
<file path=[Content_Types].xml><?xml version="1.0" encoding="utf-8"?>
<Types xmlns="http://schemas.openxmlformats.org/package/2006/content-types">
  <Default Extension="mp3" ContentType="audio/mpeg"/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Default Extension="mp4" ContentType="video/mp4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2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3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4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5" r:id="rId1"/>
    <p:sldMasterId id="2147483696" r:id="rId2"/>
    <p:sldMasterId id="2147483790" r:id="rId3"/>
    <p:sldMasterId id="2147483820" r:id="rId4"/>
    <p:sldMasterId id="2147483852" r:id="rId5"/>
  </p:sldMasterIdLst>
  <p:notesMasterIdLst>
    <p:notesMasterId r:id="rId72"/>
  </p:notesMasterIdLst>
  <p:sldIdLst>
    <p:sldId id="256" r:id="rId6"/>
    <p:sldId id="7284" r:id="rId7"/>
    <p:sldId id="332" r:id="rId8"/>
    <p:sldId id="321" r:id="rId9"/>
    <p:sldId id="7191" r:id="rId10"/>
    <p:sldId id="7192" r:id="rId11"/>
    <p:sldId id="7246" r:id="rId12"/>
    <p:sldId id="266" r:id="rId13"/>
    <p:sldId id="7253" r:id="rId14"/>
    <p:sldId id="7285" r:id="rId15"/>
    <p:sldId id="7254" r:id="rId16"/>
    <p:sldId id="7255" r:id="rId17"/>
    <p:sldId id="270" r:id="rId18"/>
    <p:sldId id="7256" r:id="rId19"/>
    <p:sldId id="7257" r:id="rId20"/>
    <p:sldId id="260" r:id="rId21"/>
    <p:sldId id="261" r:id="rId22"/>
    <p:sldId id="7258" r:id="rId23"/>
    <p:sldId id="7286" r:id="rId24"/>
    <p:sldId id="7259" r:id="rId25"/>
    <p:sldId id="7261" r:id="rId26"/>
    <p:sldId id="7260" r:id="rId27"/>
    <p:sldId id="277" r:id="rId28"/>
    <p:sldId id="286" r:id="rId29"/>
    <p:sldId id="390" r:id="rId30"/>
    <p:sldId id="7209" r:id="rId31"/>
    <p:sldId id="7210" r:id="rId32"/>
    <p:sldId id="7211" r:id="rId33"/>
    <p:sldId id="7212" r:id="rId34"/>
    <p:sldId id="7213" r:id="rId35"/>
    <p:sldId id="7262" r:id="rId36"/>
    <p:sldId id="414" r:id="rId37"/>
    <p:sldId id="400" r:id="rId38"/>
    <p:sldId id="259" r:id="rId39"/>
    <p:sldId id="258" r:id="rId40"/>
    <p:sldId id="406" r:id="rId41"/>
    <p:sldId id="353" r:id="rId42"/>
    <p:sldId id="7287" r:id="rId43"/>
    <p:sldId id="7264" r:id="rId44"/>
    <p:sldId id="7282" r:id="rId45"/>
    <p:sldId id="267" r:id="rId46"/>
    <p:sldId id="7283" r:id="rId47"/>
    <p:sldId id="7263" r:id="rId48"/>
    <p:sldId id="265" r:id="rId49"/>
    <p:sldId id="7266" r:id="rId50"/>
    <p:sldId id="7267" r:id="rId51"/>
    <p:sldId id="7268" r:id="rId52"/>
    <p:sldId id="7269" r:id="rId53"/>
    <p:sldId id="7270" r:id="rId54"/>
    <p:sldId id="7273" r:id="rId55"/>
    <p:sldId id="7271" r:id="rId56"/>
    <p:sldId id="269" r:id="rId57"/>
    <p:sldId id="7272" r:id="rId58"/>
    <p:sldId id="7274" r:id="rId59"/>
    <p:sldId id="7289" r:id="rId60"/>
    <p:sldId id="7275" r:id="rId61"/>
    <p:sldId id="257" r:id="rId62"/>
    <p:sldId id="271" r:id="rId63"/>
    <p:sldId id="7276" r:id="rId64"/>
    <p:sldId id="7277" r:id="rId65"/>
    <p:sldId id="7279" r:id="rId66"/>
    <p:sldId id="7278" r:id="rId67"/>
    <p:sldId id="7288" r:id="rId68"/>
    <p:sldId id="263" r:id="rId69"/>
    <p:sldId id="7242" r:id="rId70"/>
    <p:sldId id="7280" r:id="rId71"/>
  </p:sldIdLst>
  <p:sldSz cx="9144000" cy="5143500" type="screen16x9"/>
  <p:notesSz cx="6858000" cy="9144000"/>
  <p:embeddedFontLst>
    <p:embeddedFont>
      <p:font typeface="Poppins" panose="020B0604020202020204" charset="0"/>
      <p:regular r:id="rId73"/>
      <p:bold r:id="rId74"/>
      <p:italic r:id="rId75"/>
      <p:boldItalic r:id="rId76"/>
    </p:embeddedFont>
    <p:embeddedFont>
      <p:font typeface="PT Sans" panose="020B0604020202020204" charset="0"/>
      <p:regular r:id="rId77"/>
      <p:bold r:id="rId78"/>
      <p:italic r:id="rId79"/>
      <p:boldItalic r:id="rId80"/>
    </p:embeddedFont>
    <p:embeddedFont>
      <p:font typeface="Poppins Medium" panose="020B0604020202020204" charset="0"/>
      <p:regular r:id="rId81"/>
      <p:italic r:id="rId82"/>
    </p:embeddedFont>
    <p:embeddedFont>
      <p:font typeface="Bebas Neue" panose="020B0604020202020204" charset="0"/>
      <p:regular r:id="rId83"/>
    </p:embeddedFont>
    <p:embeddedFont>
      <p:font typeface="Nunito" panose="020B0604020202020204" charset="0"/>
      <p:regular r:id="rId84"/>
      <p:bold r:id="rId85"/>
      <p:italic r:id="rId86"/>
      <p:boldItalic r:id="rId87"/>
    </p:embeddedFont>
    <p:embeddedFont>
      <p:font typeface="Poppins ExtraBold" panose="020B0604020202020204" charset="0"/>
      <p:bold r:id="rId88"/>
      <p:boldItalic r:id="rId89"/>
    </p:embeddedFont>
    <p:embeddedFont>
      <p:font typeface="Fredoka One" panose="020B0604020202020204" charset="0"/>
      <p:regular r:id="rId90"/>
    </p:embeddedFont>
    <p:embeddedFont>
      <p:font typeface="Sue Ellen Francisco" panose="020B0604020202020204" charset="0"/>
      <p:regular r:id="rId91"/>
      <p:bold r:id="rId92"/>
      <p:italic r:id="rId93"/>
      <p:boldItalic r:id="rId94"/>
    </p:embeddedFont>
    <p:embeddedFont>
      <p:font typeface="Lato" panose="020F0502020204030203" pitchFamily="34" charset="0"/>
      <p:regular r:id="rId95"/>
      <p:bold r:id="rId96"/>
      <p:italic r:id="rId97"/>
      <p:boldItalic r:id="rId98"/>
    </p:embeddedFont>
    <p:embeddedFont>
      <p:font typeface="Calibri" panose="020F0502020204030204" pitchFamily="34" charset="0"/>
      <p:regular r:id="rId99"/>
      <p:bold r:id="rId100"/>
      <p:italic r:id="rId101"/>
      <p:boldItalic r:id="rId102"/>
    </p:embeddedFont>
    <p:embeddedFont>
      <p:font typeface="Baloo 2 SemiBold" panose="020B0604020202020204" charset="0"/>
      <p:regular r:id="rId103"/>
      <p:bold r:id="rId104"/>
    </p:embeddedFont>
    <p:embeddedFont>
      <p:font typeface="Poppins SemiBold" panose="020B0604020202020204" charset="0"/>
      <p:bold r:id="rId105"/>
      <p:boldItalic r:id="rId106"/>
    </p:embeddedFont>
    <p:embeddedFont>
      <p:font typeface="Baloo 2" panose="020B0604020202020204" charset="0"/>
      <p:regular r:id="rId107"/>
      <p:bold r:id="rId108"/>
    </p:embeddedFont>
    <p:embeddedFont>
      <p:font typeface="Luckiest Guy" panose="020B0604020202020204" charset="0"/>
      <p:regular r:id="rId109"/>
    </p:embeddedFont>
    <p:embeddedFont>
      <p:font typeface="Poppins Black" panose="020B0604020202020204" charset="0"/>
      <p:bold r:id="rId110"/>
      <p:boldItalic r:id="rId111"/>
    </p:embeddedFont>
    <p:embeddedFont>
      <p:font typeface="Agency FB" panose="020B0604020202020204" charset="0"/>
      <p:regular r:id="rId112"/>
      <p:bold r:id="rId113"/>
    </p:embeddedFont>
    <p:embeddedFont>
      <p:font typeface="Patrick Hand" panose="020B0604020202020204" charset="0"/>
      <p:regular r:id="rId114"/>
    </p:embeddedFont>
    <p:embeddedFont>
      <p:font typeface="Poppins Light" panose="020B0604020202020204" charset="0"/>
      <p:regular r:id="rId115"/>
      <p:italic r:id="rId116"/>
    </p:embeddedFont>
    <p:embeddedFont>
      <p:font typeface="Bahnschrift Condensed" panose="020B0502040204020203" pitchFamily="34" charset="0"/>
      <p:regular r:id="rId117"/>
      <p:bold r:id="rId118"/>
    </p:embeddedFont>
    <p:embeddedFont>
      <p:font typeface="Source Sans Pro" panose="020B0503030403020204" pitchFamily="34" charset="0"/>
      <p:regular r:id="rId119"/>
      <p:bold r:id="rId120"/>
      <p:italic r:id="rId121"/>
      <p:boldItalic r:id="rId122"/>
    </p:embeddedFont>
    <p:embeddedFont>
      <p:font typeface="Didact Gothic" panose="020B0604020202020204" charset="0"/>
      <p:regular r:id="rId123"/>
    </p:embeddedFont>
    <p:embeddedFont>
      <p:font typeface="MusiQwik" panose="020B0604020202020204" charset="0"/>
      <p:regular r:id="rId124"/>
      <p:bold r:id="rId125"/>
    </p:embeddedFont>
    <p:embeddedFont>
      <p:font typeface="Roboto Condensed Light" panose="02000000000000000000" pitchFamily="2" charset="0"/>
      <p:regular r:id="rId126"/>
      <p:italic r:id="rId127"/>
    </p:embeddedFont>
    <p:embeddedFont>
      <p:font typeface="Livvic" panose="020B0604020202020204" charset="0"/>
      <p:regular r:id="rId128"/>
      <p:bold r:id="rId129"/>
      <p:italic r:id="rId130"/>
      <p:boldItalic r:id="rId131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3079">
          <p15:clr>
            <a:srgbClr val="9AA0A6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FFD49A"/>
    <a:srgbClr val="C0C0C0"/>
    <a:srgbClr val="996600"/>
    <a:srgbClr val="996633"/>
    <a:srgbClr val="D20000"/>
    <a:srgbClr val="B40000"/>
    <a:srgbClr val="A80000"/>
    <a:srgbClr val="7E0000"/>
    <a:srgbClr val="6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F3D05CE-014F-4F7A-B675-A561D3E38059}">
  <a:tblStyle styleId="{5F3D05CE-014F-4F7A-B675-A561D3E3805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2" d="100"/>
          <a:sy n="102" d="100"/>
        </p:scale>
        <p:origin x="826" y="82"/>
      </p:cViewPr>
      <p:guideLst>
        <p:guide orient="horz" pos="3079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font" Target="fonts/font45.fntdata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63" Type="http://schemas.openxmlformats.org/officeDocument/2006/relationships/slide" Target="slides/slide58.xml"/><Relationship Id="rId84" Type="http://schemas.openxmlformats.org/officeDocument/2006/relationships/font" Target="fonts/font12.fntdata"/><Relationship Id="rId16" Type="http://schemas.openxmlformats.org/officeDocument/2006/relationships/slide" Target="slides/slide11.xml"/><Relationship Id="rId107" Type="http://schemas.openxmlformats.org/officeDocument/2006/relationships/font" Target="fonts/font35.fntdata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font" Target="fonts/font2.fntdata"/><Relationship Id="rId79" Type="http://schemas.openxmlformats.org/officeDocument/2006/relationships/font" Target="fonts/font7.fntdata"/><Relationship Id="rId102" Type="http://schemas.openxmlformats.org/officeDocument/2006/relationships/font" Target="fonts/font30.fntdata"/><Relationship Id="rId123" Type="http://schemas.openxmlformats.org/officeDocument/2006/relationships/font" Target="fonts/font51.fntdata"/><Relationship Id="rId128" Type="http://schemas.openxmlformats.org/officeDocument/2006/relationships/font" Target="fonts/font56.fntdata"/><Relationship Id="rId5" Type="http://schemas.openxmlformats.org/officeDocument/2006/relationships/slideMaster" Target="slideMasters/slideMaster5.xml"/><Relationship Id="rId90" Type="http://schemas.openxmlformats.org/officeDocument/2006/relationships/font" Target="fonts/font18.fntdata"/><Relationship Id="rId95" Type="http://schemas.openxmlformats.org/officeDocument/2006/relationships/font" Target="fonts/font23.fntdata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113" Type="http://schemas.openxmlformats.org/officeDocument/2006/relationships/font" Target="fonts/font41.fntdata"/><Relationship Id="rId118" Type="http://schemas.openxmlformats.org/officeDocument/2006/relationships/font" Target="fonts/font46.fntdata"/><Relationship Id="rId134" Type="http://schemas.openxmlformats.org/officeDocument/2006/relationships/theme" Target="theme/theme1.xml"/><Relationship Id="rId80" Type="http://schemas.openxmlformats.org/officeDocument/2006/relationships/font" Target="fonts/font8.fntdata"/><Relationship Id="rId85" Type="http://schemas.openxmlformats.org/officeDocument/2006/relationships/font" Target="fonts/font13.fntdata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59" Type="http://schemas.openxmlformats.org/officeDocument/2006/relationships/slide" Target="slides/slide54.xml"/><Relationship Id="rId103" Type="http://schemas.openxmlformats.org/officeDocument/2006/relationships/font" Target="fonts/font31.fntdata"/><Relationship Id="rId108" Type="http://schemas.openxmlformats.org/officeDocument/2006/relationships/font" Target="fonts/font36.fntdata"/><Relationship Id="rId124" Type="http://schemas.openxmlformats.org/officeDocument/2006/relationships/font" Target="fonts/font52.fntdata"/><Relationship Id="rId129" Type="http://schemas.openxmlformats.org/officeDocument/2006/relationships/font" Target="fonts/font57.fntdata"/><Relationship Id="rId54" Type="http://schemas.openxmlformats.org/officeDocument/2006/relationships/slide" Target="slides/slide49.xml"/><Relationship Id="rId70" Type="http://schemas.openxmlformats.org/officeDocument/2006/relationships/slide" Target="slides/slide65.xml"/><Relationship Id="rId75" Type="http://schemas.openxmlformats.org/officeDocument/2006/relationships/font" Target="fonts/font3.fntdata"/><Relationship Id="rId91" Type="http://schemas.openxmlformats.org/officeDocument/2006/relationships/font" Target="fonts/font19.fntdata"/><Relationship Id="rId96" Type="http://schemas.openxmlformats.org/officeDocument/2006/relationships/font" Target="fonts/font2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49" Type="http://schemas.openxmlformats.org/officeDocument/2006/relationships/slide" Target="slides/slide44.xml"/><Relationship Id="rId114" Type="http://schemas.openxmlformats.org/officeDocument/2006/relationships/font" Target="fonts/font42.fntdata"/><Relationship Id="rId119" Type="http://schemas.openxmlformats.org/officeDocument/2006/relationships/font" Target="fonts/font47.fntdata"/><Relationship Id="rId44" Type="http://schemas.openxmlformats.org/officeDocument/2006/relationships/slide" Target="slides/slide39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81" Type="http://schemas.openxmlformats.org/officeDocument/2006/relationships/font" Target="fonts/font9.fntdata"/><Relationship Id="rId86" Type="http://schemas.openxmlformats.org/officeDocument/2006/relationships/font" Target="fonts/font14.fntdata"/><Relationship Id="rId130" Type="http://schemas.openxmlformats.org/officeDocument/2006/relationships/font" Target="fonts/font58.fntdata"/><Relationship Id="rId135" Type="http://schemas.openxmlformats.org/officeDocument/2006/relationships/tableStyles" Target="tableStyles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109" Type="http://schemas.openxmlformats.org/officeDocument/2006/relationships/font" Target="fonts/font37.fntdata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font" Target="fonts/font4.fntdata"/><Relationship Id="rId97" Type="http://schemas.openxmlformats.org/officeDocument/2006/relationships/font" Target="fonts/font25.fntdata"/><Relationship Id="rId104" Type="http://schemas.openxmlformats.org/officeDocument/2006/relationships/font" Target="fonts/font32.fntdata"/><Relationship Id="rId120" Type="http://schemas.openxmlformats.org/officeDocument/2006/relationships/font" Target="fonts/font48.fntdata"/><Relationship Id="rId125" Type="http://schemas.openxmlformats.org/officeDocument/2006/relationships/font" Target="fonts/font53.fntdata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font" Target="fonts/font20.fntdata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font" Target="fonts/font15.fntdata"/><Relationship Id="rId110" Type="http://schemas.openxmlformats.org/officeDocument/2006/relationships/font" Target="fonts/font38.fntdata"/><Relationship Id="rId115" Type="http://schemas.openxmlformats.org/officeDocument/2006/relationships/font" Target="fonts/font43.fntdata"/><Relationship Id="rId131" Type="http://schemas.openxmlformats.org/officeDocument/2006/relationships/font" Target="fonts/font59.fntdata"/><Relationship Id="rId61" Type="http://schemas.openxmlformats.org/officeDocument/2006/relationships/slide" Target="slides/slide56.xml"/><Relationship Id="rId82" Type="http://schemas.openxmlformats.org/officeDocument/2006/relationships/font" Target="fonts/font10.fntdata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font" Target="fonts/font5.fntdata"/><Relationship Id="rId100" Type="http://schemas.openxmlformats.org/officeDocument/2006/relationships/font" Target="fonts/font28.fntdata"/><Relationship Id="rId105" Type="http://schemas.openxmlformats.org/officeDocument/2006/relationships/font" Target="fonts/font33.fntdata"/><Relationship Id="rId126" Type="http://schemas.openxmlformats.org/officeDocument/2006/relationships/font" Target="fonts/font54.fntdata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notesMaster" Target="notesMasters/notesMaster1.xml"/><Relationship Id="rId93" Type="http://schemas.openxmlformats.org/officeDocument/2006/relationships/font" Target="fonts/font21.fntdata"/><Relationship Id="rId98" Type="http://schemas.openxmlformats.org/officeDocument/2006/relationships/font" Target="fonts/font26.fntdata"/><Relationship Id="rId121" Type="http://schemas.openxmlformats.org/officeDocument/2006/relationships/font" Target="fonts/font49.fntdata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0.xml"/><Relationship Id="rId46" Type="http://schemas.openxmlformats.org/officeDocument/2006/relationships/slide" Target="slides/slide41.xml"/><Relationship Id="rId67" Type="http://schemas.openxmlformats.org/officeDocument/2006/relationships/slide" Target="slides/slide62.xml"/><Relationship Id="rId116" Type="http://schemas.openxmlformats.org/officeDocument/2006/relationships/font" Target="fonts/font44.fntdata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62" Type="http://schemas.openxmlformats.org/officeDocument/2006/relationships/slide" Target="slides/slide57.xml"/><Relationship Id="rId83" Type="http://schemas.openxmlformats.org/officeDocument/2006/relationships/font" Target="fonts/font11.fntdata"/><Relationship Id="rId88" Type="http://schemas.openxmlformats.org/officeDocument/2006/relationships/font" Target="fonts/font16.fntdata"/><Relationship Id="rId111" Type="http://schemas.openxmlformats.org/officeDocument/2006/relationships/font" Target="fonts/font39.fntdata"/><Relationship Id="rId132" Type="http://schemas.openxmlformats.org/officeDocument/2006/relationships/presProps" Target="presProps.xml"/><Relationship Id="rId15" Type="http://schemas.openxmlformats.org/officeDocument/2006/relationships/slide" Target="slides/slide10.xml"/><Relationship Id="rId36" Type="http://schemas.openxmlformats.org/officeDocument/2006/relationships/slide" Target="slides/slide31.xml"/><Relationship Id="rId57" Type="http://schemas.openxmlformats.org/officeDocument/2006/relationships/slide" Target="slides/slide52.xml"/><Relationship Id="rId106" Type="http://schemas.openxmlformats.org/officeDocument/2006/relationships/font" Target="fonts/font34.fntdata"/><Relationship Id="rId127" Type="http://schemas.openxmlformats.org/officeDocument/2006/relationships/font" Target="fonts/font55.fntdata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52" Type="http://schemas.openxmlformats.org/officeDocument/2006/relationships/slide" Target="slides/slide47.xml"/><Relationship Id="rId73" Type="http://schemas.openxmlformats.org/officeDocument/2006/relationships/font" Target="fonts/font1.fntdata"/><Relationship Id="rId78" Type="http://schemas.openxmlformats.org/officeDocument/2006/relationships/font" Target="fonts/font6.fntdata"/><Relationship Id="rId94" Type="http://schemas.openxmlformats.org/officeDocument/2006/relationships/font" Target="fonts/font22.fntdata"/><Relationship Id="rId99" Type="http://schemas.openxmlformats.org/officeDocument/2006/relationships/font" Target="fonts/font27.fntdata"/><Relationship Id="rId101" Type="http://schemas.openxmlformats.org/officeDocument/2006/relationships/font" Target="fonts/font29.fntdata"/><Relationship Id="rId122" Type="http://schemas.openxmlformats.org/officeDocument/2006/relationships/font" Target="fonts/font50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47" Type="http://schemas.openxmlformats.org/officeDocument/2006/relationships/slide" Target="slides/slide42.xml"/><Relationship Id="rId68" Type="http://schemas.openxmlformats.org/officeDocument/2006/relationships/slide" Target="slides/slide63.xml"/><Relationship Id="rId89" Type="http://schemas.openxmlformats.org/officeDocument/2006/relationships/font" Target="fonts/font17.fntdata"/><Relationship Id="rId112" Type="http://schemas.openxmlformats.org/officeDocument/2006/relationships/font" Target="fonts/font40.fntdata"/><Relationship Id="rId133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77cf0412cd_0_10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77cf0412cd_0_10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9f85bed76f_0_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9f85bed76f_0_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321946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1" name="Google Shape;3701;ga48cadbab0_0_1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2" name="Google Shape;3702;ga48cadbab0_0_1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4" name="Google Shape;2414;g99f2f57a71_0_2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5" name="Google Shape;2415;g99f2f57a71_0_2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1" name="Google Shape;2471;gbd6c00e730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2" name="Google Shape;2472;gbd6c00e730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5407317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2" name="Google Shape;3862;ga48cadbab0_0_7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3" name="Google Shape;3863;ga48cadbab0_0_7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2422814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924247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0711332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106371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7" name="Google Shape;1797;g77cf0412cd_0_18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8" name="Google Shape;1798;g77cf0412cd_0_18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8" name="Google Shape;3438;ga3b7e49681_0_2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9" name="Google Shape;3439;ga3b7e49681_0_2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0" name="Google Shape;2420;g77cf0412cd_0_18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1" name="Google Shape;2421;g77cf0412cd_0_18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" name="Google Shape;39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5827847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g77cf0412cd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" name="Google Shape;622;g77cf0412cd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2944821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g77cf0412cd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" name="Google Shape;622;g77cf0412cd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99789802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1" name="Google Shape;2471;gbd6c00e730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2" name="Google Shape;2472;gbd6c00e730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gb7ce0f99af_0_12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4" name="Google Shape;854;gb7ce0f99af_0_12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4157784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0" name="Google Shape;1500;gb7ce0f99af_0_19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1" name="Google Shape;1501;gb7ce0f99af_0_19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7213303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4" name="Google Shape;3454;ga3b7e49681_0_6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5" name="Google Shape;3455;ga3b7e49681_0_6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8" name="Google Shape;3438;ga3b7e49681_0_2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9" name="Google Shape;3439;ga3b7e49681_0_2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" name="Google Shape;39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413074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gb7ce0f99af_0_3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" name="Google Shape;583;gb7ce0f99af_0_3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103245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" name="Google Shape;1681;ge4b7ac326b_0_2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2" name="Google Shape;1682;ge4b7ac326b_0_2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56823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4" name="Google Shape;3564;ga3b7e49681_0_17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5" name="Google Shape;3565;ga3b7e49681_0_17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503470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0" name="Google Shape;3460;ga48cadbab0_0_13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1" name="Google Shape;3461;ga48cadbab0_0_13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0" name="Google Shape;3460;ga48cadbab0_0_13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1" name="Google Shape;3461;ga48cadbab0_0_13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06839997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6" name="Google Shape;3646;g9f85bed76f_0_390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7" name="Google Shape;3647;g9f85bed76f_0_390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6" name="Google Shape;3646;g9f85bed76f_0_390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7" name="Google Shape;3647;g9f85bed76f_0_390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0852755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0590433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4" name="Google Shape;3564;ga3b7e49681_0_17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5" name="Google Shape;3565;ga3b7e49681_0_17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3" name="Google Shape;2303;gdf203c47cd_0_1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4" name="Google Shape;2304;gdf203c47cd_0_1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7210018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8657956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5048255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9f85bed76f_0_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9f85bed76f_0_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230185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4" name="Google Shape;3564;ga3b7e49681_0_17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5" name="Google Shape;3565;ga3b7e49681_0_17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1" name="Google Shape;3701;ga48cadbab0_0_1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2" name="Google Shape;3702;ga48cadbab0_0_1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1" name="Google Shape;3701;ga48cadbab0_0_1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2" name="Google Shape;3702;ga48cadbab0_0_1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161515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ga8bff13fe1_0_6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1" name="Google Shape;1001;ga8bff13fe1_0_6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1" name="Google Shape;3701;ga48cadbab0_0_1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2" name="Google Shape;3702;ga48cadbab0_0_1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79456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4" name="Google Shape;3454;ga3b7e49681_0_6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5" name="Google Shape;3455;ga3b7e49681_0_6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7107484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2" name="Google Shape;3432;ga3b7e49681_0_6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3" name="Google Shape;3433;ga3b7e49681_0_6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5" name="Google Shape;3735;ga48cadbab0_0_14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36" name="Google Shape;3736;ga48cadbab0_0_14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1" name="Google Shape;3701;ga48cadbab0_0_1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2" name="Google Shape;3702;ga48cadbab0_0_1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9f85bed76f_0_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9f85bed76f_0_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0" name="Google Shape;3460;ga48cadbab0_0_13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1" name="Google Shape;3461;ga48cadbab0_0_13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9f85bed76f_0_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9f85bed76f_0_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7322145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0" name="Google Shape;3460;ga48cadbab0_0_13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1" name="Google Shape;3461;ga48cadbab0_0_13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1925192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ga665ad5112_2_39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6" name="Google Shape;926;ga665ad5112_2_39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9f85bed76f_0_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9f85bed76f_0_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2" name="Google Shape;3862;ga48cadbab0_0_7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3" name="Google Shape;3863;ga48cadbab0_0_7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0188247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3" name="Google Shape;3843;ga48cadbab0_0_6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44" name="Google Shape;3844;ga48cadbab0_0_6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2" name="Google Shape;3862;ga48cadbab0_0_7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3" name="Google Shape;3863;ga48cadbab0_0_7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3" name="Google Shape;3723;g9f85bed76f_0_4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24" name="Google Shape;3724;g9f85bed76f_0_4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://bit.ly/2TtBDfr" TargetMode="Externa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l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1924475" y="443575"/>
            <a:ext cx="5305500" cy="53055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3529425" y="3892925"/>
            <a:ext cx="2085300" cy="48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title"/>
          </p:nvPr>
        </p:nvSpPr>
        <p:spPr>
          <a:xfrm>
            <a:off x="3059600" y="847922"/>
            <a:ext cx="3035700" cy="184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3">
  <p:cSld name="CUSTOM_2">
    <p:spTree>
      <p:nvGrpSpPr>
        <p:cNvPr id="1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31"/>
          <p:cNvSpPr/>
          <p:nvPr/>
        </p:nvSpPr>
        <p:spPr>
          <a:xfrm>
            <a:off x="-1200" y="2571750"/>
            <a:ext cx="9159900" cy="1851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6" name="Google Shape;166;p31"/>
          <p:cNvGrpSpPr/>
          <p:nvPr/>
        </p:nvGrpSpPr>
        <p:grpSpPr>
          <a:xfrm>
            <a:off x="-1533" y="4422632"/>
            <a:ext cx="9150702" cy="720905"/>
            <a:chOff x="6554556" y="4623505"/>
            <a:chExt cx="7127825" cy="720905"/>
          </a:xfrm>
        </p:grpSpPr>
        <p:sp>
          <p:nvSpPr>
            <p:cNvPr id="167" name="Google Shape;167;p31"/>
            <p:cNvSpPr/>
            <p:nvPr/>
          </p:nvSpPr>
          <p:spPr>
            <a:xfrm>
              <a:off x="6554556" y="4623505"/>
              <a:ext cx="7127825" cy="588345"/>
            </a:xfrm>
            <a:custGeom>
              <a:avLst/>
              <a:gdLst/>
              <a:ahLst/>
              <a:cxnLst/>
              <a:rect l="l" t="t" r="r" b="b"/>
              <a:pathLst>
                <a:path w="285113" h="18815" extrusionOk="0">
                  <a:moveTo>
                    <a:pt x="1" y="0"/>
                  </a:moveTo>
                  <a:lnTo>
                    <a:pt x="1" y="4711"/>
                  </a:lnTo>
                  <a:cubicBezTo>
                    <a:pt x="83923" y="10243"/>
                    <a:pt x="167876" y="10517"/>
                    <a:pt x="252467" y="16353"/>
                  </a:cubicBezTo>
                  <a:cubicBezTo>
                    <a:pt x="263380" y="17052"/>
                    <a:pt x="274261" y="17903"/>
                    <a:pt x="285112" y="18815"/>
                  </a:cubicBezTo>
                  <a:lnTo>
                    <a:pt x="285112" y="0"/>
                  </a:lnTo>
                  <a:close/>
                </a:path>
              </a:pathLst>
            </a:custGeom>
            <a:solidFill>
              <a:srgbClr val="B3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31"/>
            <p:cNvSpPr/>
            <p:nvPr/>
          </p:nvSpPr>
          <p:spPr>
            <a:xfrm>
              <a:off x="6554556" y="4761756"/>
              <a:ext cx="7127825" cy="582654"/>
            </a:xfrm>
            <a:custGeom>
              <a:avLst/>
              <a:gdLst/>
              <a:ahLst/>
              <a:cxnLst/>
              <a:rect l="l" t="t" r="r" b="b"/>
              <a:pathLst>
                <a:path w="285113" h="18633" extrusionOk="0">
                  <a:moveTo>
                    <a:pt x="1" y="0"/>
                  </a:moveTo>
                  <a:lnTo>
                    <a:pt x="1" y="18633"/>
                  </a:lnTo>
                  <a:lnTo>
                    <a:pt x="285112" y="18633"/>
                  </a:lnTo>
                  <a:lnTo>
                    <a:pt x="285112" y="14104"/>
                  </a:lnTo>
                  <a:cubicBezTo>
                    <a:pt x="274261" y="13192"/>
                    <a:pt x="263380" y="12341"/>
                    <a:pt x="252467" y="11642"/>
                  </a:cubicBezTo>
                  <a:cubicBezTo>
                    <a:pt x="167876" y="5806"/>
                    <a:pt x="83923" y="5532"/>
                    <a:pt x="1" y="0"/>
                  </a:cubicBezTo>
                  <a:close/>
                </a:path>
              </a:pathLst>
            </a:custGeom>
            <a:solidFill>
              <a:srgbClr val="C2B9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" name="Google Shape;169;p31"/>
          <p:cNvSpPr txBox="1">
            <a:spLocks noGrp="1"/>
          </p:cNvSpPr>
          <p:nvPr>
            <p:ph type="title"/>
          </p:nvPr>
        </p:nvSpPr>
        <p:spPr>
          <a:xfrm>
            <a:off x="720900" y="554926"/>
            <a:ext cx="38511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0" name="Google Shape;170;p31"/>
          <p:cNvSpPr txBox="1">
            <a:spLocks noGrp="1"/>
          </p:cNvSpPr>
          <p:nvPr>
            <p:ph type="subTitle" idx="1"/>
          </p:nvPr>
        </p:nvSpPr>
        <p:spPr>
          <a:xfrm>
            <a:off x="720900" y="1310531"/>
            <a:ext cx="3851100" cy="5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0"/>
          <p:cNvSpPr txBox="1">
            <a:spLocks noGrp="1"/>
          </p:cNvSpPr>
          <p:nvPr>
            <p:ph type="title"/>
          </p:nvPr>
        </p:nvSpPr>
        <p:spPr>
          <a:xfrm rot="-226375">
            <a:off x="450385" y="374874"/>
            <a:ext cx="2667080" cy="20333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36638278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Google Shape;144;p11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145" name="Google Shape;145;p11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1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7" name="Google Shape;147;p11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48" name="Google Shape;148;p11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11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11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11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11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11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54" name="Google Shape;154;p11"/>
          <p:cNvSpPr txBox="1">
            <a:spLocks noGrp="1"/>
          </p:cNvSpPr>
          <p:nvPr>
            <p:ph type="title" hasCustomPrompt="1"/>
          </p:nvPr>
        </p:nvSpPr>
        <p:spPr>
          <a:xfrm>
            <a:off x="1504950" y="810850"/>
            <a:ext cx="63915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96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55" name="Google Shape;155;p11"/>
          <p:cNvSpPr txBox="1">
            <a:spLocks noGrp="1"/>
          </p:cNvSpPr>
          <p:nvPr>
            <p:ph type="subTitle" idx="1"/>
          </p:nvPr>
        </p:nvSpPr>
        <p:spPr>
          <a:xfrm>
            <a:off x="3111450" y="3336475"/>
            <a:ext cx="3406800" cy="74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9699926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723110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itle">
  <p:cSld name="Big Title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Google Shape;158;p13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159" name="Google Shape;159;p13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13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1" name="Google Shape;161;p13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62" name="Google Shape;162;p13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13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13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13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13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13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68" name="Google Shape;168;p13"/>
          <p:cNvSpPr txBox="1">
            <a:spLocks noGrp="1"/>
          </p:cNvSpPr>
          <p:nvPr>
            <p:ph type="ctrTitle"/>
          </p:nvPr>
        </p:nvSpPr>
        <p:spPr>
          <a:xfrm rot="-294">
            <a:off x="4174748" y="2894517"/>
            <a:ext cx="3513600" cy="123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800"/>
              <a:buFont typeface="Catamaran"/>
              <a:buNone/>
              <a:defRPr sz="1600">
                <a:latin typeface="Catamaran"/>
                <a:ea typeface="Catamaran"/>
                <a:cs typeface="Catamaran"/>
                <a:sym typeface="Catamaran"/>
              </a:defRPr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69" name="Google Shape;169;p13"/>
          <p:cNvSpPr txBox="1">
            <a:spLocks noGrp="1"/>
          </p:cNvSpPr>
          <p:nvPr>
            <p:ph type="subTitle" idx="1"/>
          </p:nvPr>
        </p:nvSpPr>
        <p:spPr>
          <a:xfrm rot="-227">
            <a:off x="726975" y="540151"/>
            <a:ext cx="4549800" cy="120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ansalva"/>
              <a:buNone/>
              <a:defRPr sz="10000">
                <a:solidFill>
                  <a:schemeClr val="accent1"/>
                </a:solidFill>
                <a:latin typeface="Mansalva"/>
                <a:ea typeface="Mansalva"/>
                <a:cs typeface="Mansalva"/>
                <a:sym typeface="Mansalv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6990253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" name="Google Shape;171;p14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172" name="Google Shape;172;p14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14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4" name="Google Shape;174;p14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75" name="Google Shape;175;p14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14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14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14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14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14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1" name="Google Shape;181;p14"/>
          <p:cNvSpPr txBox="1">
            <a:spLocks noGrp="1"/>
          </p:cNvSpPr>
          <p:nvPr>
            <p:ph type="subTitle" idx="1"/>
          </p:nvPr>
        </p:nvSpPr>
        <p:spPr>
          <a:xfrm>
            <a:off x="1176498" y="2396525"/>
            <a:ext cx="1880400" cy="51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82" name="Google Shape;182;p14"/>
          <p:cNvSpPr txBox="1">
            <a:spLocks noGrp="1"/>
          </p:cNvSpPr>
          <p:nvPr>
            <p:ph type="title" hasCustomPrompt="1"/>
          </p:nvPr>
        </p:nvSpPr>
        <p:spPr>
          <a:xfrm>
            <a:off x="1176488" y="1631625"/>
            <a:ext cx="18804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r>
              <a:t>xx%</a:t>
            </a:r>
          </a:p>
        </p:txBody>
      </p:sp>
      <p:sp>
        <p:nvSpPr>
          <p:cNvPr id="183" name="Google Shape;183;p14"/>
          <p:cNvSpPr txBox="1">
            <a:spLocks noGrp="1"/>
          </p:cNvSpPr>
          <p:nvPr>
            <p:ph type="subTitle" idx="2"/>
          </p:nvPr>
        </p:nvSpPr>
        <p:spPr>
          <a:xfrm>
            <a:off x="6231048" y="2768000"/>
            <a:ext cx="1880400" cy="51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84" name="Google Shape;184;p14"/>
          <p:cNvSpPr txBox="1">
            <a:spLocks noGrp="1"/>
          </p:cNvSpPr>
          <p:nvPr>
            <p:ph type="title" idx="3" hasCustomPrompt="1"/>
          </p:nvPr>
        </p:nvSpPr>
        <p:spPr>
          <a:xfrm>
            <a:off x="6231038" y="2003100"/>
            <a:ext cx="18804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r>
              <a:t>xx%</a:t>
            </a:r>
          </a:p>
        </p:txBody>
      </p:sp>
      <p:sp>
        <p:nvSpPr>
          <p:cNvPr id="185" name="Google Shape;185;p14"/>
          <p:cNvSpPr txBox="1">
            <a:spLocks noGrp="1"/>
          </p:cNvSpPr>
          <p:nvPr>
            <p:ph type="subTitle" idx="4"/>
          </p:nvPr>
        </p:nvSpPr>
        <p:spPr>
          <a:xfrm>
            <a:off x="3627573" y="3639300"/>
            <a:ext cx="1880400" cy="51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86" name="Google Shape;186;p14"/>
          <p:cNvSpPr txBox="1">
            <a:spLocks noGrp="1"/>
          </p:cNvSpPr>
          <p:nvPr>
            <p:ph type="title" idx="5" hasCustomPrompt="1"/>
          </p:nvPr>
        </p:nvSpPr>
        <p:spPr>
          <a:xfrm>
            <a:off x="3627563" y="2874400"/>
            <a:ext cx="18804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r>
              <a:t>xx%</a:t>
            </a:r>
          </a:p>
        </p:txBody>
      </p:sp>
      <p:sp>
        <p:nvSpPr>
          <p:cNvPr id="187" name="Google Shape;187;p14"/>
          <p:cNvSpPr/>
          <p:nvPr/>
        </p:nvSpPr>
        <p:spPr>
          <a:xfrm>
            <a:off x="1084950" y="4237320"/>
            <a:ext cx="1000454" cy="378479"/>
          </a:xfrm>
          <a:custGeom>
            <a:avLst/>
            <a:gdLst/>
            <a:ahLst/>
            <a:cxnLst/>
            <a:rect l="l" t="t" r="r" b="b"/>
            <a:pathLst>
              <a:path w="26912" h="10181" extrusionOk="0">
                <a:moveTo>
                  <a:pt x="11716" y="1881"/>
                </a:moveTo>
                <a:cubicBezTo>
                  <a:pt x="11714" y="1881"/>
                  <a:pt x="11686" y="1892"/>
                  <a:pt x="11647" y="1908"/>
                </a:cubicBezTo>
                <a:lnTo>
                  <a:pt x="11647" y="1908"/>
                </a:lnTo>
                <a:lnTo>
                  <a:pt x="11687" y="1895"/>
                </a:lnTo>
                <a:cubicBezTo>
                  <a:pt x="11709" y="1885"/>
                  <a:pt x="11718" y="1881"/>
                  <a:pt x="11716" y="1881"/>
                </a:cubicBezTo>
                <a:close/>
                <a:moveTo>
                  <a:pt x="11647" y="1908"/>
                </a:moveTo>
                <a:lnTo>
                  <a:pt x="11413" y="1986"/>
                </a:lnTo>
                <a:lnTo>
                  <a:pt x="11476" y="1986"/>
                </a:lnTo>
                <a:cubicBezTo>
                  <a:pt x="11529" y="1959"/>
                  <a:pt x="11596" y="1929"/>
                  <a:pt x="11647" y="1908"/>
                </a:cubicBezTo>
                <a:close/>
                <a:moveTo>
                  <a:pt x="11476" y="1986"/>
                </a:moveTo>
                <a:cubicBezTo>
                  <a:pt x="11450" y="1999"/>
                  <a:pt x="11428" y="2011"/>
                  <a:pt x="11413" y="2021"/>
                </a:cubicBezTo>
                <a:lnTo>
                  <a:pt x="11413" y="2021"/>
                </a:lnTo>
                <a:cubicBezTo>
                  <a:pt x="11440" y="2009"/>
                  <a:pt x="11470" y="1997"/>
                  <a:pt x="11504" y="1986"/>
                </a:cubicBezTo>
                <a:close/>
                <a:moveTo>
                  <a:pt x="10546" y="2374"/>
                </a:moveTo>
                <a:cubicBezTo>
                  <a:pt x="10485" y="2404"/>
                  <a:pt x="10454" y="2415"/>
                  <a:pt x="10441" y="2415"/>
                </a:cubicBezTo>
                <a:cubicBezTo>
                  <a:pt x="10414" y="2415"/>
                  <a:pt x="10454" y="2374"/>
                  <a:pt x="10454" y="2374"/>
                </a:cubicBezTo>
                <a:close/>
                <a:moveTo>
                  <a:pt x="17690" y="2465"/>
                </a:moveTo>
                <a:cubicBezTo>
                  <a:pt x="17720" y="2465"/>
                  <a:pt x="17751" y="2465"/>
                  <a:pt x="17781" y="2466"/>
                </a:cubicBezTo>
                <a:lnTo>
                  <a:pt x="17781" y="2466"/>
                </a:lnTo>
                <a:cubicBezTo>
                  <a:pt x="17781" y="2466"/>
                  <a:pt x="17781" y="2466"/>
                  <a:pt x="17781" y="2465"/>
                </a:cubicBezTo>
                <a:close/>
                <a:moveTo>
                  <a:pt x="17507" y="2465"/>
                </a:moveTo>
                <a:cubicBezTo>
                  <a:pt x="17393" y="2465"/>
                  <a:pt x="17393" y="2465"/>
                  <a:pt x="17302" y="2557"/>
                </a:cubicBezTo>
                <a:lnTo>
                  <a:pt x="17507" y="2465"/>
                </a:lnTo>
                <a:close/>
                <a:moveTo>
                  <a:pt x="14229" y="2741"/>
                </a:moveTo>
                <a:lnTo>
                  <a:pt x="14229" y="2741"/>
                </a:lnTo>
                <a:cubicBezTo>
                  <a:pt x="14232" y="2867"/>
                  <a:pt x="14295" y="2973"/>
                  <a:pt x="14358" y="3036"/>
                </a:cubicBezTo>
                <a:cubicBezTo>
                  <a:pt x="14310" y="2942"/>
                  <a:pt x="14263" y="2841"/>
                  <a:pt x="14229" y="2741"/>
                </a:cubicBezTo>
                <a:close/>
                <a:moveTo>
                  <a:pt x="26158" y="1712"/>
                </a:moveTo>
                <a:cubicBezTo>
                  <a:pt x="26250" y="1803"/>
                  <a:pt x="26250" y="1895"/>
                  <a:pt x="26250" y="1986"/>
                </a:cubicBezTo>
                <a:lnTo>
                  <a:pt x="26158" y="1986"/>
                </a:lnTo>
                <a:cubicBezTo>
                  <a:pt x="26067" y="2077"/>
                  <a:pt x="26067" y="2077"/>
                  <a:pt x="25953" y="2191"/>
                </a:cubicBezTo>
                <a:cubicBezTo>
                  <a:pt x="25862" y="2374"/>
                  <a:pt x="25770" y="2557"/>
                  <a:pt x="25588" y="2762"/>
                </a:cubicBezTo>
                <a:cubicBezTo>
                  <a:pt x="25496" y="2945"/>
                  <a:pt x="25291" y="3036"/>
                  <a:pt x="25200" y="3127"/>
                </a:cubicBezTo>
                <a:cubicBezTo>
                  <a:pt x="25108" y="2945"/>
                  <a:pt x="25108" y="2762"/>
                  <a:pt x="25200" y="2557"/>
                </a:cubicBezTo>
                <a:lnTo>
                  <a:pt x="25200" y="2557"/>
                </a:lnTo>
                <a:cubicBezTo>
                  <a:pt x="25153" y="2604"/>
                  <a:pt x="25106" y="2657"/>
                  <a:pt x="25071" y="2657"/>
                </a:cubicBezTo>
                <a:cubicBezTo>
                  <a:pt x="25038" y="2657"/>
                  <a:pt x="25017" y="2609"/>
                  <a:pt x="25017" y="2465"/>
                </a:cubicBezTo>
                <a:cubicBezTo>
                  <a:pt x="25108" y="2374"/>
                  <a:pt x="25200" y="2191"/>
                  <a:pt x="25382" y="2077"/>
                </a:cubicBezTo>
                <a:cubicBezTo>
                  <a:pt x="25496" y="1895"/>
                  <a:pt x="25679" y="1895"/>
                  <a:pt x="25770" y="1803"/>
                </a:cubicBezTo>
                <a:lnTo>
                  <a:pt x="25862" y="1803"/>
                </a:lnTo>
                <a:cubicBezTo>
                  <a:pt x="25862" y="1803"/>
                  <a:pt x="25953" y="1803"/>
                  <a:pt x="25953" y="1712"/>
                </a:cubicBezTo>
                <a:close/>
                <a:moveTo>
                  <a:pt x="4177" y="3424"/>
                </a:moveTo>
                <a:lnTo>
                  <a:pt x="4086" y="3515"/>
                </a:lnTo>
                <a:cubicBezTo>
                  <a:pt x="4086" y="3515"/>
                  <a:pt x="4177" y="3515"/>
                  <a:pt x="4177" y="3424"/>
                </a:cubicBezTo>
                <a:close/>
                <a:moveTo>
                  <a:pt x="5365" y="2465"/>
                </a:moveTo>
                <a:cubicBezTo>
                  <a:pt x="5286" y="2623"/>
                  <a:pt x="5198" y="2792"/>
                  <a:pt x="5045" y="2945"/>
                </a:cubicBezTo>
                <a:cubicBezTo>
                  <a:pt x="4748" y="3219"/>
                  <a:pt x="4474" y="3515"/>
                  <a:pt x="4269" y="3515"/>
                </a:cubicBezTo>
                <a:cubicBezTo>
                  <a:pt x="4086" y="3607"/>
                  <a:pt x="4177" y="3607"/>
                  <a:pt x="4177" y="3607"/>
                </a:cubicBezTo>
                <a:lnTo>
                  <a:pt x="4269" y="3607"/>
                </a:lnTo>
                <a:lnTo>
                  <a:pt x="4177" y="3698"/>
                </a:lnTo>
                <a:lnTo>
                  <a:pt x="4086" y="3698"/>
                </a:lnTo>
                <a:cubicBezTo>
                  <a:pt x="3995" y="3698"/>
                  <a:pt x="3995" y="3607"/>
                  <a:pt x="4086" y="3607"/>
                </a:cubicBezTo>
                <a:lnTo>
                  <a:pt x="4086" y="3515"/>
                </a:lnTo>
                <a:cubicBezTo>
                  <a:pt x="4086" y="3515"/>
                  <a:pt x="4086" y="3424"/>
                  <a:pt x="4177" y="3424"/>
                </a:cubicBezTo>
                <a:cubicBezTo>
                  <a:pt x="4177" y="3333"/>
                  <a:pt x="4269" y="3127"/>
                  <a:pt x="4383" y="3127"/>
                </a:cubicBezTo>
                <a:cubicBezTo>
                  <a:pt x="4565" y="2945"/>
                  <a:pt x="4839" y="2762"/>
                  <a:pt x="5045" y="2557"/>
                </a:cubicBezTo>
                <a:cubicBezTo>
                  <a:pt x="5136" y="2557"/>
                  <a:pt x="5227" y="2465"/>
                  <a:pt x="5319" y="2465"/>
                </a:cubicBezTo>
                <a:close/>
                <a:moveTo>
                  <a:pt x="24355" y="3333"/>
                </a:moveTo>
                <a:lnTo>
                  <a:pt x="24355" y="3333"/>
                </a:lnTo>
                <a:cubicBezTo>
                  <a:pt x="24446" y="3424"/>
                  <a:pt x="24446" y="3515"/>
                  <a:pt x="24538" y="3698"/>
                </a:cubicBezTo>
                <a:lnTo>
                  <a:pt x="24446" y="3698"/>
                </a:lnTo>
                <a:cubicBezTo>
                  <a:pt x="24446" y="3607"/>
                  <a:pt x="24355" y="3424"/>
                  <a:pt x="24355" y="3333"/>
                </a:cubicBezTo>
                <a:close/>
                <a:moveTo>
                  <a:pt x="25770" y="3789"/>
                </a:moveTo>
                <a:lnTo>
                  <a:pt x="25679" y="3903"/>
                </a:lnTo>
                <a:cubicBezTo>
                  <a:pt x="25679" y="3789"/>
                  <a:pt x="25679" y="3789"/>
                  <a:pt x="25770" y="3789"/>
                </a:cubicBezTo>
                <a:close/>
                <a:moveTo>
                  <a:pt x="18675" y="3991"/>
                </a:moveTo>
                <a:cubicBezTo>
                  <a:pt x="18629" y="3993"/>
                  <a:pt x="18583" y="3995"/>
                  <a:pt x="18535" y="3995"/>
                </a:cubicBezTo>
                <a:lnTo>
                  <a:pt x="18831" y="3995"/>
                </a:lnTo>
                <a:cubicBezTo>
                  <a:pt x="18800" y="3995"/>
                  <a:pt x="18743" y="3995"/>
                  <a:pt x="18675" y="3991"/>
                </a:cubicBezTo>
                <a:close/>
                <a:moveTo>
                  <a:pt x="4221" y="4359"/>
                </a:moveTo>
                <a:cubicBezTo>
                  <a:pt x="4236" y="4360"/>
                  <a:pt x="4252" y="4360"/>
                  <a:pt x="4269" y="4360"/>
                </a:cubicBezTo>
                <a:cubicBezTo>
                  <a:pt x="4252" y="4360"/>
                  <a:pt x="4236" y="4360"/>
                  <a:pt x="4221" y="4359"/>
                </a:cubicBezTo>
                <a:close/>
                <a:moveTo>
                  <a:pt x="24812" y="4748"/>
                </a:moveTo>
                <a:lnTo>
                  <a:pt x="24812" y="4748"/>
                </a:lnTo>
                <a:cubicBezTo>
                  <a:pt x="24538" y="4839"/>
                  <a:pt x="24355" y="4839"/>
                  <a:pt x="24150" y="4839"/>
                </a:cubicBezTo>
                <a:cubicBezTo>
                  <a:pt x="24058" y="4793"/>
                  <a:pt x="24013" y="4771"/>
                  <a:pt x="23990" y="4771"/>
                </a:cubicBezTo>
                <a:cubicBezTo>
                  <a:pt x="23967" y="4771"/>
                  <a:pt x="23967" y="4793"/>
                  <a:pt x="23967" y="4839"/>
                </a:cubicBezTo>
                <a:cubicBezTo>
                  <a:pt x="24047" y="4866"/>
                  <a:pt x="24137" y="4877"/>
                  <a:pt x="24229" y="4877"/>
                </a:cubicBezTo>
                <a:cubicBezTo>
                  <a:pt x="24451" y="4877"/>
                  <a:pt x="24682" y="4812"/>
                  <a:pt x="24812" y="4748"/>
                </a:cubicBezTo>
                <a:close/>
                <a:moveTo>
                  <a:pt x="19585" y="6551"/>
                </a:moveTo>
                <a:lnTo>
                  <a:pt x="19437" y="6579"/>
                </a:lnTo>
                <a:lnTo>
                  <a:pt x="19437" y="6579"/>
                </a:lnTo>
                <a:cubicBezTo>
                  <a:pt x="19456" y="6570"/>
                  <a:pt x="19475" y="6560"/>
                  <a:pt x="19493" y="6551"/>
                </a:cubicBezTo>
                <a:close/>
                <a:moveTo>
                  <a:pt x="19629" y="6631"/>
                </a:moveTo>
                <a:cubicBezTo>
                  <a:pt x="19522" y="6638"/>
                  <a:pt x="19440" y="6642"/>
                  <a:pt x="19402" y="6642"/>
                </a:cubicBezTo>
                <a:cubicBezTo>
                  <a:pt x="19537" y="6642"/>
                  <a:pt x="19605" y="6642"/>
                  <a:pt x="19629" y="6631"/>
                </a:cubicBezTo>
                <a:close/>
                <a:moveTo>
                  <a:pt x="13696" y="6642"/>
                </a:moveTo>
                <a:cubicBezTo>
                  <a:pt x="13686" y="6648"/>
                  <a:pt x="13679" y="6654"/>
                  <a:pt x="13674" y="6659"/>
                </a:cubicBezTo>
                <a:lnTo>
                  <a:pt x="13674" y="6659"/>
                </a:lnTo>
                <a:cubicBezTo>
                  <a:pt x="13713" y="6653"/>
                  <a:pt x="13751" y="6648"/>
                  <a:pt x="13787" y="6642"/>
                </a:cubicBezTo>
                <a:close/>
                <a:moveTo>
                  <a:pt x="14175" y="6642"/>
                </a:moveTo>
                <a:cubicBezTo>
                  <a:pt x="14226" y="6655"/>
                  <a:pt x="14273" y="6661"/>
                  <a:pt x="14317" y="6663"/>
                </a:cubicBezTo>
                <a:lnTo>
                  <a:pt x="14317" y="6663"/>
                </a:lnTo>
                <a:cubicBezTo>
                  <a:pt x="14332" y="6657"/>
                  <a:pt x="14346" y="6650"/>
                  <a:pt x="14358" y="6642"/>
                </a:cubicBezTo>
                <a:close/>
                <a:moveTo>
                  <a:pt x="18253" y="7024"/>
                </a:moveTo>
                <a:cubicBezTo>
                  <a:pt x="18201" y="7028"/>
                  <a:pt x="18142" y="7030"/>
                  <a:pt x="18078" y="7030"/>
                </a:cubicBezTo>
                <a:lnTo>
                  <a:pt x="18261" y="7030"/>
                </a:lnTo>
                <a:cubicBezTo>
                  <a:pt x="18258" y="7028"/>
                  <a:pt x="18256" y="7026"/>
                  <a:pt x="18253" y="7024"/>
                </a:cubicBezTo>
                <a:close/>
                <a:moveTo>
                  <a:pt x="9222" y="7213"/>
                </a:moveTo>
                <a:cubicBezTo>
                  <a:pt x="9227" y="7214"/>
                  <a:pt x="9232" y="7215"/>
                  <a:pt x="9238" y="7217"/>
                </a:cubicBezTo>
                <a:lnTo>
                  <a:pt x="9238" y="7217"/>
                </a:lnTo>
                <a:cubicBezTo>
                  <a:pt x="9233" y="7214"/>
                  <a:pt x="9228" y="7213"/>
                  <a:pt x="9222" y="7213"/>
                </a:cubicBezTo>
                <a:close/>
                <a:moveTo>
                  <a:pt x="8948" y="7327"/>
                </a:moveTo>
                <a:cubicBezTo>
                  <a:pt x="8923" y="7327"/>
                  <a:pt x="8909" y="7336"/>
                  <a:pt x="8903" y="7349"/>
                </a:cubicBezTo>
                <a:lnTo>
                  <a:pt x="8903" y="7349"/>
                </a:lnTo>
                <a:lnTo>
                  <a:pt x="8948" y="7327"/>
                </a:lnTo>
                <a:close/>
                <a:moveTo>
                  <a:pt x="10546" y="7510"/>
                </a:moveTo>
                <a:lnTo>
                  <a:pt x="10454" y="7601"/>
                </a:lnTo>
                <a:lnTo>
                  <a:pt x="10454" y="7510"/>
                </a:lnTo>
                <a:close/>
                <a:moveTo>
                  <a:pt x="5410" y="7784"/>
                </a:moveTo>
                <a:cubicBezTo>
                  <a:pt x="5396" y="7784"/>
                  <a:pt x="5377" y="7786"/>
                  <a:pt x="5353" y="7791"/>
                </a:cubicBezTo>
                <a:lnTo>
                  <a:pt x="5353" y="7791"/>
                </a:lnTo>
                <a:lnTo>
                  <a:pt x="5410" y="7784"/>
                </a:lnTo>
                <a:close/>
                <a:moveTo>
                  <a:pt x="9239" y="7892"/>
                </a:moveTo>
                <a:lnTo>
                  <a:pt x="9239" y="7892"/>
                </a:lnTo>
                <a:cubicBezTo>
                  <a:pt x="9204" y="7896"/>
                  <a:pt x="9168" y="7898"/>
                  <a:pt x="9131" y="7898"/>
                </a:cubicBezTo>
                <a:cubicBezTo>
                  <a:pt x="9198" y="7898"/>
                  <a:pt x="9228" y="7898"/>
                  <a:pt x="9239" y="7892"/>
                </a:cubicBezTo>
                <a:close/>
                <a:moveTo>
                  <a:pt x="5258" y="8377"/>
                </a:moveTo>
                <a:cubicBezTo>
                  <a:pt x="5319" y="8377"/>
                  <a:pt x="5167" y="8468"/>
                  <a:pt x="5227" y="8468"/>
                </a:cubicBezTo>
                <a:lnTo>
                  <a:pt x="5319" y="8468"/>
                </a:lnTo>
                <a:cubicBezTo>
                  <a:pt x="5136" y="8560"/>
                  <a:pt x="4954" y="8651"/>
                  <a:pt x="4748" y="8742"/>
                </a:cubicBezTo>
                <a:lnTo>
                  <a:pt x="4565" y="8742"/>
                </a:lnTo>
                <a:lnTo>
                  <a:pt x="4086" y="8834"/>
                </a:lnTo>
                <a:cubicBezTo>
                  <a:pt x="4177" y="8742"/>
                  <a:pt x="4383" y="8651"/>
                  <a:pt x="4565" y="8468"/>
                </a:cubicBezTo>
                <a:lnTo>
                  <a:pt x="4954" y="8468"/>
                </a:lnTo>
                <a:cubicBezTo>
                  <a:pt x="5144" y="8400"/>
                  <a:pt x="5227" y="8377"/>
                  <a:pt x="5258" y="8377"/>
                </a:cubicBezTo>
                <a:close/>
                <a:moveTo>
                  <a:pt x="1986" y="9222"/>
                </a:moveTo>
                <a:lnTo>
                  <a:pt x="1895" y="9313"/>
                </a:lnTo>
                <a:cubicBezTo>
                  <a:pt x="1837" y="9313"/>
                  <a:pt x="1584" y="9350"/>
                  <a:pt x="1338" y="9377"/>
                </a:cubicBezTo>
                <a:lnTo>
                  <a:pt x="1338" y="9377"/>
                </a:lnTo>
                <a:lnTo>
                  <a:pt x="1416" y="9222"/>
                </a:lnTo>
                <a:cubicBezTo>
                  <a:pt x="1416" y="9222"/>
                  <a:pt x="1530" y="9222"/>
                  <a:pt x="1530" y="9313"/>
                </a:cubicBezTo>
                <a:cubicBezTo>
                  <a:pt x="1712" y="9222"/>
                  <a:pt x="1804" y="9222"/>
                  <a:pt x="1986" y="9222"/>
                </a:cubicBezTo>
                <a:close/>
                <a:moveTo>
                  <a:pt x="1324" y="9222"/>
                </a:moveTo>
                <a:lnTo>
                  <a:pt x="1324" y="9378"/>
                </a:lnTo>
                <a:lnTo>
                  <a:pt x="1324" y="9378"/>
                </a:lnTo>
                <a:cubicBezTo>
                  <a:pt x="1188" y="9393"/>
                  <a:pt x="1055" y="9404"/>
                  <a:pt x="959" y="9404"/>
                </a:cubicBezTo>
                <a:cubicBezTo>
                  <a:pt x="1050" y="9313"/>
                  <a:pt x="1233" y="9313"/>
                  <a:pt x="1324" y="9222"/>
                </a:cubicBezTo>
                <a:close/>
                <a:moveTo>
                  <a:pt x="5707" y="0"/>
                </a:moveTo>
                <a:cubicBezTo>
                  <a:pt x="5319" y="0"/>
                  <a:pt x="5045" y="91"/>
                  <a:pt x="4748" y="91"/>
                </a:cubicBezTo>
                <a:cubicBezTo>
                  <a:pt x="4474" y="183"/>
                  <a:pt x="4177" y="274"/>
                  <a:pt x="3904" y="365"/>
                </a:cubicBezTo>
                <a:cubicBezTo>
                  <a:pt x="4008" y="339"/>
                  <a:pt x="4068" y="328"/>
                  <a:pt x="4095" y="328"/>
                </a:cubicBezTo>
                <a:cubicBezTo>
                  <a:pt x="4157" y="328"/>
                  <a:pt x="4059" y="384"/>
                  <a:pt x="3944" y="455"/>
                </a:cubicBezTo>
                <a:lnTo>
                  <a:pt x="3944" y="455"/>
                </a:lnTo>
                <a:cubicBezTo>
                  <a:pt x="3944" y="449"/>
                  <a:pt x="3943" y="445"/>
                  <a:pt x="3940" y="445"/>
                </a:cubicBezTo>
                <a:cubicBezTo>
                  <a:pt x="3935" y="445"/>
                  <a:pt x="3923" y="455"/>
                  <a:pt x="3904" y="480"/>
                </a:cubicBezTo>
                <a:cubicBezTo>
                  <a:pt x="3917" y="471"/>
                  <a:pt x="3931" y="463"/>
                  <a:pt x="3944" y="455"/>
                </a:cubicBezTo>
                <a:lnTo>
                  <a:pt x="3944" y="455"/>
                </a:lnTo>
                <a:cubicBezTo>
                  <a:pt x="3942" y="484"/>
                  <a:pt x="3904" y="571"/>
                  <a:pt x="3904" y="571"/>
                </a:cubicBezTo>
                <a:cubicBezTo>
                  <a:pt x="3607" y="662"/>
                  <a:pt x="3333" y="753"/>
                  <a:pt x="3036" y="845"/>
                </a:cubicBezTo>
                <a:cubicBezTo>
                  <a:pt x="3036" y="936"/>
                  <a:pt x="2762" y="1141"/>
                  <a:pt x="2557" y="1324"/>
                </a:cubicBezTo>
                <a:cubicBezTo>
                  <a:pt x="2374" y="1415"/>
                  <a:pt x="2192" y="1621"/>
                  <a:pt x="2192" y="1712"/>
                </a:cubicBezTo>
                <a:cubicBezTo>
                  <a:pt x="2283" y="1621"/>
                  <a:pt x="2374" y="1507"/>
                  <a:pt x="2466" y="1415"/>
                </a:cubicBezTo>
                <a:lnTo>
                  <a:pt x="2466" y="1415"/>
                </a:lnTo>
                <a:cubicBezTo>
                  <a:pt x="2413" y="1533"/>
                  <a:pt x="2421" y="1583"/>
                  <a:pt x="2476" y="1583"/>
                </a:cubicBezTo>
                <a:cubicBezTo>
                  <a:pt x="2516" y="1583"/>
                  <a:pt x="2583" y="1555"/>
                  <a:pt x="2671" y="1507"/>
                </a:cubicBezTo>
                <a:lnTo>
                  <a:pt x="3128" y="1507"/>
                </a:lnTo>
                <a:cubicBezTo>
                  <a:pt x="3242" y="1415"/>
                  <a:pt x="3516" y="1233"/>
                  <a:pt x="3812" y="1233"/>
                </a:cubicBezTo>
                <a:cubicBezTo>
                  <a:pt x="4086" y="1141"/>
                  <a:pt x="4383" y="1050"/>
                  <a:pt x="4657" y="753"/>
                </a:cubicBezTo>
                <a:cubicBezTo>
                  <a:pt x="4839" y="753"/>
                  <a:pt x="4565" y="845"/>
                  <a:pt x="4657" y="845"/>
                </a:cubicBezTo>
                <a:cubicBezTo>
                  <a:pt x="4748" y="753"/>
                  <a:pt x="5045" y="662"/>
                  <a:pt x="5319" y="662"/>
                </a:cubicBezTo>
                <a:lnTo>
                  <a:pt x="5615" y="662"/>
                </a:lnTo>
                <a:cubicBezTo>
                  <a:pt x="5707" y="662"/>
                  <a:pt x="5798" y="662"/>
                  <a:pt x="5798" y="753"/>
                </a:cubicBezTo>
                <a:cubicBezTo>
                  <a:pt x="5981" y="753"/>
                  <a:pt x="5981" y="845"/>
                  <a:pt x="5981" y="1050"/>
                </a:cubicBezTo>
                <a:cubicBezTo>
                  <a:pt x="5981" y="1141"/>
                  <a:pt x="5981" y="1233"/>
                  <a:pt x="5889" y="1415"/>
                </a:cubicBezTo>
                <a:cubicBezTo>
                  <a:pt x="5524" y="1621"/>
                  <a:pt x="5136" y="1712"/>
                  <a:pt x="4748" y="1895"/>
                </a:cubicBezTo>
                <a:cubicBezTo>
                  <a:pt x="4269" y="2191"/>
                  <a:pt x="3698" y="2465"/>
                  <a:pt x="3424" y="3036"/>
                </a:cubicBezTo>
                <a:cubicBezTo>
                  <a:pt x="3424" y="3036"/>
                  <a:pt x="3470" y="3013"/>
                  <a:pt x="3504" y="3013"/>
                </a:cubicBezTo>
                <a:cubicBezTo>
                  <a:pt x="3538" y="3013"/>
                  <a:pt x="3561" y="3036"/>
                  <a:pt x="3516" y="3127"/>
                </a:cubicBezTo>
                <a:cubicBezTo>
                  <a:pt x="3424" y="3219"/>
                  <a:pt x="3333" y="3424"/>
                  <a:pt x="3242" y="3607"/>
                </a:cubicBezTo>
                <a:cubicBezTo>
                  <a:pt x="3242" y="3698"/>
                  <a:pt x="3242" y="3903"/>
                  <a:pt x="3333" y="4086"/>
                </a:cubicBezTo>
                <a:cubicBezTo>
                  <a:pt x="3424" y="4269"/>
                  <a:pt x="3516" y="4269"/>
                  <a:pt x="3698" y="4269"/>
                </a:cubicBezTo>
                <a:cubicBezTo>
                  <a:pt x="3807" y="4269"/>
                  <a:pt x="3895" y="4352"/>
                  <a:pt x="4221" y="4359"/>
                </a:cubicBezTo>
                <a:lnTo>
                  <a:pt x="4221" y="4359"/>
                </a:lnTo>
                <a:cubicBezTo>
                  <a:pt x="4153" y="4357"/>
                  <a:pt x="4119" y="4343"/>
                  <a:pt x="4269" y="4269"/>
                </a:cubicBezTo>
                <a:cubicBezTo>
                  <a:pt x="4383" y="4269"/>
                  <a:pt x="4474" y="4269"/>
                  <a:pt x="4565" y="4177"/>
                </a:cubicBezTo>
                <a:lnTo>
                  <a:pt x="4748" y="4086"/>
                </a:lnTo>
                <a:lnTo>
                  <a:pt x="5045" y="3789"/>
                </a:lnTo>
                <a:cubicBezTo>
                  <a:pt x="5227" y="3607"/>
                  <a:pt x="5524" y="3424"/>
                  <a:pt x="5615" y="3219"/>
                </a:cubicBezTo>
                <a:cubicBezTo>
                  <a:pt x="5981" y="2853"/>
                  <a:pt x="6186" y="2465"/>
                  <a:pt x="6369" y="1986"/>
                </a:cubicBezTo>
                <a:cubicBezTo>
                  <a:pt x="6460" y="1986"/>
                  <a:pt x="6551" y="1986"/>
                  <a:pt x="6665" y="1895"/>
                </a:cubicBezTo>
                <a:lnTo>
                  <a:pt x="6551" y="1895"/>
                </a:lnTo>
                <a:cubicBezTo>
                  <a:pt x="6939" y="1712"/>
                  <a:pt x="7122" y="1712"/>
                  <a:pt x="7236" y="1712"/>
                </a:cubicBezTo>
                <a:cubicBezTo>
                  <a:pt x="7419" y="1621"/>
                  <a:pt x="7601" y="1621"/>
                  <a:pt x="7989" y="1621"/>
                </a:cubicBezTo>
                <a:cubicBezTo>
                  <a:pt x="8081" y="1564"/>
                  <a:pt x="8178" y="1535"/>
                  <a:pt x="8275" y="1535"/>
                </a:cubicBezTo>
                <a:cubicBezTo>
                  <a:pt x="8372" y="1535"/>
                  <a:pt x="8469" y="1564"/>
                  <a:pt x="8560" y="1621"/>
                </a:cubicBezTo>
                <a:cubicBezTo>
                  <a:pt x="8469" y="1621"/>
                  <a:pt x="8560" y="1621"/>
                  <a:pt x="8651" y="1712"/>
                </a:cubicBezTo>
                <a:cubicBezTo>
                  <a:pt x="8651" y="1712"/>
                  <a:pt x="8743" y="1803"/>
                  <a:pt x="8651" y="1803"/>
                </a:cubicBezTo>
                <a:cubicBezTo>
                  <a:pt x="8948" y="1895"/>
                  <a:pt x="9039" y="1895"/>
                  <a:pt x="9039" y="1895"/>
                </a:cubicBezTo>
                <a:cubicBezTo>
                  <a:pt x="9131" y="1986"/>
                  <a:pt x="9222" y="1895"/>
                  <a:pt x="9404" y="2077"/>
                </a:cubicBezTo>
                <a:cubicBezTo>
                  <a:pt x="9404" y="2191"/>
                  <a:pt x="9404" y="2191"/>
                  <a:pt x="9313" y="2283"/>
                </a:cubicBezTo>
                <a:cubicBezTo>
                  <a:pt x="9404" y="2283"/>
                  <a:pt x="9404" y="2374"/>
                  <a:pt x="9519" y="2374"/>
                </a:cubicBezTo>
                <a:lnTo>
                  <a:pt x="9519" y="2762"/>
                </a:lnTo>
                <a:cubicBezTo>
                  <a:pt x="9519" y="2653"/>
                  <a:pt x="9487" y="2628"/>
                  <a:pt x="9456" y="2628"/>
                </a:cubicBezTo>
                <a:cubicBezTo>
                  <a:pt x="9430" y="2628"/>
                  <a:pt x="9404" y="2648"/>
                  <a:pt x="9404" y="2648"/>
                </a:cubicBezTo>
                <a:cubicBezTo>
                  <a:pt x="9365" y="2697"/>
                  <a:pt x="9343" y="2725"/>
                  <a:pt x="9330" y="2725"/>
                </a:cubicBezTo>
                <a:cubicBezTo>
                  <a:pt x="9313" y="2725"/>
                  <a:pt x="9313" y="2674"/>
                  <a:pt x="9313" y="2557"/>
                </a:cubicBezTo>
                <a:cubicBezTo>
                  <a:pt x="9222" y="2762"/>
                  <a:pt x="9131" y="2853"/>
                  <a:pt x="9039" y="2945"/>
                </a:cubicBezTo>
                <a:cubicBezTo>
                  <a:pt x="9039" y="2945"/>
                  <a:pt x="9039" y="3036"/>
                  <a:pt x="8948" y="3036"/>
                </a:cubicBezTo>
                <a:cubicBezTo>
                  <a:pt x="8834" y="3036"/>
                  <a:pt x="8743" y="3127"/>
                  <a:pt x="8651" y="3127"/>
                </a:cubicBezTo>
                <a:lnTo>
                  <a:pt x="7510" y="3607"/>
                </a:lnTo>
                <a:lnTo>
                  <a:pt x="8743" y="3698"/>
                </a:lnTo>
                <a:lnTo>
                  <a:pt x="8948" y="3698"/>
                </a:lnTo>
                <a:cubicBezTo>
                  <a:pt x="9131" y="3698"/>
                  <a:pt x="9313" y="3607"/>
                  <a:pt x="9404" y="3515"/>
                </a:cubicBezTo>
                <a:lnTo>
                  <a:pt x="9610" y="3515"/>
                </a:lnTo>
                <a:cubicBezTo>
                  <a:pt x="9701" y="3424"/>
                  <a:pt x="9610" y="3424"/>
                  <a:pt x="9519" y="3424"/>
                </a:cubicBezTo>
                <a:cubicBezTo>
                  <a:pt x="9610" y="3333"/>
                  <a:pt x="9701" y="3219"/>
                  <a:pt x="9701" y="3219"/>
                </a:cubicBezTo>
                <a:cubicBezTo>
                  <a:pt x="9975" y="3127"/>
                  <a:pt x="10272" y="3219"/>
                  <a:pt x="10842" y="3036"/>
                </a:cubicBezTo>
                <a:lnTo>
                  <a:pt x="10660" y="3036"/>
                </a:lnTo>
                <a:cubicBezTo>
                  <a:pt x="10934" y="3036"/>
                  <a:pt x="11230" y="2853"/>
                  <a:pt x="11504" y="2762"/>
                </a:cubicBezTo>
                <a:cubicBezTo>
                  <a:pt x="11687" y="2648"/>
                  <a:pt x="11984" y="2648"/>
                  <a:pt x="11984" y="2465"/>
                </a:cubicBezTo>
                <a:lnTo>
                  <a:pt x="11984" y="2465"/>
                </a:lnTo>
                <a:lnTo>
                  <a:pt x="11322" y="2762"/>
                </a:lnTo>
                <a:cubicBezTo>
                  <a:pt x="11687" y="2557"/>
                  <a:pt x="11984" y="2283"/>
                  <a:pt x="12646" y="2191"/>
                </a:cubicBezTo>
                <a:lnTo>
                  <a:pt x="12646" y="2191"/>
                </a:lnTo>
                <a:cubicBezTo>
                  <a:pt x="12646" y="2283"/>
                  <a:pt x="12463" y="2374"/>
                  <a:pt x="12258" y="2374"/>
                </a:cubicBezTo>
                <a:cubicBezTo>
                  <a:pt x="12463" y="2374"/>
                  <a:pt x="12646" y="2283"/>
                  <a:pt x="12828" y="2283"/>
                </a:cubicBezTo>
                <a:cubicBezTo>
                  <a:pt x="12828" y="2374"/>
                  <a:pt x="12075" y="2557"/>
                  <a:pt x="11687" y="2762"/>
                </a:cubicBezTo>
                <a:cubicBezTo>
                  <a:pt x="11839" y="2762"/>
                  <a:pt x="12140" y="2550"/>
                  <a:pt x="12241" y="2550"/>
                </a:cubicBezTo>
                <a:cubicBezTo>
                  <a:pt x="12277" y="2550"/>
                  <a:pt x="12287" y="2576"/>
                  <a:pt x="12258" y="2648"/>
                </a:cubicBezTo>
                <a:cubicBezTo>
                  <a:pt x="12463" y="2374"/>
                  <a:pt x="12942" y="2465"/>
                  <a:pt x="13399" y="2191"/>
                </a:cubicBezTo>
                <a:lnTo>
                  <a:pt x="13399" y="2283"/>
                </a:lnTo>
                <a:cubicBezTo>
                  <a:pt x="13502" y="2283"/>
                  <a:pt x="13662" y="2208"/>
                  <a:pt x="13759" y="2109"/>
                </a:cubicBezTo>
                <a:lnTo>
                  <a:pt x="13759" y="2109"/>
                </a:lnTo>
                <a:lnTo>
                  <a:pt x="13604" y="2283"/>
                </a:lnTo>
                <a:cubicBezTo>
                  <a:pt x="13696" y="2191"/>
                  <a:pt x="13970" y="2191"/>
                  <a:pt x="13970" y="2191"/>
                </a:cubicBezTo>
                <a:cubicBezTo>
                  <a:pt x="14084" y="2191"/>
                  <a:pt x="14084" y="2191"/>
                  <a:pt x="14175" y="2283"/>
                </a:cubicBezTo>
                <a:lnTo>
                  <a:pt x="14084" y="2191"/>
                </a:lnTo>
                <a:cubicBezTo>
                  <a:pt x="14084" y="2077"/>
                  <a:pt x="14175" y="2077"/>
                  <a:pt x="14084" y="1986"/>
                </a:cubicBezTo>
                <a:cubicBezTo>
                  <a:pt x="14175" y="1986"/>
                  <a:pt x="14266" y="1986"/>
                  <a:pt x="14358" y="2077"/>
                </a:cubicBezTo>
                <a:lnTo>
                  <a:pt x="14358" y="2191"/>
                </a:lnTo>
                <a:cubicBezTo>
                  <a:pt x="14358" y="2283"/>
                  <a:pt x="14266" y="2374"/>
                  <a:pt x="14266" y="2374"/>
                </a:cubicBezTo>
                <a:lnTo>
                  <a:pt x="14175" y="2374"/>
                </a:lnTo>
                <a:lnTo>
                  <a:pt x="14175" y="2465"/>
                </a:lnTo>
                <a:cubicBezTo>
                  <a:pt x="14175" y="2554"/>
                  <a:pt x="14196" y="2647"/>
                  <a:pt x="14229" y="2741"/>
                </a:cubicBezTo>
                <a:lnTo>
                  <a:pt x="14229" y="2741"/>
                </a:lnTo>
                <a:cubicBezTo>
                  <a:pt x="14227" y="2683"/>
                  <a:pt x="14238" y="2621"/>
                  <a:pt x="14266" y="2557"/>
                </a:cubicBezTo>
                <a:lnTo>
                  <a:pt x="14266" y="2557"/>
                </a:lnTo>
                <a:cubicBezTo>
                  <a:pt x="14266" y="2762"/>
                  <a:pt x="14358" y="3036"/>
                  <a:pt x="14540" y="3219"/>
                </a:cubicBezTo>
                <a:cubicBezTo>
                  <a:pt x="14654" y="3333"/>
                  <a:pt x="14837" y="3515"/>
                  <a:pt x="15019" y="3515"/>
                </a:cubicBezTo>
                <a:lnTo>
                  <a:pt x="15408" y="3515"/>
                </a:lnTo>
                <a:cubicBezTo>
                  <a:pt x="15316" y="3424"/>
                  <a:pt x="15225" y="3424"/>
                  <a:pt x="15316" y="3424"/>
                </a:cubicBezTo>
                <a:cubicBezTo>
                  <a:pt x="15368" y="3441"/>
                  <a:pt x="15413" y="3449"/>
                  <a:pt x="15455" y="3449"/>
                </a:cubicBezTo>
                <a:cubicBezTo>
                  <a:pt x="15635" y="3449"/>
                  <a:pt x="15755" y="3311"/>
                  <a:pt x="16069" y="3219"/>
                </a:cubicBezTo>
                <a:lnTo>
                  <a:pt x="16069" y="3333"/>
                </a:lnTo>
                <a:cubicBezTo>
                  <a:pt x="17028" y="3333"/>
                  <a:pt x="16366" y="3127"/>
                  <a:pt x="17119" y="3036"/>
                </a:cubicBezTo>
                <a:lnTo>
                  <a:pt x="17119" y="3036"/>
                </a:lnTo>
                <a:lnTo>
                  <a:pt x="16823" y="3219"/>
                </a:lnTo>
                <a:cubicBezTo>
                  <a:pt x="16937" y="3219"/>
                  <a:pt x="17119" y="3219"/>
                  <a:pt x="17211" y="3127"/>
                </a:cubicBezTo>
                <a:lnTo>
                  <a:pt x="17211" y="3127"/>
                </a:lnTo>
                <a:lnTo>
                  <a:pt x="17119" y="3333"/>
                </a:lnTo>
                <a:cubicBezTo>
                  <a:pt x="17302" y="3219"/>
                  <a:pt x="17393" y="3219"/>
                  <a:pt x="17393" y="3219"/>
                </a:cubicBezTo>
                <a:cubicBezTo>
                  <a:pt x="17507" y="3127"/>
                  <a:pt x="17507" y="3127"/>
                  <a:pt x="17599" y="3127"/>
                </a:cubicBezTo>
                <a:lnTo>
                  <a:pt x="17781" y="3127"/>
                </a:lnTo>
                <a:cubicBezTo>
                  <a:pt x="17873" y="3219"/>
                  <a:pt x="17964" y="3424"/>
                  <a:pt x="18078" y="3515"/>
                </a:cubicBezTo>
                <a:lnTo>
                  <a:pt x="18169" y="3607"/>
                </a:lnTo>
                <a:cubicBezTo>
                  <a:pt x="18078" y="3607"/>
                  <a:pt x="18169" y="3698"/>
                  <a:pt x="18535" y="3789"/>
                </a:cubicBezTo>
                <a:lnTo>
                  <a:pt x="18169" y="3789"/>
                </a:lnTo>
                <a:cubicBezTo>
                  <a:pt x="18078" y="3698"/>
                  <a:pt x="17964" y="3607"/>
                  <a:pt x="17873" y="3424"/>
                </a:cubicBezTo>
                <a:cubicBezTo>
                  <a:pt x="17782" y="3424"/>
                  <a:pt x="17691" y="3333"/>
                  <a:pt x="17690" y="3220"/>
                </a:cubicBezTo>
                <a:lnTo>
                  <a:pt x="17690" y="3220"/>
                </a:lnTo>
                <a:cubicBezTo>
                  <a:pt x="17691" y="3334"/>
                  <a:pt x="17782" y="3516"/>
                  <a:pt x="17873" y="3607"/>
                </a:cubicBezTo>
                <a:cubicBezTo>
                  <a:pt x="17964" y="3789"/>
                  <a:pt x="18169" y="3789"/>
                  <a:pt x="18261" y="3903"/>
                </a:cubicBezTo>
                <a:cubicBezTo>
                  <a:pt x="18380" y="3963"/>
                  <a:pt x="18547" y="3984"/>
                  <a:pt x="18675" y="3991"/>
                </a:cubicBezTo>
                <a:lnTo>
                  <a:pt x="18675" y="3991"/>
                </a:lnTo>
                <a:cubicBezTo>
                  <a:pt x="18996" y="3973"/>
                  <a:pt x="19253" y="3903"/>
                  <a:pt x="19493" y="3903"/>
                </a:cubicBezTo>
                <a:cubicBezTo>
                  <a:pt x="19585" y="3903"/>
                  <a:pt x="19493" y="3903"/>
                  <a:pt x="19402" y="3995"/>
                </a:cubicBezTo>
                <a:cubicBezTo>
                  <a:pt x="19585" y="3995"/>
                  <a:pt x="19676" y="3903"/>
                  <a:pt x="19973" y="3903"/>
                </a:cubicBezTo>
                <a:cubicBezTo>
                  <a:pt x="19881" y="3903"/>
                  <a:pt x="19973" y="3995"/>
                  <a:pt x="19676" y="4086"/>
                </a:cubicBezTo>
                <a:cubicBezTo>
                  <a:pt x="19973" y="3995"/>
                  <a:pt x="20155" y="3995"/>
                  <a:pt x="20361" y="3903"/>
                </a:cubicBezTo>
                <a:cubicBezTo>
                  <a:pt x="20421" y="3903"/>
                  <a:pt x="20604" y="3853"/>
                  <a:pt x="20692" y="3853"/>
                </a:cubicBezTo>
                <a:cubicBezTo>
                  <a:pt x="20736" y="3853"/>
                  <a:pt x="20756" y="3865"/>
                  <a:pt x="20726" y="3903"/>
                </a:cubicBezTo>
                <a:cubicBezTo>
                  <a:pt x="20931" y="3789"/>
                  <a:pt x="21114" y="3698"/>
                  <a:pt x="21296" y="3607"/>
                </a:cubicBezTo>
                <a:cubicBezTo>
                  <a:pt x="21388" y="3515"/>
                  <a:pt x="21502" y="3515"/>
                  <a:pt x="21593" y="3424"/>
                </a:cubicBezTo>
                <a:lnTo>
                  <a:pt x="21776" y="3333"/>
                </a:lnTo>
                <a:lnTo>
                  <a:pt x="21867" y="3219"/>
                </a:lnTo>
                <a:cubicBezTo>
                  <a:pt x="21867" y="3127"/>
                  <a:pt x="21958" y="3127"/>
                  <a:pt x="21958" y="3127"/>
                </a:cubicBezTo>
                <a:lnTo>
                  <a:pt x="22073" y="3127"/>
                </a:lnTo>
                <a:lnTo>
                  <a:pt x="22164" y="3219"/>
                </a:lnTo>
                <a:cubicBezTo>
                  <a:pt x="22255" y="3333"/>
                  <a:pt x="22346" y="3424"/>
                  <a:pt x="22438" y="3515"/>
                </a:cubicBezTo>
                <a:cubicBezTo>
                  <a:pt x="22643" y="3698"/>
                  <a:pt x="22917" y="3903"/>
                  <a:pt x="23214" y="3995"/>
                </a:cubicBezTo>
                <a:lnTo>
                  <a:pt x="23396" y="4360"/>
                </a:lnTo>
                <a:cubicBezTo>
                  <a:pt x="23464" y="4411"/>
                  <a:pt x="23499" y="4431"/>
                  <a:pt x="23514" y="4431"/>
                </a:cubicBezTo>
                <a:cubicBezTo>
                  <a:pt x="23563" y="4431"/>
                  <a:pt x="23387" y="4209"/>
                  <a:pt x="23443" y="4209"/>
                </a:cubicBezTo>
                <a:cubicBezTo>
                  <a:pt x="23466" y="4209"/>
                  <a:pt x="23531" y="4248"/>
                  <a:pt x="23670" y="4360"/>
                </a:cubicBezTo>
                <a:cubicBezTo>
                  <a:pt x="23784" y="4360"/>
                  <a:pt x="23784" y="4360"/>
                  <a:pt x="23876" y="4474"/>
                </a:cubicBezTo>
                <a:cubicBezTo>
                  <a:pt x="24058" y="4565"/>
                  <a:pt x="24150" y="4565"/>
                  <a:pt x="24241" y="4565"/>
                </a:cubicBezTo>
                <a:lnTo>
                  <a:pt x="24355" y="4565"/>
                </a:lnTo>
                <a:cubicBezTo>
                  <a:pt x="24355" y="4657"/>
                  <a:pt x="24355" y="4657"/>
                  <a:pt x="24446" y="4657"/>
                </a:cubicBezTo>
                <a:cubicBezTo>
                  <a:pt x="24629" y="4657"/>
                  <a:pt x="24720" y="4565"/>
                  <a:pt x="24812" y="4474"/>
                </a:cubicBezTo>
                <a:lnTo>
                  <a:pt x="24926" y="4474"/>
                </a:lnTo>
                <a:cubicBezTo>
                  <a:pt x="24926" y="4360"/>
                  <a:pt x="24926" y="4360"/>
                  <a:pt x="25017" y="4360"/>
                </a:cubicBezTo>
                <a:lnTo>
                  <a:pt x="25108" y="4474"/>
                </a:lnTo>
                <a:lnTo>
                  <a:pt x="24926" y="4474"/>
                </a:lnTo>
                <a:cubicBezTo>
                  <a:pt x="25017" y="4565"/>
                  <a:pt x="25108" y="4565"/>
                  <a:pt x="25108" y="4657"/>
                </a:cubicBezTo>
                <a:cubicBezTo>
                  <a:pt x="25108" y="4748"/>
                  <a:pt x="25017" y="4748"/>
                  <a:pt x="24926" y="4748"/>
                </a:cubicBezTo>
                <a:cubicBezTo>
                  <a:pt x="24926" y="4657"/>
                  <a:pt x="24812" y="4657"/>
                  <a:pt x="24812" y="4657"/>
                </a:cubicBezTo>
                <a:cubicBezTo>
                  <a:pt x="24720" y="4657"/>
                  <a:pt x="24720" y="4657"/>
                  <a:pt x="24812" y="4748"/>
                </a:cubicBezTo>
                <a:cubicBezTo>
                  <a:pt x="24926" y="4748"/>
                  <a:pt x="24926" y="4748"/>
                  <a:pt x="24720" y="4839"/>
                </a:cubicBezTo>
                <a:cubicBezTo>
                  <a:pt x="24241" y="4930"/>
                  <a:pt x="23967" y="5136"/>
                  <a:pt x="23396" y="5318"/>
                </a:cubicBezTo>
                <a:cubicBezTo>
                  <a:pt x="23337" y="5337"/>
                  <a:pt x="23305" y="5344"/>
                  <a:pt x="23290" y="5344"/>
                </a:cubicBezTo>
                <a:cubicBezTo>
                  <a:pt x="23232" y="5344"/>
                  <a:pt x="23451" y="5227"/>
                  <a:pt x="23305" y="5227"/>
                </a:cubicBezTo>
                <a:lnTo>
                  <a:pt x="23100" y="5410"/>
                </a:lnTo>
                <a:lnTo>
                  <a:pt x="23008" y="5410"/>
                </a:lnTo>
                <a:cubicBezTo>
                  <a:pt x="22734" y="5501"/>
                  <a:pt x="23008" y="5501"/>
                  <a:pt x="22643" y="5615"/>
                </a:cubicBezTo>
                <a:cubicBezTo>
                  <a:pt x="22586" y="5707"/>
                  <a:pt x="22369" y="5707"/>
                  <a:pt x="22107" y="5707"/>
                </a:cubicBezTo>
                <a:cubicBezTo>
                  <a:pt x="21844" y="5707"/>
                  <a:pt x="21536" y="5707"/>
                  <a:pt x="21296" y="5798"/>
                </a:cubicBezTo>
                <a:cubicBezTo>
                  <a:pt x="21205" y="5798"/>
                  <a:pt x="21296" y="5707"/>
                  <a:pt x="21296" y="5707"/>
                </a:cubicBezTo>
                <a:lnTo>
                  <a:pt x="21296" y="5707"/>
                </a:lnTo>
                <a:cubicBezTo>
                  <a:pt x="20635" y="5889"/>
                  <a:pt x="20726" y="5889"/>
                  <a:pt x="20155" y="6072"/>
                </a:cubicBezTo>
                <a:lnTo>
                  <a:pt x="19676" y="6072"/>
                </a:lnTo>
                <a:cubicBezTo>
                  <a:pt x="20064" y="6072"/>
                  <a:pt x="19585" y="6277"/>
                  <a:pt x="19219" y="6368"/>
                </a:cubicBezTo>
                <a:cubicBezTo>
                  <a:pt x="19311" y="6460"/>
                  <a:pt x="19493" y="6460"/>
                  <a:pt x="19493" y="6460"/>
                </a:cubicBezTo>
                <a:lnTo>
                  <a:pt x="18923" y="6551"/>
                </a:lnTo>
                <a:cubicBezTo>
                  <a:pt x="18832" y="6551"/>
                  <a:pt x="18831" y="6551"/>
                  <a:pt x="18921" y="6461"/>
                </a:cubicBezTo>
                <a:lnTo>
                  <a:pt x="18921" y="6461"/>
                </a:lnTo>
                <a:lnTo>
                  <a:pt x="18831" y="6551"/>
                </a:lnTo>
                <a:cubicBezTo>
                  <a:pt x="18649" y="6460"/>
                  <a:pt x="18740" y="6368"/>
                  <a:pt x="18923" y="6368"/>
                </a:cubicBezTo>
                <a:lnTo>
                  <a:pt x="19105" y="6368"/>
                </a:lnTo>
                <a:cubicBezTo>
                  <a:pt x="19311" y="6277"/>
                  <a:pt x="19402" y="6186"/>
                  <a:pt x="19402" y="6072"/>
                </a:cubicBezTo>
                <a:lnTo>
                  <a:pt x="19402" y="6072"/>
                </a:lnTo>
                <a:cubicBezTo>
                  <a:pt x="19311" y="6186"/>
                  <a:pt x="19311" y="6186"/>
                  <a:pt x="19219" y="6186"/>
                </a:cubicBezTo>
                <a:lnTo>
                  <a:pt x="19219" y="6072"/>
                </a:lnTo>
                <a:cubicBezTo>
                  <a:pt x="19219" y="6072"/>
                  <a:pt x="19105" y="6186"/>
                  <a:pt x="19014" y="6186"/>
                </a:cubicBezTo>
                <a:lnTo>
                  <a:pt x="18831" y="6072"/>
                </a:lnTo>
                <a:lnTo>
                  <a:pt x="17964" y="6072"/>
                </a:lnTo>
                <a:cubicBezTo>
                  <a:pt x="17393" y="6277"/>
                  <a:pt x="16937" y="6551"/>
                  <a:pt x="15978" y="6756"/>
                </a:cubicBezTo>
                <a:cubicBezTo>
                  <a:pt x="16161" y="6551"/>
                  <a:pt x="15978" y="6551"/>
                  <a:pt x="15978" y="6460"/>
                </a:cubicBezTo>
                <a:lnTo>
                  <a:pt x="15978" y="6460"/>
                </a:lnTo>
                <a:cubicBezTo>
                  <a:pt x="16017" y="6473"/>
                  <a:pt x="16061" y="6478"/>
                  <a:pt x="16108" y="6478"/>
                </a:cubicBezTo>
                <a:cubicBezTo>
                  <a:pt x="16389" y="6478"/>
                  <a:pt x="16800" y="6277"/>
                  <a:pt x="17211" y="6277"/>
                </a:cubicBezTo>
                <a:cubicBezTo>
                  <a:pt x="16937" y="6277"/>
                  <a:pt x="17028" y="6277"/>
                  <a:pt x="17119" y="6186"/>
                </a:cubicBezTo>
                <a:lnTo>
                  <a:pt x="17119" y="6186"/>
                </a:lnTo>
                <a:lnTo>
                  <a:pt x="16161" y="6368"/>
                </a:lnTo>
                <a:cubicBezTo>
                  <a:pt x="16161" y="6338"/>
                  <a:pt x="16140" y="6328"/>
                  <a:pt x="16107" y="6328"/>
                </a:cubicBezTo>
                <a:cubicBezTo>
                  <a:pt x="16039" y="6328"/>
                  <a:pt x="15917" y="6368"/>
                  <a:pt x="15796" y="6368"/>
                </a:cubicBezTo>
                <a:cubicBezTo>
                  <a:pt x="15978" y="6460"/>
                  <a:pt x="15111" y="6551"/>
                  <a:pt x="14746" y="6642"/>
                </a:cubicBezTo>
                <a:cubicBezTo>
                  <a:pt x="14746" y="6551"/>
                  <a:pt x="14837" y="6460"/>
                  <a:pt x="15225" y="6460"/>
                </a:cubicBezTo>
                <a:cubicBezTo>
                  <a:pt x="15174" y="6450"/>
                  <a:pt x="15127" y="6446"/>
                  <a:pt x="15083" y="6446"/>
                </a:cubicBezTo>
                <a:cubicBezTo>
                  <a:pt x="14774" y="6446"/>
                  <a:pt x="14643" y="6664"/>
                  <a:pt x="14344" y="6664"/>
                </a:cubicBezTo>
                <a:cubicBezTo>
                  <a:pt x="14335" y="6664"/>
                  <a:pt x="14326" y="6663"/>
                  <a:pt x="14317" y="6663"/>
                </a:cubicBezTo>
                <a:lnTo>
                  <a:pt x="14317" y="6663"/>
                </a:lnTo>
                <a:cubicBezTo>
                  <a:pt x="14213" y="6706"/>
                  <a:pt x="14034" y="6728"/>
                  <a:pt x="13890" y="6728"/>
                </a:cubicBezTo>
                <a:cubicBezTo>
                  <a:pt x="13741" y="6728"/>
                  <a:pt x="13630" y="6705"/>
                  <a:pt x="13674" y="6659"/>
                </a:cubicBezTo>
                <a:lnTo>
                  <a:pt x="13674" y="6659"/>
                </a:lnTo>
                <a:cubicBezTo>
                  <a:pt x="12899" y="6774"/>
                  <a:pt x="11591" y="6948"/>
                  <a:pt x="11504" y="7122"/>
                </a:cubicBezTo>
                <a:cubicBezTo>
                  <a:pt x="11504" y="7122"/>
                  <a:pt x="11596" y="6939"/>
                  <a:pt x="11596" y="6848"/>
                </a:cubicBezTo>
                <a:lnTo>
                  <a:pt x="11596" y="6848"/>
                </a:lnTo>
                <a:lnTo>
                  <a:pt x="10842" y="7327"/>
                </a:lnTo>
                <a:cubicBezTo>
                  <a:pt x="10660" y="7327"/>
                  <a:pt x="10454" y="7418"/>
                  <a:pt x="10363" y="7418"/>
                </a:cubicBezTo>
                <a:lnTo>
                  <a:pt x="10363" y="7327"/>
                </a:lnTo>
                <a:cubicBezTo>
                  <a:pt x="10272" y="7213"/>
                  <a:pt x="10363" y="7122"/>
                  <a:pt x="10660" y="7030"/>
                </a:cubicBezTo>
                <a:cubicBezTo>
                  <a:pt x="10454" y="7030"/>
                  <a:pt x="10272" y="7030"/>
                  <a:pt x="9884" y="7122"/>
                </a:cubicBezTo>
                <a:cubicBezTo>
                  <a:pt x="9975" y="7122"/>
                  <a:pt x="10181" y="7327"/>
                  <a:pt x="10089" y="7327"/>
                </a:cubicBezTo>
                <a:cubicBezTo>
                  <a:pt x="9850" y="7270"/>
                  <a:pt x="9753" y="7270"/>
                  <a:pt x="9656" y="7270"/>
                </a:cubicBezTo>
                <a:cubicBezTo>
                  <a:pt x="9561" y="7270"/>
                  <a:pt x="9466" y="7270"/>
                  <a:pt x="9238" y="7217"/>
                </a:cubicBezTo>
                <a:lnTo>
                  <a:pt x="9238" y="7217"/>
                </a:lnTo>
                <a:cubicBezTo>
                  <a:pt x="9300" y="7251"/>
                  <a:pt x="9204" y="7510"/>
                  <a:pt x="8948" y="7510"/>
                </a:cubicBezTo>
                <a:cubicBezTo>
                  <a:pt x="8948" y="7510"/>
                  <a:pt x="8878" y="7397"/>
                  <a:pt x="8903" y="7349"/>
                </a:cubicBezTo>
                <a:lnTo>
                  <a:pt x="8903" y="7349"/>
                </a:lnTo>
                <a:lnTo>
                  <a:pt x="8377" y="7601"/>
                </a:lnTo>
                <a:cubicBezTo>
                  <a:pt x="8469" y="7510"/>
                  <a:pt x="8263" y="7418"/>
                  <a:pt x="8172" y="7418"/>
                </a:cubicBezTo>
                <a:lnTo>
                  <a:pt x="8172" y="7418"/>
                </a:lnTo>
                <a:cubicBezTo>
                  <a:pt x="8263" y="7418"/>
                  <a:pt x="7601" y="7510"/>
                  <a:pt x="7419" y="7510"/>
                </a:cubicBezTo>
                <a:lnTo>
                  <a:pt x="7693" y="7510"/>
                </a:lnTo>
                <a:cubicBezTo>
                  <a:pt x="7327" y="7601"/>
                  <a:pt x="7236" y="7692"/>
                  <a:pt x="7031" y="7784"/>
                </a:cubicBezTo>
                <a:cubicBezTo>
                  <a:pt x="6848" y="7784"/>
                  <a:pt x="6665" y="7784"/>
                  <a:pt x="6551" y="7898"/>
                </a:cubicBezTo>
                <a:lnTo>
                  <a:pt x="6277" y="7898"/>
                </a:lnTo>
                <a:cubicBezTo>
                  <a:pt x="6277" y="7898"/>
                  <a:pt x="6237" y="7847"/>
                  <a:pt x="6149" y="7847"/>
                </a:cubicBezTo>
                <a:cubicBezTo>
                  <a:pt x="6105" y="7847"/>
                  <a:pt x="6049" y="7860"/>
                  <a:pt x="5981" y="7898"/>
                </a:cubicBezTo>
                <a:cubicBezTo>
                  <a:pt x="5981" y="7898"/>
                  <a:pt x="5889" y="7989"/>
                  <a:pt x="5798" y="7989"/>
                </a:cubicBezTo>
                <a:lnTo>
                  <a:pt x="5410" y="8080"/>
                </a:lnTo>
                <a:cubicBezTo>
                  <a:pt x="5380" y="8080"/>
                  <a:pt x="5360" y="8080"/>
                  <a:pt x="5343" y="8084"/>
                </a:cubicBezTo>
                <a:lnTo>
                  <a:pt x="5343" y="8084"/>
                </a:lnTo>
                <a:cubicBezTo>
                  <a:pt x="5439" y="8022"/>
                  <a:pt x="5554" y="7960"/>
                  <a:pt x="5615" y="7898"/>
                </a:cubicBezTo>
                <a:cubicBezTo>
                  <a:pt x="5418" y="7898"/>
                  <a:pt x="5443" y="7847"/>
                  <a:pt x="5367" y="7847"/>
                </a:cubicBezTo>
                <a:cubicBezTo>
                  <a:pt x="5329" y="7847"/>
                  <a:pt x="5265" y="7860"/>
                  <a:pt x="5136" y="7898"/>
                </a:cubicBezTo>
                <a:cubicBezTo>
                  <a:pt x="4981" y="7898"/>
                  <a:pt x="5222" y="7815"/>
                  <a:pt x="5353" y="7791"/>
                </a:cubicBezTo>
                <a:lnTo>
                  <a:pt x="5353" y="7791"/>
                </a:lnTo>
                <a:lnTo>
                  <a:pt x="4474" y="7898"/>
                </a:lnTo>
                <a:cubicBezTo>
                  <a:pt x="4565" y="8080"/>
                  <a:pt x="3698" y="8172"/>
                  <a:pt x="3812" y="8263"/>
                </a:cubicBezTo>
                <a:lnTo>
                  <a:pt x="4839" y="7989"/>
                </a:lnTo>
                <a:lnTo>
                  <a:pt x="4839" y="7989"/>
                </a:lnTo>
                <a:cubicBezTo>
                  <a:pt x="4839" y="7989"/>
                  <a:pt x="4657" y="8172"/>
                  <a:pt x="4383" y="8263"/>
                </a:cubicBezTo>
                <a:cubicBezTo>
                  <a:pt x="4086" y="8354"/>
                  <a:pt x="3812" y="8468"/>
                  <a:pt x="3516" y="8468"/>
                </a:cubicBezTo>
                <a:lnTo>
                  <a:pt x="3607" y="8354"/>
                </a:lnTo>
                <a:cubicBezTo>
                  <a:pt x="3607" y="8354"/>
                  <a:pt x="3698" y="8263"/>
                  <a:pt x="3607" y="8263"/>
                </a:cubicBezTo>
                <a:cubicBezTo>
                  <a:pt x="3607" y="8263"/>
                  <a:pt x="3516" y="8354"/>
                  <a:pt x="3424" y="8354"/>
                </a:cubicBezTo>
                <a:cubicBezTo>
                  <a:pt x="3333" y="8354"/>
                  <a:pt x="3128" y="8354"/>
                  <a:pt x="3036" y="8468"/>
                </a:cubicBezTo>
                <a:lnTo>
                  <a:pt x="2945" y="8468"/>
                </a:lnTo>
                <a:lnTo>
                  <a:pt x="3242" y="8354"/>
                </a:lnTo>
                <a:cubicBezTo>
                  <a:pt x="2854" y="8354"/>
                  <a:pt x="2671" y="8560"/>
                  <a:pt x="2374" y="8651"/>
                </a:cubicBezTo>
                <a:lnTo>
                  <a:pt x="2192" y="8651"/>
                </a:lnTo>
                <a:lnTo>
                  <a:pt x="2100" y="8560"/>
                </a:lnTo>
                <a:cubicBezTo>
                  <a:pt x="1986" y="8651"/>
                  <a:pt x="1895" y="8651"/>
                  <a:pt x="1804" y="8651"/>
                </a:cubicBezTo>
                <a:lnTo>
                  <a:pt x="1621" y="8651"/>
                </a:lnTo>
                <a:cubicBezTo>
                  <a:pt x="1324" y="8742"/>
                  <a:pt x="1142" y="8742"/>
                  <a:pt x="1050" y="8834"/>
                </a:cubicBezTo>
                <a:cubicBezTo>
                  <a:pt x="990" y="8807"/>
                  <a:pt x="909" y="8796"/>
                  <a:pt x="813" y="8796"/>
                </a:cubicBezTo>
                <a:cubicBezTo>
                  <a:pt x="583" y="8796"/>
                  <a:pt x="275" y="8860"/>
                  <a:pt x="0" y="8925"/>
                </a:cubicBezTo>
                <a:lnTo>
                  <a:pt x="0" y="9222"/>
                </a:lnTo>
                <a:lnTo>
                  <a:pt x="0" y="9313"/>
                </a:lnTo>
                <a:lnTo>
                  <a:pt x="0" y="9313"/>
                </a:lnTo>
                <a:lnTo>
                  <a:pt x="92" y="9701"/>
                </a:lnTo>
                <a:lnTo>
                  <a:pt x="183" y="9701"/>
                </a:lnTo>
                <a:lnTo>
                  <a:pt x="274" y="10180"/>
                </a:lnTo>
                <a:cubicBezTo>
                  <a:pt x="571" y="10066"/>
                  <a:pt x="959" y="9884"/>
                  <a:pt x="1233" y="9884"/>
                </a:cubicBezTo>
                <a:lnTo>
                  <a:pt x="1233" y="9792"/>
                </a:lnTo>
                <a:cubicBezTo>
                  <a:pt x="1621" y="9701"/>
                  <a:pt x="1895" y="9610"/>
                  <a:pt x="2374" y="9404"/>
                </a:cubicBezTo>
                <a:lnTo>
                  <a:pt x="2374" y="9313"/>
                </a:lnTo>
                <a:cubicBezTo>
                  <a:pt x="2671" y="9222"/>
                  <a:pt x="3242" y="9222"/>
                  <a:pt x="3812" y="9039"/>
                </a:cubicBezTo>
                <a:lnTo>
                  <a:pt x="3812" y="9130"/>
                </a:lnTo>
                <a:lnTo>
                  <a:pt x="3904" y="9130"/>
                </a:lnTo>
                <a:cubicBezTo>
                  <a:pt x="4657" y="9039"/>
                  <a:pt x="5319" y="8651"/>
                  <a:pt x="5981" y="8651"/>
                </a:cubicBezTo>
                <a:cubicBezTo>
                  <a:pt x="5981" y="8651"/>
                  <a:pt x="6095" y="8651"/>
                  <a:pt x="6095" y="8560"/>
                </a:cubicBezTo>
                <a:lnTo>
                  <a:pt x="6095" y="8651"/>
                </a:lnTo>
                <a:lnTo>
                  <a:pt x="6277" y="8651"/>
                </a:lnTo>
                <a:cubicBezTo>
                  <a:pt x="6186" y="8651"/>
                  <a:pt x="6186" y="8560"/>
                  <a:pt x="6186" y="8560"/>
                </a:cubicBezTo>
                <a:lnTo>
                  <a:pt x="6460" y="8560"/>
                </a:lnTo>
                <a:cubicBezTo>
                  <a:pt x="6551" y="8560"/>
                  <a:pt x="6757" y="8468"/>
                  <a:pt x="6939" y="8468"/>
                </a:cubicBezTo>
                <a:lnTo>
                  <a:pt x="7122" y="8468"/>
                </a:lnTo>
                <a:cubicBezTo>
                  <a:pt x="7327" y="8468"/>
                  <a:pt x="7236" y="8354"/>
                  <a:pt x="7122" y="8354"/>
                </a:cubicBezTo>
                <a:lnTo>
                  <a:pt x="7236" y="8354"/>
                </a:lnTo>
                <a:cubicBezTo>
                  <a:pt x="7327" y="8263"/>
                  <a:pt x="7419" y="8263"/>
                  <a:pt x="7510" y="8263"/>
                </a:cubicBezTo>
                <a:lnTo>
                  <a:pt x="7693" y="8263"/>
                </a:lnTo>
                <a:cubicBezTo>
                  <a:pt x="7807" y="8263"/>
                  <a:pt x="7989" y="8263"/>
                  <a:pt x="8081" y="8172"/>
                </a:cubicBezTo>
                <a:lnTo>
                  <a:pt x="8172" y="8263"/>
                </a:lnTo>
                <a:lnTo>
                  <a:pt x="8172" y="8172"/>
                </a:lnTo>
                <a:lnTo>
                  <a:pt x="8651" y="8172"/>
                </a:lnTo>
                <a:cubicBezTo>
                  <a:pt x="8737" y="8086"/>
                  <a:pt x="9002" y="8081"/>
                  <a:pt x="8868" y="8006"/>
                </a:cubicBezTo>
                <a:lnTo>
                  <a:pt x="8868" y="8006"/>
                </a:lnTo>
                <a:cubicBezTo>
                  <a:pt x="9040" y="7938"/>
                  <a:pt x="9155" y="7867"/>
                  <a:pt x="9222" y="7784"/>
                </a:cubicBezTo>
                <a:lnTo>
                  <a:pt x="9222" y="7784"/>
                </a:lnTo>
                <a:cubicBezTo>
                  <a:pt x="9222" y="7855"/>
                  <a:pt x="9258" y="7882"/>
                  <a:pt x="9239" y="7892"/>
                </a:cubicBezTo>
                <a:lnTo>
                  <a:pt x="9239" y="7892"/>
                </a:lnTo>
                <a:cubicBezTo>
                  <a:pt x="9460" y="7869"/>
                  <a:pt x="9635" y="7784"/>
                  <a:pt x="9792" y="7784"/>
                </a:cubicBezTo>
                <a:lnTo>
                  <a:pt x="9884" y="7784"/>
                </a:lnTo>
                <a:cubicBezTo>
                  <a:pt x="9792" y="7784"/>
                  <a:pt x="9701" y="7898"/>
                  <a:pt x="9610" y="7898"/>
                </a:cubicBezTo>
                <a:cubicBezTo>
                  <a:pt x="9701" y="7898"/>
                  <a:pt x="9792" y="7898"/>
                  <a:pt x="9884" y="7784"/>
                </a:cubicBezTo>
                <a:lnTo>
                  <a:pt x="9884" y="7898"/>
                </a:lnTo>
                <a:lnTo>
                  <a:pt x="10181" y="7692"/>
                </a:lnTo>
                <a:cubicBezTo>
                  <a:pt x="10363" y="7692"/>
                  <a:pt x="10546" y="7692"/>
                  <a:pt x="10660" y="7601"/>
                </a:cubicBezTo>
                <a:lnTo>
                  <a:pt x="10660" y="7601"/>
                </a:lnTo>
                <a:cubicBezTo>
                  <a:pt x="10751" y="7692"/>
                  <a:pt x="10751" y="7692"/>
                  <a:pt x="10546" y="7784"/>
                </a:cubicBezTo>
                <a:cubicBezTo>
                  <a:pt x="11116" y="7601"/>
                  <a:pt x="11116" y="7601"/>
                  <a:pt x="11596" y="7510"/>
                </a:cubicBezTo>
                <a:lnTo>
                  <a:pt x="11687" y="7418"/>
                </a:lnTo>
                <a:lnTo>
                  <a:pt x="11687" y="7510"/>
                </a:lnTo>
                <a:cubicBezTo>
                  <a:pt x="11851" y="7510"/>
                  <a:pt x="12060" y="7393"/>
                  <a:pt x="12241" y="7393"/>
                </a:cubicBezTo>
                <a:cubicBezTo>
                  <a:pt x="12287" y="7393"/>
                  <a:pt x="12331" y="7400"/>
                  <a:pt x="12372" y="7418"/>
                </a:cubicBezTo>
                <a:lnTo>
                  <a:pt x="12828" y="7418"/>
                </a:lnTo>
                <a:cubicBezTo>
                  <a:pt x="12707" y="7449"/>
                  <a:pt x="12625" y="7459"/>
                  <a:pt x="12564" y="7459"/>
                </a:cubicBezTo>
                <a:cubicBezTo>
                  <a:pt x="12440" y="7459"/>
                  <a:pt x="12395" y="7418"/>
                  <a:pt x="12258" y="7418"/>
                </a:cubicBezTo>
                <a:cubicBezTo>
                  <a:pt x="12463" y="7510"/>
                  <a:pt x="11687" y="7601"/>
                  <a:pt x="11801" y="7692"/>
                </a:cubicBezTo>
                <a:lnTo>
                  <a:pt x="12166" y="7601"/>
                </a:lnTo>
                <a:lnTo>
                  <a:pt x="12166" y="7601"/>
                </a:lnTo>
                <a:cubicBezTo>
                  <a:pt x="12166" y="7601"/>
                  <a:pt x="12075" y="7692"/>
                  <a:pt x="12166" y="7692"/>
                </a:cubicBezTo>
                <a:cubicBezTo>
                  <a:pt x="12166" y="7601"/>
                  <a:pt x="12554" y="7510"/>
                  <a:pt x="12942" y="7510"/>
                </a:cubicBezTo>
                <a:cubicBezTo>
                  <a:pt x="13125" y="7510"/>
                  <a:pt x="13125" y="7418"/>
                  <a:pt x="13125" y="7327"/>
                </a:cubicBezTo>
                <a:cubicBezTo>
                  <a:pt x="13696" y="7327"/>
                  <a:pt x="14654" y="7122"/>
                  <a:pt x="15408" y="7122"/>
                </a:cubicBezTo>
                <a:lnTo>
                  <a:pt x="15978" y="7122"/>
                </a:lnTo>
                <a:cubicBezTo>
                  <a:pt x="15830" y="7030"/>
                  <a:pt x="15972" y="7030"/>
                  <a:pt x="16152" y="7030"/>
                </a:cubicBezTo>
                <a:cubicBezTo>
                  <a:pt x="16332" y="7030"/>
                  <a:pt x="16549" y="7030"/>
                  <a:pt x="16549" y="6939"/>
                </a:cubicBezTo>
                <a:cubicBezTo>
                  <a:pt x="16640" y="7030"/>
                  <a:pt x="16823" y="7030"/>
                  <a:pt x="16640" y="7122"/>
                </a:cubicBezTo>
                <a:cubicBezTo>
                  <a:pt x="16937" y="7030"/>
                  <a:pt x="17211" y="7030"/>
                  <a:pt x="17507" y="7030"/>
                </a:cubicBezTo>
                <a:lnTo>
                  <a:pt x="17781" y="7030"/>
                </a:lnTo>
                <a:cubicBezTo>
                  <a:pt x="17781" y="7030"/>
                  <a:pt x="17964" y="6939"/>
                  <a:pt x="17873" y="6939"/>
                </a:cubicBezTo>
                <a:lnTo>
                  <a:pt x="17964" y="6939"/>
                </a:lnTo>
                <a:cubicBezTo>
                  <a:pt x="18078" y="6939"/>
                  <a:pt x="17873" y="7030"/>
                  <a:pt x="17964" y="7030"/>
                </a:cubicBezTo>
                <a:cubicBezTo>
                  <a:pt x="17964" y="7030"/>
                  <a:pt x="18055" y="6990"/>
                  <a:pt x="18143" y="6990"/>
                </a:cubicBezTo>
                <a:cubicBezTo>
                  <a:pt x="18184" y="6990"/>
                  <a:pt x="18224" y="6998"/>
                  <a:pt x="18253" y="7024"/>
                </a:cubicBezTo>
                <a:lnTo>
                  <a:pt x="18253" y="7024"/>
                </a:lnTo>
                <a:cubicBezTo>
                  <a:pt x="18668" y="6989"/>
                  <a:pt x="18740" y="6825"/>
                  <a:pt x="18740" y="6642"/>
                </a:cubicBezTo>
                <a:cubicBezTo>
                  <a:pt x="18849" y="6676"/>
                  <a:pt x="18944" y="6690"/>
                  <a:pt x="19029" y="6690"/>
                </a:cubicBezTo>
                <a:cubicBezTo>
                  <a:pt x="19179" y="6690"/>
                  <a:pt x="19296" y="6646"/>
                  <a:pt x="19400" y="6597"/>
                </a:cubicBezTo>
                <a:lnTo>
                  <a:pt x="19400" y="6597"/>
                </a:lnTo>
                <a:lnTo>
                  <a:pt x="19585" y="6551"/>
                </a:lnTo>
                <a:lnTo>
                  <a:pt x="19585" y="6551"/>
                </a:lnTo>
                <a:cubicBezTo>
                  <a:pt x="19631" y="6597"/>
                  <a:pt x="19654" y="6620"/>
                  <a:pt x="19629" y="6631"/>
                </a:cubicBezTo>
                <a:lnTo>
                  <a:pt x="19629" y="6631"/>
                </a:lnTo>
                <a:cubicBezTo>
                  <a:pt x="20041" y="6605"/>
                  <a:pt x="20817" y="6532"/>
                  <a:pt x="20817" y="6460"/>
                </a:cubicBezTo>
                <a:lnTo>
                  <a:pt x="21205" y="6460"/>
                </a:lnTo>
                <a:cubicBezTo>
                  <a:pt x="21684" y="6368"/>
                  <a:pt x="21776" y="6368"/>
                  <a:pt x="22255" y="6277"/>
                </a:cubicBezTo>
                <a:lnTo>
                  <a:pt x="22073" y="6277"/>
                </a:lnTo>
                <a:cubicBezTo>
                  <a:pt x="22255" y="6072"/>
                  <a:pt x="22438" y="6186"/>
                  <a:pt x="22917" y="5980"/>
                </a:cubicBezTo>
                <a:lnTo>
                  <a:pt x="22917" y="6072"/>
                </a:lnTo>
                <a:cubicBezTo>
                  <a:pt x="23784" y="5889"/>
                  <a:pt x="23305" y="5889"/>
                  <a:pt x="24150" y="5798"/>
                </a:cubicBezTo>
                <a:lnTo>
                  <a:pt x="24058" y="5707"/>
                </a:lnTo>
                <a:cubicBezTo>
                  <a:pt x="24150" y="5615"/>
                  <a:pt x="24355" y="5615"/>
                  <a:pt x="24538" y="5501"/>
                </a:cubicBezTo>
                <a:cubicBezTo>
                  <a:pt x="24720" y="5501"/>
                  <a:pt x="24812" y="5501"/>
                  <a:pt x="25017" y="5410"/>
                </a:cubicBezTo>
                <a:cubicBezTo>
                  <a:pt x="25108" y="5410"/>
                  <a:pt x="25291" y="5318"/>
                  <a:pt x="25496" y="5227"/>
                </a:cubicBezTo>
                <a:lnTo>
                  <a:pt x="25496" y="5227"/>
                </a:lnTo>
                <a:lnTo>
                  <a:pt x="25200" y="5318"/>
                </a:lnTo>
                <a:cubicBezTo>
                  <a:pt x="25291" y="5227"/>
                  <a:pt x="25382" y="5227"/>
                  <a:pt x="25496" y="5227"/>
                </a:cubicBezTo>
                <a:cubicBezTo>
                  <a:pt x="25588" y="5136"/>
                  <a:pt x="25770" y="5136"/>
                  <a:pt x="25862" y="5045"/>
                </a:cubicBezTo>
                <a:cubicBezTo>
                  <a:pt x="26158" y="4839"/>
                  <a:pt x="26250" y="4565"/>
                  <a:pt x="26158" y="4360"/>
                </a:cubicBezTo>
                <a:cubicBezTo>
                  <a:pt x="26158" y="4344"/>
                  <a:pt x="26161" y="4337"/>
                  <a:pt x="26165" y="4337"/>
                </a:cubicBezTo>
                <a:cubicBezTo>
                  <a:pt x="26187" y="4337"/>
                  <a:pt x="26250" y="4505"/>
                  <a:pt x="26250" y="4657"/>
                </a:cubicBezTo>
                <a:cubicBezTo>
                  <a:pt x="26250" y="4360"/>
                  <a:pt x="26250" y="4177"/>
                  <a:pt x="26158" y="4177"/>
                </a:cubicBezTo>
                <a:cubicBezTo>
                  <a:pt x="26158" y="4086"/>
                  <a:pt x="26158" y="4086"/>
                  <a:pt x="26067" y="4086"/>
                </a:cubicBezTo>
                <a:lnTo>
                  <a:pt x="25953" y="4086"/>
                </a:lnTo>
                <a:lnTo>
                  <a:pt x="25770" y="3903"/>
                </a:lnTo>
                <a:cubicBezTo>
                  <a:pt x="25862" y="3789"/>
                  <a:pt x="25953" y="3698"/>
                  <a:pt x="26067" y="3515"/>
                </a:cubicBezTo>
                <a:cubicBezTo>
                  <a:pt x="26341" y="3219"/>
                  <a:pt x="26638" y="2853"/>
                  <a:pt x="26523" y="2762"/>
                </a:cubicBezTo>
                <a:lnTo>
                  <a:pt x="26729" y="2557"/>
                </a:lnTo>
                <a:lnTo>
                  <a:pt x="26729" y="2557"/>
                </a:lnTo>
                <a:cubicBezTo>
                  <a:pt x="26729" y="2648"/>
                  <a:pt x="26729" y="2648"/>
                  <a:pt x="26638" y="2762"/>
                </a:cubicBezTo>
                <a:cubicBezTo>
                  <a:pt x="26729" y="2648"/>
                  <a:pt x="26820" y="2557"/>
                  <a:pt x="26820" y="2465"/>
                </a:cubicBezTo>
                <a:lnTo>
                  <a:pt x="26911" y="2374"/>
                </a:lnTo>
                <a:lnTo>
                  <a:pt x="26911" y="2191"/>
                </a:lnTo>
                <a:lnTo>
                  <a:pt x="26911" y="1803"/>
                </a:lnTo>
                <a:cubicBezTo>
                  <a:pt x="26820" y="1621"/>
                  <a:pt x="26820" y="1415"/>
                  <a:pt x="26523" y="1233"/>
                </a:cubicBezTo>
                <a:cubicBezTo>
                  <a:pt x="26432" y="1050"/>
                  <a:pt x="26250" y="1050"/>
                  <a:pt x="26158" y="936"/>
                </a:cubicBezTo>
                <a:lnTo>
                  <a:pt x="25770" y="936"/>
                </a:lnTo>
                <a:cubicBezTo>
                  <a:pt x="25679" y="1050"/>
                  <a:pt x="25588" y="1050"/>
                  <a:pt x="25496" y="1141"/>
                </a:cubicBezTo>
                <a:lnTo>
                  <a:pt x="25382" y="1141"/>
                </a:lnTo>
                <a:cubicBezTo>
                  <a:pt x="25108" y="1233"/>
                  <a:pt x="24812" y="1415"/>
                  <a:pt x="24629" y="1621"/>
                </a:cubicBezTo>
                <a:cubicBezTo>
                  <a:pt x="24629" y="1803"/>
                  <a:pt x="24538" y="2077"/>
                  <a:pt x="24538" y="2283"/>
                </a:cubicBezTo>
                <a:cubicBezTo>
                  <a:pt x="24502" y="2319"/>
                  <a:pt x="24480" y="2332"/>
                  <a:pt x="24468" y="2332"/>
                </a:cubicBezTo>
                <a:cubicBezTo>
                  <a:pt x="24425" y="2332"/>
                  <a:pt x="24490" y="2170"/>
                  <a:pt x="24470" y="2170"/>
                </a:cubicBezTo>
                <a:cubicBezTo>
                  <a:pt x="24466" y="2170"/>
                  <a:pt x="24458" y="2176"/>
                  <a:pt x="24446" y="2191"/>
                </a:cubicBezTo>
                <a:lnTo>
                  <a:pt x="24446" y="2648"/>
                </a:lnTo>
                <a:cubicBezTo>
                  <a:pt x="24426" y="2712"/>
                  <a:pt x="24406" y="2740"/>
                  <a:pt x="24387" y="2740"/>
                </a:cubicBezTo>
                <a:cubicBezTo>
                  <a:pt x="24320" y="2740"/>
                  <a:pt x="24286" y="2381"/>
                  <a:pt x="24446" y="2077"/>
                </a:cubicBezTo>
                <a:lnTo>
                  <a:pt x="24446" y="2077"/>
                </a:lnTo>
                <a:cubicBezTo>
                  <a:pt x="24241" y="2283"/>
                  <a:pt x="24150" y="2465"/>
                  <a:pt x="24241" y="2648"/>
                </a:cubicBezTo>
                <a:cubicBezTo>
                  <a:pt x="24241" y="2853"/>
                  <a:pt x="24241" y="3127"/>
                  <a:pt x="24446" y="3698"/>
                </a:cubicBezTo>
                <a:cubicBezTo>
                  <a:pt x="24355" y="3515"/>
                  <a:pt x="24241" y="3333"/>
                  <a:pt x="24241" y="3127"/>
                </a:cubicBezTo>
                <a:cubicBezTo>
                  <a:pt x="24150" y="3333"/>
                  <a:pt x="24150" y="3515"/>
                  <a:pt x="24241" y="3698"/>
                </a:cubicBezTo>
                <a:lnTo>
                  <a:pt x="24058" y="3698"/>
                </a:lnTo>
                <a:lnTo>
                  <a:pt x="23967" y="3607"/>
                </a:lnTo>
                <a:lnTo>
                  <a:pt x="23784" y="3607"/>
                </a:lnTo>
                <a:cubicBezTo>
                  <a:pt x="23670" y="3515"/>
                  <a:pt x="23784" y="3515"/>
                  <a:pt x="23784" y="3515"/>
                </a:cubicBezTo>
                <a:cubicBezTo>
                  <a:pt x="23488" y="3219"/>
                  <a:pt x="23305" y="3036"/>
                  <a:pt x="23100" y="2945"/>
                </a:cubicBezTo>
                <a:cubicBezTo>
                  <a:pt x="23008" y="2853"/>
                  <a:pt x="22917" y="2762"/>
                  <a:pt x="22826" y="2762"/>
                </a:cubicBezTo>
                <a:cubicBezTo>
                  <a:pt x="22734" y="2648"/>
                  <a:pt x="22734" y="2648"/>
                  <a:pt x="22643" y="2648"/>
                </a:cubicBezTo>
                <a:cubicBezTo>
                  <a:pt x="22529" y="2557"/>
                  <a:pt x="22438" y="2557"/>
                  <a:pt x="22346" y="2465"/>
                </a:cubicBezTo>
                <a:cubicBezTo>
                  <a:pt x="22346" y="2465"/>
                  <a:pt x="22346" y="2374"/>
                  <a:pt x="22255" y="2374"/>
                </a:cubicBezTo>
                <a:cubicBezTo>
                  <a:pt x="22255" y="2374"/>
                  <a:pt x="22164" y="2283"/>
                  <a:pt x="21958" y="2283"/>
                </a:cubicBezTo>
                <a:cubicBezTo>
                  <a:pt x="21867" y="2283"/>
                  <a:pt x="21684" y="2283"/>
                  <a:pt x="21502" y="2465"/>
                </a:cubicBezTo>
                <a:lnTo>
                  <a:pt x="21388" y="2465"/>
                </a:lnTo>
                <a:lnTo>
                  <a:pt x="21296" y="2557"/>
                </a:lnTo>
                <a:cubicBezTo>
                  <a:pt x="21205" y="2557"/>
                  <a:pt x="21205" y="2557"/>
                  <a:pt x="21114" y="2648"/>
                </a:cubicBezTo>
                <a:cubicBezTo>
                  <a:pt x="21023" y="2648"/>
                  <a:pt x="20931" y="2762"/>
                  <a:pt x="20817" y="2762"/>
                </a:cubicBezTo>
                <a:cubicBezTo>
                  <a:pt x="20635" y="2853"/>
                  <a:pt x="20361" y="2945"/>
                  <a:pt x="20155" y="3036"/>
                </a:cubicBezTo>
                <a:lnTo>
                  <a:pt x="20246" y="2945"/>
                </a:lnTo>
                <a:lnTo>
                  <a:pt x="20246" y="2945"/>
                </a:lnTo>
                <a:cubicBezTo>
                  <a:pt x="20033" y="3052"/>
                  <a:pt x="19748" y="3096"/>
                  <a:pt x="19453" y="3096"/>
                </a:cubicBezTo>
                <a:cubicBezTo>
                  <a:pt x="19244" y="3096"/>
                  <a:pt x="19030" y="3074"/>
                  <a:pt x="18831" y="3036"/>
                </a:cubicBezTo>
                <a:cubicBezTo>
                  <a:pt x="18649" y="3036"/>
                  <a:pt x="18535" y="2945"/>
                  <a:pt x="18535" y="2945"/>
                </a:cubicBezTo>
                <a:lnTo>
                  <a:pt x="18443" y="2853"/>
                </a:lnTo>
                <a:cubicBezTo>
                  <a:pt x="18352" y="2648"/>
                  <a:pt x="18261" y="2648"/>
                  <a:pt x="18169" y="2648"/>
                </a:cubicBezTo>
                <a:cubicBezTo>
                  <a:pt x="18093" y="2495"/>
                  <a:pt x="17937" y="2470"/>
                  <a:pt x="17781" y="2466"/>
                </a:cubicBezTo>
                <a:lnTo>
                  <a:pt x="17781" y="2466"/>
                </a:lnTo>
                <a:cubicBezTo>
                  <a:pt x="17781" y="2557"/>
                  <a:pt x="17781" y="2557"/>
                  <a:pt x="17690" y="2557"/>
                </a:cubicBezTo>
                <a:cubicBezTo>
                  <a:pt x="17599" y="2557"/>
                  <a:pt x="17393" y="2648"/>
                  <a:pt x="17599" y="2648"/>
                </a:cubicBezTo>
                <a:cubicBezTo>
                  <a:pt x="17450" y="2705"/>
                  <a:pt x="17234" y="2734"/>
                  <a:pt x="17102" y="2734"/>
                </a:cubicBezTo>
                <a:cubicBezTo>
                  <a:pt x="16971" y="2734"/>
                  <a:pt x="16925" y="2705"/>
                  <a:pt x="17119" y="2648"/>
                </a:cubicBezTo>
                <a:lnTo>
                  <a:pt x="17211" y="2648"/>
                </a:lnTo>
                <a:cubicBezTo>
                  <a:pt x="17211" y="2602"/>
                  <a:pt x="17165" y="2579"/>
                  <a:pt x="17082" y="2579"/>
                </a:cubicBezTo>
                <a:cubicBezTo>
                  <a:pt x="17000" y="2579"/>
                  <a:pt x="16880" y="2602"/>
                  <a:pt x="16731" y="2648"/>
                </a:cubicBezTo>
                <a:lnTo>
                  <a:pt x="15111" y="2648"/>
                </a:lnTo>
                <a:lnTo>
                  <a:pt x="15019" y="2557"/>
                </a:lnTo>
                <a:lnTo>
                  <a:pt x="15019" y="2465"/>
                </a:lnTo>
                <a:lnTo>
                  <a:pt x="14837" y="2465"/>
                </a:lnTo>
                <a:cubicBezTo>
                  <a:pt x="14837" y="2374"/>
                  <a:pt x="14837" y="2374"/>
                  <a:pt x="14746" y="2374"/>
                </a:cubicBezTo>
                <a:lnTo>
                  <a:pt x="14746" y="2283"/>
                </a:lnTo>
                <a:lnTo>
                  <a:pt x="14837" y="2283"/>
                </a:lnTo>
                <a:lnTo>
                  <a:pt x="15111" y="2191"/>
                </a:lnTo>
                <a:cubicBezTo>
                  <a:pt x="15111" y="1986"/>
                  <a:pt x="15111" y="1803"/>
                  <a:pt x="15019" y="1621"/>
                </a:cubicBezTo>
                <a:cubicBezTo>
                  <a:pt x="14928" y="1507"/>
                  <a:pt x="14746" y="1324"/>
                  <a:pt x="14540" y="1324"/>
                </a:cubicBezTo>
                <a:cubicBezTo>
                  <a:pt x="14449" y="1233"/>
                  <a:pt x="14449" y="1233"/>
                  <a:pt x="14358" y="1233"/>
                </a:cubicBezTo>
                <a:lnTo>
                  <a:pt x="14084" y="1324"/>
                </a:lnTo>
                <a:cubicBezTo>
                  <a:pt x="13878" y="1324"/>
                  <a:pt x="13696" y="1324"/>
                  <a:pt x="13604" y="1415"/>
                </a:cubicBezTo>
                <a:lnTo>
                  <a:pt x="13216" y="1507"/>
                </a:lnTo>
                <a:cubicBezTo>
                  <a:pt x="12942" y="1507"/>
                  <a:pt x="12646" y="1621"/>
                  <a:pt x="12463" y="1712"/>
                </a:cubicBezTo>
                <a:lnTo>
                  <a:pt x="12646" y="1803"/>
                </a:lnTo>
                <a:lnTo>
                  <a:pt x="12166" y="1895"/>
                </a:lnTo>
                <a:cubicBezTo>
                  <a:pt x="11984" y="1895"/>
                  <a:pt x="11892" y="1803"/>
                  <a:pt x="12258" y="1712"/>
                </a:cubicBezTo>
                <a:cubicBezTo>
                  <a:pt x="12075" y="1712"/>
                  <a:pt x="11687" y="1986"/>
                  <a:pt x="11687" y="1986"/>
                </a:cubicBezTo>
                <a:cubicBezTo>
                  <a:pt x="11525" y="2030"/>
                  <a:pt x="11442" y="2047"/>
                  <a:pt x="11410" y="2047"/>
                </a:cubicBezTo>
                <a:cubicBezTo>
                  <a:pt x="11385" y="2047"/>
                  <a:pt x="11390" y="2037"/>
                  <a:pt x="11413" y="2021"/>
                </a:cubicBezTo>
                <a:lnTo>
                  <a:pt x="11413" y="2021"/>
                </a:lnTo>
                <a:cubicBezTo>
                  <a:pt x="11224" y="2105"/>
                  <a:pt x="11182" y="2203"/>
                  <a:pt x="10842" y="2283"/>
                </a:cubicBezTo>
                <a:cubicBezTo>
                  <a:pt x="10744" y="2313"/>
                  <a:pt x="10690" y="2323"/>
                  <a:pt x="10659" y="2323"/>
                </a:cubicBezTo>
                <a:cubicBezTo>
                  <a:pt x="10596" y="2323"/>
                  <a:pt x="10622" y="2283"/>
                  <a:pt x="10546" y="2283"/>
                </a:cubicBezTo>
                <a:cubicBezTo>
                  <a:pt x="10546" y="2283"/>
                  <a:pt x="10454" y="2283"/>
                  <a:pt x="10363" y="2374"/>
                </a:cubicBezTo>
                <a:lnTo>
                  <a:pt x="9975" y="2465"/>
                </a:lnTo>
                <a:cubicBezTo>
                  <a:pt x="9975" y="2283"/>
                  <a:pt x="9884" y="2191"/>
                  <a:pt x="9884" y="2077"/>
                </a:cubicBezTo>
                <a:cubicBezTo>
                  <a:pt x="9701" y="1621"/>
                  <a:pt x="9222" y="1324"/>
                  <a:pt x="8743" y="1141"/>
                </a:cubicBezTo>
                <a:lnTo>
                  <a:pt x="8743" y="1141"/>
                </a:lnTo>
                <a:cubicBezTo>
                  <a:pt x="8743" y="1141"/>
                  <a:pt x="8834" y="1233"/>
                  <a:pt x="8743" y="1233"/>
                </a:cubicBezTo>
                <a:cubicBezTo>
                  <a:pt x="8743" y="1233"/>
                  <a:pt x="8651" y="1233"/>
                  <a:pt x="8469" y="1141"/>
                </a:cubicBezTo>
                <a:cubicBezTo>
                  <a:pt x="8560" y="1050"/>
                  <a:pt x="8263" y="936"/>
                  <a:pt x="7989" y="936"/>
                </a:cubicBezTo>
                <a:cubicBezTo>
                  <a:pt x="7791" y="936"/>
                  <a:pt x="7563" y="987"/>
                  <a:pt x="7372" y="987"/>
                </a:cubicBezTo>
                <a:cubicBezTo>
                  <a:pt x="7277" y="987"/>
                  <a:pt x="7190" y="974"/>
                  <a:pt x="7122" y="936"/>
                </a:cubicBezTo>
                <a:lnTo>
                  <a:pt x="7122" y="936"/>
                </a:lnTo>
                <a:cubicBezTo>
                  <a:pt x="7327" y="1050"/>
                  <a:pt x="7031" y="1050"/>
                  <a:pt x="6757" y="1141"/>
                </a:cubicBezTo>
                <a:lnTo>
                  <a:pt x="6665" y="1233"/>
                </a:lnTo>
                <a:cubicBezTo>
                  <a:pt x="6665" y="1050"/>
                  <a:pt x="6665" y="845"/>
                  <a:pt x="6551" y="662"/>
                </a:cubicBezTo>
                <a:cubicBezTo>
                  <a:pt x="6460" y="365"/>
                  <a:pt x="6095" y="91"/>
                  <a:pt x="57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" name="Google Shape;188;p14"/>
          <p:cNvSpPr txBox="1">
            <a:spLocks noGrp="1"/>
          </p:cNvSpPr>
          <p:nvPr>
            <p:ph type="title" idx="6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3914620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" name="Google Shape;190;p15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191" name="Google Shape;191;p15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5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3" name="Google Shape;193;p15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94" name="Google Shape;194;p15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15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15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15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15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15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00" name="Google Shape;200;p15"/>
          <p:cNvSpPr txBox="1">
            <a:spLocks noGrp="1"/>
          </p:cNvSpPr>
          <p:nvPr>
            <p:ph type="subTitle" idx="1"/>
          </p:nvPr>
        </p:nvSpPr>
        <p:spPr>
          <a:xfrm>
            <a:off x="2005901" y="1547900"/>
            <a:ext cx="25737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1" name="Google Shape;201;p15"/>
          <p:cNvSpPr txBox="1">
            <a:spLocks noGrp="1"/>
          </p:cNvSpPr>
          <p:nvPr>
            <p:ph type="title" hasCustomPrompt="1"/>
          </p:nvPr>
        </p:nvSpPr>
        <p:spPr>
          <a:xfrm>
            <a:off x="6543600" y="1547900"/>
            <a:ext cx="18804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5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2" name="Google Shape;202;p15"/>
          <p:cNvSpPr txBox="1">
            <a:spLocks noGrp="1"/>
          </p:cNvSpPr>
          <p:nvPr>
            <p:ph type="subTitle" idx="2"/>
          </p:nvPr>
        </p:nvSpPr>
        <p:spPr>
          <a:xfrm>
            <a:off x="2005901" y="2616775"/>
            <a:ext cx="25737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3" name="Google Shape;203;p15"/>
          <p:cNvSpPr txBox="1">
            <a:spLocks noGrp="1"/>
          </p:cNvSpPr>
          <p:nvPr>
            <p:ph type="title" idx="3" hasCustomPrompt="1"/>
          </p:nvPr>
        </p:nvSpPr>
        <p:spPr>
          <a:xfrm>
            <a:off x="6543600" y="2664400"/>
            <a:ext cx="18804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5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4" name="Google Shape;204;p15"/>
          <p:cNvSpPr txBox="1">
            <a:spLocks noGrp="1"/>
          </p:cNvSpPr>
          <p:nvPr>
            <p:ph type="subTitle" idx="4"/>
          </p:nvPr>
        </p:nvSpPr>
        <p:spPr>
          <a:xfrm>
            <a:off x="2005901" y="3685650"/>
            <a:ext cx="25737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5" name="Google Shape;205;p15"/>
          <p:cNvSpPr txBox="1">
            <a:spLocks noGrp="1"/>
          </p:cNvSpPr>
          <p:nvPr>
            <p:ph type="title" idx="5" hasCustomPrompt="1"/>
          </p:nvPr>
        </p:nvSpPr>
        <p:spPr>
          <a:xfrm>
            <a:off x="6543600" y="3780900"/>
            <a:ext cx="18804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5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6" name="Google Shape;206;p15"/>
          <p:cNvSpPr txBox="1">
            <a:spLocks noGrp="1"/>
          </p:cNvSpPr>
          <p:nvPr>
            <p:ph type="title" idx="6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0069877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" name="Google Shape;208;p16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209" name="Google Shape;209;p16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6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1" name="Google Shape;211;p16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212" name="Google Shape;212;p16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16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16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16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16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16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18" name="Google Shape;218;p16"/>
          <p:cNvSpPr txBox="1">
            <a:spLocks noGrp="1"/>
          </p:cNvSpPr>
          <p:nvPr>
            <p:ph type="ctrTitle"/>
          </p:nvPr>
        </p:nvSpPr>
        <p:spPr>
          <a:xfrm rot="-539353">
            <a:off x="2407848" y="3440144"/>
            <a:ext cx="2478744" cy="45863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800"/>
              <a:buFont typeface="Catamaran"/>
              <a:buNone/>
              <a:defRPr sz="1800" b="1"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19" name="Google Shape;219;p16"/>
          <p:cNvSpPr txBox="1">
            <a:spLocks noGrp="1"/>
          </p:cNvSpPr>
          <p:nvPr>
            <p:ph type="subTitle" idx="1"/>
          </p:nvPr>
        </p:nvSpPr>
        <p:spPr>
          <a:xfrm>
            <a:off x="1407575" y="1243800"/>
            <a:ext cx="6472800" cy="185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Mansalva"/>
              <a:buNone/>
              <a:defRPr sz="3000">
                <a:solidFill>
                  <a:schemeClr val="accent1"/>
                </a:solidFill>
                <a:latin typeface="Mansalva"/>
                <a:ea typeface="Mansalva"/>
                <a:cs typeface="Mansalva"/>
                <a:sym typeface="Mansalv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rchitects Daughter"/>
              <a:buNone/>
              <a:defRPr sz="2800"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>
            <a:endParaRPr/>
          </a:p>
        </p:txBody>
      </p:sp>
      <p:sp>
        <p:nvSpPr>
          <p:cNvPr id="220" name="Google Shape;220;p16"/>
          <p:cNvSpPr/>
          <p:nvPr/>
        </p:nvSpPr>
        <p:spPr>
          <a:xfrm>
            <a:off x="1012704" y="539496"/>
            <a:ext cx="873765" cy="330552"/>
          </a:xfrm>
          <a:custGeom>
            <a:avLst/>
            <a:gdLst/>
            <a:ahLst/>
            <a:cxnLst/>
            <a:rect l="l" t="t" r="r" b="b"/>
            <a:pathLst>
              <a:path w="26912" h="10181" extrusionOk="0">
                <a:moveTo>
                  <a:pt x="11716" y="1881"/>
                </a:moveTo>
                <a:cubicBezTo>
                  <a:pt x="11714" y="1881"/>
                  <a:pt x="11686" y="1892"/>
                  <a:pt x="11647" y="1908"/>
                </a:cubicBezTo>
                <a:lnTo>
                  <a:pt x="11647" y="1908"/>
                </a:lnTo>
                <a:lnTo>
                  <a:pt x="11687" y="1895"/>
                </a:lnTo>
                <a:cubicBezTo>
                  <a:pt x="11709" y="1885"/>
                  <a:pt x="11718" y="1881"/>
                  <a:pt x="11716" y="1881"/>
                </a:cubicBezTo>
                <a:close/>
                <a:moveTo>
                  <a:pt x="11647" y="1908"/>
                </a:moveTo>
                <a:lnTo>
                  <a:pt x="11413" y="1986"/>
                </a:lnTo>
                <a:lnTo>
                  <a:pt x="11476" y="1986"/>
                </a:lnTo>
                <a:cubicBezTo>
                  <a:pt x="11529" y="1959"/>
                  <a:pt x="11596" y="1929"/>
                  <a:pt x="11647" y="1908"/>
                </a:cubicBezTo>
                <a:close/>
                <a:moveTo>
                  <a:pt x="11476" y="1986"/>
                </a:moveTo>
                <a:cubicBezTo>
                  <a:pt x="11450" y="1999"/>
                  <a:pt x="11428" y="2011"/>
                  <a:pt x="11413" y="2021"/>
                </a:cubicBezTo>
                <a:lnTo>
                  <a:pt x="11413" y="2021"/>
                </a:lnTo>
                <a:cubicBezTo>
                  <a:pt x="11440" y="2009"/>
                  <a:pt x="11470" y="1997"/>
                  <a:pt x="11504" y="1986"/>
                </a:cubicBezTo>
                <a:close/>
                <a:moveTo>
                  <a:pt x="10546" y="2374"/>
                </a:moveTo>
                <a:cubicBezTo>
                  <a:pt x="10485" y="2404"/>
                  <a:pt x="10454" y="2415"/>
                  <a:pt x="10441" y="2415"/>
                </a:cubicBezTo>
                <a:cubicBezTo>
                  <a:pt x="10414" y="2415"/>
                  <a:pt x="10454" y="2374"/>
                  <a:pt x="10454" y="2374"/>
                </a:cubicBezTo>
                <a:close/>
                <a:moveTo>
                  <a:pt x="17690" y="2465"/>
                </a:moveTo>
                <a:cubicBezTo>
                  <a:pt x="17720" y="2465"/>
                  <a:pt x="17751" y="2465"/>
                  <a:pt x="17781" y="2466"/>
                </a:cubicBezTo>
                <a:lnTo>
                  <a:pt x="17781" y="2466"/>
                </a:lnTo>
                <a:cubicBezTo>
                  <a:pt x="17781" y="2466"/>
                  <a:pt x="17781" y="2466"/>
                  <a:pt x="17781" y="2465"/>
                </a:cubicBezTo>
                <a:close/>
                <a:moveTo>
                  <a:pt x="17507" y="2465"/>
                </a:moveTo>
                <a:cubicBezTo>
                  <a:pt x="17393" y="2465"/>
                  <a:pt x="17393" y="2465"/>
                  <a:pt x="17302" y="2557"/>
                </a:cubicBezTo>
                <a:lnTo>
                  <a:pt x="17507" y="2465"/>
                </a:lnTo>
                <a:close/>
                <a:moveTo>
                  <a:pt x="14229" y="2741"/>
                </a:moveTo>
                <a:lnTo>
                  <a:pt x="14229" y="2741"/>
                </a:lnTo>
                <a:cubicBezTo>
                  <a:pt x="14232" y="2867"/>
                  <a:pt x="14295" y="2973"/>
                  <a:pt x="14358" y="3036"/>
                </a:cubicBezTo>
                <a:cubicBezTo>
                  <a:pt x="14310" y="2942"/>
                  <a:pt x="14263" y="2841"/>
                  <a:pt x="14229" y="2741"/>
                </a:cubicBezTo>
                <a:close/>
                <a:moveTo>
                  <a:pt x="26158" y="1712"/>
                </a:moveTo>
                <a:cubicBezTo>
                  <a:pt x="26250" y="1803"/>
                  <a:pt x="26250" y="1895"/>
                  <a:pt x="26250" y="1986"/>
                </a:cubicBezTo>
                <a:lnTo>
                  <a:pt x="26158" y="1986"/>
                </a:lnTo>
                <a:cubicBezTo>
                  <a:pt x="26067" y="2077"/>
                  <a:pt x="26067" y="2077"/>
                  <a:pt x="25953" y="2191"/>
                </a:cubicBezTo>
                <a:cubicBezTo>
                  <a:pt x="25862" y="2374"/>
                  <a:pt x="25770" y="2557"/>
                  <a:pt x="25588" y="2762"/>
                </a:cubicBezTo>
                <a:cubicBezTo>
                  <a:pt x="25496" y="2945"/>
                  <a:pt x="25291" y="3036"/>
                  <a:pt x="25200" y="3127"/>
                </a:cubicBezTo>
                <a:cubicBezTo>
                  <a:pt x="25108" y="2945"/>
                  <a:pt x="25108" y="2762"/>
                  <a:pt x="25200" y="2557"/>
                </a:cubicBezTo>
                <a:lnTo>
                  <a:pt x="25200" y="2557"/>
                </a:lnTo>
                <a:cubicBezTo>
                  <a:pt x="25153" y="2604"/>
                  <a:pt x="25106" y="2657"/>
                  <a:pt x="25071" y="2657"/>
                </a:cubicBezTo>
                <a:cubicBezTo>
                  <a:pt x="25038" y="2657"/>
                  <a:pt x="25017" y="2609"/>
                  <a:pt x="25017" y="2465"/>
                </a:cubicBezTo>
                <a:cubicBezTo>
                  <a:pt x="25108" y="2374"/>
                  <a:pt x="25200" y="2191"/>
                  <a:pt x="25382" y="2077"/>
                </a:cubicBezTo>
                <a:cubicBezTo>
                  <a:pt x="25496" y="1895"/>
                  <a:pt x="25679" y="1895"/>
                  <a:pt x="25770" y="1803"/>
                </a:cubicBezTo>
                <a:lnTo>
                  <a:pt x="25862" y="1803"/>
                </a:lnTo>
                <a:cubicBezTo>
                  <a:pt x="25862" y="1803"/>
                  <a:pt x="25953" y="1803"/>
                  <a:pt x="25953" y="1712"/>
                </a:cubicBezTo>
                <a:close/>
                <a:moveTo>
                  <a:pt x="4177" y="3424"/>
                </a:moveTo>
                <a:lnTo>
                  <a:pt x="4086" y="3515"/>
                </a:lnTo>
                <a:cubicBezTo>
                  <a:pt x="4086" y="3515"/>
                  <a:pt x="4177" y="3515"/>
                  <a:pt x="4177" y="3424"/>
                </a:cubicBezTo>
                <a:close/>
                <a:moveTo>
                  <a:pt x="5365" y="2465"/>
                </a:moveTo>
                <a:cubicBezTo>
                  <a:pt x="5286" y="2623"/>
                  <a:pt x="5198" y="2792"/>
                  <a:pt x="5045" y="2945"/>
                </a:cubicBezTo>
                <a:cubicBezTo>
                  <a:pt x="4748" y="3219"/>
                  <a:pt x="4474" y="3515"/>
                  <a:pt x="4269" y="3515"/>
                </a:cubicBezTo>
                <a:cubicBezTo>
                  <a:pt x="4086" y="3607"/>
                  <a:pt x="4177" y="3607"/>
                  <a:pt x="4177" y="3607"/>
                </a:cubicBezTo>
                <a:lnTo>
                  <a:pt x="4269" y="3607"/>
                </a:lnTo>
                <a:lnTo>
                  <a:pt x="4177" y="3698"/>
                </a:lnTo>
                <a:lnTo>
                  <a:pt x="4086" y="3698"/>
                </a:lnTo>
                <a:cubicBezTo>
                  <a:pt x="3995" y="3698"/>
                  <a:pt x="3995" y="3607"/>
                  <a:pt x="4086" y="3607"/>
                </a:cubicBezTo>
                <a:lnTo>
                  <a:pt x="4086" y="3515"/>
                </a:lnTo>
                <a:cubicBezTo>
                  <a:pt x="4086" y="3515"/>
                  <a:pt x="4086" y="3424"/>
                  <a:pt x="4177" y="3424"/>
                </a:cubicBezTo>
                <a:cubicBezTo>
                  <a:pt x="4177" y="3333"/>
                  <a:pt x="4269" y="3127"/>
                  <a:pt x="4383" y="3127"/>
                </a:cubicBezTo>
                <a:cubicBezTo>
                  <a:pt x="4565" y="2945"/>
                  <a:pt x="4839" y="2762"/>
                  <a:pt x="5045" y="2557"/>
                </a:cubicBezTo>
                <a:cubicBezTo>
                  <a:pt x="5136" y="2557"/>
                  <a:pt x="5227" y="2465"/>
                  <a:pt x="5319" y="2465"/>
                </a:cubicBezTo>
                <a:close/>
                <a:moveTo>
                  <a:pt x="24355" y="3333"/>
                </a:moveTo>
                <a:lnTo>
                  <a:pt x="24355" y="3333"/>
                </a:lnTo>
                <a:cubicBezTo>
                  <a:pt x="24446" y="3424"/>
                  <a:pt x="24446" y="3515"/>
                  <a:pt x="24538" y="3698"/>
                </a:cubicBezTo>
                <a:lnTo>
                  <a:pt x="24446" y="3698"/>
                </a:lnTo>
                <a:cubicBezTo>
                  <a:pt x="24446" y="3607"/>
                  <a:pt x="24355" y="3424"/>
                  <a:pt x="24355" y="3333"/>
                </a:cubicBezTo>
                <a:close/>
                <a:moveTo>
                  <a:pt x="25770" y="3789"/>
                </a:moveTo>
                <a:lnTo>
                  <a:pt x="25679" y="3903"/>
                </a:lnTo>
                <a:cubicBezTo>
                  <a:pt x="25679" y="3789"/>
                  <a:pt x="25679" y="3789"/>
                  <a:pt x="25770" y="3789"/>
                </a:cubicBezTo>
                <a:close/>
                <a:moveTo>
                  <a:pt x="18675" y="3991"/>
                </a:moveTo>
                <a:cubicBezTo>
                  <a:pt x="18629" y="3993"/>
                  <a:pt x="18583" y="3995"/>
                  <a:pt x="18535" y="3995"/>
                </a:cubicBezTo>
                <a:lnTo>
                  <a:pt x="18831" y="3995"/>
                </a:lnTo>
                <a:cubicBezTo>
                  <a:pt x="18800" y="3995"/>
                  <a:pt x="18743" y="3995"/>
                  <a:pt x="18675" y="3991"/>
                </a:cubicBezTo>
                <a:close/>
                <a:moveTo>
                  <a:pt x="4221" y="4359"/>
                </a:moveTo>
                <a:cubicBezTo>
                  <a:pt x="4236" y="4360"/>
                  <a:pt x="4252" y="4360"/>
                  <a:pt x="4269" y="4360"/>
                </a:cubicBezTo>
                <a:cubicBezTo>
                  <a:pt x="4252" y="4360"/>
                  <a:pt x="4236" y="4360"/>
                  <a:pt x="4221" y="4359"/>
                </a:cubicBezTo>
                <a:close/>
                <a:moveTo>
                  <a:pt x="24812" y="4748"/>
                </a:moveTo>
                <a:lnTo>
                  <a:pt x="24812" y="4748"/>
                </a:lnTo>
                <a:cubicBezTo>
                  <a:pt x="24538" y="4839"/>
                  <a:pt x="24355" y="4839"/>
                  <a:pt x="24150" y="4839"/>
                </a:cubicBezTo>
                <a:cubicBezTo>
                  <a:pt x="24058" y="4793"/>
                  <a:pt x="24013" y="4771"/>
                  <a:pt x="23990" y="4771"/>
                </a:cubicBezTo>
                <a:cubicBezTo>
                  <a:pt x="23967" y="4771"/>
                  <a:pt x="23967" y="4793"/>
                  <a:pt x="23967" y="4839"/>
                </a:cubicBezTo>
                <a:cubicBezTo>
                  <a:pt x="24047" y="4866"/>
                  <a:pt x="24137" y="4877"/>
                  <a:pt x="24229" y="4877"/>
                </a:cubicBezTo>
                <a:cubicBezTo>
                  <a:pt x="24451" y="4877"/>
                  <a:pt x="24682" y="4812"/>
                  <a:pt x="24812" y="4748"/>
                </a:cubicBezTo>
                <a:close/>
                <a:moveTo>
                  <a:pt x="19585" y="6551"/>
                </a:moveTo>
                <a:lnTo>
                  <a:pt x="19437" y="6579"/>
                </a:lnTo>
                <a:lnTo>
                  <a:pt x="19437" y="6579"/>
                </a:lnTo>
                <a:cubicBezTo>
                  <a:pt x="19456" y="6570"/>
                  <a:pt x="19475" y="6560"/>
                  <a:pt x="19493" y="6551"/>
                </a:cubicBezTo>
                <a:close/>
                <a:moveTo>
                  <a:pt x="19629" y="6631"/>
                </a:moveTo>
                <a:cubicBezTo>
                  <a:pt x="19522" y="6638"/>
                  <a:pt x="19440" y="6642"/>
                  <a:pt x="19402" y="6642"/>
                </a:cubicBezTo>
                <a:cubicBezTo>
                  <a:pt x="19537" y="6642"/>
                  <a:pt x="19605" y="6642"/>
                  <a:pt x="19629" y="6631"/>
                </a:cubicBezTo>
                <a:close/>
                <a:moveTo>
                  <a:pt x="13696" y="6642"/>
                </a:moveTo>
                <a:cubicBezTo>
                  <a:pt x="13686" y="6648"/>
                  <a:pt x="13679" y="6654"/>
                  <a:pt x="13674" y="6659"/>
                </a:cubicBezTo>
                <a:lnTo>
                  <a:pt x="13674" y="6659"/>
                </a:lnTo>
                <a:cubicBezTo>
                  <a:pt x="13713" y="6653"/>
                  <a:pt x="13751" y="6648"/>
                  <a:pt x="13787" y="6642"/>
                </a:cubicBezTo>
                <a:close/>
                <a:moveTo>
                  <a:pt x="14175" y="6642"/>
                </a:moveTo>
                <a:cubicBezTo>
                  <a:pt x="14226" y="6655"/>
                  <a:pt x="14273" y="6661"/>
                  <a:pt x="14317" y="6663"/>
                </a:cubicBezTo>
                <a:lnTo>
                  <a:pt x="14317" y="6663"/>
                </a:lnTo>
                <a:cubicBezTo>
                  <a:pt x="14332" y="6657"/>
                  <a:pt x="14346" y="6650"/>
                  <a:pt x="14358" y="6642"/>
                </a:cubicBezTo>
                <a:close/>
                <a:moveTo>
                  <a:pt x="18253" y="7024"/>
                </a:moveTo>
                <a:cubicBezTo>
                  <a:pt x="18201" y="7028"/>
                  <a:pt x="18142" y="7030"/>
                  <a:pt x="18078" y="7030"/>
                </a:cubicBezTo>
                <a:lnTo>
                  <a:pt x="18261" y="7030"/>
                </a:lnTo>
                <a:cubicBezTo>
                  <a:pt x="18258" y="7028"/>
                  <a:pt x="18256" y="7026"/>
                  <a:pt x="18253" y="7024"/>
                </a:cubicBezTo>
                <a:close/>
                <a:moveTo>
                  <a:pt x="9222" y="7213"/>
                </a:moveTo>
                <a:cubicBezTo>
                  <a:pt x="9227" y="7214"/>
                  <a:pt x="9232" y="7215"/>
                  <a:pt x="9238" y="7217"/>
                </a:cubicBezTo>
                <a:lnTo>
                  <a:pt x="9238" y="7217"/>
                </a:lnTo>
                <a:cubicBezTo>
                  <a:pt x="9233" y="7214"/>
                  <a:pt x="9228" y="7213"/>
                  <a:pt x="9222" y="7213"/>
                </a:cubicBezTo>
                <a:close/>
                <a:moveTo>
                  <a:pt x="8948" y="7327"/>
                </a:moveTo>
                <a:cubicBezTo>
                  <a:pt x="8923" y="7327"/>
                  <a:pt x="8909" y="7336"/>
                  <a:pt x="8903" y="7349"/>
                </a:cubicBezTo>
                <a:lnTo>
                  <a:pt x="8903" y="7349"/>
                </a:lnTo>
                <a:lnTo>
                  <a:pt x="8948" y="7327"/>
                </a:lnTo>
                <a:close/>
                <a:moveTo>
                  <a:pt x="10546" y="7510"/>
                </a:moveTo>
                <a:lnTo>
                  <a:pt x="10454" y="7601"/>
                </a:lnTo>
                <a:lnTo>
                  <a:pt x="10454" y="7510"/>
                </a:lnTo>
                <a:close/>
                <a:moveTo>
                  <a:pt x="5410" y="7784"/>
                </a:moveTo>
                <a:cubicBezTo>
                  <a:pt x="5396" y="7784"/>
                  <a:pt x="5377" y="7786"/>
                  <a:pt x="5353" y="7791"/>
                </a:cubicBezTo>
                <a:lnTo>
                  <a:pt x="5353" y="7791"/>
                </a:lnTo>
                <a:lnTo>
                  <a:pt x="5410" y="7784"/>
                </a:lnTo>
                <a:close/>
                <a:moveTo>
                  <a:pt x="9239" y="7892"/>
                </a:moveTo>
                <a:lnTo>
                  <a:pt x="9239" y="7892"/>
                </a:lnTo>
                <a:cubicBezTo>
                  <a:pt x="9204" y="7896"/>
                  <a:pt x="9168" y="7898"/>
                  <a:pt x="9131" y="7898"/>
                </a:cubicBezTo>
                <a:cubicBezTo>
                  <a:pt x="9198" y="7898"/>
                  <a:pt x="9228" y="7898"/>
                  <a:pt x="9239" y="7892"/>
                </a:cubicBezTo>
                <a:close/>
                <a:moveTo>
                  <a:pt x="5258" y="8377"/>
                </a:moveTo>
                <a:cubicBezTo>
                  <a:pt x="5319" y="8377"/>
                  <a:pt x="5167" y="8468"/>
                  <a:pt x="5227" y="8468"/>
                </a:cubicBezTo>
                <a:lnTo>
                  <a:pt x="5319" y="8468"/>
                </a:lnTo>
                <a:cubicBezTo>
                  <a:pt x="5136" y="8560"/>
                  <a:pt x="4954" y="8651"/>
                  <a:pt x="4748" y="8742"/>
                </a:cubicBezTo>
                <a:lnTo>
                  <a:pt x="4565" y="8742"/>
                </a:lnTo>
                <a:lnTo>
                  <a:pt x="4086" y="8834"/>
                </a:lnTo>
                <a:cubicBezTo>
                  <a:pt x="4177" y="8742"/>
                  <a:pt x="4383" y="8651"/>
                  <a:pt x="4565" y="8468"/>
                </a:cubicBezTo>
                <a:lnTo>
                  <a:pt x="4954" y="8468"/>
                </a:lnTo>
                <a:cubicBezTo>
                  <a:pt x="5144" y="8400"/>
                  <a:pt x="5227" y="8377"/>
                  <a:pt x="5258" y="8377"/>
                </a:cubicBezTo>
                <a:close/>
                <a:moveTo>
                  <a:pt x="1986" y="9222"/>
                </a:moveTo>
                <a:lnTo>
                  <a:pt x="1895" y="9313"/>
                </a:lnTo>
                <a:cubicBezTo>
                  <a:pt x="1837" y="9313"/>
                  <a:pt x="1584" y="9350"/>
                  <a:pt x="1338" y="9377"/>
                </a:cubicBezTo>
                <a:lnTo>
                  <a:pt x="1338" y="9377"/>
                </a:lnTo>
                <a:lnTo>
                  <a:pt x="1416" y="9222"/>
                </a:lnTo>
                <a:cubicBezTo>
                  <a:pt x="1416" y="9222"/>
                  <a:pt x="1530" y="9222"/>
                  <a:pt x="1530" y="9313"/>
                </a:cubicBezTo>
                <a:cubicBezTo>
                  <a:pt x="1712" y="9222"/>
                  <a:pt x="1804" y="9222"/>
                  <a:pt x="1986" y="9222"/>
                </a:cubicBezTo>
                <a:close/>
                <a:moveTo>
                  <a:pt x="1324" y="9222"/>
                </a:moveTo>
                <a:lnTo>
                  <a:pt x="1324" y="9378"/>
                </a:lnTo>
                <a:lnTo>
                  <a:pt x="1324" y="9378"/>
                </a:lnTo>
                <a:cubicBezTo>
                  <a:pt x="1188" y="9393"/>
                  <a:pt x="1055" y="9404"/>
                  <a:pt x="959" y="9404"/>
                </a:cubicBezTo>
                <a:cubicBezTo>
                  <a:pt x="1050" y="9313"/>
                  <a:pt x="1233" y="9313"/>
                  <a:pt x="1324" y="9222"/>
                </a:cubicBezTo>
                <a:close/>
                <a:moveTo>
                  <a:pt x="5707" y="0"/>
                </a:moveTo>
                <a:cubicBezTo>
                  <a:pt x="5319" y="0"/>
                  <a:pt x="5045" y="91"/>
                  <a:pt x="4748" y="91"/>
                </a:cubicBezTo>
                <a:cubicBezTo>
                  <a:pt x="4474" y="183"/>
                  <a:pt x="4177" y="274"/>
                  <a:pt x="3904" y="365"/>
                </a:cubicBezTo>
                <a:cubicBezTo>
                  <a:pt x="4008" y="339"/>
                  <a:pt x="4068" y="328"/>
                  <a:pt x="4095" y="328"/>
                </a:cubicBezTo>
                <a:cubicBezTo>
                  <a:pt x="4157" y="328"/>
                  <a:pt x="4059" y="384"/>
                  <a:pt x="3944" y="455"/>
                </a:cubicBezTo>
                <a:lnTo>
                  <a:pt x="3944" y="455"/>
                </a:lnTo>
                <a:cubicBezTo>
                  <a:pt x="3944" y="449"/>
                  <a:pt x="3943" y="445"/>
                  <a:pt x="3940" y="445"/>
                </a:cubicBezTo>
                <a:cubicBezTo>
                  <a:pt x="3935" y="445"/>
                  <a:pt x="3923" y="455"/>
                  <a:pt x="3904" y="480"/>
                </a:cubicBezTo>
                <a:cubicBezTo>
                  <a:pt x="3917" y="471"/>
                  <a:pt x="3931" y="463"/>
                  <a:pt x="3944" y="455"/>
                </a:cubicBezTo>
                <a:lnTo>
                  <a:pt x="3944" y="455"/>
                </a:lnTo>
                <a:cubicBezTo>
                  <a:pt x="3942" y="484"/>
                  <a:pt x="3904" y="571"/>
                  <a:pt x="3904" y="571"/>
                </a:cubicBezTo>
                <a:cubicBezTo>
                  <a:pt x="3607" y="662"/>
                  <a:pt x="3333" y="753"/>
                  <a:pt x="3036" y="845"/>
                </a:cubicBezTo>
                <a:cubicBezTo>
                  <a:pt x="3036" y="936"/>
                  <a:pt x="2762" y="1141"/>
                  <a:pt x="2557" y="1324"/>
                </a:cubicBezTo>
                <a:cubicBezTo>
                  <a:pt x="2374" y="1415"/>
                  <a:pt x="2192" y="1621"/>
                  <a:pt x="2192" y="1712"/>
                </a:cubicBezTo>
                <a:cubicBezTo>
                  <a:pt x="2283" y="1621"/>
                  <a:pt x="2374" y="1507"/>
                  <a:pt x="2466" y="1415"/>
                </a:cubicBezTo>
                <a:lnTo>
                  <a:pt x="2466" y="1415"/>
                </a:lnTo>
                <a:cubicBezTo>
                  <a:pt x="2413" y="1533"/>
                  <a:pt x="2421" y="1583"/>
                  <a:pt x="2476" y="1583"/>
                </a:cubicBezTo>
                <a:cubicBezTo>
                  <a:pt x="2516" y="1583"/>
                  <a:pt x="2583" y="1555"/>
                  <a:pt x="2671" y="1507"/>
                </a:cubicBezTo>
                <a:lnTo>
                  <a:pt x="3128" y="1507"/>
                </a:lnTo>
                <a:cubicBezTo>
                  <a:pt x="3242" y="1415"/>
                  <a:pt x="3516" y="1233"/>
                  <a:pt x="3812" y="1233"/>
                </a:cubicBezTo>
                <a:cubicBezTo>
                  <a:pt x="4086" y="1141"/>
                  <a:pt x="4383" y="1050"/>
                  <a:pt x="4657" y="753"/>
                </a:cubicBezTo>
                <a:cubicBezTo>
                  <a:pt x="4839" y="753"/>
                  <a:pt x="4565" y="845"/>
                  <a:pt x="4657" y="845"/>
                </a:cubicBezTo>
                <a:cubicBezTo>
                  <a:pt x="4748" y="753"/>
                  <a:pt x="5045" y="662"/>
                  <a:pt x="5319" y="662"/>
                </a:cubicBezTo>
                <a:lnTo>
                  <a:pt x="5615" y="662"/>
                </a:lnTo>
                <a:cubicBezTo>
                  <a:pt x="5707" y="662"/>
                  <a:pt x="5798" y="662"/>
                  <a:pt x="5798" y="753"/>
                </a:cubicBezTo>
                <a:cubicBezTo>
                  <a:pt x="5981" y="753"/>
                  <a:pt x="5981" y="845"/>
                  <a:pt x="5981" y="1050"/>
                </a:cubicBezTo>
                <a:cubicBezTo>
                  <a:pt x="5981" y="1141"/>
                  <a:pt x="5981" y="1233"/>
                  <a:pt x="5889" y="1415"/>
                </a:cubicBezTo>
                <a:cubicBezTo>
                  <a:pt x="5524" y="1621"/>
                  <a:pt x="5136" y="1712"/>
                  <a:pt x="4748" y="1895"/>
                </a:cubicBezTo>
                <a:cubicBezTo>
                  <a:pt x="4269" y="2191"/>
                  <a:pt x="3698" y="2465"/>
                  <a:pt x="3424" y="3036"/>
                </a:cubicBezTo>
                <a:cubicBezTo>
                  <a:pt x="3424" y="3036"/>
                  <a:pt x="3470" y="3013"/>
                  <a:pt x="3504" y="3013"/>
                </a:cubicBezTo>
                <a:cubicBezTo>
                  <a:pt x="3538" y="3013"/>
                  <a:pt x="3561" y="3036"/>
                  <a:pt x="3516" y="3127"/>
                </a:cubicBezTo>
                <a:cubicBezTo>
                  <a:pt x="3424" y="3219"/>
                  <a:pt x="3333" y="3424"/>
                  <a:pt x="3242" y="3607"/>
                </a:cubicBezTo>
                <a:cubicBezTo>
                  <a:pt x="3242" y="3698"/>
                  <a:pt x="3242" y="3903"/>
                  <a:pt x="3333" y="4086"/>
                </a:cubicBezTo>
                <a:cubicBezTo>
                  <a:pt x="3424" y="4269"/>
                  <a:pt x="3516" y="4269"/>
                  <a:pt x="3698" y="4269"/>
                </a:cubicBezTo>
                <a:cubicBezTo>
                  <a:pt x="3807" y="4269"/>
                  <a:pt x="3895" y="4352"/>
                  <a:pt x="4221" y="4359"/>
                </a:cubicBezTo>
                <a:lnTo>
                  <a:pt x="4221" y="4359"/>
                </a:lnTo>
                <a:cubicBezTo>
                  <a:pt x="4153" y="4357"/>
                  <a:pt x="4119" y="4343"/>
                  <a:pt x="4269" y="4269"/>
                </a:cubicBezTo>
                <a:cubicBezTo>
                  <a:pt x="4383" y="4269"/>
                  <a:pt x="4474" y="4269"/>
                  <a:pt x="4565" y="4177"/>
                </a:cubicBezTo>
                <a:lnTo>
                  <a:pt x="4748" y="4086"/>
                </a:lnTo>
                <a:lnTo>
                  <a:pt x="5045" y="3789"/>
                </a:lnTo>
                <a:cubicBezTo>
                  <a:pt x="5227" y="3607"/>
                  <a:pt x="5524" y="3424"/>
                  <a:pt x="5615" y="3219"/>
                </a:cubicBezTo>
                <a:cubicBezTo>
                  <a:pt x="5981" y="2853"/>
                  <a:pt x="6186" y="2465"/>
                  <a:pt x="6369" y="1986"/>
                </a:cubicBezTo>
                <a:cubicBezTo>
                  <a:pt x="6460" y="1986"/>
                  <a:pt x="6551" y="1986"/>
                  <a:pt x="6665" y="1895"/>
                </a:cubicBezTo>
                <a:lnTo>
                  <a:pt x="6551" y="1895"/>
                </a:lnTo>
                <a:cubicBezTo>
                  <a:pt x="6939" y="1712"/>
                  <a:pt x="7122" y="1712"/>
                  <a:pt x="7236" y="1712"/>
                </a:cubicBezTo>
                <a:cubicBezTo>
                  <a:pt x="7419" y="1621"/>
                  <a:pt x="7601" y="1621"/>
                  <a:pt x="7989" y="1621"/>
                </a:cubicBezTo>
                <a:cubicBezTo>
                  <a:pt x="8081" y="1564"/>
                  <a:pt x="8178" y="1535"/>
                  <a:pt x="8275" y="1535"/>
                </a:cubicBezTo>
                <a:cubicBezTo>
                  <a:pt x="8372" y="1535"/>
                  <a:pt x="8469" y="1564"/>
                  <a:pt x="8560" y="1621"/>
                </a:cubicBezTo>
                <a:cubicBezTo>
                  <a:pt x="8469" y="1621"/>
                  <a:pt x="8560" y="1621"/>
                  <a:pt x="8651" y="1712"/>
                </a:cubicBezTo>
                <a:cubicBezTo>
                  <a:pt x="8651" y="1712"/>
                  <a:pt x="8743" y="1803"/>
                  <a:pt x="8651" y="1803"/>
                </a:cubicBezTo>
                <a:cubicBezTo>
                  <a:pt x="8948" y="1895"/>
                  <a:pt x="9039" y="1895"/>
                  <a:pt x="9039" y="1895"/>
                </a:cubicBezTo>
                <a:cubicBezTo>
                  <a:pt x="9131" y="1986"/>
                  <a:pt x="9222" y="1895"/>
                  <a:pt x="9404" y="2077"/>
                </a:cubicBezTo>
                <a:cubicBezTo>
                  <a:pt x="9404" y="2191"/>
                  <a:pt x="9404" y="2191"/>
                  <a:pt x="9313" y="2283"/>
                </a:cubicBezTo>
                <a:cubicBezTo>
                  <a:pt x="9404" y="2283"/>
                  <a:pt x="9404" y="2374"/>
                  <a:pt x="9519" y="2374"/>
                </a:cubicBezTo>
                <a:lnTo>
                  <a:pt x="9519" y="2762"/>
                </a:lnTo>
                <a:cubicBezTo>
                  <a:pt x="9519" y="2653"/>
                  <a:pt x="9487" y="2628"/>
                  <a:pt x="9456" y="2628"/>
                </a:cubicBezTo>
                <a:cubicBezTo>
                  <a:pt x="9430" y="2628"/>
                  <a:pt x="9404" y="2648"/>
                  <a:pt x="9404" y="2648"/>
                </a:cubicBezTo>
                <a:cubicBezTo>
                  <a:pt x="9365" y="2697"/>
                  <a:pt x="9343" y="2725"/>
                  <a:pt x="9330" y="2725"/>
                </a:cubicBezTo>
                <a:cubicBezTo>
                  <a:pt x="9313" y="2725"/>
                  <a:pt x="9313" y="2674"/>
                  <a:pt x="9313" y="2557"/>
                </a:cubicBezTo>
                <a:cubicBezTo>
                  <a:pt x="9222" y="2762"/>
                  <a:pt x="9131" y="2853"/>
                  <a:pt x="9039" y="2945"/>
                </a:cubicBezTo>
                <a:cubicBezTo>
                  <a:pt x="9039" y="2945"/>
                  <a:pt x="9039" y="3036"/>
                  <a:pt x="8948" y="3036"/>
                </a:cubicBezTo>
                <a:cubicBezTo>
                  <a:pt x="8834" y="3036"/>
                  <a:pt x="8743" y="3127"/>
                  <a:pt x="8651" y="3127"/>
                </a:cubicBezTo>
                <a:lnTo>
                  <a:pt x="7510" y="3607"/>
                </a:lnTo>
                <a:lnTo>
                  <a:pt x="8743" y="3698"/>
                </a:lnTo>
                <a:lnTo>
                  <a:pt x="8948" y="3698"/>
                </a:lnTo>
                <a:cubicBezTo>
                  <a:pt x="9131" y="3698"/>
                  <a:pt x="9313" y="3607"/>
                  <a:pt x="9404" y="3515"/>
                </a:cubicBezTo>
                <a:lnTo>
                  <a:pt x="9610" y="3515"/>
                </a:lnTo>
                <a:cubicBezTo>
                  <a:pt x="9701" y="3424"/>
                  <a:pt x="9610" y="3424"/>
                  <a:pt x="9519" y="3424"/>
                </a:cubicBezTo>
                <a:cubicBezTo>
                  <a:pt x="9610" y="3333"/>
                  <a:pt x="9701" y="3219"/>
                  <a:pt x="9701" y="3219"/>
                </a:cubicBezTo>
                <a:cubicBezTo>
                  <a:pt x="9975" y="3127"/>
                  <a:pt x="10272" y="3219"/>
                  <a:pt x="10842" y="3036"/>
                </a:cubicBezTo>
                <a:lnTo>
                  <a:pt x="10660" y="3036"/>
                </a:lnTo>
                <a:cubicBezTo>
                  <a:pt x="10934" y="3036"/>
                  <a:pt x="11230" y="2853"/>
                  <a:pt x="11504" y="2762"/>
                </a:cubicBezTo>
                <a:cubicBezTo>
                  <a:pt x="11687" y="2648"/>
                  <a:pt x="11984" y="2648"/>
                  <a:pt x="11984" y="2465"/>
                </a:cubicBezTo>
                <a:lnTo>
                  <a:pt x="11984" y="2465"/>
                </a:lnTo>
                <a:lnTo>
                  <a:pt x="11322" y="2762"/>
                </a:lnTo>
                <a:cubicBezTo>
                  <a:pt x="11687" y="2557"/>
                  <a:pt x="11984" y="2283"/>
                  <a:pt x="12646" y="2191"/>
                </a:cubicBezTo>
                <a:lnTo>
                  <a:pt x="12646" y="2191"/>
                </a:lnTo>
                <a:cubicBezTo>
                  <a:pt x="12646" y="2283"/>
                  <a:pt x="12463" y="2374"/>
                  <a:pt x="12258" y="2374"/>
                </a:cubicBezTo>
                <a:cubicBezTo>
                  <a:pt x="12463" y="2374"/>
                  <a:pt x="12646" y="2283"/>
                  <a:pt x="12828" y="2283"/>
                </a:cubicBezTo>
                <a:cubicBezTo>
                  <a:pt x="12828" y="2374"/>
                  <a:pt x="12075" y="2557"/>
                  <a:pt x="11687" y="2762"/>
                </a:cubicBezTo>
                <a:cubicBezTo>
                  <a:pt x="11839" y="2762"/>
                  <a:pt x="12140" y="2550"/>
                  <a:pt x="12241" y="2550"/>
                </a:cubicBezTo>
                <a:cubicBezTo>
                  <a:pt x="12277" y="2550"/>
                  <a:pt x="12287" y="2576"/>
                  <a:pt x="12258" y="2648"/>
                </a:cubicBezTo>
                <a:cubicBezTo>
                  <a:pt x="12463" y="2374"/>
                  <a:pt x="12942" y="2465"/>
                  <a:pt x="13399" y="2191"/>
                </a:cubicBezTo>
                <a:lnTo>
                  <a:pt x="13399" y="2283"/>
                </a:lnTo>
                <a:cubicBezTo>
                  <a:pt x="13502" y="2283"/>
                  <a:pt x="13662" y="2208"/>
                  <a:pt x="13759" y="2109"/>
                </a:cubicBezTo>
                <a:lnTo>
                  <a:pt x="13759" y="2109"/>
                </a:lnTo>
                <a:lnTo>
                  <a:pt x="13604" y="2283"/>
                </a:lnTo>
                <a:cubicBezTo>
                  <a:pt x="13696" y="2191"/>
                  <a:pt x="13970" y="2191"/>
                  <a:pt x="13970" y="2191"/>
                </a:cubicBezTo>
                <a:cubicBezTo>
                  <a:pt x="14084" y="2191"/>
                  <a:pt x="14084" y="2191"/>
                  <a:pt x="14175" y="2283"/>
                </a:cubicBezTo>
                <a:lnTo>
                  <a:pt x="14084" y="2191"/>
                </a:lnTo>
                <a:cubicBezTo>
                  <a:pt x="14084" y="2077"/>
                  <a:pt x="14175" y="2077"/>
                  <a:pt x="14084" y="1986"/>
                </a:cubicBezTo>
                <a:cubicBezTo>
                  <a:pt x="14175" y="1986"/>
                  <a:pt x="14266" y="1986"/>
                  <a:pt x="14358" y="2077"/>
                </a:cubicBezTo>
                <a:lnTo>
                  <a:pt x="14358" y="2191"/>
                </a:lnTo>
                <a:cubicBezTo>
                  <a:pt x="14358" y="2283"/>
                  <a:pt x="14266" y="2374"/>
                  <a:pt x="14266" y="2374"/>
                </a:cubicBezTo>
                <a:lnTo>
                  <a:pt x="14175" y="2374"/>
                </a:lnTo>
                <a:lnTo>
                  <a:pt x="14175" y="2465"/>
                </a:lnTo>
                <a:cubicBezTo>
                  <a:pt x="14175" y="2554"/>
                  <a:pt x="14196" y="2647"/>
                  <a:pt x="14229" y="2741"/>
                </a:cubicBezTo>
                <a:lnTo>
                  <a:pt x="14229" y="2741"/>
                </a:lnTo>
                <a:cubicBezTo>
                  <a:pt x="14227" y="2683"/>
                  <a:pt x="14238" y="2621"/>
                  <a:pt x="14266" y="2557"/>
                </a:cubicBezTo>
                <a:lnTo>
                  <a:pt x="14266" y="2557"/>
                </a:lnTo>
                <a:cubicBezTo>
                  <a:pt x="14266" y="2762"/>
                  <a:pt x="14358" y="3036"/>
                  <a:pt x="14540" y="3219"/>
                </a:cubicBezTo>
                <a:cubicBezTo>
                  <a:pt x="14654" y="3333"/>
                  <a:pt x="14837" y="3515"/>
                  <a:pt x="15019" y="3515"/>
                </a:cubicBezTo>
                <a:lnTo>
                  <a:pt x="15408" y="3515"/>
                </a:lnTo>
                <a:cubicBezTo>
                  <a:pt x="15316" y="3424"/>
                  <a:pt x="15225" y="3424"/>
                  <a:pt x="15316" y="3424"/>
                </a:cubicBezTo>
                <a:cubicBezTo>
                  <a:pt x="15368" y="3441"/>
                  <a:pt x="15413" y="3449"/>
                  <a:pt x="15455" y="3449"/>
                </a:cubicBezTo>
                <a:cubicBezTo>
                  <a:pt x="15635" y="3449"/>
                  <a:pt x="15755" y="3311"/>
                  <a:pt x="16069" y="3219"/>
                </a:cubicBezTo>
                <a:lnTo>
                  <a:pt x="16069" y="3333"/>
                </a:lnTo>
                <a:cubicBezTo>
                  <a:pt x="17028" y="3333"/>
                  <a:pt x="16366" y="3127"/>
                  <a:pt x="17119" y="3036"/>
                </a:cubicBezTo>
                <a:lnTo>
                  <a:pt x="17119" y="3036"/>
                </a:lnTo>
                <a:lnTo>
                  <a:pt x="16823" y="3219"/>
                </a:lnTo>
                <a:cubicBezTo>
                  <a:pt x="16937" y="3219"/>
                  <a:pt x="17119" y="3219"/>
                  <a:pt x="17211" y="3127"/>
                </a:cubicBezTo>
                <a:lnTo>
                  <a:pt x="17211" y="3127"/>
                </a:lnTo>
                <a:lnTo>
                  <a:pt x="17119" y="3333"/>
                </a:lnTo>
                <a:cubicBezTo>
                  <a:pt x="17302" y="3219"/>
                  <a:pt x="17393" y="3219"/>
                  <a:pt x="17393" y="3219"/>
                </a:cubicBezTo>
                <a:cubicBezTo>
                  <a:pt x="17507" y="3127"/>
                  <a:pt x="17507" y="3127"/>
                  <a:pt x="17599" y="3127"/>
                </a:cubicBezTo>
                <a:lnTo>
                  <a:pt x="17781" y="3127"/>
                </a:lnTo>
                <a:cubicBezTo>
                  <a:pt x="17873" y="3219"/>
                  <a:pt x="17964" y="3424"/>
                  <a:pt x="18078" y="3515"/>
                </a:cubicBezTo>
                <a:lnTo>
                  <a:pt x="18169" y="3607"/>
                </a:lnTo>
                <a:cubicBezTo>
                  <a:pt x="18078" y="3607"/>
                  <a:pt x="18169" y="3698"/>
                  <a:pt x="18535" y="3789"/>
                </a:cubicBezTo>
                <a:lnTo>
                  <a:pt x="18169" y="3789"/>
                </a:lnTo>
                <a:cubicBezTo>
                  <a:pt x="18078" y="3698"/>
                  <a:pt x="17964" y="3607"/>
                  <a:pt x="17873" y="3424"/>
                </a:cubicBezTo>
                <a:cubicBezTo>
                  <a:pt x="17782" y="3424"/>
                  <a:pt x="17691" y="3333"/>
                  <a:pt x="17690" y="3220"/>
                </a:cubicBezTo>
                <a:lnTo>
                  <a:pt x="17690" y="3220"/>
                </a:lnTo>
                <a:cubicBezTo>
                  <a:pt x="17691" y="3334"/>
                  <a:pt x="17782" y="3516"/>
                  <a:pt x="17873" y="3607"/>
                </a:cubicBezTo>
                <a:cubicBezTo>
                  <a:pt x="17964" y="3789"/>
                  <a:pt x="18169" y="3789"/>
                  <a:pt x="18261" y="3903"/>
                </a:cubicBezTo>
                <a:cubicBezTo>
                  <a:pt x="18380" y="3963"/>
                  <a:pt x="18547" y="3984"/>
                  <a:pt x="18675" y="3991"/>
                </a:cubicBezTo>
                <a:lnTo>
                  <a:pt x="18675" y="3991"/>
                </a:lnTo>
                <a:cubicBezTo>
                  <a:pt x="18996" y="3973"/>
                  <a:pt x="19253" y="3903"/>
                  <a:pt x="19493" y="3903"/>
                </a:cubicBezTo>
                <a:cubicBezTo>
                  <a:pt x="19585" y="3903"/>
                  <a:pt x="19493" y="3903"/>
                  <a:pt x="19402" y="3995"/>
                </a:cubicBezTo>
                <a:cubicBezTo>
                  <a:pt x="19585" y="3995"/>
                  <a:pt x="19676" y="3903"/>
                  <a:pt x="19973" y="3903"/>
                </a:cubicBezTo>
                <a:cubicBezTo>
                  <a:pt x="19881" y="3903"/>
                  <a:pt x="19973" y="3995"/>
                  <a:pt x="19676" y="4086"/>
                </a:cubicBezTo>
                <a:cubicBezTo>
                  <a:pt x="19973" y="3995"/>
                  <a:pt x="20155" y="3995"/>
                  <a:pt x="20361" y="3903"/>
                </a:cubicBezTo>
                <a:cubicBezTo>
                  <a:pt x="20421" y="3903"/>
                  <a:pt x="20604" y="3853"/>
                  <a:pt x="20692" y="3853"/>
                </a:cubicBezTo>
                <a:cubicBezTo>
                  <a:pt x="20736" y="3853"/>
                  <a:pt x="20756" y="3865"/>
                  <a:pt x="20726" y="3903"/>
                </a:cubicBezTo>
                <a:cubicBezTo>
                  <a:pt x="20931" y="3789"/>
                  <a:pt x="21114" y="3698"/>
                  <a:pt x="21296" y="3607"/>
                </a:cubicBezTo>
                <a:cubicBezTo>
                  <a:pt x="21388" y="3515"/>
                  <a:pt x="21502" y="3515"/>
                  <a:pt x="21593" y="3424"/>
                </a:cubicBezTo>
                <a:lnTo>
                  <a:pt x="21776" y="3333"/>
                </a:lnTo>
                <a:lnTo>
                  <a:pt x="21867" y="3219"/>
                </a:lnTo>
                <a:cubicBezTo>
                  <a:pt x="21867" y="3127"/>
                  <a:pt x="21958" y="3127"/>
                  <a:pt x="21958" y="3127"/>
                </a:cubicBezTo>
                <a:lnTo>
                  <a:pt x="22073" y="3127"/>
                </a:lnTo>
                <a:lnTo>
                  <a:pt x="22164" y="3219"/>
                </a:lnTo>
                <a:cubicBezTo>
                  <a:pt x="22255" y="3333"/>
                  <a:pt x="22346" y="3424"/>
                  <a:pt x="22438" y="3515"/>
                </a:cubicBezTo>
                <a:cubicBezTo>
                  <a:pt x="22643" y="3698"/>
                  <a:pt x="22917" y="3903"/>
                  <a:pt x="23214" y="3995"/>
                </a:cubicBezTo>
                <a:lnTo>
                  <a:pt x="23396" y="4360"/>
                </a:lnTo>
                <a:cubicBezTo>
                  <a:pt x="23464" y="4411"/>
                  <a:pt x="23499" y="4431"/>
                  <a:pt x="23514" y="4431"/>
                </a:cubicBezTo>
                <a:cubicBezTo>
                  <a:pt x="23563" y="4431"/>
                  <a:pt x="23387" y="4209"/>
                  <a:pt x="23443" y="4209"/>
                </a:cubicBezTo>
                <a:cubicBezTo>
                  <a:pt x="23466" y="4209"/>
                  <a:pt x="23531" y="4248"/>
                  <a:pt x="23670" y="4360"/>
                </a:cubicBezTo>
                <a:cubicBezTo>
                  <a:pt x="23784" y="4360"/>
                  <a:pt x="23784" y="4360"/>
                  <a:pt x="23876" y="4474"/>
                </a:cubicBezTo>
                <a:cubicBezTo>
                  <a:pt x="24058" y="4565"/>
                  <a:pt x="24150" y="4565"/>
                  <a:pt x="24241" y="4565"/>
                </a:cubicBezTo>
                <a:lnTo>
                  <a:pt x="24355" y="4565"/>
                </a:lnTo>
                <a:cubicBezTo>
                  <a:pt x="24355" y="4657"/>
                  <a:pt x="24355" y="4657"/>
                  <a:pt x="24446" y="4657"/>
                </a:cubicBezTo>
                <a:cubicBezTo>
                  <a:pt x="24629" y="4657"/>
                  <a:pt x="24720" y="4565"/>
                  <a:pt x="24812" y="4474"/>
                </a:cubicBezTo>
                <a:lnTo>
                  <a:pt x="24926" y="4474"/>
                </a:lnTo>
                <a:cubicBezTo>
                  <a:pt x="24926" y="4360"/>
                  <a:pt x="24926" y="4360"/>
                  <a:pt x="25017" y="4360"/>
                </a:cubicBezTo>
                <a:lnTo>
                  <a:pt x="25108" y="4474"/>
                </a:lnTo>
                <a:lnTo>
                  <a:pt x="24926" y="4474"/>
                </a:lnTo>
                <a:cubicBezTo>
                  <a:pt x="25017" y="4565"/>
                  <a:pt x="25108" y="4565"/>
                  <a:pt x="25108" y="4657"/>
                </a:cubicBezTo>
                <a:cubicBezTo>
                  <a:pt x="25108" y="4748"/>
                  <a:pt x="25017" y="4748"/>
                  <a:pt x="24926" y="4748"/>
                </a:cubicBezTo>
                <a:cubicBezTo>
                  <a:pt x="24926" y="4657"/>
                  <a:pt x="24812" y="4657"/>
                  <a:pt x="24812" y="4657"/>
                </a:cubicBezTo>
                <a:cubicBezTo>
                  <a:pt x="24720" y="4657"/>
                  <a:pt x="24720" y="4657"/>
                  <a:pt x="24812" y="4748"/>
                </a:cubicBezTo>
                <a:cubicBezTo>
                  <a:pt x="24926" y="4748"/>
                  <a:pt x="24926" y="4748"/>
                  <a:pt x="24720" y="4839"/>
                </a:cubicBezTo>
                <a:cubicBezTo>
                  <a:pt x="24241" y="4930"/>
                  <a:pt x="23967" y="5136"/>
                  <a:pt x="23396" y="5318"/>
                </a:cubicBezTo>
                <a:cubicBezTo>
                  <a:pt x="23337" y="5337"/>
                  <a:pt x="23305" y="5344"/>
                  <a:pt x="23290" y="5344"/>
                </a:cubicBezTo>
                <a:cubicBezTo>
                  <a:pt x="23232" y="5344"/>
                  <a:pt x="23451" y="5227"/>
                  <a:pt x="23305" y="5227"/>
                </a:cubicBezTo>
                <a:lnTo>
                  <a:pt x="23100" y="5410"/>
                </a:lnTo>
                <a:lnTo>
                  <a:pt x="23008" y="5410"/>
                </a:lnTo>
                <a:cubicBezTo>
                  <a:pt x="22734" y="5501"/>
                  <a:pt x="23008" y="5501"/>
                  <a:pt x="22643" y="5615"/>
                </a:cubicBezTo>
                <a:cubicBezTo>
                  <a:pt x="22586" y="5707"/>
                  <a:pt x="22369" y="5707"/>
                  <a:pt x="22107" y="5707"/>
                </a:cubicBezTo>
                <a:cubicBezTo>
                  <a:pt x="21844" y="5707"/>
                  <a:pt x="21536" y="5707"/>
                  <a:pt x="21296" y="5798"/>
                </a:cubicBezTo>
                <a:cubicBezTo>
                  <a:pt x="21205" y="5798"/>
                  <a:pt x="21296" y="5707"/>
                  <a:pt x="21296" y="5707"/>
                </a:cubicBezTo>
                <a:lnTo>
                  <a:pt x="21296" y="5707"/>
                </a:lnTo>
                <a:cubicBezTo>
                  <a:pt x="20635" y="5889"/>
                  <a:pt x="20726" y="5889"/>
                  <a:pt x="20155" y="6072"/>
                </a:cubicBezTo>
                <a:lnTo>
                  <a:pt x="19676" y="6072"/>
                </a:lnTo>
                <a:cubicBezTo>
                  <a:pt x="20064" y="6072"/>
                  <a:pt x="19585" y="6277"/>
                  <a:pt x="19219" y="6368"/>
                </a:cubicBezTo>
                <a:cubicBezTo>
                  <a:pt x="19311" y="6460"/>
                  <a:pt x="19493" y="6460"/>
                  <a:pt x="19493" y="6460"/>
                </a:cubicBezTo>
                <a:lnTo>
                  <a:pt x="18923" y="6551"/>
                </a:lnTo>
                <a:cubicBezTo>
                  <a:pt x="18832" y="6551"/>
                  <a:pt x="18831" y="6551"/>
                  <a:pt x="18921" y="6461"/>
                </a:cubicBezTo>
                <a:lnTo>
                  <a:pt x="18921" y="6461"/>
                </a:lnTo>
                <a:lnTo>
                  <a:pt x="18831" y="6551"/>
                </a:lnTo>
                <a:cubicBezTo>
                  <a:pt x="18649" y="6460"/>
                  <a:pt x="18740" y="6368"/>
                  <a:pt x="18923" y="6368"/>
                </a:cubicBezTo>
                <a:lnTo>
                  <a:pt x="19105" y="6368"/>
                </a:lnTo>
                <a:cubicBezTo>
                  <a:pt x="19311" y="6277"/>
                  <a:pt x="19402" y="6186"/>
                  <a:pt x="19402" y="6072"/>
                </a:cubicBezTo>
                <a:lnTo>
                  <a:pt x="19402" y="6072"/>
                </a:lnTo>
                <a:cubicBezTo>
                  <a:pt x="19311" y="6186"/>
                  <a:pt x="19311" y="6186"/>
                  <a:pt x="19219" y="6186"/>
                </a:cubicBezTo>
                <a:lnTo>
                  <a:pt x="19219" y="6072"/>
                </a:lnTo>
                <a:cubicBezTo>
                  <a:pt x="19219" y="6072"/>
                  <a:pt x="19105" y="6186"/>
                  <a:pt x="19014" y="6186"/>
                </a:cubicBezTo>
                <a:lnTo>
                  <a:pt x="18831" y="6072"/>
                </a:lnTo>
                <a:lnTo>
                  <a:pt x="17964" y="6072"/>
                </a:lnTo>
                <a:cubicBezTo>
                  <a:pt x="17393" y="6277"/>
                  <a:pt x="16937" y="6551"/>
                  <a:pt x="15978" y="6756"/>
                </a:cubicBezTo>
                <a:cubicBezTo>
                  <a:pt x="16161" y="6551"/>
                  <a:pt x="15978" y="6551"/>
                  <a:pt x="15978" y="6460"/>
                </a:cubicBezTo>
                <a:lnTo>
                  <a:pt x="15978" y="6460"/>
                </a:lnTo>
                <a:cubicBezTo>
                  <a:pt x="16017" y="6473"/>
                  <a:pt x="16061" y="6478"/>
                  <a:pt x="16108" y="6478"/>
                </a:cubicBezTo>
                <a:cubicBezTo>
                  <a:pt x="16389" y="6478"/>
                  <a:pt x="16800" y="6277"/>
                  <a:pt x="17211" y="6277"/>
                </a:cubicBezTo>
                <a:cubicBezTo>
                  <a:pt x="16937" y="6277"/>
                  <a:pt x="17028" y="6277"/>
                  <a:pt x="17119" y="6186"/>
                </a:cubicBezTo>
                <a:lnTo>
                  <a:pt x="17119" y="6186"/>
                </a:lnTo>
                <a:lnTo>
                  <a:pt x="16161" y="6368"/>
                </a:lnTo>
                <a:cubicBezTo>
                  <a:pt x="16161" y="6338"/>
                  <a:pt x="16140" y="6328"/>
                  <a:pt x="16107" y="6328"/>
                </a:cubicBezTo>
                <a:cubicBezTo>
                  <a:pt x="16039" y="6328"/>
                  <a:pt x="15917" y="6368"/>
                  <a:pt x="15796" y="6368"/>
                </a:cubicBezTo>
                <a:cubicBezTo>
                  <a:pt x="15978" y="6460"/>
                  <a:pt x="15111" y="6551"/>
                  <a:pt x="14746" y="6642"/>
                </a:cubicBezTo>
                <a:cubicBezTo>
                  <a:pt x="14746" y="6551"/>
                  <a:pt x="14837" y="6460"/>
                  <a:pt x="15225" y="6460"/>
                </a:cubicBezTo>
                <a:cubicBezTo>
                  <a:pt x="15174" y="6450"/>
                  <a:pt x="15127" y="6446"/>
                  <a:pt x="15083" y="6446"/>
                </a:cubicBezTo>
                <a:cubicBezTo>
                  <a:pt x="14774" y="6446"/>
                  <a:pt x="14643" y="6664"/>
                  <a:pt x="14344" y="6664"/>
                </a:cubicBezTo>
                <a:cubicBezTo>
                  <a:pt x="14335" y="6664"/>
                  <a:pt x="14326" y="6663"/>
                  <a:pt x="14317" y="6663"/>
                </a:cubicBezTo>
                <a:lnTo>
                  <a:pt x="14317" y="6663"/>
                </a:lnTo>
                <a:cubicBezTo>
                  <a:pt x="14213" y="6706"/>
                  <a:pt x="14034" y="6728"/>
                  <a:pt x="13890" y="6728"/>
                </a:cubicBezTo>
                <a:cubicBezTo>
                  <a:pt x="13741" y="6728"/>
                  <a:pt x="13630" y="6705"/>
                  <a:pt x="13674" y="6659"/>
                </a:cubicBezTo>
                <a:lnTo>
                  <a:pt x="13674" y="6659"/>
                </a:lnTo>
                <a:cubicBezTo>
                  <a:pt x="12899" y="6774"/>
                  <a:pt x="11591" y="6948"/>
                  <a:pt x="11504" y="7122"/>
                </a:cubicBezTo>
                <a:cubicBezTo>
                  <a:pt x="11504" y="7122"/>
                  <a:pt x="11596" y="6939"/>
                  <a:pt x="11596" y="6848"/>
                </a:cubicBezTo>
                <a:lnTo>
                  <a:pt x="11596" y="6848"/>
                </a:lnTo>
                <a:lnTo>
                  <a:pt x="10842" y="7327"/>
                </a:lnTo>
                <a:cubicBezTo>
                  <a:pt x="10660" y="7327"/>
                  <a:pt x="10454" y="7418"/>
                  <a:pt x="10363" y="7418"/>
                </a:cubicBezTo>
                <a:lnTo>
                  <a:pt x="10363" y="7327"/>
                </a:lnTo>
                <a:cubicBezTo>
                  <a:pt x="10272" y="7213"/>
                  <a:pt x="10363" y="7122"/>
                  <a:pt x="10660" y="7030"/>
                </a:cubicBezTo>
                <a:cubicBezTo>
                  <a:pt x="10454" y="7030"/>
                  <a:pt x="10272" y="7030"/>
                  <a:pt x="9884" y="7122"/>
                </a:cubicBezTo>
                <a:cubicBezTo>
                  <a:pt x="9975" y="7122"/>
                  <a:pt x="10181" y="7327"/>
                  <a:pt x="10089" y="7327"/>
                </a:cubicBezTo>
                <a:cubicBezTo>
                  <a:pt x="9850" y="7270"/>
                  <a:pt x="9753" y="7270"/>
                  <a:pt x="9656" y="7270"/>
                </a:cubicBezTo>
                <a:cubicBezTo>
                  <a:pt x="9561" y="7270"/>
                  <a:pt x="9466" y="7270"/>
                  <a:pt x="9238" y="7217"/>
                </a:cubicBezTo>
                <a:lnTo>
                  <a:pt x="9238" y="7217"/>
                </a:lnTo>
                <a:cubicBezTo>
                  <a:pt x="9300" y="7251"/>
                  <a:pt x="9204" y="7510"/>
                  <a:pt x="8948" y="7510"/>
                </a:cubicBezTo>
                <a:cubicBezTo>
                  <a:pt x="8948" y="7510"/>
                  <a:pt x="8878" y="7397"/>
                  <a:pt x="8903" y="7349"/>
                </a:cubicBezTo>
                <a:lnTo>
                  <a:pt x="8903" y="7349"/>
                </a:lnTo>
                <a:lnTo>
                  <a:pt x="8377" y="7601"/>
                </a:lnTo>
                <a:cubicBezTo>
                  <a:pt x="8469" y="7510"/>
                  <a:pt x="8263" y="7418"/>
                  <a:pt x="8172" y="7418"/>
                </a:cubicBezTo>
                <a:lnTo>
                  <a:pt x="8172" y="7418"/>
                </a:lnTo>
                <a:cubicBezTo>
                  <a:pt x="8263" y="7418"/>
                  <a:pt x="7601" y="7510"/>
                  <a:pt x="7419" y="7510"/>
                </a:cubicBezTo>
                <a:lnTo>
                  <a:pt x="7693" y="7510"/>
                </a:lnTo>
                <a:cubicBezTo>
                  <a:pt x="7327" y="7601"/>
                  <a:pt x="7236" y="7692"/>
                  <a:pt x="7031" y="7784"/>
                </a:cubicBezTo>
                <a:cubicBezTo>
                  <a:pt x="6848" y="7784"/>
                  <a:pt x="6665" y="7784"/>
                  <a:pt x="6551" y="7898"/>
                </a:cubicBezTo>
                <a:lnTo>
                  <a:pt x="6277" y="7898"/>
                </a:lnTo>
                <a:cubicBezTo>
                  <a:pt x="6277" y="7898"/>
                  <a:pt x="6237" y="7847"/>
                  <a:pt x="6149" y="7847"/>
                </a:cubicBezTo>
                <a:cubicBezTo>
                  <a:pt x="6105" y="7847"/>
                  <a:pt x="6049" y="7860"/>
                  <a:pt x="5981" y="7898"/>
                </a:cubicBezTo>
                <a:cubicBezTo>
                  <a:pt x="5981" y="7898"/>
                  <a:pt x="5889" y="7989"/>
                  <a:pt x="5798" y="7989"/>
                </a:cubicBezTo>
                <a:lnTo>
                  <a:pt x="5410" y="8080"/>
                </a:lnTo>
                <a:cubicBezTo>
                  <a:pt x="5380" y="8080"/>
                  <a:pt x="5360" y="8080"/>
                  <a:pt x="5343" y="8084"/>
                </a:cubicBezTo>
                <a:lnTo>
                  <a:pt x="5343" y="8084"/>
                </a:lnTo>
                <a:cubicBezTo>
                  <a:pt x="5439" y="8022"/>
                  <a:pt x="5554" y="7960"/>
                  <a:pt x="5615" y="7898"/>
                </a:cubicBezTo>
                <a:cubicBezTo>
                  <a:pt x="5418" y="7898"/>
                  <a:pt x="5443" y="7847"/>
                  <a:pt x="5367" y="7847"/>
                </a:cubicBezTo>
                <a:cubicBezTo>
                  <a:pt x="5329" y="7847"/>
                  <a:pt x="5265" y="7860"/>
                  <a:pt x="5136" y="7898"/>
                </a:cubicBezTo>
                <a:cubicBezTo>
                  <a:pt x="4981" y="7898"/>
                  <a:pt x="5222" y="7815"/>
                  <a:pt x="5353" y="7791"/>
                </a:cubicBezTo>
                <a:lnTo>
                  <a:pt x="5353" y="7791"/>
                </a:lnTo>
                <a:lnTo>
                  <a:pt x="4474" y="7898"/>
                </a:lnTo>
                <a:cubicBezTo>
                  <a:pt x="4565" y="8080"/>
                  <a:pt x="3698" y="8172"/>
                  <a:pt x="3812" y="8263"/>
                </a:cubicBezTo>
                <a:lnTo>
                  <a:pt x="4839" y="7989"/>
                </a:lnTo>
                <a:lnTo>
                  <a:pt x="4839" y="7989"/>
                </a:lnTo>
                <a:cubicBezTo>
                  <a:pt x="4839" y="7989"/>
                  <a:pt x="4657" y="8172"/>
                  <a:pt x="4383" y="8263"/>
                </a:cubicBezTo>
                <a:cubicBezTo>
                  <a:pt x="4086" y="8354"/>
                  <a:pt x="3812" y="8468"/>
                  <a:pt x="3516" y="8468"/>
                </a:cubicBezTo>
                <a:lnTo>
                  <a:pt x="3607" y="8354"/>
                </a:lnTo>
                <a:cubicBezTo>
                  <a:pt x="3607" y="8354"/>
                  <a:pt x="3698" y="8263"/>
                  <a:pt x="3607" y="8263"/>
                </a:cubicBezTo>
                <a:cubicBezTo>
                  <a:pt x="3607" y="8263"/>
                  <a:pt x="3516" y="8354"/>
                  <a:pt x="3424" y="8354"/>
                </a:cubicBezTo>
                <a:cubicBezTo>
                  <a:pt x="3333" y="8354"/>
                  <a:pt x="3128" y="8354"/>
                  <a:pt x="3036" y="8468"/>
                </a:cubicBezTo>
                <a:lnTo>
                  <a:pt x="2945" y="8468"/>
                </a:lnTo>
                <a:lnTo>
                  <a:pt x="3242" y="8354"/>
                </a:lnTo>
                <a:cubicBezTo>
                  <a:pt x="2854" y="8354"/>
                  <a:pt x="2671" y="8560"/>
                  <a:pt x="2374" y="8651"/>
                </a:cubicBezTo>
                <a:lnTo>
                  <a:pt x="2192" y="8651"/>
                </a:lnTo>
                <a:lnTo>
                  <a:pt x="2100" y="8560"/>
                </a:lnTo>
                <a:cubicBezTo>
                  <a:pt x="1986" y="8651"/>
                  <a:pt x="1895" y="8651"/>
                  <a:pt x="1804" y="8651"/>
                </a:cubicBezTo>
                <a:lnTo>
                  <a:pt x="1621" y="8651"/>
                </a:lnTo>
                <a:cubicBezTo>
                  <a:pt x="1324" y="8742"/>
                  <a:pt x="1142" y="8742"/>
                  <a:pt x="1050" y="8834"/>
                </a:cubicBezTo>
                <a:cubicBezTo>
                  <a:pt x="990" y="8807"/>
                  <a:pt x="909" y="8796"/>
                  <a:pt x="813" y="8796"/>
                </a:cubicBezTo>
                <a:cubicBezTo>
                  <a:pt x="583" y="8796"/>
                  <a:pt x="275" y="8860"/>
                  <a:pt x="0" y="8925"/>
                </a:cubicBezTo>
                <a:lnTo>
                  <a:pt x="0" y="9222"/>
                </a:lnTo>
                <a:lnTo>
                  <a:pt x="0" y="9313"/>
                </a:lnTo>
                <a:lnTo>
                  <a:pt x="0" y="9313"/>
                </a:lnTo>
                <a:lnTo>
                  <a:pt x="92" y="9701"/>
                </a:lnTo>
                <a:lnTo>
                  <a:pt x="183" y="9701"/>
                </a:lnTo>
                <a:lnTo>
                  <a:pt x="274" y="10180"/>
                </a:lnTo>
                <a:cubicBezTo>
                  <a:pt x="571" y="10066"/>
                  <a:pt x="959" y="9884"/>
                  <a:pt x="1233" y="9884"/>
                </a:cubicBezTo>
                <a:lnTo>
                  <a:pt x="1233" y="9792"/>
                </a:lnTo>
                <a:cubicBezTo>
                  <a:pt x="1621" y="9701"/>
                  <a:pt x="1895" y="9610"/>
                  <a:pt x="2374" y="9404"/>
                </a:cubicBezTo>
                <a:lnTo>
                  <a:pt x="2374" y="9313"/>
                </a:lnTo>
                <a:cubicBezTo>
                  <a:pt x="2671" y="9222"/>
                  <a:pt x="3242" y="9222"/>
                  <a:pt x="3812" y="9039"/>
                </a:cubicBezTo>
                <a:lnTo>
                  <a:pt x="3812" y="9130"/>
                </a:lnTo>
                <a:lnTo>
                  <a:pt x="3904" y="9130"/>
                </a:lnTo>
                <a:cubicBezTo>
                  <a:pt x="4657" y="9039"/>
                  <a:pt x="5319" y="8651"/>
                  <a:pt x="5981" y="8651"/>
                </a:cubicBezTo>
                <a:cubicBezTo>
                  <a:pt x="5981" y="8651"/>
                  <a:pt x="6095" y="8651"/>
                  <a:pt x="6095" y="8560"/>
                </a:cubicBezTo>
                <a:lnTo>
                  <a:pt x="6095" y="8651"/>
                </a:lnTo>
                <a:lnTo>
                  <a:pt x="6277" y="8651"/>
                </a:lnTo>
                <a:cubicBezTo>
                  <a:pt x="6186" y="8651"/>
                  <a:pt x="6186" y="8560"/>
                  <a:pt x="6186" y="8560"/>
                </a:cubicBezTo>
                <a:lnTo>
                  <a:pt x="6460" y="8560"/>
                </a:lnTo>
                <a:cubicBezTo>
                  <a:pt x="6551" y="8560"/>
                  <a:pt x="6757" y="8468"/>
                  <a:pt x="6939" y="8468"/>
                </a:cubicBezTo>
                <a:lnTo>
                  <a:pt x="7122" y="8468"/>
                </a:lnTo>
                <a:cubicBezTo>
                  <a:pt x="7327" y="8468"/>
                  <a:pt x="7236" y="8354"/>
                  <a:pt x="7122" y="8354"/>
                </a:cubicBezTo>
                <a:lnTo>
                  <a:pt x="7236" y="8354"/>
                </a:lnTo>
                <a:cubicBezTo>
                  <a:pt x="7327" y="8263"/>
                  <a:pt x="7419" y="8263"/>
                  <a:pt x="7510" y="8263"/>
                </a:cubicBezTo>
                <a:lnTo>
                  <a:pt x="7693" y="8263"/>
                </a:lnTo>
                <a:cubicBezTo>
                  <a:pt x="7807" y="8263"/>
                  <a:pt x="7989" y="8263"/>
                  <a:pt x="8081" y="8172"/>
                </a:cubicBezTo>
                <a:lnTo>
                  <a:pt x="8172" y="8263"/>
                </a:lnTo>
                <a:lnTo>
                  <a:pt x="8172" y="8172"/>
                </a:lnTo>
                <a:lnTo>
                  <a:pt x="8651" y="8172"/>
                </a:lnTo>
                <a:cubicBezTo>
                  <a:pt x="8737" y="8086"/>
                  <a:pt x="9002" y="8081"/>
                  <a:pt x="8868" y="8006"/>
                </a:cubicBezTo>
                <a:lnTo>
                  <a:pt x="8868" y="8006"/>
                </a:lnTo>
                <a:cubicBezTo>
                  <a:pt x="9040" y="7938"/>
                  <a:pt x="9155" y="7867"/>
                  <a:pt x="9222" y="7784"/>
                </a:cubicBezTo>
                <a:lnTo>
                  <a:pt x="9222" y="7784"/>
                </a:lnTo>
                <a:cubicBezTo>
                  <a:pt x="9222" y="7855"/>
                  <a:pt x="9258" y="7882"/>
                  <a:pt x="9239" y="7892"/>
                </a:cubicBezTo>
                <a:lnTo>
                  <a:pt x="9239" y="7892"/>
                </a:lnTo>
                <a:cubicBezTo>
                  <a:pt x="9460" y="7869"/>
                  <a:pt x="9635" y="7784"/>
                  <a:pt x="9792" y="7784"/>
                </a:cubicBezTo>
                <a:lnTo>
                  <a:pt x="9884" y="7784"/>
                </a:lnTo>
                <a:cubicBezTo>
                  <a:pt x="9792" y="7784"/>
                  <a:pt x="9701" y="7898"/>
                  <a:pt x="9610" y="7898"/>
                </a:cubicBezTo>
                <a:cubicBezTo>
                  <a:pt x="9701" y="7898"/>
                  <a:pt x="9792" y="7898"/>
                  <a:pt x="9884" y="7784"/>
                </a:cubicBezTo>
                <a:lnTo>
                  <a:pt x="9884" y="7898"/>
                </a:lnTo>
                <a:lnTo>
                  <a:pt x="10181" y="7692"/>
                </a:lnTo>
                <a:cubicBezTo>
                  <a:pt x="10363" y="7692"/>
                  <a:pt x="10546" y="7692"/>
                  <a:pt x="10660" y="7601"/>
                </a:cubicBezTo>
                <a:lnTo>
                  <a:pt x="10660" y="7601"/>
                </a:lnTo>
                <a:cubicBezTo>
                  <a:pt x="10751" y="7692"/>
                  <a:pt x="10751" y="7692"/>
                  <a:pt x="10546" y="7784"/>
                </a:cubicBezTo>
                <a:cubicBezTo>
                  <a:pt x="11116" y="7601"/>
                  <a:pt x="11116" y="7601"/>
                  <a:pt x="11596" y="7510"/>
                </a:cubicBezTo>
                <a:lnTo>
                  <a:pt x="11687" y="7418"/>
                </a:lnTo>
                <a:lnTo>
                  <a:pt x="11687" y="7510"/>
                </a:lnTo>
                <a:cubicBezTo>
                  <a:pt x="11851" y="7510"/>
                  <a:pt x="12060" y="7393"/>
                  <a:pt x="12241" y="7393"/>
                </a:cubicBezTo>
                <a:cubicBezTo>
                  <a:pt x="12287" y="7393"/>
                  <a:pt x="12331" y="7400"/>
                  <a:pt x="12372" y="7418"/>
                </a:cubicBezTo>
                <a:lnTo>
                  <a:pt x="12828" y="7418"/>
                </a:lnTo>
                <a:cubicBezTo>
                  <a:pt x="12707" y="7449"/>
                  <a:pt x="12625" y="7459"/>
                  <a:pt x="12564" y="7459"/>
                </a:cubicBezTo>
                <a:cubicBezTo>
                  <a:pt x="12440" y="7459"/>
                  <a:pt x="12395" y="7418"/>
                  <a:pt x="12258" y="7418"/>
                </a:cubicBezTo>
                <a:cubicBezTo>
                  <a:pt x="12463" y="7510"/>
                  <a:pt x="11687" y="7601"/>
                  <a:pt x="11801" y="7692"/>
                </a:cubicBezTo>
                <a:lnTo>
                  <a:pt x="12166" y="7601"/>
                </a:lnTo>
                <a:lnTo>
                  <a:pt x="12166" y="7601"/>
                </a:lnTo>
                <a:cubicBezTo>
                  <a:pt x="12166" y="7601"/>
                  <a:pt x="12075" y="7692"/>
                  <a:pt x="12166" y="7692"/>
                </a:cubicBezTo>
                <a:cubicBezTo>
                  <a:pt x="12166" y="7601"/>
                  <a:pt x="12554" y="7510"/>
                  <a:pt x="12942" y="7510"/>
                </a:cubicBezTo>
                <a:cubicBezTo>
                  <a:pt x="13125" y="7510"/>
                  <a:pt x="13125" y="7418"/>
                  <a:pt x="13125" y="7327"/>
                </a:cubicBezTo>
                <a:cubicBezTo>
                  <a:pt x="13696" y="7327"/>
                  <a:pt x="14654" y="7122"/>
                  <a:pt x="15408" y="7122"/>
                </a:cubicBezTo>
                <a:lnTo>
                  <a:pt x="15978" y="7122"/>
                </a:lnTo>
                <a:cubicBezTo>
                  <a:pt x="15830" y="7030"/>
                  <a:pt x="15972" y="7030"/>
                  <a:pt x="16152" y="7030"/>
                </a:cubicBezTo>
                <a:cubicBezTo>
                  <a:pt x="16332" y="7030"/>
                  <a:pt x="16549" y="7030"/>
                  <a:pt x="16549" y="6939"/>
                </a:cubicBezTo>
                <a:cubicBezTo>
                  <a:pt x="16640" y="7030"/>
                  <a:pt x="16823" y="7030"/>
                  <a:pt x="16640" y="7122"/>
                </a:cubicBezTo>
                <a:cubicBezTo>
                  <a:pt x="16937" y="7030"/>
                  <a:pt x="17211" y="7030"/>
                  <a:pt x="17507" y="7030"/>
                </a:cubicBezTo>
                <a:lnTo>
                  <a:pt x="17781" y="7030"/>
                </a:lnTo>
                <a:cubicBezTo>
                  <a:pt x="17781" y="7030"/>
                  <a:pt x="17964" y="6939"/>
                  <a:pt x="17873" y="6939"/>
                </a:cubicBezTo>
                <a:lnTo>
                  <a:pt x="17964" y="6939"/>
                </a:lnTo>
                <a:cubicBezTo>
                  <a:pt x="18078" y="6939"/>
                  <a:pt x="17873" y="7030"/>
                  <a:pt x="17964" y="7030"/>
                </a:cubicBezTo>
                <a:cubicBezTo>
                  <a:pt x="17964" y="7030"/>
                  <a:pt x="18055" y="6990"/>
                  <a:pt x="18143" y="6990"/>
                </a:cubicBezTo>
                <a:cubicBezTo>
                  <a:pt x="18184" y="6990"/>
                  <a:pt x="18224" y="6998"/>
                  <a:pt x="18253" y="7024"/>
                </a:cubicBezTo>
                <a:lnTo>
                  <a:pt x="18253" y="7024"/>
                </a:lnTo>
                <a:cubicBezTo>
                  <a:pt x="18668" y="6989"/>
                  <a:pt x="18740" y="6825"/>
                  <a:pt x="18740" y="6642"/>
                </a:cubicBezTo>
                <a:cubicBezTo>
                  <a:pt x="18849" y="6676"/>
                  <a:pt x="18944" y="6690"/>
                  <a:pt x="19029" y="6690"/>
                </a:cubicBezTo>
                <a:cubicBezTo>
                  <a:pt x="19179" y="6690"/>
                  <a:pt x="19296" y="6646"/>
                  <a:pt x="19400" y="6597"/>
                </a:cubicBezTo>
                <a:lnTo>
                  <a:pt x="19400" y="6597"/>
                </a:lnTo>
                <a:lnTo>
                  <a:pt x="19585" y="6551"/>
                </a:lnTo>
                <a:lnTo>
                  <a:pt x="19585" y="6551"/>
                </a:lnTo>
                <a:cubicBezTo>
                  <a:pt x="19631" y="6597"/>
                  <a:pt x="19654" y="6620"/>
                  <a:pt x="19629" y="6631"/>
                </a:cubicBezTo>
                <a:lnTo>
                  <a:pt x="19629" y="6631"/>
                </a:lnTo>
                <a:cubicBezTo>
                  <a:pt x="20041" y="6605"/>
                  <a:pt x="20817" y="6532"/>
                  <a:pt x="20817" y="6460"/>
                </a:cubicBezTo>
                <a:lnTo>
                  <a:pt x="21205" y="6460"/>
                </a:lnTo>
                <a:cubicBezTo>
                  <a:pt x="21684" y="6368"/>
                  <a:pt x="21776" y="6368"/>
                  <a:pt x="22255" y="6277"/>
                </a:cubicBezTo>
                <a:lnTo>
                  <a:pt x="22073" y="6277"/>
                </a:lnTo>
                <a:cubicBezTo>
                  <a:pt x="22255" y="6072"/>
                  <a:pt x="22438" y="6186"/>
                  <a:pt x="22917" y="5980"/>
                </a:cubicBezTo>
                <a:lnTo>
                  <a:pt x="22917" y="6072"/>
                </a:lnTo>
                <a:cubicBezTo>
                  <a:pt x="23784" y="5889"/>
                  <a:pt x="23305" y="5889"/>
                  <a:pt x="24150" y="5798"/>
                </a:cubicBezTo>
                <a:lnTo>
                  <a:pt x="24058" y="5707"/>
                </a:lnTo>
                <a:cubicBezTo>
                  <a:pt x="24150" y="5615"/>
                  <a:pt x="24355" y="5615"/>
                  <a:pt x="24538" y="5501"/>
                </a:cubicBezTo>
                <a:cubicBezTo>
                  <a:pt x="24720" y="5501"/>
                  <a:pt x="24812" y="5501"/>
                  <a:pt x="25017" y="5410"/>
                </a:cubicBezTo>
                <a:cubicBezTo>
                  <a:pt x="25108" y="5410"/>
                  <a:pt x="25291" y="5318"/>
                  <a:pt x="25496" y="5227"/>
                </a:cubicBezTo>
                <a:lnTo>
                  <a:pt x="25496" y="5227"/>
                </a:lnTo>
                <a:lnTo>
                  <a:pt x="25200" y="5318"/>
                </a:lnTo>
                <a:cubicBezTo>
                  <a:pt x="25291" y="5227"/>
                  <a:pt x="25382" y="5227"/>
                  <a:pt x="25496" y="5227"/>
                </a:cubicBezTo>
                <a:cubicBezTo>
                  <a:pt x="25588" y="5136"/>
                  <a:pt x="25770" y="5136"/>
                  <a:pt x="25862" y="5045"/>
                </a:cubicBezTo>
                <a:cubicBezTo>
                  <a:pt x="26158" y="4839"/>
                  <a:pt x="26250" y="4565"/>
                  <a:pt x="26158" y="4360"/>
                </a:cubicBezTo>
                <a:cubicBezTo>
                  <a:pt x="26158" y="4344"/>
                  <a:pt x="26161" y="4337"/>
                  <a:pt x="26165" y="4337"/>
                </a:cubicBezTo>
                <a:cubicBezTo>
                  <a:pt x="26187" y="4337"/>
                  <a:pt x="26250" y="4505"/>
                  <a:pt x="26250" y="4657"/>
                </a:cubicBezTo>
                <a:cubicBezTo>
                  <a:pt x="26250" y="4360"/>
                  <a:pt x="26250" y="4177"/>
                  <a:pt x="26158" y="4177"/>
                </a:cubicBezTo>
                <a:cubicBezTo>
                  <a:pt x="26158" y="4086"/>
                  <a:pt x="26158" y="4086"/>
                  <a:pt x="26067" y="4086"/>
                </a:cubicBezTo>
                <a:lnTo>
                  <a:pt x="25953" y="4086"/>
                </a:lnTo>
                <a:lnTo>
                  <a:pt x="25770" y="3903"/>
                </a:lnTo>
                <a:cubicBezTo>
                  <a:pt x="25862" y="3789"/>
                  <a:pt x="25953" y="3698"/>
                  <a:pt x="26067" y="3515"/>
                </a:cubicBezTo>
                <a:cubicBezTo>
                  <a:pt x="26341" y="3219"/>
                  <a:pt x="26638" y="2853"/>
                  <a:pt x="26523" y="2762"/>
                </a:cubicBezTo>
                <a:lnTo>
                  <a:pt x="26729" y="2557"/>
                </a:lnTo>
                <a:lnTo>
                  <a:pt x="26729" y="2557"/>
                </a:lnTo>
                <a:cubicBezTo>
                  <a:pt x="26729" y="2648"/>
                  <a:pt x="26729" y="2648"/>
                  <a:pt x="26638" y="2762"/>
                </a:cubicBezTo>
                <a:cubicBezTo>
                  <a:pt x="26729" y="2648"/>
                  <a:pt x="26820" y="2557"/>
                  <a:pt x="26820" y="2465"/>
                </a:cubicBezTo>
                <a:lnTo>
                  <a:pt x="26911" y="2374"/>
                </a:lnTo>
                <a:lnTo>
                  <a:pt x="26911" y="2191"/>
                </a:lnTo>
                <a:lnTo>
                  <a:pt x="26911" y="1803"/>
                </a:lnTo>
                <a:cubicBezTo>
                  <a:pt x="26820" y="1621"/>
                  <a:pt x="26820" y="1415"/>
                  <a:pt x="26523" y="1233"/>
                </a:cubicBezTo>
                <a:cubicBezTo>
                  <a:pt x="26432" y="1050"/>
                  <a:pt x="26250" y="1050"/>
                  <a:pt x="26158" y="936"/>
                </a:cubicBezTo>
                <a:lnTo>
                  <a:pt x="25770" y="936"/>
                </a:lnTo>
                <a:cubicBezTo>
                  <a:pt x="25679" y="1050"/>
                  <a:pt x="25588" y="1050"/>
                  <a:pt x="25496" y="1141"/>
                </a:cubicBezTo>
                <a:lnTo>
                  <a:pt x="25382" y="1141"/>
                </a:lnTo>
                <a:cubicBezTo>
                  <a:pt x="25108" y="1233"/>
                  <a:pt x="24812" y="1415"/>
                  <a:pt x="24629" y="1621"/>
                </a:cubicBezTo>
                <a:cubicBezTo>
                  <a:pt x="24629" y="1803"/>
                  <a:pt x="24538" y="2077"/>
                  <a:pt x="24538" y="2283"/>
                </a:cubicBezTo>
                <a:cubicBezTo>
                  <a:pt x="24502" y="2319"/>
                  <a:pt x="24480" y="2332"/>
                  <a:pt x="24468" y="2332"/>
                </a:cubicBezTo>
                <a:cubicBezTo>
                  <a:pt x="24425" y="2332"/>
                  <a:pt x="24490" y="2170"/>
                  <a:pt x="24470" y="2170"/>
                </a:cubicBezTo>
                <a:cubicBezTo>
                  <a:pt x="24466" y="2170"/>
                  <a:pt x="24458" y="2176"/>
                  <a:pt x="24446" y="2191"/>
                </a:cubicBezTo>
                <a:lnTo>
                  <a:pt x="24446" y="2648"/>
                </a:lnTo>
                <a:cubicBezTo>
                  <a:pt x="24426" y="2712"/>
                  <a:pt x="24406" y="2740"/>
                  <a:pt x="24387" y="2740"/>
                </a:cubicBezTo>
                <a:cubicBezTo>
                  <a:pt x="24320" y="2740"/>
                  <a:pt x="24286" y="2381"/>
                  <a:pt x="24446" y="2077"/>
                </a:cubicBezTo>
                <a:lnTo>
                  <a:pt x="24446" y="2077"/>
                </a:lnTo>
                <a:cubicBezTo>
                  <a:pt x="24241" y="2283"/>
                  <a:pt x="24150" y="2465"/>
                  <a:pt x="24241" y="2648"/>
                </a:cubicBezTo>
                <a:cubicBezTo>
                  <a:pt x="24241" y="2853"/>
                  <a:pt x="24241" y="3127"/>
                  <a:pt x="24446" y="3698"/>
                </a:cubicBezTo>
                <a:cubicBezTo>
                  <a:pt x="24355" y="3515"/>
                  <a:pt x="24241" y="3333"/>
                  <a:pt x="24241" y="3127"/>
                </a:cubicBezTo>
                <a:cubicBezTo>
                  <a:pt x="24150" y="3333"/>
                  <a:pt x="24150" y="3515"/>
                  <a:pt x="24241" y="3698"/>
                </a:cubicBezTo>
                <a:lnTo>
                  <a:pt x="24058" y="3698"/>
                </a:lnTo>
                <a:lnTo>
                  <a:pt x="23967" y="3607"/>
                </a:lnTo>
                <a:lnTo>
                  <a:pt x="23784" y="3607"/>
                </a:lnTo>
                <a:cubicBezTo>
                  <a:pt x="23670" y="3515"/>
                  <a:pt x="23784" y="3515"/>
                  <a:pt x="23784" y="3515"/>
                </a:cubicBezTo>
                <a:cubicBezTo>
                  <a:pt x="23488" y="3219"/>
                  <a:pt x="23305" y="3036"/>
                  <a:pt x="23100" y="2945"/>
                </a:cubicBezTo>
                <a:cubicBezTo>
                  <a:pt x="23008" y="2853"/>
                  <a:pt x="22917" y="2762"/>
                  <a:pt x="22826" y="2762"/>
                </a:cubicBezTo>
                <a:cubicBezTo>
                  <a:pt x="22734" y="2648"/>
                  <a:pt x="22734" y="2648"/>
                  <a:pt x="22643" y="2648"/>
                </a:cubicBezTo>
                <a:cubicBezTo>
                  <a:pt x="22529" y="2557"/>
                  <a:pt x="22438" y="2557"/>
                  <a:pt x="22346" y="2465"/>
                </a:cubicBezTo>
                <a:cubicBezTo>
                  <a:pt x="22346" y="2465"/>
                  <a:pt x="22346" y="2374"/>
                  <a:pt x="22255" y="2374"/>
                </a:cubicBezTo>
                <a:cubicBezTo>
                  <a:pt x="22255" y="2374"/>
                  <a:pt x="22164" y="2283"/>
                  <a:pt x="21958" y="2283"/>
                </a:cubicBezTo>
                <a:cubicBezTo>
                  <a:pt x="21867" y="2283"/>
                  <a:pt x="21684" y="2283"/>
                  <a:pt x="21502" y="2465"/>
                </a:cubicBezTo>
                <a:lnTo>
                  <a:pt x="21388" y="2465"/>
                </a:lnTo>
                <a:lnTo>
                  <a:pt x="21296" y="2557"/>
                </a:lnTo>
                <a:cubicBezTo>
                  <a:pt x="21205" y="2557"/>
                  <a:pt x="21205" y="2557"/>
                  <a:pt x="21114" y="2648"/>
                </a:cubicBezTo>
                <a:cubicBezTo>
                  <a:pt x="21023" y="2648"/>
                  <a:pt x="20931" y="2762"/>
                  <a:pt x="20817" y="2762"/>
                </a:cubicBezTo>
                <a:cubicBezTo>
                  <a:pt x="20635" y="2853"/>
                  <a:pt x="20361" y="2945"/>
                  <a:pt x="20155" y="3036"/>
                </a:cubicBezTo>
                <a:lnTo>
                  <a:pt x="20246" y="2945"/>
                </a:lnTo>
                <a:lnTo>
                  <a:pt x="20246" y="2945"/>
                </a:lnTo>
                <a:cubicBezTo>
                  <a:pt x="20033" y="3052"/>
                  <a:pt x="19748" y="3096"/>
                  <a:pt x="19453" y="3096"/>
                </a:cubicBezTo>
                <a:cubicBezTo>
                  <a:pt x="19244" y="3096"/>
                  <a:pt x="19030" y="3074"/>
                  <a:pt x="18831" y="3036"/>
                </a:cubicBezTo>
                <a:cubicBezTo>
                  <a:pt x="18649" y="3036"/>
                  <a:pt x="18535" y="2945"/>
                  <a:pt x="18535" y="2945"/>
                </a:cubicBezTo>
                <a:lnTo>
                  <a:pt x="18443" y="2853"/>
                </a:lnTo>
                <a:cubicBezTo>
                  <a:pt x="18352" y="2648"/>
                  <a:pt x="18261" y="2648"/>
                  <a:pt x="18169" y="2648"/>
                </a:cubicBezTo>
                <a:cubicBezTo>
                  <a:pt x="18093" y="2495"/>
                  <a:pt x="17937" y="2470"/>
                  <a:pt x="17781" y="2466"/>
                </a:cubicBezTo>
                <a:lnTo>
                  <a:pt x="17781" y="2466"/>
                </a:lnTo>
                <a:cubicBezTo>
                  <a:pt x="17781" y="2557"/>
                  <a:pt x="17781" y="2557"/>
                  <a:pt x="17690" y="2557"/>
                </a:cubicBezTo>
                <a:cubicBezTo>
                  <a:pt x="17599" y="2557"/>
                  <a:pt x="17393" y="2648"/>
                  <a:pt x="17599" y="2648"/>
                </a:cubicBezTo>
                <a:cubicBezTo>
                  <a:pt x="17450" y="2705"/>
                  <a:pt x="17234" y="2734"/>
                  <a:pt x="17102" y="2734"/>
                </a:cubicBezTo>
                <a:cubicBezTo>
                  <a:pt x="16971" y="2734"/>
                  <a:pt x="16925" y="2705"/>
                  <a:pt x="17119" y="2648"/>
                </a:cubicBezTo>
                <a:lnTo>
                  <a:pt x="17211" y="2648"/>
                </a:lnTo>
                <a:cubicBezTo>
                  <a:pt x="17211" y="2602"/>
                  <a:pt x="17165" y="2579"/>
                  <a:pt x="17082" y="2579"/>
                </a:cubicBezTo>
                <a:cubicBezTo>
                  <a:pt x="17000" y="2579"/>
                  <a:pt x="16880" y="2602"/>
                  <a:pt x="16731" y="2648"/>
                </a:cubicBezTo>
                <a:lnTo>
                  <a:pt x="15111" y="2648"/>
                </a:lnTo>
                <a:lnTo>
                  <a:pt x="15019" y="2557"/>
                </a:lnTo>
                <a:lnTo>
                  <a:pt x="15019" y="2465"/>
                </a:lnTo>
                <a:lnTo>
                  <a:pt x="14837" y="2465"/>
                </a:lnTo>
                <a:cubicBezTo>
                  <a:pt x="14837" y="2374"/>
                  <a:pt x="14837" y="2374"/>
                  <a:pt x="14746" y="2374"/>
                </a:cubicBezTo>
                <a:lnTo>
                  <a:pt x="14746" y="2283"/>
                </a:lnTo>
                <a:lnTo>
                  <a:pt x="14837" y="2283"/>
                </a:lnTo>
                <a:lnTo>
                  <a:pt x="15111" y="2191"/>
                </a:lnTo>
                <a:cubicBezTo>
                  <a:pt x="15111" y="1986"/>
                  <a:pt x="15111" y="1803"/>
                  <a:pt x="15019" y="1621"/>
                </a:cubicBezTo>
                <a:cubicBezTo>
                  <a:pt x="14928" y="1507"/>
                  <a:pt x="14746" y="1324"/>
                  <a:pt x="14540" y="1324"/>
                </a:cubicBezTo>
                <a:cubicBezTo>
                  <a:pt x="14449" y="1233"/>
                  <a:pt x="14449" y="1233"/>
                  <a:pt x="14358" y="1233"/>
                </a:cubicBezTo>
                <a:lnTo>
                  <a:pt x="14084" y="1324"/>
                </a:lnTo>
                <a:cubicBezTo>
                  <a:pt x="13878" y="1324"/>
                  <a:pt x="13696" y="1324"/>
                  <a:pt x="13604" y="1415"/>
                </a:cubicBezTo>
                <a:lnTo>
                  <a:pt x="13216" y="1507"/>
                </a:lnTo>
                <a:cubicBezTo>
                  <a:pt x="12942" y="1507"/>
                  <a:pt x="12646" y="1621"/>
                  <a:pt x="12463" y="1712"/>
                </a:cubicBezTo>
                <a:lnTo>
                  <a:pt x="12646" y="1803"/>
                </a:lnTo>
                <a:lnTo>
                  <a:pt x="12166" y="1895"/>
                </a:lnTo>
                <a:cubicBezTo>
                  <a:pt x="11984" y="1895"/>
                  <a:pt x="11892" y="1803"/>
                  <a:pt x="12258" y="1712"/>
                </a:cubicBezTo>
                <a:cubicBezTo>
                  <a:pt x="12075" y="1712"/>
                  <a:pt x="11687" y="1986"/>
                  <a:pt x="11687" y="1986"/>
                </a:cubicBezTo>
                <a:cubicBezTo>
                  <a:pt x="11525" y="2030"/>
                  <a:pt x="11442" y="2047"/>
                  <a:pt x="11410" y="2047"/>
                </a:cubicBezTo>
                <a:cubicBezTo>
                  <a:pt x="11385" y="2047"/>
                  <a:pt x="11390" y="2037"/>
                  <a:pt x="11413" y="2021"/>
                </a:cubicBezTo>
                <a:lnTo>
                  <a:pt x="11413" y="2021"/>
                </a:lnTo>
                <a:cubicBezTo>
                  <a:pt x="11224" y="2105"/>
                  <a:pt x="11182" y="2203"/>
                  <a:pt x="10842" y="2283"/>
                </a:cubicBezTo>
                <a:cubicBezTo>
                  <a:pt x="10744" y="2313"/>
                  <a:pt x="10690" y="2323"/>
                  <a:pt x="10659" y="2323"/>
                </a:cubicBezTo>
                <a:cubicBezTo>
                  <a:pt x="10596" y="2323"/>
                  <a:pt x="10622" y="2283"/>
                  <a:pt x="10546" y="2283"/>
                </a:cubicBezTo>
                <a:cubicBezTo>
                  <a:pt x="10546" y="2283"/>
                  <a:pt x="10454" y="2283"/>
                  <a:pt x="10363" y="2374"/>
                </a:cubicBezTo>
                <a:lnTo>
                  <a:pt x="9975" y="2465"/>
                </a:lnTo>
                <a:cubicBezTo>
                  <a:pt x="9975" y="2283"/>
                  <a:pt x="9884" y="2191"/>
                  <a:pt x="9884" y="2077"/>
                </a:cubicBezTo>
                <a:cubicBezTo>
                  <a:pt x="9701" y="1621"/>
                  <a:pt x="9222" y="1324"/>
                  <a:pt x="8743" y="1141"/>
                </a:cubicBezTo>
                <a:lnTo>
                  <a:pt x="8743" y="1141"/>
                </a:lnTo>
                <a:cubicBezTo>
                  <a:pt x="8743" y="1141"/>
                  <a:pt x="8834" y="1233"/>
                  <a:pt x="8743" y="1233"/>
                </a:cubicBezTo>
                <a:cubicBezTo>
                  <a:pt x="8743" y="1233"/>
                  <a:pt x="8651" y="1233"/>
                  <a:pt x="8469" y="1141"/>
                </a:cubicBezTo>
                <a:cubicBezTo>
                  <a:pt x="8560" y="1050"/>
                  <a:pt x="8263" y="936"/>
                  <a:pt x="7989" y="936"/>
                </a:cubicBezTo>
                <a:cubicBezTo>
                  <a:pt x="7791" y="936"/>
                  <a:pt x="7563" y="987"/>
                  <a:pt x="7372" y="987"/>
                </a:cubicBezTo>
                <a:cubicBezTo>
                  <a:pt x="7277" y="987"/>
                  <a:pt x="7190" y="974"/>
                  <a:pt x="7122" y="936"/>
                </a:cubicBezTo>
                <a:lnTo>
                  <a:pt x="7122" y="936"/>
                </a:lnTo>
                <a:cubicBezTo>
                  <a:pt x="7327" y="1050"/>
                  <a:pt x="7031" y="1050"/>
                  <a:pt x="6757" y="1141"/>
                </a:cubicBezTo>
                <a:lnTo>
                  <a:pt x="6665" y="1233"/>
                </a:lnTo>
                <a:cubicBezTo>
                  <a:pt x="6665" y="1050"/>
                  <a:pt x="6665" y="845"/>
                  <a:pt x="6551" y="662"/>
                </a:cubicBezTo>
                <a:cubicBezTo>
                  <a:pt x="6460" y="365"/>
                  <a:pt x="6095" y="91"/>
                  <a:pt x="57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221;p16"/>
          <p:cNvSpPr/>
          <p:nvPr/>
        </p:nvSpPr>
        <p:spPr>
          <a:xfrm>
            <a:off x="7261501" y="4230584"/>
            <a:ext cx="1160101" cy="536027"/>
          </a:xfrm>
          <a:custGeom>
            <a:avLst/>
            <a:gdLst/>
            <a:ahLst/>
            <a:cxnLst/>
            <a:rect l="l" t="t" r="r" b="b"/>
            <a:pathLst>
              <a:path w="21297" h="9834" extrusionOk="0">
                <a:moveTo>
                  <a:pt x="9313" y="3077"/>
                </a:moveTo>
                <a:lnTo>
                  <a:pt x="9313" y="3077"/>
                </a:lnTo>
                <a:cubicBezTo>
                  <a:pt x="9243" y="3112"/>
                  <a:pt x="9215" y="3137"/>
                  <a:pt x="9214" y="3155"/>
                </a:cubicBezTo>
                <a:lnTo>
                  <a:pt x="9214" y="3155"/>
                </a:lnTo>
                <a:cubicBezTo>
                  <a:pt x="9252" y="3130"/>
                  <a:pt x="9287" y="3104"/>
                  <a:pt x="9313" y="3077"/>
                </a:cubicBezTo>
                <a:close/>
                <a:moveTo>
                  <a:pt x="9222" y="3168"/>
                </a:moveTo>
                <a:cubicBezTo>
                  <a:pt x="9222" y="3168"/>
                  <a:pt x="9221" y="3168"/>
                  <a:pt x="9220" y="3169"/>
                </a:cubicBezTo>
                <a:lnTo>
                  <a:pt x="9220" y="3169"/>
                </a:lnTo>
                <a:cubicBezTo>
                  <a:pt x="9220" y="3169"/>
                  <a:pt x="9221" y="3169"/>
                  <a:pt x="9221" y="3169"/>
                </a:cubicBezTo>
                <a:lnTo>
                  <a:pt x="9221" y="3169"/>
                </a:lnTo>
                <a:lnTo>
                  <a:pt x="9222" y="3168"/>
                </a:lnTo>
                <a:close/>
                <a:moveTo>
                  <a:pt x="9214" y="3155"/>
                </a:moveTo>
                <a:cubicBezTo>
                  <a:pt x="9198" y="3165"/>
                  <a:pt x="9182" y="3175"/>
                  <a:pt x="9165" y="3184"/>
                </a:cubicBezTo>
                <a:lnTo>
                  <a:pt x="9165" y="3184"/>
                </a:lnTo>
                <a:cubicBezTo>
                  <a:pt x="9183" y="3179"/>
                  <a:pt x="9201" y="3174"/>
                  <a:pt x="9220" y="3169"/>
                </a:cubicBezTo>
                <a:lnTo>
                  <a:pt x="9220" y="3169"/>
                </a:lnTo>
                <a:cubicBezTo>
                  <a:pt x="9216" y="3165"/>
                  <a:pt x="9214" y="3160"/>
                  <a:pt x="9214" y="3155"/>
                </a:cubicBezTo>
                <a:close/>
                <a:moveTo>
                  <a:pt x="9165" y="3184"/>
                </a:moveTo>
                <a:cubicBezTo>
                  <a:pt x="9082" y="3209"/>
                  <a:pt x="9012" y="3234"/>
                  <a:pt x="8951" y="3259"/>
                </a:cubicBezTo>
                <a:lnTo>
                  <a:pt x="8951" y="3259"/>
                </a:lnTo>
                <a:cubicBezTo>
                  <a:pt x="9005" y="3258"/>
                  <a:pt x="9087" y="3228"/>
                  <a:pt x="9165" y="3184"/>
                </a:cubicBezTo>
                <a:close/>
                <a:moveTo>
                  <a:pt x="9221" y="3169"/>
                </a:moveTo>
                <a:lnTo>
                  <a:pt x="8834" y="3374"/>
                </a:lnTo>
                <a:cubicBezTo>
                  <a:pt x="8888" y="3390"/>
                  <a:pt x="8941" y="3397"/>
                  <a:pt x="8995" y="3397"/>
                </a:cubicBezTo>
                <a:cubicBezTo>
                  <a:pt x="9234" y="3397"/>
                  <a:pt x="9475" y="3259"/>
                  <a:pt x="9793" y="3259"/>
                </a:cubicBezTo>
                <a:cubicBezTo>
                  <a:pt x="9724" y="3191"/>
                  <a:pt x="9280" y="3226"/>
                  <a:pt x="9221" y="3169"/>
                </a:cubicBezTo>
                <a:close/>
                <a:moveTo>
                  <a:pt x="8224" y="3437"/>
                </a:moveTo>
                <a:lnTo>
                  <a:pt x="8172" y="3465"/>
                </a:lnTo>
                <a:cubicBezTo>
                  <a:pt x="8172" y="3465"/>
                  <a:pt x="8199" y="3453"/>
                  <a:pt x="8224" y="3437"/>
                </a:cubicBezTo>
                <a:close/>
                <a:moveTo>
                  <a:pt x="2103" y="3736"/>
                </a:moveTo>
                <a:lnTo>
                  <a:pt x="2103" y="3736"/>
                </a:lnTo>
                <a:cubicBezTo>
                  <a:pt x="2102" y="3738"/>
                  <a:pt x="2101" y="3739"/>
                  <a:pt x="2100" y="3740"/>
                </a:cubicBezTo>
                <a:lnTo>
                  <a:pt x="2100" y="3740"/>
                </a:lnTo>
                <a:cubicBezTo>
                  <a:pt x="2100" y="3740"/>
                  <a:pt x="2100" y="3739"/>
                  <a:pt x="2101" y="3739"/>
                </a:cubicBezTo>
                <a:cubicBezTo>
                  <a:pt x="2101" y="3738"/>
                  <a:pt x="2102" y="3737"/>
                  <a:pt x="2103" y="3736"/>
                </a:cubicBezTo>
                <a:close/>
                <a:moveTo>
                  <a:pt x="12737" y="3648"/>
                </a:moveTo>
                <a:cubicBezTo>
                  <a:pt x="12730" y="3687"/>
                  <a:pt x="12722" y="3723"/>
                  <a:pt x="12715" y="3757"/>
                </a:cubicBezTo>
                <a:lnTo>
                  <a:pt x="12715" y="3757"/>
                </a:lnTo>
                <a:cubicBezTo>
                  <a:pt x="12737" y="3726"/>
                  <a:pt x="12737" y="3705"/>
                  <a:pt x="12737" y="3648"/>
                </a:cubicBezTo>
                <a:close/>
                <a:moveTo>
                  <a:pt x="21297" y="4515"/>
                </a:moveTo>
                <a:cubicBezTo>
                  <a:pt x="21216" y="4515"/>
                  <a:pt x="21207" y="4515"/>
                  <a:pt x="21206" y="4577"/>
                </a:cubicBezTo>
                <a:lnTo>
                  <a:pt x="21206" y="4577"/>
                </a:lnTo>
                <a:cubicBezTo>
                  <a:pt x="21235" y="4556"/>
                  <a:pt x="21266" y="4536"/>
                  <a:pt x="21297" y="4515"/>
                </a:cubicBezTo>
                <a:close/>
                <a:moveTo>
                  <a:pt x="21206" y="4577"/>
                </a:moveTo>
                <a:lnTo>
                  <a:pt x="21206" y="4577"/>
                </a:lnTo>
                <a:cubicBezTo>
                  <a:pt x="21192" y="4587"/>
                  <a:pt x="21179" y="4597"/>
                  <a:pt x="21166" y="4606"/>
                </a:cubicBezTo>
                <a:lnTo>
                  <a:pt x="21205" y="4606"/>
                </a:lnTo>
                <a:cubicBezTo>
                  <a:pt x="21205" y="4595"/>
                  <a:pt x="21205" y="4586"/>
                  <a:pt x="21206" y="4577"/>
                </a:cubicBezTo>
                <a:close/>
                <a:moveTo>
                  <a:pt x="6091" y="4763"/>
                </a:moveTo>
                <a:cubicBezTo>
                  <a:pt x="6059" y="4772"/>
                  <a:pt x="6023" y="4781"/>
                  <a:pt x="5981" y="4789"/>
                </a:cubicBezTo>
                <a:cubicBezTo>
                  <a:pt x="6056" y="4789"/>
                  <a:pt x="6082" y="4789"/>
                  <a:pt x="6091" y="4763"/>
                </a:cubicBezTo>
                <a:close/>
                <a:moveTo>
                  <a:pt x="15225" y="5542"/>
                </a:moveTo>
                <a:cubicBezTo>
                  <a:pt x="15179" y="5542"/>
                  <a:pt x="15121" y="5542"/>
                  <a:pt x="15069" y="5550"/>
                </a:cubicBezTo>
                <a:lnTo>
                  <a:pt x="15069" y="5550"/>
                </a:lnTo>
                <a:cubicBezTo>
                  <a:pt x="15120" y="5545"/>
                  <a:pt x="15172" y="5542"/>
                  <a:pt x="15225" y="5542"/>
                </a:cubicBezTo>
                <a:close/>
                <a:moveTo>
                  <a:pt x="17599" y="5681"/>
                </a:moveTo>
                <a:cubicBezTo>
                  <a:pt x="17554" y="5745"/>
                  <a:pt x="17536" y="5761"/>
                  <a:pt x="17539" y="5761"/>
                </a:cubicBezTo>
                <a:cubicBezTo>
                  <a:pt x="17543" y="5761"/>
                  <a:pt x="17564" y="5747"/>
                  <a:pt x="17599" y="5747"/>
                </a:cubicBezTo>
                <a:lnTo>
                  <a:pt x="17599" y="5681"/>
                </a:lnTo>
                <a:close/>
                <a:moveTo>
                  <a:pt x="10843" y="6113"/>
                </a:moveTo>
                <a:cubicBezTo>
                  <a:pt x="10751" y="6227"/>
                  <a:pt x="10751" y="6318"/>
                  <a:pt x="10660" y="6409"/>
                </a:cubicBezTo>
                <a:cubicBezTo>
                  <a:pt x="10660" y="6318"/>
                  <a:pt x="10751" y="6227"/>
                  <a:pt x="10843" y="6113"/>
                </a:cubicBezTo>
                <a:close/>
                <a:moveTo>
                  <a:pt x="18261" y="6592"/>
                </a:moveTo>
                <a:cubicBezTo>
                  <a:pt x="18250" y="6592"/>
                  <a:pt x="18241" y="6593"/>
                  <a:pt x="18235" y="6596"/>
                </a:cubicBezTo>
                <a:lnTo>
                  <a:pt x="18235" y="6596"/>
                </a:lnTo>
                <a:cubicBezTo>
                  <a:pt x="18250" y="6592"/>
                  <a:pt x="18261" y="6592"/>
                  <a:pt x="18261" y="6592"/>
                </a:cubicBezTo>
                <a:close/>
                <a:moveTo>
                  <a:pt x="9519" y="5839"/>
                </a:moveTo>
                <a:lnTo>
                  <a:pt x="9519" y="5839"/>
                </a:lnTo>
                <a:cubicBezTo>
                  <a:pt x="9313" y="6021"/>
                  <a:pt x="9131" y="6409"/>
                  <a:pt x="8651" y="6683"/>
                </a:cubicBezTo>
                <a:cubicBezTo>
                  <a:pt x="8651" y="6592"/>
                  <a:pt x="8743" y="6501"/>
                  <a:pt x="8834" y="6409"/>
                </a:cubicBezTo>
                <a:cubicBezTo>
                  <a:pt x="8651" y="6409"/>
                  <a:pt x="8560" y="6592"/>
                  <a:pt x="8469" y="6683"/>
                </a:cubicBezTo>
                <a:cubicBezTo>
                  <a:pt x="8395" y="6535"/>
                  <a:pt x="8816" y="6327"/>
                  <a:pt x="9076" y="6095"/>
                </a:cubicBezTo>
                <a:lnTo>
                  <a:pt x="9076" y="6095"/>
                </a:lnTo>
                <a:cubicBezTo>
                  <a:pt x="9053" y="6129"/>
                  <a:pt x="9040" y="6170"/>
                  <a:pt x="9040" y="6227"/>
                </a:cubicBezTo>
                <a:cubicBezTo>
                  <a:pt x="9222" y="6113"/>
                  <a:pt x="9405" y="5930"/>
                  <a:pt x="9519" y="5839"/>
                </a:cubicBezTo>
                <a:close/>
                <a:moveTo>
                  <a:pt x="9701" y="6592"/>
                </a:moveTo>
                <a:cubicBezTo>
                  <a:pt x="9637" y="6686"/>
                  <a:pt x="9538" y="6806"/>
                  <a:pt x="9581" y="6806"/>
                </a:cubicBezTo>
                <a:cubicBezTo>
                  <a:pt x="9587" y="6806"/>
                  <a:pt x="9597" y="6803"/>
                  <a:pt x="9610" y="6797"/>
                </a:cubicBezTo>
                <a:lnTo>
                  <a:pt x="9793" y="6592"/>
                </a:lnTo>
                <a:close/>
                <a:moveTo>
                  <a:pt x="13989" y="7037"/>
                </a:moveTo>
                <a:cubicBezTo>
                  <a:pt x="13953" y="7048"/>
                  <a:pt x="13916" y="7060"/>
                  <a:pt x="13878" y="7071"/>
                </a:cubicBezTo>
                <a:cubicBezTo>
                  <a:pt x="13904" y="7071"/>
                  <a:pt x="13945" y="7057"/>
                  <a:pt x="13989" y="7037"/>
                </a:cubicBezTo>
                <a:close/>
                <a:moveTo>
                  <a:pt x="11056" y="7125"/>
                </a:moveTo>
                <a:cubicBezTo>
                  <a:pt x="11046" y="7137"/>
                  <a:pt x="11036" y="7150"/>
                  <a:pt x="11025" y="7163"/>
                </a:cubicBezTo>
                <a:cubicBezTo>
                  <a:pt x="11037" y="7151"/>
                  <a:pt x="11047" y="7138"/>
                  <a:pt x="11056" y="7125"/>
                </a:cubicBezTo>
                <a:close/>
                <a:moveTo>
                  <a:pt x="17599" y="7551"/>
                </a:moveTo>
                <a:lnTo>
                  <a:pt x="17599" y="7733"/>
                </a:lnTo>
                <a:cubicBezTo>
                  <a:pt x="17508" y="7825"/>
                  <a:pt x="17508" y="7825"/>
                  <a:pt x="17394" y="7939"/>
                </a:cubicBezTo>
                <a:cubicBezTo>
                  <a:pt x="17394" y="7825"/>
                  <a:pt x="17508" y="7642"/>
                  <a:pt x="17599" y="7551"/>
                </a:cubicBezTo>
                <a:close/>
                <a:moveTo>
                  <a:pt x="11413" y="2506"/>
                </a:moveTo>
                <a:cubicBezTo>
                  <a:pt x="11413" y="2598"/>
                  <a:pt x="11505" y="2598"/>
                  <a:pt x="11505" y="2803"/>
                </a:cubicBezTo>
                <a:cubicBezTo>
                  <a:pt x="11505" y="2803"/>
                  <a:pt x="11413" y="2803"/>
                  <a:pt x="11413" y="2894"/>
                </a:cubicBezTo>
                <a:cubicBezTo>
                  <a:pt x="11505" y="2986"/>
                  <a:pt x="11505" y="3077"/>
                  <a:pt x="11413" y="3465"/>
                </a:cubicBezTo>
                <a:cubicBezTo>
                  <a:pt x="11413" y="3356"/>
                  <a:pt x="11399" y="3322"/>
                  <a:pt x="11378" y="3322"/>
                </a:cubicBezTo>
                <a:cubicBezTo>
                  <a:pt x="11346" y="3322"/>
                  <a:pt x="11298" y="3402"/>
                  <a:pt x="11266" y="3402"/>
                </a:cubicBezTo>
                <a:cubicBezTo>
                  <a:pt x="11245" y="3402"/>
                  <a:pt x="11231" y="3369"/>
                  <a:pt x="11231" y="3259"/>
                </a:cubicBezTo>
                <a:cubicBezTo>
                  <a:pt x="11025" y="3556"/>
                  <a:pt x="11025" y="3830"/>
                  <a:pt x="10934" y="4127"/>
                </a:cubicBezTo>
                <a:cubicBezTo>
                  <a:pt x="10843" y="4309"/>
                  <a:pt x="10751" y="4515"/>
                  <a:pt x="10546" y="4515"/>
                </a:cubicBezTo>
                <a:cubicBezTo>
                  <a:pt x="10510" y="4622"/>
                  <a:pt x="10520" y="4660"/>
                  <a:pt x="10551" y="4660"/>
                </a:cubicBezTo>
                <a:cubicBezTo>
                  <a:pt x="10598" y="4660"/>
                  <a:pt x="10696" y="4570"/>
                  <a:pt x="10751" y="4515"/>
                </a:cubicBezTo>
                <a:cubicBezTo>
                  <a:pt x="10826" y="4347"/>
                  <a:pt x="10901" y="4194"/>
                  <a:pt x="10926" y="4194"/>
                </a:cubicBezTo>
                <a:cubicBezTo>
                  <a:pt x="10931" y="4194"/>
                  <a:pt x="10934" y="4202"/>
                  <a:pt x="10934" y="4218"/>
                </a:cubicBezTo>
                <a:cubicBezTo>
                  <a:pt x="10942" y="4210"/>
                  <a:pt x="10948" y="4207"/>
                  <a:pt x="10954" y="4207"/>
                </a:cubicBezTo>
                <a:cubicBezTo>
                  <a:pt x="11009" y="4207"/>
                  <a:pt x="10918" y="4622"/>
                  <a:pt x="10751" y="4789"/>
                </a:cubicBezTo>
                <a:cubicBezTo>
                  <a:pt x="10660" y="4880"/>
                  <a:pt x="10455" y="4880"/>
                  <a:pt x="10363" y="4971"/>
                </a:cubicBezTo>
                <a:cubicBezTo>
                  <a:pt x="10195" y="5077"/>
                  <a:pt x="10006" y="5163"/>
                  <a:pt x="9834" y="5392"/>
                </a:cubicBezTo>
                <a:lnTo>
                  <a:pt x="9834" y="5392"/>
                </a:lnTo>
                <a:cubicBezTo>
                  <a:pt x="9847" y="5352"/>
                  <a:pt x="9818" y="5334"/>
                  <a:pt x="9884" y="5268"/>
                </a:cubicBezTo>
                <a:lnTo>
                  <a:pt x="9884" y="5268"/>
                </a:lnTo>
                <a:cubicBezTo>
                  <a:pt x="9701" y="5451"/>
                  <a:pt x="9610" y="5656"/>
                  <a:pt x="9313" y="5839"/>
                </a:cubicBezTo>
                <a:cubicBezTo>
                  <a:pt x="9274" y="5917"/>
                  <a:pt x="9219" y="5961"/>
                  <a:pt x="9168" y="6003"/>
                </a:cubicBezTo>
                <a:lnTo>
                  <a:pt x="9168" y="6003"/>
                </a:lnTo>
                <a:cubicBezTo>
                  <a:pt x="9189" y="5979"/>
                  <a:pt x="9207" y="5955"/>
                  <a:pt x="9222" y="5930"/>
                </a:cubicBezTo>
                <a:cubicBezTo>
                  <a:pt x="9083" y="5930"/>
                  <a:pt x="8877" y="6210"/>
                  <a:pt x="8787" y="6210"/>
                </a:cubicBezTo>
                <a:cubicBezTo>
                  <a:pt x="8759" y="6210"/>
                  <a:pt x="8743" y="6183"/>
                  <a:pt x="8743" y="6113"/>
                </a:cubicBezTo>
                <a:cubicBezTo>
                  <a:pt x="8651" y="6501"/>
                  <a:pt x="8263" y="6501"/>
                  <a:pt x="7990" y="6889"/>
                </a:cubicBezTo>
                <a:lnTo>
                  <a:pt x="7990" y="6797"/>
                </a:lnTo>
                <a:cubicBezTo>
                  <a:pt x="7898" y="6797"/>
                  <a:pt x="7807" y="6889"/>
                  <a:pt x="7693" y="6980"/>
                </a:cubicBezTo>
                <a:cubicBezTo>
                  <a:pt x="7693" y="6889"/>
                  <a:pt x="7806" y="6798"/>
                  <a:pt x="7807" y="6797"/>
                </a:cubicBezTo>
                <a:lnTo>
                  <a:pt x="7807" y="6797"/>
                </a:lnTo>
                <a:cubicBezTo>
                  <a:pt x="7693" y="6889"/>
                  <a:pt x="7510" y="6980"/>
                  <a:pt x="7328" y="6980"/>
                </a:cubicBezTo>
                <a:cubicBezTo>
                  <a:pt x="7236" y="7071"/>
                  <a:pt x="7031" y="7071"/>
                  <a:pt x="6940" y="7163"/>
                </a:cubicBezTo>
                <a:cubicBezTo>
                  <a:pt x="7130" y="7071"/>
                  <a:pt x="7213" y="7041"/>
                  <a:pt x="7252" y="7041"/>
                </a:cubicBezTo>
                <a:cubicBezTo>
                  <a:pt x="7328" y="7041"/>
                  <a:pt x="7221" y="7163"/>
                  <a:pt x="7419" y="7163"/>
                </a:cubicBezTo>
                <a:cubicBezTo>
                  <a:pt x="7031" y="7368"/>
                  <a:pt x="6848" y="7368"/>
                  <a:pt x="6757" y="7368"/>
                </a:cubicBezTo>
                <a:cubicBezTo>
                  <a:pt x="6552" y="7368"/>
                  <a:pt x="6369" y="7368"/>
                  <a:pt x="5981" y="7459"/>
                </a:cubicBezTo>
                <a:cubicBezTo>
                  <a:pt x="6186" y="7459"/>
                  <a:pt x="6369" y="7459"/>
                  <a:pt x="6278" y="7551"/>
                </a:cubicBezTo>
                <a:cubicBezTo>
                  <a:pt x="6156" y="7551"/>
                  <a:pt x="5983" y="7591"/>
                  <a:pt x="5855" y="7591"/>
                </a:cubicBezTo>
                <a:cubicBezTo>
                  <a:pt x="5791" y="7591"/>
                  <a:pt x="5737" y="7581"/>
                  <a:pt x="5707" y="7551"/>
                </a:cubicBezTo>
                <a:lnTo>
                  <a:pt x="5707" y="7551"/>
                </a:lnTo>
                <a:cubicBezTo>
                  <a:pt x="5045" y="7733"/>
                  <a:pt x="5798" y="7642"/>
                  <a:pt x="5616" y="7733"/>
                </a:cubicBezTo>
                <a:cubicBezTo>
                  <a:pt x="5319" y="7733"/>
                  <a:pt x="5319" y="7939"/>
                  <a:pt x="5045" y="8030"/>
                </a:cubicBezTo>
                <a:lnTo>
                  <a:pt x="4954" y="7939"/>
                </a:lnTo>
                <a:cubicBezTo>
                  <a:pt x="4269" y="8030"/>
                  <a:pt x="4840" y="8213"/>
                  <a:pt x="4178" y="8213"/>
                </a:cubicBezTo>
                <a:lnTo>
                  <a:pt x="4383" y="8030"/>
                </a:lnTo>
                <a:lnTo>
                  <a:pt x="4086" y="8121"/>
                </a:lnTo>
                <a:lnTo>
                  <a:pt x="4086" y="8030"/>
                </a:lnTo>
                <a:cubicBezTo>
                  <a:pt x="3813" y="8121"/>
                  <a:pt x="3607" y="8121"/>
                  <a:pt x="3242" y="8121"/>
                </a:cubicBezTo>
                <a:cubicBezTo>
                  <a:pt x="3333" y="8121"/>
                  <a:pt x="3242" y="8304"/>
                  <a:pt x="2945" y="8304"/>
                </a:cubicBezTo>
                <a:cubicBezTo>
                  <a:pt x="2671" y="8213"/>
                  <a:pt x="3036" y="8213"/>
                  <a:pt x="2557" y="8213"/>
                </a:cubicBezTo>
                <a:cubicBezTo>
                  <a:pt x="2671" y="8121"/>
                  <a:pt x="2763" y="8121"/>
                  <a:pt x="2945" y="8121"/>
                </a:cubicBezTo>
                <a:lnTo>
                  <a:pt x="3128" y="8030"/>
                </a:lnTo>
                <a:lnTo>
                  <a:pt x="2466" y="8030"/>
                </a:lnTo>
                <a:lnTo>
                  <a:pt x="2557" y="8121"/>
                </a:lnTo>
                <a:cubicBezTo>
                  <a:pt x="2466" y="8121"/>
                  <a:pt x="2375" y="8121"/>
                  <a:pt x="2192" y="8213"/>
                </a:cubicBezTo>
                <a:cubicBezTo>
                  <a:pt x="2192" y="8121"/>
                  <a:pt x="2283" y="8121"/>
                  <a:pt x="2283" y="8121"/>
                </a:cubicBezTo>
                <a:lnTo>
                  <a:pt x="2101" y="8121"/>
                </a:lnTo>
                <a:cubicBezTo>
                  <a:pt x="2192" y="8121"/>
                  <a:pt x="2283" y="8030"/>
                  <a:pt x="2375" y="8030"/>
                </a:cubicBezTo>
                <a:lnTo>
                  <a:pt x="2192" y="8030"/>
                </a:lnTo>
                <a:cubicBezTo>
                  <a:pt x="2283" y="7939"/>
                  <a:pt x="2283" y="7939"/>
                  <a:pt x="2375" y="7939"/>
                </a:cubicBezTo>
                <a:lnTo>
                  <a:pt x="2375" y="7825"/>
                </a:lnTo>
                <a:cubicBezTo>
                  <a:pt x="2283" y="7825"/>
                  <a:pt x="2375" y="7733"/>
                  <a:pt x="2466" y="7642"/>
                </a:cubicBezTo>
                <a:lnTo>
                  <a:pt x="2466" y="7551"/>
                </a:lnTo>
                <a:cubicBezTo>
                  <a:pt x="2854" y="7254"/>
                  <a:pt x="3128" y="7071"/>
                  <a:pt x="3516" y="6592"/>
                </a:cubicBezTo>
                <a:lnTo>
                  <a:pt x="3813" y="6501"/>
                </a:lnTo>
                <a:cubicBezTo>
                  <a:pt x="3891" y="6422"/>
                  <a:pt x="3893" y="6404"/>
                  <a:pt x="3867" y="6404"/>
                </a:cubicBezTo>
                <a:cubicBezTo>
                  <a:pt x="3843" y="6404"/>
                  <a:pt x="3796" y="6419"/>
                  <a:pt x="3763" y="6419"/>
                </a:cubicBezTo>
                <a:cubicBezTo>
                  <a:pt x="3704" y="6419"/>
                  <a:pt x="3686" y="6372"/>
                  <a:pt x="3904" y="6113"/>
                </a:cubicBezTo>
                <a:cubicBezTo>
                  <a:pt x="4033" y="6015"/>
                  <a:pt x="4094" y="5987"/>
                  <a:pt x="4127" y="5987"/>
                </a:cubicBezTo>
                <a:cubicBezTo>
                  <a:pt x="4171" y="5987"/>
                  <a:pt x="4162" y="6041"/>
                  <a:pt x="4207" y="6041"/>
                </a:cubicBezTo>
                <a:cubicBezTo>
                  <a:pt x="4221" y="6041"/>
                  <a:pt x="4241" y="6035"/>
                  <a:pt x="4269" y="6021"/>
                </a:cubicBezTo>
                <a:cubicBezTo>
                  <a:pt x="4383" y="5839"/>
                  <a:pt x="4657" y="5451"/>
                  <a:pt x="5136" y="5359"/>
                </a:cubicBezTo>
                <a:lnTo>
                  <a:pt x="5136" y="5359"/>
                </a:lnTo>
                <a:cubicBezTo>
                  <a:pt x="5045" y="5451"/>
                  <a:pt x="4954" y="5451"/>
                  <a:pt x="4748" y="5542"/>
                </a:cubicBezTo>
                <a:cubicBezTo>
                  <a:pt x="4954" y="5542"/>
                  <a:pt x="5045" y="5451"/>
                  <a:pt x="5136" y="5451"/>
                </a:cubicBezTo>
                <a:cubicBezTo>
                  <a:pt x="4892" y="5695"/>
                  <a:pt x="4663" y="5862"/>
                  <a:pt x="4807" y="5862"/>
                </a:cubicBezTo>
                <a:cubicBezTo>
                  <a:pt x="4838" y="5862"/>
                  <a:pt x="4886" y="5855"/>
                  <a:pt x="4954" y="5839"/>
                </a:cubicBezTo>
                <a:cubicBezTo>
                  <a:pt x="4748" y="5542"/>
                  <a:pt x="5981" y="5086"/>
                  <a:pt x="5890" y="4789"/>
                </a:cubicBezTo>
                <a:lnTo>
                  <a:pt x="6095" y="4697"/>
                </a:lnTo>
                <a:lnTo>
                  <a:pt x="6095" y="4697"/>
                </a:lnTo>
                <a:cubicBezTo>
                  <a:pt x="6095" y="4729"/>
                  <a:pt x="6095" y="4749"/>
                  <a:pt x="6091" y="4763"/>
                </a:cubicBezTo>
                <a:lnTo>
                  <a:pt x="6091" y="4763"/>
                </a:lnTo>
                <a:cubicBezTo>
                  <a:pt x="6418" y="4665"/>
                  <a:pt x="6228" y="4489"/>
                  <a:pt x="6666" y="4218"/>
                </a:cubicBezTo>
                <a:cubicBezTo>
                  <a:pt x="6757" y="4172"/>
                  <a:pt x="6848" y="4150"/>
                  <a:pt x="6905" y="4150"/>
                </a:cubicBezTo>
                <a:cubicBezTo>
                  <a:pt x="6962" y="4150"/>
                  <a:pt x="6985" y="4172"/>
                  <a:pt x="6940" y="4218"/>
                </a:cubicBezTo>
                <a:lnTo>
                  <a:pt x="7328" y="3944"/>
                </a:lnTo>
                <a:cubicBezTo>
                  <a:pt x="7419" y="3944"/>
                  <a:pt x="7419" y="3944"/>
                  <a:pt x="7328" y="4036"/>
                </a:cubicBezTo>
                <a:cubicBezTo>
                  <a:pt x="7510" y="3944"/>
                  <a:pt x="7693" y="3739"/>
                  <a:pt x="7898" y="3648"/>
                </a:cubicBezTo>
                <a:lnTo>
                  <a:pt x="7898" y="3739"/>
                </a:lnTo>
                <a:cubicBezTo>
                  <a:pt x="7990" y="3648"/>
                  <a:pt x="8081" y="3465"/>
                  <a:pt x="8172" y="3374"/>
                </a:cubicBezTo>
                <a:cubicBezTo>
                  <a:pt x="8303" y="3374"/>
                  <a:pt x="8267" y="3410"/>
                  <a:pt x="8224" y="3437"/>
                </a:cubicBezTo>
                <a:lnTo>
                  <a:pt x="8224" y="3437"/>
                </a:lnTo>
                <a:lnTo>
                  <a:pt x="8560" y="3259"/>
                </a:lnTo>
                <a:cubicBezTo>
                  <a:pt x="8651" y="3259"/>
                  <a:pt x="8469" y="3465"/>
                  <a:pt x="8172" y="3556"/>
                </a:cubicBezTo>
                <a:cubicBezTo>
                  <a:pt x="8237" y="3569"/>
                  <a:pt x="8290" y="3574"/>
                  <a:pt x="8335" y="3574"/>
                </a:cubicBezTo>
                <a:cubicBezTo>
                  <a:pt x="8572" y="3574"/>
                  <a:pt x="8578" y="3415"/>
                  <a:pt x="8951" y="3259"/>
                </a:cubicBezTo>
                <a:lnTo>
                  <a:pt x="8951" y="3259"/>
                </a:lnTo>
                <a:cubicBezTo>
                  <a:pt x="8950" y="3259"/>
                  <a:pt x="8949" y="3259"/>
                  <a:pt x="8948" y="3259"/>
                </a:cubicBezTo>
                <a:cubicBezTo>
                  <a:pt x="9040" y="3077"/>
                  <a:pt x="9131" y="3077"/>
                  <a:pt x="9313" y="3077"/>
                </a:cubicBezTo>
                <a:cubicBezTo>
                  <a:pt x="9405" y="3077"/>
                  <a:pt x="9610" y="2986"/>
                  <a:pt x="9793" y="2894"/>
                </a:cubicBezTo>
                <a:cubicBezTo>
                  <a:pt x="9793" y="2921"/>
                  <a:pt x="9808" y="2932"/>
                  <a:pt x="9838" y="2932"/>
                </a:cubicBezTo>
                <a:cubicBezTo>
                  <a:pt x="9910" y="2932"/>
                  <a:pt x="10062" y="2868"/>
                  <a:pt x="10272" y="2803"/>
                </a:cubicBezTo>
                <a:lnTo>
                  <a:pt x="10272" y="2894"/>
                </a:lnTo>
                <a:cubicBezTo>
                  <a:pt x="10546" y="2803"/>
                  <a:pt x="10455" y="2803"/>
                  <a:pt x="10660" y="2598"/>
                </a:cubicBezTo>
                <a:cubicBezTo>
                  <a:pt x="10934" y="2598"/>
                  <a:pt x="11025" y="2598"/>
                  <a:pt x="11117" y="2689"/>
                </a:cubicBezTo>
                <a:cubicBezTo>
                  <a:pt x="11322" y="2689"/>
                  <a:pt x="11231" y="2689"/>
                  <a:pt x="11117" y="2598"/>
                </a:cubicBezTo>
                <a:cubicBezTo>
                  <a:pt x="11117" y="2598"/>
                  <a:pt x="11025" y="2506"/>
                  <a:pt x="11231" y="2506"/>
                </a:cubicBezTo>
                <a:close/>
                <a:moveTo>
                  <a:pt x="9801" y="8775"/>
                </a:moveTo>
                <a:cubicBezTo>
                  <a:pt x="9798" y="8778"/>
                  <a:pt x="9795" y="8780"/>
                  <a:pt x="9793" y="8783"/>
                </a:cubicBezTo>
                <a:cubicBezTo>
                  <a:pt x="9796" y="8781"/>
                  <a:pt x="9798" y="8778"/>
                  <a:pt x="9801" y="8775"/>
                </a:cubicBezTo>
                <a:close/>
                <a:moveTo>
                  <a:pt x="9263" y="1"/>
                </a:moveTo>
                <a:cubicBezTo>
                  <a:pt x="9103" y="1"/>
                  <a:pt x="8933" y="11"/>
                  <a:pt x="8743" y="41"/>
                </a:cubicBezTo>
                <a:cubicBezTo>
                  <a:pt x="8263" y="132"/>
                  <a:pt x="7898" y="132"/>
                  <a:pt x="7419" y="315"/>
                </a:cubicBezTo>
                <a:cubicBezTo>
                  <a:pt x="7419" y="315"/>
                  <a:pt x="7510" y="315"/>
                  <a:pt x="7328" y="406"/>
                </a:cubicBezTo>
                <a:lnTo>
                  <a:pt x="6848" y="406"/>
                </a:lnTo>
                <a:cubicBezTo>
                  <a:pt x="6666" y="520"/>
                  <a:pt x="6757" y="703"/>
                  <a:pt x="6369" y="703"/>
                </a:cubicBezTo>
                <a:cubicBezTo>
                  <a:pt x="6369" y="703"/>
                  <a:pt x="6460" y="703"/>
                  <a:pt x="6369" y="794"/>
                </a:cubicBezTo>
                <a:cubicBezTo>
                  <a:pt x="5410" y="977"/>
                  <a:pt x="4566" y="1456"/>
                  <a:pt x="3698" y="1936"/>
                </a:cubicBezTo>
                <a:cubicBezTo>
                  <a:pt x="2854" y="2415"/>
                  <a:pt x="2101" y="2986"/>
                  <a:pt x="1233" y="3465"/>
                </a:cubicBezTo>
                <a:cubicBezTo>
                  <a:pt x="1320" y="3438"/>
                  <a:pt x="1364" y="3427"/>
                  <a:pt x="1380" y="3427"/>
                </a:cubicBezTo>
                <a:cubicBezTo>
                  <a:pt x="1419" y="3427"/>
                  <a:pt x="1298" y="3492"/>
                  <a:pt x="1233" y="3556"/>
                </a:cubicBezTo>
                <a:cubicBezTo>
                  <a:pt x="1325" y="3556"/>
                  <a:pt x="1233" y="3648"/>
                  <a:pt x="1325" y="3648"/>
                </a:cubicBezTo>
                <a:cubicBezTo>
                  <a:pt x="1051" y="3830"/>
                  <a:pt x="845" y="3944"/>
                  <a:pt x="663" y="4127"/>
                </a:cubicBezTo>
                <a:cubicBezTo>
                  <a:pt x="663" y="4309"/>
                  <a:pt x="1" y="4697"/>
                  <a:pt x="92" y="4880"/>
                </a:cubicBezTo>
                <a:lnTo>
                  <a:pt x="183" y="4697"/>
                </a:lnTo>
                <a:lnTo>
                  <a:pt x="183" y="4697"/>
                </a:lnTo>
                <a:cubicBezTo>
                  <a:pt x="155" y="4816"/>
                  <a:pt x="198" y="4854"/>
                  <a:pt x="277" y="4854"/>
                </a:cubicBezTo>
                <a:cubicBezTo>
                  <a:pt x="411" y="4854"/>
                  <a:pt x="648" y="4746"/>
                  <a:pt x="819" y="4746"/>
                </a:cubicBezTo>
                <a:cubicBezTo>
                  <a:pt x="875" y="4746"/>
                  <a:pt x="924" y="4757"/>
                  <a:pt x="959" y="4789"/>
                </a:cubicBezTo>
                <a:cubicBezTo>
                  <a:pt x="1047" y="4415"/>
                  <a:pt x="1749" y="4317"/>
                  <a:pt x="2066" y="3801"/>
                </a:cubicBezTo>
                <a:lnTo>
                  <a:pt x="2066" y="3801"/>
                </a:lnTo>
                <a:cubicBezTo>
                  <a:pt x="2063" y="3817"/>
                  <a:pt x="2071" y="3830"/>
                  <a:pt x="2101" y="3830"/>
                </a:cubicBezTo>
                <a:cubicBezTo>
                  <a:pt x="2192" y="3648"/>
                  <a:pt x="2283" y="3556"/>
                  <a:pt x="2557" y="3374"/>
                </a:cubicBezTo>
                <a:lnTo>
                  <a:pt x="2557" y="3465"/>
                </a:lnTo>
                <a:cubicBezTo>
                  <a:pt x="3333" y="2894"/>
                  <a:pt x="3698" y="2689"/>
                  <a:pt x="4657" y="2232"/>
                </a:cubicBezTo>
                <a:lnTo>
                  <a:pt x="4566" y="2232"/>
                </a:lnTo>
                <a:cubicBezTo>
                  <a:pt x="4748" y="2118"/>
                  <a:pt x="4840" y="2118"/>
                  <a:pt x="4954" y="2118"/>
                </a:cubicBezTo>
                <a:cubicBezTo>
                  <a:pt x="4991" y="2062"/>
                  <a:pt x="4989" y="2041"/>
                  <a:pt x="4964" y="2041"/>
                </a:cubicBezTo>
                <a:cubicBezTo>
                  <a:pt x="4894" y="2041"/>
                  <a:pt x="4639" y="2206"/>
                  <a:pt x="4560" y="2206"/>
                </a:cubicBezTo>
                <a:cubicBezTo>
                  <a:pt x="4531" y="2206"/>
                  <a:pt x="4526" y="2183"/>
                  <a:pt x="4566" y="2118"/>
                </a:cubicBezTo>
                <a:cubicBezTo>
                  <a:pt x="4748" y="2118"/>
                  <a:pt x="5045" y="1936"/>
                  <a:pt x="5410" y="1844"/>
                </a:cubicBezTo>
                <a:cubicBezTo>
                  <a:pt x="5798" y="1662"/>
                  <a:pt x="6186" y="1548"/>
                  <a:pt x="6278" y="1548"/>
                </a:cubicBezTo>
                <a:cubicBezTo>
                  <a:pt x="6666" y="1456"/>
                  <a:pt x="6186" y="1548"/>
                  <a:pt x="6460" y="1365"/>
                </a:cubicBezTo>
                <a:lnTo>
                  <a:pt x="6460" y="1365"/>
                </a:lnTo>
                <a:lnTo>
                  <a:pt x="6552" y="1456"/>
                </a:lnTo>
                <a:lnTo>
                  <a:pt x="6666" y="1365"/>
                </a:lnTo>
                <a:cubicBezTo>
                  <a:pt x="6757" y="1319"/>
                  <a:pt x="6848" y="1297"/>
                  <a:pt x="6917" y="1297"/>
                </a:cubicBezTo>
                <a:cubicBezTo>
                  <a:pt x="6985" y="1297"/>
                  <a:pt x="7031" y="1319"/>
                  <a:pt x="7031" y="1365"/>
                </a:cubicBezTo>
                <a:cubicBezTo>
                  <a:pt x="6940" y="1365"/>
                  <a:pt x="6848" y="1456"/>
                  <a:pt x="6848" y="1456"/>
                </a:cubicBezTo>
                <a:cubicBezTo>
                  <a:pt x="7016" y="1400"/>
                  <a:pt x="7261" y="1310"/>
                  <a:pt x="7447" y="1249"/>
                </a:cubicBezTo>
                <a:lnTo>
                  <a:pt x="7447" y="1249"/>
                </a:lnTo>
                <a:cubicBezTo>
                  <a:pt x="7437" y="1256"/>
                  <a:pt x="7428" y="1264"/>
                  <a:pt x="7419" y="1274"/>
                </a:cubicBezTo>
                <a:cubicBezTo>
                  <a:pt x="7466" y="1252"/>
                  <a:pt x="7515" y="1231"/>
                  <a:pt x="7566" y="1211"/>
                </a:cubicBezTo>
                <a:lnTo>
                  <a:pt x="7566" y="1211"/>
                </a:lnTo>
                <a:cubicBezTo>
                  <a:pt x="7626" y="1193"/>
                  <a:pt x="7671" y="1182"/>
                  <a:pt x="7693" y="1182"/>
                </a:cubicBezTo>
                <a:cubicBezTo>
                  <a:pt x="7675" y="1182"/>
                  <a:pt x="7658" y="1182"/>
                  <a:pt x="7640" y="1183"/>
                </a:cubicBezTo>
                <a:lnTo>
                  <a:pt x="7640" y="1183"/>
                </a:lnTo>
                <a:cubicBezTo>
                  <a:pt x="8005" y="1051"/>
                  <a:pt x="8458" y="961"/>
                  <a:pt x="8834" y="886"/>
                </a:cubicBezTo>
                <a:cubicBezTo>
                  <a:pt x="9074" y="840"/>
                  <a:pt x="9313" y="817"/>
                  <a:pt x="9542" y="817"/>
                </a:cubicBezTo>
                <a:cubicBezTo>
                  <a:pt x="9770" y="817"/>
                  <a:pt x="9987" y="840"/>
                  <a:pt x="10181" y="886"/>
                </a:cubicBezTo>
                <a:lnTo>
                  <a:pt x="10181" y="794"/>
                </a:lnTo>
                <a:cubicBezTo>
                  <a:pt x="10363" y="794"/>
                  <a:pt x="10455" y="886"/>
                  <a:pt x="10546" y="886"/>
                </a:cubicBezTo>
                <a:cubicBezTo>
                  <a:pt x="10546" y="977"/>
                  <a:pt x="10660" y="977"/>
                  <a:pt x="10751" y="977"/>
                </a:cubicBezTo>
                <a:cubicBezTo>
                  <a:pt x="10751" y="1091"/>
                  <a:pt x="10843" y="1091"/>
                  <a:pt x="10843" y="1182"/>
                </a:cubicBezTo>
                <a:cubicBezTo>
                  <a:pt x="10934" y="1182"/>
                  <a:pt x="10934" y="1274"/>
                  <a:pt x="10934" y="1274"/>
                </a:cubicBezTo>
                <a:cubicBezTo>
                  <a:pt x="11025" y="1365"/>
                  <a:pt x="11025" y="1365"/>
                  <a:pt x="11117" y="1456"/>
                </a:cubicBezTo>
                <a:cubicBezTo>
                  <a:pt x="11231" y="1456"/>
                  <a:pt x="11322" y="1662"/>
                  <a:pt x="11322" y="1844"/>
                </a:cubicBezTo>
                <a:cubicBezTo>
                  <a:pt x="11254" y="1814"/>
                  <a:pt x="11188" y="1804"/>
                  <a:pt x="11123" y="1804"/>
                </a:cubicBezTo>
                <a:cubicBezTo>
                  <a:pt x="10995" y="1804"/>
                  <a:pt x="10873" y="1844"/>
                  <a:pt x="10751" y="1844"/>
                </a:cubicBezTo>
                <a:lnTo>
                  <a:pt x="10934" y="1844"/>
                </a:lnTo>
                <a:cubicBezTo>
                  <a:pt x="10873" y="1905"/>
                  <a:pt x="10769" y="1925"/>
                  <a:pt x="10650" y="1925"/>
                </a:cubicBezTo>
                <a:cubicBezTo>
                  <a:pt x="10412" y="1925"/>
                  <a:pt x="10112" y="1844"/>
                  <a:pt x="9975" y="1844"/>
                </a:cubicBezTo>
                <a:cubicBezTo>
                  <a:pt x="9884" y="1844"/>
                  <a:pt x="9975" y="1844"/>
                  <a:pt x="10089" y="1753"/>
                </a:cubicBezTo>
                <a:lnTo>
                  <a:pt x="10089" y="1753"/>
                </a:lnTo>
                <a:cubicBezTo>
                  <a:pt x="9405" y="1844"/>
                  <a:pt x="10089" y="1936"/>
                  <a:pt x="9610" y="2118"/>
                </a:cubicBezTo>
                <a:cubicBezTo>
                  <a:pt x="9546" y="2054"/>
                  <a:pt x="9572" y="1989"/>
                  <a:pt x="9489" y="1989"/>
                </a:cubicBezTo>
                <a:cubicBezTo>
                  <a:pt x="9454" y="1989"/>
                  <a:pt x="9400" y="2000"/>
                  <a:pt x="9313" y="2027"/>
                </a:cubicBezTo>
                <a:cubicBezTo>
                  <a:pt x="9131" y="2027"/>
                  <a:pt x="8469" y="2598"/>
                  <a:pt x="7990" y="2598"/>
                </a:cubicBezTo>
                <a:cubicBezTo>
                  <a:pt x="8081" y="2598"/>
                  <a:pt x="8172" y="2598"/>
                  <a:pt x="7990" y="2803"/>
                </a:cubicBezTo>
                <a:cubicBezTo>
                  <a:pt x="7693" y="2986"/>
                  <a:pt x="7031" y="2986"/>
                  <a:pt x="6848" y="3259"/>
                </a:cubicBezTo>
                <a:lnTo>
                  <a:pt x="6757" y="3259"/>
                </a:lnTo>
                <a:cubicBezTo>
                  <a:pt x="6552" y="3465"/>
                  <a:pt x="5981" y="3739"/>
                  <a:pt x="5890" y="3944"/>
                </a:cubicBezTo>
                <a:cubicBezTo>
                  <a:pt x="5862" y="3927"/>
                  <a:pt x="5832" y="3919"/>
                  <a:pt x="5800" y="3919"/>
                </a:cubicBezTo>
                <a:cubicBezTo>
                  <a:pt x="5618" y="3919"/>
                  <a:pt x="5369" y="4168"/>
                  <a:pt x="5136" y="4401"/>
                </a:cubicBezTo>
                <a:cubicBezTo>
                  <a:pt x="4838" y="4559"/>
                  <a:pt x="4661" y="4757"/>
                  <a:pt x="4554" y="4757"/>
                </a:cubicBezTo>
                <a:cubicBezTo>
                  <a:pt x="4521" y="4757"/>
                  <a:pt x="4496" y="4740"/>
                  <a:pt x="4474" y="4697"/>
                </a:cubicBezTo>
                <a:cubicBezTo>
                  <a:pt x="4178" y="4880"/>
                  <a:pt x="3995" y="5086"/>
                  <a:pt x="3813" y="5268"/>
                </a:cubicBezTo>
                <a:lnTo>
                  <a:pt x="3813" y="5177"/>
                </a:lnTo>
                <a:cubicBezTo>
                  <a:pt x="3333" y="5542"/>
                  <a:pt x="3242" y="5747"/>
                  <a:pt x="3128" y="5930"/>
                </a:cubicBezTo>
                <a:cubicBezTo>
                  <a:pt x="3036" y="5930"/>
                  <a:pt x="3036" y="5839"/>
                  <a:pt x="3036" y="5839"/>
                </a:cubicBezTo>
                <a:cubicBezTo>
                  <a:pt x="2763" y="6113"/>
                  <a:pt x="2557" y="6227"/>
                  <a:pt x="2466" y="6409"/>
                </a:cubicBezTo>
                <a:cubicBezTo>
                  <a:pt x="2283" y="6501"/>
                  <a:pt x="2192" y="6683"/>
                  <a:pt x="1987" y="6980"/>
                </a:cubicBezTo>
                <a:lnTo>
                  <a:pt x="1895" y="6980"/>
                </a:lnTo>
                <a:cubicBezTo>
                  <a:pt x="1895" y="6980"/>
                  <a:pt x="1804" y="6980"/>
                  <a:pt x="1713" y="7163"/>
                </a:cubicBezTo>
                <a:cubicBezTo>
                  <a:pt x="1621" y="7254"/>
                  <a:pt x="1416" y="7368"/>
                  <a:pt x="1233" y="7551"/>
                </a:cubicBezTo>
                <a:cubicBezTo>
                  <a:pt x="959" y="7939"/>
                  <a:pt x="480" y="8395"/>
                  <a:pt x="183" y="8783"/>
                </a:cubicBezTo>
                <a:lnTo>
                  <a:pt x="275" y="8783"/>
                </a:lnTo>
                <a:cubicBezTo>
                  <a:pt x="571" y="8783"/>
                  <a:pt x="959" y="8874"/>
                  <a:pt x="1233" y="8874"/>
                </a:cubicBezTo>
                <a:cubicBezTo>
                  <a:pt x="1621" y="8966"/>
                  <a:pt x="1987" y="8966"/>
                  <a:pt x="2283" y="9080"/>
                </a:cubicBezTo>
                <a:lnTo>
                  <a:pt x="3036" y="9080"/>
                </a:lnTo>
                <a:cubicBezTo>
                  <a:pt x="3128" y="9080"/>
                  <a:pt x="3333" y="8966"/>
                  <a:pt x="3424" y="8874"/>
                </a:cubicBezTo>
                <a:cubicBezTo>
                  <a:pt x="3607" y="8874"/>
                  <a:pt x="3813" y="8783"/>
                  <a:pt x="3995" y="8783"/>
                </a:cubicBezTo>
                <a:cubicBezTo>
                  <a:pt x="3242" y="8783"/>
                  <a:pt x="4086" y="8601"/>
                  <a:pt x="3698" y="8601"/>
                </a:cubicBezTo>
                <a:cubicBezTo>
                  <a:pt x="3785" y="8574"/>
                  <a:pt x="3888" y="8563"/>
                  <a:pt x="3982" y="8563"/>
                </a:cubicBezTo>
                <a:cubicBezTo>
                  <a:pt x="4209" y="8563"/>
                  <a:pt x="4388" y="8627"/>
                  <a:pt x="4178" y="8692"/>
                </a:cubicBezTo>
                <a:lnTo>
                  <a:pt x="4086" y="8692"/>
                </a:lnTo>
                <a:cubicBezTo>
                  <a:pt x="4056" y="8722"/>
                  <a:pt x="4066" y="8732"/>
                  <a:pt x="4101" y="8732"/>
                </a:cubicBezTo>
                <a:cubicBezTo>
                  <a:pt x="4170" y="8732"/>
                  <a:pt x="4338" y="8692"/>
                  <a:pt x="4474" y="8692"/>
                </a:cubicBezTo>
                <a:cubicBezTo>
                  <a:pt x="4657" y="8692"/>
                  <a:pt x="4850" y="8651"/>
                  <a:pt x="4958" y="8651"/>
                </a:cubicBezTo>
                <a:cubicBezTo>
                  <a:pt x="5012" y="8651"/>
                  <a:pt x="5045" y="8661"/>
                  <a:pt x="5045" y="8692"/>
                </a:cubicBezTo>
                <a:cubicBezTo>
                  <a:pt x="5319" y="8601"/>
                  <a:pt x="5707" y="8509"/>
                  <a:pt x="6095" y="8395"/>
                </a:cubicBezTo>
                <a:cubicBezTo>
                  <a:pt x="6369" y="8304"/>
                  <a:pt x="6757" y="8213"/>
                  <a:pt x="7122" y="8121"/>
                </a:cubicBezTo>
                <a:cubicBezTo>
                  <a:pt x="7807" y="7825"/>
                  <a:pt x="8378" y="7551"/>
                  <a:pt x="9040" y="7163"/>
                </a:cubicBezTo>
                <a:lnTo>
                  <a:pt x="8743" y="7071"/>
                </a:lnTo>
                <a:lnTo>
                  <a:pt x="9222" y="6889"/>
                </a:lnTo>
                <a:cubicBezTo>
                  <a:pt x="9260" y="6851"/>
                  <a:pt x="9298" y="6829"/>
                  <a:pt x="9310" y="6829"/>
                </a:cubicBezTo>
                <a:cubicBezTo>
                  <a:pt x="9326" y="6829"/>
                  <a:pt x="9291" y="6873"/>
                  <a:pt x="9131" y="6980"/>
                </a:cubicBezTo>
                <a:cubicBezTo>
                  <a:pt x="9313" y="6980"/>
                  <a:pt x="9519" y="6592"/>
                  <a:pt x="9519" y="6592"/>
                </a:cubicBezTo>
                <a:cubicBezTo>
                  <a:pt x="9644" y="6512"/>
                  <a:pt x="9709" y="6481"/>
                  <a:pt x="9736" y="6481"/>
                </a:cubicBezTo>
                <a:cubicBezTo>
                  <a:pt x="9770" y="6481"/>
                  <a:pt x="9743" y="6531"/>
                  <a:pt x="9701" y="6592"/>
                </a:cubicBezTo>
                <a:cubicBezTo>
                  <a:pt x="9884" y="6409"/>
                  <a:pt x="9884" y="6318"/>
                  <a:pt x="10181" y="6021"/>
                </a:cubicBezTo>
                <a:cubicBezTo>
                  <a:pt x="10242" y="5991"/>
                  <a:pt x="10282" y="5981"/>
                  <a:pt x="10309" y="5981"/>
                </a:cubicBezTo>
                <a:cubicBezTo>
                  <a:pt x="10363" y="5981"/>
                  <a:pt x="10363" y="6021"/>
                  <a:pt x="10363" y="6021"/>
                </a:cubicBezTo>
                <a:cubicBezTo>
                  <a:pt x="10363" y="6021"/>
                  <a:pt x="10402" y="5982"/>
                  <a:pt x="10455" y="5930"/>
                </a:cubicBezTo>
                <a:lnTo>
                  <a:pt x="10363" y="5930"/>
                </a:lnTo>
                <a:cubicBezTo>
                  <a:pt x="10409" y="5884"/>
                  <a:pt x="10432" y="5862"/>
                  <a:pt x="10443" y="5862"/>
                </a:cubicBezTo>
                <a:cubicBezTo>
                  <a:pt x="10455" y="5862"/>
                  <a:pt x="10455" y="5884"/>
                  <a:pt x="10455" y="5930"/>
                </a:cubicBezTo>
                <a:cubicBezTo>
                  <a:pt x="10483" y="5902"/>
                  <a:pt x="10514" y="5870"/>
                  <a:pt x="10546" y="5839"/>
                </a:cubicBezTo>
                <a:cubicBezTo>
                  <a:pt x="10660" y="5747"/>
                  <a:pt x="10843" y="5542"/>
                  <a:pt x="10934" y="5451"/>
                </a:cubicBezTo>
                <a:cubicBezTo>
                  <a:pt x="10843" y="5451"/>
                  <a:pt x="10751" y="5451"/>
                  <a:pt x="10660" y="5542"/>
                </a:cubicBezTo>
                <a:cubicBezTo>
                  <a:pt x="10792" y="5345"/>
                  <a:pt x="10923" y="5195"/>
                  <a:pt x="10884" y="5195"/>
                </a:cubicBezTo>
                <a:cubicBezTo>
                  <a:pt x="10875" y="5195"/>
                  <a:pt x="10858" y="5202"/>
                  <a:pt x="10830" y="5218"/>
                </a:cubicBezTo>
                <a:lnTo>
                  <a:pt x="10830" y="5218"/>
                </a:lnTo>
                <a:cubicBezTo>
                  <a:pt x="11047" y="5060"/>
                  <a:pt x="11436" y="4639"/>
                  <a:pt x="11596" y="4218"/>
                </a:cubicBezTo>
                <a:cubicBezTo>
                  <a:pt x="11893" y="3648"/>
                  <a:pt x="11984" y="3077"/>
                  <a:pt x="11984" y="2986"/>
                </a:cubicBezTo>
                <a:lnTo>
                  <a:pt x="11984" y="2803"/>
                </a:lnTo>
                <a:lnTo>
                  <a:pt x="11984" y="2689"/>
                </a:lnTo>
                <a:lnTo>
                  <a:pt x="12075" y="2689"/>
                </a:lnTo>
                <a:cubicBezTo>
                  <a:pt x="12075" y="2803"/>
                  <a:pt x="12075" y="2803"/>
                  <a:pt x="11984" y="2803"/>
                </a:cubicBezTo>
                <a:lnTo>
                  <a:pt x="12075" y="2894"/>
                </a:lnTo>
                <a:cubicBezTo>
                  <a:pt x="12075" y="2986"/>
                  <a:pt x="12167" y="2986"/>
                  <a:pt x="12167" y="2986"/>
                </a:cubicBezTo>
                <a:cubicBezTo>
                  <a:pt x="12167" y="2986"/>
                  <a:pt x="12258" y="2986"/>
                  <a:pt x="12258" y="3168"/>
                </a:cubicBezTo>
                <a:cubicBezTo>
                  <a:pt x="12372" y="3168"/>
                  <a:pt x="12258" y="3374"/>
                  <a:pt x="12167" y="3556"/>
                </a:cubicBezTo>
                <a:cubicBezTo>
                  <a:pt x="12075" y="3739"/>
                  <a:pt x="11893" y="3944"/>
                  <a:pt x="11893" y="4127"/>
                </a:cubicBezTo>
                <a:cubicBezTo>
                  <a:pt x="11874" y="4145"/>
                  <a:pt x="11863" y="4152"/>
                  <a:pt x="11857" y="4152"/>
                </a:cubicBezTo>
                <a:cubicBezTo>
                  <a:pt x="11831" y="4152"/>
                  <a:pt x="11874" y="4036"/>
                  <a:pt x="11801" y="4036"/>
                </a:cubicBezTo>
                <a:cubicBezTo>
                  <a:pt x="11596" y="4606"/>
                  <a:pt x="11596" y="4606"/>
                  <a:pt x="11505" y="5086"/>
                </a:cubicBezTo>
                <a:lnTo>
                  <a:pt x="11231" y="5359"/>
                </a:lnTo>
                <a:cubicBezTo>
                  <a:pt x="11281" y="5326"/>
                  <a:pt x="11316" y="5311"/>
                  <a:pt x="11338" y="5311"/>
                </a:cubicBezTo>
                <a:cubicBezTo>
                  <a:pt x="11441" y="5311"/>
                  <a:pt x="11305" y="5613"/>
                  <a:pt x="11231" y="5930"/>
                </a:cubicBezTo>
                <a:cubicBezTo>
                  <a:pt x="11322" y="5839"/>
                  <a:pt x="11413" y="5747"/>
                  <a:pt x="11505" y="5747"/>
                </a:cubicBezTo>
                <a:cubicBezTo>
                  <a:pt x="11413" y="5930"/>
                  <a:pt x="11322" y="6113"/>
                  <a:pt x="11231" y="6227"/>
                </a:cubicBezTo>
                <a:cubicBezTo>
                  <a:pt x="11198" y="6253"/>
                  <a:pt x="11175" y="6264"/>
                  <a:pt x="11158" y="6264"/>
                </a:cubicBezTo>
                <a:cubicBezTo>
                  <a:pt x="11117" y="6264"/>
                  <a:pt x="11117" y="6194"/>
                  <a:pt x="11117" y="6113"/>
                </a:cubicBezTo>
                <a:lnTo>
                  <a:pt x="11117" y="6227"/>
                </a:lnTo>
                <a:cubicBezTo>
                  <a:pt x="11069" y="6251"/>
                  <a:pt x="11033" y="6262"/>
                  <a:pt x="11009" y="6262"/>
                </a:cubicBezTo>
                <a:cubicBezTo>
                  <a:pt x="10940" y="6262"/>
                  <a:pt x="10958" y="6173"/>
                  <a:pt x="11025" y="6021"/>
                </a:cubicBezTo>
                <a:lnTo>
                  <a:pt x="11231" y="5930"/>
                </a:lnTo>
                <a:cubicBezTo>
                  <a:pt x="11231" y="5747"/>
                  <a:pt x="11231" y="5656"/>
                  <a:pt x="11117" y="5656"/>
                </a:cubicBezTo>
                <a:lnTo>
                  <a:pt x="11025" y="5747"/>
                </a:lnTo>
                <a:lnTo>
                  <a:pt x="10934" y="5839"/>
                </a:lnTo>
                <a:lnTo>
                  <a:pt x="10751" y="5930"/>
                </a:lnTo>
                <a:lnTo>
                  <a:pt x="10843" y="5930"/>
                </a:lnTo>
                <a:cubicBezTo>
                  <a:pt x="10660" y="6113"/>
                  <a:pt x="10455" y="6318"/>
                  <a:pt x="10272" y="6501"/>
                </a:cubicBezTo>
                <a:cubicBezTo>
                  <a:pt x="10089" y="6980"/>
                  <a:pt x="9975" y="7459"/>
                  <a:pt x="9405" y="8030"/>
                </a:cubicBezTo>
                <a:cubicBezTo>
                  <a:pt x="9405" y="7825"/>
                  <a:pt x="9313" y="7939"/>
                  <a:pt x="9222" y="7825"/>
                </a:cubicBezTo>
                <a:cubicBezTo>
                  <a:pt x="9519" y="7733"/>
                  <a:pt x="9610" y="7368"/>
                  <a:pt x="9884" y="7071"/>
                </a:cubicBezTo>
                <a:lnTo>
                  <a:pt x="9884" y="7071"/>
                </a:lnTo>
                <a:cubicBezTo>
                  <a:pt x="9854" y="7102"/>
                  <a:pt x="9833" y="7112"/>
                  <a:pt x="9820" y="7112"/>
                </a:cubicBezTo>
                <a:cubicBezTo>
                  <a:pt x="9793" y="7112"/>
                  <a:pt x="9793" y="7071"/>
                  <a:pt x="9793" y="7071"/>
                </a:cubicBezTo>
                <a:cubicBezTo>
                  <a:pt x="9610" y="7254"/>
                  <a:pt x="9519" y="7459"/>
                  <a:pt x="9313" y="7642"/>
                </a:cubicBezTo>
                <a:cubicBezTo>
                  <a:pt x="9313" y="7624"/>
                  <a:pt x="9310" y="7617"/>
                  <a:pt x="9303" y="7617"/>
                </a:cubicBezTo>
                <a:cubicBezTo>
                  <a:pt x="9275" y="7617"/>
                  <a:pt x="9187" y="7751"/>
                  <a:pt x="9040" y="7825"/>
                </a:cubicBezTo>
                <a:cubicBezTo>
                  <a:pt x="9222" y="7939"/>
                  <a:pt x="8651" y="8304"/>
                  <a:pt x="8469" y="8601"/>
                </a:cubicBezTo>
                <a:cubicBezTo>
                  <a:pt x="8469" y="8509"/>
                  <a:pt x="8469" y="8395"/>
                  <a:pt x="8743" y="8213"/>
                </a:cubicBezTo>
                <a:lnTo>
                  <a:pt x="8743" y="8213"/>
                </a:lnTo>
                <a:cubicBezTo>
                  <a:pt x="8263" y="8304"/>
                  <a:pt x="8469" y="8692"/>
                  <a:pt x="8081" y="8874"/>
                </a:cubicBezTo>
                <a:cubicBezTo>
                  <a:pt x="8172" y="8783"/>
                  <a:pt x="8172" y="8783"/>
                  <a:pt x="8172" y="8692"/>
                </a:cubicBezTo>
                <a:lnTo>
                  <a:pt x="8172" y="8692"/>
                </a:lnTo>
                <a:cubicBezTo>
                  <a:pt x="8172" y="8783"/>
                  <a:pt x="7990" y="8875"/>
                  <a:pt x="7898" y="8966"/>
                </a:cubicBezTo>
                <a:cubicBezTo>
                  <a:pt x="7807" y="8966"/>
                  <a:pt x="7807" y="9080"/>
                  <a:pt x="7693" y="9080"/>
                </a:cubicBezTo>
                <a:lnTo>
                  <a:pt x="7693" y="8966"/>
                </a:lnTo>
                <a:cubicBezTo>
                  <a:pt x="7602" y="9080"/>
                  <a:pt x="7510" y="9171"/>
                  <a:pt x="7419" y="9263"/>
                </a:cubicBezTo>
                <a:lnTo>
                  <a:pt x="7693" y="9833"/>
                </a:lnTo>
                <a:cubicBezTo>
                  <a:pt x="8263" y="9445"/>
                  <a:pt x="9040" y="9080"/>
                  <a:pt x="9040" y="8874"/>
                </a:cubicBezTo>
                <a:lnTo>
                  <a:pt x="9040" y="9171"/>
                </a:lnTo>
                <a:cubicBezTo>
                  <a:pt x="9131" y="8966"/>
                  <a:pt x="9222" y="8783"/>
                  <a:pt x="9405" y="8601"/>
                </a:cubicBezTo>
                <a:cubicBezTo>
                  <a:pt x="9519" y="8509"/>
                  <a:pt x="9610" y="8395"/>
                  <a:pt x="9701" y="8395"/>
                </a:cubicBezTo>
                <a:cubicBezTo>
                  <a:pt x="9519" y="8395"/>
                  <a:pt x="9610" y="8304"/>
                  <a:pt x="9701" y="8213"/>
                </a:cubicBezTo>
                <a:cubicBezTo>
                  <a:pt x="9792" y="8393"/>
                  <a:pt x="10084" y="8507"/>
                  <a:pt x="9801" y="8775"/>
                </a:cubicBezTo>
                <a:lnTo>
                  <a:pt x="9801" y="8775"/>
                </a:lnTo>
                <a:cubicBezTo>
                  <a:pt x="9896" y="8692"/>
                  <a:pt x="10098" y="8686"/>
                  <a:pt x="10363" y="8509"/>
                </a:cubicBezTo>
                <a:cubicBezTo>
                  <a:pt x="10272" y="8509"/>
                  <a:pt x="9975" y="8395"/>
                  <a:pt x="10089" y="8304"/>
                </a:cubicBezTo>
                <a:cubicBezTo>
                  <a:pt x="10546" y="8304"/>
                  <a:pt x="10363" y="8304"/>
                  <a:pt x="10843" y="8213"/>
                </a:cubicBezTo>
                <a:cubicBezTo>
                  <a:pt x="10751" y="8213"/>
                  <a:pt x="10751" y="7939"/>
                  <a:pt x="11025" y="7825"/>
                </a:cubicBezTo>
                <a:lnTo>
                  <a:pt x="11025" y="7825"/>
                </a:lnTo>
                <a:cubicBezTo>
                  <a:pt x="10934" y="7939"/>
                  <a:pt x="11117" y="8030"/>
                  <a:pt x="11025" y="8121"/>
                </a:cubicBezTo>
                <a:lnTo>
                  <a:pt x="11505" y="7642"/>
                </a:lnTo>
                <a:lnTo>
                  <a:pt x="11505" y="7642"/>
                </a:lnTo>
                <a:cubicBezTo>
                  <a:pt x="11413" y="7733"/>
                  <a:pt x="11505" y="7825"/>
                  <a:pt x="11687" y="7825"/>
                </a:cubicBezTo>
                <a:cubicBezTo>
                  <a:pt x="11596" y="7825"/>
                  <a:pt x="12167" y="7642"/>
                  <a:pt x="12258" y="7551"/>
                </a:cubicBezTo>
                <a:lnTo>
                  <a:pt x="12258" y="7551"/>
                </a:lnTo>
                <a:lnTo>
                  <a:pt x="12130" y="7615"/>
                </a:lnTo>
                <a:lnTo>
                  <a:pt x="12130" y="7615"/>
                </a:lnTo>
                <a:cubicBezTo>
                  <a:pt x="12641" y="7348"/>
                  <a:pt x="12573" y="7062"/>
                  <a:pt x="13125" y="6797"/>
                </a:cubicBezTo>
                <a:lnTo>
                  <a:pt x="13125" y="6797"/>
                </a:lnTo>
                <a:cubicBezTo>
                  <a:pt x="13125" y="6876"/>
                  <a:pt x="13058" y="7090"/>
                  <a:pt x="13271" y="7090"/>
                </a:cubicBezTo>
                <a:cubicBezTo>
                  <a:pt x="13306" y="7090"/>
                  <a:pt x="13348" y="7084"/>
                  <a:pt x="13399" y="7071"/>
                </a:cubicBezTo>
                <a:cubicBezTo>
                  <a:pt x="13513" y="6889"/>
                  <a:pt x="13787" y="6318"/>
                  <a:pt x="14358" y="6021"/>
                </a:cubicBezTo>
                <a:lnTo>
                  <a:pt x="14449" y="6021"/>
                </a:lnTo>
                <a:lnTo>
                  <a:pt x="14928" y="5747"/>
                </a:lnTo>
                <a:lnTo>
                  <a:pt x="14928" y="5747"/>
                </a:lnTo>
                <a:cubicBezTo>
                  <a:pt x="14655" y="6021"/>
                  <a:pt x="14084" y="6683"/>
                  <a:pt x="13696" y="6980"/>
                </a:cubicBezTo>
                <a:cubicBezTo>
                  <a:pt x="13833" y="6934"/>
                  <a:pt x="13856" y="6934"/>
                  <a:pt x="13893" y="6934"/>
                </a:cubicBezTo>
                <a:cubicBezTo>
                  <a:pt x="13930" y="6934"/>
                  <a:pt x="13981" y="6934"/>
                  <a:pt x="14175" y="6889"/>
                </a:cubicBezTo>
                <a:cubicBezTo>
                  <a:pt x="14241" y="6889"/>
                  <a:pt x="14105" y="6984"/>
                  <a:pt x="13989" y="7037"/>
                </a:cubicBezTo>
                <a:lnTo>
                  <a:pt x="13989" y="7037"/>
                </a:lnTo>
                <a:cubicBezTo>
                  <a:pt x="14244" y="6957"/>
                  <a:pt x="14486" y="6877"/>
                  <a:pt x="14746" y="6797"/>
                </a:cubicBezTo>
                <a:cubicBezTo>
                  <a:pt x="14655" y="6683"/>
                  <a:pt x="15316" y="6501"/>
                  <a:pt x="15225" y="6318"/>
                </a:cubicBezTo>
                <a:lnTo>
                  <a:pt x="15225" y="6318"/>
                </a:lnTo>
                <a:cubicBezTo>
                  <a:pt x="14928" y="6501"/>
                  <a:pt x="14655" y="6683"/>
                  <a:pt x="14358" y="6797"/>
                </a:cubicBezTo>
                <a:cubicBezTo>
                  <a:pt x="14267" y="6683"/>
                  <a:pt x="14746" y="6227"/>
                  <a:pt x="15408" y="6113"/>
                </a:cubicBezTo>
                <a:cubicBezTo>
                  <a:pt x="15499" y="6113"/>
                  <a:pt x="15316" y="6318"/>
                  <a:pt x="15408" y="6409"/>
                </a:cubicBezTo>
                <a:cubicBezTo>
                  <a:pt x="15408" y="6318"/>
                  <a:pt x="15887" y="6113"/>
                  <a:pt x="15978" y="6113"/>
                </a:cubicBezTo>
                <a:lnTo>
                  <a:pt x="15682" y="6318"/>
                </a:lnTo>
                <a:cubicBezTo>
                  <a:pt x="16070" y="6227"/>
                  <a:pt x="16161" y="5930"/>
                  <a:pt x="16640" y="5930"/>
                </a:cubicBezTo>
                <a:cubicBezTo>
                  <a:pt x="16701" y="5930"/>
                  <a:pt x="16762" y="5971"/>
                  <a:pt x="16796" y="5971"/>
                </a:cubicBezTo>
                <a:cubicBezTo>
                  <a:pt x="16813" y="5971"/>
                  <a:pt x="16823" y="5960"/>
                  <a:pt x="16823" y="5930"/>
                </a:cubicBezTo>
                <a:cubicBezTo>
                  <a:pt x="16823" y="5839"/>
                  <a:pt x="16640" y="5359"/>
                  <a:pt x="16823" y="5177"/>
                </a:cubicBezTo>
                <a:lnTo>
                  <a:pt x="17302" y="5177"/>
                </a:lnTo>
                <a:cubicBezTo>
                  <a:pt x="17451" y="5131"/>
                  <a:pt x="17570" y="5108"/>
                  <a:pt x="17653" y="5108"/>
                </a:cubicBezTo>
                <a:cubicBezTo>
                  <a:pt x="17736" y="5108"/>
                  <a:pt x="17782" y="5131"/>
                  <a:pt x="17782" y="5177"/>
                </a:cubicBezTo>
                <a:cubicBezTo>
                  <a:pt x="17873" y="5177"/>
                  <a:pt x="17599" y="5359"/>
                  <a:pt x="17508" y="5451"/>
                </a:cubicBezTo>
                <a:cubicBezTo>
                  <a:pt x="17302" y="5542"/>
                  <a:pt x="17211" y="5656"/>
                  <a:pt x="17211" y="5747"/>
                </a:cubicBezTo>
                <a:cubicBezTo>
                  <a:pt x="17302" y="5656"/>
                  <a:pt x="17394" y="5542"/>
                  <a:pt x="17508" y="5542"/>
                </a:cubicBezTo>
                <a:cubicBezTo>
                  <a:pt x="17508" y="5542"/>
                  <a:pt x="17370" y="5680"/>
                  <a:pt x="17433" y="5680"/>
                </a:cubicBezTo>
                <a:cubicBezTo>
                  <a:pt x="17447" y="5680"/>
                  <a:pt x="17470" y="5673"/>
                  <a:pt x="17508" y="5656"/>
                </a:cubicBezTo>
                <a:lnTo>
                  <a:pt x="17599" y="5542"/>
                </a:lnTo>
                <a:lnTo>
                  <a:pt x="17599" y="5656"/>
                </a:lnTo>
                <a:lnTo>
                  <a:pt x="17599" y="5681"/>
                </a:lnTo>
                <a:lnTo>
                  <a:pt x="17599" y="5681"/>
                </a:lnTo>
                <a:cubicBezTo>
                  <a:pt x="17622" y="5649"/>
                  <a:pt x="17652" y="5604"/>
                  <a:pt x="17690" y="5542"/>
                </a:cubicBezTo>
                <a:lnTo>
                  <a:pt x="17690" y="5542"/>
                </a:lnTo>
                <a:cubicBezTo>
                  <a:pt x="17690" y="5747"/>
                  <a:pt x="17599" y="5839"/>
                  <a:pt x="17508" y="6021"/>
                </a:cubicBezTo>
                <a:cubicBezTo>
                  <a:pt x="17599" y="6021"/>
                  <a:pt x="17599" y="6021"/>
                  <a:pt x="17690" y="6113"/>
                </a:cubicBezTo>
                <a:lnTo>
                  <a:pt x="17690" y="6592"/>
                </a:lnTo>
                <a:lnTo>
                  <a:pt x="17508" y="6592"/>
                </a:lnTo>
                <a:cubicBezTo>
                  <a:pt x="17302" y="7071"/>
                  <a:pt x="17120" y="7254"/>
                  <a:pt x="16937" y="7551"/>
                </a:cubicBezTo>
                <a:lnTo>
                  <a:pt x="16937" y="7642"/>
                </a:lnTo>
                <a:cubicBezTo>
                  <a:pt x="16783" y="7711"/>
                  <a:pt x="16641" y="7896"/>
                  <a:pt x="16619" y="7896"/>
                </a:cubicBezTo>
                <a:cubicBezTo>
                  <a:pt x="16612" y="7896"/>
                  <a:pt x="16618" y="7875"/>
                  <a:pt x="16640" y="7825"/>
                </a:cubicBezTo>
                <a:lnTo>
                  <a:pt x="16640" y="7825"/>
                </a:lnTo>
                <a:lnTo>
                  <a:pt x="16252" y="8213"/>
                </a:lnTo>
                <a:lnTo>
                  <a:pt x="16161" y="8213"/>
                </a:lnTo>
                <a:cubicBezTo>
                  <a:pt x="15978" y="8304"/>
                  <a:pt x="15796" y="8509"/>
                  <a:pt x="15590" y="8601"/>
                </a:cubicBezTo>
                <a:lnTo>
                  <a:pt x="15796" y="8783"/>
                </a:lnTo>
                <a:lnTo>
                  <a:pt x="15887" y="8692"/>
                </a:lnTo>
                <a:cubicBezTo>
                  <a:pt x="15922" y="8692"/>
                  <a:pt x="15944" y="8692"/>
                  <a:pt x="15957" y="8687"/>
                </a:cubicBezTo>
                <a:lnTo>
                  <a:pt x="15957" y="8687"/>
                </a:lnTo>
                <a:cubicBezTo>
                  <a:pt x="15930" y="8749"/>
                  <a:pt x="15887" y="8812"/>
                  <a:pt x="15887" y="8874"/>
                </a:cubicBezTo>
                <a:cubicBezTo>
                  <a:pt x="15978" y="8874"/>
                  <a:pt x="16070" y="8783"/>
                  <a:pt x="16161" y="8601"/>
                </a:cubicBezTo>
                <a:cubicBezTo>
                  <a:pt x="16252" y="8601"/>
                  <a:pt x="16366" y="8509"/>
                  <a:pt x="16458" y="8395"/>
                </a:cubicBezTo>
                <a:lnTo>
                  <a:pt x="16458" y="8395"/>
                </a:lnTo>
                <a:cubicBezTo>
                  <a:pt x="16366" y="8601"/>
                  <a:pt x="16252" y="8874"/>
                  <a:pt x="16070" y="9171"/>
                </a:cubicBezTo>
                <a:lnTo>
                  <a:pt x="16161" y="9171"/>
                </a:lnTo>
                <a:lnTo>
                  <a:pt x="16070" y="9263"/>
                </a:lnTo>
                <a:lnTo>
                  <a:pt x="16161" y="9263"/>
                </a:lnTo>
                <a:lnTo>
                  <a:pt x="16252" y="9354"/>
                </a:lnTo>
                <a:cubicBezTo>
                  <a:pt x="16458" y="9080"/>
                  <a:pt x="16732" y="8783"/>
                  <a:pt x="16937" y="8509"/>
                </a:cubicBezTo>
                <a:lnTo>
                  <a:pt x="17120" y="8395"/>
                </a:lnTo>
                <a:lnTo>
                  <a:pt x="17028" y="8395"/>
                </a:lnTo>
                <a:lnTo>
                  <a:pt x="17211" y="8213"/>
                </a:lnTo>
                <a:cubicBezTo>
                  <a:pt x="17211" y="8121"/>
                  <a:pt x="17302" y="8121"/>
                  <a:pt x="17302" y="8030"/>
                </a:cubicBezTo>
                <a:cubicBezTo>
                  <a:pt x="17690" y="7733"/>
                  <a:pt x="18261" y="7368"/>
                  <a:pt x="18649" y="7071"/>
                </a:cubicBezTo>
                <a:lnTo>
                  <a:pt x="18832" y="6889"/>
                </a:lnTo>
                <a:lnTo>
                  <a:pt x="18649" y="6980"/>
                </a:lnTo>
                <a:cubicBezTo>
                  <a:pt x="18631" y="6988"/>
                  <a:pt x="18618" y="6992"/>
                  <a:pt x="18609" y="6992"/>
                </a:cubicBezTo>
                <a:cubicBezTo>
                  <a:pt x="18540" y="6992"/>
                  <a:pt x="18768" y="6746"/>
                  <a:pt x="18732" y="6746"/>
                </a:cubicBezTo>
                <a:cubicBezTo>
                  <a:pt x="18723" y="6746"/>
                  <a:pt x="18698" y="6761"/>
                  <a:pt x="18649" y="6797"/>
                </a:cubicBezTo>
                <a:cubicBezTo>
                  <a:pt x="18740" y="6683"/>
                  <a:pt x="18832" y="6501"/>
                  <a:pt x="19014" y="6409"/>
                </a:cubicBezTo>
                <a:lnTo>
                  <a:pt x="19105" y="6318"/>
                </a:lnTo>
                <a:cubicBezTo>
                  <a:pt x="19105" y="6318"/>
                  <a:pt x="19220" y="6227"/>
                  <a:pt x="19311" y="6227"/>
                </a:cubicBezTo>
                <a:cubicBezTo>
                  <a:pt x="19402" y="6113"/>
                  <a:pt x="19494" y="6021"/>
                  <a:pt x="19585" y="5930"/>
                </a:cubicBezTo>
                <a:cubicBezTo>
                  <a:pt x="19676" y="5930"/>
                  <a:pt x="19676" y="6021"/>
                  <a:pt x="19676" y="6021"/>
                </a:cubicBezTo>
                <a:cubicBezTo>
                  <a:pt x="19676" y="6021"/>
                  <a:pt x="19402" y="6113"/>
                  <a:pt x="19311" y="6318"/>
                </a:cubicBezTo>
                <a:cubicBezTo>
                  <a:pt x="19402" y="6227"/>
                  <a:pt x="19585" y="6113"/>
                  <a:pt x="19790" y="6021"/>
                </a:cubicBezTo>
                <a:cubicBezTo>
                  <a:pt x="19882" y="5930"/>
                  <a:pt x="20064" y="5839"/>
                  <a:pt x="20155" y="5656"/>
                </a:cubicBezTo>
                <a:cubicBezTo>
                  <a:pt x="20064" y="5656"/>
                  <a:pt x="19973" y="5747"/>
                  <a:pt x="19882" y="5747"/>
                </a:cubicBezTo>
                <a:cubicBezTo>
                  <a:pt x="20064" y="5542"/>
                  <a:pt x="20247" y="5359"/>
                  <a:pt x="20543" y="5177"/>
                </a:cubicBezTo>
                <a:cubicBezTo>
                  <a:pt x="20772" y="4929"/>
                  <a:pt x="20953" y="4761"/>
                  <a:pt x="21166" y="4606"/>
                </a:cubicBezTo>
                <a:lnTo>
                  <a:pt x="20932" y="4606"/>
                </a:lnTo>
                <a:cubicBezTo>
                  <a:pt x="21023" y="4697"/>
                  <a:pt x="20726" y="4880"/>
                  <a:pt x="20361" y="5177"/>
                </a:cubicBezTo>
                <a:cubicBezTo>
                  <a:pt x="20064" y="5359"/>
                  <a:pt x="19790" y="5542"/>
                  <a:pt x="20064" y="5542"/>
                </a:cubicBezTo>
                <a:cubicBezTo>
                  <a:pt x="19676" y="5542"/>
                  <a:pt x="19402" y="5930"/>
                  <a:pt x="18923" y="6113"/>
                </a:cubicBezTo>
                <a:cubicBezTo>
                  <a:pt x="18923" y="6113"/>
                  <a:pt x="19014" y="6113"/>
                  <a:pt x="18740" y="6227"/>
                </a:cubicBezTo>
                <a:lnTo>
                  <a:pt x="18740" y="6318"/>
                </a:lnTo>
                <a:lnTo>
                  <a:pt x="18923" y="6318"/>
                </a:lnTo>
                <a:cubicBezTo>
                  <a:pt x="18832" y="6409"/>
                  <a:pt x="18444" y="6797"/>
                  <a:pt x="18261" y="6889"/>
                </a:cubicBezTo>
                <a:lnTo>
                  <a:pt x="18078" y="7071"/>
                </a:lnTo>
                <a:lnTo>
                  <a:pt x="17964" y="7071"/>
                </a:lnTo>
                <a:lnTo>
                  <a:pt x="17964" y="6980"/>
                </a:lnTo>
                <a:lnTo>
                  <a:pt x="18078" y="6889"/>
                </a:lnTo>
                <a:cubicBezTo>
                  <a:pt x="18078" y="6797"/>
                  <a:pt x="18170" y="6797"/>
                  <a:pt x="18170" y="6797"/>
                </a:cubicBezTo>
                <a:cubicBezTo>
                  <a:pt x="18250" y="6697"/>
                  <a:pt x="18189" y="6615"/>
                  <a:pt x="18235" y="6596"/>
                </a:cubicBezTo>
                <a:lnTo>
                  <a:pt x="18235" y="6596"/>
                </a:lnTo>
                <a:cubicBezTo>
                  <a:pt x="18225" y="6599"/>
                  <a:pt x="18214" y="6603"/>
                  <a:pt x="18203" y="6611"/>
                </a:cubicBezTo>
                <a:lnTo>
                  <a:pt x="18203" y="6611"/>
                </a:lnTo>
                <a:cubicBezTo>
                  <a:pt x="18261" y="6475"/>
                  <a:pt x="18261" y="6396"/>
                  <a:pt x="18261" y="6318"/>
                </a:cubicBezTo>
                <a:cubicBezTo>
                  <a:pt x="18444" y="6227"/>
                  <a:pt x="18535" y="5839"/>
                  <a:pt x="18649" y="5451"/>
                </a:cubicBezTo>
                <a:cubicBezTo>
                  <a:pt x="18740" y="5268"/>
                  <a:pt x="18832" y="4971"/>
                  <a:pt x="18832" y="4789"/>
                </a:cubicBezTo>
                <a:cubicBezTo>
                  <a:pt x="18923" y="4606"/>
                  <a:pt x="18923" y="4309"/>
                  <a:pt x="19014" y="4218"/>
                </a:cubicBezTo>
                <a:lnTo>
                  <a:pt x="19014" y="4218"/>
                </a:lnTo>
                <a:cubicBezTo>
                  <a:pt x="18649" y="4309"/>
                  <a:pt x="18352" y="4401"/>
                  <a:pt x="18078" y="4401"/>
                </a:cubicBezTo>
                <a:lnTo>
                  <a:pt x="17964" y="4606"/>
                </a:lnTo>
                <a:cubicBezTo>
                  <a:pt x="17690" y="4697"/>
                  <a:pt x="17394" y="4697"/>
                  <a:pt x="17120" y="4789"/>
                </a:cubicBezTo>
                <a:cubicBezTo>
                  <a:pt x="17028" y="4880"/>
                  <a:pt x="16823" y="4880"/>
                  <a:pt x="16732" y="4971"/>
                </a:cubicBezTo>
                <a:cubicBezTo>
                  <a:pt x="16549" y="4971"/>
                  <a:pt x="16366" y="5086"/>
                  <a:pt x="16366" y="5086"/>
                </a:cubicBezTo>
                <a:lnTo>
                  <a:pt x="16366" y="5177"/>
                </a:lnTo>
                <a:cubicBezTo>
                  <a:pt x="16070" y="5359"/>
                  <a:pt x="15499" y="5451"/>
                  <a:pt x="14928" y="5656"/>
                </a:cubicBezTo>
                <a:cubicBezTo>
                  <a:pt x="14928" y="5588"/>
                  <a:pt x="14993" y="5561"/>
                  <a:pt x="15069" y="5550"/>
                </a:cubicBezTo>
                <a:lnTo>
                  <a:pt x="15069" y="5550"/>
                </a:lnTo>
                <a:cubicBezTo>
                  <a:pt x="14371" y="5618"/>
                  <a:pt x="13840" y="6120"/>
                  <a:pt x="13308" y="6227"/>
                </a:cubicBezTo>
                <a:cubicBezTo>
                  <a:pt x="13125" y="6318"/>
                  <a:pt x="13034" y="6318"/>
                  <a:pt x="12943" y="6409"/>
                </a:cubicBezTo>
                <a:lnTo>
                  <a:pt x="12829" y="6409"/>
                </a:lnTo>
                <a:cubicBezTo>
                  <a:pt x="12737" y="6409"/>
                  <a:pt x="12555" y="6501"/>
                  <a:pt x="12463" y="6592"/>
                </a:cubicBezTo>
                <a:lnTo>
                  <a:pt x="12372" y="6501"/>
                </a:lnTo>
                <a:lnTo>
                  <a:pt x="12258" y="6592"/>
                </a:lnTo>
                <a:cubicBezTo>
                  <a:pt x="12075" y="6592"/>
                  <a:pt x="12167" y="6683"/>
                  <a:pt x="12258" y="6683"/>
                </a:cubicBezTo>
                <a:cubicBezTo>
                  <a:pt x="12258" y="6683"/>
                  <a:pt x="12167" y="6797"/>
                  <a:pt x="12075" y="6797"/>
                </a:cubicBezTo>
                <a:cubicBezTo>
                  <a:pt x="11919" y="6797"/>
                  <a:pt x="11745" y="6999"/>
                  <a:pt x="11527" y="6999"/>
                </a:cubicBezTo>
                <a:cubicBezTo>
                  <a:pt x="11490" y="6999"/>
                  <a:pt x="11452" y="6993"/>
                  <a:pt x="11413" y="6980"/>
                </a:cubicBezTo>
                <a:cubicBezTo>
                  <a:pt x="11413" y="7071"/>
                  <a:pt x="10660" y="7459"/>
                  <a:pt x="10660" y="7642"/>
                </a:cubicBezTo>
                <a:cubicBezTo>
                  <a:pt x="10660" y="7642"/>
                  <a:pt x="10546" y="7642"/>
                  <a:pt x="10660" y="7551"/>
                </a:cubicBezTo>
                <a:lnTo>
                  <a:pt x="10660" y="7551"/>
                </a:lnTo>
                <a:cubicBezTo>
                  <a:pt x="10546" y="7642"/>
                  <a:pt x="10546" y="7642"/>
                  <a:pt x="10455" y="7642"/>
                </a:cubicBezTo>
                <a:cubicBezTo>
                  <a:pt x="10660" y="7459"/>
                  <a:pt x="10843" y="7254"/>
                  <a:pt x="10934" y="7071"/>
                </a:cubicBezTo>
                <a:cubicBezTo>
                  <a:pt x="10952" y="7053"/>
                  <a:pt x="10963" y="7046"/>
                  <a:pt x="10969" y="7046"/>
                </a:cubicBezTo>
                <a:cubicBezTo>
                  <a:pt x="10992" y="7046"/>
                  <a:pt x="10934" y="7163"/>
                  <a:pt x="10934" y="7163"/>
                </a:cubicBezTo>
                <a:cubicBezTo>
                  <a:pt x="11023" y="7073"/>
                  <a:pt x="11025" y="6984"/>
                  <a:pt x="11110" y="6980"/>
                </a:cubicBezTo>
                <a:lnTo>
                  <a:pt x="11110" y="6980"/>
                </a:lnTo>
                <a:cubicBezTo>
                  <a:pt x="11103" y="7013"/>
                  <a:pt x="11088" y="7074"/>
                  <a:pt x="11056" y="7125"/>
                </a:cubicBezTo>
                <a:lnTo>
                  <a:pt x="11056" y="7125"/>
                </a:lnTo>
                <a:cubicBezTo>
                  <a:pt x="11408" y="6674"/>
                  <a:pt x="11320" y="6498"/>
                  <a:pt x="11231" y="6409"/>
                </a:cubicBezTo>
                <a:cubicBezTo>
                  <a:pt x="11413" y="6227"/>
                  <a:pt x="11505" y="6021"/>
                  <a:pt x="11505" y="5839"/>
                </a:cubicBezTo>
                <a:cubicBezTo>
                  <a:pt x="11550" y="5793"/>
                  <a:pt x="11624" y="5747"/>
                  <a:pt x="11662" y="5747"/>
                </a:cubicBezTo>
                <a:cubicBezTo>
                  <a:pt x="11699" y="5747"/>
                  <a:pt x="11699" y="5793"/>
                  <a:pt x="11596" y="5930"/>
                </a:cubicBezTo>
                <a:cubicBezTo>
                  <a:pt x="11687" y="5839"/>
                  <a:pt x="12372" y="4971"/>
                  <a:pt x="12167" y="4880"/>
                </a:cubicBezTo>
                <a:cubicBezTo>
                  <a:pt x="12258" y="4789"/>
                  <a:pt x="12372" y="4606"/>
                  <a:pt x="12372" y="4606"/>
                </a:cubicBezTo>
                <a:cubicBezTo>
                  <a:pt x="12540" y="4166"/>
                  <a:pt x="12630" y="4130"/>
                  <a:pt x="12715" y="3757"/>
                </a:cubicBezTo>
                <a:lnTo>
                  <a:pt x="12715" y="3757"/>
                </a:lnTo>
                <a:cubicBezTo>
                  <a:pt x="12701" y="3775"/>
                  <a:pt x="12680" y="3796"/>
                  <a:pt x="12646" y="3830"/>
                </a:cubicBezTo>
                <a:cubicBezTo>
                  <a:pt x="12555" y="3556"/>
                  <a:pt x="12737" y="3465"/>
                  <a:pt x="12737" y="2986"/>
                </a:cubicBezTo>
                <a:lnTo>
                  <a:pt x="12737" y="2506"/>
                </a:lnTo>
                <a:cubicBezTo>
                  <a:pt x="12646" y="2415"/>
                  <a:pt x="12646" y="2415"/>
                  <a:pt x="12555" y="2324"/>
                </a:cubicBezTo>
                <a:lnTo>
                  <a:pt x="12463" y="2232"/>
                </a:lnTo>
                <a:cubicBezTo>
                  <a:pt x="12372" y="2118"/>
                  <a:pt x="12258" y="2027"/>
                  <a:pt x="12075" y="1844"/>
                </a:cubicBezTo>
                <a:lnTo>
                  <a:pt x="12075" y="1936"/>
                </a:lnTo>
                <a:cubicBezTo>
                  <a:pt x="12075" y="2027"/>
                  <a:pt x="11984" y="2027"/>
                  <a:pt x="11984" y="2027"/>
                </a:cubicBezTo>
                <a:cubicBezTo>
                  <a:pt x="11984" y="1936"/>
                  <a:pt x="11893" y="1844"/>
                  <a:pt x="11893" y="1662"/>
                </a:cubicBezTo>
                <a:cubicBezTo>
                  <a:pt x="11893" y="1751"/>
                  <a:pt x="11871" y="1819"/>
                  <a:pt x="11835" y="1819"/>
                </a:cubicBezTo>
                <a:cubicBezTo>
                  <a:pt x="11798" y="1819"/>
                  <a:pt x="11745" y="1746"/>
                  <a:pt x="11687" y="1548"/>
                </a:cubicBezTo>
                <a:cubicBezTo>
                  <a:pt x="11801" y="1548"/>
                  <a:pt x="11801" y="1365"/>
                  <a:pt x="11687" y="1091"/>
                </a:cubicBezTo>
                <a:cubicBezTo>
                  <a:pt x="11505" y="886"/>
                  <a:pt x="11322" y="612"/>
                  <a:pt x="11231" y="406"/>
                </a:cubicBezTo>
                <a:lnTo>
                  <a:pt x="11231" y="406"/>
                </a:lnTo>
                <a:cubicBezTo>
                  <a:pt x="11259" y="471"/>
                  <a:pt x="11250" y="495"/>
                  <a:pt x="11215" y="495"/>
                </a:cubicBezTo>
                <a:cubicBezTo>
                  <a:pt x="11139" y="495"/>
                  <a:pt x="10940" y="378"/>
                  <a:pt x="10751" y="315"/>
                </a:cubicBezTo>
                <a:cubicBezTo>
                  <a:pt x="10580" y="262"/>
                  <a:pt x="10416" y="210"/>
                  <a:pt x="10344" y="210"/>
                </a:cubicBezTo>
                <a:cubicBezTo>
                  <a:pt x="10291" y="210"/>
                  <a:pt x="10286" y="238"/>
                  <a:pt x="10363" y="315"/>
                </a:cubicBezTo>
                <a:cubicBezTo>
                  <a:pt x="10089" y="132"/>
                  <a:pt x="10455" y="224"/>
                  <a:pt x="10181" y="41"/>
                </a:cubicBezTo>
                <a:cubicBezTo>
                  <a:pt x="9861" y="41"/>
                  <a:pt x="9582" y="1"/>
                  <a:pt x="92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2164484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3" name="Google Shape;223;p17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224" name="Google Shape;224;p17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17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6" name="Google Shape;226;p17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227" name="Google Shape;227;p17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17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17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17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17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17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33" name="Google Shape;233;p17"/>
          <p:cNvSpPr txBox="1">
            <a:spLocks noGrp="1"/>
          </p:cNvSpPr>
          <p:nvPr>
            <p:ph type="title"/>
          </p:nvPr>
        </p:nvSpPr>
        <p:spPr>
          <a:xfrm>
            <a:off x="1427778" y="1647775"/>
            <a:ext cx="21297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>
                <a:solidFill>
                  <a:srgbClr val="43434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234" name="Google Shape;234;p17"/>
          <p:cNvSpPr txBox="1">
            <a:spLocks noGrp="1"/>
          </p:cNvSpPr>
          <p:nvPr>
            <p:ph type="subTitle" idx="1"/>
          </p:nvPr>
        </p:nvSpPr>
        <p:spPr>
          <a:xfrm>
            <a:off x="1427778" y="2129584"/>
            <a:ext cx="2129700" cy="70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43434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5" name="Google Shape;235;p17"/>
          <p:cNvSpPr txBox="1">
            <a:spLocks noGrp="1"/>
          </p:cNvSpPr>
          <p:nvPr>
            <p:ph type="title" idx="2"/>
          </p:nvPr>
        </p:nvSpPr>
        <p:spPr>
          <a:xfrm rot="-968">
            <a:off x="5934627" y="1568276"/>
            <a:ext cx="2130600" cy="486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000"/>
              <a:buNone/>
              <a:defRPr sz="22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236" name="Google Shape;236;p17"/>
          <p:cNvSpPr txBox="1">
            <a:spLocks noGrp="1"/>
          </p:cNvSpPr>
          <p:nvPr>
            <p:ph type="subTitle" idx="3"/>
          </p:nvPr>
        </p:nvSpPr>
        <p:spPr>
          <a:xfrm>
            <a:off x="5934625" y="2052651"/>
            <a:ext cx="2130600" cy="70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7" name="Google Shape;237;p17"/>
          <p:cNvSpPr txBox="1">
            <a:spLocks noGrp="1"/>
          </p:cNvSpPr>
          <p:nvPr>
            <p:ph type="title" idx="4"/>
          </p:nvPr>
        </p:nvSpPr>
        <p:spPr>
          <a:xfrm rot="484">
            <a:off x="3680753" y="3284685"/>
            <a:ext cx="21306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>
                <a:solidFill>
                  <a:srgbClr val="43434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238" name="Google Shape;238;p17"/>
          <p:cNvSpPr txBox="1">
            <a:spLocks noGrp="1"/>
          </p:cNvSpPr>
          <p:nvPr>
            <p:ph type="subTitle" idx="5"/>
          </p:nvPr>
        </p:nvSpPr>
        <p:spPr>
          <a:xfrm rot="-484">
            <a:off x="3680750" y="3767172"/>
            <a:ext cx="2130600" cy="70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accent6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9" name="Google Shape;239;p17"/>
          <p:cNvSpPr txBox="1">
            <a:spLocks noGrp="1"/>
          </p:cNvSpPr>
          <p:nvPr>
            <p:ph type="title" idx="6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5753604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1">
  <p:cSld name="Title and body 1"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" name="Google Shape;241;p18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242" name="Google Shape;242;p18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18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4" name="Google Shape;244;p18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245" name="Google Shape;245;p18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18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18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18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18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18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1" name="Google Shape;251;p18"/>
          <p:cNvGrpSpPr/>
          <p:nvPr/>
        </p:nvGrpSpPr>
        <p:grpSpPr>
          <a:xfrm>
            <a:off x="581008" y="1060460"/>
            <a:ext cx="8238945" cy="3502066"/>
            <a:chOff x="660879" y="1060484"/>
            <a:chExt cx="7982701" cy="3502066"/>
          </a:xfrm>
        </p:grpSpPr>
        <p:sp>
          <p:nvSpPr>
            <p:cNvPr id="252" name="Google Shape;252;p18"/>
            <p:cNvSpPr/>
            <p:nvPr/>
          </p:nvSpPr>
          <p:spPr>
            <a:xfrm>
              <a:off x="1409700" y="1146150"/>
              <a:ext cx="6495900" cy="3416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18"/>
            <p:cNvSpPr/>
            <p:nvPr/>
          </p:nvSpPr>
          <p:spPr>
            <a:xfrm rot="1850429">
              <a:off x="928431" y="3070550"/>
              <a:ext cx="1018222" cy="1324652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A9999">
                <a:alpha val="45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18"/>
            <p:cNvSpPr/>
            <p:nvPr/>
          </p:nvSpPr>
          <p:spPr>
            <a:xfrm rot="1850429">
              <a:off x="7357806" y="1227825"/>
              <a:ext cx="1018222" cy="1324652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A9999">
                <a:alpha val="45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255;p18"/>
          <p:cNvSpPr txBox="1">
            <a:spLocks noGrp="1"/>
          </p:cNvSpPr>
          <p:nvPr>
            <p:ph type="body" idx="1"/>
          </p:nvPr>
        </p:nvSpPr>
        <p:spPr>
          <a:xfrm>
            <a:off x="2137025" y="1676825"/>
            <a:ext cx="5013900" cy="236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Didact Gothic"/>
              <a:buChar char="●"/>
              <a:defRPr sz="1600"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Font typeface="Didact Gothic"/>
              <a:buChar char="○"/>
              <a:defRPr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Font typeface="Didact Gothic"/>
              <a:buChar char="■"/>
              <a:defRPr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Font typeface="Didact Gothic"/>
              <a:buChar char="●"/>
              <a:defRPr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Font typeface="Didact Gothic"/>
              <a:buChar char="○"/>
              <a:defRPr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Font typeface="Didact Gothic"/>
              <a:buChar char="■"/>
              <a:defRPr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Font typeface="Didact Gothic"/>
              <a:buChar char="●"/>
              <a:defRPr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Font typeface="Didact Gothic"/>
              <a:buChar char="○"/>
              <a:defRPr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Font typeface="Didact Gothic"/>
              <a:buChar char="■"/>
              <a:defRPr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256" name="Google Shape;256;p18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04291101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" name="Google Shape;258;p19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259" name="Google Shape;259;p19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9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1" name="Google Shape;261;p19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262" name="Google Shape;262;p19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19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19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19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19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19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8" name="Google Shape;268;p19"/>
          <p:cNvGrpSpPr/>
          <p:nvPr/>
        </p:nvGrpSpPr>
        <p:grpSpPr>
          <a:xfrm>
            <a:off x="642325" y="1575474"/>
            <a:ext cx="4218950" cy="3419486"/>
            <a:chOff x="642325" y="1575474"/>
            <a:chExt cx="4218950" cy="3419486"/>
          </a:xfrm>
        </p:grpSpPr>
        <p:grpSp>
          <p:nvGrpSpPr>
            <p:cNvPr id="269" name="Google Shape;269;p19"/>
            <p:cNvGrpSpPr/>
            <p:nvPr/>
          </p:nvGrpSpPr>
          <p:grpSpPr>
            <a:xfrm>
              <a:off x="1129739" y="1746845"/>
              <a:ext cx="3356771" cy="2825144"/>
              <a:chOff x="6725083" y="1045479"/>
              <a:chExt cx="1867778" cy="1660970"/>
            </a:xfrm>
          </p:grpSpPr>
          <p:sp>
            <p:nvSpPr>
              <p:cNvPr id="270" name="Google Shape;270;p19"/>
              <p:cNvSpPr/>
              <p:nvPr/>
            </p:nvSpPr>
            <p:spPr>
              <a:xfrm>
                <a:off x="6725083" y="1045479"/>
                <a:ext cx="1867778" cy="1660970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35563" extrusionOk="0">
                    <a:moveTo>
                      <a:pt x="571" y="0"/>
                    </a:moveTo>
                    <a:cubicBezTo>
                      <a:pt x="274" y="0"/>
                      <a:pt x="1" y="274"/>
                      <a:pt x="1" y="662"/>
                    </a:cubicBezTo>
                    <a:lnTo>
                      <a:pt x="1" y="34900"/>
                    </a:lnTo>
                    <a:cubicBezTo>
                      <a:pt x="1" y="35265"/>
                      <a:pt x="274" y="35562"/>
                      <a:pt x="571" y="35562"/>
                    </a:cubicBezTo>
                    <a:lnTo>
                      <a:pt x="34900" y="35562"/>
                    </a:lnTo>
                    <a:cubicBezTo>
                      <a:pt x="35174" y="35562"/>
                      <a:pt x="35471" y="35265"/>
                      <a:pt x="35471" y="34900"/>
                    </a:cubicBezTo>
                    <a:lnTo>
                      <a:pt x="35471" y="662"/>
                    </a:lnTo>
                    <a:cubicBezTo>
                      <a:pt x="35471" y="274"/>
                      <a:pt x="35174" y="0"/>
                      <a:pt x="34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71" name="Google Shape;271;p19"/>
              <p:cNvGrpSpPr/>
              <p:nvPr/>
            </p:nvGrpSpPr>
            <p:grpSpPr>
              <a:xfrm>
                <a:off x="6725083" y="1049729"/>
                <a:ext cx="1867778" cy="1656720"/>
                <a:chOff x="6725083" y="1049729"/>
                <a:chExt cx="1867778" cy="1656720"/>
              </a:xfrm>
            </p:grpSpPr>
            <p:sp>
              <p:nvSpPr>
                <p:cNvPr id="272" name="Google Shape;272;p19"/>
                <p:cNvSpPr/>
                <p:nvPr/>
              </p:nvSpPr>
              <p:spPr>
                <a:xfrm>
                  <a:off x="7500047" y="2295584"/>
                  <a:ext cx="3232" cy="13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" h="389" extrusionOk="0">
                      <a:moveTo>
                        <a:pt x="1" y="0"/>
                      </a:moveTo>
                      <a:lnTo>
                        <a:pt x="1" y="388"/>
                      </a:lnTo>
                      <a:lnTo>
                        <a:pt x="92" y="388"/>
                      </a:lnTo>
                      <a:lnTo>
                        <a:pt x="92" y="0"/>
                      </a:lnTo>
                      <a:close/>
                    </a:path>
                  </a:pathLst>
                </a:custGeom>
                <a:solidFill>
                  <a:srgbClr val="EAEAF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273;p19"/>
                <p:cNvSpPr/>
                <p:nvPr/>
              </p:nvSpPr>
              <p:spPr>
                <a:xfrm>
                  <a:off x="6924591" y="1049729"/>
                  <a:ext cx="6055" cy="16567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" h="35472" extrusionOk="0">
                      <a:moveTo>
                        <a:pt x="1" y="1"/>
                      </a:moveTo>
                      <a:lnTo>
                        <a:pt x="1" y="35471"/>
                      </a:lnTo>
                      <a:lnTo>
                        <a:pt x="115" y="35471"/>
                      </a:lnTo>
                      <a:lnTo>
                        <a:pt x="115" y="1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274;p19"/>
                <p:cNvSpPr/>
                <p:nvPr/>
              </p:nvSpPr>
              <p:spPr>
                <a:xfrm>
                  <a:off x="6725083" y="1200023"/>
                  <a:ext cx="1867778" cy="5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116" extrusionOk="0">
                      <a:moveTo>
                        <a:pt x="1" y="1"/>
                      </a:moveTo>
                      <a:lnTo>
                        <a:pt x="1" y="115"/>
                      </a:lnTo>
                      <a:lnTo>
                        <a:pt x="35471" y="115"/>
                      </a:lnTo>
                      <a:lnTo>
                        <a:pt x="35471" y="1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275;p19"/>
                <p:cNvSpPr/>
                <p:nvPr/>
              </p:nvSpPr>
              <p:spPr>
                <a:xfrm>
                  <a:off x="6725083" y="1369559"/>
                  <a:ext cx="1867778" cy="4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92" extrusionOk="0">
                      <a:moveTo>
                        <a:pt x="1" y="0"/>
                      </a:moveTo>
                      <a:lnTo>
                        <a:pt x="1" y="91"/>
                      </a:lnTo>
                      <a:lnTo>
                        <a:pt x="35471" y="91"/>
                      </a:lnTo>
                      <a:lnTo>
                        <a:pt x="35471" y="0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276;p19"/>
                <p:cNvSpPr/>
                <p:nvPr/>
              </p:nvSpPr>
              <p:spPr>
                <a:xfrm>
                  <a:off x="6725083" y="1537974"/>
                  <a:ext cx="1867778" cy="4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92" extrusionOk="0">
                      <a:moveTo>
                        <a:pt x="1" y="1"/>
                      </a:moveTo>
                      <a:lnTo>
                        <a:pt x="1" y="92"/>
                      </a:lnTo>
                      <a:lnTo>
                        <a:pt x="35471" y="92"/>
                      </a:lnTo>
                      <a:lnTo>
                        <a:pt x="35471" y="1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277;p19"/>
                <p:cNvSpPr/>
                <p:nvPr/>
              </p:nvSpPr>
              <p:spPr>
                <a:xfrm>
                  <a:off x="6725083" y="1706389"/>
                  <a:ext cx="1867778" cy="5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116" extrusionOk="0">
                      <a:moveTo>
                        <a:pt x="1" y="1"/>
                      </a:moveTo>
                      <a:lnTo>
                        <a:pt x="1" y="115"/>
                      </a:lnTo>
                      <a:lnTo>
                        <a:pt x="35471" y="115"/>
                      </a:lnTo>
                      <a:lnTo>
                        <a:pt x="35471" y="1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278;p19"/>
                <p:cNvSpPr/>
                <p:nvPr/>
              </p:nvSpPr>
              <p:spPr>
                <a:xfrm>
                  <a:off x="6725083" y="1875925"/>
                  <a:ext cx="1867778" cy="4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92" extrusionOk="0">
                      <a:moveTo>
                        <a:pt x="1" y="0"/>
                      </a:moveTo>
                      <a:lnTo>
                        <a:pt x="1" y="91"/>
                      </a:lnTo>
                      <a:lnTo>
                        <a:pt x="35471" y="91"/>
                      </a:lnTo>
                      <a:lnTo>
                        <a:pt x="35471" y="0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279;p19"/>
                <p:cNvSpPr/>
                <p:nvPr/>
              </p:nvSpPr>
              <p:spPr>
                <a:xfrm>
                  <a:off x="6725083" y="2044340"/>
                  <a:ext cx="1867778" cy="4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92" extrusionOk="0">
                      <a:moveTo>
                        <a:pt x="1" y="1"/>
                      </a:moveTo>
                      <a:lnTo>
                        <a:pt x="1" y="92"/>
                      </a:lnTo>
                      <a:lnTo>
                        <a:pt x="35471" y="92"/>
                      </a:lnTo>
                      <a:lnTo>
                        <a:pt x="35471" y="1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280;p19"/>
                <p:cNvSpPr/>
                <p:nvPr/>
              </p:nvSpPr>
              <p:spPr>
                <a:xfrm>
                  <a:off x="6725083" y="2212755"/>
                  <a:ext cx="1867778" cy="5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116" extrusionOk="0">
                      <a:moveTo>
                        <a:pt x="1" y="1"/>
                      </a:moveTo>
                      <a:lnTo>
                        <a:pt x="1" y="115"/>
                      </a:lnTo>
                      <a:lnTo>
                        <a:pt x="35471" y="115"/>
                      </a:lnTo>
                      <a:lnTo>
                        <a:pt x="35471" y="1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281;p19"/>
                <p:cNvSpPr/>
                <p:nvPr/>
              </p:nvSpPr>
              <p:spPr>
                <a:xfrm>
                  <a:off x="6725083" y="2377994"/>
                  <a:ext cx="1867778" cy="4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93" extrusionOk="0">
                      <a:moveTo>
                        <a:pt x="1" y="1"/>
                      </a:moveTo>
                      <a:lnTo>
                        <a:pt x="1" y="92"/>
                      </a:lnTo>
                      <a:lnTo>
                        <a:pt x="35471" y="92"/>
                      </a:lnTo>
                      <a:lnTo>
                        <a:pt x="35471" y="1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282;p19"/>
                <p:cNvSpPr/>
                <p:nvPr/>
              </p:nvSpPr>
              <p:spPr>
                <a:xfrm>
                  <a:off x="6725083" y="2546456"/>
                  <a:ext cx="1867778" cy="4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72" h="92" extrusionOk="0">
                      <a:moveTo>
                        <a:pt x="1" y="0"/>
                      </a:moveTo>
                      <a:lnTo>
                        <a:pt x="1" y="92"/>
                      </a:lnTo>
                      <a:lnTo>
                        <a:pt x="35471" y="92"/>
                      </a:lnTo>
                      <a:lnTo>
                        <a:pt x="35471" y="0"/>
                      </a:lnTo>
                      <a:close/>
                    </a:path>
                  </a:pathLst>
                </a:custGeom>
                <a:solidFill>
                  <a:srgbClr val="FFE6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83" name="Google Shape;283;p19"/>
            <p:cNvSpPr/>
            <p:nvPr/>
          </p:nvSpPr>
          <p:spPr>
            <a:xfrm rot="-234570" flipH="1">
              <a:off x="675316" y="1600360"/>
              <a:ext cx="763944" cy="993850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C827D">
                <a:alpha val="49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9"/>
            <p:cNvSpPr/>
            <p:nvPr/>
          </p:nvSpPr>
          <p:spPr>
            <a:xfrm rot="826384" flipH="1">
              <a:off x="3990004" y="3924454"/>
              <a:ext cx="763948" cy="993854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C827D">
                <a:alpha val="491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" name="Google Shape;285;p19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86" name="Google Shape;286;p19"/>
          <p:cNvSpPr txBox="1">
            <a:spLocks noGrp="1"/>
          </p:cNvSpPr>
          <p:nvPr>
            <p:ph type="subTitle" idx="1"/>
          </p:nvPr>
        </p:nvSpPr>
        <p:spPr>
          <a:xfrm>
            <a:off x="1151263" y="1168878"/>
            <a:ext cx="3646800" cy="488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solidFill>
                  <a:schemeClr val="accent1"/>
                </a:solidFill>
                <a:latin typeface="Mansalva"/>
                <a:ea typeface="Mansalva"/>
                <a:cs typeface="Mansalva"/>
                <a:sym typeface="Mansalv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7" name="Google Shape;287;p19"/>
          <p:cNvSpPr txBox="1">
            <a:spLocks noGrp="1"/>
          </p:cNvSpPr>
          <p:nvPr>
            <p:ph type="body" idx="2"/>
          </p:nvPr>
        </p:nvSpPr>
        <p:spPr>
          <a:xfrm>
            <a:off x="1151263" y="1987550"/>
            <a:ext cx="3213600" cy="236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10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63486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spTree>
      <p:nvGrpSpPr>
        <p:cNvPr id="1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3"/>
          <p:cNvSpPr/>
          <p:nvPr/>
        </p:nvSpPr>
        <p:spPr>
          <a:xfrm rot="10800000" flipH="1">
            <a:off x="-483475" y="3272407"/>
            <a:ext cx="2800107" cy="1968193"/>
          </a:xfrm>
          <a:custGeom>
            <a:avLst/>
            <a:gdLst/>
            <a:ahLst/>
            <a:cxnLst/>
            <a:rect l="l" t="t" r="r" b="b"/>
            <a:pathLst>
              <a:path w="72872" h="49288" extrusionOk="0">
                <a:moveTo>
                  <a:pt x="56095" y="0"/>
                </a:moveTo>
                <a:cubicBezTo>
                  <a:pt x="38296" y="0"/>
                  <a:pt x="12204" y="1742"/>
                  <a:pt x="12204" y="1742"/>
                </a:cubicBezTo>
                <a:cubicBezTo>
                  <a:pt x="12204" y="1742"/>
                  <a:pt x="1" y="49287"/>
                  <a:pt x="12547" y="49287"/>
                </a:cubicBezTo>
                <a:cubicBezTo>
                  <a:pt x="36056" y="49287"/>
                  <a:pt x="16721" y="7368"/>
                  <a:pt x="45882" y="7368"/>
                </a:cubicBezTo>
                <a:cubicBezTo>
                  <a:pt x="49986" y="7368"/>
                  <a:pt x="58305" y="10631"/>
                  <a:pt x="64529" y="10631"/>
                </a:cubicBezTo>
                <a:cubicBezTo>
                  <a:pt x="69321" y="10631"/>
                  <a:pt x="72871" y="8696"/>
                  <a:pt x="72297" y="1848"/>
                </a:cubicBezTo>
                <a:cubicBezTo>
                  <a:pt x="72180" y="459"/>
                  <a:pt x="65230" y="0"/>
                  <a:pt x="56095" y="0"/>
                </a:cubicBezTo>
                <a:close/>
              </a:path>
            </a:pathLst>
          </a:custGeom>
          <a:solidFill>
            <a:schemeClr val="lt2"/>
          </a:solidFill>
          <a:ln w="762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26;p3"/>
          <p:cNvSpPr/>
          <p:nvPr/>
        </p:nvSpPr>
        <p:spPr>
          <a:xfrm rot="189267">
            <a:off x="6366544" y="-142088"/>
            <a:ext cx="2988378" cy="607567"/>
          </a:xfrm>
          <a:custGeom>
            <a:avLst/>
            <a:gdLst/>
            <a:ahLst/>
            <a:cxnLst/>
            <a:rect l="l" t="t" r="r" b="b"/>
            <a:pathLst>
              <a:path w="51875" h="11818" extrusionOk="0">
                <a:moveTo>
                  <a:pt x="39331" y="1"/>
                </a:moveTo>
                <a:cubicBezTo>
                  <a:pt x="24778" y="1"/>
                  <a:pt x="603" y="3336"/>
                  <a:pt x="603" y="3336"/>
                </a:cubicBezTo>
                <a:cubicBezTo>
                  <a:pt x="0" y="8175"/>
                  <a:pt x="11637" y="11817"/>
                  <a:pt x="24063" y="11817"/>
                </a:cubicBezTo>
                <a:cubicBezTo>
                  <a:pt x="33958" y="11817"/>
                  <a:pt x="44353" y="9508"/>
                  <a:pt x="49470" y="3653"/>
                </a:cubicBezTo>
                <a:cubicBezTo>
                  <a:pt x="51875" y="904"/>
                  <a:pt x="46906" y="1"/>
                  <a:pt x="39331" y="1"/>
                </a:cubicBezTo>
                <a:close/>
              </a:path>
            </a:pathLst>
          </a:custGeom>
          <a:solidFill>
            <a:schemeClr val="accent2"/>
          </a:solidFill>
          <a:ln w="762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27;p3"/>
          <p:cNvSpPr/>
          <p:nvPr/>
        </p:nvSpPr>
        <p:spPr>
          <a:xfrm flipH="1">
            <a:off x="6659117" y="3976760"/>
            <a:ext cx="2514319" cy="1266754"/>
          </a:xfrm>
          <a:custGeom>
            <a:avLst/>
            <a:gdLst/>
            <a:ahLst/>
            <a:cxnLst/>
            <a:rect l="l" t="t" r="r" b="b"/>
            <a:pathLst>
              <a:path w="87485" h="47906" extrusionOk="0">
                <a:moveTo>
                  <a:pt x="660" y="0"/>
                </a:moveTo>
                <a:lnTo>
                  <a:pt x="0" y="44904"/>
                </a:lnTo>
                <a:cubicBezTo>
                  <a:pt x="0" y="44904"/>
                  <a:pt x="30204" y="47905"/>
                  <a:pt x="54869" y="47905"/>
                </a:cubicBezTo>
                <a:cubicBezTo>
                  <a:pt x="71142" y="47905"/>
                  <a:pt x="85004" y="46599"/>
                  <a:pt x="86190" y="42263"/>
                </a:cubicBezTo>
                <a:cubicBezTo>
                  <a:pt x="87485" y="37439"/>
                  <a:pt x="75408" y="29925"/>
                  <a:pt x="55428" y="29925"/>
                </a:cubicBezTo>
                <a:cubicBezTo>
                  <a:pt x="50134" y="29925"/>
                  <a:pt x="44286" y="30452"/>
                  <a:pt x="37984" y="31697"/>
                </a:cubicBezTo>
                <a:cubicBezTo>
                  <a:pt x="35329" y="32224"/>
                  <a:pt x="32903" y="32466"/>
                  <a:pt x="30684" y="32466"/>
                </a:cubicBezTo>
                <a:cubicBezTo>
                  <a:pt x="6409" y="32466"/>
                  <a:pt x="6783" y="3461"/>
                  <a:pt x="660" y="0"/>
                </a:cubicBezTo>
                <a:close/>
              </a:path>
            </a:pathLst>
          </a:custGeom>
          <a:solidFill>
            <a:schemeClr val="accent2"/>
          </a:solidFill>
          <a:ln w="762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28;p3"/>
          <p:cNvSpPr txBox="1">
            <a:spLocks noGrp="1"/>
          </p:cNvSpPr>
          <p:nvPr>
            <p:ph type="title"/>
          </p:nvPr>
        </p:nvSpPr>
        <p:spPr>
          <a:xfrm>
            <a:off x="715100" y="2341475"/>
            <a:ext cx="385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29" name="Google Shape;129;p3"/>
          <p:cNvSpPr txBox="1">
            <a:spLocks noGrp="1"/>
          </p:cNvSpPr>
          <p:nvPr>
            <p:ph type="title" idx="2" hasCustomPrompt="1"/>
          </p:nvPr>
        </p:nvSpPr>
        <p:spPr>
          <a:xfrm>
            <a:off x="2105750" y="1385800"/>
            <a:ext cx="1070700" cy="7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30" name="Google Shape;130;p3"/>
          <p:cNvSpPr txBox="1">
            <a:spLocks noGrp="1"/>
          </p:cNvSpPr>
          <p:nvPr>
            <p:ph type="subTitle" idx="1"/>
          </p:nvPr>
        </p:nvSpPr>
        <p:spPr>
          <a:xfrm>
            <a:off x="831950" y="3183275"/>
            <a:ext cx="36183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3826242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>
  <p:cSld name="Title and body 3">
    <p:spTree>
      <p:nvGrpSpPr>
        <p:cNvPr id="1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" name="Google Shape;289;p20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290" name="Google Shape;290;p20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0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2" name="Google Shape;292;p20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293" name="Google Shape;293;p20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0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0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0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0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0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99" name="Google Shape;299;p20"/>
          <p:cNvSpPr/>
          <p:nvPr/>
        </p:nvSpPr>
        <p:spPr>
          <a:xfrm>
            <a:off x="971550" y="1155675"/>
            <a:ext cx="7372500" cy="3416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" name="Google Shape;300;p20"/>
          <p:cNvSpPr/>
          <p:nvPr/>
        </p:nvSpPr>
        <p:spPr>
          <a:xfrm rot="-489693">
            <a:off x="7694118" y="605061"/>
            <a:ext cx="1018159" cy="1324570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" name="Google Shape;301;p20"/>
          <p:cNvSpPr/>
          <p:nvPr/>
        </p:nvSpPr>
        <p:spPr>
          <a:xfrm rot="-6465852">
            <a:off x="7694165" y="3667983"/>
            <a:ext cx="1018064" cy="1324446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" name="Google Shape;302;p20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3" name="Google Shape;303;p20"/>
          <p:cNvSpPr/>
          <p:nvPr/>
        </p:nvSpPr>
        <p:spPr>
          <a:xfrm rot="-9168154">
            <a:off x="438862" y="2563069"/>
            <a:ext cx="1018070" cy="1324454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4" name="Google Shape;304;p20"/>
          <p:cNvSpPr txBox="1">
            <a:spLocks noGrp="1"/>
          </p:cNvSpPr>
          <p:nvPr>
            <p:ph type="body" idx="1"/>
          </p:nvPr>
        </p:nvSpPr>
        <p:spPr>
          <a:xfrm>
            <a:off x="1094225" y="1697800"/>
            <a:ext cx="3670200" cy="29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Font typeface="Lato"/>
              <a:buChar char="■"/>
              <a:defRPr sz="120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05" name="Google Shape;305;p20"/>
          <p:cNvSpPr txBox="1">
            <a:spLocks noGrp="1"/>
          </p:cNvSpPr>
          <p:nvPr>
            <p:ph type="body" idx="2"/>
          </p:nvPr>
        </p:nvSpPr>
        <p:spPr>
          <a:xfrm>
            <a:off x="4840625" y="1697800"/>
            <a:ext cx="3217500" cy="29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Clr>
                <a:schemeClr val="accent6"/>
              </a:buClr>
              <a:buSzPts val="1200"/>
              <a:buFont typeface="Lato"/>
              <a:buChar char="■"/>
              <a:defRPr sz="120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06" name="Google Shape;306;p20"/>
          <p:cNvSpPr txBox="1">
            <a:spLocks noGrp="1"/>
          </p:cNvSpPr>
          <p:nvPr>
            <p:ph type="subTitle" idx="3"/>
          </p:nvPr>
        </p:nvSpPr>
        <p:spPr>
          <a:xfrm>
            <a:off x="1094225" y="1245850"/>
            <a:ext cx="7068600" cy="32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Font typeface="Lato"/>
              <a:buNone/>
              <a:defRPr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13679631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" name="Google Shape;308;p21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309" name="Google Shape;309;p21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1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1" name="Google Shape;311;p21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312" name="Google Shape;312;p21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21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1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1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1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21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18" name="Google Shape;318;p21"/>
          <p:cNvSpPr txBox="1">
            <a:spLocks noGrp="1"/>
          </p:cNvSpPr>
          <p:nvPr>
            <p:ph type="title"/>
          </p:nvPr>
        </p:nvSpPr>
        <p:spPr>
          <a:xfrm>
            <a:off x="1637100" y="17748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19" name="Google Shape;319;p21"/>
          <p:cNvSpPr txBox="1">
            <a:spLocks noGrp="1"/>
          </p:cNvSpPr>
          <p:nvPr>
            <p:ph type="subTitle" idx="1"/>
          </p:nvPr>
        </p:nvSpPr>
        <p:spPr>
          <a:xfrm>
            <a:off x="1637100" y="2955475"/>
            <a:ext cx="30828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accent6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7681506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" name="Google Shape;321;p22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322" name="Google Shape;322;p22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2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4" name="Google Shape;324;p22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325" name="Google Shape;325;p22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22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22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22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22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22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31" name="Google Shape;331;p22"/>
          <p:cNvSpPr txBox="1">
            <a:spLocks noGrp="1"/>
          </p:cNvSpPr>
          <p:nvPr>
            <p:ph type="subTitle" idx="1"/>
          </p:nvPr>
        </p:nvSpPr>
        <p:spPr>
          <a:xfrm>
            <a:off x="5305495" y="2976450"/>
            <a:ext cx="2552700" cy="13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>
                <a:solidFill>
                  <a:schemeClr val="accent6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32" name="Google Shape;332;p22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3" name="Google Shape;333;p22"/>
          <p:cNvSpPr/>
          <p:nvPr/>
        </p:nvSpPr>
        <p:spPr>
          <a:xfrm>
            <a:off x="1027179" y="4230571"/>
            <a:ext cx="873765" cy="330552"/>
          </a:xfrm>
          <a:custGeom>
            <a:avLst/>
            <a:gdLst/>
            <a:ahLst/>
            <a:cxnLst/>
            <a:rect l="l" t="t" r="r" b="b"/>
            <a:pathLst>
              <a:path w="26912" h="10181" extrusionOk="0">
                <a:moveTo>
                  <a:pt x="11716" y="1881"/>
                </a:moveTo>
                <a:cubicBezTo>
                  <a:pt x="11714" y="1881"/>
                  <a:pt x="11686" y="1892"/>
                  <a:pt x="11647" y="1908"/>
                </a:cubicBezTo>
                <a:lnTo>
                  <a:pt x="11647" y="1908"/>
                </a:lnTo>
                <a:lnTo>
                  <a:pt x="11687" y="1895"/>
                </a:lnTo>
                <a:cubicBezTo>
                  <a:pt x="11709" y="1885"/>
                  <a:pt x="11718" y="1881"/>
                  <a:pt x="11716" y="1881"/>
                </a:cubicBezTo>
                <a:close/>
                <a:moveTo>
                  <a:pt x="11647" y="1908"/>
                </a:moveTo>
                <a:lnTo>
                  <a:pt x="11413" y="1986"/>
                </a:lnTo>
                <a:lnTo>
                  <a:pt x="11476" y="1986"/>
                </a:lnTo>
                <a:cubicBezTo>
                  <a:pt x="11529" y="1959"/>
                  <a:pt x="11596" y="1929"/>
                  <a:pt x="11647" y="1908"/>
                </a:cubicBezTo>
                <a:close/>
                <a:moveTo>
                  <a:pt x="11476" y="1986"/>
                </a:moveTo>
                <a:cubicBezTo>
                  <a:pt x="11450" y="1999"/>
                  <a:pt x="11428" y="2011"/>
                  <a:pt x="11413" y="2021"/>
                </a:cubicBezTo>
                <a:lnTo>
                  <a:pt x="11413" y="2021"/>
                </a:lnTo>
                <a:cubicBezTo>
                  <a:pt x="11440" y="2009"/>
                  <a:pt x="11470" y="1997"/>
                  <a:pt x="11504" y="1986"/>
                </a:cubicBezTo>
                <a:close/>
                <a:moveTo>
                  <a:pt x="10546" y="2374"/>
                </a:moveTo>
                <a:cubicBezTo>
                  <a:pt x="10485" y="2404"/>
                  <a:pt x="10454" y="2415"/>
                  <a:pt x="10441" y="2415"/>
                </a:cubicBezTo>
                <a:cubicBezTo>
                  <a:pt x="10414" y="2415"/>
                  <a:pt x="10454" y="2374"/>
                  <a:pt x="10454" y="2374"/>
                </a:cubicBezTo>
                <a:close/>
                <a:moveTo>
                  <a:pt x="17690" y="2465"/>
                </a:moveTo>
                <a:cubicBezTo>
                  <a:pt x="17720" y="2465"/>
                  <a:pt x="17751" y="2465"/>
                  <a:pt x="17781" y="2466"/>
                </a:cubicBezTo>
                <a:lnTo>
                  <a:pt x="17781" y="2466"/>
                </a:lnTo>
                <a:cubicBezTo>
                  <a:pt x="17781" y="2466"/>
                  <a:pt x="17781" y="2466"/>
                  <a:pt x="17781" y="2465"/>
                </a:cubicBezTo>
                <a:close/>
                <a:moveTo>
                  <a:pt x="17507" y="2465"/>
                </a:moveTo>
                <a:cubicBezTo>
                  <a:pt x="17393" y="2465"/>
                  <a:pt x="17393" y="2465"/>
                  <a:pt x="17302" y="2557"/>
                </a:cubicBezTo>
                <a:lnTo>
                  <a:pt x="17507" y="2465"/>
                </a:lnTo>
                <a:close/>
                <a:moveTo>
                  <a:pt x="14229" y="2741"/>
                </a:moveTo>
                <a:lnTo>
                  <a:pt x="14229" y="2741"/>
                </a:lnTo>
                <a:cubicBezTo>
                  <a:pt x="14232" y="2867"/>
                  <a:pt x="14295" y="2973"/>
                  <a:pt x="14358" y="3036"/>
                </a:cubicBezTo>
                <a:cubicBezTo>
                  <a:pt x="14310" y="2942"/>
                  <a:pt x="14263" y="2841"/>
                  <a:pt x="14229" y="2741"/>
                </a:cubicBezTo>
                <a:close/>
                <a:moveTo>
                  <a:pt x="26158" y="1712"/>
                </a:moveTo>
                <a:cubicBezTo>
                  <a:pt x="26250" y="1803"/>
                  <a:pt x="26250" y="1895"/>
                  <a:pt x="26250" y="1986"/>
                </a:cubicBezTo>
                <a:lnTo>
                  <a:pt x="26158" y="1986"/>
                </a:lnTo>
                <a:cubicBezTo>
                  <a:pt x="26067" y="2077"/>
                  <a:pt x="26067" y="2077"/>
                  <a:pt x="25953" y="2191"/>
                </a:cubicBezTo>
                <a:cubicBezTo>
                  <a:pt x="25862" y="2374"/>
                  <a:pt x="25770" y="2557"/>
                  <a:pt x="25588" y="2762"/>
                </a:cubicBezTo>
                <a:cubicBezTo>
                  <a:pt x="25496" y="2945"/>
                  <a:pt x="25291" y="3036"/>
                  <a:pt x="25200" y="3127"/>
                </a:cubicBezTo>
                <a:cubicBezTo>
                  <a:pt x="25108" y="2945"/>
                  <a:pt x="25108" y="2762"/>
                  <a:pt x="25200" y="2557"/>
                </a:cubicBezTo>
                <a:lnTo>
                  <a:pt x="25200" y="2557"/>
                </a:lnTo>
                <a:cubicBezTo>
                  <a:pt x="25153" y="2604"/>
                  <a:pt x="25106" y="2657"/>
                  <a:pt x="25071" y="2657"/>
                </a:cubicBezTo>
                <a:cubicBezTo>
                  <a:pt x="25038" y="2657"/>
                  <a:pt x="25017" y="2609"/>
                  <a:pt x="25017" y="2465"/>
                </a:cubicBezTo>
                <a:cubicBezTo>
                  <a:pt x="25108" y="2374"/>
                  <a:pt x="25200" y="2191"/>
                  <a:pt x="25382" y="2077"/>
                </a:cubicBezTo>
                <a:cubicBezTo>
                  <a:pt x="25496" y="1895"/>
                  <a:pt x="25679" y="1895"/>
                  <a:pt x="25770" y="1803"/>
                </a:cubicBezTo>
                <a:lnTo>
                  <a:pt x="25862" y="1803"/>
                </a:lnTo>
                <a:cubicBezTo>
                  <a:pt x="25862" y="1803"/>
                  <a:pt x="25953" y="1803"/>
                  <a:pt x="25953" y="1712"/>
                </a:cubicBezTo>
                <a:close/>
                <a:moveTo>
                  <a:pt x="4177" y="3424"/>
                </a:moveTo>
                <a:lnTo>
                  <a:pt x="4086" y="3515"/>
                </a:lnTo>
                <a:cubicBezTo>
                  <a:pt x="4086" y="3515"/>
                  <a:pt x="4177" y="3515"/>
                  <a:pt x="4177" y="3424"/>
                </a:cubicBezTo>
                <a:close/>
                <a:moveTo>
                  <a:pt x="5365" y="2465"/>
                </a:moveTo>
                <a:cubicBezTo>
                  <a:pt x="5286" y="2623"/>
                  <a:pt x="5198" y="2792"/>
                  <a:pt x="5045" y="2945"/>
                </a:cubicBezTo>
                <a:cubicBezTo>
                  <a:pt x="4748" y="3219"/>
                  <a:pt x="4474" y="3515"/>
                  <a:pt x="4269" y="3515"/>
                </a:cubicBezTo>
                <a:cubicBezTo>
                  <a:pt x="4086" y="3607"/>
                  <a:pt x="4177" y="3607"/>
                  <a:pt x="4177" y="3607"/>
                </a:cubicBezTo>
                <a:lnTo>
                  <a:pt x="4269" y="3607"/>
                </a:lnTo>
                <a:lnTo>
                  <a:pt x="4177" y="3698"/>
                </a:lnTo>
                <a:lnTo>
                  <a:pt x="4086" y="3698"/>
                </a:lnTo>
                <a:cubicBezTo>
                  <a:pt x="3995" y="3698"/>
                  <a:pt x="3995" y="3607"/>
                  <a:pt x="4086" y="3607"/>
                </a:cubicBezTo>
                <a:lnTo>
                  <a:pt x="4086" y="3515"/>
                </a:lnTo>
                <a:cubicBezTo>
                  <a:pt x="4086" y="3515"/>
                  <a:pt x="4086" y="3424"/>
                  <a:pt x="4177" y="3424"/>
                </a:cubicBezTo>
                <a:cubicBezTo>
                  <a:pt x="4177" y="3333"/>
                  <a:pt x="4269" y="3127"/>
                  <a:pt x="4383" y="3127"/>
                </a:cubicBezTo>
                <a:cubicBezTo>
                  <a:pt x="4565" y="2945"/>
                  <a:pt x="4839" y="2762"/>
                  <a:pt x="5045" y="2557"/>
                </a:cubicBezTo>
                <a:cubicBezTo>
                  <a:pt x="5136" y="2557"/>
                  <a:pt x="5227" y="2465"/>
                  <a:pt x="5319" y="2465"/>
                </a:cubicBezTo>
                <a:close/>
                <a:moveTo>
                  <a:pt x="24355" y="3333"/>
                </a:moveTo>
                <a:lnTo>
                  <a:pt x="24355" y="3333"/>
                </a:lnTo>
                <a:cubicBezTo>
                  <a:pt x="24446" y="3424"/>
                  <a:pt x="24446" y="3515"/>
                  <a:pt x="24538" y="3698"/>
                </a:cubicBezTo>
                <a:lnTo>
                  <a:pt x="24446" y="3698"/>
                </a:lnTo>
                <a:cubicBezTo>
                  <a:pt x="24446" y="3607"/>
                  <a:pt x="24355" y="3424"/>
                  <a:pt x="24355" y="3333"/>
                </a:cubicBezTo>
                <a:close/>
                <a:moveTo>
                  <a:pt x="25770" y="3789"/>
                </a:moveTo>
                <a:lnTo>
                  <a:pt x="25679" y="3903"/>
                </a:lnTo>
                <a:cubicBezTo>
                  <a:pt x="25679" y="3789"/>
                  <a:pt x="25679" y="3789"/>
                  <a:pt x="25770" y="3789"/>
                </a:cubicBezTo>
                <a:close/>
                <a:moveTo>
                  <a:pt x="18675" y="3991"/>
                </a:moveTo>
                <a:cubicBezTo>
                  <a:pt x="18629" y="3993"/>
                  <a:pt x="18583" y="3995"/>
                  <a:pt x="18535" y="3995"/>
                </a:cubicBezTo>
                <a:lnTo>
                  <a:pt x="18831" y="3995"/>
                </a:lnTo>
                <a:cubicBezTo>
                  <a:pt x="18800" y="3995"/>
                  <a:pt x="18743" y="3995"/>
                  <a:pt x="18675" y="3991"/>
                </a:cubicBezTo>
                <a:close/>
                <a:moveTo>
                  <a:pt x="4221" y="4359"/>
                </a:moveTo>
                <a:cubicBezTo>
                  <a:pt x="4236" y="4360"/>
                  <a:pt x="4252" y="4360"/>
                  <a:pt x="4269" y="4360"/>
                </a:cubicBezTo>
                <a:cubicBezTo>
                  <a:pt x="4252" y="4360"/>
                  <a:pt x="4236" y="4360"/>
                  <a:pt x="4221" y="4359"/>
                </a:cubicBezTo>
                <a:close/>
                <a:moveTo>
                  <a:pt x="24812" y="4748"/>
                </a:moveTo>
                <a:lnTo>
                  <a:pt x="24812" y="4748"/>
                </a:lnTo>
                <a:cubicBezTo>
                  <a:pt x="24538" y="4839"/>
                  <a:pt x="24355" y="4839"/>
                  <a:pt x="24150" y="4839"/>
                </a:cubicBezTo>
                <a:cubicBezTo>
                  <a:pt x="24058" y="4793"/>
                  <a:pt x="24013" y="4771"/>
                  <a:pt x="23990" y="4771"/>
                </a:cubicBezTo>
                <a:cubicBezTo>
                  <a:pt x="23967" y="4771"/>
                  <a:pt x="23967" y="4793"/>
                  <a:pt x="23967" y="4839"/>
                </a:cubicBezTo>
                <a:cubicBezTo>
                  <a:pt x="24047" y="4866"/>
                  <a:pt x="24137" y="4877"/>
                  <a:pt x="24229" y="4877"/>
                </a:cubicBezTo>
                <a:cubicBezTo>
                  <a:pt x="24451" y="4877"/>
                  <a:pt x="24682" y="4812"/>
                  <a:pt x="24812" y="4748"/>
                </a:cubicBezTo>
                <a:close/>
                <a:moveTo>
                  <a:pt x="19585" y="6551"/>
                </a:moveTo>
                <a:lnTo>
                  <a:pt x="19437" y="6579"/>
                </a:lnTo>
                <a:lnTo>
                  <a:pt x="19437" y="6579"/>
                </a:lnTo>
                <a:cubicBezTo>
                  <a:pt x="19456" y="6570"/>
                  <a:pt x="19475" y="6560"/>
                  <a:pt x="19493" y="6551"/>
                </a:cubicBezTo>
                <a:close/>
                <a:moveTo>
                  <a:pt x="19629" y="6631"/>
                </a:moveTo>
                <a:cubicBezTo>
                  <a:pt x="19522" y="6638"/>
                  <a:pt x="19440" y="6642"/>
                  <a:pt x="19402" y="6642"/>
                </a:cubicBezTo>
                <a:cubicBezTo>
                  <a:pt x="19537" y="6642"/>
                  <a:pt x="19605" y="6642"/>
                  <a:pt x="19629" y="6631"/>
                </a:cubicBezTo>
                <a:close/>
                <a:moveTo>
                  <a:pt x="13696" y="6642"/>
                </a:moveTo>
                <a:cubicBezTo>
                  <a:pt x="13686" y="6648"/>
                  <a:pt x="13679" y="6654"/>
                  <a:pt x="13674" y="6659"/>
                </a:cubicBezTo>
                <a:lnTo>
                  <a:pt x="13674" y="6659"/>
                </a:lnTo>
                <a:cubicBezTo>
                  <a:pt x="13713" y="6653"/>
                  <a:pt x="13751" y="6648"/>
                  <a:pt x="13787" y="6642"/>
                </a:cubicBezTo>
                <a:close/>
                <a:moveTo>
                  <a:pt x="14175" y="6642"/>
                </a:moveTo>
                <a:cubicBezTo>
                  <a:pt x="14226" y="6655"/>
                  <a:pt x="14273" y="6661"/>
                  <a:pt x="14317" y="6663"/>
                </a:cubicBezTo>
                <a:lnTo>
                  <a:pt x="14317" y="6663"/>
                </a:lnTo>
                <a:cubicBezTo>
                  <a:pt x="14332" y="6657"/>
                  <a:pt x="14346" y="6650"/>
                  <a:pt x="14358" y="6642"/>
                </a:cubicBezTo>
                <a:close/>
                <a:moveTo>
                  <a:pt x="18253" y="7024"/>
                </a:moveTo>
                <a:cubicBezTo>
                  <a:pt x="18201" y="7028"/>
                  <a:pt x="18142" y="7030"/>
                  <a:pt x="18078" y="7030"/>
                </a:cubicBezTo>
                <a:lnTo>
                  <a:pt x="18261" y="7030"/>
                </a:lnTo>
                <a:cubicBezTo>
                  <a:pt x="18258" y="7028"/>
                  <a:pt x="18256" y="7026"/>
                  <a:pt x="18253" y="7024"/>
                </a:cubicBezTo>
                <a:close/>
                <a:moveTo>
                  <a:pt x="9222" y="7213"/>
                </a:moveTo>
                <a:cubicBezTo>
                  <a:pt x="9227" y="7214"/>
                  <a:pt x="9232" y="7215"/>
                  <a:pt x="9238" y="7217"/>
                </a:cubicBezTo>
                <a:lnTo>
                  <a:pt x="9238" y="7217"/>
                </a:lnTo>
                <a:cubicBezTo>
                  <a:pt x="9233" y="7214"/>
                  <a:pt x="9228" y="7213"/>
                  <a:pt x="9222" y="7213"/>
                </a:cubicBezTo>
                <a:close/>
                <a:moveTo>
                  <a:pt x="8948" y="7327"/>
                </a:moveTo>
                <a:cubicBezTo>
                  <a:pt x="8923" y="7327"/>
                  <a:pt x="8909" y="7336"/>
                  <a:pt x="8903" y="7349"/>
                </a:cubicBezTo>
                <a:lnTo>
                  <a:pt x="8903" y="7349"/>
                </a:lnTo>
                <a:lnTo>
                  <a:pt x="8948" y="7327"/>
                </a:lnTo>
                <a:close/>
                <a:moveTo>
                  <a:pt x="10546" y="7510"/>
                </a:moveTo>
                <a:lnTo>
                  <a:pt x="10454" y="7601"/>
                </a:lnTo>
                <a:lnTo>
                  <a:pt x="10454" y="7510"/>
                </a:lnTo>
                <a:close/>
                <a:moveTo>
                  <a:pt x="5410" y="7784"/>
                </a:moveTo>
                <a:cubicBezTo>
                  <a:pt x="5396" y="7784"/>
                  <a:pt x="5377" y="7786"/>
                  <a:pt x="5353" y="7791"/>
                </a:cubicBezTo>
                <a:lnTo>
                  <a:pt x="5353" y="7791"/>
                </a:lnTo>
                <a:lnTo>
                  <a:pt x="5410" y="7784"/>
                </a:lnTo>
                <a:close/>
                <a:moveTo>
                  <a:pt x="9239" y="7892"/>
                </a:moveTo>
                <a:lnTo>
                  <a:pt x="9239" y="7892"/>
                </a:lnTo>
                <a:cubicBezTo>
                  <a:pt x="9204" y="7896"/>
                  <a:pt x="9168" y="7898"/>
                  <a:pt x="9131" y="7898"/>
                </a:cubicBezTo>
                <a:cubicBezTo>
                  <a:pt x="9198" y="7898"/>
                  <a:pt x="9228" y="7898"/>
                  <a:pt x="9239" y="7892"/>
                </a:cubicBezTo>
                <a:close/>
                <a:moveTo>
                  <a:pt x="5258" y="8377"/>
                </a:moveTo>
                <a:cubicBezTo>
                  <a:pt x="5319" y="8377"/>
                  <a:pt x="5167" y="8468"/>
                  <a:pt x="5227" y="8468"/>
                </a:cubicBezTo>
                <a:lnTo>
                  <a:pt x="5319" y="8468"/>
                </a:lnTo>
                <a:cubicBezTo>
                  <a:pt x="5136" y="8560"/>
                  <a:pt x="4954" y="8651"/>
                  <a:pt x="4748" y="8742"/>
                </a:cubicBezTo>
                <a:lnTo>
                  <a:pt x="4565" y="8742"/>
                </a:lnTo>
                <a:lnTo>
                  <a:pt x="4086" y="8834"/>
                </a:lnTo>
                <a:cubicBezTo>
                  <a:pt x="4177" y="8742"/>
                  <a:pt x="4383" y="8651"/>
                  <a:pt x="4565" y="8468"/>
                </a:cubicBezTo>
                <a:lnTo>
                  <a:pt x="4954" y="8468"/>
                </a:lnTo>
                <a:cubicBezTo>
                  <a:pt x="5144" y="8400"/>
                  <a:pt x="5227" y="8377"/>
                  <a:pt x="5258" y="8377"/>
                </a:cubicBezTo>
                <a:close/>
                <a:moveTo>
                  <a:pt x="1986" y="9222"/>
                </a:moveTo>
                <a:lnTo>
                  <a:pt x="1895" y="9313"/>
                </a:lnTo>
                <a:cubicBezTo>
                  <a:pt x="1837" y="9313"/>
                  <a:pt x="1584" y="9350"/>
                  <a:pt x="1338" y="9377"/>
                </a:cubicBezTo>
                <a:lnTo>
                  <a:pt x="1338" y="9377"/>
                </a:lnTo>
                <a:lnTo>
                  <a:pt x="1416" y="9222"/>
                </a:lnTo>
                <a:cubicBezTo>
                  <a:pt x="1416" y="9222"/>
                  <a:pt x="1530" y="9222"/>
                  <a:pt x="1530" y="9313"/>
                </a:cubicBezTo>
                <a:cubicBezTo>
                  <a:pt x="1712" y="9222"/>
                  <a:pt x="1804" y="9222"/>
                  <a:pt x="1986" y="9222"/>
                </a:cubicBezTo>
                <a:close/>
                <a:moveTo>
                  <a:pt x="1324" y="9222"/>
                </a:moveTo>
                <a:lnTo>
                  <a:pt x="1324" y="9378"/>
                </a:lnTo>
                <a:lnTo>
                  <a:pt x="1324" y="9378"/>
                </a:lnTo>
                <a:cubicBezTo>
                  <a:pt x="1188" y="9393"/>
                  <a:pt x="1055" y="9404"/>
                  <a:pt x="959" y="9404"/>
                </a:cubicBezTo>
                <a:cubicBezTo>
                  <a:pt x="1050" y="9313"/>
                  <a:pt x="1233" y="9313"/>
                  <a:pt x="1324" y="9222"/>
                </a:cubicBezTo>
                <a:close/>
                <a:moveTo>
                  <a:pt x="5707" y="0"/>
                </a:moveTo>
                <a:cubicBezTo>
                  <a:pt x="5319" y="0"/>
                  <a:pt x="5045" y="91"/>
                  <a:pt x="4748" y="91"/>
                </a:cubicBezTo>
                <a:cubicBezTo>
                  <a:pt x="4474" y="183"/>
                  <a:pt x="4177" y="274"/>
                  <a:pt x="3904" y="365"/>
                </a:cubicBezTo>
                <a:cubicBezTo>
                  <a:pt x="4008" y="339"/>
                  <a:pt x="4068" y="328"/>
                  <a:pt x="4095" y="328"/>
                </a:cubicBezTo>
                <a:cubicBezTo>
                  <a:pt x="4157" y="328"/>
                  <a:pt x="4059" y="384"/>
                  <a:pt x="3944" y="455"/>
                </a:cubicBezTo>
                <a:lnTo>
                  <a:pt x="3944" y="455"/>
                </a:lnTo>
                <a:cubicBezTo>
                  <a:pt x="3944" y="449"/>
                  <a:pt x="3943" y="445"/>
                  <a:pt x="3940" y="445"/>
                </a:cubicBezTo>
                <a:cubicBezTo>
                  <a:pt x="3935" y="445"/>
                  <a:pt x="3923" y="455"/>
                  <a:pt x="3904" y="480"/>
                </a:cubicBezTo>
                <a:cubicBezTo>
                  <a:pt x="3917" y="471"/>
                  <a:pt x="3931" y="463"/>
                  <a:pt x="3944" y="455"/>
                </a:cubicBezTo>
                <a:lnTo>
                  <a:pt x="3944" y="455"/>
                </a:lnTo>
                <a:cubicBezTo>
                  <a:pt x="3942" y="484"/>
                  <a:pt x="3904" y="571"/>
                  <a:pt x="3904" y="571"/>
                </a:cubicBezTo>
                <a:cubicBezTo>
                  <a:pt x="3607" y="662"/>
                  <a:pt x="3333" y="753"/>
                  <a:pt x="3036" y="845"/>
                </a:cubicBezTo>
                <a:cubicBezTo>
                  <a:pt x="3036" y="936"/>
                  <a:pt x="2762" y="1141"/>
                  <a:pt x="2557" y="1324"/>
                </a:cubicBezTo>
                <a:cubicBezTo>
                  <a:pt x="2374" y="1415"/>
                  <a:pt x="2192" y="1621"/>
                  <a:pt x="2192" y="1712"/>
                </a:cubicBezTo>
                <a:cubicBezTo>
                  <a:pt x="2283" y="1621"/>
                  <a:pt x="2374" y="1507"/>
                  <a:pt x="2466" y="1415"/>
                </a:cubicBezTo>
                <a:lnTo>
                  <a:pt x="2466" y="1415"/>
                </a:lnTo>
                <a:cubicBezTo>
                  <a:pt x="2413" y="1533"/>
                  <a:pt x="2421" y="1583"/>
                  <a:pt x="2476" y="1583"/>
                </a:cubicBezTo>
                <a:cubicBezTo>
                  <a:pt x="2516" y="1583"/>
                  <a:pt x="2583" y="1555"/>
                  <a:pt x="2671" y="1507"/>
                </a:cubicBezTo>
                <a:lnTo>
                  <a:pt x="3128" y="1507"/>
                </a:lnTo>
                <a:cubicBezTo>
                  <a:pt x="3242" y="1415"/>
                  <a:pt x="3516" y="1233"/>
                  <a:pt x="3812" y="1233"/>
                </a:cubicBezTo>
                <a:cubicBezTo>
                  <a:pt x="4086" y="1141"/>
                  <a:pt x="4383" y="1050"/>
                  <a:pt x="4657" y="753"/>
                </a:cubicBezTo>
                <a:cubicBezTo>
                  <a:pt x="4839" y="753"/>
                  <a:pt x="4565" y="845"/>
                  <a:pt x="4657" y="845"/>
                </a:cubicBezTo>
                <a:cubicBezTo>
                  <a:pt x="4748" y="753"/>
                  <a:pt x="5045" y="662"/>
                  <a:pt x="5319" y="662"/>
                </a:cubicBezTo>
                <a:lnTo>
                  <a:pt x="5615" y="662"/>
                </a:lnTo>
                <a:cubicBezTo>
                  <a:pt x="5707" y="662"/>
                  <a:pt x="5798" y="662"/>
                  <a:pt x="5798" y="753"/>
                </a:cubicBezTo>
                <a:cubicBezTo>
                  <a:pt x="5981" y="753"/>
                  <a:pt x="5981" y="845"/>
                  <a:pt x="5981" y="1050"/>
                </a:cubicBezTo>
                <a:cubicBezTo>
                  <a:pt x="5981" y="1141"/>
                  <a:pt x="5981" y="1233"/>
                  <a:pt x="5889" y="1415"/>
                </a:cubicBezTo>
                <a:cubicBezTo>
                  <a:pt x="5524" y="1621"/>
                  <a:pt x="5136" y="1712"/>
                  <a:pt x="4748" y="1895"/>
                </a:cubicBezTo>
                <a:cubicBezTo>
                  <a:pt x="4269" y="2191"/>
                  <a:pt x="3698" y="2465"/>
                  <a:pt x="3424" y="3036"/>
                </a:cubicBezTo>
                <a:cubicBezTo>
                  <a:pt x="3424" y="3036"/>
                  <a:pt x="3470" y="3013"/>
                  <a:pt x="3504" y="3013"/>
                </a:cubicBezTo>
                <a:cubicBezTo>
                  <a:pt x="3538" y="3013"/>
                  <a:pt x="3561" y="3036"/>
                  <a:pt x="3516" y="3127"/>
                </a:cubicBezTo>
                <a:cubicBezTo>
                  <a:pt x="3424" y="3219"/>
                  <a:pt x="3333" y="3424"/>
                  <a:pt x="3242" y="3607"/>
                </a:cubicBezTo>
                <a:cubicBezTo>
                  <a:pt x="3242" y="3698"/>
                  <a:pt x="3242" y="3903"/>
                  <a:pt x="3333" y="4086"/>
                </a:cubicBezTo>
                <a:cubicBezTo>
                  <a:pt x="3424" y="4269"/>
                  <a:pt x="3516" y="4269"/>
                  <a:pt x="3698" y="4269"/>
                </a:cubicBezTo>
                <a:cubicBezTo>
                  <a:pt x="3807" y="4269"/>
                  <a:pt x="3895" y="4352"/>
                  <a:pt x="4221" y="4359"/>
                </a:cubicBezTo>
                <a:lnTo>
                  <a:pt x="4221" y="4359"/>
                </a:lnTo>
                <a:cubicBezTo>
                  <a:pt x="4153" y="4357"/>
                  <a:pt x="4119" y="4343"/>
                  <a:pt x="4269" y="4269"/>
                </a:cubicBezTo>
                <a:cubicBezTo>
                  <a:pt x="4383" y="4269"/>
                  <a:pt x="4474" y="4269"/>
                  <a:pt x="4565" y="4177"/>
                </a:cubicBezTo>
                <a:lnTo>
                  <a:pt x="4748" y="4086"/>
                </a:lnTo>
                <a:lnTo>
                  <a:pt x="5045" y="3789"/>
                </a:lnTo>
                <a:cubicBezTo>
                  <a:pt x="5227" y="3607"/>
                  <a:pt x="5524" y="3424"/>
                  <a:pt x="5615" y="3219"/>
                </a:cubicBezTo>
                <a:cubicBezTo>
                  <a:pt x="5981" y="2853"/>
                  <a:pt x="6186" y="2465"/>
                  <a:pt x="6369" y="1986"/>
                </a:cubicBezTo>
                <a:cubicBezTo>
                  <a:pt x="6460" y="1986"/>
                  <a:pt x="6551" y="1986"/>
                  <a:pt x="6665" y="1895"/>
                </a:cubicBezTo>
                <a:lnTo>
                  <a:pt x="6551" y="1895"/>
                </a:lnTo>
                <a:cubicBezTo>
                  <a:pt x="6939" y="1712"/>
                  <a:pt x="7122" y="1712"/>
                  <a:pt x="7236" y="1712"/>
                </a:cubicBezTo>
                <a:cubicBezTo>
                  <a:pt x="7419" y="1621"/>
                  <a:pt x="7601" y="1621"/>
                  <a:pt x="7989" y="1621"/>
                </a:cubicBezTo>
                <a:cubicBezTo>
                  <a:pt x="8081" y="1564"/>
                  <a:pt x="8178" y="1535"/>
                  <a:pt x="8275" y="1535"/>
                </a:cubicBezTo>
                <a:cubicBezTo>
                  <a:pt x="8372" y="1535"/>
                  <a:pt x="8469" y="1564"/>
                  <a:pt x="8560" y="1621"/>
                </a:cubicBezTo>
                <a:cubicBezTo>
                  <a:pt x="8469" y="1621"/>
                  <a:pt x="8560" y="1621"/>
                  <a:pt x="8651" y="1712"/>
                </a:cubicBezTo>
                <a:cubicBezTo>
                  <a:pt x="8651" y="1712"/>
                  <a:pt x="8743" y="1803"/>
                  <a:pt x="8651" y="1803"/>
                </a:cubicBezTo>
                <a:cubicBezTo>
                  <a:pt x="8948" y="1895"/>
                  <a:pt x="9039" y="1895"/>
                  <a:pt x="9039" y="1895"/>
                </a:cubicBezTo>
                <a:cubicBezTo>
                  <a:pt x="9131" y="1986"/>
                  <a:pt x="9222" y="1895"/>
                  <a:pt x="9404" y="2077"/>
                </a:cubicBezTo>
                <a:cubicBezTo>
                  <a:pt x="9404" y="2191"/>
                  <a:pt x="9404" y="2191"/>
                  <a:pt x="9313" y="2283"/>
                </a:cubicBezTo>
                <a:cubicBezTo>
                  <a:pt x="9404" y="2283"/>
                  <a:pt x="9404" y="2374"/>
                  <a:pt x="9519" y="2374"/>
                </a:cubicBezTo>
                <a:lnTo>
                  <a:pt x="9519" y="2762"/>
                </a:lnTo>
                <a:cubicBezTo>
                  <a:pt x="9519" y="2653"/>
                  <a:pt x="9487" y="2628"/>
                  <a:pt x="9456" y="2628"/>
                </a:cubicBezTo>
                <a:cubicBezTo>
                  <a:pt x="9430" y="2628"/>
                  <a:pt x="9404" y="2648"/>
                  <a:pt x="9404" y="2648"/>
                </a:cubicBezTo>
                <a:cubicBezTo>
                  <a:pt x="9365" y="2697"/>
                  <a:pt x="9343" y="2725"/>
                  <a:pt x="9330" y="2725"/>
                </a:cubicBezTo>
                <a:cubicBezTo>
                  <a:pt x="9313" y="2725"/>
                  <a:pt x="9313" y="2674"/>
                  <a:pt x="9313" y="2557"/>
                </a:cubicBezTo>
                <a:cubicBezTo>
                  <a:pt x="9222" y="2762"/>
                  <a:pt x="9131" y="2853"/>
                  <a:pt x="9039" y="2945"/>
                </a:cubicBezTo>
                <a:cubicBezTo>
                  <a:pt x="9039" y="2945"/>
                  <a:pt x="9039" y="3036"/>
                  <a:pt x="8948" y="3036"/>
                </a:cubicBezTo>
                <a:cubicBezTo>
                  <a:pt x="8834" y="3036"/>
                  <a:pt x="8743" y="3127"/>
                  <a:pt x="8651" y="3127"/>
                </a:cubicBezTo>
                <a:lnTo>
                  <a:pt x="7510" y="3607"/>
                </a:lnTo>
                <a:lnTo>
                  <a:pt x="8743" y="3698"/>
                </a:lnTo>
                <a:lnTo>
                  <a:pt x="8948" y="3698"/>
                </a:lnTo>
                <a:cubicBezTo>
                  <a:pt x="9131" y="3698"/>
                  <a:pt x="9313" y="3607"/>
                  <a:pt x="9404" y="3515"/>
                </a:cubicBezTo>
                <a:lnTo>
                  <a:pt x="9610" y="3515"/>
                </a:lnTo>
                <a:cubicBezTo>
                  <a:pt x="9701" y="3424"/>
                  <a:pt x="9610" y="3424"/>
                  <a:pt x="9519" y="3424"/>
                </a:cubicBezTo>
                <a:cubicBezTo>
                  <a:pt x="9610" y="3333"/>
                  <a:pt x="9701" y="3219"/>
                  <a:pt x="9701" y="3219"/>
                </a:cubicBezTo>
                <a:cubicBezTo>
                  <a:pt x="9975" y="3127"/>
                  <a:pt x="10272" y="3219"/>
                  <a:pt x="10842" y="3036"/>
                </a:cubicBezTo>
                <a:lnTo>
                  <a:pt x="10660" y="3036"/>
                </a:lnTo>
                <a:cubicBezTo>
                  <a:pt x="10934" y="3036"/>
                  <a:pt x="11230" y="2853"/>
                  <a:pt x="11504" y="2762"/>
                </a:cubicBezTo>
                <a:cubicBezTo>
                  <a:pt x="11687" y="2648"/>
                  <a:pt x="11984" y="2648"/>
                  <a:pt x="11984" y="2465"/>
                </a:cubicBezTo>
                <a:lnTo>
                  <a:pt x="11984" y="2465"/>
                </a:lnTo>
                <a:lnTo>
                  <a:pt x="11322" y="2762"/>
                </a:lnTo>
                <a:cubicBezTo>
                  <a:pt x="11687" y="2557"/>
                  <a:pt x="11984" y="2283"/>
                  <a:pt x="12646" y="2191"/>
                </a:cubicBezTo>
                <a:lnTo>
                  <a:pt x="12646" y="2191"/>
                </a:lnTo>
                <a:cubicBezTo>
                  <a:pt x="12646" y="2283"/>
                  <a:pt x="12463" y="2374"/>
                  <a:pt x="12258" y="2374"/>
                </a:cubicBezTo>
                <a:cubicBezTo>
                  <a:pt x="12463" y="2374"/>
                  <a:pt x="12646" y="2283"/>
                  <a:pt x="12828" y="2283"/>
                </a:cubicBezTo>
                <a:cubicBezTo>
                  <a:pt x="12828" y="2374"/>
                  <a:pt x="12075" y="2557"/>
                  <a:pt x="11687" y="2762"/>
                </a:cubicBezTo>
                <a:cubicBezTo>
                  <a:pt x="11839" y="2762"/>
                  <a:pt x="12140" y="2550"/>
                  <a:pt x="12241" y="2550"/>
                </a:cubicBezTo>
                <a:cubicBezTo>
                  <a:pt x="12277" y="2550"/>
                  <a:pt x="12287" y="2576"/>
                  <a:pt x="12258" y="2648"/>
                </a:cubicBezTo>
                <a:cubicBezTo>
                  <a:pt x="12463" y="2374"/>
                  <a:pt x="12942" y="2465"/>
                  <a:pt x="13399" y="2191"/>
                </a:cubicBezTo>
                <a:lnTo>
                  <a:pt x="13399" y="2283"/>
                </a:lnTo>
                <a:cubicBezTo>
                  <a:pt x="13502" y="2283"/>
                  <a:pt x="13662" y="2208"/>
                  <a:pt x="13759" y="2109"/>
                </a:cubicBezTo>
                <a:lnTo>
                  <a:pt x="13759" y="2109"/>
                </a:lnTo>
                <a:lnTo>
                  <a:pt x="13604" y="2283"/>
                </a:lnTo>
                <a:cubicBezTo>
                  <a:pt x="13696" y="2191"/>
                  <a:pt x="13970" y="2191"/>
                  <a:pt x="13970" y="2191"/>
                </a:cubicBezTo>
                <a:cubicBezTo>
                  <a:pt x="14084" y="2191"/>
                  <a:pt x="14084" y="2191"/>
                  <a:pt x="14175" y="2283"/>
                </a:cubicBezTo>
                <a:lnTo>
                  <a:pt x="14084" y="2191"/>
                </a:lnTo>
                <a:cubicBezTo>
                  <a:pt x="14084" y="2077"/>
                  <a:pt x="14175" y="2077"/>
                  <a:pt x="14084" y="1986"/>
                </a:cubicBezTo>
                <a:cubicBezTo>
                  <a:pt x="14175" y="1986"/>
                  <a:pt x="14266" y="1986"/>
                  <a:pt x="14358" y="2077"/>
                </a:cubicBezTo>
                <a:lnTo>
                  <a:pt x="14358" y="2191"/>
                </a:lnTo>
                <a:cubicBezTo>
                  <a:pt x="14358" y="2283"/>
                  <a:pt x="14266" y="2374"/>
                  <a:pt x="14266" y="2374"/>
                </a:cubicBezTo>
                <a:lnTo>
                  <a:pt x="14175" y="2374"/>
                </a:lnTo>
                <a:lnTo>
                  <a:pt x="14175" y="2465"/>
                </a:lnTo>
                <a:cubicBezTo>
                  <a:pt x="14175" y="2554"/>
                  <a:pt x="14196" y="2647"/>
                  <a:pt x="14229" y="2741"/>
                </a:cubicBezTo>
                <a:lnTo>
                  <a:pt x="14229" y="2741"/>
                </a:lnTo>
                <a:cubicBezTo>
                  <a:pt x="14227" y="2683"/>
                  <a:pt x="14238" y="2621"/>
                  <a:pt x="14266" y="2557"/>
                </a:cubicBezTo>
                <a:lnTo>
                  <a:pt x="14266" y="2557"/>
                </a:lnTo>
                <a:cubicBezTo>
                  <a:pt x="14266" y="2762"/>
                  <a:pt x="14358" y="3036"/>
                  <a:pt x="14540" y="3219"/>
                </a:cubicBezTo>
                <a:cubicBezTo>
                  <a:pt x="14654" y="3333"/>
                  <a:pt x="14837" y="3515"/>
                  <a:pt x="15019" y="3515"/>
                </a:cubicBezTo>
                <a:lnTo>
                  <a:pt x="15408" y="3515"/>
                </a:lnTo>
                <a:cubicBezTo>
                  <a:pt x="15316" y="3424"/>
                  <a:pt x="15225" y="3424"/>
                  <a:pt x="15316" y="3424"/>
                </a:cubicBezTo>
                <a:cubicBezTo>
                  <a:pt x="15368" y="3441"/>
                  <a:pt x="15413" y="3449"/>
                  <a:pt x="15455" y="3449"/>
                </a:cubicBezTo>
                <a:cubicBezTo>
                  <a:pt x="15635" y="3449"/>
                  <a:pt x="15755" y="3311"/>
                  <a:pt x="16069" y="3219"/>
                </a:cubicBezTo>
                <a:lnTo>
                  <a:pt x="16069" y="3333"/>
                </a:lnTo>
                <a:cubicBezTo>
                  <a:pt x="17028" y="3333"/>
                  <a:pt x="16366" y="3127"/>
                  <a:pt x="17119" y="3036"/>
                </a:cubicBezTo>
                <a:lnTo>
                  <a:pt x="17119" y="3036"/>
                </a:lnTo>
                <a:lnTo>
                  <a:pt x="16823" y="3219"/>
                </a:lnTo>
                <a:cubicBezTo>
                  <a:pt x="16937" y="3219"/>
                  <a:pt x="17119" y="3219"/>
                  <a:pt x="17211" y="3127"/>
                </a:cubicBezTo>
                <a:lnTo>
                  <a:pt x="17211" y="3127"/>
                </a:lnTo>
                <a:lnTo>
                  <a:pt x="17119" y="3333"/>
                </a:lnTo>
                <a:cubicBezTo>
                  <a:pt x="17302" y="3219"/>
                  <a:pt x="17393" y="3219"/>
                  <a:pt x="17393" y="3219"/>
                </a:cubicBezTo>
                <a:cubicBezTo>
                  <a:pt x="17507" y="3127"/>
                  <a:pt x="17507" y="3127"/>
                  <a:pt x="17599" y="3127"/>
                </a:cubicBezTo>
                <a:lnTo>
                  <a:pt x="17781" y="3127"/>
                </a:lnTo>
                <a:cubicBezTo>
                  <a:pt x="17873" y="3219"/>
                  <a:pt x="17964" y="3424"/>
                  <a:pt x="18078" y="3515"/>
                </a:cubicBezTo>
                <a:lnTo>
                  <a:pt x="18169" y="3607"/>
                </a:lnTo>
                <a:cubicBezTo>
                  <a:pt x="18078" y="3607"/>
                  <a:pt x="18169" y="3698"/>
                  <a:pt x="18535" y="3789"/>
                </a:cubicBezTo>
                <a:lnTo>
                  <a:pt x="18169" y="3789"/>
                </a:lnTo>
                <a:cubicBezTo>
                  <a:pt x="18078" y="3698"/>
                  <a:pt x="17964" y="3607"/>
                  <a:pt x="17873" y="3424"/>
                </a:cubicBezTo>
                <a:cubicBezTo>
                  <a:pt x="17782" y="3424"/>
                  <a:pt x="17691" y="3333"/>
                  <a:pt x="17690" y="3220"/>
                </a:cubicBezTo>
                <a:lnTo>
                  <a:pt x="17690" y="3220"/>
                </a:lnTo>
                <a:cubicBezTo>
                  <a:pt x="17691" y="3334"/>
                  <a:pt x="17782" y="3516"/>
                  <a:pt x="17873" y="3607"/>
                </a:cubicBezTo>
                <a:cubicBezTo>
                  <a:pt x="17964" y="3789"/>
                  <a:pt x="18169" y="3789"/>
                  <a:pt x="18261" y="3903"/>
                </a:cubicBezTo>
                <a:cubicBezTo>
                  <a:pt x="18380" y="3963"/>
                  <a:pt x="18547" y="3984"/>
                  <a:pt x="18675" y="3991"/>
                </a:cubicBezTo>
                <a:lnTo>
                  <a:pt x="18675" y="3991"/>
                </a:lnTo>
                <a:cubicBezTo>
                  <a:pt x="18996" y="3973"/>
                  <a:pt x="19253" y="3903"/>
                  <a:pt x="19493" y="3903"/>
                </a:cubicBezTo>
                <a:cubicBezTo>
                  <a:pt x="19585" y="3903"/>
                  <a:pt x="19493" y="3903"/>
                  <a:pt x="19402" y="3995"/>
                </a:cubicBezTo>
                <a:cubicBezTo>
                  <a:pt x="19585" y="3995"/>
                  <a:pt x="19676" y="3903"/>
                  <a:pt x="19973" y="3903"/>
                </a:cubicBezTo>
                <a:cubicBezTo>
                  <a:pt x="19881" y="3903"/>
                  <a:pt x="19973" y="3995"/>
                  <a:pt x="19676" y="4086"/>
                </a:cubicBezTo>
                <a:cubicBezTo>
                  <a:pt x="19973" y="3995"/>
                  <a:pt x="20155" y="3995"/>
                  <a:pt x="20361" y="3903"/>
                </a:cubicBezTo>
                <a:cubicBezTo>
                  <a:pt x="20421" y="3903"/>
                  <a:pt x="20604" y="3853"/>
                  <a:pt x="20692" y="3853"/>
                </a:cubicBezTo>
                <a:cubicBezTo>
                  <a:pt x="20736" y="3853"/>
                  <a:pt x="20756" y="3865"/>
                  <a:pt x="20726" y="3903"/>
                </a:cubicBezTo>
                <a:cubicBezTo>
                  <a:pt x="20931" y="3789"/>
                  <a:pt x="21114" y="3698"/>
                  <a:pt x="21296" y="3607"/>
                </a:cubicBezTo>
                <a:cubicBezTo>
                  <a:pt x="21388" y="3515"/>
                  <a:pt x="21502" y="3515"/>
                  <a:pt x="21593" y="3424"/>
                </a:cubicBezTo>
                <a:lnTo>
                  <a:pt x="21776" y="3333"/>
                </a:lnTo>
                <a:lnTo>
                  <a:pt x="21867" y="3219"/>
                </a:lnTo>
                <a:cubicBezTo>
                  <a:pt x="21867" y="3127"/>
                  <a:pt x="21958" y="3127"/>
                  <a:pt x="21958" y="3127"/>
                </a:cubicBezTo>
                <a:lnTo>
                  <a:pt x="22073" y="3127"/>
                </a:lnTo>
                <a:lnTo>
                  <a:pt x="22164" y="3219"/>
                </a:lnTo>
                <a:cubicBezTo>
                  <a:pt x="22255" y="3333"/>
                  <a:pt x="22346" y="3424"/>
                  <a:pt x="22438" y="3515"/>
                </a:cubicBezTo>
                <a:cubicBezTo>
                  <a:pt x="22643" y="3698"/>
                  <a:pt x="22917" y="3903"/>
                  <a:pt x="23214" y="3995"/>
                </a:cubicBezTo>
                <a:lnTo>
                  <a:pt x="23396" y="4360"/>
                </a:lnTo>
                <a:cubicBezTo>
                  <a:pt x="23464" y="4411"/>
                  <a:pt x="23499" y="4431"/>
                  <a:pt x="23514" y="4431"/>
                </a:cubicBezTo>
                <a:cubicBezTo>
                  <a:pt x="23563" y="4431"/>
                  <a:pt x="23387" y="4209"/>
                  <a:pt x="23443" y="4209"/>
                </a:cubicBezTo>
                <a:cubicBezTo>
                  <a:pt x="23466" y="4209"/>
                  <a:pt x="23531" y="4248"/>
                  <a:pt x="23670" y="4360"/>
                </a:cubicBezTo>
                <a:cubicBezTo>
                  <a:pt x="23784" y="4360"/>
                  <a:pt x="23784" y="4360"/>
                  <a:pt x="23876" y="4474"/>
                </a:cubicBezTo>
                <a:cubicBezTo>
                  <a:pt x="24058" y="4565"/>
                  <a:pt x="24150" y="4565"/>
                  <a:pt x="24241" y="4565"/>
                </a:cubicBezTo>
                <a:lnTo>
                  <a:pt x="24355" y="4565"/>
                </a:lnTo>
                <a:cubicBezTo>
                  <a:pt x="24355" y="4657"/>
                  <a:pt x="24355" y="4657"/>
                  <a:pt x="24446" y="4657"/>
                </a:cubicBezTo>
                <a:cubicBezTo>
                  <a:pt x="24629" y="4657"/>
                  <a:pt x="24720" y="4565"/>
                  <a:pt x="24812" y="4474"/>
                </a:cubicBezTo>
                <a:lnTo>
                  <a:pt x="24926" y="4474"/>
                </a:lnTo>
                <a:cubicBezTo>
                  <a:pt x="24926" y="4360"/>
                  <a:pt x="24926" y="4360"/>
                  <a:pt x="25017" y="4360"/>
                </a:cubicBezTo>
                <a:lnTo>
                  <a:pt x="25108" y="4474"/>
                </a:lnTo>
                <a:lnTo>
                  <a:pt x="24926" y="4474"/>
                </a:lnTo>
                <a:cubicBezTo>
                  <a:pt x="25017" y="4565"/>
                  <a:pt x="25108" y="4565"/>
                  <a:pt x="25108" y="4657"/>
                </a:cubicBezTo>
                <a:cubicBezTo>
                  <a:pt x="25108" y="4748"/>
                  <a:pt x="25017" y="4748"/>
                  <a:pt x="24926" y="4748"/>
                </a:cubicBezTo>
                <a:cubicBezTo>
                  <a:pt x="24926" y="4657"/>
                  <a:pt x="24812" y="4657"/>
                  <a:pt x="24812" y="4657"/>
                </a:cubicBezTo>
                <a:cubicBezTo>
                  <a:pt x="24720" y="4657"/>
                  <a:pt x="24720" y="4657"/>
                  <a:pt x="24812" y="4748"/>
                </a:cubicBezTo>
                <a:cubicBezTo>
                  <a:pt x="24926" y="4748"/>
                  <a:pt x="24926" y="4748"/>
                  <a:pt x="24720" y="4839"/>
                </a:cubicBezTo>
                <a:cubicBezTo>
                  <a:pt x="24241" y="4930"/>
                  <a:pt x="23967" y="5136"/>
                  <a:pt x="23396" y="5318"/>
                </a:cubicBezTo>
                <a:cubicBezTo>
                  <a:pt x="23337" y="5337"/>
                  <a:pt x="23305" y="5344"/>
                  <a:pt x="23290" y="5344"/>
                </a:cubicBezTo>
                <a:cubicBezTo>
                  <a:pt x="23232" y="5344"/>
                  <a:pt x="23451" y="5227"/>
                  <a:pt x="23305" y="5227"/>
                </a:cubicBezTo>
                <a:lnTo>
                  <a:pt x="23100" y="5410"/>
                </a:lnTo>
                <a:lnTo>
                  <a:pt x="23008" y="5410"/>
                </a:lnTo>
                <a:cubicBezTo>
                  <a:pt x="22734" y="5501"/>
                  <a:pt x="23008" y="5501"/>
                  <a:pt x="22643" y="5615"/>
                </a:cubicBezTo>
                <a:cubicBezTo>
                  <a:pt x="22586" y="5707"/>
                  <a:pt x="22369" y="5707"/>
                  <a:pt x="22107" y="5707"/>
                </a:cubicBezTo>
                <a:cubicBezTo>
                  <a:pt x="21844" y="5707"/>
                  <a:pt x="21536" y="5707"/>
                  <a:pt x="21296" y="5798"/>
                </a:cubicBezTo>
                <a:cubicBezTo>
                  <a:pt x="21205" y="5798"/>
                  <a:pt x="21296" y="5707"/>
                  <a:pt x="21296" y="5707"/>
                </a:cubicBezTo>
                <a:lnTo>
                  <a:pt x="21296" y="5707"/>
                </a:lnTo>
                <a:cubicBezTo>
                  <a:pt x="20635" y="5889"/>
                  <a:pt x="20726" y="5889"/>
                  <a:pt x="20155" y="6072"/>
                </a:cubicBezTo>
                <a:lnTo>
                  <a:pt x="19676" y="6072"/>
                </a:lnTo>
                <a:cubicBezTo>
                  <a:pt x="20064" y="6072"/>
                  <a:pt x="19585" y="6277"/>
                  <a:pt x="19219" y="6368"/>
                </a:cubicBezTo>
                <a:cubicBezTo>
                  <a:pt x="19311" y="6460"/>
                  <a:pt x="19493" y="6460"/>
                  <a:pt x="19493" y="6460"/>
                </a:cubicBezTo>
                <a:lnTo>
                  <a:pt x="18923" y="6551"/>
                </a:lnTo>
                <a:cubicBezTo>
                  <a:pt x="18832" y="6551"/>
                  <a:pt x="18831" y="6551"/>
                  <a:pt x="18921" y="6461"/>
                </a:cubicBezTo>
                <a:lnTo>
                  <a:pt x="18921" y="6461"/>
                </a:lnTo>
                <a:lnTo>
                  <a:pt x="18831" y="6551"/>
                </a:lnTo>
                <a:cubicBezTo>
                  <a:pt x="18649" y="6460"/>
                  <a:pt x="18740" y="6368"/>
                  <a:pt x="18923" y="6368"/>
                </a:cubicBezTo>
                <a:lnTo>
                  <a:pt x="19105" y="6368"/>
                </a:lnTo>
                <a:cubicBezTo>
                  <a:pt x="19311" y="6277"/>
                  <a:pt x="19402" y="6186"/>
                  <a:pt x="19402" y="6072"/>
                </a:cubicBezTo>
                <a:lnTo>
                  <a:pt x="19402" y="6072"/>
                </a:lnTo>
                <a:cubicBezTo>
                  <a:pt x="19311" y="6186"/>
                  <a:pt x="19311" y="6186"/>
                  <a:pt x="19219" y="6186"/>
                </a:cubicBezTo>
                <a:lnTo>
                  <a:pt x="19219" y="6072"/>
                </a:lnTo>
                <a:cubicBezTo>
                  <a:pt x="19219" y="6072"/>
                  <a:pt x="19105" y="6186"/>
                  <a:pt x="19014" y="6186"/>
                </a:cubicBezTo>
                <a:lnTo>
                  <a:pt x="18831" y="6072"/>
                </a:lnTo>
                <a:lnTo>
                  <a:pt x="17964" y="6072"/>
                </a:lnTo>
                <a:cubicBezTo>
                  <a:pt x="17393" y="6277"/>
                  <a:pt x="16937" y="6551"/>
                  <a:pt x="15978" y="6756"/>
                </a:cubicBezTo>
                <a:cubicBezTo>
                  <a:pt x="16161" y="6551"/>
                  <a:pt x="15978" y="6551"/>
                  <a:pt x="15978" y="6460"/>
                </a:cubicBezTo>
                <a:lnTo>
                  <a:pt x="15978" y="6460"/>
                </a:lnTo>
                <a:cubicBezTo>
                  <a:pt x="16017" y="6473"/>
                  <a:pt x="16061" y="6478"/>
                  <a:pt x="16108" y="6478"/>
                </a:cubicBezTo>
                <a:cubicBezTo>
                  <a:pt x="16389" y="6478"/>
                  <a:pt x="16800" y="6277"/>
                  <a:pt x="17211" y="6277"/>
                </a:cubicBezTo>
                <a:cubicBezTo>
                  <a:pt x="16937" y="6277"/>
                  <a:pt x="17028" y="6277"/>
                  <a:pt x="17119" y="6186"/>
                </a:cubicBezTo>
                <a:lnTo>
                  <a:pt x="17119" y="6186"/>
                </a:lnTo>
                <a:lnTo>
                  <a:pt x="16161" y="6368"/>
                </a:lnTo>
                <a:cubicBezTo>
                  <a:pt x="16161" y="6338"/>
                  <a:pt x="16140" y="6328"/>
                  <a:pt x="16107" y="6328"/>
                </a:cubicBezTo>
                <a:cubicBezTo>
                  <a:pt x="16039" y="6328"/>
                  <a:pt x="15917" y="6368"/>
                  <a:pt x="15796" y="6368"/>
                </a:cubicBezTo>
                <a:cubicBezTo>
                  <a:pt x="15978" y="6460"/>
                  <a:pt x="15111" y="6551"/>
                  <a:pt x="14746" y="6642"/>
                </a:cubicBezTo>
                <a:cubicBezTo>
                  <a:pt x="14746" y="6551"/>
                  <a:pt x="14837" y="6460"/>
                  <a:pt x="15225" y="6460"/>
                </a:cubicBezTo>
                <a:cubicBezTo>
                  <a:pt x="15174" y="6450"/>
                  <a:pt x="15127" y="6446"/>
                  <a:pt x="15083" y="6446"/>
                </a:cubicBezTo>
                <a:cubicBezTo>
                  <a:pt x="14774" y="6446"/>
                  <a:pt x="14643" y="6664"/>
                  <a:pt x="14344" y="6664"/>
                </a:cubicBezTo>
                <a:cubicBezTo>
                  <a:pt x="14335" y="6664"/>
                  <a:pt x="14326" y="6663"/>
                  <a:pt x="14317" y="6663"/>
                </a:cubicBezTo>
                <a:lnTo>
                  <a:pt x="14317" y="6663"/>
                </a:lnTo>
                <a:cubicBezTo>
                  <a:pt x="14213" y="6706"/>
                  <a:pt x="14034" y="6728"/>
                  <a:pt x="13890" y="6728"/>
                </a:cubicBezTo>
                <a:cubicBezTo>
                  <a:pt x="13741" y="6728"/>
                  <a:pt x="13630" y="6705"/>
                  <a:pt x="13674" y="6659"/>
                </a:cubicBezTo>
                <a:lnTo>
                  <a:pt x="13674" y="6659"/>
                </a:lnTo>
                <a:cubicBezTo>
                  <a:pt x="12899" y="6774"/>
                  <a:pt x="11591" y="6948"/>
                  <a:pt x="11504" y="7122"/>
                </a:cubicBezTo>
                <a:cubicBezTo>
                  <a:pt x="11504" y="7122"/>
                  <a:pt x="11596" y="6939"/>
                  <a:pt x="11596" y="6848"/>
                </a:cubicBezTo>
                <a:lnTo>
                  <a:pt x="11596" y="6848"/>
                </a:lnTo>
                <a:lnTo>
                  <a:pt x="10842" y="7327"/>
                </a:lnTo>
                <a:cubicBezTo>
                  <a:pt x="10660" y="7327"/>
                  <a:pt x="10454" y="7418"/>
                  <a:pt x="10363" y="7418"/>
                </a:cubicBezTo>
                <a:lnTo>
                  <a:pt x="10363" y="7327"/>
                </a:lnTo>
                <a:cubicBezTo>
                  <a:pt x="10272" y="7213"/>
                  <a:pt x="10363" y="7122"/>
                  <a:pt x="10660" y="7030"/>
                </a:cubicBezTo>
                <a:cubicBezTo>
                  <a:pt x="10454" y="7030"/>
                  <a:pt x="10272" y="7030"/>
                  <a:pt x="9884" y="7122"/>
                </a:cubicBezTo>
                <a:cubicBezTo>
                  <a:pt x="9975" y="7122"/>
                  <a:pt x="10181" y="7327"/>
                  <a:pt x="10089" y="7327"/>
                </a:cubicBezTo>
                <a:cubicBezTo>
                  <a:pt x="9850" y="7270"/>
                  <a:pt x="9753" y="7270"/>
                  <a:pt x="9656" y="7270"/>
                </a:cubicBezTo>
                <a:cubicBezTo>
                  <a:pt x="9561" y="7270"/>
                  <a:pt x="9466" y="7270"/>
                  <a:pt x="9238" y="7217"/>
                </a:cubicBezTo>
                <a:lnTo>
                  <a:pt x="9238" y="7217"/>
                </a:lnTo>
                <a:cubicBezTo>
                  <a:pt x="9300" y="7251"/>
                  <a:pt x="9204" y="7510"/>
                  <a:pt x="8948" y="7510"/>
                </a:cubicBezTo>
                <a:cubicBezTo>
                  <a:pt x="8948" y="7510"/>
                  <a:pt x="8878" y="7397"/>
                  <a:pt x="8903" y="7349"/>
                </a:cubicBezTo>
                <a:lnTo>
                  <a:pt x="8903" y="7349"/>
                </a:lnTo>
                <a:lnTo>
                  <a:pt x="8377" y="7601"/>
                </a:lnTo>
                <a:cubicBezTo>
                  <a:pt x="8469" y="7510"/>
                  <a:pt x="8263" y="7418"/>
                  <a:pt x="8172" y="7418"/>
                </a:cubicBezTo>
                <a:lnTo>
                  <a:pt x="8172" y="7418"/>
                </a:lnTo>
                <a:cubicBezTo>
                  <a:pt x="8263" y="7418"/>
                  <a:pt x="7601" y="7510"/>
                  <a:pt x="7419" y="7510"/>
                </a:cubicBezTo>
                <a:lnTo>
                  <a:pt x="7693" y="7510"/>
                </a:lnTo>
                <a:cubicBezTo>
                  <a:pt x="7327" y="7601"/>
                  <a:pt x="7236" y="7692"/>
                  <a:pt x="7031" y="7784"/>
                </a:cubicBezTo>
                <a:cubicBezTo>
                  <a:pt x="6848" y="7784"/>
                  <a:pt x="6665" y="7784"/>
                  <a:pt x="6551" y="7898"/>
                </a:cubicBezTo>
                <a:lnTo>
                  <a:pt x="6277" y="7898"/>
                </a:lnTo>
                <a:cubicBezTo>
                  <a:pt x="6277" y="7898"/>
                  <a:pt x="6237" y="7847"/>
                  <a:pt x="6149" y="7847"/>
                </a:cubicBezTo>
                <a:cubicBezTo>
                  <a:pt x="6105" y="7847"/>
                  <a:pt x="6049" y="7860"/>
                  <a:pt x="5981" y="7898"/>
                </a:cubicBezTo>
                <a:cubicBezTo>
                  <a:pt x="5981" y="7898"/>
                  <a:pt x="5889" y="7989"/>
                  <a:pt x="5798" y="7989"/>
                </a:cubicBezTo>
                <a:lnTo>
                  <a:pt x="5410" y="8080"/>
                </a:lnTo>
                <a:cubicBezTo>
                  <a:pt x="5380" y="8080"/>
                  <a:pt x="5360" y="8080"/>
                  <a:pt x="5343" y="8084"/>
                </a:cubicBezTo>
                <a:lnTo>
                  <a:pt x="5343" y="8084"/>
                </a:lnTo>
                <a:cubicBezTo>
                  <a:pt x="5439" y="8022"/>
                  <a:pt x="5554" y="7960"/>
                  <a:pt x="5615" y="7898"/>
                </a:cubicBezTo>
                <a:cubicBezTo>
                  <a:pt x="5418" y="7898"/>
                  <a:pt x="5443" y="7847"/>
                  <a:pt x="5367" y="7847"/>
                </a:cubicBezTo>
                <a:cubicBezTo>
                  <a:pt x="5329" y="7847"/>
                  <a:pt x="5265" y="7860"/>
                  <a:pt x="5136" y="7898"/>
                </a:cubicBezTo>
                <a:cubicBezTo>
                  <a:pt x="4981" y="7898"/>
                  <a:pt x="5222" y="7815"/>
                  <a:pt x="5353" y="7791"/>
                </a:cubicBezTo>
                <a:lnTo>
                  <a:pt x="5353" y="7791"/>
                </a:lnTo>
                <a:lnTo>
                  <a:pt x="4474" y="7898"/>
                </a:lnTo>
                <a:cubicBezTo>
                  <a:pt x="4565" y="8080"/>
                  <a:pt x="3698" y="8172"/>
                  <a:pt x="3812" y="8263"/>
                </a:cubicBezTo>
                <a:lnTo>
                  <a:pt x="4839" y="7989"/>
                </a:lnTo>
                <a:lnTo>
                  <a:pt x="4839" y="7989"/>
                </a:lnTo>
                <a:cubicBezTo>
                  <a:pt x="4839" y="7989"/>
                  <a:pt x="4657" y="8172"/>
                  <a:pt x="4383" y="8263"/>
                </a:cubicBezTo>
                <a:cubicBezTo>
                  <a:pt x="4086" y="8354"/>
                  <a:pt x="3812" y="8468"/>
                  <a:pt x="3516" y="8468"/>
                </a:cubicBezTo>
                <a:lnTo>
                  <a:pt x="3607" y="8354"/>
                </a:lnTo>
                <a:cubicBezTo>
                  <a:pt x="3607" y="8354"/>
                  <a:pt x="3698" y="8263"/>
                  <a:pt x="3607" y="8263"/>
                </a:cubicBezTo>
                <a:cubicBezTo>
                  <a:pt x="3607" y="8263"/>
                  <a:pt x="3516" y="8354"/>
                  <a:pt x="3424" y="8354"/>
                </a:cubicBezTo>
                <a:cubicBezTo>
                  <a:pt x="3333" y="8354"/>
                  <a:pt x="3128" y="8354"/>
                  <a:pt x="3036" y="8468"/>
                </a:cubicBezTo>
                <a:lnTo>
                  <a:pt x="2945" y="8468"/>
                </a:lnTo>
                <a:lnTo>
                  <a:pt x="3242" y="8354"/>
                </a:lnTo>
                <a:cubicBezTo>
                  <a:pt x="2854" y="8354"/>
                  <a:pt x="2671" y="8560"/>
                  <a:pt x="2374" y="8651"/>
                </a:cubicBezTo>
                <a:lnTo>
                  <a:pt x="2192" y="8651"/>
                </a:lnTo>
                <a:lnTo>
                  <a:pt x="2100" y="8560"/>
                </a:lnTo>
                <a:cubicBezTo>
                  <a:pt x="1986" y="8651"/>
                  <a:pt x="1895" y="8651"/>
                  <a:pt x="1804" y="8651"/>
                </a:cubicBezTo>
                <a:lnTo>
                  <a:pt x="1621" y="8651"/>
                </a:lnTo>
                <a:cubicBezTo>
                  <a:pt x="1324" y="8742"/>
                  <a:pt x="1142" y="8742"/>
                  <a:pt x="1050" y="8834"/>
                </a:cubicBezTo>
                <a:cubicBezTo>
                  <a:pt x="990" y="8807"/>
                  <a:pt x="909" y="8796"/>
                  <a:pt x="813" y="8796"/>
                </a:cubicBezTo>
                <a:cubicBezTo>
                  <a:pt x="583" y="8796"/>
                  <a:pt x="275" y="8860"/>
                  <a:pt x="0" y="8925"/>
                </a:cubicBezTo>
                <a:lnTo>
                  <a:pt x="0" y="9222"/>
                </a:lnTo>
                <a:lnTo>
                  <a:pt x="0" y="9313"/>
                </a:lnTo>
                <a:lnTo>
                  <a:pt x="0" y="9313"/>
                </a:lnTo>
                <a:lnTo>
                  <a:pt x="92" y="9701"/>
                </a:lnTo>
                <a:lnTo>
                  <a:pt x="183" y="9701"/>
                </a:lnTo>
                <a:lnTo>
                  <a:pt x="274" y="10180"/>
                </a:lnTo>
                <a:cubicBezTo>
                  <a:pt x="571" y="10066"/>
                  <a:pt x="959" y="9884"/>
                  <a:pt x="1233" y="9884"/>
                </a:cubicBezTo>
                <a:lnTo>
                  <a:pt x="1233" y="9792"/>
                </a:lnTo>
                <a:cubicBezTo>
                  <a:pt x="1621" y="9701"/>
                  <a:pt x="1895" y="9610"/>
                  <a:pt x="2374" y="9404"/>
                </a:cubicBezTo>
                <a:lnTo>
                  <a:pt x="2374" y="9313"/>
                </a:lnTo>
                <a:cubicBezTo>
                  <a:pt x="2671" y="9222"/>
                  <a:pt x="3242" y="9222"/>
                  <a:pt x="3812" y="9039"/>
                </a:cubicBezTo>
                <a:lnTo>
                  <a:pt x="3812" y="9130"/>
                </a:lnTo>
                <a:lnTo>
                  <a:pt x="3904" y="9130"/>
                </a:lnTo>
                <a:cubicBezTo>
                  <a:pt x="4657" y="9039"/>
                  <a:pt x="5319" y="8651"/>
                  <a:pt x="5981" y="8651"/>
                </a:cubicBezTo>
                <a:cubicBezTo>
                  <a:pt x="5981" y="8651"/>
                  <a:pt x="6095" y="8651"/>
                  <a:pt x="6095" y="8560"/>
                </a:cubicBezTo>
                <a:lnTo>
                  <a:pt x="6095" y="8651"/>
                </a:lnTo>
                <a:lnTo>
                  <a:pt x="6277" y="8651"/>
                </a:lnTo>
                <a:cubicBezTo>
                  <a:pt x="6186" y="8651"/>
                  <a:pt x="6186" y="8560"/>
                  <a:pt x="6186" y="8560"/>
                </a:cubicBezTo>
                <a:lnTo>
                  <a:pt x="6460" y="8560"/>
                </a:lnTo>
                <a:cubicBezTo>
                  <a:pt x="6551" y="8560"/>
                  <a:pt x="6757" y="8468"/>
                  <a:pt x="6939" y="8468"/>
                </a:cubicBezTo>
                <a:lnTo>
                  <a:pt x="7122" y="8468"/>
                </a:lnTo>
                <a:cubicBezTo>
                  <a:pt x="7327" y="8468"/>
                  <a:pt x="7236" y="8354"/>
                  <a:pt x="7122" y="8354"/>
                </a:cubicBezTo>
                <a:lnTo>
                  <a:pt x="7236" y="8354"/>
                </a:lnTo>
                <a:cubicBezTo>
                  <a:pt x="7327" y="8263"/>
                  <a:pt x="7419" y="8263"/>
                  <a:pt x="7510" y="8263"/>
                </a:cubicBezTo>
                <a:lnTo>
                  <a:pt x="7693" y="8263"/>
                </a:lnTo>
                <a:cubicBezTo>
                  <a:pt x="7807" y="8263"/>
                  <a:pt x="7989" y="8263"/>
                  <a:pt x="8081" y="8172"/>
                </a:cubicBezTo>
                <a:lnTo>
                  <a:pt x="8172" y="8263"/>
                </a:lnTo>
                <a:lnTo>
                  <a:pt x="8172" y="8172"/>
                </a:lnTo>
                <a:lnTo>
                  <a:pt x="8651" y="8172"/>
                </a:lnTo>
                <a:cubicBezTo>
                  <a:pt x="8737" y="8086"/>
                  <a:pt x="9002" y="8081"/>
                  <a:pt x="8868" y="8006"/>
                </a:cubicBezTo>
                <a:lnTo>
                  <a:pt x="8868" y="8006"/>
                </a:lnTo>
                <a:cubicBezTo>
                  <a:pt x="9040" y="7938"/>
                  <a:pt x="9155" y="7867"/>
                  <a:pt x="9222" y="7784"/>
                </a:cubicBezTo>
                <a:lnTo>
                  <a:pt x="9222" y="7784"/>
                </a:lnTo>
                <a:cubicBezTo>
                  <a:pt x="9222" y="7855"/>
                  <a:pt x="9258" y="7882"/>
                  <a:pt x="9239" y="7892"/>
                </a:cubicBezTo>
                <a:lnTo>
                  <a:pt x="9239" y="7892"/>
                </a:lnTo>
                <a:cubicBezTo>
                  <a:pt x="9460" y="7869"/>
                  <a:pt x="9635" y="7784"/>
                  <a:pt x="9792" y="7784"/>
                </a:cubicBezTo>
                <a:lnTo>
                  <a:pt x="9884" y="7784"/>
                </a:lnTo>
                <a:cubicBezTo>
                  <a:pt x="9792" y="7784"/>
                  <a:pt x="9701" y="7898"/>
                  <a:pt x="9610" y="7898"/>
                </a:cubicBezTo>
                <a:cubicBezTo>
                  <a:pt x="9701" y="7898"/>
                  <a:pt x="9792" y="7898"/>
                  <a:pt x="9884" y="7784"/>
                </a:cubicBezTo>
                <a:lnTo>
                  <a:pt x="9884" y="7898"/>
                </a:lnTo>
                <a:lnTo>
                  <a:pt x="10181" y="7692"/>
                </a:lnTo>
                <a:cubicBezTo>
                  <a:pt x="10363" y="7692"/>
                  <a:pt x="10546" y="7692"/>
                  <a:pt x="10660" y="7601"/>
                </a:cubicBezTo>
                <a:lnTo>
                  <a:pt x="10660" y="7601"/>
                </a:lnTo>
                <a:cubicBezTo>
                  <a:pt x="10751" y="7692"/>
                  <a:pt x="10751" y="7692"/>
                  <a:pt x="10546" y="7784"/>
                </a:cubicBezTo>
                <a:cubicBezTo>
                  <a:pt x="11116" y="7601"/>
                  <a:pt x="11116" y="7601"/>
                  <a:pt x="11596" y="7510"/>
                </a:cubicBezTo>
                <a:lnTo>
                  <a:pt x="11687" y="7418"/>
                </a:lnTo>
                <a:lnTo>
                  <a:pt x="11687" y="7510"/>
                </a:lnTo>
                <a:cubicBezTo>
                  <a:pt x="11851" y="7510"/>
                  <a:pt x="12060" y="7393"/>
                  <a:pt x="12241" y="7393"/>
                </a:cubicBezTo>
                <a:cubicBezTo>
                  <a:pt x="12287" y="7393"/>
                  <a:pt x="12331" y="7400"/>
                  <a:pt x="12372" y="7418"/>
                </a:cubicBezTo>
                <a:lnTo>
                  <a:pt x="12828" y="7418"/>
                </a:lnTo>
                <a:cubicBezTo>
                  <a:pt x="12707" y="7449"/>
                  <a:pt x="12625" y="7459"/>
                  <a:pt x="12564" y="7459"/>
                </a:cubicBezTo>
                <a:cubicBezTo>
                  <a:pt x="12440" y="7459"/>
                  <a:pt x="12395" y="7418"/>
                  <a:pt x="12258" y="7418"/>
                </a:cubicBezTo>
                <a:cubicBezTo>
                  <a:pt x="12463" y="7510"/>
                  <a:pt x="11687" y="7601"/>
                  <a:pt x="11801" y="7692"/>
                </a:cubicBezTo>
                <a:lnTo>
                  <a:pt x="12166" y="7601"/>
                </a:lnTo>
                <a:lnTo>
                  <a:pt x="12166" y="7601"/>
                </a:lnTo>
                <a:cubicBezTo>
                  <a:pt x="12166" y="7601"/>
                  <a:pt x="12075" y="7692"/>
                  <a:pt x="12166" y="7692"/>
                </a:cubicBezTo>
                <a:cubicBezTo>
                  <a:pt x="12166" y="7601"/>
                  <a:pt x="12554" y="7510"/>
                  <a:pt x="12942" y="7510"/>
                </a:cubicBezTo>
                <a:cubicBezTo>
                  <a:pt x="13125" y="7510"/>
                  <a:pt x="13125" y="7418"/>
                  <a:pt x="13125" y="7327"/>
                </a:cubicBezTo>
                <a:cubicBezTo>
                  <a:pt x="13696" y="7327"/>
                  <a:pt x="14654" y="7122"/>
                  <a:pt x="15408" y="7122"/>
                </a:cubicBezTo>
                <a:lnTo>
                  <a:pt x="15978" y="7122"/>
                </a:lnTo>
                <a:cubicBezTo>
                  <a:pt x="15830" y="7030"/>
                  <a:pt x="15972" y="7030"/>
                  <a:pt x="16152" y="7030"/>
                </a:cubicBezTo>
                <a:cubicBezTo>
                  <a:pt x="16332" y="7030"/>
                  <a:pt x="16549" y="7030"/>
                  <a:pt x="16549" y="6939"/>
                </a:cubicBezTo>
                <a:cubicBezTo>
                  <a:pt x="16640" y="7030"/>
                  <a:pt x="16823" y="7030"/>
                  <a:pt x="16640" y="7122"/>
                </a:cubicBezTo>
                <a:cubicBezTo>
                  <a:pt x="16937" y="7030"/>
                  <a:pt x="17211" y="7030"/>
                  <a:pt x="17507" y="7030"/>
                </a:cubicBezTo>
                <a:lnTo>
                  <a:pt x="17781" y="7030"/>
                </a:lnTo>
                <a:cubicBezTo>
                  <a:pt x="17781" y="7030"/>
                  <a:pt x="17964" y="6939"/>
                  <a:pt x="17873" y="6939"/>
                </a:cubicBezTo>
                <a:lnTo>
                  <a:pt x="17964" y="6939"/>
                </a:lnTo>
                <a:cubicBezTo>
                  <a:pt x="18078" y="6939"/>
                  <a:pt x="17873" y="7030"/>
                  <a:pt x="17964" y="7030"/>
                </a:cubicBezTo>
                <a:cubicBezTo>
                  <a:pt x="17964" y="7030"/>
                  <a:pt x="18055" y="6990"/>
                  <a:pt x="18143" y="6990"/>
                </a:cubicBezTo>
                <a:cubicBezTo>
                  <a:pt x="18184" y="6990"/>
                  <a:pt x="18224" y="6998"/>
                  <a:pt x="18253" y="7024"/>
                </a:cubicBezTo>
                <a:lnTo>
                  <a:pt x="18253" y="7024"/>
                </a:lnTo>
                <a:cubicBezTo>
                  <a:pt x="18668" y="6989"/>
                  <a:pt x="18740" y="6825"/>
                  <a:pt x="18740" y="6642"/>
                </a:cubicBezTo>
                <a:cubicBezTo>
                  <a:pt x="18849" y="6676"/>
                  <a:pt x="18944" y="6690"/>
                  <a:pt x="19029" y="6690"/>
                </a:cubicBezTo>
                <a:cubicBezTo>
                  <a:pt x="19179" y="6690"/>
                  <a:pt x="19296" y="6646"/>
                  <a:pt x="19400" y="6597"/>
                </a:cubicBezTo>
                <a:lnTo>
                  <a:pt x="19400" y="6597"/>
                </a:lnTo>
                <a:lnTo>
                  <a:pt x="19585" y="6551"/>
                </a:lnTo>
                <a:lnTo>
                  <a:pt x="19585" y="6551"/>
                </a:lnTo>
                <a:cubicBezTo>
                  <a:pt x="19631" y="6597"/>
                  <a:pt x="19654" y="6620"/>
                  <a:pt x="19629" y="6631"/>
                </a:cubicBezTo>
                <a:lnTo>
                  <a:pt x="19629" y="6631"/>
                </a:lnTo>
                <a:cubicBezTo>
                  <a:pt x="20041" y="6605"/>
                  <a:pt x="20817" y="6532"/>
                  <a:pt x="20817" y="6460"/>
                </a:cubicBezTo>
                <a:lnTo>
                  <a:pt x="21205" y="6460"/>
                </a:lnTo>
                <a:cubicBezTo>
                  <a:pt x="21684" y="6368"/>
                  <a:pt x="21776" y="6368"/>
                  <a:pt x="22255" y="6277"/>
                </a:cubicBezTo>
                <a:lnTo>
                  <a:pt x="22073" y="6277"/>
                </a:lnTo>
                <a:cubicBezTo>
                  <a:pt x="22255" y="6072"/>
                  <a:pt x="22438" y="6186"/>
                  <a:pt x="22917" y="5980"/>
                </a:cubicBezTo>
                <a:lnTo>
                  <a:pt x="22917" y="6072"/>
                </a:lnTo>
                <a:cubicBezTo>
                  <a:pt x="23784" y="5889"/>
                  <a:pt x="23305" y="5889"/>
                  <a:pt x="24150" y="5798"/>
                </a:cubicBezTo>
                <a:lnTo>
                  <a:pt x="24058" y="5707"/>
                </a:lnTo>
                <a:cubicBezTo>
                  <a:pt x="24150" y="5615"/>
                  <a:pt x="24355" y="5615"/>
                  <a:pt x="24538" y="5501"/>
                </a:cubicBezTo>
                <a:cubicBezTo>
                  <a:pt x="24720" y="5501"/>
                  <a:pt x="24812" y="5501"/>
                  <a:pt x="25017" y="5410"/>
                </a:cubicBezTo>
                <a:cubicBezTo>
                  <a:pt x="25108" y="5410"/>
                  <a:pt x="25291" y="5318"/>
                  <a:pt x="25496" y="5227"/>
                </a:cubicBezTo>
                <a:lnTo>
                  <a:pt x="25496" y="5227"/>
                </a:lnTo>
                <a:lnTo>
                  <a:pt x="25200" y="5318"/>
                </a:lnTo>
                <a:cubicBezTo>
                  <a:pt x="25291" y="5227"/>
                  <a:pt x="25382" y="5227"/>
                  <a:pt x="25496" y="5227"/>
                </a:cubicBezTo>
                <a:cubicBezTo>
                  <a:pt x="25588" y="5136"/>
                  <a:pt x="25770" y="5136"/>
                  <a:pt x="25862" y="5045"/>
                </a:cubicBezTo>
                <a:cubicBezTo>
                  <a:pt x="26158" y="4839"/>
                  <a:pt x="26250" y="4565"/>
                  <a:pt x="26158" y="4360"/>
                </a:cubicBezTo>
                <a:cubicBezTo>
                  <a:pt x="26158" y="4344"/>
                  <a:pt x="26161" y="4337"/>
                  <a:pt x="26165" y="4337"/>
                </a:cubicBezTo>
                <a:cubicBezTo>
                  <a:pt x="26187" y="4337"/>
                  <a:pt x="26250" y="4505"/>
                  <a:pt x="26250" y="4657"/>
                </a:cubicBezTo>
                <a:cubicBezTo>
                  <a:pt x="26250" y="4360"/>
                  <a:pt x="26250" y="4177"/>
                  <a:pt x="26158" y="4177"/>
                </a:cubicBezTo>
                <a:cubicBezTo>
                  <a:pt x="26158" y="4086"/>
                  <a:pt x="26158" y="4086"/>
                  <a:pt x="26067" y="4086"/>
                </a:cubicBezTo>
                <a:lnTo>
                  <a:pt x="25953" y="4086"/>
                </a:lnTo>
                <a:lnTo>
                  <a:pt x="25770" y="3903"/>
                </a:lnTo>
                <a:cubicBezTo>
                  <a:pt x="25862" y="3789"/>
                  <a:pt x="25953" y="3698"/>
                  <a:pt x="26067" y="3515"/>
                </a:cubicBezTo>
                <a:cubicBezTo>
                  <a:pt x="26341" y="3219"/>
                  <a:pt x="26638" y="2853"/>
                  <a:pt x="26523" y="2762"/>
                </a:cubicBezTo>
                <a:lnTo>
                  <a:pt x="26729" y="2557"/>
                </a:lnTo>
                <a:lnTo>
                  <a:pt x="26729" y="2557"/>
                </a:lnTo>
                <a:cubicBezTo>
                  <a:pt x="26729" y="2648"/>
                  <a:pt x="26729" y="2648"/>
                  <a:pt x="26638" y="2762"/>
                </a:cubicBezTo>
                <a:cubicBezTo>
                  <a:pt x="26729" y="2648"/>
                  <a:pt x="26820" y="2557"/>
                  <a:pt x="26820" y="2465"/>
                </a:cubicBezTo>
                <a:lnTo>
                  <a:pt x="26911" y="2374"/>
                </a:lnTo>
                <a:lnTo>
                  <a:pt x="26911" y="2191"/>
                </a:lnTo>
                <a:lnTo>
                  <a:pt x="26911" y="1803"/>
                </a:lnTo>
                <a:cubicBezTo>
                  <a:pt x="26820" y="1621"/>
                  <a:pt x="26820" y="1415"/>
                  <a:pt x="26523" y="1233"/>
                </a:cubicBezTo>
                <a:cubicBezTo>
                  <a:pt x="26432" y="1050"/>
                  <a:pt x="26250" y="1050"/>
                  <a:pt x="26158" y="936"/>
                </a:cubicBezTo>
                <a:lnTo>
                  <a:pt x="25770" y="936"/>
                </a:lnTo>
                <a:cubicBezTo>
                  <a:pt x="25679" y="1050"/>
                  <a:pt x="25588" y="1050"/>
                  <a:pt x="25496" y="1141"/>
                </a:cubicBezTo>
                <a:lnTo>
                  <a:pt x="25382" y="1141"/>
                </a:lnTo>
                <a:cubicBezTo>
                  <a:pt x="25108" y="1233"/>
                  <a:pt x="24812" y="1415"/>
                  <a:pt x="24629" y="1621"/>
                </a:cubicBezTo>
                <a:cubicBezTo>
                  <a:pt x="24629" y="1803"/>
                  <a:pt x="24538" y="2077"/>
                  <a:pt x="24538" y="2283"/>
                </a:cubicBezTo>
                <a:cubicBezTo>
                  <a:pt x="24502" y="2319"/>
                  <a:pt x="24480" y="2332"/>
                  <a:pt x="24468" y="2332"/>
                </a:cubicBezTo>
                <a:cubicBezTo>
                  <a:pt x="24425" y="2332"/>
                  <a:pt x="24490" y="2170"/>
                  <a:pt x="24470" y="2170"/>
                </a:cubicBezTo>
                <a:cubicBezTo>
                  <a:pt x="24466" y="2170"/>
                  <a:pt x="24458" y="2176"/>
                  <a:pt x="24446" y="2191"/>
                </a:cubicBezTo>
                <a:lnTo>
                  <a:pt x="24446" y="2648"/>
                </a:lnTo>
                <a:cubicBezTo>
                  <a:pt x="24426" y="2712"/>
                  <a:pt x="24406" y="2740"/>
                  <a:pt x="24387" y="2740"/>
                </a:cubicBezTo>
                <a:cubicBezTo>
                  <a:pt x="24320" y="2740"/>
                  <a:pt x="24286" y="2381"/>
                  <a:pt x="24446" y="2077"/>
                </a:cubicBezTo>
                <a:lnTo>
                  <a:pt x="24446" y="2077"/>
                </a:lnTo>
                <a:cubicBezTo>
                  <a:pt x="24241" y="2283"/>
                  <a:pt x="24150" y="2465"/>
                  <a:pt x="24241" y="2648"/>
                </a:cubicBezTo>
                <a:cubicBezTo>
                  <a:pt x="24241" y="2853"/>
                  <a:pt x="24241" y="3127"/>
                  <a:pt x="24446" y="3698"/>
                </a:cubicBezTo>
                <a:cubicBezTo>
                  <a:pt x="24355" y="3515"/>
                  <a:pt x="24241" y="3333"/>
                  <a:pt x="24241" y="3127"/>
                </a:cubicBezTo>
                <a:cubicBezTo>
                  <a:pt x="24150" y="3333"/>
                  <a:pt x="24150" y="3515"/>
                  <a:pt x="24241" y="3698"/>
                </a:cubicBezTo>
                <a:lnTo>
                  <a:pt x="24058" y="3698"/>
                </a:lnTo>
                <a:lnTo>
                  <a:pt x="23967" y="3607"/>
                </a:lnTo>
                <a:lnTo>
                  <a:pt x="23784" y="3607"/>
                </a:lnTo>
                <a:cubicBezTo>
                  <a:pt x="23670" y="3515"/>
                  <a:pt x="23784" y="3515"/>
                  <a:pt x="23784" y="3515"/>
                </a:cubicBezTo>
                <a:cubicBezTo>
                  <a:pt x="23488" y="3219"/>
                  <a:pt x="23305" y="3036"/>
                  <a:pt x="23100" y="2945"/>
                </a:cubicBezTo>
                <a:cubicBezTo>
                  <a:pt x="23008" y="2853"/>
                  <a:pt x="22917" y="2762"/>
                  <a:pt x="22826" y="2762"/>
                </a:cubicBezTo>
                <a:cubicBezTo>
                  <a:pt x="22734" y="2648"/>
                  <a:pt x="22734" y="2648"/>
                  <a:pt x="22643" y="2648"/>
                </a:cubicBezTo>
                <a:cubicBezTo>
                  <a:pt x="22529" y="2557"/>
                  <a:pt x="22438" y="2557"/>
                  <a:pt x="22346" y="2465"/>
                </a:cubicBezTo>
                <a:cubicBezTo>
                  <a:pt x="22346" y="2465"/>
                  <a:pt x="22346" y="2374"/>
                  <a:pt x="22255" y="2374"/>
                </a:cubicBezTo>
                <a:cubicBezTo>
                  <a:pt x="22255" y="2374"/>
                  <a:pt x="22164" y="2283"/>
                  <a:pt x="21958" y="2283"/>
                </a:cubicBezTo>
                <a:cubicBezTo>
                  <a:pt x="21867" y="2283"/>
                  <a:pt x="21684" y="2283"/>
                  <a:pt x="21502" y="2465"/>
                </a:cubicBezTo>
                <a:lnTo>
                  <a:pt x="21388" y="2465"/>
                </a:lnTo>
                <a:lnTo>
                  <a:pt x="21296" y="2557"/>
                </a:lnTo>
                <a:cubicBezTo>
                  <a:pt x="21205" y="2557"/>
                  <a:pt x="21205" y="2557"/>
                  <a:pt x="21114" y="2648"/>
                </a:cubicBezTo>
                <a:cubicBezTo>
                  <a:pt x="21023" y="2648"/>
                  <a:pt x="20931" y="2762"/>
                  <a:pt x="20817" y="2762"/>
                </a:cubicBezTo>
                <a:cubicBezTo>
                  <a:pt x="20635" y="2853"/>
                  <a:pt x="20361" y="2945"/>
                  <a:pt x="20155" y="3036"/>
                </a:cubicBezTo>
                <a:lnTo>
                  <a:pt x="20246" y="2945"/>
                </a:lnTo>
                <a:lnTo>
                  <a:pt x="20246" y="2945"/>
                </a:lnTo>
                <a:cubicBezTo>
                  <a:pt x="20033" y="3052"/>
                  <a:pt x="19748" y="3096"/>
                  <a:pt x="19453" y="3096"/>
                </a:cubicBezTo>
                <a:cubicBezTo>
                  <a:pt x="19244" y="3096"/>
                  <a:pt x="19030" y="3074"/>
                  <a:pt x="18831" y="3036"/>
                </a:cubicBezTo>
                <a:cubicBezTo>
                  <a:pt x="18649" y="3036"/>
                  <a:pt x="18535" y="2945"/>
                  <a:pt x="18535" y="2945"/>
                </a:cubicBezTo>
                <a:lnTo>
                  <a:pt x="18443" y="2853"/>
                </a:lnTo>
                <a:cubicBezTo>
                  <a:pt x="18352" y="2648"/>
                  <a:pt x="18261" y="2648"/>
                  <a:pt x="18169" y="2648"/>
                </a:cubicBezTo>
                <a:cubicBezTo>
                  <a:pt x="18093" y="2495"/>
                  <a:pt x="17937" y="2470"/>
                  <a:pt x="17781" y="2466"/>
                </a:cubicBezTo>
                <a:lnTo>
                  <a:pt x="17781" y="2466"/>
                </a:lnTo>
                <a:cubicBezTo>
                  <a:pt x="17781" y="2557"/>
                  <a:pt x="17781" y="2557"/>
                  <a:pt x="17690" y="2557"/>
                </a:cubicBezTo>
                <a:cubicBezTo>
                  <a:pt x="17599" y="2557"/>
                  <a:pt x="17393" y="2648"/>
                  <a:pt x="17599" y="2648"/>
                </a:cubicBezTo>
                <a:cubicBezTo>
                  <a:pt x="17450" y="2705"/>
                  <a:pt x="17234" y="2734"/>
                  <a:pt x="17102" y="2734"/>
                </a:cubicBezTo>
                <a:cubicBezTo>
                  <a:pt x="16971" y="2734"/>
                  <a:pt x="16925" y="2705"/>
                  <a:pt x="17119" y="2648"/>
                </a:cubicBezTo>
                <a:lnTo>
                  <a:pt x="17211" y="2648"/>
                </a:lnTo>
                <a:cubicBezTo>
                  <a:pt x="17211" y="2602"/>
                  <a:pt x="17165" y="2579"/>
                  <a:pt x="17082" y="2579"/>
                </a:cubicBezTo>
                <a:cubicBezTo>
                  <a:pt x="17000" y="2579"/>
                  <a:pt x="16880" y="2602"/>
                  <a:pt x="16731" y="2648"/>
                </a:cubicBezTo>
                <a:lnTo>
                  <a:pt x="15111" y="2648"/>
                </a:lnTo>
                <a:lnTo>
                  <a:pt x="15019" y="2557"/>
                </a:lnTo>
                <a:lnTo>
                  <a:pt x="15019" y="2465"/>
                </a:lnTo>
                <a:lnTo>
                  <a:pt x="14837" y="2465"/>
                </a:lnTo>
                <a:cubicBezTo>
                  <a:pt x="14837" y="2374"/>
                  <a:pt x="14837" y="2374"/>
                  <a:pt x="14746" y="2374"/>
                </a:cubicBezTo>
                <a:lnTo>
                  <a:pt x="14746" y="2283"/>
                </a:lnTo>
                <a:lnTo>
                  <a:pt x="14837" y="2283"/>
                </a:lnTo>
                <a:lnTo>
                  <a:pt x="15111" y="2191"/>
                </a:lnTo>
                <a:cubicBezTo>
                  <a:pt x="15111" y="1986"/>
                  <a:pt x="15111" y="1803"/>
                  <a:pt x="15019" y="1621"/>
                </a:cubicBezTo>
                <a:cubicBezTo>
                  <a:pt x="14928" y="1507"/>
                  <a:pt x="14746" y="1324"/>
                  <a:pt x="14540" y="1324"/>
                </a:cubicBezTo>
                <a:cubicBezTo>
                  <a:pt x="14449" y="1233"/>
                  <a:pt x="14449" y="1233"/>
                  <a:pt x="14358" y="1233"/>
                </a:cubicBezTo>
                <a:lnTo>
                  <a:pt x="14084" y="1324"/>
                </a:lnTo>
                <a:cubicBezTo>
                  <a:pt x="13878" y="1324"/>
                  <a:pt x="13696" y="1324"/>
                  <a:pt x="13604" y="1415"/>
                </a:cubicBezTo>
                <a:lnTo>
                  <a:pt x="13216" y="1507"/>
                </a:lnTo>
                <a:cubicBezTo>
                  <a:pt x="12942" y="1507"/>
                  <a:pt x="12646" y="1621"/>
                  <a:pt x="12463" y="1712"/>
                </a:cubicBezTo>
                <a:lnTo>
                  <a:pt x="12646" y="1803"/>
                </a:lnTo>
                <a:lnTo>
                  <a:pt x="12166" y="1895"/>
                </a:lnTo>
                <a:cubicBezTo>
                  <a:pt x="11984" y="1895"/>
                  <a:pt x="11892" y="1803"/>
                  <a:pt x="12258" y="1712"/>
                </a:cubicBezTo>
                <a:cubicBezTo>
                  <a:pt x="12075" y="1712"/>
                  <a:pt x="11687" y="1986"/>
                  <a:pt x="11687" y="1986"/>
                </a:cubicBezTo>
                <a:cubicBezTo>
                  <a:pt x="11525" y="2030"/>
                  <a:pt x="11442" y="2047"/>
                  <a:pt x="11410" y="2047"/>
                </a:cubicBezTo>
                <a:cubicBezTo>
                  <a:pt x="11385" y="2047"/>
                  <a:pt x="11390" y="2037"/>
                  <a:pt x="11413" y="2021"/>
                </a:cubicBezTo>
                <a:lnTo>
                  <a:pt x="11413" y="2021"/>
                </a:lnTo>
                <a:cubicBezTo>
                  <a:pt x="11224" y="2105"/>
                  <a:pt x="11182" y="2203"/>
                  <a:pt x="10842" y="2283"/>
                </a:cubicBezTo>
                <a:cubicBezTo>
                  <a:pt x="10744" y="2313"/>
                  <a:pt x="10690" y="2323"/>
                  <a:pt x="10659" y="2323"/>
                </a:cubicBezTo>
                <a:cubicBezTo>
                  <a:pt x="10596" y="2323"/>
                  <a:pt x="10622" y="2283"/>
                  <a:pt x="10546" y="2283"/>
                </a:cubicBezTo>
                <a:cubicBezTo>
                  <a:pt x="10546" y="2283"/>
                  <a:pt x="10454" y="2283"/>
                  <a:pt x="10363" y="2374"/>
                </a:cubicBezTo>
                <a:lnTo>
                  <a:pt x="9975" y="2465"/>
                </a:lnTo>
                <a:cubicBezTo>
                  <a:pt x="9975" y="2283"/>
                  <a:pt x="9884" y="2191"/>
                  <a:pt x="9884" y="2077"/>
                </a:cubicBezTo>
                <a:cubicBezTo>
                  <a:pt x="9701" y="1621"/>
                  <a:pt x="9222" y="1324"/>
                  <a:pt x="8743" y="1141"/>
                </a:cubicBezTo>
                <a:lnTo>
                  <a:pt x="8743" y="1141"/>
                </a:lnTo>
                <a:cubicBezTo>
                  <a:pt x="8743" y="1141"/>
                  <a:pt x="8834" y="1233"/>
                  <a:pt x="8743" y="1233"/>
                </a:cubicBezTo>
                <a:cubicBezTo>
                  <a:pt x="8743" y="1233"/>
                  <a:pt x="8651" y="1233"/>
                  <a:pt x="8469" y="1141"/>
                </a:cubicBezTo>
                <a:cubicBezTo>
                  <a:pt x="8560" y="1050"/>
                  <a:pt x="8263" y="936"/>
                  <a:pt x="7989" y="936"/>
                </a:cubicBezTo>
                <a:cubicBezTo>
                  <a:pt x="7791" y="936"/>
                  <a:pt x="7563" y="987"/>
                  <a:pt x="7372" y="987"/>
                </a:cubicBezTo>
                <a:cubicBezTo>
                  <a:pt x="7277" y="987"/>
                  <a:pt x="7190" y="974"/>
                  <a:pt x="7122" y="936"/>
                </a:cubicBezTo>
                <a:lnTo>
                  <a:pt x="7122" y="936"/>
                </a:lnTo>
                <a:cubicBezTo>
                  <a:pt x="7327" y="1050"/>
                  <a:pt x="7031" y="1050"/>
                  <a:pt x="6757" y="1141"/>
                </a:cubicBezTo>
                <a:lnTo>
                  <a:pt x="6665" y="1233"/>
                </a:lnTo>
                <a:cubicBezTo>
                  <a:pt x="6665" y="1050"/>
                  <a:pt x="6665" y="845"/>
                  <a:pt x="6551" y="662"/>
                </a:cubicBezTo>
                <a:cubicBezTo>
                  <a:pt x="6460" y="365"/>
                  <a:pt x="6095" y="91"/>
                  <a:pt x="57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07167753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" name="Google Shape;335;p23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336" name="Google Shape;336;p23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3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8" name="Google Shape;338;p23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339" name="Google Shape;339;p23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23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23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23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23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23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45" name="Google Shape;345;p23"/>
          <p:cNvSpPr/>
          <p:nvPr/>
        </p:nvSpPr>
        <p:spPr>
          <a:xfrm>
            <a:off x="1156450" y="4248224"/>
            <a:ext cx="873763" cy="403735"/>
          </a:xfrm>
          <a:custGeom>
            <a:avLst/>
            <a:gdLst/>
            <a:ahLst/>
            <a:cxnLst/>
            <a:rect l="l" t="t" r="r" b="b"/>
            <a:pathLst>
              <a:path w="21297" h="9834" extrusionOk="0">
                <a:moveTo>
                  <a:pt x="9313" y="3077"/>
                </a:moveTo>
                <a:lnTo>
                  <a:pt x="9313" y="3077"/>
                </a:lnTo>
                <a:cubicBezTo>
                  <a:pt x="9243" y="3112"/>
                  <a:pt x="9215" y="3137"/>
                  <a:pt x="9214" y="3155"/>
                </a:cubicBezTo>
                <a:lnTo>
                  <a:pt x="9214" y="3155"/>
                </a:lnTo>
                <a:cubicBezTo>
                  <a:pt x="9252" y="3130"/>
                  <a:pt x="9287" y="3104"/>
                  <a:pt x="9313" y="3077"/>
                </a:cubicBezTo>
                <a:close/>
                <a:moveTo>
                  <a:pt x="9222" y="3168"/>
                </a:moveTo>
                <a:cubicBezTo>
                  <a:pt x="9222" y="3168"/>
                  <a:pt x="9221" y="3168"/>
                  <a:pt x="9220" y="3169"/>
                </a:cubicBezTo>
                <a:lnTo>
                  <a:pt x="9220" y="3169"/>
                </a:lnTo>
                <a:cubicBezTo>
                  <a:pt x="9220" y="3169"/>
                  <a:pt x="9221" y="3169"/>
                  <a:pt x="9221" y="3169"/>
                </a:cubicBezTo>
                <a:lnTo>
                  <a:pt x="9221" y="3169"/>
                </a:lnTo>
                <a:lnTo>
                  <a:pt x="9222" y="3168"/>
                </a:lnTo>
                <a:close/>
                <a:moveTo>
                  <a:pt x="9214" y="3155"/>
                </a:moveTo>
                <a:cubicBezTo>
                  <a:pt x="9198" y="3165"/>
                  <a:pt x="9182" y="3175"/>
                  <a:pt x="9165" y="3184"/>
                </a:cubicBezTo>
                <a:lnTo>
                  <a:pt x="9165" y="3184"/>
                </a:lnTo>
                <a:cubicBezTo>
                  <a:pt x="9183" y="3179"/>
                  <a:pt x="9201" y="3174"/>
                  <a:pt x="9220" y="3169"/>
                </a:cubicBezTo>
                <a:lnTo>
                  <a:pt x="9220" y="3169"/>
                </a:lnTo>
                <a:cubicBezTo>
                  <a:pt x="9216" y="3165"/>
                  <a:pt x="9214" y="3160"/>
                  <a:pt x="9214" y="3155"/>
                </a:cubicBezTo>
                <a:close/>
                <a:moveTo>
                  <a:pt x="9165" y="3184"/>
                </a:moveTo>
                <a:cubicBezTo>
                  <a:pt x="9082" y="3209"/>
                  <a:pt x="9012" y="3234"/>
                  <a:pt x="8951" y="3259"/>
                </a:cubicBezTo>
                <a:lnTo>
                  <a:pt x="8951" y="3259"/>
                </a:lnTo>
                <a:cubicBezTo>
                  <a:pt x="9005" y="3258"/>
                  <a:pt x="9087" y="3228"/>
                  <a:pt x="9165" y="3184"/>
                </a:cubicBezTo>
                <a:close/>
                <a:moveTo>
                  <a:pt x="9221" y="3169"/>
                </a:moveTo>
                <a:lnTo>
                  <a:pt x="8834" y="3374"/>
                </a:lnTo>
                <a:cubicBezTo>
                  <a:pt x="8888" y="3390"/>
                  <a:pt x="8941" y="3397"/>
                  <a:pt x="8995" y="3397"/>
                </a:cubicBezTo>
                <a:cubicBezTo>
                  <a:pt x="9234" y="3397"/>
                  <a:pt x="9475" y="3259"/>
                  <a:pt x="9793" y="3259"/>
                </a:cubicBezTo>
                <a:cubicBezTo>
                  <a:pt x="9724" y="3191"/>
                  <a:pt x="9280" y="3226"/>
                  <a:pt x="9221" y="3169"/>
                </a:cubicBezTo>
                <a:close/>
                <a:moveTo>
                  <a:pt x="8224" y="3437"/>
                </a:moveTo>
                <a:lnTo>
                  <a:pt x="8172" y="3465"/>
                </a:lnTo>
                <a:cubicBezTo>
                  <a:pt x="8172" y="3465"/>
                  <a:pt x="8199" y="3453"/>
                  <a:pt x="8224" y="3437"/>
                </a:cubicBezTo>
                <a:close/>
                <a:moveTo>
                  <a:pt x="2103" y="3736"/>
                </a:moveTo>
                <a:lnTo>
                  <a:pt x="2103" y="3736"/>
                </a:lnTo>
                <a:cubicBezTo>
                  <a:pt x="2102" y="3738"/>
                  <a:pt x="2101" y="3739"/>
                  <a:pt x="2100" y="3740"/>
                </a:cubicBezTo>
                <a:lnTo>
                  <a:pt x="2100" y="3740"/>
                </a:lnTo>
                <a:cubicBezTo>
                  <a:pt x="2100" y="3740"/>
                  <a:pt x="2100" y="3739"/>
                  <a:pt x="2101" y="3739"/>
                </a:cubicBezTo>
                <a:cubicBezTo>
                  <a:pt x="2101" y="3738"/>
                  <a:pt x="2102" y="3737"/>
                  <a:pt x="2103" y="3736"/>
                </a:cubicBezTo>
                <a:close/>
                <a:moveTo>
                  <a:pt x="12737" y="3648"/>
                </a:moveTo>
                <a:cubicBezTo>
                  <a:pt x="12730" y="3687"/>
                  <a:pt x="12722" y="3723"/>
                  <a:pt x="12715" y="3757"/>
                </a:cubicBezTo>
                <a:lnTo>
                  <a:pt x="12715" y="3757"/>
                </a:lnTo>
                <a:cubicBezTo>
                  <a:pt x="12737" y="3726"/>
                  <a:pt x="12737" y="3705"/>
                  <a:pt x="12737" y="3648"/>
                </a:cubicBezTo>
                <a:close/>
                <a:moveTo>
                  <a:pt x="21297" y="4515"/>
                </a:moveTo>
                <a:cubicBezTo>
                  <a:pt x="21216" y="4515"/>
                  <a:pt x="21207" y="4515"/>
                  <a:pt x="21206" y="4577"/>
                </a:cubicBezTo>
                <a:lnTo>
                  <a:pt x="21206" y="4577"/>
                </a:lnTo>
                <a:cubicBezTo>
                  <a:pt x="21235" y="4556"/>
                  <a:pt x="21266" y="4536"/>
                  <a:pt x="21297" y="4515"/>
                </a:cubicBezTo>
                <a:close/>
                <a:moveTo>
                  <a:pt x="21206" y="4577"/>
                </a:moveTo>
                <a:lnTo>
                  <a:pt x="21206" y="4577"/>
                </a:lnTo>
                <a:cubicBezTo>
                  <a:pt x="21192" y="4587"/>
                  <a:pt x="21179" y="4597"/>
                  <a:pt x="21166" y="4606"/>
                </a:cubicBezTo>
                <a:lnTo>
                  <a:pt x="21205" y="4606"/>
                </a:lnTo>
                <a:cubicBezTo>
                  <a:pt x="21205" y="4595"/>
                  <a:pt x="21205" y="4586"/>
                  <a:pt x="21206" y="4577"/>
                </a:cubicBezTo>
                <a:close/>
                <a:moveTo>
                  <a:pt x="6091" y="4763"/>
                </a:moveTo>
                <a:cubicBezTo>
                  <a:pt x="6059" y="4772"/>
                  <a:pt x="6023" y="4781"/>
                  <a:pt x="5981" y="4789"/>
                </a:cubicBezTo>
                <a:cubicBezTo>
                  <a:pt x="6056" y="4789"/>
                  <a:pt x="6082" y="4789"/>
                  <a:pt x="6091" y="4763"/>
                </a:cubicBezTo>
                <a:close/>
                <a:moveTo>
                  <a:pt x="15225" y="5542"/>
                </a:moveTo>
                <a:cubicBezTo>
                  <a:pt x="15179" y="5542"/>
                  <a:pt x="15121" y="5542"/>
                  <a:pt x="15069" y="5550"/>
                </a:cubicBezTo>
                <a:lnTo>
                  <a:pt x="15069" y="5550"/>
                </a:lnTo>
                <a:cubicBezTo>
                  <a:pt x="15120" y="5545"/>
                  <a:pt x="15172" y="5542"/>
                  <a:pt x="15225" y="5542"/>
                </a:cubicBezTo>
                <a:close/>
                <a:moveTo>
                  <a:pt x="17599" y="5681"/>
                </a:moveTo>
                <a:cubicBezTo>
                  <a:pt x="17554" y="5745"/>
                  <a:pt x="17536" y="5761"/>
                  <a:pt x="17539" y="5761"/>
                </a:cubicBezTo>
                <a:cubicBezTo>
                  <a:pt x="17543" y="5761"/>
                  <a:pt x="17564" y="5747"/>
                  <a:pt x="17599" y="5747"/>
                </a:cubicBezTo>
                <a:lnTo>
                  <a:pt x="17599" y="5681"/>
                </a:lnTo>
                <a:close/>
                <a:moveTo>
                  <a:pt x="10843" y="6113"/>
                </a:moveTo>
                <a:cubicBezTo>
                  <a:pt x="10751" y="6227"/>
                  <a:pt x="10751" y="6318"/>
                  <a:pt x="10660" y="6409"/>
                </a:cubicBezTo>
                <a:cubicBezTo>
                  <a:pt x="10660" y="6318"/>
                  <a:pt x="10751" y="6227"/>
                  <a:pt x="10843" y="6113"/>
                </a:cubicBezTo>
                <a:close/>
                <a:moveTo>
                  <a:pt x="18261" y="6592"/>
                </a:moveTo>
                <a:cubicBezTo>
                  <a:pt x="18250" y="6592"/>
                  <a:pt x="18241" y="6593"/>
                  <a:pt x="18235" y="6596"/>
                </a:cubicBezTo>
                <a:lnTo>
                  <a:pt x="18235" y="6596"/>
                </a:lnTo>
                <a:cubicBezTo>
                  <a:pt x="18250" y="6592"/>
                  <a:pt x="18261" y="6592"/>
                  <a:pt x="18261" y="6592"/>
                </a:cubicBezTo>
                <a:close/>
                <a:moveTo>
                  <a:pt x="9519" y="5839"/>
                </a:moveTo>
                <a:lnTo>
                  <a:pt x="9519" y="5839"/>
                </a:lnTo>
                <a:cubicBezTo>
                  <a:pt x="9313" y="6021"/>
                  <a:pt x="9131" y="6409"/>
                  <a:pt x="8651" y="6683"/>
                </a:cubicBezTo>
                <a:cubicBezTo>
                  <a:pt x="8651" y="6592"/>
                  <a:pt x="8743" y="6501"/>
                  <a:pt x="8834" y="6409"/>
                </a:cubicBezTo>
                <a:cubicBezTo>
                  <a:pt x="8651" y="6409"/>
                  <a:pt x="8560" y="6592"/>
                  <a:pt x="8469" y="6683"/>
                </a:cubicBezTo>
                <a:cubicBezTo>
                  <a:pt x="8395" y="6535"/>
                  <a:pt x="8816" y="6327"/>
                  <a:pt x="9076" y="6095"/>
                </a:cubicBezTo>
                <a:lnTo>
                  <a:pt x="9076" y="6095"/>
                </a:lnTo>
                <a:cubicBezTo>
                  <a:pt x="9053" y="6129"/>
                  <a:pt x="9040" y="6170"/>
                  <a:pt x="9040" y="6227"/>
                </a:cubicBezTo>
                <a:cubicBezTo>
                  <a:pt x="9222" y="6113"/>
                  <a:pt x="9405" y="5930"/>
                  <a:pt x="9519" y="5839"/>
                </a:cubicBezTo>
                <a:close/>
                <a:moveTo>
                  <a:pt x="9701" y="6592"/>
                </a:moveTo>
                <a:cubicBezTo>
                  <a:pt x="9637" y="6686"/>
                  <a:pt x="9538" y="6806"/>
                  <a:pt x="9581" y="6806"/>
                </a:cubicBezTo>
                <a:cubicBezTo>
                  <a:pt x="9587" y="6806"/>
                  <a:pt x="9597" y="6803"/>
                  <a:pt x="9610" y="6797"/>
                </a:cubicBezTo>
                <a:lnTo>
                  <a:pt x="9793" y="6592"/>
                </a:lnTo>
                <a:close/>
                <a:moveTo>
                  <a:pt x="13989" y="7037"/>
                </a:moveTo>
                <a:cubicBezTo>
                  <a:pt x="13953" y="7048"/>
                  <a:pt x="13916" y="7060"/>
                  <a:pt x="13878" y="7071"/>
                </a:cubicBezTo>
                <a:cubicBezTo>
                  <a:pt x="13904" y="7071"/>
                  <a:pt x="13945" y="7057"/>
                  <a:pt x="13989" y="7037"/>
                </a:cubicBezTo>
                <a:close/>
                <a:moveTo>
                  <a:pt x="11056" y="7125"/>
                </a:moveTo>
                <a:cubicBezTo>
                  <a:pt x="11046" y="7137"/>
                  <a:pt x="11036" y="7150"/>
                  <a:pt x="11025" y="7163"/>
                </a:cubicBezTo>
                <a:cubicBezTo>
                  <a:pt x="11037" y="7151"/>
                  <a:pt x="11047" y="7138"/>
                  <a:pt x="11056" y="7125"/>
                </a:cubicBezTo>
                <a:close/>
                <a:moveTo>
                  <a:pt x="17599" y="7551"/>
                </a:moveTo>
                <a:lnTo>
                  <a:pt x="17599" y="7733"/>
                </a:lnTo>
                <a:cubicBezTo>
                  <a:pt x="17508" y="7825"/>
                  <a:pt x="17508" y="7825"/>
                  <a:pt x="17394" y="7939"/>
                </a:cubicBezTo>
                <a:cubicBezTo>
                  <a:pt x="17394" y="7825"/>
                  <a:pt x="17508" y="7642"/>
                  <a:pt x="17599" y="7551"/>
                </a:cubicBezTo>
                <a:close/>
                <a:moveTo>
                  <a:pt x="11413" y="2506"/>
                </a:moveTo>
                <a:cubicBezTo>
                  <a:pt x="11413" y="2598"/>
                  <a:pt x="11505" y="2598"/>
                  <a:pt x="11505" y="2803"/>
                </a:cubicBezTo>
                <a:cubicBezTo>
                  <a:pt x="11505" y="2803"/>
                  <a:pt x="11413" y="2803"/>
                  <a:pt x="11413" y="2894"/>
                </a:cubicBezTo>
                <a:cubicBezTo>
                  <a:pt x="11505" y="2986"/>
                  <a:pt x="11505" y="3077"/>
                  <a:pt x="11413" y="3465"/>
                </a:cubicBezTo>
                <a:cubicBezTo>
                  <a:pt x="11413" y="3356"/>
                  <a:pt x="11399" y="3322"/>
                  <a:pt x="11378" y="3322"/>
                </a:cubicBezTo>
                <a:cubicBezTo>
                  <a:pt x="11346" y="3322"/>
                  <a:pt x="11298" y="3402"/>
                  <a:pt x="11266" y="3402"/>
                </a:cubicBezTo>
                <a:cubicBezTo>
                  <a:pt x="11245" y="3402"/>
                  <a:pt x="11231" y="3369"/>
                  <a:pt x="11231" y="3259"/>
                </a:cubicBezTo>
                <a:cubicBezTo>
                  <a:pt x="11025" y="3556"/>
                  <a:pt x="11025" y="3830"/>
                  <a:pt x="10934" y="4127"/>
                </a:cubicBezTo>
                <a:cubicBezTo>
                  <a:pt x="10843" y="4309"/>
                  <a:pt x="10751" y="4515"/>
                  <a:pt x="10546" y="4515"/>
                </a:cubicBezTo>
                <a:cubicBezTo>
                  <a:pt x="10510" y="4622"/>
                  <a:pt x="10520" y="4660"/>
                  <a:pt x="10551" y="4660"/>
                </a:cubicBezTo>
                <a:cubicBezTo>
                  <a:pt x="10598" y="4660"/>
                  <a:pt x="10696" y="4570"/>
                  <a:pt x="10751" y="4515"/>
                </a:cubicBezTo>
                <a:cubicBezTo>
                  <a:pt x="10826" y="4347"/>
                  <a:pt x="10901" y="4194"/>
                  <a:pt x="10926" y="4194"/>
                </a:cubicBezTo>
                <a:cubicBezTo>
                  <a:pt x="10931" y="4194"/>
                  <a:pt x="10934" y="4202"/>
                  <a:pt x="10934" y="4218"/>
                </a:cubicBezTo>
                <a:cubicBezTo>
                  <a:pt x="10942" y="4210"/>
                  <a:pt x="10948" y="4207"/>
                  <a:pt x="10954" y="4207"/>
                </a:cubicBezTo>
                <a:cubicBezTo>
                  <a:pt x="11009" y="4207"/>
                  <a:pt x="10918" y="4622"/>
                  <a:pt x="10751" y="4789"/>
                </a:cubicBezTo>
                <a:cubicBezTo>
                  <a:pt x="10660" y="4880"/>
                  <a:pt x="10455" y="4880"/>
                  <a:pt x="10363" y="4971"/>
                </a:cubicBezTo>
                <a:cubicBezTo>
                  <a:pt x="10195" y="5077"/>
                  <a:pt x="10006" y="5163"/>
                  <a:pt x="9834" y="5392"/>
                </a:cubicBezTo>
                <a:lnTo>
                  <a:pt x="9834" y="5392"/>
                </a:lnTo>
                <a:cubicBezTo>
                  <a:pt x="9847" y="5352"/>
                  <a:pt x="9818" y="5334"/>
                  <a:pt x="9884" y="5268"/>
                </a:cubicBezTo>
                <a:lnTo>
                  <a:pt x="9884" y="5268"/>
                </a:lnTo>
                <a:cubicBezTo>
                  <a:pt x="9701" y="5451"/>
                  <a:pt x="9610" y="5656"/>
                  <a:pt x="9313" y="5839"/>
                </a:cubicBezTo>
                <a:cubicBezTo>
                  <a:pt x="9274" y="5917"/>
                  <a:pt x="9219" y="5961"/>
                  <a:pt x="9168" y="6003"/>
                </a:cubicBezTo>
                <a:lnTo>
                  <a:pt x="9168" y="6003"/>
                </a:lnTo>
                <a:cubicBezTo>
                  <a:pt x="9189" y="5979"/>
                  <a:pt x="9207" y="5955"/>
                  <a:pt x="9222" y="5930"/>
                </a:cubicBezTo>
                <a:cubicBezTo>
                  <a:pt x="9083" y="5930"/>
                  <a:pt x="8877" y="6210"/>
                  <a:pt x="8787" y="6210"/>
                </a:cubicBezTo>
                <a:cubicBezTo>
                  <a:pt x="8759" y="6210"/>
                  <a:pt x="8743" y="6183"/>
                  <a:pt x="8743" y="6113"/>
                </a:cubicBezTo>
                <a:cubicBezTo>
                  <a:pt x="8651" y="6501"/>
                  <a:pt x="8263" y="6501"/>
                  <a:pt x="7990" y="6889"/>
                </a:cubicBezTo>
                <a:lnTo>
                  <a:pt x="7990" y="6797"/>
                </a:lnTo>
                <a:cubicBezTo>
                  <a:pt x="7898" y="6797"/>
                  <a:pt x="7807" y="6889"/>
                  <a:pt x="7693" y="6980"/>
                </a:cubicBezTo>
                <a:cubicBezTo>
                  <a:pt x="7693" y="6889"/>
                  <a:pt x="7806" y="6798"/>
                  <a:pt x="7807" y="6797"/>
                </a:cubicBezTo>
                <a:lnTo>
                  <a:pt x="7807" y="6797"/>
                </a:lnTo>
                <a:cubicBezTo>
                  <a:pt x="7693" y="6889"/>
                  <a:pt x="7510" y="6980"/>
                  <a:pt x="7328" y="6980"/>
                </a:cubicBezTo>
                <a:cubicBezTo>
                  <a:pt x="7236" y="7071"/>
                  <a:pt x="7031" y="7071"/>
                  <a:pt x="6940" y="7163"/>
                </a:cubicBezTo>
                <a:cubicBezTo>
                  <a:pt x="7130" y="7071"/>
                  <a:pt x="7213" y="7041"/>
                  <a:pt x="7252" y="7041"/>
                </a:cubicBezTo>
                <a:cubicBezTo>
                  <a:pt x="7328" y="7041"/>
                  <a:pt x="7221" y="7163"/>
                  <a:pt x="7419" y="7163"/>
                </a:cubicBezTo>
                <a:cubicBezTo>
                  <a:pt x="7031" y="7368"/>
                  <a:pt x="6848" y="7368"/>
                  <a:pt x="6757" y="7368"/>
                </a:cubicBezTo>
                <a:cubicBezTo>
                  <a:pt x="6552" y="7368"/>
                  <a:pt x="6369" y="7368"/>
                  <a:pt x="5981" y="7459"/>
                </a:cubicBezTo>
                <a:cubicBezTo>
                  <a:pt x="6186" y="7459"/>
                  <a:pt x="6369" y="7459"/>
                  <a:pt x="6278" y="7551"/>
                </a:cubicBezTo>
                <a:cubicBezTo>
                  <a:pt x="6156" y="7551"/>
                  <a:pt x="5983" y="7591"/>
                  <a:pt x="5855" y="7591"/>
                </a:cubicBezTo>
                <a:cubicBezTo>
                  <a:pt x="5791" y="7591"/>
                  <a:pt x="5737" y="7581"/>
                  <a:pt x="5707" y="7551"/>
                </a:cubicBezTo>
                <a:lnTo>
                  <a:pt x="5707" y="7551"/>
                </a:lnTo>
                <a:cubicBezTo>
                  <a:pt x="5045" y="7733"/>
                  <a:pt x="5798" y="7642"/>
                  <a:pt x="5616" y="7733"/>
                </a:cubicBezTo>
                <a:cubicBezTo>
                  <a:pt x="5319" y="7733"/>
                  <a:pt x="5319" y="7939"/>
                  <a:pt x="5045" y="8030"/>
                </a:cubicBezTo>
                <a:lnTo>
                  <a:pt x="4954" y="7939"/>
                </a:lnTo>
                <a:cubicBezTo>
                  <a:pt x="4269" y="8030"/>
                  <a:pt x="4840" y="8213"/>
                  <a:pt x="4178" y="8213"/>
                </a:cubicBezTo>
                <a:lnTo>
                  <a:pt x="4383" y="8030"/>
                </a:lnTo>
                <a:lnTo>
                  <a:pt x="4086" y="8121"/>
                </a:lnTo>
                <a:lnTo>
                  <a:pt x="4086" y="8030"/>
                </a:lnTo>
                <a:cubicBezTo>
                  <a:pt x="3813" y="8121"/>
                  <a:pt x="3607" y="8121"/>
                  <a:pt x="3242" y="8121"/>
                </a:cubicBezTo>
                <a:cubicBezTo>
                  <a:pt x="3333" y="8121"/>
                  <a:pt x="3242" y="8304"/>
                  <a:pt x="2945" y="8304"/>
                </a:cubicBezTo>
                <a:cubicBezTo>
                  <a:pt x="2671" y="8213"/>
                  <a:pt x="3036" y="8213"/>
                  <a:pt x="2557" y="8213"/>
                </a:cubicBezTo>
                <a:cubicBezTo>
                  <a:pt x="2671" y="8121"/>
                  <a:pt x="2763" y="8121"/>
                  <a:pt x="2945" y="8121"/>
                </a:cubicBezTo>
                <a:lnTo>
                  <a:pt x="3128" y="8030"/>
                </a:lnTo>
                <a:lnTo>
                  <a:pt x="2466" y="8030"/>
                </a:lnTo>
                <a:lnTo>
                  <a:pt x="2557" y="8121"/>
                </a:lnTo>
                <a:cubicBezTo>
                  <a:pt x="2466" y="8121"/>
                  <a:pt x="2375" y="8121"/>
                  <a:pt x="2192" y="8213"/>
                </a:cubicBezTo>
                <a:cubicBezTo>
                  <a:pt x="2192" y="8121"/>
                  <a:pt x="2283" y="8121"/>
                  <a:pt x="2283" y="8121"/>
                </a:cubicBezTo>
                <a:lnTo>
                  <a:pt x="2101" y="8121"/>
                </a:lnTo>
                <a:cubicBezTo>
                  <a:pt x="2192" y="8121"/>
                  <a:pt x="2283" y="8030"/>
                  <a:pt x="2375" y="8030"/>
                </a:cubicBezTo>
                <a:lnTo>
                  <a:pt x="2192" y="8030"/>
                </a:lnTo>
                <a:cubicBezTo>
                  <a:pt x="2283" y="7939"/>
                  <a:pt x="2283" y="7939"/>
                  <a:pt x="2375" y="7939"/>
                </a:cubicBezTo>
                <a:lnTo>
                  <a:pt x="2375" y="7825"/>
                </a:lnTo>
                <a:cubicBezTo>
                  <a:pt x="2283" y="7825"/>
                  <a:pt x="2375" y="7733"/>
                  <a:pt x="2466" y="7642"/>
                </a:cubicBezTo>
                <a:lnTo>
                  <a:pt x="2466" y="7551"/>
                </a:lnTo>
                <a:cubicBezTo>
                  <a:pt x="2854" y="7254"/>
                  <a:pt x="3128" y="7071"/>
                  <a:pt x="3516" y="6592"/>
                </a:cubicBezTo>
                <a:lnTo>
                  <a:pt x="3813" y="6501"/>
                </a:lnTo>
                <a:cubicBezTo>
                  <a:pt x="3891" y="6422"/>
                  <a:pt x="3893" y="6404"/>
                  <a:pt x="3867" y="6404"/>
                </a:cubicBezTo>
                <a:cubicBezTo>
                  <a:pt x="3843" y="6404"/>
                  <a:pt x="3796" y="6419"/>
                  <a:pt x="3763" y="6419"/>
                </a:cubicBezTo>
                <a:cubicBezTo>
                  <a:pt x="3704" y="6419"/>
                  <a:pt x="3686" y="6372"/>
                  <a:pt x="3904" y="6113"/>
                </a:cubicBezTo>
                <a:cubicBezTo>
                  <a:pt x="4033" y="6015"/>
                  <a:pt x="4094" y="5987"/>
                  <a:pt x="4127" y="5987"/>
                </a:cubicBezTo>
                <a:cubicBezTo>
                  <a:pt x="4171" y="5987"/>
                  <a:pt x="4162" y="6041"/>
                  <a:pt x="4207" y="6041"/>
                </a:cubicBezTo>
                <a:cubicBezTo>
                  <a:pt x="4221" y="6041"/>
                  <a:pt x="4241" y="6035"/>
                  <a:pt x="4269" y="6021"/>
                </a:cubicBezTo>
                <a:cubicBezTo>
                  <a:pt x="4383" y="5839"/>
                  <a:pt x="4657" y="5451"/>
                  <a:pt x="5136" y="5359"/>
                </a:cubicBezTo>
                <a:lnTo>
                  <a:pt x="5136" y="5359"/>
                </a:lnTo>
                <a:cubicBezTo>
                  <a:pt x="5045" y="5451"/>
                  <a:pt x="4954" y="5451"/>
                  <a:pt x="4748" y="5542"/>
                </a:cubicBezTo>
                <a:cubicBezTo>
                  <a:pt x="4954" y="5542"/>
                  <a:pt x="5045" y="5451"/>
                  <a:pt x="5136" y="5451"/>
                </a:cubicBezTo>
                <a:cubicBezTo>
                  <a:pt x="4892" y="5695"/>
                  <a:pt x="4663" y="5862"/>
                  <a:pt x="4807" y="5862"/>
                </a:cubicBezTo>
                <a:cubicBezTo>
                  <a:pt x="4838" y="5862"/>
                  <a:pt x="4886" y="5855"/>
                  <a:pt x="4954" y="5839"/>
                </a:cubicBezTo>
                <a:cubicBezTo>
                  <a:pt x="4748" y="5542"/>
                  <a:pt x="5981" y="5086"/>
                  <a:pt x="5890" y="4789"/>
                </a:cubicBezTo>
                <a:lnTo>
                  <a:pt x="6095" y="4697"/>
                </a:lnTo>
                <a:lnTo>
                  <a:pt x="6095" y="4697"/>
                </a:lnTo>
                <a:cubicBezTo>
                  <a:pt x="6095" y="4729"/>
                  <a:pt x="6095" y="4749"/>
                  <a:pt x="6091" y="4763"/>
                </a:cubicBezTo>
                <a:lnTo>
                  <a:pt x="6091" y="4763"/>
                </a:lnTo>
                <a:cubicBezTo>
                  <a:pt x="6418" y="4665"/>
                  <a:pt x="6228" y="4489"/>
                  <a:pt x="6666" y="4218"/>
                </a:cubicBezTo>
                <a:cubicBezTo>
                  <a:pt x="6757" y="4172"/>
                  <a:pt x="6848" y="4150"/>
                  <a:pt x="6905" y="4150"/>
                </a:cubicBezTo>
                <a:cubicBezTo>
                  <a:pt x="6962" y="4150"/>
                  <a:pt x="6985" y="4172"/>
                  <a:pt x="6940" y="4218"/>
                </a:cubicBezTo>
                <a:lnTo>
                  <a:pt x="7328" y="3944"/>
                </a:lnTo>
                <a:cubicBezTo>
                  <a:pt x="7419" y="3944"/>
                  <a:pt x="7419" y="3944"/>
                  <a:pt x="7328" y="4036"/>
                </a:cubicBezTo>
                <a:cubicBezTo>
                  <a:pt x="7510" y="3944"/>
                  <a:pt x="7693" y="3739"/>
                  <a:pt x="7898" y="3648"/>
                </a:cubicBezTo>
                <a:lnTo>
                  <a:pt x="7898" y="3739"/>
                </a:lnTo>
                <a:cubicBezTo>
                  <a:pt x="7990" y="3648"/>
                  <a:pt x="8081" y="3465"/>
                  <a:pt x="8172" y="3374"/>
                </a:cubicBezTo>
                <a:cubicBezTo>
                  <a:pt x="8303" y="3374"/>
                  <a:pt x="8267" y="3410"/>
                  <a:pt x="8224" y="3437"/>
                </a:cubicBezTo>
                <a:lnTo>
                  <a:pt x="8224" y="3437"/>
                </a:lnTo>
                <a:lnTo>
                  <a:pt x="8560" y="3259"/>
                </a:lnTo>
                <a:cubicBezTo>
                  <a:pt x="8651" y="3259"/>
                  <a:pt x="8469" y="3465"/>
                  <a:pt x="8172" y="3556"/>
                </a:cubicBezTo>
                <a:cubicBezTo>
                  <a:pt x="8237" y="3569"/>
                  <a:pt x="8290" y="3574"/>
                  <a:pt x="8335" y="3574"/>
                </a:cubicBezTo>
                <a:cubicBezTo>
                  <a:pt x="8572" y="3574"/>
                  <a:pt x="8578" y="3415"/>
                  <a:pt x="8951" y="3259"/>
                </a:cubicBezTo>
                <a:lnTo>
                  <a:pt x="8951" y="3259"/>
                </a:lnTo>
                <a:cubicBezTo>
                  <a:pt x="8950" y="3259"/>
                  <a:pt x="8949" y="3259"/>
                  <a:pt x="8948" y="3259"/>
                </a:cubicBezTo>
                <a:cubicBezTo>
                  <a:pt x="9040" y="3077"/>
                  <a:pt x="9131" y="3077"/>
                  <a:pt x="9313" y="3077"/>
                </a:cubicBezTo>
                <a:cubicBezTo>
                  <a:pt x="9405" y="3077"/>
                  <a:pt x="9610" y="2986"/>
                  <a:pt x="9793" y="2894"/>
                </a:cubicBezTo>
                <a:cubicBezTo>
                  <a:pt x="9793" y="2921"/>
                  <a:pt x="9808" y="2932"/>
                  <a:pt x="9838" y="2932"/>
                </a:cubicBezTo>
                <a:cubicBezTo>
                  <a:pt x="9910" y="2932"/>
                  <a:pt x="10062" y="2868"/>
                  <a:pt x="10272" y="2803"/>
                </a:cubicBezTo>
                <a:lnTo>
                  <a:pt x="10272" y="2894"/>
                </a:lnTo>
                <a:cubicBezTo>
                  <a:pt x="10546" y="2803"/>
                  <a:pt x="10455" y="2803"/>
                  <a:pt x="10660" y="2598"/>
                </a:cubicBezTo>
                <a:cubicBezTo>
                  <a:pt x="10934" y="2598"/>
                  <a:pt x="11025" y="2598"/>
                  <a:pt x="11117" y="2689"/>
                </a:cubicBezTo>
                <a:cubicBezTo>
                  <a:pt x="11322" y="2689"/>
                  <a:pt x="11231" y="2689"/>
                  <a:pt x="11117" y="2598"/>
                </a:cubicBezTo>
                <a:cubicBezTo>
                  <a:pt x="11117" y="2598"/>
                  <a:pt x="11025" y="2506"/>
                  <a:pt x="11231" y="2506"/>
                </a:cubicBezTo>
                <a:close/>
                <a:moveTo>
                  <a:pt x="9801" y="8775"/>
                </a:moveTo>
                <a:cubicBezTo>
                  <a:pt x="9798" y="8778"/>
                  <a:pt x="9795" y="8780"/>
                  <a:pt x="9793" y="8783"/>
                </a:cubicBezTo>
                <a:cubicBezTo>
                  <a:pt x="9796" y="8781"/>
                  <a:pt x="9798" y="8778"/>
                  <a:pt x="9801" y="8775"/>
                </a:cubicBezTo>
                <a:close/>
                <a:moveTo>
                  <a:pt x="9263" y="1"/>
                </a:moveTo>
                <a:cubicBezTo>
                  <a:pt x="9103" y="1"/>
                  <a:pt x="8933" y="11"/>
                  <a:pt x="8743" y="41"/>
                </a:cubicBezTo>
                <a:cubicBezTo>
                  <a:pt x="8263" y="132"/>
                  <a:pt x="7898" y="132"/>
                  <a:pt x="7419" y="315"/>
                </a:cubicBezTo>
                <a:cubicBezTo>
                  <a:pt x="7419" y="315"/>
                  <a:pt x="7510" y="315"/>
                  <a:pt x="7328" y="406"/>
                </a:cubicBezTo>
                <a:lnTo>
                  <a:pt x="6848" y="406"/>
                </a:lnTo>
                <a:cubicBezTo>
                  <a:pt x="6666" y="520"/>
                  <a:pt x="6757" y="703"/>
                  <a:pt x="6369" y="703"/>
                </a:cubicBezTo>
                <a:cubicBezTo>
                  <a:pt x="6369" y="703"/>
                  <a:pt x="6460" y="703"/>
                  <a:pt x="6369" y="794"/>
                </a:cubicBezTo>
                <a:cubicBezTo>
                  <a:pt x="5410" y="977"/>
                  <a:pt x="4566" y="1456"/>
                  <a:pt x="3698" y="1936"/>
                </a:cubicBezTo>
                <a:cubicBezTo>
                  <a:pt x="2854" y="2415"/>
                  <a:pt x="2101" y="2986"/>
                  <a:pt x="1233" y="3465"/>
                </a:cubicBezTo>
                <a:cubicBezTo>
                  <a:pt x="1320" y="3438"/>
                  <a:pt x="1364" y="3427"/>
                  <a:pt x="1380" y="3427"/>
                </a:cubicBezTo>
                <a:cubicBezTo>
                  <a:pt x="1419" y="3427"/>
                  <a:pt x="1298" y="3492"/>
                  <a:pt x="1233" y="3556"/>
                </a:cubicBezTo>
                <a:cubicBezTo>
                  <a:pt x="1325" y="3556"/>
                  <a:pt x="1233" y="3648"/>
                  <a:pt x="1325" y="3648"/>
                </a:cubicBezTo>
                <a:cubicBezTo>
                  <a:pt x="1051" y="3830"/>
                  <a:pt x="845" y="3944"/>
                  <a:pt x="663" y="4127"/>
                </a:cubicBezTo>
                <a:cubicBezTo>
                  <a:pt x="663" y="4309"/>
                  <a:pt x="1" y="4697"/>
                  <a:pt x="92" y="4880"/>
                </a:cubicBezTo>
                <a:lnTo>
                  <a:pt x="183" y="4697"/>
                </a:lnTo>
                <a:lnTo>
                  <a:pt x="183" y="4697"/>
                </a:lnTo>
                <a:cubicBezTo>
                  <a:pt x="155" y="4816"/>
                  <a:pt x="198" y="4854"/>
                  <a:pt x="277" y="4854"/>
                </a:cubicBezTo>
                <a:cubicBezTo>
                  <a:pt x="411" y="4854"/>
                  <a:pt x="648" y="4746"/>
                  <a:pt x="819" y="4746"/>
                </a:cubicBezTo>
                <a:cubicBezTo>
                  <a:pt x="875" y="4746"/>
                  <a:pt x="924" y="4757"/>
                  <a:pt x="959" y="4789"/>
                </a:cubicBezTo>
                <a:cubicBezTo>
                  <a:pt x="1047" y="4415"/>
                  <a:pt x="1749" y="4317"/>
                  <a:pt x="2066" y="3801"/>
                </a:cubicBezTo>
                <a:lnTo>
                  <a:pt x="2066" y="3801"/>
                </a:lnTo>
                <a:cubicBezTo>
                  <a:pt x="2063" y="3817"/>
                  <a:pt x="2071" y="3830"/>
                  <a:pt x="2101" y="3830"/>
                </a:cubicBezTo>
                <a:cubicBezTo>
                  <a:pt x="2192" y="3648"/>
                  <a:pt x="2283" y="3556"/>
                  <a:pt x="2557" y="3374"/>
                </a:cubicBezTo>
                <a:lnTo>
                  <a:pt x="2557" y="3465"/>
                </a:lnTo>
                <a:cubicBezTo>
                  <a:pt x="3333" y="2894"/>
                  <a:pt x="3698" y="2689"/>
                  <a:pt x="4657" y="2232"/>
                </a:cubicBezTo>
                <a:lnTo>
                  <a:pt x="4566" y="2232"/>
                </a:lnTo>
                <a:cubicBezTo>
                  <a:pt x="4748" y="2118"/>
                  <a:pt x="4840" y="2118"/>
                  <a:pt x="4954" y="2118"/>
                </a:cubicBezTo>
                <a:cubicBezTo>
                  <a:pt x="4991" y="2062"/>
                  <a:pt x="4989" y="2041"/>
                  <a:pt x="4964" y="2041"/>
                </a:cubicBezTo>
                <a:cubicBezTo>
                  <a:pt x="4894" y="2041"/>
                  <a:pt x="4639" y="2206"/>
                  <a:pt x="4560" y="2206"/>
                </a:cubicBezTo>
                <a:cubicBezTo>
                  <a:pt x="4531" y="2206"/>
                  <a:pt x="4526" y="2183"/>
                  <a:pt x="4566" y="2118"/>
                </a:cubicBezTo>
                <a:cubicBezTo>
                  <a:pt x="4748" y="2118"/>
                  <a:pt x="5045" y="1936"/>
                  <a:pt x="5410" y="1844"/>
                </a:cubicBezTo>
                <a:cubicBezTo>
                  <a:pt x="5798" y="1662"/>
                  <a:pt x="6186" y="1548"/>
                  <a:pt x="6278" y="1548"/>
                </a:cubicBezTo>
                <a:cubicBezTo>
                  <a:pt x="6666" y="1456"/>
                  <a:pt x="6186" y="1548"/>
                  <a:pt x="6460" y="1365"/>
                </a:cubicBezTo>
                <a:lnTo>
                  <a:pt x="6460" y="1365"/>
                </a:lnTo>
                <a:lnTo>
                  <a:pt x="6552" y="1456"/>
                </a:lnTo>
                <a:lnTo>
                  <a:pt x="6666" y="1365"/>
                </a:lnTo>
                <a:cubicBezTo>
                  <a:pt x="6757" y="1319"/>
                  <a:pt x="6848" y="1297"/>
                  <a:pt x="6917" y="1297"/>
                </a:cubicBezTo>
                <a:cubicBezTo>
                  <a:pt x="6985" y="1297"/>
                  <a:pt x="7031" y="1319"/>
                  <a:pt x="7031" y="1365"/>
                </a:cubicBezTo>
                <a:cubicBezTo>
                  <a:pt x="6940" y="1365"/>
                  <a:pt x="6848" y="1456"/>
                  <a:pt x="6848" y="1456"/>
                </a:cubicBezTo>
                <a:cubicBezTo>
                  <a:pt x="7016" y="1400"/>
                  <a:pt x="7261" y="1310"/>
                  <a:pt x="7447" y="1249"/>
                </a:cubicBezTo>
                <a:lnTo>
                  <a:pt x="7447" y="1249"/>
                </a:lnTo>
                <a:cubicBezTo>
                  <a:pt x="7437" y="1256"/>
                  <a:pt x="7428" y="1264"/>
                  <a:pt x="7419" y="1274"/>
                </a:cubicBezTo>
                <a:cubicBezTo>
                  <a:pt x="7466" y="1252"/>
                  <a:pt x="7515" y="1231"/>
                  <a:pt x="7566" y="1211"/>
                </a:cubicBezTo>
                <a:lnTo>
                  <a:pt x="7566" y="1211"/>
                </a:lnTo>
                <a:cubicBezTo>
                  <a:pt x="7626" y="1193"/>
                  <a:pt x="7671" y="1182"/>
                  <a:pt x="7693" y="1182"/>
                </a:cubicBezTo>
                <a:cubicBezTo>
                  <a:pt x="7675" y="1182"/>
                  <a:pt x="7658" y="1182"/>
                  <a:pt x="7640" y="1183"/>
                </a:cubicBezTo>
                <a:lnTo>
                  <a:pt x="7640" y="1183"/>
                </a:lnTo>
                <a:cubicBezTo>
                  <a:pt x="8005" y="1051"/>
                  <a:pt x="8458" y="961"/>
                  <a:pt x="8834" y="886"/>
                </a:cubicBezTo>
                <a:cubicBezTo>
                  <a:pt x="9074" y="840"/>
                  <a:pt x="9313" y="817"/>
                  <a:pt x="9542" y="817"/>
                </a:cubicBezTo>
                <a:cubicBezTo>
                  <a:pt x="9770" y="817"/>
                  <a:pt x="9987" y="840"/>
                  <a:pt x="10181" y="886"/>
                </a:cubicBezTo>
                <a:lnTo>
                  <a:pt x="10181" y="794"/>
                </a:lnTo>
                <a:cubicBezTo>
                  <a:pt x="10363" y="794"/>
                  <a:pt x="10455" y="886"/>
                  <a:pt x="10546" y="886"/>
                </a:cubicBezTo>
                <a:cubicBezTo>
                  <a:pt x="10546" y="977"/>
                  <a:pt x="10660" y="977"/>
                  <a:pt x="10751" y="977"/>
                </a:cubicBezTo>
                <a:cubicBezTo>
                  <a:pt x="10751" y="1091"/>
                  <a:pt x="10843" y="1091"/>
                  <a:pt x="10843" y="1182"/>
                </a:cubicBezTo>
                <a:cubicBezTo>
                  <a:pt x="10934" y="1182"/>
                  <a:pt x="10934" y="1274"/>
                  <a:pt x="10934" y="1274"/>
                </a:cubicBezTo>
                <a:cubicBezTo>
                  <a:pt x="11025" y="1365"/>
                  <a:pt x="11025" y="1365"/>
                  <a:pt x="11117" y="1456"/>
                </a:cubicBezTo>
                <a:cubicBezTo>
                  <a:pt x="11231" y="1456"/>
                  <a:pt x="11322" y="1662"/>
                  <a:pt x="11322" y="1844"/>
                </a:cubicBezTo>
                <a:cubicBezTo>
                  <a:pt x="11254" y="1814"/>
                  <a:pt x="11188" y="1804"/>
                  <a:pt x="11123" y="1804"/>
                </a:cubicBezTo>
                <a:cubicBezTo>
                  <a:pt x="10995" y="1804"/>
                  <a:pt x="10873" y="1844"/>
                  <a:pt x="10751" y="1844"/>
                </a:cubicBezTo>
                <a:lnTo>
                  <a:pt x="10934" y="1844"/>
                </a:lnTo>
                <a:cubicBezTo>
                  <a:pt x="10873" y="1905"/>
                  <a:pt x="10769" y="1925"/>
                  <a:pt x="10650" y="1925"/>
                </a:cubicBezTo>
                <a:cubicBezTo>
                  <a:pt x="10412" y="1925"/>
                  <a:pt x="10112" y="1844"/>
                  <a:pt x="9975" y="1844"/>
                </a:cubicBezTo>
                <a:cubicBezTo>
                  <a:pt x="9884" y="1844"/>
                  <a:pt x="9975" y="1844"/>
                  <a:pt x="10089" y="1753"/>
                </a:cubicBezTo>
                <a:lnTo>
                  <a:pt x="10089" y="1753"/>
                </a:lnTo>
                <a:cubicBezTo>
                  <a:pt x="9405" y="1844"/>
                  <a:pt x="10089" y="1936"/>
                  <a:pt x="9610" y="2118"/>
                </a:cubicBezTo>
                <a:cubicBezTo>
                  <a:pt x="9546" y="2054"/>
                  <a:pt x="9572" y="1989"/>
                  <a:pt x="9489" y="1989"/>
                </a:cubicBezTo>
                <a:cubicBezTo>
                  <a:pt x="9454" y="1989"/>
                  <a:pt x="9400" y="2000"/>
                  <a:pt x="9313" y="2027"/>
                </a:cubicBezTo>
                <a:cubicBezTo>
                  <a:pt x="9131" y="2027"/>
                  <a:pt x="8469" y="2598"/>
                  <a:pt x="7990" y="2598"/>
                </a:cubicBezTo>
                <a:cubicBezTo>
                  <a:pt x="8081" y="2598"/>
                  <a:pt x="8172" y="2598"/>
                  <a:pt x="7990" y="2803"/>
                </a:cubicBezTo>
                <a:cubicBezTo>
                  <a:pt x="7693" y="2986"/>
                  <a:pt x="7031" y="2986"/>
                  <a:pt x="6848" y="3259"/>
                </a:cubicBezTo>
                <a:lnTo>
                  <a:pt x="6757" y="3259"/>
                </a:lnTo>
                <a:cubicBezTo>
                  <a:pt x="6552" y="3465"/>
                  <a:pt x="5981" y="3739"/>
                  <a:pt x="5890" y="3944"/>
                </a:cubicBezTo>
                <a:cubicBezTo>
                  <a:pt x="5862" y="3927"/>
                  <a:pt x="5832" y="3919"/>
                  <a:pt x="5800" y="3919"/>
                </a:cubicBezTo>
                <a:cubicBezTo>
                  <a:pt x="5618" y="3919"/>
                  <a:pt x="5369" y="4168"/>
                  <a:pt x="5136" y="4401"/>
                </a:cubicBezTo>
                <a:cubicBezTo>
                  <a:pt x="4838" y="4559"/>
                  <a:pt x="4661" y="4757"/>
                  <a:pt x="4554" y="4757"/>
                </a:cubicBezTo>
                <a:cubicBezTo>
                  <a:pt x="4521" y="4757"/>
                  <a:pt x="4496" y="4740"/>
                  <a:pt x="4474" y="4697"/>
                </a:cubicBezTo>
                <a:cubicBezTo>
                  <a:pt x="4178" y="4880"/>
                  <a:pt x="3995" y="5086"/>
                  <a:pt x="3813" y="5268"/>
                </a:cubicBezTo>
                <a:lnTo>
                  <a:pt x="3813" y="5177"/>
                </a:lnTo>
                <a:cubicBezTo>
                  <a:pt x="3333" y="5542"/>
                  <a:pt x="3242" y="5747"/>
                  <a:pt x="3128" y="5930"/>
                </a:cubicBezTo>
                <a:cubicBezTo>
                  <a:pt x="3036" y="5930"/>
                  <a:pt x="3036" y="5839"/>
                  <a:pt x="3036" y="5839"/>
                </a:cubicBezTo>
                <a:cubicBezTo>
                  <a:pt x="2763" y="6113"/>
                  <a:pt x="2557" y="6227"/>
                  <a:pt x="2466" y="6409"/>
                </a:cubicBezTo>
                <a:cubicBezTo>
                  <a:pt x="2283" y="6501"/>
                  <a:pt x="2192" y="6683"/>
                  <a:pt x="1987" y="6980"/>
                </a:cubicBezTo>
                <a:lnTo>
                  <a:pt x="1895" y="6980"/>
                </a:lnTo>
                <a:cubicBezTo>
                  <a:pt x="1895" y="6980"/>
                  <a:pt x="1804" y="6980"/>
                  <a:pt x="1713" y="7163"/>
                </a:cubicBezTo>
                <a:cubicBezTo>
                  <a:pt x="1621" y="7254"/>
                  <a:pt x="1416" y="7368"/>
                  <a:pt x="1233" y="7551"/>
                </a:cubicBezTo>
                <a:cubicBezTo>
                  <a:pt x="959" y="7939"/>
                  <a:pt x="480" y="8395"/>
                  <a:pt x="183" y="8783"/>
                </a:cubicBezTo>
                <a:lnTo>
                  <a:pt x="275" y="8783"/>
                </a:lnTo>
                <a:cubicBezTo>
                  <a:pt x="571" y="8783"/>
                  <a:pt x="959" y="8874"/>
                  <a:pt x="1233" y="8874"/>
                </a:cubicBezTo>
                <a:cubicBezTo>
                  <a:pt x="1621" y="8966"/>
                  <a:pt x="1987" y="8966"/>
                  <a:pt x="2283" y="9080"/>
                </a:cubicBezTo>
                <a:lnTo>
                  <a:pt x="3036" y="9080"/>
                </a:lnTo>
                <a:cubicBezTo>
                  <a:pt x="3128" y="9080"/>
                  <a:pt x="3333" y="8966"/>
                  <a:pt x="3424" y="8874"/>
                </a:cubicBezTo>
                <a:cubicBezTo>
                  <a:pt x="3607" y="8874"/>
                  <a:pt x="3813" y="8783"/>
                  <a:pt x="3995" y="8783"/>
                </a:cubicBezTo>
                <a:cubicBezTo>
                  <a:pt x="3242" y="8783"/>
                  <a:pt x="4086" y="8601"/>
                  <a:pt x="3698" y="8601"/>
                </a:cubicBezTo>
                <a:cubicBezTo>
                  <a:pt x="3785" y="8574"/>
                  <a:pt x="3888" y="8563"/>
                  <a:pt x="3982" y="8563"/>
                </a:cubicBezTo>
                <a:cubicBezTo>
                  <a:pt x="4209" y="8563"/>
                  <a:pt x="4388" y="8627"/>
                  <a:pt x="4178" y="8692"/>
                </a:cubicBezTo>
                <a:lnTo>
                  <a:pt x="4086" y="8692"/>
                </a:lnTo>
                <a:cubicBezTo>
                  <a:pt x="4056" y="8722"/>
                  <a:pt x="4066" y="8732"/>
                  <a:pt x="4101" y="8732"/>
                </a:cubicBezTo>
                <a:cubicBezTo>
                  <a:pt x="4170" y="8732"/>
                  <a:pt x="4338" y="8692"/>
                  <a:pt x="4474" y="8692"/>
                </a:cubicBezTo>
                <a:cubicBezTo>
                  <a:pt x="4657" y="8692"/>
                  <a:pt x="4850" y="8651"/>
                  <a:pt x="4958" y="8651"/>
                </a:cubicBezTo>
                <a:cubicBezTo>
                  <a:pt x="5012" y="8651"/>
                  <a:pt x="5045" y="8661"/>
                  <a:pt x="5045" y="8692"/>
                </a:cubicBezTo>
                <a:cubicBezTo>
                  <a:pt x="5319" y="8601"/>
                  <a:pt x="5707" y="8509"/>
                  <a:pt x="6095" y="8395"/>
                </a:cubicBezTo>
                <a:cubicBezTo>
                  <a:pt x="6369" y="8304"/>
                  <a:pt x="6757" y="8213"/>
                  <a:pt x="7122" y="8121"/>
                </a:cubicBezTo>
                <a:cubicBezTo>
                  <a:pt x="7807" y="7825"/>
                  <a:pt x="8378" y="7551"/>
                  <a:pt x="9040" y="7163"/>
                </a:cubicBezTo>
                <a:lnTo>
                  <a:pt x="8743" y="7071"/>
                </a:lnTo>
                <a:lnTo>
                  <a:pt x="9222" y="6889"/>
                </a:lnTo>
                <a:cubicBezTo>
                  <a:pt x="9260" y="6851"/>
                  <a:pt x="9298" y="6829"/>
                  <a:pt x="9310" y="6829"/>
                </a:cubicBezTo>
                <a:cubicBezTo>
                  <a:pt x="9326" y="6829"/>
                  <a:pt x="9291" y="6873"/>
                  <a:pt x="9131" y="6980"/>
                </a:cubicBezTo>
                <a:cubicBezTo>
                  <a:pt x="9313" y="6980"/>
                  <a:pt x="9519" y="6592"/>
                  <a:pt x="9519" y="6592"/>
                </a:cubicBezTo>
                <a:cubicBezTo>
                  <a:pt x="9644" y="6512"/>
                  <a:pt x="9709" y="6481"/>
                  <a:pt x="9736" y="6481"/>
                </a:cubicBezTo>
                <a:cubicBezTo>
                  <a:pt x="9770" y="6481"/>
                  <a:pt x="9743" y="6531"/>
                  <a:pt x="9701" y="6592"/>
                </a:cubicBezTo>
                <a:cubicBezTo>
                  <a:pt x="9884" y="6409"/>
                  <a:pt x="9884" y="6318"/>
                  <a:pt x="10181" y="6021"/>
                </a:cubicBezTo>
                <a:cubicBezTo>
                  <a:pt x="10242" y="5991"/>
                  <a:pt x="10282" y="5981"/>
                  <a:pt x="10309" y="5981"/>
                </a:cubicBezTo>
                <a:cubicBezTo>
                  <a:pt x="10363" y="5981"/>
                  <a:pt x="10363" y="6021"/>
                  <a:pt x="10363" y="6021"/>
                </a:cubicBezTo>
                <a:cubicBezTo>
                  <a:pt x="10363" y="6021"/>
                  <a:pt x="10402" y="5982"/>
                  <a:pt x="10455" y="5930"/>
                </a:cubicBezTo>
                <a:lnTo>
                  <a:pt x="10363" y="5930"/>
                </a:lnTo>
                <a:cubicBezTo>
                  <a:pt x="10409" y="5884"/>
                  <a:pt x="10432" y="5862"/>
                  <a:pt x="10443" y="5862"/>
                </a:cubicBezTo>
                <a:cubicBezTo>
                  <a:pt x="10455" y="5862"/>
                  <a:pt x="10455" y="5884"/>
                  <a:pt x="10455" y="5930"/>
                </a:cubicBezTo>
                <a:cubicBezTo>
                  <a:pt x="10483" y="5902"/>
                  <a:pt x="10514" y="5870"/>
                  <a:pt x="10546" y="5839"/>
                </a:cubicBezTo>
                <a:cubicBezTo>
                  <a:pt x="10660" y="5747"/>
                  <a:pt x="10843" y="5542"/>
                  <a:pt x="10934" y="5451"/>
                </a:cubicBezTo>
                <a:cubicBezTo>
                  <a:pt x="10843" y="5451"/>
                  <a:pt x="10751" y="5451"/>
                  <a:pt x="10660" y="5542"/>
                </a:cubicBezTo>
                <a:cubicBezTo>
                  <a:pt x="10792" y="5345"/>
                  <a:pt x="10923" y="5195"/>
                  <a:pt x="10884" y="5195"/>
                </a:cubicBezTo>
                <a:cubicBezTo>
                  <a:pt x="10875" y="5195"/>
                  <a:pt x="10858" y="5202"/>
                  <a:pt x="10830" y="5218"/>
                </a:cubicBezTo>
                <a:lnTo>
                  <a:pt x="10830" y="5218"/>
                </a:lnTo>
                <a:cubicBezTo>
                  <a:pt x="11047" y="5060"/>
                  <a:pt x="11436" y="4639"/>
                  <a:pt x="11596" y="4218"/>
                </a:cubicBezTo>
                <a:cubicBezTo>
                  <a:pt x="11893" y="3648"/>
                  <a:pt x="11984" y="3077"/>
                  <a:pt x="11984" y="2986"/>
                </a:cubicBezTo>
                <a:lnTo>
                  <a:pt x="11984" y="2803"/>
                </a:lnTo>
                <a:lnTo>
                  <a:pt x="11984" y="2689"/>
                </a:lnTo>
                <a:lnTo>
                  <a:pt x="12075" y="2689"/>
                </a:lnTo>
                <a:cubicBezTo>
                  <a:pt x="12075" y="2803"/>
                  <a:pt x="12075" y="2803"/>
                  <a:pt x="11984" y="2803"/>
                </a:cubicBezTo>
                <a:lnTo>
                  <a:pt x="12075" y="2894"/>
                </a:lnTo>
                <a:cubicBezTo>
                  <a:pt x="12075" y="2986"/>
                  <a:pt x="12167" y="2986"/>
                  <a:pt x="12167" y="2986"/>
                </a:cubicBezTo>
                <a:cubicBezTo>
                  <a:pt x="12167" y="2986"/>
                  <a:pt x="12258" y="2986"/>
                  <a:pt x="12258" y="3168"/>
                </a:cubicBezTo>
                <a:cubicBezTo>
                  <a:pt x="12372" y="3168"/>
                  <a:pt x="12258" y="3374"/>
                  <a:pt x="12167" y="3556"/>
                </a:cubicBezTo>
                <a:cubicBezTo>
                  <a:pt x="12075" y="3739"/>
                  <a:pt x="11893" y="3944"/>
                  <a:pt x="11893" y="4127"/>
                </a:cubicBezTo>
                <a:cubicBezTo>
                  <a:pt x="11874" y="4145"/>
                  <a:pt x="11863" y="4152"/>
                  <a:pt x="11857" y="4152"/>
                </a:cubicBezTo>
                <a:cubicBezTo>
                  <a:pt x="11831" y="4152"/>
                  <a:pt x="11874" y="4036"/>
                  <a:pt x="11801" y="4036"/>
                </a:cubicBezTo>
                <a:cubicBezTo>
                  <a:pt x="11596" y="4606"/>
                  <a:pt x="11596" y="4606"/>
                  <a:pt x="11505" y="5086"/>
                </a:cubicBezTo>
                <a:lnTo>
                  <a:pt x="11231" y="5359"/>
                </a:lnTo>
                <a:cubicBezTo>
                  <a:pt x="11281" y="5326"/>
                  <a:pt x="11316" y="5311"/>
                  <a:pt x="11338" y="5311"/>
                </a:cubicBezTo>
                <a:cubicBezTo>
                  <a:pt x="11441" y="5311"/>
                  <a:pt x="11305" y="5613"/>
                  <a:pt x="11231" y="5930"/>
                </a:cubicBezTo>
                <a:cubicBezTo>
                  <a:pt x="11322" y="5839"/>
                  <a:pt x="11413" y="5747"/>
                  <a:pt x="11505" y="5747"/>
                </a:cubicBezTo>
                <a:cubicBezTo>
                  <a:pt x="11413" y="5930"/>
                  <a:pt x="11322" y="6113"/>
                  <a:pt x="11231" y="6227"/>
                </a:cubicBezTo>
                <a:cubicBezTo>
                  <a:pt x="11198" y="6253"/>
                  <a:pt x="11175" y="6264"/>
                  <a:pt x="11158" y="6264"/>
                </a:cubicBezTo>
                <a:cubicBezTo>
                  <a:pt x="11117" y="6264"/>
                  <a:pt x="11117" y="6194"/>
                  <a:pt x="11117" y="6113"/>
                </a:cubicBezTo>
                <a:lnTo>
                  <a:pt x="11117" y="6227"/>
                </a:lnTo>
                <a:cubicBezTo>
                  <a:pt x="11069" y="6251"/>
                  <a:pt x="11033" y="6262"/>
                  <a:pt x="11009" y="6262"/>
                </a:cubicBezTo>
                <a:cubicBezTo>
                  <a:pt x="10940" y="6262"/>
                  <a:pt x="10958" y="6173"/>
                  <a:pt x="11025" y="6021"/>
                </a:cubicBezTo>
                <a:lnTo>
                  <a:pt x="11231" y="5930"/>
                </a:lnTo>
                <a:cubicBezTo>
                  <a:pt x="11231" y="5747"/>
                  <a:pt x="11231" y="5656"/>
                  <a:pt x="11117" y="5656"/>
                </a:cubicBezTo>
                <a:lnTo>
                  <a:pt x="11025" y="5747"/>
                </a:lnTo>
                <a:lnTo>
                  <a:pt x="10934" y="5839"/>
                </a:lnTo>
                <a:lnTo>
                  <a:pt x="10751" y="5930"/>
                </a:lnTo>
                <a:lnTo>
                  <a:pt x="10843" y="5930"/>
                </a:lnTo>
                <a:cubicBezTo>
                  <a:pt x="10660" y="6113"/>
                  <a:pt x="10455" y="6318"/>
                  <a:pt x="10272" y="6501"/>
                </a:cubicBezTo>
                <a:cubicBezTo>
                  <a:pt x="10089" y="6980"/>
                  <a:pt x="9975" y="7459"/>
                  <a:pt x="9405" y="8030"/>
                </a:cubicBezTo>
                <a:cubicBezTo>
                  <a:pt x="9405" y="7825"/>
                  <a:pt x="9313" y="7939"/>
                  <a:pt x="9222" y="7825"/>
                </a:cubicBezTo>
                <a:cubicBezTo>
                  <a:pt x="9519" y="7733"/>
                  <a:pt x="9610" y="7368"/>
                  <a:pt x="9884" y="7071"/>
                </a:cubicBezTo>
                <a:lnTo>
                  <a:pt x="9884" y="7071"/>
                </a:lnTo>
                <a:cubicBezTo>
                  <a:pt x="9854" y="7102"/>
                  <a:pt x="9833" y="7112"/>
                  <a:pt x="9820" y="7112"/>
                </a:cubicBezTo>
                <a:cubicBezTo>
                  <a:pt x="9793" y="7112"/>
                  <a:pt x="9793" y="7071"/>
                  <a:pt x="9793" y="7071"/>
                </a:cubicBezTo>
                <a:cubicBezTo>
                  <a:pt x="9610" y="7254"/>
                  <a:pt x="9519" y="7459"/>
                  <a:pt x="9313" y="7642"/>
                </a:cubicBezTo>
                <a:cubicBezTo>
                  <a:pt x="9313" y="7624"/>
                  <a:pt x="9310" y="7617"/>
                  <a:pt x="9303" y="7617"/>
                </a:cubicBezTo>
                <a:cubicBezTo>
                  <a:pt x="9275" y="7617"/>
                  <a:pt x="9187" y="7751"/>
                  <a:pt x="9040" y="7825"/>
                </a:cubicBezTo>
                <a:cubicBezTo>
                  <a:pt x="9222" y="7939"/>
                  <a:pt x="8651" y="8304"/>
                  <a:pt x="8469" y="8601"/>
                </a:cubicBezTo>
                <a:cubicBezTo>
                  <a:pt x="8469" y="8509"/>
                  <a:pt x="8469" y="8395"/>
                  <a:pt x="8743" y="8213"/>
                </a:cubicBezTo>
                <a:lnTo>
                  <a:pt x="8743" y="8213"/>
                </a:lnTo>
                <a:cubicBezTo>
                  <a:pt x="8263" y="8304"/>
                  <a:pt x="8469" y="8692"/>
                  <a:pt x="8081" y="8874"/>
                </a:cubicBezTo>
                <a:cubicBezTo>
                  <a:pt x="8172" y="8783"/>
                  <a:pt x="8172" y="8783"/>
                  <a:pt x="8172" y="8692"/>
                </a:cubicBezTo>
                <a:lnTo>
                  <a:pt x="8172" y="8692"/>
                </a:lnTo>
                <a:cubicBezTo>
                  <a:pt x="8172" y="8783"/>
                  <a:pt x="7990" y="8875"/>
                  <a:pt x="7898" y="8966"/>
                </a:cubicBezTo>
                <a:cubicBezTo>
                  <a:pt x="7807" y="8966"/>
                  <a:pt x="7807" y="9080"/>
                  <a:pt x="7693" y="9080"/>
                </a:cubicBezTo>
                <a:lnTo>
                  <a:pt x="7693" y="8966"/>
                </a:lnTo>
                <a:cubicBezTo>
                  <a:pt x="7602" y="9080"/>
                  <a:pt x="7510" y="9171"/>
                  <a:pt x="7419" y="9263"/>
                </a:cubicBezTo>
                <a:lnTo>
                  <a:pt x="7693" y="9833"/>
                </a:lnTo>
                <a:cubicBezTo>
                  <a:pt x="8263" y="9445"/>
                  <a:pt x="9040" y="9080"/>
                  <a:pt x="9040" y="8874"/>
                </a:cubicBezTo>
                <a:lnTo>
                  <a:pt x="9040" y="9171"/>
                </a:lnTo>
                <a:cubicBezTo>
                  <a:pt x="9131" y="8966"/>
                  <a:pt x="9222" y="8783"/>
                  <a:pt x="9405" y="8601"/>
                </a:cubicBezTo>
                <a:cubicBezTo>
                  <a:pt x="9519" y="8509"/>
                  <a:pt x="9610" y="8395"/>
                  <a:pt x="9701" y="8395"/>
                </a:cubicBezTo>
                <a:cubicBezTo>
                  <a:pt x="9519" y="8395"/>
                  <a:pt x="9610" y="8304"/>
                  <a:pt x="9701" y="8213"/>
                </a:cubicBezTo>
                <a:cubicBezTo>
                  <a:pt x="9792" y="8393"/>
                  <a:pt x="10084" y="8507"/>
                  <a:pt x="9801" y="8775"/>
                </a:cubicBezTo>
                <a:lnTo>
                  <a:pt x="9801" y="8775"/>
                </a:lnTo>
                <a:cubicBezTo>
                  <a:pt x="9896" y="8692"/>
                  <a:pt x="10098" y="8686"/>
                  <a:pt x="10363" y="8509"/>
                </a:cubicBezTo>
                <a:cubicBezTo>
                  <a:pt x="10272" y="8509"/>
                  <a:pt x="9975" y="8395"/>
                  <a:pt x="10089" y="8304"/>
                </a:cubicBezTo>
                <a:cubicBezTo>
                  <a:pt x="10546" y="8304"/>
                  <a:pt x="10363" y="8304"/>
                  <a:pt x="10843" y="8213"/>
                </a:cubicBezTo>
                <a:cubicBezTo>
                  <a:pt x="10751" y="8213"/>
                  <a:pt x="10751" y="7939"/>
                  <a:pt x="11025" y="7825"/>
                </a:cubicBezTo>
                <a:lnTo>
                  <a:pt x="11025" y="7825"/>
                </a:lnTo>
                <a:cubicBezTo>
                  <a:pt x="10934" y="7939"/>
                  <a:pt x="11117" y="8030"/>
                  <a:pt x="11025" y="8121"/>
                </a:cubicBezTo>
                <a:lnTo>
                  <a:pt x="11505" y="7642"/>
                </a:lnTo>
                <a:lnTo>
                  <a:pt x="11505" y="7642"/>
                </a:lnTo>
                <a:cubicBezTo>
                  <a:pt x="11413" y="7733"/>
                  <a:pt x="11505" y="7825"/>
                  <a:pt x="11687" y="7825"/>
                </a:cubicBezTo>
                <a:cubicBezTo>
                  <a:pt x="11596" y="7825"/>
                  <a:pt x="12167" y="7642"/>
                  <a:pt x="12258" y="7551"/>
                </a:cubicBezTo>
                <a:lnTo>
                  <a:pt x="12258" y="7551"/>
                </a:lnTo>
                <a:lnTo>
                  <a:pt x="12130" y="7615"/>
                </a:lnTo>
                <a:lnTo>
                  <a:pt x="12130" y="7615"/>
                </a:lnTo>
                <a:cubicBezTo>
                  <a:pt x="12641" y="7348"/>
                  <a:pt x="12573" y="7062"/>
                  <a:pt x="13125" y="6797"/>
                </a:cubicBezTo>
                <a:lnTo>
                  <a:pt x="13125" y="6797"/>
                </a:lnTo>
                <a:cubicBezTo>
                  <a:pt x="13125" y="6876"/>
                  <a:pt x="13058" y="7090"/>
                  <a:pt x="13271" y="7090"/>
                </a:cubicBezTo>
                <a:cubicBezTo>
                  <a:pt x="13306" y="7090"/>
                  <a:pt x="13348" y="7084"/>
                  <a:pt x="13399" y="7071"/>
                </a:cubicBezTo>
                <a:cubicBezTo>
                  <a:pt x="13513" y="6889"/>
                  <a:pt x="13787" y="6318"/>
                  <a:pt x="14358" y="6021"/>
                </a:cubicBezTo>
                <a:lnTo>
                  <a:pt x="14449" y="6021"/>
                </a:lnTo>
                <a:lnTo>
                  <a:pt x="14928" y="5747"/>
                </a:lnTo>
                <a:lnTo>
                  <a:pt x="14928" y="5747"/>
                </a:lnTo>
                <a:cubicBezTo>
                  <a:pt x="14655" y="6021"/>
                  <a:pt x="14084" y="6683"/>
                  <a:pt x="13696" y="6980"/>
                </a:cubicBezTo>
                <a:cubicBezTo>
                  <a:pt x="13833" y="6934"/>
                  <a:pt x="13856" y="6934"/>
                  <a:pt x="13893" y="6934"/>
                </a:cubicBezTo>
                <a:cubicBezTo>
                  <a:pt x="13930" y="6934"/>
                  <a:pt x="13981" y="6934"/>
                  <a:pt x="14175" y="6889"/>
                </a:cubicBezTo>
                <a:cubicBezTo>
                  <a:pt x="14241" y="6889"/>
                  <a:pt x="14105" y="6984"/>
                  <a:pt x="13989" y="7037"/>
                </a:cubicBezTo>
                <a:lnTo>
                  <a:pt x="13989" y="7037"/>
                </a:lnTo>
                <a:cubicBezTo>
                  <a:pt x="14244" y="6957"/>
                  <a:pt x="14486" y="6877"/>
                  <a:pt x="14746" y="6797"/>
                </a:cubicBezTo>
                <a:cubicBezTo>
                  <a:pt x="14655" y="6683"/>
                  <a:pt x="15316" y="6501"/>
                  <a:pt x="15225" y="6318"/>
                </a:cubicBezTo>
                <a:lnTo>
                  <a:pt x="15225" y="6318"/>
                </a:lnTo>
                <a:cubicBezTo>
                  <a:pt x="14928" y="6501"/>
                  <a:pt x="14655" y="6683"/>
                  <a:pt x="14358" y="6797"/>
                </a:cubicBezTo>
                <a:cubicBezTo>
                  <a:pt x="14267" y="6683"/>
                  <a:pt x="14746" y="6227"/>
                  <a:pt x="15408" y="6113"/>
                </a:cubicBezTo>
                <a:cubicBezTo>
                  <a:pt x="15499" y="6113"/>
                  <a:pt x="15316" y="6318"/>
                  <a:pt x="15408" y="6409"/>
                </a:cubicBezTo>
                <a:cubicBezTo>
                  <a:pt x="15408" y="6318"/>
                  <a:pt x="15887" y="6113"/>
                  <a:pt x="15978" y="6113"/>
                </a:cubicBezTo>
                <a:lnTo>
                  <a:pt x="15682" y="6318"/>
                </a:lnTo>
                <a:cubicBezTo>
                  <a:pt x="16070" y="6227"/>
                  <a:pt x="16161" y="5930"/>
                  <a:pt x="16640" y="5930"/>
                </a:cubicBezTo>
                <a:cubicBezTo>
                  <a:pt x="16701" y="5930"/>
                  <a:pt x="16762" y="5971"/>
                  <a:pt x="16796" y="5971"/>
                </a:cubicBezTo>
                <a:cubicBezTo>
                  <a:pt x="16813" y="5971"/>
                  <a:pt x="16823" y="5960"/>
                  <a:pt x="16823" y="5930"/>
                </a:cubicBezTo>
                <a:cubicBezTo>
                  <a:pt x="16823" y="5839"/>
                  <a:pt x="16640" y="5359"/>
                  <a:pt x="16823" y="5177"/>
                </a:cubicBezTo>
                <a:lnTo>
                  <a:pt x="17302" y="5177"/>
                </a:lnTo>
                <a:cubicBezTo>
                  <a:pt x="17451" y="5131"/>
                  <a:pt x="17570" y="5108"/>
                  <a:pt x="17653" y="5108"/>
                </a:cubicBezTo>
                <a:cubicBezTo>
                  <a:pt x="17736" y="5108"/>
                  <a:pt x="17782" y="5131"/>
                  <a:pt x="17782" y="5177"/>
                </a:cubicBezTo>
                <a:cubicBezTo>
                  <a:pt x="17873" y="5177"/>
                  <a:pt x="17599" y="5359"/>
                  <a:pt x="17508" y="5451"/>
                </a:cubicBezTo>
                <a:cubicBezTo>
                  <a:pt x="17302" y="5542"/>
                  <a:pt x="17211" y="5656"/>
                  <a:pt x="17211" y="5747"/>
                </a:cubicBezTo>
                <a:cubicBezTo>
                  <a:pt x="17302" y="5656"/>
                  <a:pt x="17394" y="5542"/>
                  <a:pt x="17508" y="5542"/>
                </a:cubicBezTo>
                <a:cubicBezTo>
                  <a:pt x="17508" y="5542"/>
                  <a:pt x="17370" y="5680"/>
                  <a:pt x="17433" y="5680"/>
                </a:cubicBezTo>
                <a:cubicBezTo>
                  <a:pt x="17447" y="5680"/>
                  <a:pt x="17470" y="5673"/>
                  <a:pt x="17508" y="5656"/>
                </a:cubicBezTo>
                <a:lnTo>
                  <a:pt x="17599" y="5542"/>
                </a:lnTo>
                <a:lnTo>
                  <a:pt x="17599" y="5656"/>
                </a:lnTo>
                <a:lnTo>
                  <a:pt x="17599" y="5681"/>
                </a:lnTo>
                <a:lnTo>
                  <a:pt x="17599" y="5681"/>
                </a:lnTo>
                <a:cubicBezTo>
                  <a:pt x="17622" y="5649"/>
                  <a:pt x="17652" y="5604"/>
                  <a:pt x="17690" y="5542"/>
                </a:cubicBezTo>
                <a:lnTo>
                  <a:pt x="17690" y="5542"/>
                </a:lnTo>
                <a:cubicBezTo>
                  <a:pt x="17690" y="5747"/>
                  <a:pt x="17599" y="5839"/>
                  <a:pt x="17508" y="6021"/>
                </a:cubicBezTo>
                <a:cubicBezTo>
                  <a:pt x="17599" y="6021"/>
                  <a:pt x="17599" y="6021"/>
                  <a:pt x="17690" y="6113"/>
                </a:cubicBezTo>
                <a:lnTo>
                  <a:pt x="17690" y="6592"/>
                </a:lnTo>
                <a:lnTo>
                  <a:pt x="17508" y="6592"/>
                </a:lnTo>
                <a:cubicBezTo>
                  <a:pt x="17302" y="7071"/>
                  <a:pt x="17120" y="7254"/>
                  <a:pt x="16937" y="7551"/>
                </a:cubicBezTo>
                <a:lnTo>
                  <a:pt x="16937" y="7642"/>
                </a:lnTo>
                <a:cubicBezTo>
                  <a:pt x="16783" y="7711"/>
                  <a:pt x="16641" y="7896"/>
                  <a:pt x="16619" y="7896"/>
                </a:cubicBezTo>
                <a:cubicBezTo>
                  <a:pt x="16612" y="7896"/>
                  <a:pt x="16618" y="7875"/>
                  <a:pt x="16640" y="7825"/>
                </a:cubicBezTo>
                <a:lnTo>
                  <a:pt x="16640" y="7825"/>
                </a:lnTo>
                <a:lnTo>
                  <a:pt x="16252" y="8213"/>
                </a:lnTo>
                <a:lnTo>
                  <a:pt x="16161" y="8213"/>
                </a:lnTo>
                <a:cubicBezTo>
                  <a:pt x="15978" y="8304"/>
                  <a:pt x="15796" y="8509"/>
                  <a:pt x="15590" y="8601"/>
                </a:cubicBezTo>
                <a:lnTo>
                  <a:pt x="15796" y="8783"/>
                </a:lnTo>
                <a:lnTo>
                  <a:pt x="15887" y="8692"/>
                </a:lnTo>
                <a:cubicBezTo>
                  <a:pt x="15922" y="8692"/>
                  <a:pt x="15944" y="8692"/>
                  <a:pt x="15957" y="8687"/>
                </a:cubicBezTo>
                <a:lnTo>
                  <a:pt x="15957" y="8687"/>
                </a:lnTo>
                <a:cubicBezTo>
                  <a:pt x="15930" y="8749"/>
                  <a:pt x="15887" y="8812"/>
                  <a:pt x="15887" y="8874"/>
                </a:cubicBezTo>
                <a:cubicBezTo>
                  <a:pt x="15978" y="8874"/>
                  <a:pt x="16070" y="8783"/>
                  <a:pt x="16161" y="8601"/>
                </a:cubicBezTo>
                <a:cubicBezTo>
                  <a:pt x="16252" y="8601"/>
                  <a:pt x="16366" y="8509"/>
                  <a:pt x="16458" y="8395"/>
                </a:cubicBezTo>
                <a:lnTo>
                  <a:pt x="16458" y="8395"/>
                </a:lnTo>
                <a:cubicBezTo>
                  <a:pt x="16366" y="8601"/>
                  <a:pt x="16252" y="8874"/>
                  <a:pt x="16070" y="9171"/>
                </a:cubicBezTo>
                <a:lnTo>
                  <a:pt x="16161" y="9171"/>
                </a:lnTo>
                <a:lnTo>
                  <a:pt x="16070" y="9263"/>
                </a:lnTo>
                <a:lnTo>
                  <a:pt x="16161" y="9263"/>
                </a:lnTo>
                <a:lnTo>
                  <a:pt x="16252" y="9354"/>
                </a:lnTo>
                <a:cubicBezTo>
                  <a:pt x="16458" y="9080"/>
                  <a:pt x="16732" y="8783"/>
                  <a:pt x="16937" y="8509"/>
                </a:cubicBezTo>
                <a:lnTo>
                  <a:pt x="17120" y="8395"/>
                </a:lnTo>
                <a:lnTo>
                  <a:pt x="17028" y="8395"/>
                </a:lnTo>
                <a:lnTo>
                  <a:pt x="17211" y="8213"/>
                </a:lnTo>
                <a:cubicBezTo>
                  <a:pt x="17211" y="8121"/>
                  <a:pt x="17302" y="8121"/>
                  <a:pt x="17302" y="8030"/>
                </a:cubicBezTo>
                <a:cubicBezTo>
                  <a:pt x="17690" y="7733"/>
                  <a:pt x="18261" y="7368"/>
                  <a:pt x="18649" y="7071"/>
                </a:cubicBezTo>
                <a:lnTo>
                  <a:pt x="18832" y="6889"/>
                </a:lnTo>
                <a:lnTo>
                  <a:pt x="18649" y="6980"/>
                </a:lnTo>
                <a:cubicBezTo>
                  <a:pt x="18631" y="6988"/>
                  <a:pt x="18618" y="6992"/>
                  <a:pt x="18609" y="6992"/>
                </a:cubicBezTo>
                <a:cubicBezTo>
                  <a:pt x="18540" y="6992"/>
                  <a:pt x="18768" y="6746"/>
                  <a:pt x="18732" y="6746"/>
                </a:cubicBezTo>
                <a:cubicBezTo>
                  <a:pt x="18723" y="6746"/>
                  <a:pt x="18698" y="6761"/>
                  <a:pt x="18649" y="6797"/>
                </a:cubicBezTo>
                <a:cubicBezTo>
                  <a:pt x="18740" y="6683"/>
                  <a:pt x="18832" y="6501"/>
                  <a:pt x="19014" y="6409"/>
                </a:cubicBezTo>
                <a:lnTo>
                  <a:pt x="19105" y="6318"/>
                </a:lnTo>
                <a:cubicBezTo>
                  <a:pt x="19105" y="6318"/>
                  <a:pt x="19220" y="6227"/>
                  <a:pt x="19311" y="6227"/>
                </a:cubicBezTo>
                <a:cubicBezTo>
                  <a:pt x="19402" y="6113"/>
                  <a:pt x="19494" y="6021"/>
                  <a:pt x="19585" y="5930"/>
                </a:cubicBezTo>
                <a:cubicBezTo>
                  <a:pt x="19676" y="5930"/>
                  <a:pt x="19676" y="6021"/>
                  <a:pt x="19676" y="6021"/>
                </a:cubicBezTo>
                <a:cubicBezTo>
                  <a:pt x="19676" y="6021"/>
                  <a:pt x="19402" y="6113"/>
                  <a:pt x="19311" y="6318"/>
                </a:cubicBezTo>
                <a:cubicBezTo>
                  <a:pt x="19402" y="6227"/>
                  <a:pt x="19585" y="6113"/>
                  <a:pt x="19790" y="6021"/>
                </a:cubicBezTo>
                <a:cubicBezTo>
                  <a:pt x="19882" y="5930"/>
                  <a:pt x="20064" y="5839"/>
                  <a:pt x="20155" y="5656"/>
                </a:cubicBezTo>
                <a:cubicBezTo>
                  <a:pt x="20064" y="5656"/>
                  <a:pt x="19973" y="5747"/>
                  <a:pt x="19882" y="5747"/>
                </a:cubicBezTo>
                <a:cubicBezTo>
                  <a:pt x="20064" y="5542"/>
                  <a:pt x="20247" y="5359"/>
                  <a:pt x="20543" y="5177"/>
                </a:cubicBezTo>
                <a:cubicBezTo>
                  <a:pt x="20772" y="4929"/>
                  <a:pt x="20953" y="4761"/>
                  <a:pt x="21166" y="4606"/>
                </a:cubicBezTo>
                <a:lnTo>
                  <a:pt x="20932" y="4606"/>
                </a:lnTo>
                <a:cubicBezTo>
                  <a:pt x="21023" y="4697"/>
                  <a:pt x="20726" y="4880"/>
                  <a:pt x="20361" y="5177"/>
                </a:cubicBezTo>
                <a:cubicBezTo>
                  <a:pt x="20064" y="5359"/>
                  <a:pt x="19790" y="5542"/>
                  <a:pt x="20064" y="5542"/>
                </a:cubicBezTo>
                <a:cubicBezTo>
                  <a:pt x="19676" y="5542"/>
                  <a:pt x="19402" y="5930"/>
                  <a:pt x="18923" y="6113"/>
                </a:cubicBezTo>
                <a:cubicBezTo>
                  <a:pt x="18923" y="6113"/>
                  <a:pt x="19014" y="6113"/>
                  <a:pt x="18740" y="6227"/>
                </a:cubicBezTo>
                <a:lnTo>
                  <a:pt x="18740" y="6318"/>
                </a:lnTo>
                <a:lnTo>
                  <a:pt x="18923" y="6318"/>
                </a:lnTo>
                <a:cubicBezTo>
                  <a:pt x="18832" y="6409"/>
                  <a:pt x="18444" y="6797"/>
                  <a:pt x="18261" y="6889"/>
                </a:cubicBezTo>
                <a:lnTo>
                  <a:pt x="18078" y="7071"/>
                </a:lnTo>
                <a:lnTo>
                  <a:pt x="17964" y="7071"/>
                </a:lnTo>
                <a:lnTo>
                  <a:pt x="17964" y="6980"/>
                </a:lnTo>
                <a:lnTo>
                  <a:pt x="18078" y="6889"/>
                </a:lnTo>
                <a:cubicBezTo>
                  <a:pt x="18078" y="6797"/>
                  <a:pt x="18170" y="6797"/>
                  <a:pt x="18170" y="6797"/>
                </a:cubicBezTo>
                <a:cubicBezTo>
                  <a:pt x="18250" y="6697"/>
                  <a:pt x="18189" y="6615"/>
                  <a:pt x="18235" y="6596"/>
                </a:cubicBezTo>
                <a:lnTo>
                  <a:pt x="18235" y="6596"/>
                </a:lnTo>
                <a:cubicBezTo>
                  <a:pt x="18225" y="6599"/>
                  <a:pt x="18214" y="6603"/>
                  <a:pt x="18203" y="6611"/>
                </a:cubicBezTo>
                <a:lnTo>
                  <a:pt x="18203" y="6611"/>
                </a:lnTo>
                <a:cubicBezTo>
                  <a:pt x="18261" y="6475"/>
                  <a:pt x="18261" y="6396"/>
                  <a:pt x="18261" y="6318"/>
                </a:cubicBezTo>
                <a:cubicBezTo>
                  <a:pt x="18444" y="6227"/>
                  <a:pt x="18535" y="5839"/>
                  <a:pt x="18649" y="5451"/>
                </a:cubicBezTo>
                <a:cubicBezTo>
                  <a:pt x="18740" y="5268"/>
                  <a:pt x="18832" y="4971"/>
                  <a:pt x="18832" y="4789"/>
                </a:cubicBezTo>
                <a:cubicBezTo>
                  <a:pt x="18923" y="4606"/>
                  <a:pt x="18923" y="4309"/>
                  <a:pt x="19014" y="4218"/>
                </a:cubicBezTo>
                <a:lnTo>
                  <a:pt x="19014" y="4218"/>
                </a:lnTo>
                <a:cubicBezTo>
                  <a:pt x="18649" y="4309"/>
                  <a:pt x="18352" y="4401"/>
                  <a:pt x="18078" y="4401"/>
                </a:cubicBezTo>
                <a:lnTo>
                  <a:pt x="17964" y="4606"/>
                </a:lnTo>
                <a:cubicBezTo>
                  <a:pt x="17690" y="4697"/>
                  <a:pt x="17394" y="4697"/>
                  <a:pt x="17120" y="4789"/>
                </a:cubicBezTo>
                <a:cubicBezTo>
                  <a:pt x="17028" y="4880"/>
                  <a:pt x="16823" y="4880"/>
                  <a:pt x="16732" y="4971"/>
                </a:cubicBezTo>
                <a:cubicBezTo>
                  <a:pt x="16549" y="4971"/>
                  <a:pt x="16366" y="5086"/>
                  <a:pt x="16366" y="5086"/>
                </a:cubicBezTo>
                <a:lnTo>
                  <a:pt x="16366" y="5177"/>
                </a:lnTo>
                <a:cubicBezTo>
                  <a:pt x="16070" y="5359"/>
                  <a:pt x="15499" y="5451"/>
                  <a:pt x="14928" y="5656"/>
                </a:cubicBezTo>
                <a:cubicBezTo>
                  <a:pt x="14928" y="5588"/>
                  <a:pt x="14993" y="5561"/>
                  <a:pt x="15069" y="5550"/>
                </a:cubicBezTo>
                <a:lnTo>
                  <a:pt x="15069" y="5550"/>
                </a:lnTo>
                <a:cubicBezTo>
                  <a:pt x="14371" y="5618"/>
                  <a:pt x="13840" y="6120"/>
                  <a:pt x="13308" y="6227"/>
                </a:cubicBezTo>
                <a:cubicBezTo>
                  <a:pt x="13125" y="6318"/>
                  <a:pt x="13034" y="6318"/>
                  <a:pt x="12943" y="6409"/>
                </a:cubicBezTo>
                <a:lnTo>
                  <a:pt x="12829" y="6409"/>
                </a:lnTo>
                <a:cubicBezTo>
                  <a:pt x="12737" y="6409"/>
                  <a:pt x="12555" y="6501"/>
                  <a:pt x="12463" y="6592"/>
                </a:cubicBezTo>
                <a:lnTo>
                  <a:pt x="12372" y="6501"/>
                </a:lnTo>
                <a:lnTo>
                  <a:pt x="12258" y="6592"/>
                </a:lnTo>
                <a:cubicBezTo>
                  <a:pt x="12075" y="6592"/>
                  <a:pt x="12167" y="6683"/>
                  <a:pt x="12258" y="6683"/>
                </a:cubicBezTo>
                <a:cubicBezTo>
                  <a:pt x="12258" y="6683"/>
                  <a:pt x="12167" y="6797"/>
                  <a:pt x="12075" y="6797"/>
                </a:cubicBezTo>
                <a:cubicBezTo>
                  <a:pt x="11919" y="6797"/>
                  <a:pt x="11745" y="6999"/>
                  <a:pt x="11527" y="6999"/>
                </a:cubicBezTo>
                <a:cubicBezTo>
                  <a:pt x="11490" y="6999"/>
                  <a:pt x="11452" y="6993"/>
                  <a:pt x="11413" y="6980"/>
                </a:cubicBezTo>
                <a:cubicBezTo>
                  <a:pt x="11413" y="7071"/>
                  <a:pt x="10660" y="7459"/>
                  <a:pt x="10660" y="7642"/>
                </a:cubicBezTo>
                <a:cubicBezTo>
                  <a:pt x="10660" y="7642"/>
                  <a:pt x="10546" y="7642"/>
                  <a:pt x="10660" y="7551"/>
                </a:cubicBezTo>
                <a:lnTo>
                  <a:pt x="10660" y="7551"/>
                </a:lnTo>
                <a:cubicBezTo>
                  <a:pt x="10546" y="7642"/>
                  <a:pt x="10546" y="7642"/>
                  <a:pt x="10455" y="7642"/>
                </a:cubicBezTo>
                <a:cubicBezTo>
                  <a:pt x="10660" y="7459"/>
                  <a:pt x="10843" y="7254"/>
                  <a:pt x="10934" y="7071"/>
                </a:cubicBezTo>
                <a:cubicBezTo>
                  <a:pt x="10952" y="7053"/>
                  <a:pt x="10963" y="7046"/>
                  <a:pt x="10969" y="7046"/>
                </a:cubicBezTo>
                <a:cubicBezTo>
                  <a:pt x="10992" y="7046"/>
                  <a:pt x="10934" y="7163"/>
                  <a:pt x="10934" y="7163"/>
                </a:cubicBezTo>
                <a:cubicBezTo>
                  <a:pt x="11023" y="7073"/>
                  <a:pt x="11025" y="6984"/>
                  <a:pt x="11110" y="6980"/>
                </a:cubicBezTo>
                <a:lnTo>
                  <a:pt x="11110" y="6980"/>
                </a:lnTo>
                <a:cubicBezTo>
                  <a:pt x="11103" y="7013"/>
                  <a:pt x="11088" y="7074"/>
                  <a:pt x="11056" y="7125"/>
                </a:cubicBezTo>
                <a:lnTo>
                  <a:pt x="11056" y="7125"/>
                </a:lnTo>
                <a:cubicBezTo>
                  <a:pt x="11408" y="6674"/>
                  <a:pt x="11320" y="6498"/>
                  <a:pt x="11231" y="6409"/>
                </a:cubicBezTo>
                <a:cubicBezTo>
                  <a:pt x="11413" y="6227"/>
                  <a:pt x="11505" y="6021"/>
                  <a:pt x="11505" y="5839"/>
                </a:cubicBezTo>
                <a:cubicBezTo>
                  <a:pt x="11550" y="5793"/>
                  <a:pt x="11624" y="5747"/>
                  <a:pt x="11662" y="5747"/>
                </a:cubicBezTo>
                <a:cubicBezTo>
                  <a:pt x="11699" y="5747"/>
                  <a:pt x="11699" y="5793"/>
                  <a:pt x="11596" y="5930"/>
                </a:cubicBezTo>
                <a:cubicBezTo>
                  <a:pt x="11687" y="5839"/>
                  <a:pt x="12372" y="4971"/>
                  <a:pt x="12167" y="4880"/>
                </a:cubicBezTo>
                <a:cubicBezTo>
                  <a:pt x="12258" y="4789"/>
                  <a:pt x="12372" y="4606"/>
                  <a:pt x="12372" y="4606"/>
                </a:cubicBezTo>
                <a:cubicBezTo>
                  <a:pt x="12540" y="4166"/>
                  <a:pt x="12630" y="4130"/>
                  <a:pt x="12715" y="3757"/>
                </a:cubicBezTo>
                <a:lnTo>
                  <a:pt x="12715" y="3757"/>
                </a:lnTo>
                <a:cubicBezTo>
                  <a:pt x="12701" y="3775"/>
                  <a:pt x="12680" y="3796"/>
                  <a:pt x="12646" y="3830"/>
                </a:cubicBezTo>
                <a:cubicBezTo>
                  <a:pt x="12555" y="3556"/>
                  <a:pt x="12737" y="3465"/>
                  <a:pt x="12737" y="2986"/>
                </a:cubicBezTo>
                <a:lnTo>
                  <a:pt x="12737" y="2506"/>
                </a:lnTo>
                <a:cubicBezTo>
                  <a:pt x="12646" y="2415"/>
                  <a:pt x="12646" y="2415"/>
                  <a:pt x="12555" y="2324"/>
                </a:cubicBezTo>
                <a:lnTo>
                  <a:pt x="12463" y="2232"/>
                </a:lnTo>
                <a:cubicBezTo>
                  <a:pt x="12372" y="2118"/>
                  <a:pt x="12258" y="2027"/>
                  <a:pt x="12075" y="1844"/>
                </a:cubicBezTo>
                <a:lnTo>
                  <a:pt x="12075" y="1936"/>
                </a:lnTo>
                <a:cubicBezTo>
                  <a:pt x="12075" y="2027"/>
                  <a:pt x="11984" y="2027"/>
                  <a:pt x="11984" y="2027"/>
                </a:cubicBezTo>
                <a:cubicBezTo>
                  <a:pt x="11984" y="1936"/>
                  <a:pt x="11893" y="1844"/>
                  <a:pt x="11893" y="1662"/>
                </a:cubicBezTo>
                <a:cubicBezTo>
                  <a:pt x="11893" y="1751"/>
                  <a:pt x="11871" y="1819"/>
                  <a:pt x="11835" y="1819"/>
                </a:cubicBezTo>
                <a:cubicBezTo>
                  <a:pt x="11798" y="1819"/>
                  <a:pt x="11745" y="1746"/>
                  <a:pt x="11687" y="1548"/>
                </a:cubicBezTo>
                <a:cubicBezTo>
                  <a:pt x="11801" y="1548"/>
                  <a:pt x="11801" y="1365"/>
                  <a:pt x="11687" y="1091"/>
                </a:cubicBezTo>
                <a:cubicBezTo>
                  <a:pt x="11505" y="886"/>
                  <a:pt x="11322" y="612"/>
                  <a:pt x="11231" y="406"/>
                </a:cubicBezTo>
                <a:lnTo>
                  <a:pt x="11231" y="406"/>
                </a:lnTo>
                <a:cubicBezTo>
                  <a:pt x="11259" y="471"/>
                  <a:pt x="11250" y="495"/>
                  <a:pt x="11215" y="495"/>
                </a:cubicBezTo>
                <a:cubicBezTo>
                  <a:pt x="11139" y="495"/>
                  <a:pt x="10940" y="378"/>
                  <a:pt x="10751" y="315"/>
                </a:cubicBezTo>
                <a:cubicBezTo>
                  <a:pt x="10580" y="262"/>
                  <a:pt x="10416" y="210"/>
                  <a:pt x="10344" y="210"/>
                </a:cubicBezTo>
                <a:cubicBezTo>
                  <a:pt x="10291" y="210"/>
                  <a:pt x="10286" y="238"/>
                  <a:pt x="10363" y="315"/>
                </a:cubicBezTo>
                <a:cubicBezTo>
                  <a:pt x="10089" y="132"/>
                  <a:pt x="10455" y="224"/>
                  <a:pt x="10181" y="41"/>
                </a:cubicBezTo>
                <a:cubicBezTo>
                  <a:pt x="9861" y="41"/>
                  <a:pt x="9582" y="1"/>
                  <a:pt x="92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" name="Google Shape;346;p23"/>
          <p:cNvSpPr txBox="1">
            <a:spLocks noGrp="1"/>
          </p:cNvSpPr>
          <p:nvPr>
            <p:ph type="body" idx="1"/>
          </p:nvPr>
        </p:nvSpPr>
        <p:spPr>
          <a:xfrm>
            <a:off x="1751850" y="1676637"/>
            <a:ext cx="2366400" cy="205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10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347" name="Google Shape;347;p23"/>
          <p:cNvSpPr txBox="1">
            <a:spLocks noGrp="1"/>
          </p:cNvSpPr>
          <p:nvPr>
            <p:ph type="body" idx="2"/>
          </p:nvPr>
        </p:nvSpPr>
        <p:spPr>
          <a:xfrm>
            <a:off x="5178150" y="2057637"/>
            <a:ext cx="2366400" cy="205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10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348" name="Google Shape;348;p23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14877656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" name="Google Shape;350;p24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351" name="Google Shape;351;p24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4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53" name="Google Shape;353;p24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354" name="Google Shape;354;p24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60" name="Google Shape;360;p24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1" name="Google Shape;361;p24"/>
          <p:cNvSpPr txBox="1">
            <a:spLocks noGrp="1"/>
          </p:cNvSpPr>
          <p:nvPr>
            <p:ph type="subTitle" idx="1"/>
          </p:nvPr>
        </p:nvSpPr>
        <p:spPr>
          <a:xfrm>
            <a:off x="5215288" y="3750161"/>
            <a:ext cx="2132100" cy="72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2" name="Google Shape;362;p24"/>
          <p:cNvSpPr txBox="1">
            <a:spLocks noGrp="1"/>
          </p:cNvSpPr>
          <p:nvPr>
            <p:ph type="subTitle" idx="2"/>
          </p:nvPr>
        </p:nvSpPr>
        <p:spPr>
          <a:xfrm>
            <a:off x="1940568" y="3750161"/>
            <a:ext cx="2132100" cy="72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24"/>
          <p:cNvSpPr txBox="1">
            <a:spLocks noGrp="1"/>
          </p:cNvSpPr>
          <p:nvPr>
            <p:ph type="subTitle" idx="3"/>
          </p:nvPr>
        </p:nvSpPr>
        <p:spPr>
          <a:xfrm>
            <a:off x="5215288" y="3307125"/>
            <a:ext cx="2132100" cy="55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9pPr>
          </a:lstStyle>
          <a:p>
            <a:endParaRPr/>
          </a:p>
        </p:txBody>
      </p:sp>
      <p:sp>
        <p:nvSpPr>
          <p:cNvPr id="364" name="Google Shape;364;p24"/>
          <p:cNvSpPr txBox="1">
            <a:spLocks noGrp="1"/>
          </p:cNvSpPr>
          <p:nvPr>
            <p:ph type="subTitle" idx="4"/>
          </p:nvPr>
        </p:nvSpPr>
        <p:spPr>
          <a:xfrm>
            <a:off x="1940568" y="3307125"/>
            <a:ext cx="2132100" cy="55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SzPts val="2200"/>
              <a:buFont typeface="Mansalva"/>
              <a:buNone/>
              <a:defRPr sz="2200">
                <a:latin typeface="Mansalva"/>
                <a:ea typeface="Mansalva"/>
                <a:cs typeface="Mansalva"/>
                <a:sym typeface="Mansalv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34908981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6" name="Google Shape;366;p25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367" name="Google Shape;367;p25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5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69" name="Google Shape;369;p25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370" name="Google Shape;370;p25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5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25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25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25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25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76" name="Google Shape;376;p25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7" name="Google Shape;377;p25"/>
          <p:cNvSpPr txBox="1">
            <a:spLocks noGrp="1"/>
          </p:cNvSpPr>
          <p:nvPr>
            <p:ph type="title" idx="2"/>
          </p:nvPr>
        </p:nvSpPr>
        <p:spPr>
          <a:xfrm>
            <a:off x="1398064" y="1468175"/>
            <a:ext cx="17520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78" name="Google Shape;378;p25"/>
          <p:cNvSpPr txBox="1">
            <a:spLocks noGrp="1"/>
          </p:cNvSpPr>
          <p:nvPr>
            <p:ph type="subTitle" idx="1"/>
          </p:nvPr>
        </p:nvSpPr>
        <p:spPr>
          <a:xfrm>
            <a:off x="1398052" y="3097575"/>
            <a:ext cx="17520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79" name="Google Shape;379;p25"/>
          <p:cNvSpPr txBox="1">
            <a:spLocks noGrp="1"/>
          </p:cNvSpPr>
          <p:nvPr>
            <p:ph type="title" idx="3"/>
          </p:nvPr>
        </p:nvSpPr>
        <p:spPr>
          <a:xfrm>
            <a:off x="3767977" y="1468175"/>
            <a:ext cx="17520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80" name="Google Shape;380;p25"/>
          <p:cNvSpPr txBox="1">
            <a:spLocks noGrp="1"/>
          </p:cNvSpPr>
          <p:nvPr>
            <p:ph type="subTitle" idx="4"/>
          </p:nvPr>
        </p:nvSpPr>
        <p:spPr>
          <a:xfrm>
            <a:off x="3767977" y="3097575"/>
            <a:ext cx="17520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81" name="Google Shape;381;p25"/>
          <p:cNvSpPr txBox="1">
            <a:spLocks noGrp="1"/>
          </p:cNvSpPr>
          <p:nvPr>
            <p:ph type="title" idx="5"/>
          </p:nvPr>
        </p:nvSpPr>
        <p:spPr>
          <a:xfrm>
            <a:off x="6027588" y="1468175"/>
            <a:ext cx="17520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82" name="Google Shape;382;p25"/>
          <p:cNvSpPr txBox="1">
            <a:spLocks noGrp="1"/>
          </p:cNvSpPr>
          <p:nvPr>
            <p:ph type="subTitle" idx="6"/>
          </p:nvPr>
        </p:nvSpPr>
        <p:spPr>
          <a:xfrm>
            <a:off x="6027600" y="3097575"/>
            <a:ext cx="17520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83" name="Google Shape;383;p25"/>
          <p:cNvSpPr/>
          <p:nvPr/>
        </p:nvSpPr>
        <p:spPr>
          <a:xfrm>
            <a:off x="8244778" y="4261151"/>
            <a:ext cx="353629" cy="354638"/>
          </a:xfrm>
          <a:custGeom>
            <a:avLst/>
            <a:gdLst/>
            <a:ahLst/>
            <a:cxnLst/>
            <a:rect l="l" t="t" r="r" b="b"/>
            <a:pathLst>
              <a:path w="10067" h="10090" extrusionOk="0">
                <a:moveTo>
                  <a:pt x="5022" y="1"/>
                </a:moveTo>
                <a:cubicBezTo>
                  <a:pt x="2169" y="1"/>
                  <a:pt x="1" y="2283"/>
                  <a:pt x="1" y="5045"/>
                </a:cubicBezTo>
                <a:cubicBezTo>
                  <a:pt x="1" y="7898"/>
                  <a:pt x="2169" y="10090"/>
                  <a:pt x="5022" y="10090"/>
                </a:cubicBezTo>
                <a:cubicBezTo>
                  <a:pt x="7784" y="10090"/>
                  <a:pt x="10067" y="7898"/>
                  <a:pt x="10067" y="5045"/>
                </a:cubicBezTo>
                <a:cubicBezTo>
                  <a:pt x="10067" y="2283"/>
                  <a:pt x="7784" y="1"/>
                  <a:pt x="502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7478035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5" name="Google Shape;385;p26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386" name="Google Shape;386;p26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6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8" name="Google Shape;388;p26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389" name="Google Shape;389;p26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26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26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26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26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26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95" name="Google Shape;395;p26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6" name="Google Shape;396;p26"/>
          <p:cNvSpPr txBox="1">
            <a:spLocks noGrp="1"/>
          </p:cNvSpPr>
          <p:nvPr>
            <p:ph type="ctrTitle" idx="2"/>
          </p:nvPr>
        </p:nvSpPr>
        <p:spPr>
          <a:xfrm flipH="1">
            <a:off x="1991693" y="1381635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535B34"/>
              </a:buClr>
              <a:buSzPts val="2400"/>
              <a:buNone/>
              <a:defRPr sz="2200" b="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97" name="Google Shape;397;p26"/>
          <p:cNvSpPr txBox="1">
            <a:spLocks noGrp="1"/>
          </p:cNvSpPr>
          <p:nvPr>
            <p:ph type="subTitle" idx="1"/>
          </p:nvPr>
        </p:nvSpPr>
        <p:spPr>
          <a:xfrm flipH="1">
            <a:off x="1774943" y="1803913"/>
            <a:ext cx="21855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400">
                <a:latin typeface="Catamaran Light"/>
                <a:ea typeface="Catamaran Light"/>
                <a:cs typeface="Catamaran Light"/>
                <a:sym typeface="Catamaran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9pPr>
          </a:lstStyle>
          <a:p>
            <a:endParaRPr/>
          </a:p>
        </p:txBody>
      </p:sp>
      <p:sp>
        <p:nvSpPr>
          <p:cNvPr id="398" name="Google Shape;398;p26"/>
          <p:cNvSpPr txBox="1">
            <a:spLocks noGrp="1"/>
          </p:cNvSpPr>
          <p:nvPr>
            <p:ph type="ctrTitle" idx="3"/>
          </p:nvPr>
        </p:nvSpPr>
        <p:spPr>
          <a:xfrm flipH="1">
            <a:off x="5697241" y="1381635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 b="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99" name="Google Shape;399;p26"/>
          <p:cNvSpPr txBox="1">
            <a:spLocks noGrp="1"/>
          </p:cNvSpPr>
          <p:nvPr>
            <p:ph type="subTitle" idx="4"/>
          </p:nvPr>
        </p:nvSpPr>
        <p:spPr>
          <a:xfrm flipH="1">
            <a:off x="5386591" y="1806263"/>
            <a:ext cx="2181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400">
                <a:latin typeface="Catamaran Light"/>
                <a:ea typeface="Catamaran Light"/>
                <a:cs typeface="Catamaran Light"/>
                <a:sym typeface="Catamaran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9pPr>
          </a:lstStyle>
          <a:p>
            <a:endParaRPr/>
          </a:p>
        </p:txBody>
      </p:sp>
      <p:sp>
        <p:nvSpPr>
          <p:cNvPr id="400" name="Google Shape;400;p26"/>
          <p:cNvSpPr txBox="1">
            <a:spLocks noGrp="1"/>
          </p:cNvSpPr>
          <p:nvPr>
            <p:ph type="ctrTitle" idx="5"/>
          </p:nvPr>
        </p:nvSpPr>
        <p:spPr>
          <a:xfrm flipH="1">
            <a:off x="1991718" y="3722312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 b="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01" name="Google Shape;401;p26"/>
          <p:cNvSpPr txBox="1">
            <a:spLocks noGrp="1"/>
          </p:cNvSpPr>
          <p:nvPr>
            <p:ph type="subTitle" idx="6"/>
          </p:nvPr>
        </p:nvSpPr>
        <p:spPr>
          <a:xfrm flipH="1">
            <a:off x="1717668" y="2956406"/>
            <a:ext cx="2185500" cy="87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400">
                <a:latin typeface="Catamaran Light"/>
                <a:ea typeface="Catamaran Light"/>
                <a:cs typeface="Catamaran Light"/>
                <a:sym typeface="Catamaran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9pPr>
          </a:lstStyle>
          <a:p>
            <a:endParaRPr/>
          </a:p>
        </p:txBody>
      </p:sp>
      <p:sp>
        <p:nvSpPr>
          <p:cNvPr id="402" name="Google Shape;402;p26"/>
          <p:cNvSpPr txBox="1">
            <a:spLocks noGrp="1"/>
          </p:cNvSpPr>
          <p:nvPr>
            <p:ph type="ctrTitle" idx="7"/>
          </p:nvPr>
        </p:nvSpPr>
        <p:spPr>
          <a:xfrm flipH="1">
            <a:off x="5569891" y="3722312"/>
            <a:ext cx="18153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 b="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03" name="Google Shape;403;p26"/>
          <p:cNvSpPr txBox="1">
            <a:spLocks noGrp="1"/>
          </p:cNvSpPr>
          <p:nvPr>
            <p:ph type="subTitle" idx="8"/>
          </p:nvPr>
        </p:nvSpPr>
        <p:spPr>
          <a:xfrm flipH="1">
            <a:off x="5384791" y="2956406"/>
            <a:ext cx="2185500" cy="87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400">
                <a:latin typeface="Catamaran Light"/>
                <a:ea typeface="Catamaran Light"/>
                <a:cs typeface="Catamaran Light"/>
                <a:sym typeface="Catamaran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Catamaran Light"/>
              <a:buNone/>
              <a:defRPr sz="1200">
                <a:latin typeface="Catamaran Light"/>
                <a:ea typeface="Catamaran Light"/>
                <a:cs typeface="Catamaran Light"/>
                <a:sym typeface="Catamaran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19308996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" name="Google Shape;405;p27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406" name="Google Shape;406;p27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7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8" name="Google Shape;408;p27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409" name="Google Shape;409;p27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27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27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27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27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27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15" name="Google Shape;415;p27"/>
          <p:cNvGrpSpPr/>
          <p:nvPr/>
        </p:nvGrpSpPr>
        <p:grpSpPr>
          <a:xfrm>
            <a:off x="857639" y="837194"/>
            <a:ext cx="7572661" cy="3748806"/>
            <a:chOff x="892526" y="836993"/>
            <a:chExt cx="7572661" cy="3748806"/>
          </a:xfrm>
        </p:grpSpPr>
        <p:sp>
          <p:nvSpPr>
            <p:cNvPr id="416" name="Google Shape;416;p27"/>
            <p:cNvSpPr/>
            <p:nvPr/>
          </p:nvSpPr>
          <p:spPr>
            <a:xfrm>
              <a:off x="936087" y="1600199"/>
              <a:ext cx="7529100" cy="2985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7"/>
            <p:cNvSpPr/>
            <p:nvPr/>
          </p:nvSpPr>
          <p:spPr>
            <a:xfrm rot="-2172982">
              <a:off x="7120228" y="1079067"/>
              <a:ext cx="1107096" cy="1019686"/>
            </a:xfrm>
            <a:custGeom>
              <a:avLst/>
              <a:gdLst/>
              <a:ahLst/>
              <a:cxnLst/>
              <a:rect l="l" t="t" r="r" b="b"/>
              <a:pathLst>
                <a:path w="19517" h="17782" extrusionOk="0">
                  <a:moveTo>
                    <a:pt x="3995" y="0"/>
                  </a:moveTo>
                  <a:lnTo>
                    <a:pt x="3904" y="1986"/>
                  </a:lnTo>
                  <a:lnTo>
                    <a:pt x="2580" y="2169"/>
                  </a:lnTo>
                  <a:lnTo>
                    <a:pt x="2397" y="3515"/>
                  </a:lnTo>
                  <a:lnTo>
                    <a:pt x="1439" y="4656"/>
                  </a:lnTo>
                  <a:lnTo>
                    <a:pt x="1" y="4748"/>
                  </a:lnTo>
                  <a:lnTo>
                    <a:pt x="15613" y="17781"/>
                  </a:lnTo>
                  <a:lnTo>
                    <a:pt x="15796" y="15499"/>
                  </a:lnTo>
                  <a:lnTo>
                    <a:pt x="16937" y="15499"/>
                  </a:lnTo>
                  <a:lnTo>
                    <a:pt x="16846" y="14449"/>
                  </a:lnTo>
                  <a:lnTo>
                    <a:pt x="17896" y="14061"/>
                  </a:lnTo>
                  <a:lnTo>
                    <a:pt x="17804" y="13125"/>
                  </a:lnTo>
                  <a:lnTo>
                    <a:pt x="19516" y="12919"/>
                  </a:lnTo>
                  <a:lnTo>
                    <a:pt x="3995" y="0"/>
                  </a:lnTo>
                  <a:close/>
                </a:path>
              </a:pathLst>
            </a:custGeom>
            <a:solidFill>
              <a:srgbClr val="7ADAF2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7"/>
            <p:cNvSpPr/>
            <p:nvPr/>
          </p:nvSpPr>
          <p:spPr>
            <a:xfrm rot="-2700000">
              <a:off x="1090905" y="1079080"/>
              <a:ext cx="1107084" cy="1019670"/>
            </a:xfrm>
            <a:custGeom>
              <a:avLst/>
              <a:gdLst/>
              <a:ahLst/>
              <a:cxnLst/>
              <a:rect l="l" t="t" r="r" b="b"/>
              <a:pathLst>
                <a:path w="19517" h="17782" extrusionOk="0">
                  <a:moveTo>
                    <a:pt x="3995" y="0"/>
                  </a:moveTo>
                  <a:lnTo>
                    <a:pt x="3904" y="1986"/>
                  </a:lnTo>
                  <a:lnTo>
                    <a:pt x="2580" y="2169"/>
                  </a:lnTo>
                  <a:lnTo>
                    <a:pt x="2397" y="3515"/>
                  </a:lnTo>
                  <a:lnTo>
                    <a:pt x="1439" y="4656"/>
                  </a:lnTo>
                  <a:lnTo>
                    <a:pt x="1" y="4748"/>
                  </a:lnTo>
                  <a:lnTo>
                    <a:pt x="15613" y="17781"/>
                  </a:lnTo>
                  <a:lnTo>
                    <a:pt x="15796" y="15499"/>
                  </a:lnTo>
                  <a:lnTo>
                    <a:pt x="16937" y="15499"/>
                  </a:lnTo>
                  <a:lnTo>
                    <a:pt x="16846" y="14449"/>
                  </a:lnTo>
                  <a:lnTo>
                    <a:pt x="17896" y="14061"/>
                  </a:lnTo>
                  <a:lnTo>
                    <a:pt x="17804" y="13125"/>
                  </a:lnTo>
                  <a:lnTo>
                    <a:pt x="19516" y="12919"/>
                  </a:lnTo>
                  <a:lnTo>
                    <a:pt x="3995" y="0"/>
                  </a:lnTo>
                  <a:close/>
                </a:path>
              </a:pathLst>
            </a:custGeom>
            <a:solidFill>
              <a:srgbClr val="7ADAF2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9" name="Google Shape;419;p27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0" name="Google Shape;420;p27"/>
          <p:cNvSpPr txBox="1">
            <a:spLocks noGrp="1"/>
          </p:cNvSpPr>
          <p:nvPr>
            <p:ph type="title" idx="2"/>
          </p:nvPr>
        </p:nvSpPr>
        <p:spPr>
          <a:xfrm>
            <a:off x="1585925" y="3280400"/>
            <a:ext cx="18405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21" name="Google Shape;421;p27"/>
          <p:cNvSpPr txBox="1">
            <a:spLocks noGrp="1"/>
          </p:cNvSpPr>
          <p:nvPr>
            <p:ph type="subTitle" idx="1"/>
          </p:nvPr>
        </p:nvSpPr>
        <p:spPr>
          <a:xfrm>
            <a:off x="1585925" y="3614400"/>
            <a:ext cx="1840500" cy="7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22" name="Google Shape;422;p27"/>
          <p:cNvSpPr txBox="1">
            <a:spLocks noGrp="1"/>
          </p:cNvSpPr>
          <p:nvPr>
            <p:ph type="title" idx="3"/>
          </p:nvPr>
        </p:nvSpPr>
        <p:spPr>
          <a:xfrm>
            <a:off x="3723721" y="3280400"/>
            <a:ext cx="18405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23" name="Google Shape;423;p27"/>
          <p:cNvSpPr txBox="1">
            <a:spLocks noGrp="1"/>
          </p:cNvSpPr>
          <p:nvPr>
            <p:ph type="subTitle" idx="4"/>
          </p:nvPr>
        </p:nvSpPr>
        <p:spPr>
          <a:xfrm>
            <a:off x="3723725" y="3614400"/>
            <a:ext cx="1840500" cy="7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24" name="Google Shape;424;p27"/>
          <p:cNvSpPr txBox="1">
            <a:spLocks noGrp="1"/>
          </p:cNvSpPr>
          <p:nvPr>
            <p:ph type="title" idx="5"/>
          </p:nvPr>
        </p:nvSpPr>
        <p:spPr>
          <a:xfrm>
            <a:off x="5861513" y="3280400"/>
            <a:ext cx="18405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25" name="Google Shape;425;p27"/>
          <p:cNvSpPr txBox="1">
            <a:spLocks noGrp="1"/>
          </p:cNvSpPr>
          <p:nvPr>
            <p:ph type="subTitle" idx="6"/>
          </p:nvPr>
        </p:nvSpPr>
        <p:spPr>
          <a:xfrm>
            <a:off x="5861521" y="3614400"/>
            <a:ext cx="1840500" cy="7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26" name="Google Shape;426;p27"/>
          <p:cNvSpPr txBox="1">
            <a:spLocks noGrp="1"/>
          </p:cNvSpPr>
          <p:nvPr>
            <p:ph type="title" idx="7"/>
          </p:nvPr>
        </p:nvSpPr>
        <p:spPr>
          <a:xfrm>
            <a:off x="1585925" y="1871225"/>
            <a:ext cx="18405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27" name="Google Shape;427;p27"/>
          <p:cNvSpPr txBox="1">
            <a:spLocks noGrp="1"/>
          </p:cNvSpPr>
          <p:nvPr>
            <p:ph type="subTitle" idx="8"/>
          </p:nvPr>
        </p:nvSpPr>
        <p:spPr>
          <a:xfrm>
            <a:off x="1585925" y="2205225"/>
            <a:ext cx="1840500" cy="7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28" name="Google Shape;428;p27"/>
          <p:cNvSpPr txBox="1">
            <a:spLocks noGrp="1"/>
          </p:cNvSpPr>
          <p:nvPr>
            <p:ph type="title" idx="9"/>
          </p:nvPr>
        </p:nvSpPr>
        <p:spPr>
          <a:xfrm>
            <a:off x="3723721" y="1871225"/>
            <a:ext cx="18405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29" name="Google Shape;429;p27"/>
          <p:cNvSpPr txBox="1">
            <a:spLocks noGrp="1"/>
          </p:cNvSpPr>
          <p:nvPr>
            <p:ph type="subTitle" idx="13"/>
          </p:nvPr>
        </p:nvSpPr>
        <p:spPr>
          <a:xfrm>
            <a:off x="3723725" y="2205225"/>
            <a:ext cx="1840500" cy="7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30" name="Google Shape;430;p27"/>
          <p:cNvSpPr txBox="1">
            <a:spLocks noGrp="1"/>
          </p:cNvSpPr>
          <p:nvPr>
            <p:ph type="title" idx="14"/>
          </p:nvPr>
        </p:nvSpPr>
        <p:spPr>
          <a:xfrm>
            <a:off x="5861513" y="1871225"/>
            <a:ext cx="18405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31" name="Google Shape;431;p27"/>
          <p:cNvSpPr txBox="1">
            <a:spLocks noGrp="1"/>
          </p:cNvSpPr>
          <p:nvPr>
            <p:ph type="subTitle" idx="15"/>
          </p:nvPr>
        </p:nvSpPr>
        <p:spPr>
          <a:xfrm>
            <a:off x="5861521" y="2205225"/>
            <a:ext cx="1840500" cy="7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35233802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28"/>
          <p:cNvSpPr/>
          <p:nvPr/>
        </p:nvSpPr>
        <p:spPr>
          <a:xfrm>
            <a:off x="7500047" y="2295584"/>
            <a:ext cx="3232" cy="13672"/>
          </a:xfrm>
          <a:custGeom>
            <a:avLst/>
            <a:gdLst/>
            <a:ahLst/>
            <a:cxnLst/>
            <a:rect l="l" t="t" r="r" b="b"/>
            <a:pathLst>
              <a:path w="92" h="389" extrusionOk="0">
                <a:moveTo>
                  <a:pt x="1" y="0"/>
                </a:moveTo>
                <a:lnTo>
                  <a:pt x="1" y="388"/>
                </a:lnTo>
                <a:lnTo>
                  <a:pt x="92" y="388"/>
                </a:lnTo>
                <a:lnTo>
                  <a:pt x="92" y="0"/>
                </a:lnTo>
                <a:close/>
              </a:path>
            </a:pathLst>
          </a:custGeom>
          <a:solidFill>
            <a:srgbClr val="EAEA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" name="Google Shape;434;p28"/>
          <p:cNvSpPr/>
          <p:nvPr/>
        </p:nvSpPr>
        <p:spPr>
          <a:xfrm>
            <a:off x="7556986" y="4023615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1"/>
                </a:moveTo>
                <a:cubicBezTo>
                  <a:pt x="91" y="1"/>
                  <a:pt x="0" y="92"/>
                  <a:pt x="91" y="183"/>
                </a:cubicBezTo>
                <a:cubicBezTo>
                  <a:pt x="91" y="297"/>
                  <a:pt x="183" y="389"/>
                  <a:pt x="274" y="389"/>
                </a:cubicBezTo>
                <a:cubicBezTo>
                  <a:pt x="388" y="389"/>
                  <a:pt x="388" y="297"/>
                  <a:pt x="388" y="183"/>
                </a:cubicBezTo>
                <a:lnTo>
                  <a:pt x="388" y="92"/>
                </a:lnTo>
                <a:cubicBezTo>
                  <a:pt x="388" y="1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" name="Google Shape;435;p28"/>
          <p:cNvSpPr/>
          <p:nvPr/>
        </p:nvSpPr>
        <p:spPr>
          <a:xfrm>
            <a:off x="7573812" y="4137528"/>
            <a:ext cx="12857" cy="12899"/>
          </a:xfrm>
          <a:custGeom>
            <a:avLst/>
            <a:gdLst/>
            <a:ahLst/>
            <a:cxnLst/>
            <a:rect l="l" t="t" r="r" b="b"/>
            <a:pathLst>
              <a:path w="366" h="367" extrusionOk="0">
                <a:moveTo>
                  <a:pt x="183" y="1"/>
                </a:moveTo>
                <a:cubicBezTo>
                  <a:pt x="92" y="1"/>
                  <a:pt x="0" y="92"/>
                  <a:pt x="0" y="183"/>
                </a:cubicBezTo>
                <a:lnTo>
                  <a:pt x="0" y="275"/>
                </a:lnTo>
                <a:cubicBezTo>
                  <a:pt x="0" y="275"/>
                  <a:pt x="92" y="366"/>
                  <a:pt x="183" y="366"/>
                </a:cubicBezTo>
                <a:cubicBezTo>
                  <a:pt x="274" y="366"/>
                  <a:pt x="366" y="275"/>
                  <a:pt x="366" y="183"/>
                </a:cubicBezTo>
                <a:lnTo>
                  <a:pt x="366" y="92"/>
                </a:lnTo>
                <a:cubicBezTo>
                  <a:pt x="274" y="1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" name="Google Shape;436;p28"/>
          <p:cNvSpPr/>
          <p:nvPr/>
        </p:nvSpPr>
        <p:spPr>
          <a:xfrm>
            <a:off x="7543357" y="3909701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206" y="0"/>
                </a:moveTo>
                <a:cubicBezTo>
                  <a:pt x="91" y="0"/>
                  <a:pt x="0" y="115"/>
                  <a:pt x="0" y="206"/>
                </a:cubicBezTo>
                <a:cubicBezTo>
                  <a:pt x="0" y="297"/>
                  <a:pt x="91" y="389"/>
                  <a:pt x="206" y="389"/>
                </a:cubicBezTo>
                <a:cubicBezTo>
                  <a:pt x="297" y="389"/>
                  <a:pt x="388" y="297"/>
                  <a:pt x="388" y="206"/>
                </a:cubicBezTo>
                <a:lnTo>
                  <a:pt x="388" y="115"/>
                </a:lnTo>
                <a:cubicBezTo>
                  <a:pt x="388" y="0"/>
                  <a:pt x="297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" name="Google Shape;437;p28"/>
          <p:cNvSpPr/>
          <p:nvPr/>
        </p:nvSpPr>
        <p:spPr>
          <a:xfrm>
            <a:off x="7530501" y="3796596"/>
            <a:ext cx="12892" cy="12864"/>
          </a:xfrm>
          <a:custGeom>
            <a:avLst/>
            <a:gdLst/>
            <a:ahLst/>
            <a:cxnLst/>
            <a:rect l="l" t="t" r="r" b="b"/>
            <a:pathLst>
              <a:path w="367" h="366" extrusionOk="0">
                <a:moveTo>
                  <a:pt x="183" y="0"/>
                </a:moveTo>
                <a:cubicBezTo>
                  <a:pt x="1" y="0"/>
                  <a:pt x="1" y="91"/>
                  <a:pt x="1" y="183"/>
                </a:cubicBezTo>
                <a:cubicBezTo>
                  <a:pt x="1" y="274"/>
                  <a:pt x="92" y="365"/>
                  <a:pt x="183" y="365"/>
                </a:cubicBezTo>
                <a:cubicBezTo>
                  <a:pt x="275" y="365"/>
                  <a:pt x="366" y="274"/>
                  <a:pt x="366" y="183"/>
                </a:cubicBezTo>
                <a:lnTo>
                  <a:pt x="366" y="91"/>
                </a:lnTo>
                <a:cubicBezTo>
                  <a:pt x="275" y="0"/>
                  <a:pt x="275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" name="Google Shape;438;p28"/>
          <p:cNvSpPr/>
          <p:nvPr/>
        </p:nvSpPr>
        <p:spPr>
          <a:xfrm>
            <a:off x="7617123" y="4478494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183" y="1"/>
                </a:moveTo>
                <a:cubicBezTo>
                  <a:pt x="91" y="1"/>
                  <a:pt x="0" y="92"/>
                  <a:pt x="0" y="183"/>
                </a:cubicBezTo>
                <a:lnTo>
                  <a:pt x="0" y="274"/>
                </a:lnTo>
                <a:cubicBezTo>
                  <a:pt x="0" y="366"/>
                  <a:pt x="91" y="366"/>
                  <a:pt x="183" y="366"/>
                </a:cubicBezTo>
                <a:cubicBezTo>
                  <a:pt x="274" y="366"/>
                  <a:pt x="388" y="274"/>
                  <a:pt x="388" y="183"/>
                </a:cubicBezTo>
                <a:cubicBezTo>
                  <a:pt x="388" y="92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" name="Google Shape;439;p28"/>
          <p:cNvSpPr/>
          <p:nvPr/>
        </p:nvSpPr>
        <p:spPr>
          <a:xfrm>
            <a:off x="7586633" y="4250668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206" y="0"/>
                </a:moveTo>
                <a:cubicBezTo>
                  <a:pt x="115" y="0"/>
                  <a:pt x="1" y="114"/>
                  <a:pt x="1" y="206"/>
                </a:cubicBezTo>
                <a:lnTo>
                  <a:pt x="1" y="297"/>
                </a:lnTo>
                <a:cubicBezTo>
                  <a:pt x="115" y="388"/>
                  <a:pt x="115" y="388"/>
                  <a:pt x="206" y="388"/>
                </a:cubicBezTo>
                <a:cubicBezTo>
                  <a:pt x="297" y="388"/>
                  <a:pt x="389" y="297"/>
                  <a:pt x="389" y="206"/>
                </a:cubicBezTo>
                <a:lnTo>
                  <a:pt x="389" y="114"/>
                </a:lnTo>
                <a:cubicBezTo>
                  <a:pt x="389" y="0"/>
                  <a:pt x="297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" name="Google Shape;440;p28"/>
          <p:cNvSpPr/>
          <p:nvPr/>
        </p:nvSpPr>
        <p:spPr>
          <a:xfrm>
            <a:off x="7603459" y="4364581"/>
            <a:ext cx="13700" cy="13672"/>
          </a:xfrm>
          <a:custGeom>
            <a:avLst/>
            <a:gdLst/>
            <a:ahLst/>
            <a:cxnLst/>
            <a:rect l="l" t="t" r="r" b="b"/>
            <a:pathLst>
              <a:path w="390" h="389" extrusionOk="0">
                <a:moveTo>
                  <a:pt x="92" y="0"/>
                </a:moveTo>
                <a:cubicBezTo>
                  <a:pt x="1" y="0"/>
                  <a:pt x="1" y="92"/>
                  <a:pt x="1" y="183"/>
                </a:cubicBezTo>
                <a:lnTo>
                  <a:pt x="1" y="297"/>
                </a:lnTo>
                <a:cubicBezTo>
                  <a:pt x="1" y="388"/>
                  <a:pt x="92" y="388"/>
                  <a:pt x="206" y="388"/>
                </a:cubicBezTo>
                <a:cubicBezTo>
                  <a:pt x="298" y="388"/>
                  <a:pt x="389" y="297"/>
                  <a:pt x="298" y="183"/>
                </a:cubicBezTo>
                <a:lnTo>
                  <a:pt x="298" y="92"/>
                </a:lnTo>
                <a:cubicBezTo>
                  <a:pt x="298" y="92"/>
                  <a:pt x="206" y="0"/>
                  <a:pt x="92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441;p28"/>
          <p:cNvSpPr/>
          <p:nvPr/>
        </p:nvSpPr>
        <p:spPr>
          <a:xfrm>
            <a:off x="7666827" y="3893639"/>
            <a:ext cx="13665" cy="12899"/>
          </a:xfrm>
          <a:custGeom>
            <a:avLst/>
            <a:gdLst/>
            <a:ahLst/>
            <a:cxnLst/>
            <a:rect l="l" t="t" r="r" b="b"/>
            <a:pathLst>
              <a:path w="389" h="367" extrusionOk="0">
                <a:moveTo>
                  <a:pt x="206" y="1"/>
                </a:moveTo>
                <a:cubicBezTo>
                  <a:pt x="114" y="1"/>
                  <a:pt x="0" y="92"/>
                  <a:pt x="0" y="184"/>
                </a:cubicBezTo>
                <a:lnTo>
                  <a:pt x="0" y="275"/>
                </a:lnTo>
                <a:cubicBezTo>
                  <a:pt x="0" y="366"/>
                  <a:pt x="114" y="366"/>
                  <a:pt x="206" y="366"/>
                </a:cubicBezTo>
                <a:cubicBezTo>
                  <a:pt x="297" y="366"/>
                  <a:pt x="388" y="275"/>
                  <a:pt x="388" y="184"/>
                </a:cubicBezTo>
                <a:lnTo>
                  <a:pt x="388" y="92"/>
                </a:lnTo>
                <a:cubicBezTo>
                  <a:pt x="388" y="92"/>
                  <a:pt x="297" y="1"/>
                  <a:pt x="206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442;p28"/>
          <p:cNvSpPr/>
          <p:nvPr/>
        </p:nvSpPr>
        <p:spPr>
          <a:xfrm>
            <a:off x="604291" y="250805"/>
            <a:ext cx="8316000" cy="4763100"/>
          </a:xfrm>
          <a:prstGeom prst="roundRect">
            <a:avLst>
              <a:gd name="adj" fmla="val 4643"/>
            </a:avLst>
          </a:prstGeom>
          <a:solidFill>
            <a:srgbClr val="E3E3E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28"/>
          <p:cNvSpPr/>
          <p:nvPr/>
        </p:nvSpPr>
        <p:spPr>
          <a:xfrm>
            <a:off x="439175" y="199025"/>
            <a:ext cx="8409600" cy="4763100"/>
          </a:xfrm>
          <a:prstGeom prst="roundRect">
            <a:avLst>
              <a:gd name="adj" fmla="val 4643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" name="Google Shape;444;p28"/>
          <p:cNvGrpSpPr/>
          <p:nvPr/>
        </p:nvGrpSpPr>
        <p:grpSpPr>
          <a:xfrm>
            <a:off x="95162" y="199027"/>
            <a:ext cx="344001" cy="1985625"/>
            <a:chOff x="95162" y="199027"/>
            <a:chExt cx="344001" cy="1985625"/>
          </a:xfrm>
        </p:grpSpPr>
        <p:sp>
          <p:nvSpPr>
            <p:cNvPr id="445" name="Google Shape;445;p28"/>
            <p:cNvSpPr/>
            <p:nvPr/>
          </p:nvSpPr>
          <p:spPr>
            <a:xfrm>
              <a:off x="208199" y="1155322"/>
              <a:ext cx="153964" cy="1022898"/>
            </a:xfrm>
            <a:custGeom>
              <a:avLst/>
              <a:gdLst/>
              <a:ahLst/>
              <a:cxnLst/>
              <a:rect l="l" t="t" r="r" b="b"/>
              <a:pathLst>
                <a:path w="4383" h="29103" extrusionOk="0">
                  <a:moveTo>
                    <a:pt x="0" y="1"/>
                  </a:moveTo>
                  <a:lnTo>
                    <a:pt x="0" y="26546"/>
                  </a:lnTo>
                  <a:cubicBezTo>
                    <a:pt x="0" y="27779"/>
                    <a:pt x="777" y="28829"/>
                    <a:pt x="1918" y="29103"/>
                  </a:cubicBezTo>
                  <a:cubicBezTo>
                    <a:pt x="4383" y="28623"/>
                    <a:pt x="3995" y="26820"/>
                    <a:pt x="3995" y="26820"/>
                  </a:cubicBezTo>
                  <a:lnTo>
                    <a:pt x="3995" y="6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8"/>
            <p:cNvSpPr/>
            <p:nvPr/>
          </p:nvSpPr>
          <p:spPr>
            <a:xfrm>
              <a:off x="208199" y="1018141"/>
              <a:ext cx="194079" cy="1166510"/>
            </a:xfrm>
            <a:custGeom>
              <a:avLst/>
              <a:gdLst/>
              <a:ahLst/>
              <a:cxnLst/>
              <a:rect l="l" t="t" r="r" b="b"/>
              <a:pathLst>
                <a:path w="5525" h="33189" extrusionOk="0">
                  <a:moveTo>
                    <a:pt x="0" y="0"/>
                  </a:moveTo>
                  <a:lnTo>
                    <a:pt x="0" y="3904"/>
                  </a:lnTo>
                  <a:lnTo>
                    <a:pt x="3995" y="4566"/>
                  </a:lnTo>
                  <a:lnTo>
                    <a:pt x="3995" y="30723"/>
                  </a:lnTo>
                  <a:cubicBezTo>
                    <a:pt x="3995" y="30723"/>
                    <a:pt x="4383" y="32526"/>
                    <a:pt x="1918" y="33006"/>
                  </a:cubicBezTo>
                  <a:cubicBezTo>
                    <a:pt x="2192" y="33188"/>
                    <a:pt x="2488" y="33188"/>
                    <a:pt x="2762" y="33188"/>
                  </a:cubicBezTo>
                  <a:cubicBezTo>
                    <a:pt x="4292" y="33188"/>
                    <a:pt x="5524" y="31956"/>
                    <a:pt x="5524" y="30449"/>
                  </a:cubicBezTo>
                  <a:lnTo>
                    <a:pt x="5524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8"/>
            <p:cNvSpPr/>
            <p:nvPr/>
          </p:nvSpPr>
          <p:spPr>
            <a:xfrm>
              <a:off x="95162" y="329811"/>
              <a:ext cx="123508" cy="725269"/>
            </a:xfrm>
            <a:custGeom>
              <a:avLst/>
              <a:gdLst/>
              <a:ahLst/>
              <a:cxnLst/>
              <a:rect l="l" t="t" r="r" b="b"/>
              <a:pathLst>
                <a:path w="3516" h="20635" extrusionOk="0">
                  <a:moveTo>
                    <a:pt x="2762" y="0"/>
                  </a:moveTo>
                  <a:cubicBezTo>
                    <a:pt x="1233" y="0"/>
                    <a:pt x="0" y="1233"/>
                    <a:pt x="0" y="2671"/>
                  </a:cubicBezTo>
                  <a:lnTo>
                    <a:pt x="0" y="19881"/>
                  </a:lnTo>
                  <a:cubicBezTo>
                    <a:pt x="0" y="20361"/>
                    <a:pt x="365" y="20634"/>
                    <a:pt x="753" y="20634"/>
                  </a:cubicBezTo>
                  <a:cubicBezTo>
                    <a:pt x="1233" y="20634"/>
                    <a:pt x="1507" y="20361"/>
                    <a:pt x="1507" y="19881"/>
                  </a:cubicBezTo>
                  <a:lnTo>
                    <a:pt x="1507" y="2671"/>
                  </a:lnTo>
                  <a:cubicBezTo>
                    <a:pt x="1507" y="1986"/>
                    <a:pt x="2077" y="1530"/>
                    <a:pt x="2762" y="1530"/>
                  </a:cubicBezTo>
                  <a:cubicBezTo>
                    <a:pt x="3127" y="1530"/>
                    <a:pt x="3515" y="1142"/>
                    <a:pt x="3515" y="754"/>
                  </a:cubicBezTo>
                  <a:cubicBezTo>
                    <a:pt x="3515" y="274"/>
                    <a:pt x="3127" y="0"/>
                    <a:pt x="2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8"/>
            <p:cNvSpPr/>
            <p:nvPr/>
          </p:nvSpPr>
          <p:spPr>
            <a:xfrm>
              <a:off x="158495" y="329811"/>
              <a:ext cx="60173" cy="69838"/>
            </a:xfrm>
            <a:custGeom>
              <a:avLst/>
              <a:gdLst/>
              <a:ahLst/>
              <a:cxnLst/>
              <a:rect l="l" t="t" r="r" b="b"/>
              <a:pathLst>
                <a:path w="1713" h="1987" extrusionOk="0">
                  <a:moveTo>
                    <a:pt x="959" y="0"/>
                  </a:moveTo>
                  <a:cubicBezTo>
                    <a:pt x="571" y="0"/>
                    <a:pt x="274" y="92"/>
                    <a:pt x="0" y="183"/>
                  </a:cubicBezTo>
                  <a:lnTo>
                    <a:pt x="0" y="1986"/>
                  </a:lnTo>
                  <a:cubicBezTo>
                    <a:pt x="183" y="1712"/>
                    <a:pt x="571" y="1530"/>
                    <a:pt x="959" y="1530"/>
                  </a:cubicBezTo>
                  <a:cubicBezTo>
                    <a:pt x="1324" y="1530"/>
                    <a:pt x="1712" y="1142"/>
                    <a:pt x="1712" y="754"/>
                  </a:cubicBezTo>
                  <a:cubicBezTo>
                    <a:pt x="1712" y="274"/>
                    <a:pt x="1324" y="0"/>
                    <a:pt x="959" y="0"/>
                  </a:cubicBezTo>
                  <a:close/>
                </a:path>
              </a:pathLst>
            </a:custGeom>
            <a:solidFill>
              <a:srgbClr val="D582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8"/>
            <p:cNvSpPr/>
            <p:nvPr/>
          </p:nvSpPr>
          <p:spPr>
            <a:xfrm>
              <a:off x="175321" y="199027"/>
              <a:ext cx="263843" cy="926664"/>
            </a:xfrm>
            <a:custGeom>
              <a:avLst/>
              <a:gdLst/>
              <a:ahLst/>
              <a:cxnLst/>
              <a:rect l="l" t="t" r="r" b="b"/>
              <a:pathLst>
                <a:path w="7511" h="26365" extrusionOk="0">
                  <a:moveTo>
                    <a:pt x="3698" y="1"/>
                  </a:moveTo>
                  <a:cubicBezTo>
                    <a:pt x="2466" y="1"/>
                    <a:pt x="1416" y="571"/>
                    <a:pt x="754" y="1530"/>
                  </a:cubicBezTo>
                  <a:cubicBezTo>
                    <a:pt x="275" y="2101"/>
                    <a:pt x="1" y="2854"/>
                    <a:pt x="1" y="3721"/>
                  </a:cubicBezTo>
                  <a:lnTo>
                    <a:pt x="1" y="25109"/>
                  </a:lnTo>
                  <a:cubicBezTo>
                    <a:pt x="1" y="25793"/>
                    <a:pt x="480" y="26364"/>
                    <a:pt x="1142" y="26364"/>
                  </a:cubicBezTo>
                  <a:lnTo>
                    <a:pt x="6278" y="26364"/>
                  </a:lnTo>
                  <a:cubicBezTo>
                    <a:pt x="6940" y="26364"/>
                    <a:pt x="7510" y="25793"/>
                    <a:pt x="7510" y="25109"/>
                  </a:cubicBezTo>
                  <a:lnTo>
                    <a:pt x="7510" y="3721"/>
                  </a:lnTo>
                  <a:cubicBezTo>
                    <a:pt x="7510" y="2671"/>
                    <a:pt x="7031" y="1827"/>
                    <a:pt x="6369" y="1051"/>
                  </a:cubicBezTo>
                  <a:cubicBezTo>
                    <a:pt x="5707" y="389"/>
                    <a:pt x="4748" y="1"/>
                    <a:pt x="3698" y="1"/>
                  </a:cubicBezTo>
                  <a:close/>
                </a:path>
              </a:pathLst>
            </a:custGeom>
            <a:solidFill>
              <a:srgbClr val="E274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8"/>
            <p:cNvSpPr/>
            <p:nvPr/>
          </p:nvSpPr>
          <p:spPr>
            <a:xfrm>
              <a:off x="175321" y="229535"/>
              <a:ext cx="226959" cy="896156"/>
            </a:xfrm>
            <a:custGeom>
              <a:avLst/>
              <a:gdLst/>
              <a:ahLst/>
              <a:cxnLst/>
              <a:rect l="l" t="t" r="r" b="b"/>
              <a:pathLst>
                <a:path w="6461" h="25497" extrusionOk="0">
                  <a:moveTo>
                    <a:pt x="2763" y="0"/>
                  </a:moveTo>
                  <a:cubicBezTo>
                    <a:pt x="1986" y="0"/>
                    <a:pt x="1325" y="274"/>
                    <a:pt x="754" y="662"/>
                  </a:cubicBezTo>
                  <a:cubicBezTo>
                    <a:pt x="275" y="1233"/>
                    <a:pt x="1" y="1986"/>
                    <a:pt x="1" y="2853"/>
                  </a:cubicBezTo>
                  <a:lnTo>
                    <a:pt x="1" y="24241"/>
                  </a:lnTo>
                  <a:cubicBezTo>
                    <a:pt x="1" y="24925"/>
                    <a:pt x="480" y="25496"/>
                    <a:pt x="1142" y="25496"/>
                  </a:cubicBezTo>
                  <a:lnTo>
                    <a:pt x="5319" y="25496"/>
                  </a:lnTo>
                  <a:cubicBezTo>
                    <a:pt x="5981" y="25496"/>
                    <a:pt x="6460" y="24925"/>
                    <a:pt x="6460" y="24241"/>
                  </a:cubicBezTo>
                  <a:lnTo>
                    <a:pt x="6460" y="3812"/>
                  </a:lnTo>
                  <a:cubicBezTo>
                    <a:pt x="6460" y="2762"/>
                    <a:pt x="6072" y="1803"/>
                    <a:pt x="5410" y="1141"/>
                  </a:cubicBezTo>
                  <a:cubicBezTo>
                    <a:pt x="4748" y="480"/>
                    <a:pt x="3790" y="0"/>
                    <a:pt x="27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1" name="Google Shape;451;p28"/>
          <p:cNvSpPr/>
          <p:nvPr/>
        </p:nvSpPr>
        <p:spPr>
          <a:xfrm>
            <a:off x="7653970" y="3779726"/>
            <a:ext cx="12892" cy="13672"/>
          </a:xfrm>
          <a:custGeom>
            <a:avLst/>
            <a:gdLst/>
            <a:ahLst/>
            <a:cxnLst/>
            <a:rect l="l" t="t" r="r" b="b"/>
            <a:pathLst>
              <a:path w="367" h="389" extrusionOk="0">
                <a:moveTo>
                  <a:pt x="92" y="1"/>
                </a:moveTo>
                <a:cubicBezTo>
                  <a:pt x="1" y="1"/>
                  <a:pt x="1" y="92"/>
                  <a:pt x="1" y="183"/>
                </a:cubicBezTo>
                <a:lnTo>
                  <a:pt x="1" y="275"/>
                </a:lnTo>
                <a:cubicBezTo>
                  <a:pt x="1" y="389"/>
                  <a:pt x="92" y="389"/>
                  <a:pt x="184" y="389"/>
                </a:cubicBezTo>
                <a:cubicBezTo>
                  <a:pt x="275" y="389"/>
                  <a:pt x="366" y="275"/>
                  <a:pt x="275" y="183"/>
                </a:cubicBezTo>
                <a:lnTo>
                  <a:pt x="275" y="92"/>
                </a:lnTo>
                <a:cubicBezTo>
                  <a:pt x="275" y="1"/>
                  <a:pt x="184" y="1"/>
                  <a:pt x="92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" name="Google Shape;452;p28"/>
          <p:cNvSpPr/>
          <p:nvPr/>
        </p:nvSpPr>
        <p:spPr>
          <a:xfrm>
            <a:off x="7740592" y="4461659"/>
            <a:ext cx="13665" cy="16871"/>
          </a:xfrm>
          <a:custGeom>
            <a:avLst/>
            <a:gdLst/>
            <a:ahLst/>
            <a:cxnLst/>
            <a:rect l="l" t="t" r="r" b="b"/>
            <a:pathLst>
              <a:path w="389" h="480" extrusionOk="0">
                <a:moveTo>
                  <a:pt x="91" y="0"/>
                </a:moveTo>
                <a:cubicBezTo>
                  <a:pt x="0" y="92"/>
                  <a:pt x="0" y="92"/>
                  <a:pt x="0" y="183"/>
                </a:cubicBezTo>
                <a:lnTo>
                  <a:pt x="0" y="274"/>
                </a:lnTo>
                <a:cubicBezTo>
                  <a:pt x="0" y="388"/>
                  <a:pt x="91" y="480"/>
                  <a:pt x="183" y="480"/>
                </a:cubicBezTo>
                <a:cubicBezTo>
                  <a:pt x="297" y="388"/>
                  <a:pt x="388" y="388"/>
                  <a:pt x="388" y="274"/>
                </a:cubicBezTo>
                <a:lnTo>
                  <a:pt x="297" y="183"/>
                </a:lnTo>
                <a:cubicBezTo>
                  <a:pt x="297" y="92"/>
                  <a:pt x="183" y="0"/>
                  <a:pt x="91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" name="Google Shape;453;p28"/>
          <p:cNvSpPr/>
          <p:nvPr/>
        </p:nvSpPr>
        <p:spPr>
          <a:xfrm>
            <a:off x="7710910" y="4234605"/>
            <a:ext cx="12857" cy="14200"/>
          </a:xfrm>
          <a:custGeom>
            <a:avLst/>
            <a:gdLst/>
            <a:ahLst/>
            <a:cxnLst/>
            <a:rect l="l" t="t" r="r" b="b"/>
            <a:pathLst>
              <a:path w="366" h="404" extrusionOk="0">
                <a:moveTo>
                  <a:pt x="183" y="1"/>
                </a:moveTo>
                <a:cubicBezTo>
                  <a:pt x="92" y="1"/>
                  <a:pt x="1" y="92"/>
                  <a:pt x="1" y="183"/>
                </a:cubicBezTo>
                <a:lnTo>
                  <a:pt x="1" y="275"/>
                </a:lnTo>
                <a:cubicBezTo>
                  <a:pt x="1" y="339"/>
                  <a:pt x="46" y="404"/>
                  <a:pt x="105" y="404"/>
                </a:cubicBezTo>
                <a:cubicBezTo>
                  <a:pt x="130" y="404"/>
                  <a:pt x="156" y="393"/>
                  <a:pt x="183" y="366"/>
                </a:cubicBezTo>
                <a:cubicBezTo>
                  <a:pt x="274" y="366"/>
                  <a:pt x="366" y="275"/>
                  <a:pt x="366" y="183"/>
                </a:cubicBezTo>
                <a:cubicBezTo>
                  <a:pt x="366" y="92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" name="Google Shape;454;p28"/>
          <p:cNvSpPr/>
          <p:nvPr/>
        </p:nvSpPr>
        <p:spPr>
          <a:xfrm>
            <a:off x="7723731" y="4347745"/>
            <a:ext cx="13665" cy="14973"/>
          </a:xfrm>
          <a:custGeom>
            <a:avLst/>
            <a:gdLst/>
            <a:ahLst/>
            <a:cxnLst/>
            <a:rect l="l" t="t" r="r" b="b"/>
            <a:pathLst>
              <a:path w="389" h="426" extrusionOk="0">
                <a:moveTo>
                  <a:pt x="206" y="0"/>
                </a:moveTo>
                <a:cubicBezTo>
                  <a:pt x="92" y="0"/>
                  <a:pt x="1" y="91"/>
                  <a:pt x="1" y="206"/>
                </a:cubicBezTo>
                <a:lnTo>
                  <a:pt x="92" y="297"/>
                </a:lnTo>
                <a:cubicBezTo>
                  <a:pt x="92" y="361"/>
                  <a:pt x="149" y="426"/>
                  <a:pt x="215" y="426"/>
                </a:cubicBezTo>
                <a:cubicBezTo>
                  <a:pt x="242" y="426"/>
                  <a:pt x="271" y="415"/>
                  <a:pt x="298" y="388"/>
                </a:cubicBezTo>
                <a:cubicBezTo>
                  <a:pt x="389" y="388"/>
                  <a:pt x="389" y="297"/>
                  <a:pt x="389" y="297"/>
                </a:cubicBezTo>
                <a:lnTo>
                  <a:pt x="389" y="206"/>
                </a:lnTo>
                <a:cubicBezTo>
                  <a:pt x="389" y="91"/>
                  <a:pt x="298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" name="Google Shape;455;p28"/>
          <p:cNvSpPr/>
          <p:nvPr/>
        </p:nvSpPr>
        <p:spPr>
          <a:xfrm>
            <a:off x="7817554" y="4103856"/>
            <a:ext cx="13665" cy="16871"/>
          </a:xfrm>
          <a:custGeom>
            <a:avLst/>
            <a:gdLst/>
            <a:ahLst/>
            <a:cxnLst/>
            <a:rect l="l" t="t" r="r" b="b"/>
            <a:pathLst>
              <a:path w="389" h="480" extrusionOk="0">
                <a:moveTo>
                  <a:pt x="183" y="0"/>
                </a:moveTo>
                <a:cubicBezTo>
                  <a:pt x="92" y="91"/>
                  <a:pt x="0" y="91"/>
                  <a:pt x="92" y="183"/>
                </a:cubicBezTo>
                <a:lnTo>
                  <a:pt x="92" y="297"/>
                </a:lnTo>
                <a:cubicBezTo>
                  <a:pt x="92" y="388"/>
                  <a:pt x="183" y="480"/>
                  <a:pt x="274" y="480"/>
                </a:cubicBezTo>
                <a:cubicBezTo>
                  <a:pt x="388" y="388"/>
                  <a:pt x="388" y="388"/>
                  <a:pt x="388" y="297"/>
                </a:cubicBezTo>
                <a:lnTo>
                  <a:pt x="388" y="183"/>
                </a:lnTo>
                <a:cubicBezTo>
                  <a:pt x="388" y="91"/>
                  <a:pt x="274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" name="Google Shape;456;p28"/>
          <p:cNvSpPr/>
          <p:nvPr/>
        </p:nvSpPr>
        <p:spPr>
          <a:xfrm>
            <a:off x="7803925" y="3989943"/>
            <a:ext cx="13665" cy="16871"/>
          </a:xfrm>
          <a:custGeom>
            <a:avLst/>
            <a:gdLst/>
            <a:ahLst/>
            <a:cxnLst/>
            <a:rect l="l" t="t" r="r" b="b"/>
            <a:pathLst>
              <a:path w="389" h="480" extrusionOk="0">
                <a:moveTo>
                  <a:pt x="206" y="0"/>
                </a:moveTo>
                <a:cubicBezTo>
                  <a:pt x="92" y="114"/>
                  <a:pt x="0" y="114"/>
                  <a:pt x="0" y="205"/>
                </a:cubicBezTo>
                <a:lnTo>
                  <a:pt x="0" y="297"/>
                </a:lnTo>
                <a:cubicBezTo>
                  <a:pt x="0" y="388"/>
                  <a:pt x="92" y="479"/>
                  <a:pt x="206" y="479"/>
                </a:cubicBezTo>
                <a:cubicBezTo>
                  <a:pt x="297" y="388"/>
                  <a:pt x="388" y="388"/>
                  <a:pt x="388" y="297"/>
                </a:cubicBezTo>
                <a:lnTo>
                  <a:pt x="388" y="205"/>
                </a:lnTo>
                <a:cubicBezTo>
                  <a:pt x="388" y="114"/>
                  <a:pt x="297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" name="Google Shape;457;p28"/>
          <p:cNvSpPr/>
          <p:nvPr/>
        </p:nvSpPr>
        <p:spPr>
          <a:xfrm>
            <a:off x="7847201" y="4334881"/>
            <a:ext cx="13665" cy="12899"/>
          </a:xfrm>
          <a:custGeom>
            <a:avLst/>
            <a:gdLst/>
            <a:ahLst/>
            <a:cxnLst/>
            <a:rect l="l" t="t" r="r" b="b"/>
            <a:pathLst>
              <a:path w="389" h="367" extrusionOk="0">
                <a:moveTo>
                  <a:pt x="206" y="1"/>
                </a:moveTo>
                <a:cubicBezTo>
                  <a:pt x="115" y="1"/>
                  <a:pt x="1" y="92"/>
                  <a:pt x="1" y="183"/>
                </a:cubicBezTo>
                <a:cubicBezTo>
                  <a:pt x="1" y="275"/>
                  <a:pt x="115" y="366"/>
                  <a:pt x="206" y="366"/>
                </a:cubicBezTo>
                <a:cubicBezTo>
                  <a:pt x="298" y="366"/>
                  <a:pt x="389" y="275"/>
                  <a:pt x="389" y="183"/>
                </a:cubicBezTo>
                <a:lnTo>
                  <a:pt x="389" y="92"/>
                </a:lnTo>
                <a:cubicBezTo>
                  <a:pt x="389" y="1"/>
                  <a:pt x="298" y="1"/>
                  <a:pt x="206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" name="Google Shape;458;p28"/>
          <p:cNvSpPr/>
          <p:nvPr/>
        </p:nvSpPr>
        <p:spPr>
          <a:xfrm>
            <a:off x="7834380" y="4219633"/>
            <a:ext cx="12857" cy="15008"/>
          </a:xfrm>
          <a:custGeom>
            <a:avLst/>
            <a:gdLst/>
            <a:ahLst/>
            <a:cxnLst/>
            <a:rect l="l" t="t" r="r" b="b"/>
            <a:pathLst>
              <a:path w="366" h="427" extrusionOk="0">
                <a:moveTo>
                  <a:pt x="212" y="1"/>
                </a:moveTo>
                <a:cubicBezTo>
                  <a:pt x="183" y="1"/>
                  <a:pt x="145" y="12"/>
                  <a:pt x="92" y="39"/>
                </a:cubicBezTo>
                <a:cubicBezTo>
                  <a:pt x="1" y="39"/>
                  <a:pt x="1" y="130"/>
                  <a:pt x="1" y="130"/>
                </a:cubicBezTo>
                <a:lnTo>
                  <a:pt x="1" y="221"/>
                </a:lnTo>
                <a:cubicBezTo>
                  <a:pt x="1" y="313"/>
                  <a:pt x="92" y="427"/>
                  <a:pt x="183" y="427"/>
                </a:cubicBezTo>
                <a:cubicBezTo>
                  <a:pt x="275" y="427"/>
                  <a:pt x="366" y="313"/>
                  <a:pt x="366" y="221"/>
                </a:cubicBezTo>
                <a:lnTo>
                  <a:pt x="366" y="130"/>
                </a:lnTo>
                <a:cubicBezTo>
                  <a:pt x="301" y="65"/>
                  <a:pt x="282" y="1"/>
                  <a:pt x="212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" name="Google Shape;459;p28"/>
          <p:cNvSpPr/>
          <p:nvPr/>
        </p:nvSpPr>
        <p:spPr>
          <a:xfrm>
            <a:off x="7860830" y="4448022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4" y="0"/>
                </a:moveTo>
                <a:cubicBezTo>
                  <a:pt x="92" y="0"/>
                  <a:pt x="1" y="92"/>
                  <a:pt x="92" y="206"/>
                </a:cubicBezTo>
                <a:cubicBezTo>
                  <a:pt x="92" y="297"/>
                  <a:pt x="184" y="388"/>
                  <a:pt x="298" y="388"/>
                </a:cubicBezTo>
                <a:cubicBezTo>
                  <a:pt x="389" y="388"/>
                  <a:pt x="389" y="297"/>
                  <a:pt x="389" y="206"/>
                </a:cubicBezTo>
                <a:lnTo>
                  <a:pt x="389" y="92"/>
                </a:lnTo>
                <a:cubicBezTo>
                  <a:pt x="389" y="0"/>
                  <a:pt x="298" y="0"/>
                  <a:pt x="184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" name="Google Shape;460;p28"/>
          <p:cNvSpPr/>
          <p:nvPr/>
        </p:nvSpPr>
        <p:spPr>
          <a:xfrm>
            <a:off x="7911341" y="3861830"/>
            <a:ext cx="16088" cy="15008"/>
          </a:xfrm>
          <a:custGeom>
            <a:avLst/>
            <a:gdLst/>
            <a:ahLst/>
            <a:cxnLst/>
            <a:rect l="l" t="t" r="r" b="b"/>
            <a:pathLst>
              <a:path w="458" h="427" extrusionOk="0">
                <a:moveTo>
                  <a:pt x="261" y="1"/>
                </a:moveTo>
                <a:cubicBezTo>
                  <a:pt x="237" y="1"/>
                  <a:pt x="210" y="12"/>
                  <a:pt x="184" y="39"/>
                </a:cubicBezTo>
                <a:cubicBezTo>
                  <a:pt x="92" y="39"/>
                  <a:pt x="1" y="130"/>
                  <a:pt x="92" y="221"/>
                </a:cubicBezTo>
                <a:cubicBezTo>
                  <a:pt x="92" y="335"/>
                  <a:pt x="184" y="427"/>
                  <a:pt x="275" y="427"/>
                </a:cubicBezTo>
                <a:cubicBezTo>
                  <a:pt x="366" y="427"/>
                  <a:pt x="457" y="335"/>
                  <a:pt x="366" y="221"/>
                </a:cubicBezTo>
                <a:lnTo>
                  <a:pt x="366" y="130"/>
                </a:lnTo>
                <a:cubicBezTo>
                  <a:pt x="366" y="65"/>
                  <a:pt x="320" y="1"/>
                  <a:pt x="261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" name="Google Shape;461;p28"/>
          <p:cNvSpPr/>
          <p:nvPr/>
        </p:nvSpPr>
        <p:spPr>
          <a:xfrm>
            <a:off x="7927394" y="3977079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206" y="1"/>
                </a:moveTo>
                <a:cubicBezTo>
                  <a:pt x="115" y="1"/>
                  <a:pt x="0" y="92"/>
                  <a:pt x="0" y="183"/>
                </a:cubicBezTo>
                <a:cubicBezTo>
                  <a:pt x="0" y="275"/>
                  <a:pt x="115" y="366"/>
                  <a:pt x="206" y="366"/>
                </a:cubicBezTo>
                <a:cubicBezTo>
                  <a:pt x="297" y="366"/>
                  <a:pt x="388" y="275"/>
                  <a:pt x="388" y="183"/>
                </a:cubicBezTo>
                <a:lnTo>
                  <a:pt x="388" y="92"/>
                </a:lnTo>
                <a:cubicBezTo>
                  <a:pt x="388" y="1"/>
                  <a:pt x="297" y="1"/>
                  <a:pt x="206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" name="Google Shape;462;p28"/>
          <p:cNvSpPr/>
          <p:nvPr/>
        </p:nvSpPr>
        <p:spPr>
          <a:xfrm>
            <a:off x="7941023" y="4090219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0"/>
                </a:moveTo>
                <a:cubicBezTo>
                  <a:pt x="92" y="0"/>
                  <a:pt x="0" y="114"/>
                  <a:pt x="0" y="206"/>
                </a:cubicBezTo>
                <a:cubicBezTo>
                  <a:pt x="92" y="297"/>
                  <a:pt x="92" y="388"/>
                  <a:pt x="183" y="388"/>
                </a:cubicBezTo>
                <a:cubicBezTo>
                  <a:pt x="297" y="388"/>
                  <a:pt x="388" y="297"/>
                  <a:pt x="388" y="206"/>
                </a:cubicBezTo>
                <a:lnTo>
                  <a:pt x="388" y="114"/>
                </a:lnTo>
                <a:cubicBezTo>
                  <a:pt x="388" y="0"/>
                  <a:pt x="297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" name="Google Shape;463;p28"/>
          <p:cNvSpPr/>
          <p:nvPr/>
        </p:nvSpPr>
        <p:spPr>
          <a:xfrm>
            <a:off x="7897712" y="3747952"/>
            <a:ext cx="13665" cy="14973"/>
          </a:xfrm>
          <a:custGeom>
            <a:avLst/>
            <a:gdLst/>
            <a:ahLst/>
            <a:cxnLst/>
            <a:rect l="l" t="t" r="r" b="b"/>
            <a:pathLst>
              <a:path w="389" h="426" extrusionOk="0">
                <a:moveTo>
                  <a:pt x="264" y="0"/>
                </a:moveTo>
                <a:cubicBezTo>
                  <a:pt x="238" y="0"/>
                  <a:pt x="210" y="11"/>
                  <a:pt x="183" y="37"/>
                </a:cubicBezTo>
                <a:cubicBezTo>
                  <a:pt x="92" y="37"/>
                  <a:pt x="1" y="152"/>
                  <a:pt x="1" y="152"/>
                </a:cubicBezTo>
                <a:lnTo>
                  <a:pt x="1" y="243"/>
                </a:lnTo>
                <a:cubicBezTo>
                  <a:pt x="1" y="334"/>
                  <a:pt x="92" y="425"/>
                  <a:pt x="183" y="425"/>
                </a:cubicBezTo>
                <a:cubicBezTo>
                  <a:pt x="275" y="425"/>
                  <a:pt x="389" y="334"/>
                  <a:pt x="389" y="243"/>
                </a:cubicBezTo>
                <a:lnTo>
                  <a:pt x="389" y="152"/>
                </a:lnTo>
                <a:cubicBezTo>
                  <a:pt x="389" y="70"/>
                  <a:pt x="331" y="0"/>
                  <a:pt x="264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28"/>
          <p:cNvSpPr/>
          <p:nvPr/>
        </p:nvSpPr>
        <p:spPr>
          <a:xfrm>
            <a:off x="7984334" y="4431151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205" y="1"/>
                </a:moveTo>
                <a:cubicBezTo>
                  <a:pt x="91" y="1"/>
                  <a:pt x="0" y="115"/>
                  <a:pt x="0" y="206"/>
                </a:cubicBezTo>
                <a:lnTo>
                  <a:pt x="0" y="298"/>
                </a:lnTo>
                <a:cubicBezTo>
                  <a:pt x="91" y="389"/>
                  <a:pt x="205" y="389"/>
                  <a:pt x="297" y="389"/>
                </a:cubicBezTo>
                <a:cubicBezTo>
                  <a:pt x="388" y="389"/>
                  <a:pt x="388" y="298"/>
                  <a:pt x="388" y="206"/>
                </a:cubicBezTo>
                <a:lnTo>
                  <a:pt x="388" y="115"/>
                </a:lnTo>
                <a:cubicBezTo>
                  <a:pt x="388" y="115"/>
                  <a:pt x="297" y="1"/>
                  <a:pt x="205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" name="Google Shape;465;p28"/>
          <p:cNvSpPr/>
          <p:nvPr/>
        </p:nvSpPr>
        <p:spPr>
          <a:xfrm>
            <a:off x="7957849" y="4204132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92" y="0"/>
                </a:moveTo>
                <a:cubicBezTo>
                  <a:pt x="1" y="0"/>
                  <a:pt x="1" y="92"/>
                  <a:pt x="1" y="183"/>
                </a:cubicBezTo>
                <a:lnTo>
                  <a:pt x="1" y="297"/>
                </a:lnTo>
                <a:cubicBezTo>
                  <a:pt x="1" y="297"/>
                  <a:pt x="92" y="388"/>
                  <a:pt x="183" y="388"/>
                </a:cubicBezTo>
                <a:cubicBezTo>
                  <a:pt x="275" y="388"/>
                  <a:pt x="389" y="297"/>
                  <a:pt x="275" y="183"/>
                </a:cubicBezTo>
                <a:lnTo>
                  <a:pt x="275" y="92"/>
                </a:lnTo>
                <a:cubicBezTo>
                  <a:pt x="275" y="0"/>
                  <a:pt x="183" y="0"/>
                  <a:pt x="92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" name="Google Shape;466;p28"/>
          <p:cNvSpPr/>
          <p:nvPr/>
        </p:nvSpPr>
        <p:spPr>
          <a:xfrm>
            <a:off x="7971478" y="4318046"/>
            <a:ext cx="12892" cy="12864"/>
          </a:xfrm>
          <a:custGeom>
            <a:avLst/>
            <a:gdLst/>
            <a:ahLst/>
            <a:cxnLst/>
            <a:rect l="l" t="t" r="r" b="b"/>
            <a:pathLst>
              <a:path w="367" h="366" extrusionOk="0">
                <a:moveTo>
                  <a:pt x="183" y="1"/>
                </a:moveTo>
                <a:cubicBezTo>
                  <a:pt x="92" y="1"/>
                  <a:pt x="1" y="92"/>
                  <a:pt x="1" y="183"/>
                </a:cubicBezTo>
                <a:lnTo>
                  <a:pt x="1" y="274"/>
                </a:lnTo>
                <a:cubicBezTo>
                  <a:pt x="1" y="366"/>
                  <a:pt x="92" y="366"/>
                  <a:pt x="183" y="366"/>
                </a:cubicBezTo>
                <a:cubicBezTo>
                  <a:pt x="275" y="366"/>
                  <a:pt x="366" y="274"/>
                  <a:pt x="366" y="183"/>
                </a:cubicBezTo>
                <a:lnTo>
                  <a:pt x="366" y="92"/>
                </a:lnTo>
                <a:cubicBezTo>
                  <a:pt x="366" y="1"/>
                  <a:pt x="275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" name="Google Shape;467;p28"/>
          <p:cNvSpPr/>
          <p:nvPr/>
        </p:nvSpPr>
        <p:spPr>
          <a:xfrm>
            <a:off x="8064493" y="4074157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206" y="1"/>
                </a:moveTo>
                <a:cubicBezTo>
                  <a:pt x="92" y="1"/>
                  <a:pt x="1" y="92"/>
                  <a:pt x="1" y="183"/>
                </a:cubicBezTo>
                <a:lnTo>
                  <a:pt x="1" y="275"/>
                </a:lnTo>
                <a:cubicBezTo>
                  <a:pt x="1" y="366"/>
                  <a:pt x="92" y="366"/>
                  <a:pt x="206" y="366"/>
                </a:cubicBezTo>
                <a:cubicBezTo>
                  <a:pt x="297" y="366"/>
                  <a:pt x="389" y="275"/>
                  <a:pt x="389" y="183"/>
                </a:cubicBezTo>
                <a:cubicBezTo>
                  <a:pt x="389" y="92"/>
                  <a:pt x="297" y="1"/>
                  <a:pt x="206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" name="Google Shape;468;p28"/>
          <p:cNvSpPr/>
          <p:nvPr/>
        </p:nvSpPr>
        <p:spPr>
          <a:xfrm>
            <a:off x="8034846" y="3846330"/>
            <a:ext cx="12857" cy="13672"/>
          </a:xfrm>
          <a:custGeom>
            <a:avLst/>
            <a:gdLst/>
            <a:ahLst/>
            <a:cxnLst/>
            <a:rect l="l" t="t" r="r" b="b"/>
            <a:pathLst>
              <a:path w="366" h="389" extrusionOk="0">
                <a:moveTo>
                  <a:pt x="183" y="0"/>
                </a:moveTo>
                <a:cubicBezTo>
                  <a:pt x="91" y="0"/>
                  <a:pt x="0" y="92"/>
                  <a:pt x="0" y="206"/>
                </a:cubicBezTo>
                <a:lnTo>
                  <a:pt x="91" y="297"/>
                </a:lnTo>
                <a:cubicBezTo>
                  <a:pt x="91" y="388"/>
                  <a:pt x="183" y="388"/>
                  <a:pt x="274" y="388"/>
                </a:cubicBezTo>
                <a:cubicBezTo>
                  <a:pt x="365" y="388"/>
                  <a:pt x="365" y="297"/>
                  <a:pt x="365" y="206"/>
                </a:cubicBezTo>
                <a:lnTo>
                  <a:pt x="365" y="92"/>
                </a:lnTo>
                <a:cubicBezTo>
                  <a:pt x="365" y="0"/>
                  <a:pt x="274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" name="Google Shape;469;p28"/>
          <p:cNvSpPr/>
          <p:nvPr/>
        </p:nvSpPr>
        <p:spPr>
          <a:xfrm>
            <a:off x="8021182" y="3733190"/>
            <a:ext cx="13665" cy="12899"/>
          </a:xfrm>
          <a:custGeom>
            <a:avLst/>
            <a:gdLst/>
            <a:ahLst/>
            <a:cxnLst/>
            <a:rect l="l" t="t" r="r" b="b"/>
            <a:pathLst>
              <a:path w="389" h="367" extrusionOk="0">
                <a:moveTo>
                  <a:pt x="184" y="1"/>
                </a:moveTo>
                <a:cubicBezTo>
                  <a:pt x="92" y="1"/>
                  <a:pt x="1" y="92"/>
                  <a:pt x="1" y="184"/>
                </a:cubicBezTo>
                <a:lnTo>
                  <a:pt x="1" y="275"/>
                </a:lnTo>
                <a:cubicBezTo>
                  <a:pt x="1" y="275"/>
                  <a:pt x="92" y="366"/>
                  <a:pt x="184" y="366"/>
                </a:cubicBezTo>
                <a:cubicBezTo>
                  <a:pt x="298" y="366"/>
                  <a:pt x="389" y="275"/>
                  <a:pt x="389" y="184"/>
                </a:cubicBezTo>
                <a:lnTo>
                  <a:pt x="389" y="92"/>
                </a:lnTo>
                <a:cubicBezTo>
                  <a:pt x="389" y="1"/>
                  <a:pt x="298" y="1"/>
                  <a:pt x="184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" name="Google Shape;470;p28"/>
          <p:cNvSpPr/>
          <p:nvPr/>
        </p:nvSpPr>
        <p:spPr>
          <a:xfrm>
            <a:off x="8051671" y="3960243"/>
            <a:ext cx="12857" cy="13672"/>
          </a:xfrm>
          <a:custGeom>
            <a:avLst/>
            <a:gdLst/>
            <a:ahLst/>
            <a:cxnLst/>
            <a:rect l="l" t="t" r="r" b="b"/>
            <a:pathLst>
              <a:path w="366" h="389" extrusionOk="0">
                <a:moveTo>
                  <a:pt x="92" y="0"/>
                </a:moveTo>
                <a:cubicBezTo>
                  <a:pt x="0" y="0"/>
                  <a:pt x="0" y="92"/>
                  <a:pt x="0" y="183"/>
                </a:cubicBezTo>
                <a:lnTo>
                  <a:pt x="0" y="274"/>
                </a:lnTo>
                <a:cubicBezTo>
                  <a:pt x="0" y="389"/>
                  <a:pt x="92" y="389"/>
                  <a:pt x="183" y="389"/>
                </a:cubicBezTo>
                <a:cubicBezTo>
                  <a:pt x="274" y="389"/>
                  <a:pt x="366" y="274"/>
                  <a:pt x="366" y="183"/>
                </a:cubicBezTo>
                <a:lnTo>
                  <a:pt x="274" y="92"/>
                </a:lnTo>
                <a:cubicBezTo>
                  <a:pt x="274" y="92"/>
                  <a:pt x="183" y="0"/>
                  <a:pt x="92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" name="Google Shape;471;p28"/>
          <p:cNvSpPr/>
          <p:nvPr/>
        </p:nvSpPr>
        <p:spPr>
          <a:xfrm>
            <a:off x="8078122" y="4187297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0"/>
                </a:moveTo>
                <a:cubicBezTo>
                  <a:pt x="92" y="0"/>
                  <a:pt x="1" y="91"/>
                  <a:pt x="1" y="205"/>
                </a:cubicBezTo>
                <a:lnTo>
                  <a:pt x="92" y="297"/>
                </a:lnTo>
                <a:cubicBezTo>
                  <a:pt x="92" y="388"/>
                  <a:pt x="183" y="388"/>
                  <a:pt x="274" y="388"/>
                </a:cubicBezTo>
                <a:cubicBezTo>
                  <a:pt x="389" y="388"/>
                  <a:pt x="389" y="297"/>
                  <a:pt x="389" y="205"/>
                </a:cubicBezTo>
                <a:cubicBezTo>
                  <a:pt x="389" y="91"/>
                  <a:pt x="274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" name="Google Shape;472;p28"/>
          <p:cNvSpPr/>
          <p:nvPr/>
        </p:nvSpPr>
        <p:spPr>
          <a:xfrm>
            <a:off x="8107803" y="4415123"/>
            <a:ext cx="13665" cy="14200"/>
          </a:xfrm>
          <a:custGeom>
            <a:avLst/>
            <a:gdLst/>
            <a:ahLst/>
            <a:cxnLst/>
            <a:rect l="l" t="t" r="r" b="b"/>
            <a:pathLst>
              <a:path w="389" h="404" extrusionOk="0">
                <a:moveTo>
                  <a:pt x="206" y="0"/>
                </a:moveTo>
                <a:cubicBezTo>
                  <a:pt x="114" y="0"/>
                  <a:pt x="0" y="92"/>
                  <a:pt x="0" y="183"/>
                </a:cubicBezTo>
                <a:lnTo>
                  <a:pt x="0" y="274"/>
                </a:lnTo>
                <a:cubicBezTo>
                  <a:pt x="0" y="339"/>
                  <a:pt x="57" y="403"/>
                  <a:pt x="123" y="403"/>
                </a:cubicBezTo>
                <a:cubicBezTo>
                  <a:pt x="150" y="403"/>
                  <a:pt x="179" y="392"/>
                  <a:pt x="206" y="366"/>
                </a:cubicBezTo>
                <a:cubicBezTo>
                  <a:pt x="297" y="366"/>
                  <a:pt x="388" y="274"/>
                  <a:pt x="388" y="274"/>
                </a:cubicBezTo>
                <a:lnTo>
                  <a:pt x="388" y="183"/>
                </a:lnTo>
                <a:cubicBezTo>
                  <a:pt x="388" y="92"/>
                  <a:pt x="297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" name="Google Shape;473;p28"/>
          <p:cNvSpPr/>
          <p:nvPr/>
        </p:nvSpPr>
        <p:spPr>
          <a:xfrm>
            <a:off x="8094947" y="4301210"/>
            <a:ext cx="12892" cy="14973"/>
          </a:xfrm>
          <a:custGeom>
            <a:avLst/>
            <a:gdLst/>
            <a:ahLst/>
            <a:cxnLst/>
            <a:rect l="l" t="t" r="r" b="b"/>
            <a:pathLst>
              <a:path w="367" h="426" extrusionOk="0">
                <a:moveTo>
                  <a:pt x="92" y="0"/>
                </a:moveTo>
                <a:cubicBezTo>
                  <a:pt x="1" y="0"/>
                  <a:pt x="1" y="92"/>
                  <a:pt x="1" y="183"/>
                </a:cubicBezTo>
                <a:lnTo>
                  <a:pt x="1" y="274"/>
                </a:lnTo>
                <a:cubicBezTo>
                  <a:pt x="1" y="356"/>
                  <a:pt x="47" y="426"/>
                  <a:pt x="107" y="426"/>
                </a:cubicBezTo>
                <a:cubicBezTo>
                  <a:pt x="131" y="426"/>
                  <a:pt x="157" y="414"/>
                  <a:pt x="184" y="388"/>
                </a:cubicBezTo>
                <a:cubicBezTo>
                  <a:pt x="275" y="388"/>
                  <a:pt x="366" y="274"/>
                  <a:pt x="366" y="183"/>
                </a:cubicBezTo>
                <a:lnTo>
                  <a:pt x="275" y="183"/>
                </a:lnTo>
                <a:cubicBezTo>
                  <a:pt x="275" y="92"/>
                  <a:pt x="184" y="0"/>
                  <a:pt x="92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" name="Google Shape;474;p28"/>
          <p:cNvSpPr/>
          <p:nvPr/>
        </p:nvSpPr>
        <p:spPr>
          <a:xfrm>
            <a:off x="8171944" y="3943408"/>
            <a:ext cx="12857" cy="14973"/>
          </a:xfrm>
          <a:custGeom>
            <a:avLst/>
            <a:gdLst/>
            <a:ahLst/>
            <a:cxnLst/>
            <a:rect l="l" t="t" r="r" b="b"/>
            <a:pathLst>
              <a:path w="366" h="426" extrusionOk="0">
                <a:moveTo>
                  <a:pt x="183" y="0"/>
                </a:moveTo>
                <a:cubicBezTo>
                  <a:pt x="91" y="0"/>
                  <a:pt x="0" y="91"/>
                  <a:pt x="91" y="183"/>
                </a:cubicBezTo>
                <a:lnTo>
                  <a:pt x="91" y="297"/>
                </a:lnTo>
                <a:cubicBezTo>
                  <a:pt x="91" y="361"/>
                  <a:pt x="137" y="426"/>
                  <a:pt x="196" y="426"/>
                </a:cubicBezTo>
                <a:cubicBezTo>
                  <a:pt x="221" y="426"/>
                  <a:pt x="247" y="415"/>
                  <a:pt x="274" y="388"/>
                </a:cubicBezTo>
                <a:cubicBezTo>
                  <a:pt x="365" y="388"/>
                  <a:pt x="365" y="297"/>
                  <a:pt x="365" y="297"/>
                </a:cubicBezTo>
                <a:lnTo>
                  <a:pt x="365" y="183"/>
                </a:lnTo>
                <a:cubicBezTo>
                  <a:pt x="365" y="91"/>
                  <a:pt x="274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" name="Google Shape;475;p28"/>
          <p:cNvSpPr/>
          <p:nvPr/>
        </p:nvSpPr>
        <p:spPr>
          <a:xfrm>
            <a:off x="8158315" y="3829459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1"/>
                </a:moveTo>
                <a:cubicBezTo>
                  <a:pt x="91" y="1"/>
                  <a:pt x="0" y="115"/>
                  <a:pt x="0" y="206"/>
                </a:cubicBezTo>
                <a:lnTo>
                  <a:pt x="0" y="298"/>
                </a:lnTo>
                <a:cubicBezTo>
                  <a:pt x="0" y="389"/>
                  <a:pt x="91" y="389"/>
                  <a:pt x="183" y="389"/>
                </a:cubicBezTo>
                <a:cubicBezTo>
                  <a:pt x="274" y="389"/>
                  <a:pt x="388" y="298"/>
                  <a:pt x="388" y="206"/>
                </a:cubicBezTo>
                <a:cubicBezTo>
                  <a:pt x="388" y="115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" name="Google Shape;476;p28"/>
          <p:cNvSpPr/>
          <p:nvPr/>
        </p:nvSpPr>
        <p:spPr>
          <a:xfrm>
            <a:off x="8187962" y="4057321"/>
            <a:ext cx="13665" cy="16871"/>
          </a:xfrm>
          <a:custGeom>
            <a:avLst/>
            <a:gdLst/>
            <a:ahLst/>
            <a:cxnLst/>
            <a:rect l="l" t="t" r="r" b="b"/>
            <a:pathLst>
              <a:path w="389" h="480" extrusionOk="0">
                <a:moveTo>
                  <a:pt x="206" y="0"/>
                </a:moveTo>
                <a:cubicBezTo>
                  <a:pt x="115" y="92"/>
                  <a:pt x="1" y="92"/>
                  <a:pt x="1" y="183"/>
                </a:cubicBezTo>
                <a:lnTo>
                  <a:pt x="1" y="274"/>
                </a:lnTo>
                <a:cubicBezTo>
                  <a:pt x="1" y="366"/>
                  <a:pt x="115" y="480"/>
                  <a:pt x="206" y="480"/>
                </a:cubicBezTo>
                <a:cubicBezTo>
                  <a:pt x="297" y="366"/>
                  <a:pt x="389" y="366"/>
                  <a:pt x="389" y="274"/>
                </a:cubicBezTo>
                <a:lnTo>
                  <a:pt x="389" y="183"/>
                </a:lnTo>
                <a:cubicBezTo>
                  <a:pt x="297" y="92"/>
                  <a:pt x="297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" name="Google Shape;477;p28"/>
          <p:cNvSpPr/>
          <p:nvPr/>
        </p:nvSpPr>
        <p:spPr>
          <a:xfrm>
            <a:off x="8232081" y="4400151"/>
            <a:ext cx="12857" cy="15008"/>
          </a:xfrm>
          <a:custGeom>
            <a:avLst/>
            <a:gdLst/>
            <a:ahLst/>
            <a:cxnLst/>
            <a:rect l="l" t="t" r="r" b="b"/>
            <a:pathLst>
              <a:path w="366" h="427" extrusionOk="0">
                <a:moveTo>
                  <a:pt x="261" y="1"/>
                </a:moveTo>
                <a:cubicBezTo>
                  <a:pt x="236" y="1"/>
                  <a:pt x="209" y="12"/>
                  <a:pt x="183" y="38"/>
                </a:cubicBezTo>
                <a:cubicBezTo>
                  <a:pt x="91" y="38"/>
                  <a:pt x="0" y="130"/>
                  <a:pt x="0" y="221"/>
                </a:cubicBezTo>
                <a:cubicBezTo>
                  <a:pt x="0" y="312"/>
                  <a:pt x="91" y="426"/>
                  <a:pt x="183" y="426"/>
                </a:cubicBezTo>
                <a:cubicBezTo>
                  <a:pt x="274" y="426"/>
                  <a:pt x="365" y="312"/>
                  <a:pt x="365" y="221"/>
                </a:cubicBezTo>
                <a:lnTo>
                  <a:pt x="365" y="130"/>
                </a:lnTo>
                <a:cubicBezTo>
                  <a:pt x="365" y="65"/>
                  <a:pt x="320" y="1"/>
                  <a:pt x="261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28"/>
          <p:cNvSpPr/>
          <p:nvPr/>
        </p:nvSpPr>
        <p:spPr>
          <a:xfrm>
            <a:off x="8144686" y="3716354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91" y="1"/>
                </a:moveTo>
                <a:cubicBezTo>
                  <a:pt x="0" y="1"/>
                  <a:pt x="0" y="92"/>
                  <a:pt x="0" y="183"/>
                </a:cubicBezTo>
                <a:lnTo>
                  <a:pt x="0" y="275"/>
                </a:lnTo>
                <a:cubicBezTo>
                  <a:pt x="0" y="366"/>
                  <a:pt x="91" y="366"/>
                  <a:pt x="206" y="366"/>
                </a:cubicBezTo>
                <a:cubicBezTo>
                  <a:pt x="297" y="366"/>
                  <a:pt x="388" y="275"/>
                  <a:pt x="388" y="183"/>
                </a:cubicBezTo>
                <a:cubicBezTo>
                  <a:pt x="297" y="92"/>
                  <a:pt x="206" y="1"/>
                  <a:pt x="91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" name="Google Shape;479;p28"/>
          <p:cNvSpPr/>
          <p:nvPr/>
        </p:nvSpPr>
        <p:spPr>
          <a:xfrm>
            <a:off x="8215220" y="4286237"/>
            <a:ext cx="12857" cy="15008"/>
          </a:xfrm>
          <a:custGeom>
            <a:avLst/>
            <a:gdLst/>
            <a:ahLst/>
            <a:cxnLst/>
            <a:rect l="l" t="t" r="r" b="b"/>
            <a:pathLst>
              <a:path w="366" h="427" extrusionOk="0">
                <a:moveTo>
                  <a:pt x="261" y="0"/>
                </a:moveTo>
                <a:cubicBezTo>
                  <a:pt x="237" y="0"/>
                  <a:pt x="210" y="11"/>
                  <a:pt x="183" y="38"/>
                </a:cubicBezTo>
                <a:cubicBezTo>
                  <a:pt x="92" y="38"/>
                  <a:pt x="1" y="129"/>
                  <a:pt x="92" y="129"/>
                </a:cubicBezTo>
                <a:lnTo>
                  <a:pt x="92" y="244"/>
                </a:lnTo>
                <a:cubicBezTo>
                  <a:pt x="92" y="335"/>
                  <a:pt x="183" y="426"/>
                  <a:pt x="275" y="426"/>
                </a:cubicBezTo>
                <a:cubicBezTo>
                  <a:pt x="366" y="426"/>
                  <a:pt x="366" y="335"/>
                  <a:pt x="366" y="244"/>
                </a:cubicBezTo>
                <a:lnTo>
                  <a:pt x="366" y="129"/>
                </a:lnTo>
                <a:cubicBezTo>
                  <a:pt x="366" y="65"/>
                  <a:pt x="320" y="0"/>
                  <a:pt x="261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" name="Google Shape;480;p28"/>
          <p:cNvSpPr/>
          <p:nvPr/>
        </p:nvSpPr>
        <p:spPr>
          <a:xfrm>
            <a:off x="8201591" y="4170426"/>
            <a:ext cx="13665" cy="16906"/>
          </a:xfrm>
          <a:custGeom>
            <a:avLst/>
            <a:gdLst/>
            <a:ahLst/>
            <a:cxnLst/>
            <a:rect l="l" t="t" r="r" b="b"/>
            <a:pathLst>
              <a:path w="389" h="481" extrusionOk="0">
                <a:moveTo>
                  <a:pt x="183" y="1"/>
                </a:moveTo>
                <a:cubicBezTo>
                  <a:pt x="92" y="115"/>
                  <a:pt x="1" y="115"/>
                  <a:pt x="1" y="206"/>
                </a:cubicBezTo>
                <a:lnTo>
                  <a:pt x="1" y="297"/>
                </a:lnTo>
                <a:cubicBezTo>
                  <a:pt x="1" y="389"/>
                  <a:pt x="92" y="480"/>
                  <a:pt x="183" y="480"/>
                </a:cubicBezTo>
                <a:cubicBezTo>
                  <a:pt x="297" y="389"/>
                  <a:pt x="389" y="389"/>
                  <a:pt x="389" y="297"/>
                </a:cubicBezTo>
                <a:lnTo>
                  <a:pt x="389" y="206"/>
                </a:lnTo>
                <a:cubicBezTo>
                  <a:pt x="389" y="115"/>
                  <a:pt x="297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" name="Google Shape;481;p28"/>
          <p:cNvSpPr/>
          <p:nvPr/>
        </p:nvSpPr>
        <p:spPr>
          <a:xfrm>
            <a:off x="8268155" y="3699519"/>
            <a:ext cx="13665" cy="16871"/>
          </a:xfrm>
          <a:custGeom>
            <a:avLst/>
            <a:gdLst/>
            <a:ahLst/>
            <a:cxnLst/>
            <a:rect l="l" t="t" r="r" b="b"/>
            <a:pathLst>
              <a:path w="389" h="480" extrusionOk="0">
                <a:moveTo>
                  <a:pt x="114" y="0"/>
                </a:moveTo>
                <a:cubicBezTo>
                  <a:pt x="0" y="92"/>
                  <a:pt x="0" y="92"/>
                  <a:pt x="0" y="183"/>
                </a:cubicBezTo>
                <a:lnTo>
                  <a:pt x="0" y="274"/>
                </a:lnTo>
                <a:cubicBezTo>
                  <a:pt x="0" y="388"/>
                  <a:pt x="114" y="480"/>
                  <a:pt x="206" y="480"/>
                </a:cubicBezTo>
                <a:cubicBezTo>
                  <a:pt x="297" y="388"/>
                  <a:pt x="388" y="388"/>
                  <a:pt x="297" y="274"/>
                </a:cubicBezTo>
                <a:lnTo>
                  <a:pt x="297" y="183"/>
                </a:lnTo>
                <a:cubicBezTo>
                  <a:pt x="297" y="92"/>
                  <a:pt x="206" y="0"/>
                  <a:pt x="114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" name="Google Shape;482;p28"/>
          <p:cNvSpPr/>
          <p:nvPr/>
        </p:nvSpPr>
        <p:spPr>
          <a:xfrm>
            <a:off x="8295413" y="3928435"/>
            <a:ext cx="12857" cy="15008"/>
          </a:xfrm>
          <a:custGeom>
            <a:avLst/>
            <a:gdLst/>
            <a:ahLst/>
            <a:cxnLst/>
            <a:rect l="l" t="t" r="r" b="b"/>
            <a:pathLst>
              <a:path w="366" h="427" extrusionOk="0">
                <a:moveTo>
                  <a:pt x="259" y="1"/>
                </a:moveTo>
                <a:cubicBezTo>
                  <a:pt x="235" y="1"/>
                  <a:pt x="209" y="12"/>
                  <a:pt x="183" y="38"/>
                </a:cubicBezTo>
                <a:cubicBezTo>
                  <a:pt x="92" y="38"/>
                  <a:pt x="0" y="152"/>
                  <a:pt x="0" y="244"/>
                </a:cubicBezTo>
                <a:cubicBezTo>
                  <a:pt x="92" y="335"/>
                  <a:pt x="92" y="426"/>
                  <a:pt x="183" y="426"/>
                </a:cubicBezTo>
                <a:cubicBezTo>
                  <a:pt x="365" y="426"/>
                  <a:pt x="365" y="335"/>
                  <a:pt x="365" y="244"/>
                </a:cubicBezTo>
                <a:lnTo>
                  <a:pt x="365" y="152"/>
                </a:lnTo>
                <a:cubicBezTo>
                  <a:pt x="365" y="71"/>
                  <a:pt x="319" y="1"/>
                  <a:pt x="259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" name="Google Shape;483;p28"/>
          <p:cNvSpPr/>
          <p:nvPr/>
        </p:nvSpPr>
        <p:spPr>
          <a:xfrm>
            <a:off x="8312239" y="4043684"/>
            <a:ext cx="12857" cy="13672"/>
          </a:xfrm>
          <a:custGeom>
            <a:avLst/>
            <a:gdLst/>
            <a:ahLst/>
            <a:cxnLst/>
            <a:rect l="l" t="t" r="r" b="b"/>
            <a:pathLst>
              <a:path w="366" h="389" extrusionOk="0">
                <a:moveTo>
                  <a:pt x="92" y="0"/>
                </a:moveTo>
                <a:cubicBezTo>
                  <a:pt x="1" y="0"/>
                  <a:pt x="1" y="92"/>
                  <a:pt x="1" y="183"/>
                </a:cubicBezTo>
                <a:cubicBezTo>
                  <a:pt x="1" y="297"/>
                  <a:pt x="92" y="388"/>
                  <a:pt x="183" y="388"/>
                </a:cubicBezTo>
                <a:cubicBezTo>
                  <a:pt x="274" y="388"/>
                  <a:pt x="366" y="297"/>
                  <a:pt x="274" y="183"/>
                </a:cubicBezTo>
                <a:lnTo>
                  <a:pt x="274" y="92"/>
                </a:lnTo>
                <a:cubicBezTo>
                  <a:pt x="274" y="0"/>
                  <a:pt x="183" y="0"/>
                  <a:pt x="92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" name="Google Shape;484;p28"/>
          <p:cNvSpPr/>
          <p:nvPr/>
        </p:nvSpPr>
        <p:spPr>
          <a:xfrm>
            <a:off x="8281784" y="3815295"/>
            <a:ext cx="13665" cy="14200"/>
          </a:xfrm>
          <a:custGeom>
            <a:avLst/>
            <a:gdLst/>
            <a:ahLst/>
            <a:cxnLst/>
            <a:rect l="l" t="t" r="r" b="b"/>
            <a:pathLst>
              <a:path w="389" h="404" extrusionOk="0">
                <a:moveTo>
                  <a:pt x="275" y="1"/>
                </a:moveTo>
                <a:cubicBezTo>
                  <a:pt x="248" y="1"/>
                  <a:pt x="216" y="12"/>
                  <a:pt x="183" y="39"/>
                </a:cubicBezTo>
                <a:cubicBezTo>
                  <a:pt x="92" y="39"/>
                  <a:pt x="0" y="130"/>
                  <a:pt x="0" y="130"/>
                </a:cubicBezTo>
                <a:lnTo>
                  <a:pt x="0" y="221"/>
                </a:lnTo>
                <a:cubicBezTo>
                  <a:pt x="0" y="313"/>
                  <a:pt x="92" y="404"/>
                  <a:pt x="183" y="404"/>
                </a:cubicBezTo>
                <a:cubicBezTo>
                  <a:pt x="297" y="404"/>
                  <a:pt x="388" y="313"/>
                  <a:pt x="388" y="221"/>
                </a:cubicBezTo>
                <a:lnTo>
                  <a:pt x="388" y="130"/>
                </a:lnTo>
                <a:cubicBezTo>
                  <a:pt x="388" y="65"/>
                  <a:pt x="343" y="1"/>
                  <a:pt x="275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" name="Google Shape;485;p28"/>
          <p:cNvSpPr/>
          <p:nvPr/>
        </p:nvSpPr>
        <p:spPr>
          <a:xfrm>
            <a:off x="8325060" y="4157597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206" y="0"/>
                </a:moveTo>
                <a:cubicBezTo>
                  <a:pt x="92" y="0"/>
                  <a:pt x="1" y="92"/>
                  <a:pt x="1" y="183"/>
                </a:cubicBezTo>
                <a:cubicBezTo>
                  <a:pt x="1" y="274"/>
                  <a:pt x="92" y="366"/>
                  <a:pt x="206" y="366"/>
                </a:cubicBezTo>
                <a:cubicBezTo>
                  <a:pt x="298" y="366"/>
                  <a:pt x="389" y="274"/>
                  <a:pt x="389" y="183"/>
                </a:cubicBezTo>
                <a:lnTo>
                  <a:pt x="389" y="92"/>
                </a:lnTo>
                <a:cubicBezTo>
                  <a:pt x="389" y="0"/>
                  <a:pt x="298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" name="Google Shape;486;p28"/>
          <p:cNvSpPr/>
          <p:nvPr/>
        </p:nvSpPr>
        <p:spPr>
          <a:xfrm>
            <a:off x="8338689" y="4270702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1"/>
                </a:moveTo>
                <a:cubicBezTo>
                  <a:pt x="92" y="1"/>
                  <a:pt x="1" y="115"/>
                  <a:pt x="1" y="206"/>
                </a:cubicBezTo>
                <a:lnTo>
                  <a:pt x="1" y="298"/>
                </a:lnTo>
                <a:cubicBezTo>
                  <a:pt x="92" y="298"/>
                  <a:pt x="183" y="389"/>
                  <a:pt x="275" y="389"/>
                </a:cubicBezTo>
                <a:cubicBezTo>
                  <a:pt x="389" y="389"/>
                  <a:pt x="389" y="298"/>
                  <a:pt x="389" y="206"/>
                </a:cubicBezTo>
                <a:lnTo>
                  <a:pt x="389" y="115"/>
                </a:lnTo>
                <a:cubicBezTo>
                  <a:pt x="389" y="1"/>
                  <a:pt x="275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" name="Google Shape;487;p28"/>
          <p:cNvSpPr/>
          <p:nvPr/>
        </p:nvSpPr>
        <p:spPr>
          <a:xfrm>
            <a:off x="8355550" y="4384650"/>
            <a:ext cx="12857" cy="13672"/>
          </a:xfrm>
          <a:custGeom>
            <a:avLst/>
            <a:gdLst/>
            <a:ahLst/>
            <a:cxnLst/>
            <a:rect l="l" t="t" r="r" b="b"/>
            <a:pathLst>
              <a:path w="366" h="389" extrusionOk="0">
                <a:moveTo>
                  <a:pt x="91" y="0"/>
                </a:moveTo>
                <a:cubicBezTo>
                  <a:pt x="0" y="0"/>
                  <a:pt x="0" y="91"/>
                  <a:pt x="0" y="183"/>
                </a:cubicBezTo>
                <a:lnTo>
                  <a:pt x="0" y="297"/>
                </a:lnTo>
                <a:cubicBezTo>
                  <a:pt x="0" y="388"/>
                  <a:pt x="91" y="388"/>
                  <a:pt x="183" y="388"/>
                </a:cubicBezTo>
                <a:cubicBezTo>
                  <a:pt x="274" y="388"/>
                  <a:pt x="365" y="297"/>
                  <a:pt x="365" y="183"/>
                </a:cubicBezTo>
                <a:lnTo>
                  <a:pt x="274" y="91"/>
                </a:lnTo>
                <a:cubicBezTo>
                  <a:pt x="274" y="0"/>
                  <a:pt x="183" y="0"/>
                  <a:pt x="91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" name="Google Shape;488;p28"/>
          <p:cNvSpPr/>
          <p:nvPr/>
        </p:nvSpPr>
        <p:spPr>
          <a:xfrm>
            <a:off x="8448529" y="4140761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15" y="0"/>
                </a:moveTo>
                <a:cubicBezTo>
                  <a:pt x="1" y="0"/>
                  <a:pt x="1" y="91"/>
                  <a:pt x="1" y="183"/>
                </a:cubicBezTo>
                <a:lnTo>
                  <a:pt x="1" y="274"/>
                </a:lnTo>
                <a:cubicBezTo>
                  <a:pt x="1" y="388"/>
                  <a:pt x="115" y="388"/>
                  <a:pt x="206" y="388"/>
                </a:cubicBezTo>
                <a:cubicBezTo>
                  <a:pt x="298" y="388"/>
                  <a:pt x="389" y="274"/>
                  <a:pt x="389" y="183"/>
                </a:cubicBezTo>
                <a:cubicBezTo>
                  <a:pt x="298" y="91"/>
                  <a:pt x="206" y="0"/>
                  <a:pt x="115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" name="Google Shape;489;p28"/>
          <p:cNvSpPr/>
          <p:nvPr/>
        </p:nvSpPr>
        <p:spPr>
          <a:xfrm>
            <a:off x="8388393" y="3685882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206" y="0"/>
                </a:moveTo>
                <a:cubicBezTo>
                  <a:pt x="115" y="0"/>
                  <a:pt x="1" y="92"/>
                  <a:pt x="1" y="206"/>
                </a:cubicBezTo>
                <a:lnTo>
                  <a:pt x="115" y="206"/>
                </a:lnTo>
                <a:cubicBezTo>
                  <a:pt x="115" y="297"/>
                  <a:pt x="206" y="388"/>
                  <a:pt x="298" y="388"/>
                </a:cubicBezTo>
                <a:cubicBezTo>
                  <a:pt x="389" y="388"/>
                  <a:pt x="389" y="297"/>
                  <a:pt x="389" y="206"/>
                </a:cubicBezTo>
                <a:lnTo>
                  <a:pt x="389" y="92"/>
                </a:lnTo>
                <a:cubicBezTo>
                  <a:pt x="389" y="0"/>
                  <a:pt x="298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" name="Google Shape;490;p28"/>
          <p:cNvSpPr/>
          <p:nvPr/>
        </p:nvSpPr>
        <p:spPr>
          <a:xfrm>
            <a:off x="8432512" y="4026813"/>
            <a:ext cx="12857" cy="13672"/>
          </a:xfrm>
          <a:custGeom>
            <a:avLst/>
            <a:gdLst/>
            <a:ahLst/>
            <a:cxnLst/>
            <a:rect l="l" t="t" r="r" b="b"/>
            <a:pathLst>
              <a:path w="366" h="389" extrusionOk="0">
                <a:moveTo>
                  <a:pt x="183" y="1"/>
                </a:moveTo>
                <a:cubicBezTo>
                  <a:pt x="92" y="1"/>
                  <a:pt x="0" y="92"/>
                  <a:pt x="0" y="206"/>
                </a:cubicBezTo>
                <a:lnTo>
                  <a:pt x="92" y="298"/>
                </a:lnTo>
                <a:cubicBezTo>
                  <a:pt x="92" y="389"/>
                  <a:pt x="183" y="389"/>
                  <a:pt x="274" y="389"/>
                </a:cubicBezTo>
                <a:cubicBezTo>
                  <a:pt x="366" y="389"/>
                  <a:pt x="366" y="298"/>
                  <a:pt x="366" y="206"/>
                </a:cubicBezTo>
                <a:lnTo>
                  <a:pt x="366" y="92"/>
                </a:lnTo>
                <a:cubicBezTo>
                  <a:pt x="366" y="92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" name="Google Shape;491;p28"/>
          <p:cNvSpPr/>
          <p:nvPr/>
        </p:nvSpPr>
        <p:spPr>
          <a:xfrm>
            <a:off x="8405254" y="3799795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92" y="0"/>
                </a:moveTo>
                <a:cubicBezTo>
                  <a:pt x="0" y="0"/>
                  <a:pt x="0" y="92"/>
                  <a:pt x="0" y="183"/>
                </a:cubicBezTo>
                <a:lnTo>
                  <a:pt x="0" y="274"/>
                </a:lnTo>
                <a:cubicBezTo>
                  <a:pt x="0" y="274"/>
                  <a:pt x="92" y="388"/>
                  <a:pt x="206" y="388"/>
                </a:cubicBezTo>
                <a:cubicBezTo>
                  <a:pt x="297" y="388"/>
                  <a:pt x="388" y="274"/>
                  <a:pt x="388" y="183"/>
                </a:cubicBezTo>
                <a:lnTo>
                  <a:pt x="297" y="92"/>
                </a:lnTo>
                <a:cubicBezTo>
                  <a:pt x="297" y="0"/>
                  <a:pt x="206" y="0"/>
                  <a:pt x="92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" name="Google Shape;492;p28"/>
          <p:cNvSpPr/>
          <p:nvPr/>
        </p:nvSpPr>
        <p:spPr>
          <a:xfrm>
            <a:off x="8475787" y="4367780"/>
            <a:ext cx="12892" cy="13672"/>
          </a:xfrm>
          <a:custGeom>
            <a:avLst/>
            <a:gdLst/>
            <a:ahLst/>
            <a:cxnLst/>
            <a:rect l="l" t="t" r="r" b="b"/>
            <a:pathLst>
              <a:path w="367" h="389" extrusionOk="0">
                <a:moveTo>
                  <a:pt x="184" y="1"/>
                </a:moveTo>
                <a:cubicBezTo>
                  <a:pt x="92" y="1"/>
                  <a:pt x="1" y="92"/>
                  <a:pt x="92" y="206"/>
                </a:cubicBezTo>
                <a:lnTo>
                  <a:pt x="92" y="297"/>
                </a:lnTo>
                <a:cubicBezTo>
                  <a:pt x="92" y="389"/>
                  <a:pt x="184" y="389"/>
                  <a:pt x="275" y="389"/>
                </a:cubicBezTo>
                <a:cubicBezTo>
                  <a:pt x="366" y="389"/>
                  <a:pt x="366" y="297"/>
                  <a:pt x="366" y="206"/>
                </a:cubicBezTo>
                <a:cubicBezTo>
                  <a:pt x="366" y="92"/>
                  <a:pt x="275" y="1"/>
                  <a:pt x="184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" name="Google Shape;493;p28"/>
          <p:cNvSpPr/>
          <p:nvPr/>
        </p:nvSpPr>
        <p:spPr>
          <a:xfrm>
            <a:off x="8462158" y="4254675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184" y="0"/>
                </a:moveTo>
                <a:cubicBezTo>
                  <a:pt x="92" y="0"/>
                  <a:pt x="1" y="92"/>
                  <a:pt x="1" y="183"/>
                </a:cubicBezTo>
                <a:lnTo>
                  <a:pt x="1" y="274"/>
                </a:lnTo>
                <a:cubicBezTo>
                  <a:pt x="1" y="366"/>
                  <a:pt x="92" y="366"/>
                  <a:pt x="184" y="366"/>
                </a:cubicBezTo>
                <a:cubicBezTo>
                  <a:pt x="298" y="366"/>
                  <a:pt x="389" y="274"/>
                  <a:pt x="389" y="183"/>
                </a:cubicBezTo>
                <a:cubicBezTo>
                  <a:pt x="389" y="92"/>
                  <a:pt x="298" y="0"/>
                  <a:pt x="184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" name="Google Shape;494;p28"/>
          <p:cNvSpPr/>
          <p:nvPr/>
        </p:nvSpPr>
        <p:spPr>
          <a:xfrm>
            <a:off x="8418883" y="3913708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183" y="1"/>
                </a:moveTo>
                <a:cubicBezTo>
                  <a:pt x="92" y="1"/>
                  <a:pt x="0" y="92"/>
                  <a:pt x="0" y="183"/>
                </a:cubicBezTo>
                <a:lnTo>
                  <a:pt x="0" y="275"/>
                </a:lnTo>
                <a:cubicBezTo>
                  <a:pt x="0" y="366"/>
                  <a:pt x="92" y="366"/>
                  <a:pt x="183" y="366"/>
                </a:cubicBezTo>
                <a:cubicBezTo>
                  <a:pt x="274" y="366"/>
                  <a:pt x="388" y="275"/>
                  <a:pt x="388" y="183"/>
                </a:cubicBezTo>
                <a:lnTo>
                  <a:pt x="388" y="92"/>
                </a:lnTo>
                <a:cubicBezTo>
                  <a:pt x="388" y="1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" name="Google Shape;495;p28"/>
          <p:cNvSpPr/>
          <p:nvPr/>
        </p:nvSpPr>
        <p:spPr>
          <a:xfrm>
            <a:off x="7623516" y="3552707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206" y="0"/>
                </a:moveTo>
                <a:cubicBezTo>
                  <a:pt x="92" y="0"/>
                  <a:pt x="1" y="92"/>
                  <a:pt x="1" y="183"/>
                </a:cubicBezTo>
                <a:cubicBezTo>
                  <a:pt x="1" y="274"/>
                  <a:pt x="92" y="365"/>
                  <a:pt x="206" y="365"/>
                </a:cubicBezTo>
                <a:cubicBezTo>
                  <a:pt x="297" y="365"/>
                  <a:pt x="389" y="274"/>
                  <a:pt x="389" y="183"/>
                </a:cubicBezTo>
                <a:lnTo>
                  <a:pt x="389" y="92"/>
                </a:lnTo>
                <a:cubicBezTo>
                  <a:pt x="389" y="0"/>
                  <a:pt x="297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" name="Google Shape;496;p28"/>
          <p:cNvSpPr/>
          <p:nvPr/>
        </p:nvSpPr>
        <p:spPr>
          <a:xfrm>
            <a:off x="8482216" y="3441992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0"/>
                </a:moveTo>
                <a:cubicBezTo>
                  <a:pt x="92" y="0"/>
                  <a:pt x="1" y="92"/>
                  <a:pt x="92" y="183"/>
                </a:cubicBezTo>
                <a:lnTo>
                  <a:pt x="92" y="297"/>
                </a:lnTo>
                <a:cubicBezTo>
                  <a:pt x="92" y="388"/>
                  <a:pt x="183" y="388"/>
                  <a:pt x="297" y="388"/>
                </a:cubicBezTo>
                <a:cubicBezTo>
                  <a:pt x="389" y="388"/>
                  <a:pt x="389" y="297"/>
                  <a:pt x="389" y="183"/>
                </a:cubicBezTo>
                <a:lnTo>
                  <a:pt x="389" y="92"/>
                </a:lnTo>
                <a:cubicBezTo>
                  <a:pt x="389" y="0"/>
                  <a:pt x="297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" name="Google Shape;497;p28"/>
          <p:cNvSpPr/>
          <p:nvPr/>
        </p:nvSpPr>
        <p:spPr>
          <a:xfrm>
            <a:off x="7500047" y="3565536"/>
            <a:ext cx="13665" cy="16871"/>
          </a:xfrm>
          <a:custGeom>
            <a:avLst/>
            <a:gdLst/>
            <a:ahLst/>
            <a:cxnLst/>
            <a:rect l="l" t="t" r="r" b="b"/>
            <a:pathLst>
              <a:path w="389" h="480" extrusionOk="0">
                <a:moveTo>
                  <a:pt x="183" y="0"/>
                </a:moveTo>
                <a:cubicBezTo>
                  <a:pt x="92" y="92"/>
                  <a:pt x="1" y="92"/>
                  <a:pt x="1" y="206"/>
                </a:cubicBezTo>
                <a:lnTo>
                  <a:pt x="1" y="297"/>
                </a:lnTo>
                <a:cubicBezTo>
                  <a:pt x="1" y="388"/>
                  <a:pt x="92" y="480"/>
                  <a:pt x="183" y="480"/>
                </a:cubicBezTo>
                <a:cubicBezTo>
                  <a:pt x="297" y="388"/>
                  <a:pt x="389" y="388"/>
                  <a:pt x="389" y="297"/>
                </a:cubicBezTo>
                <a:lnTo>
                  <a:pt x="389" y="206"/>
                </a:lnTo>
                <a:cubicBezTo>
                  <a:pt x="389" y="92"/>
                  <a:pt x="297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" name="Google Shape;498;p28"/>
          <p:cNvSpPr/>
          <p:nvPr/>
        </p:nvSpPr>
        <p:spPr>
          <a:xfrm>
            <a:off x="7991535" y="3505364"/>
            <a:ext cx="12857" cy="13672"/>
          </a:xfrm>
          <a:custGeom>
            <a:avLst/>
            <a:gdLst/>
            <a:ahLst/>
            <a:cxnLst/>
            <a:rect l="l" t="t" r="r" b="b"/>
            <a:pathLst>
              <a:path w="366" h="389" extrusionOk="0">
                <a:moveTo>
                  <a:pt x="183" y="1"/>
                </a:moveTo>
                <a:cubicBezTo>
                  <a:pt x="92" y="1"/>
                  <a:pt x="0" y="92"/>
                  <a:pt x="0" y="206"/>
                </a:cubicBezTo>
                <a:cubicBezTo>
                  <a:pt x="92" y="297"/>
                  <a:pt x="92" y="389"/>
                  <a:pt x="274" y="389"/>
                </a:cubicBezTo>
                <a:cubicBezTo>
                  <a:pt x="366" y="389"/>
                  <a:pt x="366" y="297"/>
                  <a:pt x="366" y="206"/>
                </a:cubicBezTo>
                <a:lnTo>
                  <a:pt x="366" y="92"/>
                </a:lnTo>
                <a:cubicBezTo>
                  <a:pt x="366" y="1"/>
                  <a:pt x="274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" name="Google Shape;499;p28"/>
          <p:cNvSpPr/>
          <p:nvPr/>
        </p:nvSpPr>
        <p:spPr>
          <a:xfrm>
            <a:off x="8361943" y="3457493"/>
            <a:ext cx="13665" cy="15008"/>
          </a:xfrm>
          <a:custGeom>
            <a:avLst/>
            <a:gdLst/>
            <a:ahLst/>
            <a:cxnLst/>
            <a:rect l="l" t="t" r="r" b="b"/>
            <a:pathLst>
              <a:path w="389" h="427" extrusionOk="0">
                <a:moveTo>
                  <a:pt x="175" y="1"/>
                </a:moveTo>
                <a:cubicBezTo>
                  <a:pt x="147" y="1"/>
                  <a:pt x="119" y="12"/>
                  <a:pt x="92" y="39"/>
                </a:cubicBezTo>
                <a:cubicBezTo>
                  <a:pt x="1" y="39"/>
                  <a:pt x="1" y="130"/>
                  <a:pt x="1" y="130"/>
                </a:cubicBezTo>
                <a:lnTo>
                  <a:pt x="1" y="221"/>
                </a:lnTo>
                <a:cubicBezTo>
                  <a:pt x="1" y="313"/>
                  <a:pt x="92" y="427"/>
                  <a:pt x="183" y="427"/>
                </a:cubicBezTo>
                <a:cubicBezTo>
                  <a:pt x="297" y="427"/>
                  <a:pt x="389" y="313"/>
                  <a:pt x="389" y="221"/>
                </a:cubicBezTo>
                <a:lnTo>
                  <a:pt x="297" y="130"/>
                </a:lnTo>
                <a:cubicBezTo>
                  <a:pt x="297" y="65"/>
                  <a:pt x="240" y="1"/>
                  <a:pt x="175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" name="Google Shape;500;p28"/>
          <p:cNvSpPr/>
          <p:nvPr/>
        </p:nvSpPr>
        <p:spPr>
          <a:xfrm>
            <a:off x="8238474" y="3472465"/>
            <a:ext cx="13665" cy="14200"/>
          </a:xfrm>
          <a:custGeom>
            <a:avLst/>
            <a:gdLst/>
            <a:ahLst/>
            <a:cxnLst/>
            <a:rect l="l" t="t" r="r" b="b"/>
            <a:pathLst>
              <a:path w="389" h="404" extrusionOk="0">
                <a:moveTo>
                  <a:pt x="183" y="1"/>
                </a:moveTo>
                <a:cubicBezTo>
                  <a:pt x="92" y="1"/>
                  <a:pt x="1" y="92"/>
                  <a:pt x="1" y="183"/>
                </a:cubicBezTo>
                <a:lnTo>
                  <a:pt x="1" y="275"/>
                </a:lnTo>
                <a:cubicBezTo>
                  <a:pt x="1" y="339"/>
                  <a:pt x="46" y="404"/>
                  <a:pt x="105" y="404"/>
                </a:cubicBezTo>
                <a:cubicBezTo>
                  <a:pt x="130" y="404"/>
                  <a:pt x="156" y="393"/>
                  <a:pt x="183" y="366"/>
                </a:cubicBezTo>
                <a:cubicBezTo>
                  <a:pt x="275" y="366"/>
                  <a:pt x="389" y="275"/>
                  <a:pt x="389" y="275"/>
                </a:cubicBezTo>
                <a:lnTo>
                  <a:pt x="389" y="183"/>
                </a:lnTo>
                <a:cubicBezTo>
                  <a:pt x="275" y="92"/>
                  <a:pt x="275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" name="Google Shape;501;p28"/>
          <p:cNvSpPr/>
          <p:nvPr/>
        </p:nvSpPr>
        <p:spPr>
          <a:xfrm>
            <a:off x="7867258" y="3519001"/>
            <a:ext cx="13665" cy="16871"/>
          </a:xfrm>
          <a:custGeom>
            <a:avLst/>
            <a:gdLst/>
            <a:ahLst/>
            <a:cxnLst/>
            <a:rect l="l" t="t" r="r" b="b"/>
            <a:pathLst>
              <a:path w="389" h="480" extrusionOk="0">
                <a:moveTo>
                  <a:pt x="206" y="1"/>
                </a:moveTo>
                <a:cubicBezTo>
                  <a:pt x="115" y="92"/>
                  <a:pt x="1" y="92"/>
                  <a:pt x="115" y="183"/>
                </a:cubicBezTo>
                <a:lnTo>
                  <a:pt x="115" y="274"/>
                </a:lnTo>
                <a:cubicBezTo>
                  <a:pt x="115" y="389"/>
                  <a:pt x="206" y="480"/>
                  <a:pt x="297" y="480"/>
                </a:cubicBezTo>
                <a:cubicBezTo>
                  <a:pt x="389" y="389"/>
                  <a:pt x="389" y="389"/>
                  <a:pt x="389" y="274"/>
                </a:cubicBezTo>
                <a:lnTo>
                  <a:pt x="389" y="183"/>
                </a:lnTo>
                <a:cubicBezTo>
                  <a:pt x="389" y="92"/>
                  <a:pt x="297" y="1"/>
                  <a:pt x="206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" name="Google Shape;502;p28"/>
          <p:cNvSpPr/>
          <p:nvPr/>
        </p:nvSpPr>
        <p:spPr>
          <a:xfrm>
            <a:off x="8115004" y="3488528"/>
            <a:ext cx="12857" cy="13672"/>
          </a:xfrm>
          <a:custGeom>
            <a:avLst/>
            <a:gdLst/>
            <a:ahLst/>
            <a:cxnLst/>
            <a:rect l="l" t="t" r="r" b="b"/>
            <a:pathLst>
              <a:path w="366" h="389" extrusionOk="0">
                <a:moveTo>
                  <a:pt x="183" y="0"/>
                </a:moveTo>
                <a:cubicBezTo>
                  <a:pt x="92" y="0"/>
                  <a:pt x="1" y="114"/>
                  <a:pt x="1" y="206"/>
                </a:cubicBezTo>
                <a:lnTo>
                  <a:pt x="1" y="297"/>
                </a:lnTo>
                <a:cubicBezTo>
                  <a:pt x="1" y="388"/>
                  <a:pt x="92" y="388"/>
                  <a:pt x="183" y="388"/>
                </a:cubicBezTo>
                <a:cubicBezTo>
                  <a:pt x="274" y="388"/>
                  <a:pt x="366" y="297"/>
                  <a:pt x="366" y="206"/>
                </a:cubicBezTo>
                <a:lnTo>
                  <a:pt x="366" y="114"/>
                </a:lnTo>
                <a:cubicBezTo>
                  <a:pt x="366" y="114"/>
                  <a:pt x="274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" name="Google Shape;503;p28"/>
          <p:cNvSpPr/>
          <p:nvPr/>
        </p:nvSpPr>
        <p:spPr>
          <a:xfrm>
            <a:off x="7746985" y="3535837"/>
            <a:ext cx="13665" cy="12899"/>
          </a:xfrm>
          <a:custGeom>
            <a:avLst/>
            <a:gdLst/>
            <a:ahLst/>
            <a:cxnLst/>
            <a:rect l="l" t="t" r="r" b="b"/>
            <a:pathLst>
              <a:path w="389" h="367" extrusionOk="0">
                <a:moveTo>
                  <a:pt x="115" y="1"/>
                </a:moveTo>
                <a:cubicBezTo>
                  <a:pt x="1" y="1"/>
                  <a:pt x="1" y="92"/>
                  <a:pt x="1" y="184"/>
                </a:cubicBezTo>
                <a:lnTo>
                  <a:pt x="1" y="275"/>
                </a:lnTo>
                <a:cubicBezTo>
                  <a:pt x="1" y="366"/>
                  <a:pt x="115" y="366"/>
                  <a:pt x="206" y="366"/>
                </a:cubicBezTo>
                <a:cubicBezTo>
                  <a:pt x="297" y="366"/>
                  <a:pt x="389" y="275"/>
                  <a:pt x="389" y="184"/>
                </a:cubicBezTo>
                <a:lnTo>
                  <a:pt x="297" y="184"/>
                </a:lnTo>
                <a:cubicBezTo>
                  <a:pt x="297" y="92"/>
                  <a:pt x="206" y="1"/>
                  <a:pt x="115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" name="Google Shape;504;p28"/>
          <p:cNvSpPr/>
          <p:nvPr/>
        </p:nvSpPr>
        <p:spPr>
          <a:xfrm>
            <a:off x="7513676" y="3681347"/>
            <a:ext cx="12857" cy="14973"/>
          </a:xfrm>
          <a:custGeom>
            <a:avLst/>
            <a:gdLst/>
            <a:ahLst/>
            <a:cxnLst/>
            <a:rect l="l" t="t" r="r" b="b"/>
            <a:pathLst>
              <a:path w="366" h="426" extrusionOk="0">
                <a:moveTo>
                  <a:pt x="261" y="0"/>
                </a:moveTo>
                <a:cubicBezTo>
                  <a:pt x="237" y="0"/>
                  <a:pt x="210" y="11"/>
                  <a:pt x="183" y="38"/>
                </a:cubicBezTo>
                <a:cubicBezTo>
                  <a:pt x="92" y="38"/>
                  <a:pt x="1" y="129"/>
                  <a:pt x="92" y="129"/>
                </a:cubicBezTo>
                <a:lnTo>
                  <a:pt x="92" y="221"/>
                </a:lnTo>
                <a:cubicBezTo>
                  <a:pt x="92" y="335"/>
                  <a:pt x="183" y="426"/>
                  <a:pt x="274" y="426"/>
                </a:cubicBezTo>
                <a:cubicBezTo>
                  <a:pt x="366" y="426"/>
                  <a:pt x="366" y="335"/>
                  <a:pt x="366" y="221"/>
                </a:cubicBezTo>
                <a:lnTo>
                  <a:pt x="366" y="129"/>
                </a:lnTo>
                <a:cubicBezTo>
                  <a:pt x="366" y="65"/>
                  <a:pt x="320" y="0"/>
                  <a:pt x="261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" name="Google Shape;505;p28"/>
          <p:cNvSpPr/>
          <p:nvPr/>
        </p:nvSpPr>
        <p:spPr>
          <a:xfrm>
            <a:off x="7637145" y="3665812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1"/>
                </a:moveTo>
                <a:cubicBezTo>
                  <a:pt x="92" y="1"/>
                  <a:pt x="1" y="92"/>
                  <a:pt x="1" y="206"/>
                </a:cubicBezTo>
                <a:lnTo>
                  <a:pt x="1" y="297"/>
                </a:lnTo>
                <a:cubicBezTo>
                  <a:pt x="92" y="297"/>
                  <a:pt x="92" y="389"/>
                  <a:pt x="183" y="389"/>
                </a:cubicBezTo>
                <a:cubicBezTo>
                  <a:pt x="275" y="389"/>
                  <a:pt x="389" y="297"/>
                  <a:pt x="389" y="206"/>
                </a:cubicBezTo>
                <a:lnTo>
                  <a:pt x="389" y="92"/>
                </a:lnTo>
                <a:cubicBezTo>
                  <a:pt x="389" y="1"/>
                  <a:pt x="275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28"/>
          <p:cNvSpPr/>
          <p:nvPr/>
        </p:nvSpPr>
        <p:spPr>
          <a:xfrm>
            <a:off x="7760614" y="3648977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83" y="0"/>
                </a:moveTo>
                <a:cubicBezTo>
                  <a:pt x="92" y="0"/>
                  <a:pt x="1" y="114"/>
                  <a:pt x="1" y="206"/>
                </a:cubicBezTo>
                <a:lnTo>
                  <a:pt x="1" y="297"/>
                </a:lnTo>
                <a:cubicBezTo>
                  <a:pt x="1" y="388"/>
                  <a:pt x="92" y="388"/>
                  <a:pt x="183" y="388"/>
                </a:cubicBezTo>
                <a:cubicBezTo>
                  <a:pt x="297" y="388"/>
                  <a:pt x="389" y="297"/>
                  <a:pt x="389" y="206"/>
                </a:cubicBezTo>
                <a:cubicBezTo>
                  <a:pt x="389" y="114"/>
                  <a:pt x="297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" name="Google Shape;507;p28"/>
          <p:cNvSpPr/>
          <p:nvPr/>
        </p:nvSpPr>
        <p:spPr>
          <a:xfrm>
            <a:off x="7884083" y="3632914"/>
            <a:ext cx="13665" cy="16098"/>
          </a:xfrm>
          <a:custGeom>
            <a:avLst/>
            <a:gdLst/>
            <a:ahLst/>
            <a:cxnLst/>
            <a:rect l="l" t="t" r="r" b="b"/>
            <a:pathLst>
              <a:path w="389" h="458" extrusionOk="0">
                <a:moveTo>
                  <a:pt x="206" y="1"/>
                </a:moveTo>
                <a:cubicBezTo>
                  <a:pt x="92" y="92"/>
                  <a:pt x="1" y="92"/>
                  <a:pt x="1" y="183"/>
                </a:cubicBezTo>
                <a:lnTo>
                  <a:pt x="1" y="275"/>
                </a:lnTo>
                <a:cubicBezTo>
                  <a:pt x="1" y="366"/>
                  <a:pt x="92" y="457"/>
                  <a:pt x="206" y="457"/>
                </a:cubicBezTo>
                <a:cubicBezTo>
                  <a:pt x="298" y="366"/>
                  <a:pt x="389" y="366"/>
                  <a:pt x="389" y="275"/>
                </a:cubicBezTo>
                <a:lnTo>
                  <a:pt x="389" y="183"/>
                </a:lnTo>
                <a:cubicBezTo>
                  <a:pt x="298" y="92"/>
                  <a:pt x="298" y="1"/>
                  <a:pt x="206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" name="Google Shape;508;p28"/>
          <p:cNvSpPr/>
          <p:nvPr/>
        </p:nvSpPr>
        <p:spPr>
          <a:xfrm>
            <a:off x="8007553" y="3619277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115" y="1"/>
                </a:moveTo>
                <a:cubicBezTo>
                  <a:pt x="1" y="1"/>
                  <a:pt x="1" y="92"/>
                  <a:pt x="1" y="183"/>
                </a:cubicBezTo>
                <a:cubicBezTo>
                  <a:pt x="1" y="275"/>
                  <a:pt x="115" y="389"/>
                  <a:pt x="206" y="389"/>
                </a:cubicBezTo>
                <a:cubicBezTo>
                  <a:pt x="298" y="389"/>
                  <a:pt x="389" y="275"/>
                  <a:pt x="298" y="183"/>
                </a:cubicBezTo>
                <a:lnTo>
                  <a:pt x="298" y="92"/>
                </a:lnTo>
                <a:cubicBezTo>
                  <a:pt x="298" y="1"/>
                  <a:pt x="206" y="1"/>
                  <a:pt x="115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p28"/>
          <p:cNvSpPr/>
          <p:nvPr/>
        </p:nvSpPr>
        <p:spPr>
          <a:xfrm>
            <a:off x="8127825" y="3602441"/>
            <a:ext cx="13665" cy="13672"/>
          </a:xfrm>
          <a:custGeom>
            <a:avLst/>
            <a:gdLst/>
            <a:ahLst/>
            <a:cxnLst/>
            <a:rect l="l" t="t" r="r" b="b"/>
            <a:pathLst>
              <a:path w="389" h="389" extrusionOk="0">
                <a:moveTo>
                  <a:pt x="206" y="0"/>
                </a:moveTo>
                <a:cubicBezTo>
                  <a:pt x="115" y="0"/>
                  <a:pt x="1" y="92"/>
                  <a:pt x="1" y="183"/>
                </a:cubicBezTo>
                <a:lnTo>
                  <a:pt x="115" y="297"/>
                </a:lnTo>
                <a:cubicBezTo>
                  <a:pt x="115" y="388"/>
                  <a:pt x="206" y="388"/>
                  <a:pt x="297" y="388"/>
                </a:cubicBezTo>
                <a:cubicBezTo>
                  <a:pt x="389" y="388"/>
                  <a:pt x="389" y="297"/>
                  <a:pt x="389" y="183"/>
                </a:cubicBezTo>
                <a:cubicBezTo>
                  <a:pt x="389" y="92"/>
                  <a:pt x="297" y="0"/>
                  <a:pt x="206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0" name="Google Shape;510;p28"/>
          <p:cNvSpPr/>
          <p:nvPr/>
        </p:nvSpPr>
        <p:spPr>
          <a:xfrm>
            <a:off x="8252103" y="3585605"/>
            <a:ext cx="12857" cy="16871"/>
          </a:xfrm>
          <a:custGeom>
            <a:avLst/>
            <a:gdLst/>
            <a:ahLst/>
            <a:cxnLst/>
            <a:rect l="l" t="t" r="r" b="b"/>
            <a:pathLst>
              <a:path w="366" h="480" extrusionOk="0">
                <a:moveTo>
                  <a:pt x="183" y="0"/>
                </a:moveTo>
                <a:cubicBezTo>
                  <a:pt x="92" y="91"/>
                  <a:pt x="1" y="91"/>
                  <a:pt x="1" y="206"/>
                </a:cubicBezTo>
                <a:lnTo>
                  <a:pt x="1" y="297"/>
                </a:lnTo>
                <a:cubicBezTo>
                  <a:pt x="92" y="388"/>
                  <a:pt x="92" y="479"/>
                  <a:pt x="183" y="479"/>
                </a:cubicBezTo>
                <a:cubicBezTo>
                  <a:pt x="275" y="388"/>
                  <a:pt x="366" y="388"/>
                  <a:pt x="366" y="297"/>
                </a:cubicBezTo>
                <a:lnTo>
                  <a:pt x="366" y="206"/>
                </a:lnTo>
                <a:cubicBezTo>
                  <a:pt x="366" y="91"/>
                  <a:pt x="275" y="0"/>
                  <a:pt x="183" y="0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1" name="Google Shape;511;p28"/>
          <p:cNvSpPr/>
          <p:nvPr/>
        </p:nvSpPr>
        <p:spPr>
          <a:xfrm>
            <a:off x="8375572" y="3572741"/>
            <a:ext cx="12857" cy="12899"/>
          </a:xfrm>
          <a:custGeom>
            <a:avLst/>
            <a:gdLst/>
            <a:ahLst/>
            <a:cxnLst/>
            <a:rect l="l" t="t" r="r" b="b"/>
            <a:pathLst>
              <a:path w="366" h="367" extrusionOk="0">
                <a:moveTo>
                  <a:pt x="183" y="1"/>
                </a:moveTo>
                <a:cubicBezTo>
                  <a:pt x="92" y="1"/>
                  <a:pt x="1" y="92"/>
                  <a:pt x="1" y="183"/>
                </a:cubicBezTo>
                <a:cubicBezTo>
                  <a:pt x="1" y="275"/>
                  <a:pt x="92" y="366"/>
                  <a:pt x="183" y="366"/>
                </a:cubicBezTo>
                <a:cubicBezTo>
                  <a:pt x="275" y="366"/>
                  <a:pt x="366" y="275"/>
                  <a:pt x="366" y="183"/>
                </a:cubicBezTo>
                <a:lnTo>
                  <a:pt x="366" y="92"/>
                </a:lnTo>
                <a:cubicBezTo>
                  <a:pt x="366" y="1"/>
                  <a:pt x="275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2" name="Google Shape;512;p28"/>
          <p:cNvSpPr/>
          <p:nvPr/>
        </p:nvSpPr>
        <p:spPr>
          <a:xfrm>
            <a:off x="8499041" y="3555906"/>
            <a:ext cx="13665" cy="12864"/>
          </a:xfrm>
          <a:custGeom>
            <a:avLst/>
            <a:gdLst/>
            <a:ahLst/>
            <a:cxnLst/>
            <a:rect l="l" t="t" r="r" b="b"/>
            <a:pathLst>
              <a:path w="389" h="366" extrusionOk="0">
                <a:moveTo>
                  <a:pt x="183" y="1"/>
                </a:moveTo>
                <a:cubicBezTo>
                  <a:pt x="1" y="1"/>
                  <a:pt x="1" y="92"/>
                  <a:pt x="1" y="183"/>
                </a:cubicBezTo>
                <a:lnTo>
                  <a:pt x="1" y="274"/>
                </a:lnTo>
                <a:cubicBezTo>
                  <a:pt x="1" y="366"/>
                  <a:pt x="92" y="366"/>
                  <a:pt x="183" y="366"/>
                </a:cubicBezTo>
                <a:cubicBezTo>
                  <a:pt x="275" y="366"/>
                  <a:pt x="389" y="274"/>
                  <a:pt x="389" y="183"/>
                </a:cubicBezTo>
                <a:lnTo>
                  <a:pt x="389" y="92"/>
                </a:lnTo>
                <a:cubicBezTo>
                  <a:pt x="275" y="1"/>
                  <a:pt x="275" y="1"/>
                  <a:pt x="183" y="1"/>
                </a:cubicBezTo>
                <a:close/>
              </a:path>
            </a:pathLst>
          </a:custGeom>
          <a:solidFill>
            <a:srgbClr val="F4F4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3" name="Google Shape;513;p28"/>
          <p:cNvSpPr/>
          <p:nvPr/>
        </p:nvSpPr>
        <p:spPr>
          <a:xfrm>
            <a:off x="7600262" y="3588804"/>
            <a:ext cx="287097" cy="308103"/>
          </a:xfrm>
          <a:custGeom>
            <a:avLst/>
            <a:gdLst/>
            <a:ahLst/>
            <a:cxnLst/>
            <a:rect l="l" t="t" r="r" b="b"/>
            <a:pathLst>
              <a:path w="8173" h="8766" extrusionOk="0">
                <a:moveTo>
                  <a:pt x="7713" y="4885"/>
                </a:moveTo>
                <a:cubicBezTo>
                  <a:pt x="7738" y="4885"/>
                  <a:pt x="7761" y="4908"/>
                  <a:pt x="7807" y="4953"/>
                </a:cubicBezTo>
                <a:lnTo>
                  <a:pt x="7602" y="4953"/>
                </a:lnTo>
                <a:cubicBezTo>
                  <a:pt x="7659" y="4908"/>
                  <a:pt x="7687" y="4885"/>
                  <a:pt x="7713" y="4885"/>
                </a:cubicBezTo>
                <a:close/>
                <a:moveTo>
                  <a:pt x="8081" y="4953"/>
                </a:moveTo>
                <a:lnTo>
                  <a:pt x="8081" y="5045"/>
                </a:lnTo>
                <a:cubicBezTo>
                  <a:pt x="7990" y="5045"/>
                  <a:pt x="7990" y="5045"/>
                  <a:pt x="7990" y="4953"/>
                </a:cubicBezTo>
                <a:close/>
                <a:moveTo>
                  <a:pt x="6031" y="5095"/>
                </a:moveTo>
                <a:cubicBezTo>
                  <a:pt x="6044" y="5095"/>
                  <a:pt x="6065" y="5106"/>
                  <a:pt x="6095" y="5136"/>
                </a:cubicBezTo>
                <a:cubicBezTo>
                  <a:pt x="6004" y="5136"/>
                  <a:pt x="5890" y="5250"/>
                  <a:pt x="5890" y="5250"/>
                </a:cubicBezTo>
                <a:cubicBezTo>
                  <a:pt x="5890" y="5136"/>
                  <a:pt x="5890" y="5136"/>
                  <a:pt x="6004" y="5136"/>
                </a:cubicBezTo>
                <a:cubicBezTo>
                  <a:pt x="6004" y="5136"/>
                  <a:pt x="6004" y="5095"/>
                  <a:pt x="6031" y="5095"/>
                </a:cubicBezTo>
                <a:close/>
                <a:moveTo>
                  <a:pt x="7419" y="4953"/>
                </a:moveTo>
                <a:cubicBezTo>
                  <a:pt x="7419" y="4953"/>
                  <a:pt x="7328" y="5045"/>
                  <a:pt x="7236" y="5045"/>
                </a:cubicBezTo>
                <a:lnTo>
                  <a:pt x="7031" y="5045"/>
                </a:lnTo>
                <a:cubicBezTo>
                  <a:pt x="6848" y="5045"/>
                  <a:pt x="6757" y="5136"/>
                  <a:pt x="6574" y="5136"/>
                </a:cubicBezTo>
                <a:cubicBezTo>
                  <a:pt x="6460" y="5250"/>
                  <a:pt x="6369" y="5250"/>
                  <a:pt x="6278" y="5250"/>
                </a:cubicBezTo>
                <a:cubicBezTo>
                  <a:pt x="6666" y="5045"/>
                  <a:pt x="7031" y="5045"/>
                  <a:pt x="7419" y="4953"/>
                </a:cubicBezTo>
                <a:close/>
                <a:moveTo>
                  <a:pt x="4383" y="5912"/>
                </a:moveTo>
                <a:lnTo>
                  <a:pt x="4383" y="5912"/>
                </a:lnTo>
                <a:cubicBezTo>
                  <a:pt x="4383" y="5912"/>
                  <a:pt x="4292" y="6003"/>
                  <a:pt x="4178" y="6003"/>
                </a:cubicBezTo>
                <a:lnTo>
                  <a:pt x="4383" y="5912"/>
                </a:lnTo>
                <a:close/>
                <a:moveTo>
                  <a:pt x="1895" y="6095"/>
                </a:moveTo>
                <a:cubicBezTo>
                  <a:pt x="1895" y="6140"/>
                  <a:pt x="1872" y="6163"/>
                  <a:pt x="1850" y="6186"/>
                </a:cubicBezTo>
                <a:lnTo>
                  <a:pt x="1850" y="6186"/>
                </a:lnTo>
                <a:lnTo>
                  <a:pt x="1895" y="6095"/>
                </a:lnTo>
                <a:close/>
                <a:moveTo>
                  <a:pt x="2671" y="6688"/>
                </a:moveTo>
                <a:cubicBezTo>
                  <a:pt x="2694" y="6688"/>
                  <a:pt x="2717" y="6711"/>
                  <a:pt x="2763" y="6757"/>
                </a:cubicBezTo>
                <a:cubicBezTo>
                  <a:pt x="2580" y="6848"/>
                  <a:pt x="2466" y="6848"/>
                  <a:pt x="2375" y="6962"/>
                </a:cubicBezTo>
                <a:lnTo>
                  <a:pt x="2375" y="6848"/>
                </a:lnTo>
                <a:cubicBezTo>
                  <a:pt x="2466" y="6848"/>
                  <a:pt x="2580" y="6848"/>
                  <a:pt x="2580" y="6757"/>
                </a:cubicBezTo>
                <a:cubicBezTo>
                  <a:pt x="2626" y="6711"/>
                  <a:pt x="2648" y="6688"/>
                  <a:pt x="2671" y="6688"/>
                </a:cubicBezTo>
                <a:close/>
                <a:moveTo>
                  <a:pt x="3333" y="0"/>
                </a:moveTo>
                <a:cubicBezTo>
                  <a:pt x="3242" y="115"/>
                  <a:pt x="3333" y="206"/>
                  <a:pt x="3333" y="206"/>
                </a:cubicBezTo>
                <a:lnTo>
                  <a:pt x="3242" y="115"/>
                </a:lnTo>
                <a:cubicBezTo>
                  <a:pt x="3242" y="206"/>
                  <a:pt x="3242" y="206"/>
                  <a:pt x="3151" y="297"/>
                </a:cubicBezTo>
                <a:cubicBezTo>
                  <a:pt x="3151" y="480"/>
                  <a:pt x="3151" y="685"/>
                  <a:pt x="3036" y="959"/>
                </a:cubicBezTo>
                <a:cubicBezTo>
                  <a:pt x="3036" y="1256"/>
                  <a:pt x="2945" y="1621"/>
                  <a:pt x="2854" y="2009"/>
                </a:cubicBezTo>
                <a:cubicBezTo>
                  <a:pt x="2763" y="2192"/>
                  <a:pt x="2763" y="2283"/>
                  <a:pt x="2763" y="2397"/>
                </a:cubicBezTo>
                <a:cubicBezTo>
                  <a:pt x="2671" y="2762"/>
                  <a:pt x="2580" y="3059"/>
                  <a:pt x="2466" y="3333"/>
                </a:cubicBezTo>
                <a:cubicBezTo>
                  <a:pt x="2466" y="3424"/>
                  <a:pt x="2466" y="3630"/>
                  <a:pt x="2375" y="3721"/>
                </a:cubicBezTo>
                <a:cubicBezTo>
                  <a:pt x="2192" y="4383"/>
                  <a:pt x="2009" y="5045"/>
                  <a:pt x="1804" y="5821"/>
                </a:cubicBezTo>
                <a:lnTo>
                  <a:pt x="1804" y="5912"/>
                </a:lnTo>
                <a:cubicBezTo>
                  <a:pt x="1804" y="5821"/>
                  <a:pt x="1895" y="5821"/>
                  <a:pt x="1895" y="5707"/>
                </a:cubicBezTo>
                <a:lnTo>
                  <a:pt x="1895" y="6003"/>
                </a:lnTo>
                <a:lnTo>
                  <a:pt x="1804" y="5912"/>
                </a:lnTo>
                <a:lnTo>
                  <a:pt x="1804" y="6003"/>
                </a:lnTo>
                <a:cubicBezTo>
                  <a:pt x="1713" y="6095"/>
                  <a:pt x="1713" y="6277"/>
                  <a:pt x="1621" y="6483"/>
                </a:cubicBezTo>
                <a:cubicBezTo>
                  <a:pt x="1621" y="6665"/>
                  <a:pt x="1530" y="6848"/>
                  <a:pt x="1530" y="7053"/>
                </a:cubicBezTo>
                <a:cubicBezTo>
                  <a:pt x="1439" y="7236"/>
                  <a:pt x="1439" y="7327"/>
                  <a:pt x="1325" y="7327"/>
                </a:cubicBezTo>
                <a:cubicBezTo>
                  <a:pt x="1051" y="7533"/>
                  <a:pt x="754" y="7715"/>
                  <a:pt x="571" y="7989"/>
                </a:cubicBezTo>
                <a:cubicBezTo>
                  <a:pt x="389" y="8103"/>
                  <a:pt x="297" y="8195"/>
                  <a:pt x="183" y="8286"/>
                </a:cubicBezTo>
                <a:cubicBezTo>
                  <a:pt x="92" y="8377"/>
                  <a:pt x="1" y="8560"/>
                  <a:pt x="92" y="8674"/>
                </a:cubicBezTo>
                <a:cubicBezTo>
                  <a:pt x="183" y="8765"/>
                  <a:pt x="183" y="8765"/>
                  <a:pt x="389" y="8765"/>
                </a:cubicBezTo>
                <a:cubicBezTo>
                  <a:pt x="389" y="8674"/>
                  <a:pt x="480" y="8674"/>
                  <a:pt x="389" y="8560"/>
                </a:cubicBezTo>
                <a:lnTo>
                  <a:pt x="571" y="8377"/>
                </a:lnTo>
                <a:cubicBezTo>
                  <a:pt x="754" y="8195"/>
                  <a:pt x="1051" y="7989"/>
                  <a:pt x="1233" y="7807"/>
                </a:cubicBezTo>
                <a:cubicBezTo>
                  <a:pt x="1895" y="7327"/>
                  <a:pt x="2466" y="6962"/>
                  <a:pt x="3242" y="6574"/>
                </a:cubicBezTo>
                <a:cubicBezTo>
                  <a:pt x="3424" y="6483"/>
                  <a:pt x="3607" y="6391"/>
                  <a:pt x="3813" y="6186"/>
                </a:cubicBezTo>
                <a:cubicBezTo>
                  <a:pt x="4086" y="6095"/>
                  <a:pt x="4292" y="6003"/>
                  <a:pt x="4474" y="5912"/>
                </a:cubicBezTo>
                <a:cubicBezTo>
                  <a:pt x="4474" y="5821"/>
                  <a:pt x="4566" y="5821"/>
                  <a:pt x="4566" y="5821"/>
                </a:cubicBezTo>
                <a:lnTo>
                  <a:pt x="4862" y="5821"/>
                </a:lnTo>
                <a:lnTo>
                  <a:pt x="5136" y="5707"/>
                </a:lnTo>
                <a:lnTo>
                  <a:pt x="5524" y="5524"/>
                </a:lnTo>
                <a:lnTo>
                  <a:pt x="5319" y="5524"/>
                </a:lnTo>
                <a:cubicBezTo>
                  <a:pt x="5433" y="5524"/>
                  <a:pt x="5433" y="5433"/>
                  <a:pt x="5524" y="5433"/>
                </a:cubicBezTo>
                <a:lnTo>
                  <a:pt x="5524" y="5524"/>
                </a:lnTo>
                <a:cubicBezTo>
                  <a:pt x="5616" y="5524"/>
                  <a:pt x="5798" y="5433"/>
                  <a:pt x="5890" y="5433"/>
                </a:cubicBezTo>
                <a:cubicBezTo>
                  <a:pt x="6369" y="5250"/>
                  <a:pt x="6940" y="5136"/>
                  <a:pt x="7510" y="5045"/>
                </a:cubicBezTo>
                <a:cubicBezTo>
                  <a:pt x="7556" y="4999"/>
                  <a:pt x="7607" y="4976"/>
                  <a:pt x="7659" y="4976"/>
                </a:cubicBezTo>
                <a:cubicBezTo>
                  <a:pt x="7710" y="4976"/>
                  <a:pt x="7761" y="4999"/>
                  <a:pt x="7807" y="5045"/>
                </a:cubicBezTo>
                <a:lnTo>
                  <a:pt x="7898" y="5045"/>
                </a:lnTo>
                <a:lnTo>
                  <a:pt x="7807" y="5136"/>
                </a:lnTo>
                <a:lnTo>
                  <a:pt x="7898" y="5136"/>
                </a:lnTo>
                <a:cubicBezTo>
                  <a:pt x="7898" y="5250"/>
                  <a:pt x="7898" y="5250"/>
                  <a:pt x="7807" y="5341"/>
                </a:cubicBezTo>
                <a:cubicBezTo>
                  <a:pt x="7898" y="5341"/>
                  <a:pt x="7898" y="5341"/>
                  <a:pt x="7990" y="5433"/>
                </a:cubicBezTo>
                <a:cubicBezTo>
                  <a:pt x="8172" y="5341"/>
                  <a:pt x="8172" y="5136"/>
                  <a:pt x="8081" y="4862"/>
                </a:cubicBezTo>
                <a:cubicBezTo>
                  <a:pt x="8081" y="4862"/>
                  <a:pt x="7990" y="4862"/>
                  <a:pt x="7990" y="4771"/>
                </a:cubicBezTo>
                <a:cubicBezTo>
                  <a:pt x="7807" y="4680"/>
                  <a:pt x="7602" y="4680"/>
                  <a:pt x="7510" y="4680"/>
                </a:cubicBezTo>
                <a:cubicBezTo>
                  <a:pt x="7328" y="4771"/>
                  <a:pt x="7236" y="4771"/>
                  <a:pt x="7145" y="4771"/>
                </a:cubicBezTo>
                <a:lnTo>
                  <a:pt x="6940" y="4771"/>
                </a:lnTo>
                <a:cubicBezTo>
                  <a:pt x="6757" y="4862"/>
                  <a:pt x="6574" y="4862"/>
                  <a:pt x="6460" y="4953"/>
                </a:cubicBezTo>
                <a:cubicBezTo>
                  <a:pt x="6369" y="4953"/>
                  <a:pt x="6369" y="4953"/>
                  <a:pt x="6278" y="5045"/>
                </a:cubicBezTo>
                <a:lnTo>
                  <a:pt x="6460" y="4862"/>
                </a:lnTo>
                <a:lnTo>
                  <a:pt x="6460" y="4862"/>
                </a:lnTo>
                <a:cubicBezTo>
                  <a:pt x="6004" y="5045"/>
                  <a:pt x="5616" y="5136"/>
                  <a:pt x="5136" y="5341"/>
                </a:cubicBezTo>
                <a:cubicBezTo>
                  <a:pt x="4748" y="5433"/>
                  <a:pt x="4383" y="5615"/>
                  <a:pt x="3904" y="5821"/>
                </a:cubicBezTo>
                <a:cubicBezTo>
                  <a:pt x="3516" y="6003"/>
                  <a:pt x="3151" y="6186"/>
                  <a:pt x="2763" y="6391"/>
                </a:cubicBezTo>
                <a:lnTo>
                  <a:pt x="2763" y="6483"/>
                </a:lnTo>
                <a:cubicBezTo>
                  <a:pt x="2580" y="6574"/>
                  <a:pt x="2466" y="6665"/>
                  <a:pt x="2283" y="6757"/>
                </a:cubicBezTo>
                <a:cubicBezTo>
                  <a:pt x="2192" y="6848"/>
                  <a:pt x="2101" y="6848"/>
                  <a:pt x="2009" y="6962"/>
                </a:cubicBezTo>
                <a:cubicBezTo>
                  <a:pt x="1895" y="6962"/>
                  <a:pt x="1895" y="7053"/>
                  <a:pt x="1804" y="7053"/>
                </a:cubicBezTo>
                <a:cubicBezTo>
                  <a:pt x="1895" y="6574"/>
                  <a:pt x="2009" y="6186"/>
                  <a:pt x="2101" y="5821"/>
                </a:cubicBezTo>
                <a:cubicBezTo>
                  <a:pt x="2283" y="5136"/>
                  <a:pt x="2466" y="4474"/>
                  <a:pt x="2671" y="3812"/>
                </a:cubicBezTo>
                <a:cubicBezTo>
                  <a:pt x="2854" y="3059"/>
                  <a:pt x="3036" y="2192"/>
                  <a:pt x="3333" y="1347"/>
                </a:cubicBezTo>
                <a:cubicBezTo>
                  <a:pt x="3333" y="959"/>
                  <a:pt x="3424" y="571"/>
                  <a:pt x="3424" y="297"/>
                </a:cubicBezTo>
                <a:lnTo>
                  <a:pt x="3424" y="115"/>
                </a:lnTo>
                <a:lnTo>
                  <a:pt x="3333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4" name="Google Shape;514;p28"/>
          <p:cNvSpPr/>
          <p:nvPr/>
        </p:nvSpPr>
        <p:spPr>
          <a:xfrm>
            <a:off x="7854437" y="3689080"/>
            <a:ext cx="52937" cy="60208"/>
          </a:xfrm>
          <a:custGeom>
            <a:avLst/>
            <a:gdLst/>
            <a:ahLst/>
            <a:cxnLst/>
            <a:rect l="l" t="t" r="r" b="b"/>
            <a:pathLst>
              <a:path w="1507" h="1713" extrusionOk="0">
                <a:moveTo>
                  <a:pt x="1370" y="58"/>
                </a:moveTo>
                <a:lnTo>
                  <a:pt x="1324" y="115"/>
                </a:lnTo>
                <a:cubicBezTo>
                  <a:pt x="1324" y="58"/>
                  <a:pt x="1347" y="58"/>
                  <a:pt x="1370" y="58"/>
                </a:cubicBezTo>
                <a:close/>
                <a:moveTo>
                  <a:pt x="936" y="480"/>
                </a:moveTo>
                <a:lnTo>
                  <a:pt x="936" y="571"/>
                </a:lnTo>
                <a:cubicBezTo>
                  <a:pt x="936" y="685"/>
                  <a:pt x="754" y="777"/>
                  <a:pt x="662" y="868"/>
                </a:cubicBezTo>
                <a:cubicBezTo>
                  <a:pt x="754" y="777"/>
                  <a:pt x="845" y="571"/>
                  <a:pt x="936" y="480"/>
                </a:cubicBezTo>
                <a:close/>
                <a:moveTo>
                  <a:pt x="1142" y="1"/>
                </a:moveTo>
                <a:lnTo>
                  <a:pt x="936" y="206"/>
                </a:lnTo>
                <a:cubicBezTo>
                  <a:pt x="845" y="297"/>
                  <a:pt x="754" y="297"/>
                  <a:pt x="754" y="389"/>
                </a:cubicBezTo>
                <a:lnTo>
                  <a:pt x="662" y="480"/>
                </a:lnTo>
                <a:cubicBezTo>
                  <a:pt x="662" y="571"/>
                  <a:pt x="571" y="685"/>
                  <a:pt x="480" y="777"/>
                </a:cubicBezTo>
                <a:cubicBezTo>
                  <a:pt x="480" y="777"/>
                  <a:pt x="366" y="868"/>
                  <a:pt x="274" y="959"/>
                </a:cubicBezTo>
                <a:lnTo>
                  <a:pt x="274" y="1051"/>
                </a:lnTo>
                <a:cubicBezTo>
                  <a:pt x="183" y="1051"/>
                  <a:pt x="92" y="1051"/>
                  <a:pt x="0" y="1142"/>
                </a:cubicBezTo>
                <a:lnTo>
                  <a:pt x="0" y="1256"/>
                </a:lnTo>
                <a:cubicBezTo>
                  <a:pt x="0" y="1286"/>
                  <a:pt x="10" y="1297"/>
                  <a:pt x="27" y="1297"/>
                </a:cubicBezTo>
                <a:cubicBezTo>
                  <a:pt x="61" y="1297"/>
                  <a:pt x="122" y="1256"/>
                  <a:pt x="183" y="1256"/>
                </a:cubicBezTo>
                <a:lnTo>
                  <a:pt x="183" y="1347"/>
                </a:lnTo>
                <a:lnTo>
                  <a:pt x="274" y="1439"/>
                </a:lnTo>
                <a:lnTo>
                  <a:pt x="366" y="1530"/>
                </a:lnTo>
                <a:cubicBezTo>
                  <a:pt x="480" y="1530"/>
                  <a:pt x="571" y="1621"/>
                  <a:pt x="662" y="1621"/>
                </a:cubicBezTo>
                <a:lnTo>
                  <a:pt x="662" y="1712"/>
                </a:lnTo>
                <a:lnTo>
                  <a:pt x="1050" y="1712"/>
                </a:lnTo>
                <a:cubicBezTo>
                  <a:pt x="1233" y="1712"/>
                  <a:pt x="1324" y="1621"/>
                  <a:pt x="1415" y="1530"/>
                </a:cubicBezTo>
                <a:cubicBezTo>
                  <a:pt x="1507" y="1439"/>
                  <a:pt x="1507" y="1347"/>
                  <a:pt x="1415" y="1347"/>
                </a:cubicBezTo>
                <a:cubicBezTo>
                  <a:pt x="1415" y="1256"/>
                  <a:pt x="1324" y="1256"/>
                  <a:pt x="1324" y="1256"/>
                </a:cubicBezTo>
                <a:cubicBezTo>
                  <a:pt x="1233" y="1256"/>
                  <a:pt x="1142" y="1347"/>
                  <a:pt x="1142" y="1347"/>
                </a:cubicBezTo>
                <a:cubicBezTo>
                  <a:pt x="1050" y="1439"/>
                  <a:pt x="936" y="1439"/>
                  <a:pt x="845" y="1439"/>
                </a:cubicBezTo>
                <a:lnTo>
                  <a:pt x="936" y="1530"/>
                </a:lnTo>
                <a:cubicBezTo>
                  <a:pt x="662" y="1530"/>
                  <a:pt x="480" y="1439"/>
                  <a:pt x="480" y="1256"/>
                </a:cubicBezTo>
                <a:cubicBezTo>
                  <a:pt x="662" y="1142"/>
                  <a:pt x="845" y="1051"/>
                  <a:pt x="936" y="868"/>
                </a:cubicBezTo>
                <a:cubicBezTo>
                  <a:pt x="1142" y="777"/>
                  <a:pt x="1324" y="571"/>
                  <a:pt x="1415" y="480"/>
                </a:cubicBezTo>
                <a:cubicBezTo>
                  <a:pt x="1415" y="389"/>
                  <a:pt x="1507" y="297"/>
                  <a:pt x="1507" y="297"/>
                </a:cubicBezTo>
                <a:cubicBezTo>
                  <a:pt x="1507" y="115"/>
                  <a:pt x="1507" y="115"/>
                  <a:pt x="1415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5" name="Google Shape;515;p28"/>
          <p:cNvSpPr/>
          <p:nvPr/>
        </p:nvSpPr>
        <p:spPr>
          <a:xfrm>
            <a:off x="7914573" y="3682648"/>
            <a:ext cx="80196" cy="53811"/>
          </a:xfrm>
          <a:custGeom>
            <a:avLst/>
            <a:gdLst/>
            <a:ahLst/>
            <a:cxnLst/>
            <a:rect l="l" t="t" r="r" b="b"/>
            <a:pathLst>
              <a:path w="2283" h="1531" extrusionOk="0">
                <a:moveTo>
                  <a:pt x="2191" y="663"/>
                </a:moveTo>
                <a:cubicBezTo>
                  <a:pt x="2191" y="754"/>
                  <a:pt x="2191" y="868"/>
                  <a:pt x="2077" y="1051"/>
                </a:cubicBezTo>
                <a:lnTo>
                  <a:pt x="2077" y="868"/>
                </a:lnTo>
                <a:cubicBezTo>
                  <a:pt x="2077" y="754"/>
                  <a:pt x="2077" y="754"/>
                  <a:pt x="2191" y="663"/>
                </a:cubicBezTo>
                <a:close/>
                <a:moveTo>
                  <a:pt x="1895" y="1"/>
                </a:moveTo>
                <a:cubicBezTo>
                  <a:pt x="1803" y="92"/>
                  <a:pt x="1712" y="92"/>
                  <a:pt x="1712" y="184"/>
                </a:cubicBezTo>
                <a:cubicBezTo>
                  <a:pt x="1621" y="298"/>
                  <a:pt x="1415" y="389"/>
                  <a:pt x="1324" y="572"/>
                </a:cubicBezTo>
                <a:lnTo>
                  <a:pt x="1233" y="572"/>
                </a:lnTo>
                <a:lnTo>
                  <a:pt x="1233" y="480"/>
                </a:lnTo>
                <a:cubicBezTo>
                  <a:pt x="1233" y="389"/>
                  <a:pt x="1233" y="298"/>
                  <a:pt x="1050" y="184"/>
                </a:cubicBezTo>
                <a:lnTo>
                  <a:pt x="936" y="184"/>
                </a:lnTo>
                <a:cubicBezTo>
                  <a:pt x="845" y="184"/>
                  <a:pt x="845" y="298"/>
                  <a:pt x="753" y="298"/>
                </a:cubicBezTo>
                <a:lnTo>
                  <a:pt x="571" y="480"/>
                </a:lnTo>
                <a:lnTo>
                  <a:pt x="480" y="480"/>
                </a:lnTo>
                <a:cubicBezTo>
                  <a:pt x="571" y="298"/>
                  <a:pt x="480" y="184"/>
                  <a:pt x="274" y="184"/>
                </a:cubicBezTo>
                <a:lnTo>
                  <a:pt x="274" y="298"/>
                </a:lnTo>
                <a:cubicBezTo>
                  <a:pt x="274" y="389"/>
                  <a:pt x="183" y="572"/>
                  <a:pt x="183" y="754"/>
                </a:cubicBezTo>
                <a:cubicBezTo>
                  <a:pt x="92" y="960"/>
                  <a:pt x="0" y="1142"/>
                  <a:pt x="0" y="1325"/>
                </a:cubicBezTo>
                <a:lnTo>
                  <a:pt x="92" y="1439"/>
                </a:lnTo>
                <a:cubicBezTo>
                  <a:pt x="92" y="1485"/>
                  <a:pt x="114" y="1507"/>
                  <a:pt x="137" y="1507"/>
                </a:cubicBezTo>
                <a:cubicBezTo>
                  <a:pt x="160" y="1507"/>
                  <a:pt x="183" y="1485"/>
                  <a:pt x="183" y="1439"/>
                </a:cubicBezTo>
                <a:lnTo>
                  <a:pt x="274" y="1439"/>
                </a:lnTo>
                <a:cubicBezTo>
                  <a:pt x="365" y="1142"/>
                  <a:pt x="571" y="960"/>
                  <a:pt x="753" y="754"/>
                </a:cubicBezTo>
                <a:cubicBezTo>
                  <a:pt x="845" y="663"/>
                  <a:pt x="845" y="663"/>
                  <a:pt x="936" y="572"/>
                </a:cubicBezTo>
                <a:lnTo>
                  <a:pt x="936" y="960"/>
                </a:lnTo>
                <a:lnTo>
                  <a:pt x="936" y="1051"/>
                </a:lnTo>
                <a:cubicBezTo>
                  <a:pt x="1050" y="1142"/>
                  <a:pt x="1141" y="1142"/>
                  <a:pt x="1141" y="1142"/>
                </a:cubicBezTo>
                <a:cubicBezTo>
                  <a:pt x="1233" y="1142"/>
                  <a:pt x="1233" y="1142"/>
                  <a:pt x="1324" y="1051"/>
                </a:cubicBezTo>
                <a:cubicBezTo>
                  <a:pt x="1324" y="960"/>
                  <a:pt x="1415" y="868"/>
                  <a:pt x="1507" y="754"/>
                </a:cubicBezTo>
                <a:cubicBezTo>
                  <a:pt x="1621" y="663"/>
                  <a:pt x="1712" y="572"/>
                  <a:pt x="1803" y="480"/>
                </a:cubicBezTo>
                <a:cubicBezTo>
                  <a:pt x="1895" y="480"/>
                  <a:pt x="1895" y="389"/>
                  <a:pt x="1986" y="389"/>
                </a:cubicBezTo>
                <a:lnTo>
                  <a:pt x="1986" y="480"/>
                </a:lnTo>
                <a:cubicBezTo>
                  <a:pt x="1986" y="572"/>
                  <a:pt x="1895" y="754"/>
                  <a:pt x="1895" y="868"/>
                </a:cubicBezTo>
                <a:lnTo>
                  <a:pt x="1803" y="1439"/>
                </a:lnTo>
                <a:lnTo>
                  <a:pt x="1895" y="1530"/>
                </a:lnTo>
                <a:lnTo>
                  <a:pt x="1986" y="1439"/>
                </a:lnTo>
                <a:lnTo>
                  <a:pt x="1986" y="1530"/>
                </a:lnTo>
                <a:cubicBezTo>
                  <a:pt x="2077" y="1530"/>
                  <a:pt x="2077" y="1530"/>
                  <a:pt x="2077" y="1439"/>
                </a:cubicBezTo>
                <a:cubicBezTo>
                  <a:pt x="2077" y="1439"/>
                  <a:pt x="2077" y="1325"/>
                  <a:pt x="2191" y="1325"/>
                </a:cubicBezTo>
                <a:lnTo>
                  <a:pt x="2191" y="1142"/>
                </a:lnTo>
                <a:lnTo>
                  <a:pt x="2191" y="960"/>
                </a:lnTo>
                <a:cubicBezTo>
                  <a:pt x="2283" y="754"/>
                  <a:pt x="2283" y="572"/>
                  <a:pt x="2283" y="298"/>
                </a:cubicBezTo>
                <a:cubicBezTo>
                  <a:pt x="2283" y="184"/>
                  <a:pt x="2191" y="92"/>
                  <a:pt x="2077" y="92"/>
                </a:cubicBezTo>
                <a:lnTo>
                  <a:pt x="2077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6" name="Google Shape;516;p28"/>
          <p:cNvSpPr/>
          <p:nvPr/>
        </p:nvSpPr>
        <p:spPr>
          <a:xfrm>
            <a:off x="8058064" y="3648977"/>
            <a:ext cx="23290" cy="75954"/>
          </a:xfrm>
          <a:custGeom>
            <a:avLst/>
            <a:gdLst/>
            <a:ahLst/>
            <a:cxnLst/>
            <a:rect l="l" t="t" r="r" b="b"/>
            <a:pathLst>
              <a:path w="663" h="2161" extrusionOk="0">
                <a:moveTo>
                  <a:pt x="389" y="0"/>
                </a:moveTo>
                <a:cubicBezTo>
                  <a:pt x="275" y="114"/>
                  <a:pt x="275" y="206"/>
                  <a:pt x="275" y="297"/>
                </a:cubicBezTo>
                <a:lnTo>
                  <a:pt x="389" y="297"/>
                </a:lnTo>
                <a:cubicBezTo>
                  <a:pt x="389" y="297"/>
                  <a:pt x="430" y="338"/>
                  <a:pt x="457" y="338"/>
                </a:cubicBezTo>
                <a:cubicBezTo>
                  <a:pt x="470" y="338"/>
                  <a:pt x="480" y="327"/>
                  <a:pt x="480" y="297"/>
                </a:cubicBezTo>
                <a:lnTo>
                  <a:pt x="572" y="206"/>
                </a:lnTo>
                <a:lnTo>
                  <a:pt x="572" y="114"/>
                </a:lnTo>
                <a:lnTo>
                  <a:pt x="480" y="114"/>
                </a:lnTo>
                <a:lnTo>
                  <a:pt x="389" y="0"/>
                </a:lnTo>
                <a:close/>
                <a:moveTo>
                  <a:pt x="275" y="571"/>
                </a:moveTo>
                <a:cubicBezTo>
                  <a:pt x="184" y="685"/>
                  <a:pt x="184" y="685"/>
                  <a:pt x="184" y="776"/>
                </a:cubicBezTo>
                <a:cubicBezTo>
                  <a:pt x="184" y="868"/>
                  <a:pt x="184" y="868"/>
                  <a:pt x="92" y="959"/>
                </a:cubicBezTo>
                <a:cubicBezTo>
                  <a:pt x="1" y="1142"/>
                  <a:pt x="1" y="1438"/>
                  <a:pt x="1" y="1712"/>
                </a:cubicBezTo>
                <a:cubicBezTo>
                  <a:pt x="1" y="1826"/>
                  <a:pt x="1" y="1918"/>
                  <a:pt x="92" y="2009"/>
                </a:cubicBezTo>
                <a:cubicBezTo>
                  <a:pt x="146" y="2116"/>
                  <a:pt x="199" y="2160"/>
                  <a:pt x="276" y="2160"/>
                </a:cubicBezTo>
                <a:cubicBezTo>
                  <a:pt x="330" y="2160"/>
                  <a:pt x="395" y="2138"/>
                  <a:pt x="480" y="2100"/>
                </a:cubicBezTo>
                <a:lnTo>
                  <a:pt x="480" y="2009"/>
                </a:lnTo>
                <a:cubicBezTo>
                  <a:pt x="480" y="2009"/>
                  <a:pt x="572" y="2009"/>
                  <a:pt x="572" y="1918"/>
                </a:cubicBezTo>
                <a:lnTo>
                  <a:pt x="663" y="1826"/>
                </a:lnTo>
                <a:lnTo>
                  <a:pt x="480" y="1826"/>
                </a:lnTo>
                <a:cubicBezTo>
                  <a:pt x="480" y="1826"/>
                  <a:pt x="572" y="1826"/>
                  <a:pt x="480" y="1712"/>
                </a:cubicBezTo>
                <a:lnTo>
                  <a:pt x="389" y="1918"/>
                </a:lnTo>
                <a:lnTo>
                  <a:pt x="480" y="1918"/>
                </a:lnTo>
                <a:cubicBezTo>
                  <a:pt x="389" y="1918"/>
                  <a:pt x="389" y="1918"/>
                  <a:pt x="389" y="2009"/>
                </a:cubicBezTo>
                <a:lnTo>
                  <a:pt x="275" y="1918"/>
                </a:lnTo>
                <a:lnTo>
                  <a:pt x="275" y="1712"/>
                </a:lnTo>
                <a:cubicBezTo>
                  <a:pt x="184" y="1621"/>
                  <a:pt x="184" y="1530"/>
                  <a:pt x="275" y="1438"/>
                </a:cubicBezTo>
                <a:lnTo>
                  <a:pt x="184" y="1438"/>
                </a:lnTo>
                <a:lnTo>
                  <a:pt x="184" y="1256"/>
                </a:lnTo>
                <a:cubicBezTo>
                  <a:pt x="275" y="1142"/>
                  <a:pt x="275" y="1050"/>
                  <a:pt x="275" y="959"/>
                </a:cubicBezTo>
                <a:lnTo>
                  <a:pt x="389" y="959"/>
                </a:lnTo>
                <a:lnTo>
                  <a:pt x="389" y="868"/>
                </a:lnTo>
                <a:lnTo>
                  <a:pt x="389" y="776"/>
                </a:lnTo>
                <a:cubicBezTo>
                  <a:pt x="480" y="776"/>
                  <a:pt x="480" y="685"/>
                  <a:pt x="480" y="685"/>
                </a:cubicBezTo>
                <a:lnTo>
                  <a:pt x="288" y="685"/>
                </a:lnTo>
                <a:cubicBezTo>
                  <a:pt x="301" y="659"/>
                  <a:pt x="330" y="630"/>
                  <a:pt x="389" y="57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7" name="Google Shape;517;p28"/>
          <p:cNvSpPr/>
          <p:nvPr/>
        </p:nvSpPr>
        <p:spPr>
          <a:xfrm>
            <a:off x="8074925" y="3645743"/>
            <a:ext cx="69798" cy="143648"/>
          </a:xfrm>
          <a:custGeom>
            <a:avLst/>
            <a:gdLst/>
            <a:ahLst/>
            <a:cxnLst/>
            <a:rect l="l" t="t" r="r" b="b"/>
            <a:pathLst>
              <a:path w="1987" h="4087" extrusionOk="0">
                <a:moveTo>
                  <a:pt x="1621" y="389"/>
                </a:moveTo>
                <a:lnTo>
                  <a:pt x="1324" y="572"/>
                </a:lnTo>
                <a:cubicBezTo>
                  <a:pt x="1415" y="480"/>
                  <a:pt x="1507" y="389"/>
                  <a:pt x="1621" y="389"/>
                </a:cubicBezTo>
                <a:close/>
                <a:moveTo>
                  <a:pt x="1712" y="663"/>
                </a:moveTo>
                <a:lnTo>
                  <a:pt x="1712" y="777"/>
                </a:lnTo>
                <a:cubicBezTo>
                  <a:pt x="1712" y="960"/>
                  <a:pt x="1621" y="1051"/>
                  <a:pt x="1507" y="1142"/>
                </a:cubicBezTo>
                <a:cubicBezTo>
                  <a:pt x="1415" y="1348"/>
                  <a:pt x="1233" y="1439"/>
                  <a:pt x="1050" y="1530"/>
                </a:cubicBezTo>
                <a:cubicBezTo>
                  <a:pt x="1050" y="1622"/>
                  <a:pt x="936" y="1622"/>
                  <a:pt x="845" y="1622"/>
                </a:cubicBezTo>
                <a:lnTo>
                  <a:pt x="845" y="1530"/>
                </a:lnTo>
                <a:cubicBezTo>
                  <a:pt x="1050" y="1348"/>
                  <a:pt x="1142" y="1051"/>
                  <a:pt x="1324" y="868"/>
                </a:cubicBezTo>
                <a:cubicBezTo>
                  <a:pt x="1415" y="777"/>
                  <a:pt x="1507" y="663"/>
                  <a:pt x="1712" y="663"/>
                </a:cubicBezTo>
                <a:close/>
                <a:moveTo>
                  <a:pt x="845" y="1"/>
                </a:moveTo>
                <a:cubicBezTo>
                  <a:pt x="754" y="92"/>
                  <a:pt x="754" y="206"/>
                  <a:pt x="754" y="298"/>
                </a:cubicBezTo>
                <a:lnTo>
                  <a:pt x="754" y="868"/>
                </a:lnTo>
                <a:cubicBezTo>
                  <a:pt x="662" y="960"/>
                  <a:pt x="662" y="1142"/>
                  <a:pt x="662" y="1234"/>
                </a:cubicBezTo>
                <a:cubicBezTo>
                  <a:pt x="571" y="1439"/>
                  <a:pt x="571" y="1530"/>
                  <a:pt x="480" y="1622"/>
                </a:cubicBezTo>
                <a:cubicBezTo>
                  <a:pt x="274" y="2192"/>
                  <a:pt x="92" y="2854"/>
                  <a:pt x="0" y="3516"/>
                </a:cubicBezTo>
                <a:lnTo>
                  <a:pt x="0" y="3813"/>
                </a:lnTo>
                <a:lnTo>
                  <a:pt x="0" y="3995"/>
                </a:lnTo>
                <a:cubicBezTo>
                  <a:pt x="0" y="3995"/>
                  <a:pt x="0" y="4087"/>
                  <a:pt x="92" y="4087"/>
                </a:cubicBezTo>
                <a:lnTo>
                  <a:pt x="274" y="4087"/>
                </a:lnTo>
                <a:lnTo>
                  <a:pt x="274" y="3995"/>
                </a:lnTo>
                <a:cubicBezTo>
                  <a:pt x="365" y="3813"/>
                  <a:pt x="365" y="3721"/>
                  <a:pt x="480" y="3516"/>
                </a:cubicBezTo>
                <a:cubicBezTo>
                  <a:pt x="480" y="3242"/>
                  <a:pt x="571" y="2945"/>
                  <a:pt x="662" y="2580"/>
                </a:cubicBezTo>
                <a:cubicBezTo>
                  <a:pt x="662" y="2375"/>
                  <a:pt x="754" y="2101"/>
                  <a:pt x="754" y="1918"/>
                </a:cubicBezTo>
                <a:cubicBezTo>
                  <a:pt x="936" y="1918"/>
                  <a:pt x="1142" y="1918"/>
                  <a:pt x="1233" y="1804"/>
                </a:cubicBezTo>
                <a:cubicBezTo>
                  <a:pt x="1415" y="1713"/>
                  <a:pt x="1621" y="1622"/>
                  <a:pt x="1712" y="1439"/>
                </a:cubicBezTo>
                <a:cubicBezTo>
                  <a:pt x="1895" y="1348"/>
                  <a:pt x="1986" y="1051"/>
                  <a:pt x="1986" y="868"/>
                </a:cubicBezTo>
                <a:lnTo>
                  <a:pt x="1986" y="480"/>
                </a:lnTo>
                <a:cubicBezTo>
                  <a:pt x="1895" y="480"/>
                  <a:pt x="1895" y="389"/>
                  <a:pt x="1803" y="389"/>
                </a:cubicBezTo>
                <a:cubicBezTo>
                  <a:pt x="1712" y="298"/>
                  <a:pt x="1712" y="298"/>
                  <a:pt x="1621" y="298"/>
                </a:cubicBezTo>
                <a:cubicBezTo>
                  <a:pt x="1507" y="298"/>
                  <a:pt x="1415" y="389"/>
                  <a:pt x="1324" y="389"/>
                </a:cubicBezTo>
                <a:cubicBezTo>
                  <a:pt x="1233" y="480"/>
                  <a:pt x="1142" y="572"/>
                  <a:pt x="1050" y="663"/>
                </a:cubicBezTo>
                <a:lnTo>
                  <a:pt x="1050" y="480"/>
                </a:lnTo>
                <a:lnTo>
                  <a:pt x="1050" y="298"/>
                </a:lnTo>
                <a:lnTo>
                  <a:pt x="1050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8" name="Google Shape;518;p28"/>
          <p:cNvSpPr/>
          <p:nvPr/>
        </p:nvSpPr>
        <p:spPr>
          <a:xfrm>
            <a:off x="8135061" y="3637905"/>
            <a:ext cx="60173" cy="69487"/>
          </a:xfrm>
          <a:custGeom>
            <a:avLst/>
            <a:gdLst/>
            <a:ahLst/>
            <a:cxnLst/>
            <a:rect l="l" t="t" r="r" b="b"/>
            <a:pathLst>
              <a:path w="1713" h="1977" extrusionOk="0">
                <a:moveTo>
                  <a:pt x="1415" y="1"/>
                </a:moveTo>
                <a:cubicBezTo>
                  <a:pt x="1354" y="1"/>
                  <a:pt x="1294" y="41"/>
                  <a:pt x="1233" y="41"/>
                </a:cubicBezTo>
                <a:lnTo>
                  <a:pt x="1233" y="133"/>
                </a:lnTo>
                <a:cubicBezTo>
                  <a:pt x="1052" y="223"/>
                  <a:pt x="848" y="314"/>
                  <a:pt x="756" y="604"/>
                </a:cubicBezTo>
                <a:lnTo>
                  <a:pt x="756" y="604"/>
                </a:lnTo>
                <a:cubicBezTo>
                  <a:pt x="753" y="575"/>
                  <a:pt x="753" y="548"/>
                  <a:pt x="753" y="521"/>
                </a:cubicBezTo>
                <a:lnTo>
                  <a:pt x="753" y="612"/>
                </a:lnTo>
                <a:cubicBezTo>
                  <a:pt x="754" y="609"/>
                  <a:pt x="755" y="607"/>
                  <a:pt x="756" y="604"/>
                </a:cubicBezTo>
                <a:lnTo>
                  <a:pt x="756" y="604"/>
                </a:lnTo>
                <a:cubicBezTo>
                  <a:pt x="761" y="674"/>
                  <a:pt x="781" y="757"/>
                  <a:pt x="845" y="886"/>
                </a:cubicBezTo>
                <a:cubicBezTo>
                  <a:pt x="845" y="886"/>
                  <a:pt x="845" y="1000"/>
                  <a:pt x="936" y="1091"/>
                </a:cubicBezTo>
                <a:cubicBezTo>
                  <a:pt x="936" y="1274"/>
                  <a:pt x="936" y="1365"/>
                  <a:pt x="753" y="1457"/>
                </a:cubicBezTo>
                <a:cubicBezTo>
                  <a:pt x="662" y="1571"/>
                  <a:pt x="571" y="1571"/>
                  <a:pt x="480" y="1662"/>
                </a:cubicBezTo>
                <a:lnTo>
                  <a:pt x="91" y="1662"/>
                </a:lnTo>
                <a:lnTo>
                  <a:pt x="0" y="1753"/>
                </a:lnTo>
                <a:lnTo>
                  <a:pt x="0" y="1936"/>
                </a:lnTo>
                <a:cubicBezTo>
                  <a:pt x="61" y="1936"/>
                  <a:pt x="122" y="1976"/>
                  <a:pt x="183" y="1976"/>
                </a:cubicBezTo>
                <a:cubicBezTo>
                  <a:pt x="213" y="1976"/>
                  <a:pt x="244" y="1966"/>
                  <a:pt x="274" y="1936"/>
                </a:cubicBezTo>
                <a:lnTo>
                  <a:pt x="480" y="1936"/>
                </a:lnTo>
                <a:cubicBezTo>
                  <a:pt x="662" y="1936"/>
                  <a:pt x="753" y="1845"/>
                  <a:pt x="936" y="1753"/>
                </a:cubicBezTo>
                <a:cubicBezTo>
                  <a:pt x="1141" y="1662"/>
                  <a:pt x="1141" y="1571"/>
                  <a:pt x="1233" y="1365"/>
                </a:cubicBezTo>
                <a:lnTo>
                  <a:pt x="1233" y="1274"/>
                </a:lnTo>
                <a:cubicBezTo>
                  <a:pt x="1141" y="1183"/>
                  <a:pt x="1141" y="1183"/>
                  <a:pt x="1141" y="1091"/>
                </a:cubicBezTo>
                <a:lnTo>
                  <a:pt x="936" y="521"/>
                </a:lnTo>
                <a:cubicBezTo>
                  <a:pt x="1141" y="429"/>
                  <a:pt x="1324" y="315"/>
                  <a:pt x="1507" y="315"/>
                </a:cubicBezTo>
                <a:lnTo>
                  <a:pt x="1621" y="315"/>
                </a:lnTo>
                <a:cubicBezTo>
                  <a:pt x="1712" y="315"/>
                  <a:pt x="1712" y="224"/>
                  <a:pt x="1712" y="224"/>
                </a:cubicBezTo>
                <a:cubicBezTo>
                  <a:pt x="1712" y="41"/>
                  <a:pt x="1621" y="41"/>
                  <a:pt x="1507" y="41"/>
                </a:cubicBezTo>
                <a:cubicBezTo>
                  <a:pt x="1476" y="11"/>
                  <a:pt x="1446" y="1"/>
                  <a:pt x="1415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9" name="Google Shape;519;p28"/>
          <p:cNvSpPr/>
          <p:nvPr/>
        </p:nvSpPr>
        <p:spPr>
          <a:xfrm>
            <a:off x="8198394" y="3632914"/>
            <a:ext cx="56942" cy="63406"/>
          </a:xfrm>
          <a:custGeom>
            <a:avLst/>
            <a:gdLst/>
            <a:ahLst/>
            <a:cxnLst/>
            <a:rect l="l" t="t" r="r" b="b"/>
            <a:pathLst>
              <a:path w="1621" h="1804" extrusionOk="0">
                <a:moveTo>
                  <a:pt x="708" y="24"/>
                </a:moveTo>
                <a:cubicBezTo>
                  <a:pt x="685" y="24"/>
                  <a:pt x="662" y="46"/>
                  <a:pt x="662" y="92"/>
                </a:cubicBezTo>
                <a:cubicBezTo>
                  <a:pt x="657" y="97"/>
                  <a:pt x="652" y="103"/>
                  <a:pt x="646" y="108"/>
                </a:cubicBezTo>
                <a:lnTo>
                  <a:pt x="646" y="108"/>
                </a:lnTo>
                <a:cubicBezTo>
                  <a:pt x="697" y="92"/>
                  <a:pt x="754" y="92"/>
                  <a:pt x="754" y="92"/>
                </a:cubicBezTo>
                <a:cubicBezTo>
                  <a:pt x="754" y="46"/>
                  <a:pt x="731" y="24"/>
                  <a:pt x="708" y="24"/>
                </a:cubicBezTo>
                <a:close/>
                <a:moveTo>
                  <a:pt x="646" y="108"/>
                </a:moveTo>
                <a:cubicBezTo>
                  <a:pt x="607" y="121"/>
                  <a:pt x="571" y="143"/>
                  <a:pt x="571" y="183"/>
                </a:cubicBezTo>
                <a:cubicBezTo>
                  <a:pt x="596" y="158"/>
                  <a:pt x="621" y="133"/>
                  <a:pt x="646" y="108"/>
                </a:cubicBezTo>
                <a:close/>
                <a:moveTo>
                  <a:pt x="1233" y="571"/>
                </a:moveTo>
                <a:cubicBezTo>
                  <a:pt x="1233" y="663"/>
                  <a:pt x="1233" y="754"/>
                  <a:pt x="1142" y="845"/>
                </a:cubicBezTo>
                <a:lnTo>
                  <a:pt x="1050" y="845"/>
                </a:lnTo>
                <a:lnTo>
                  <a:pt x="1233" y="571"/>
                </a:lnTo>
                <a:close/>
                <a:moveTo>
                  <a:pt x="274" y="1142"/>
                </a:moveTo>
                <a:lnTo>
                  <a:pt x="274" y="1325"/>
                </a:lnTo>
                <a:lnTo>
                  <a:pt x="183" y="1325"/>
                </a:lnTo>
                <a:lnTo>
                  <a:pt x="274" y="1142"/>
                </a:lnTo>
                <a:close/>
                <a:moveTo>
                  <a:pt x="662" y="1325"/>
                </a:moveTo>
                <a:cubicBezTo>
                  <a:pt x="571" y="1416"/>
                  <a:pt x="480" y="1416"/>
                  <a:pt x="480" y="1506"/>
                </a:cubicBezTo>
                <a:lnTo>
                  <a:pt x="480" y="1506"/>
                </a:lnTo>
                <a:cubicBezTo>
                  <a:pt x="480" y="1415"/>
                  <a:pt x="571" y="1325"/>
                  <a:pt x="662" y="1325"/>
                </a:cubicBezTo>
                <a:close/>
                <a:moveTo>
                  <a:pt x="1530" y="1"/>
                </a:moveTo>
                <a:lnTo>
                  <a:pt x="1416" y="92"/>
                </a:lnTo>
                <a:lnTo>
                  <a:pt x="1324" y="92"/>
                </a:lnTo>
                <a:cubicBezTo>
                  <a:pt x="1324" y="183"/>
                  <a:pt x="1233" y="275"/>
                  <a:pt x="1142" y="366"/>
                </a:cubicBezTo>
                <a:lnTo>
                  <a:pt x="845" y="663"/>
                </a:lnTo>
                <a:cubicBezTo>
                  <a:pt x="754" y="845"/>
                  <a:pt x="571" y="1028"/>
                  <a:pt x="480" y="1233"/>
                </a:cubicBezTo>
                <a:cubicBezTo>
                  <a:pt x="480" y="1325"/>
                  <a:pt x="388" y="1416"/>
                  <a:pt x="274" y="1416"/>
                </a:cubicBezTo>
                <a:cubicBezTo>
                  <a:pt x="388" y="1233"/>
                  <a:pt x="388" y="1028"/>
                  <a:pt x="480" y="845"/>
                </a:cubicBezTo>
                <a:cubicBezTo>
                  <a:pt x="571" y="663"/>
                  <a:pt x="662" y="457"/>
                  <a:pt x="754" y="366"/>
                </a:cubicBezTo>
                <a:cubicBezTo>
                  <a:pt x="845" y="366"/>
                  <a:pt x="845" y="275"/>
                  <a:pt x="845" y="275"/>
                </a:cubicBezTo>
                <a:lnTo>
                  <a:pt x="845" y="183"/>
                </a:lnTo>
                <a:lnTo>
                  <a:pt x="959" y="183"/>
                </a:lnTo>
                <a:lnTo>
                  <a:pt x="845" y="92"/>
                </a:lnTo>
                <a:cubicBezTo>
                  <a:pt x="754" y="183"/>
                  <a:pt x="662" y="183"/>
                  <a:pt x="571" y="275"/>
                </a:cubicBezTo>
                <a:lnTo>
                  <a:pt x="571" y="183"/>
                </a:lnTo>
                <a:lnTo>
                  <a:pt x="571" y="183"/>
                </a:lnTo>
                <a:cubicBezTo>
                  <a:pt x="510" y="244"/>
                  <a:pt x="449" y="305"/>
                  <a:pt x="388" y="366"/>
                </a:cubicBezTo>
                <a:lnTo>
                  <a:pt x="388" y="457"/>
                </a:lnTo>
                <a:cubicBezTo>
                  <a:pt x="274" y="571"/>
                  <a:pt x="183" y="663"/>
                  <a:pt x="183" y="845"/>
                </a:cubicBezTo>
                <a:lnTo>
                  <a:pt x="183" y="1028"/>
                </a:lnTo>
                <a:cubicBezTo>
                  <a:pt x="92" y="1028"/>
                  <a:pt x="92" y="1142"/>
                  <a:pt x="92" y="1233"/>
                </a:cubicBezTo>
                <a:cubicBezTo>
                  <a:pt x="0" y="1325"/>
                  <a:pt x="0" y="1507"/>
                  <a:pt x="0" y="1599"/>
                </a:cubicBezTo>
                <a:cubicBezTo>
                  <a:pt x="0" y="1713"/>
                  <a:pt x="0" y="1713"/>
                  <a:pt x="92" y="1713"/>
                </a:cubicBezTo>
                <a:lnTo>
                  <a:pt x="183" y="1804"/>
                </a:lnTo>
                <a:cubicBezTo>
                  <a:pt x="274" y="1804"/>
                  <a:pt x="274" y="1804"/>
                  <a:pt x="388" y="1713"/>
                </a:cubicBezTo>
                <a:cubicBezTo>
                  <a:pt x="480" y="1713"/>
                  <a:pt x="571" y="1599"/>
                  <a:pt x="662" y="1416"/>
                </a:cubicBezTo>
                <a:cubicBezTo>
                  <a:pt x="845" y="1325"/>
                  <a:pt x="959" y="1142"/>
                  <a:pt x="1050" y="937"/>
                </a:cubicBezTo>
                <a:lnTo>
                  <a:pt x="1142" y="937"/>
                </a:lnTo>
                <a:lnTo>
                  <a:pt x="1142" y="1028"/>
                </a:lnTo>
                <a:cubicBezTo>
                  <a:pt x="1142" y="1142"/>
                  <a:pt x="1050" y="1233"/>
                  <a:pt x="1050" y="1325"/>
                </a:cubicBezTo>
                <a:lnTo>
                  <a:pt x="1050" y="1416"/>
                </a:lnTo>
                <a:lnTo>
                  <a:pt x="1050" y="1507"/>
                </a:lnTo>
                <a:lnTo>
                  <a:pt x="1050" y="1599"/>
                </a:lnTo>
                <a:lnTo>
                  <a:pt x="1142" y="1599"/>
                </a:lnTo>
                <a:lnTo>
                  <a:pt x="1142" y="1713"/>
                </a:lnTo>
                <a:cubicBezTo>
                  <a:pt x="1233" y="1599"/>
                  <a:pt x="1233" y="1507"/>
                  <a:pt x="1324" y="1416"/>
                </a:cubicBezTo>
                <a:cubicBezTo>
                  <a:pt x="1324" y="1325"/>
                  <a:pt x="1324" y="1233"/>
                  <a:pt x="1416" y="1142"/>
                </a:cubicBezTo>
                <a:cubicBezTo>
                  <a:pt x="1416" y="1028"/>
                  <a:pt x="1416" y="937"/>
                  <a:pt x="1530" y="845"/>
                </a:cubicBezTo>
                <a:cubicBezTo>
                  <a:pt x="1530" y="754"/>
                  <a:pt x="1530" y="754"/>
                  <a:pt x="1416" y="754"/>
                </a:cubicBezTo>
                <a:cubicBezTo>
                  <a:pt x="1324" y="845"/>
                  <a:pt x="1324" y="937"/>
                  <a:pt x="1324" y="1028"/>
                </a:cubicBezTo>
                <a:cubicBezTo>
                  <a:pt x="1324" y="845"/>
                  <a:pt x="1324" y="754"/>
                  <a:pt x="1416" y="571"/>
                </a:cubicBezTo>
                <a:cubicBezTo>
                  <a:pt x="1530" y="457"/>
                  <a:pt x="1530" y="275"/>
                  <a:pt x="1530" y="183"/>
                </a:cubicBezTo>
                <a:cubicBezTo>
                  <a:pt x="1621" y="92"/>
                  <a:pt x="1621" y="92"/>
                  <a:pt x="1530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0" name="Google Shape;520;p28"/>
          <p:cNvSpPr/>
          <p:nvPr/>
        </p:nvSpPr>
        <p:spPr>
          <a:xfrm>
            <a:off x="8258531" y="3620085"/>
            <a:ext cx="80196" cy="53002"/>
          </a:xfrm>
          <a:custGeom>
            <a:avLst/>
            <a:gdLst/>
            <a:ahLst/>
            <a:cxnLst/>
            <a:rect l="l" t="t" r="r" b="b"/>
            <a:pathLst>
              <a:path w="2283" h="1508" extrusionOk="0">
                <a:moveTo>
                  <a:pt x="2192" y="731"/>
                </a:moveTo>
                <a:lnTo>
                  <a:pt x="2192" y="1028"/>
                </a:lnTo>
                <a:cubicBezTo>
                  <a:pt x="2100" y="936"/>
                  <a:pt x="2100" y="936"/>
                  <a:pt x="2100" y="822"/>
                </a:cubicBezTo>
                <a:cubicBezTo>
                  <a:pt x="2192" y="822"/>
                  <a:pt x="2192" y="731"/>
                  <a:pt x="2192" y="731"/>
                </a:cubicBezTo>
                <a:close/>
                <a:moveTo>
                  <a:pt x="2032" y="1"/>
                </a:moveTo>
                <a:cubicBezTo>
                  <a:pt x="1992" y="1"/>
                  <a:pt x="1940" y="23"/>
                  <a:pt x="1895" y="69"/>
                </a:cubicBezTo>
                <a:lnTo>
                  <a:pt x="1803" y="160"/>
                </a:lnTo>
                <a:cubicBezTo>
                  <a:pt x="1621" y="366"/>
                  <a:pt x="1530" y="457"/>
                  <a:pt x="1415" y="548"/>
                </a:cubicBezTo>
                <a:lnTo>
                  <a:pt x="1324" y="640"/>
                </a:lnTo>
                <a:lnTo>
                  <a:pt x="1324" y="548"/>
                </a:lnTo>
                <a:cubicBezTo>
                  <a:pt x="1324" y="366"/>
                  <a:pt x="1233" y="252"/>
                  <a:pt x="1142" y="252"/>
                </a:cubicBezTo>
                <a:cubicBezTo>
                  <a:pt x="1050" y="160"/>
                  <a:pt x="1050" y="160"/>
                  <a:pt x="959" y="160"/>
                </a:cubicBezTo>
                <a:cubicBezTo>
                  <a:pt x="959" y="252"/>
                  <a:pt x="845" y="252"/>
                  <a:pt x="845" y="252"/>
                </a:cubicBezTo>
                <a:cubicBezTo>
                  <a:pt x="754" y="366"/>
                  <a:pt x="754" y="457"/>
                  <a:pt x="662" y="457"/>
                </a:cubicBezTo>
                <a:lnTo>
                  <a:pt x="571" y="548"/>
                </a:lnTo>
                <a:cubicBezTo>
                  <a:pt x="662" y="366"/>
                  <a:pt x="571" y="252"/>
                  <a:pt x="388" y="160"/>
                </a:cubicBezTo>
                <a:lnTo>
                  <a:pt x="388" y="252"/>
                </a:lnTo>
                <a:cubicBezTo>
                  <a:pt x="274" y="457"/>
                  <a:pt x="274" y="640"/>
                  <a:pt x="183" y="731"/>
                </a:cubicBezTo>
                <a:cubicBezTo>
                  <a:pt x="183" y="936"/>
                  <a:pt x="92" y="1119"/>
                  <a:pt x="0" y="1302"/>
                </a:cubicBezTo>
                <a:lnTo>
                  <a:pt x="0" y="1393"/>
                </a:lnTo>
                <a:lnTo>
                  <a:pt x="92" y="1393"/>
                </a:lnTo>
                <a:cubicBezTo>
                  <a:pt x="183" y="1507"/>
                  <a:pt x="183" y="1507"/>
                  <a:pt x="274" y="1507"/>
                </a:cubicBezTo>
                <a:lnTo>
                  <a:pt x="274" y="1393"/>
                </a:lnTo>
                <a:cubicBezTo>
                  <a:pt x="480" y="1210"/>
                  <a:pt x="662" y="936"/>
                  <a:pt x="845" y="731"/>
                </a:cubicBezTo>
                <a:lnTo>
                  <a:pt x="1050" y="548"/>
                </a:lnTo>
                <a:lnTo>
                  <a:pt x="1050" y="640"/>
                </a:lnTo>
                <a:lnTo>
                  <a:pt x="1050" y="1028"/>
                </a:lnTo>
                <a:lnTo>
                  <a:pt x="1050" y="1119"/>
                </a:lnTo>
                <a:cubicBezTo>
                  <a:pt x="1142" y="1119"/>
                  <a:pt x="1142" y="1210"/>
                  <a:pt x="1233" y="1210"/>
                </a:cubicBezTo>
                <a:lnTo>
                  <a:pt x="1324" y="1119"/>
                </a:lnTo>
                <a:lnTo>
                  <a:pt x="1621" y="822"/>
                </a:lnTo>
                <a:cubicBezTo>
                  <a:pt x="1712" y="731"/>
                  <a:pt x="1803" y="640"/>
                  <a:pt x="1895" y="457"/>
                </a:cubicBezTo>
                <a:cubicBezTo>
                  <a:pt x="1895" y="457"/>
                  <a:pt x="1986" y="457"/>
                  <a:pt x="1986" y="366"/>
                </a:cubicBezTo>
                <a:lnTo>
                  <a:pt x="1986" y="548"/>
                </a:lnTo>
                <a:lnTo>
                  <a:pt x="1986" y="936"/>
                </a:lnTo>
                <a:lnTo>
                  <a:pt x="1895" y="1507"/>
                </a:lnTo>
                <a:lnTo>
                  <a:pt x="2192" y="1507"/>
                </a:lnTo>
                <a:lnTo>
                  <a:pt x="2192" y="1302"/>
                </a:lnTo>
                <a:lnTo>
                  <a:pt x="2192" y="1119"/>
                </a:lnTo>
                <a:cubicBezTo>
                  <a:pt x="2283" y="1119"/>
                  <a:pt x="2283" y="1028"/>
                  <a:pt x="2283" y="1028"/>
                </a:cubicBezTo>
                <a:lnTo>
                  <a:pt x="2283" y="366"/>
                </a:lnTo>
                <a:cubicBezTo>
                  <a:pt x="2283" y="252"/>
                  <a:pt x="2283" y="160"/>
                  <a:pt x="2192" y="69"/>
                </a:cubicBezTo>
                <a:lnTo>
                  <a:pt x="2100" y="69"/>
                </a:lnTo>
                <a:cubicBezTo>
                  <a:pt x="2100" y="23"/>
                  <a:pt x="2072" y="1"/>
                  <a:pt x="2032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1" name="Google Shape;521;p28"/>
          <p:cNvSpPr/>
          <p:nvPr/>
        </p:nvSpPr>
        <p:spPr>
          <a:xfrm>
            <a:off x="7666827" y="3813432"/>
            <a:ext cx="87432" cy="140414"/>
          </a:xfrm>
          <a:custGeom>
            <a:avLst/>
            <a:gdLst/>
            <a:ahLst/>
            <a:cxnLst/>
            <a:rect l="l" t="t" r="r" b="b"/>
            <a:pathLst>
              <a:path w="2489" h="3995" extrusionOk="0">
                <a:moveTo>
                  <a:pt x="388" y="3310"/>
                </a:moveTo>
                <a:lnTo>
                  <a:pt x="297" y="3424"/>
                </a:lnTo>
                <a:lnTo>
                  <a:pt x="297" y="3310"/>
                </a:lnTo>
                <a:close/>
                <a:moveTo>
                  <a:pt x="1141" y="2648"/>
                </a:moveTo>
                <a:lnTo>
                  <a:pt x="1141" y="2648"/>
                </a:lnTo>
                <a:cubicBezTo>
                  <a:pt x="1141" y="2648"/>
                  <a:pt x="1141" y="2648"/>
                  <a:pt x="1141" y="2648"/>
                </a:cubicBezTo>
                <a:lnTo>
                  <a:pt x="1141" y="2648"/>
                </a:lnTo>
                <a:cubicBezTo>
                  <a:pt x="1256" y="2739"/>
                  <a:pt x="1141" y="2739"/>
                  <a:pt x="1050" y="2945"/>
                </a:cubicBezTo>
                <a:cubicBezTo>
                  <a:pt x="959" y="3036"/>
                  <a:pt x="959" y="3128"/>
                  <a:pt x="868" y="3219"/>
                </a:cubicBezTo>
                <a:cubicBezTo>
                  <a:pt x="959" y="3036"/>
                  <a:pt x="1050" y="2854"/>
                  <a:pt x="1141" y="2648"/>
                </a:cubicBezTo>
                <a:lnTo>
                  <a:pt x="1141" y="2648"/>
                </a:lnTo>
                <a:cubicBezTo>
                  <a:pt x="959" y="2945"/>
                  <a:pt x="685" y="3310"/>
                  <a:pt x="388" y="3607"/>
                </a:cubicBezTo>
                <a:cubicBezTo>
                  <a:pt x="480" y="3219"/>
                  <a:pt x="868" y="2739"/>
                  <a:pt x="1141" y="2648"/>
                </a:cubicBezTo>
                <a:close/>
                <a:moveTo>
                  <a:pt x="2191" y="0"/>
                </a:moveTo>
                <a:cubicBezTo>
                  <a:pt x="2100" y="92"/>
                  <a:pt x="2100" y="92"/>
                  <a:pt x="2100" y="183"/>
                </a:cubicBezTo>
                <a:cubicBezTo>
                  <a:pt x="2100" y="366"/>
                  <a:pt x="2009" y="457"/>
                  <a:pt x="2009" y="571"/>
                </a:cubicBezTo>
                <a:cubicBezTo>
                  <a:pt x="2009" y="662"/>
                  <a:pt x="1918" y="662"/>
                  <a:pt x="1918" y="662"/>
                </a:cubicBezTo>
                <a:cubicBezTo>
                  <a:pt x="1826" y="754"/>
                  <a:pt x="1826" y="936"/>
                  <a:pt x="1826" y="1028"/>
                </a:cubicBezTo>
                <a:cubicBezTo>
                  <a:pt x="1712" y="1233"/>
                  <a:pt x="1621" y="1416"/>
                  <a:pt x="1621" y="1598"/>
                </a:cubicBezTo>
                <a:cubicBezTo>
                  <a:pt x="1621" y="1804"/>
                  <a:pt x="1529" y="1986"/>
                  <a:pt x="1438" y="2078"/>
                </a:cubicBezTo>
                <a:cubicBezTo>
                  <a:pt x="1256" y="2169"/>
                  <a:pt x="1141" y="2169"/>
                  <a:pt x="1050" y="2283"/>
                </a:cubicBezTo>
                <a:cubicBezTo>
                  <a:pt x="685" y="2557"/>
                  <a:pt x="388" y="2854"/>
                  <a:pt x="206" y="3219"/>
                </a:cubicBezTo>
                <a:cubicBezTo>
                  <a:pt x="114" y="3424"/>
                  <a:pt x="0" y="3607"/>
                  <a:pt x="114" y="3789"/>
                </a:cubicBezTo>
                <a:cubicBezTo>
                  <a:pt x="114" y="3881"/>
                  <a:pt x="114" y="3995"/>
                  <a:pt x="206" y="3995"/>
                </a:cubicBezTo>
                <a:lnTo>
                  <a:pt x="480" y="3995"/>
                </a:lnTo>
                <a:cubicBezTo>
                  <a:pt x="571" y="3881"/>
                  <a:pt x="685" y="3789"/>
                  <a:pt x="776" y="3698"/>
                </a:cubicBezTo>
                <a:cubicBezTo>
                  <a:pt x="959" y="3516"/>
                  <a:pt x="1141" y="3219"/>
                  <a:pt x="1347" y="2945"/>
                </a:cubicBezTo>
                <a:lnTo>
                  <a:pt x="1438" y="2854"/>
                </a:lnTo>
                <a:lnTo>
                  <a:pt x="1438" y="2945"/>
                </a:lnTo>
                <a:cubicBezTo>
                  <a:pt x="1347" y="3128"/>
                  <a:pt x="1347" y="3219"/>
                  <a:pt x="1347" y="3310"/>
                </a:cubicBezTo>
                <a:lnTo>
                  <a:pt x="1347" y="3607"/>
                </a:lnTo>
                <a:lnTo>
                  <a:pt x="1347" y="3698"/>
                </a:lnTo>
                <a:lnTo>
                  <a:pt x="1529" y="3698"/>
                </a:lnTo>
                <a:cubicBezTo>
                  <a:pt x="1529" y="3729"/>
                  <a:pt x="1540" y="3739"/>
                  <a:pt x="1557" y="3739"/>
                </a:cubicBezTo>
                <a:cubicBezTo>
                  <a:pt x="1590" y="3739"/>
                  <a:pt x="1651" y="3698"/>
                  <a:pt x="1712" y="3698"/>
                </a:cubicBezTo>
                <a:cubicBezTo>
                  <a:pt x="1712" y="3516"/>
                  <a:pt x="1826" y="3424"/>
                  <a:pt x="1826" y="3219"/>
                </a:cubicBezTo>
                <a:cubicBezTo>
                  <a:pt x="1712" y="3219"/>
                  <a:pt x="1712" y="3128"/>
                  <a:pt x="1621" y="3128"/>
                </a:cubicBezTo>
                <a:lnTo>
                  <a:pt x="1621" y="3036"/>
                </a:lnTo>
                <a:cubicBezTo>
                  <a:pt x="1712" y="2648"/>
                  <a:pt x="1826" y="2283"/>
                  <a:pt x="1918" y="1895"/>
                </a:cubicBezTo>
                <a:lnTo>
                  <a:pt x="1918" y="1804"/>
                </a:lnTo>
                <a:cubicBezTo>
                  <a:pt x="2009" y="1507"/>
                  <a:pt x="2191" y="1233"/>
                  <a:pt x="2283" y="936"/>
                </a:cubicBezTo>
                <a:cubicBezTo>
                  <a:pt x="2397" y="662"/>
                  <a:pt x="2397" y="457"/>
                  <a:pt x="2488" y="274"/>
                </a:cubicBezTo>
                <a:cubicBezTo>
                  <a:pt x="2488" y="141"/>
                  <a:pt x="2439" y="56"/>
                  <a:pt x="2332" y="56"/>
                </a:cubicBezTo>
                <a:cubicBezTo>
                  <a:pt x="2293" y="56"/>
                  <a:pt x="2246" y="67"/>
                  <a:pt x="2191" y="92"/>
                </a:cubicBezTo>
                <a:lnTo>
                  <a:pt x="2191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2" name="Google Shape;522;p28"/>
          <p:cNvSpPr/>
          <p:nvPr/>
        </p:nvSpPr>
        <p:spPr>
          <a:xfrm>
            <a:off x="7814358" y="3863166"/>
            <a:ext cx="43312" cy="61086"/>
          </a:xfrm>
          <a:custGeom>
            <a:avLst/>
            <a:gdLst/>
            <a:ahLst/>
            <a:cxnLst/>
            <a:rect l="l" t="t" r="r" b="b"/>
            <a:pathLst>
              <a:path w="1233" h="1738" extrusionOk="0">
                <a:moveTo>
                  <a:pt x="969" y="855"/>
                </a:moveTo>
                <a:cubicBezTo>
                  <a:pt x="950" y="891"/>
                  <a:pt x="936" y="927"/>
                  <a:pt x="936" y="959"/>
                </a:cubicBezTo>
                <a:cubicBezTo>
                  <a:pt x="950" y="921"/>
                  <a:pt x="961" y="887"/>
                  <a:pt x="969" y="855"/>
                </a:cubicBezTo>
                <a:close/>
                <a:moveTo>
                  <a:pt x="753" y="183"/>
                </a:moveTo>
                <a:lnTo>
                  <a:pt x="753" y="297"/>
                </a:lnTo>
                <a:cubicBezTo>
                  <a:pt x="753" y="297"/>
                  <a:pt x="753" y="389"/>
                  <a:pt x="662" y="389"/>
                </a:cubicBezTo>
                <a:cubicBezTo>
                  <a:pt x="662" y="480"/>
                  <a:pt x="662" y="480"/>
                  <a:pt x="571" y="571"/>
                </a:cubicBezTo>
                <a:lnTo>
                  <a:pt x="479" y="663"/>
                </a:lnTo>
                <a:cubicBezTo>
                  <a:pt x="479" y="754"/>
                  <a:pt x="365" y="868"/>
                  <a:pt x="365" y="868"/>
                </a:cubicBezTo>
                <a:cubicBezTo>
                  <a:pt x="274" y="959"/>
                  <a:pt x="183" y="1051"/>
                  <a:pt x="183" y="1142"/>
                </a:cubicBezTo>
                <a:cubicBezTo>
                  <a:pt x="183" y="1051"/>
                  <a:pt x="183" y="868"/>
                  <a:pt x="274" y="754"/>
                </a:cubicBezTo>
                <a:cubicBezTo>
                  <a:pt x="365" y="663"/>
                  <a:pt x="479" y="480"/>
                  <a:pt x="571" y="389"/>
                </a:cubicBezTo>
                <a:cubicBezTo>
                  <a:pt x="662" y="297"/>
                  <a:pt x="662" y="297"/>
                  <a:pt x="753" y="183"/>
                </a:cubicBezTo>
                <a:close/>
                <a:moveTo>
                  <a:pt x="845" y="389"/>
                </a:moveTo>
                <a:cubicBezTo>
                  <a:pt x="924" y="548"/>
                  <a:pt x="1021" y="638"/>
                  <a:pt x="969" y="855"/>
                </a:cubicBezTo>
                <a:lnTo>
                  <a:pt x="969" y="855"/>
                </a:lnTo>
                <a:cubicBezTo>
                  <a:pt x="1003" y="790"/>
                  <a:pt x="1050" y="721"/>
                  <a:pt x="1050" y="663"/>
                </a:cubicBezTo>
                <a:lnTo>
                  <a:pt x="1050" y="959"/>
                </a:lnTo>
                <a:lnTo>
                  <a:pt x="936" y="1051"/>
                </a:lnTo>
                <a:cubicBezTo>
                  <a:pt x="936" y="1142"/>
                  <a:pt x="845" y="1233"/>
                  <a:pt x="845" y="1324"/>
                </a:cubicBezTo>
                <a:lnTo>
                  <a:pt x="662" y="1530"/>
                </a:lnTo>
                <a:lnTo>
                  <a:pt x="479" y="1530"/>
                </a:lnTo>
                <a:cubicBezTo>
                  <a:pt x="479" y="1576"/>
                  <a:pt x="451" y="1598"/>
                  <a:pt x="422" y="1598"/>
                </a:cubicBezTo>
                <a:cubicBezTo>
                  <a:pt x="394" y="1598"/>
                  <a:pt x="365" y="1576"/>
                  <a:pt x="365" y="1530"/>
                </a:cubicBezTo>
                <a:lnTo>
                  <a:pt x="274" y="1530"/>
                </a:lnTo>
                <a:lnTo>
                  <a:pt x="274" y="1142"/>
                </a:lnTo>
                <a:cubicBezTo>
                  <a:pt x="365" y="959"/>
                  <a:pt x="365" y="868"/>
                  <a:pt x="479" y="754"/>
                </a:cubicBezTo>
                <a:cubicBezTo>
                  <a:pt x="571" y="663"/>
                  <a:pt x="662" y="480"/>
                  <a:pt x="753" y="389"/>
                </a:cubicBezTo>
                <a:close/>
                <a:moveTo>
                  <a:pt x="753" y="1"/>
                </a:moveTo>
                <a:cubicBezTo>
                  <a:pt x="662" y="1"/>
                  <a:pt x="571" y="92"/>
                  <a:pt x="571" y="183"/>
                </a:cubicBezTo>
                <a:cubicBezTo>
                  <a:pt x="571" y="297"/>
                  <a:pt x="479" y="297"/>
                  <a:pt x="479" y="297"/>
                </a:cubicBezTo>
                <a:cubicBezTo>
                  <a:pt x="479" y="389"/>
                  <a:pt x="365" y="389"/>
                  <a:pt x="365" y="480"/>
                </a:cubicBezTo>
                <a:cubicBezTo>
                  <a:pt x="274" y="571"/>
                  <a:pt x="274" y="663"/>
                  <a:pt x="183" y="754"/>
                </a:cubicBezTo>
                <a:cubicBezTo>
                  <a:pt x="91" y="959"/>
                  <a:pt x="0" y="1142"/>
                  <a:pt x="0" y="1324"/>
                </a:cubicBezTo>
                <a:lnTo>
                  <a:pt x="0" y="1530"/>
                </a:lnTo>
                <a:cubicBezTo>
                  <a:pt x="74" y="1604"/>
                  <a:pt x="208" y="1737"/>
                  <a:pt x="365" y="1737"/>
                </a:cubicBezTo>
                <a:cubicBezTo>
                  <a:pt x="402" y="1737"/>
                  <a:pt x="440" y="1730"/>
                  <a:pt x="479" y="1713"/>
                </a:cubicBezTo>
                <a:cubicBezTo>
                  <a:pt x="571" y="1713"/>
                  <a:pt x="571" y="1713"/>
                  <a:pt x="571" y="1621"/>
                </a:cubicBezTo>
                <a:lnTo>
                  <a:pt x="845" y="1621"/>
                </a:lnTo>
                <a:cubicBezTo>
                  <a:pt x="1050" y="1530"/>
                  <a:pt x="1141" y="1324"/>
                  <a:pt x="1141" y="1233"/>
                </a:cubicBezTo>
                <a:cubicBezTo>
                  <a:pt x="1233" y="1051"/>
                  <a:pt x="1233" y="959"/>
                  <a:pt x="1233" y="868"/>
                </a:cubicBezTo>
                <a:cubicBezTo>
                  <a:pt x="1233" y="663"/>
                  <a:pt x="1141" y="571"/>
                  <a:pt x="1141" y="389"/>
                </a:cubicBezTo>
                <a:lnTo>
                  <a:pt x="1050" y="297"/>
                </a:lnTo>
                <a:cubicBezTo>
                  <a:pt x="1141" y="183"/>
                  <a:pt x="1050" y="183"/>
                  <a:pt x="1050" y="92"/>
                </a:cubicBezTo>
                <a:lnTo>
                  <a:pt x="936" y="92"/>
                </a:lnTo>
                <a:cubicBezTo>
                  <a:pt x="845" y="1"/>
                  <a:pt x="845" y="1"/>
                  <a:pt x="753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3" name="Google Shape;523;p28"/>
          <p:cNvSpPr/>
          <p:nvPr/>
        </p:nvSpPr>
        <p:spPr>
          <a:xfrm>
            <a:off x="7857633" y="3859967"/>
            <a:ext cx="49741" cy="60208"/>
          </a:xfrm>
          <a:custGeom>
            <a:avLst/>
            <a:gdLst/>
            <a:ahLst/>
            <a:cxnLst/>
            <a:rect l="l" t="t" r="r" b="b"/>
            <a:pathLst>
              <a:path w="1416" h="1713" extrusionOk="0">
                <a:moveTo>
                  <a:pt x="1142" y="0"/>
                </a:moveTo>
                <a:cubicBezTo>
                  <a:pt x="1142" y="92"/>
                  <a:pt x="1051" y="92"/>
                  <a:pt x="1051" y="92"/>
                </a:cubicBezTo>
                <a:cubicBezTo>
                  <a:pt x="845" y="183"/>
                  <a:pt x="754" y="274"/>
                  <a:pt x="663" y="388"/>
                </a:cubicBezTo>
                <a:cubicBezTo>
                  <a:pt x="845" y="274"/>
                  <a:pt x="959" y="183"/>
                  <a:pt x="1142" y="92"/>
                </a:cubicBezTo>
                <a:lnTo>
                  <a:pt x="1233" y="92"/>
                </a:lnTo>
                <a:lnTo>
                  <a:pt x="1142" y="0"/>
                </a:lnTo>
                <a:close/>
                <a:moveTo>
                  <a:pt x="571" y="855"/>
                </a:moveTo>
                <a:cubicBezTo>
                  <a:pt x="566" y="965"/>
                  <a:pt x="480" y="1053"/>
                  <a:pt x="480" y="1142"/>
                </a:cubicBezTo>
                <a:lnTo>
                  <a:pt x="480" y="1050"/>
                </a:lnTo>
                <a:cubicBezTo>
                  <a:pt x="480" y="991"/>
                  <a:pt x="519" y="922"/>
                  <a:pt x="571" y="855"/>
                </a:cubicBezTo>
                <a:close/>
                <a:moveTo>
                  <a:pt x="275" y="92"/>
                </a:moveTo>
                <a:cubicBezTo>
                  <a:pt x="275" y="571"/>
                  <a:pt x="92" y="959"/>
                  <a:pt x="1" y="1415"/>
                </a:cubicBezTo>
                <a:cubicBezTo>
                  <a:pt x="92" y="1530"/>
                  <a:pt x="92" y="1621"/>
                  <a:pt x="92" y="1621"/>
                </a:cubicBezTo>
                <a:lnTo>
                  <a:pt x="275" y="1712"/>
                </a:lnTo>
                <a:cubicBezTo>
                  <a:pt x="275" y="1621"/>
                  <a:pt x="389" y="1415"/>
                  <a:pt x="389" y="1324"/>
                </a:cubicBezTo>
                <a:cubicBezTo>
                  <a:pt x="389" y="1324"/>
                  <a:pt x="389" y="1233"/>
                  <a:pt x="480" y="1233"/>
                </a:cubicBezTo>
                <a:cubicBezTo>
                  <a:pt x="480" y="1142"/>
                  <a:pt x="571" y="1050"/>
                  <a:pt x="571" y="959"/>
                </a:cubicBezTo>
                <a:cubicBezTo>
                  <a:pt x="663" y="959"/>
                  <a:pt x="663" y="845"/>
                  <a:pt x="663" y="845"/>
                </a:cubicBezTo>
                <a:lnTo>
                  <a:pt x="579" y="845"/>
                </a:lnTo>
                <a:cubicBezTo>
                  <a:pt x="605" y="813"/>
                  <a:pt x="634" y="782"/>
                  <a:pt x="663" y="754"/>
                </a:cubicBezTo>
                <a:lnTo>
                  <a:pt x="663" y="845"/>
                </a:lnTo>
                <a:cubicBezTo>
                  <a:pt x="754" y="754"/>
                  <a:pt x="845" y="571"/>
                  <a:pt x="959" y="571"/>
                </a:cubicBezTo>
                <a:cubicBezTo>
                  <a:pt x="959" y="480"/>
                  <a:pt x="1051" y="480"/>
                  <a:pt x="1051" y="388"/>
                </a:cubicBezTo>
                <a:lnTo>
                  <a:pt x="1142" y="388"/>
                </a:lnTo>
                <a:cubicBezTo>
                  <a:pt x="1142" y="419"/>
                  <a:pt x="1152" y="429"/>
                  <a:pt x="1166" y="429"/>
                </a:cubicBezTo>
                <a:cubicBezTo>
                  <a:pt x="1193" y="429"/>
                  <a:pt x="1233" y="388"/>
                  <a:pt x="1233" y="388"/>
                </a:cubicBezTo>
                <a:lnTo>
                  <a:pt x="1324" y="480"/>
                </a:lnTo>
                <a:cubicBezTo>
                  <a:pt x="1416" y="388"/>
                  <a:pt x="1416" y="274"/>
                  <a:pt x="1416" y="183"/>
                </a:cubicBezTo>
                <a:lnTo>
                  <a:pt x="1324" y="183"/>
                </a:lnTo>
                <a:lnTo>
                  <a:pt x="1233" y="92"/>
                </a:lnTo>
                <a:cubicBezTo>
                  <a:pt x="1051" y="183"/>
                  <a:pt x="845" y="274"/>
                  <a:pt x="663" y="388"/>
                </a:cubicBezTo>
                <a:lnTo>
                  <a:pt x="571" y="480"/>
                </a:lnTo>
                <a:lnTo>
                  <a:pt x="571" y="183"/>
                </a:lnTo>
                <a:lnTo>
                  <a:pt x="480" y="183"/>
                </a:lnTo>
                <a:lnTo>
                  <a:pt x="480" y="92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4" name="Google Shape;524;p28"/>
          <p:cNvSpPr/>
          <p:nvPr/>
        </p:nvSpPr>
        <p:spPr>
          <a:xfrm>
            <a:off x="7954652" y="3833501"/>
            <a:ext cx="60173" cy="69803"/>
          </a:xfrm>
          <a:custGeom>
            <a:avLst/>
            <a:gdLst/>
            <a:ahLst/>
            <a:cxnLst/>
            <a:rect l="l" t="t" r="r" b="b"/>
            <a:pathLst>
              <a:path w="1713" h="1986" extrusionOk="0">
                <a:moveTo>
                  <a:pt x="754" y="457"/>
                </a:moveTo>
                <a:lnTo>
                  <a:pt x="754" y="571"/>
                </a:lnTo>
                <a:cubicBezTo>
                  <a:pt x="754" y="570"/>
                  <a:pt x="754" y="570"/>
                  <a:pt x="754" y="569"/>
                </a:cubicBezTo>
                <a:lnTo>
                  <a:pt x="754" y="569"/>
                </a:lnTo>
                <a:cubicBezTo>
                  <a:pt x="754" y="536"/>
                  <a:pt x="754" y="498"/>
                  <a:pt x="754" y="457"/>
                </a:cubicBezTo>
                <a:close/>
                <a:moveTo>
                  <a:pt x="1507" y="0"/>
                </a:moveTo>
                <a:cubicBezTo>
                  <a:pt x="1416" y="0"/>
                  <a:pt x="1324" y="0"/>
                  <a:pt x="1233" y="91"/>
                </a:cubicBezTo>
                <a:cubicBezTo>
                  <a:pt x="1051" y="182"/>
                  <a:pt x="846" y="364"/>
                  <a:pt x="754" y="569"/>
                </a:cubicBezTo>
                <a:lnTo>
                  <a:pt x="754" y="569"/>
                </a:lnTo>
                <a:cubicBezTo>
                  <a:pt x="758" y="699"/>
                  <a:pt x="772" y="772"/>
                  <a:pt x="845" y="845"/>
                </a:cubicBezTo>
                <a:cubicBezTo>
                  <a:pt x="845" y="936"/>
                  <a:pt x="936" y="1027"/>
                  <a:pt x="936" y="1027"/>
                </a:cubicBezTo>
                <a:cubicBezTo>
                  <a:pt x="936" y="1324"/>
                  <a:pt x="936" y="1324"/>
                  <a:pt x="754" y="1507"/>
                </a:cubicBezTo>
                <a:cubicBezTo>
                  <a:pt x="662" y="1507"/>
                  <a:pt x="571" y="1598"/>
                  <a:pt x="480" y="1598"/>
                </a:cubicBezTo>
                <a:cubicBezTo>
                  <a:pt x="366" y="1598"/>
                  <a:pt x="183" y="1598"/>
                  <a:pt x="92" y="1712"/>
                </a:cubicBezTo>
                <a:lnTo>
                  <a:pt x="0" y="1712"/>
                </a:lnTo>
                <a:lnTo>
                  <a:pt x="0" y="1895"/>
                </a:lnTo>
                <a:cubicBezTo>
                  <a:pt x="92" y="1986"/>
                  <a:pt x="183" y="1986"/>
                  <a:pt x="274" y="1986"/>
                </a:cubicBezTo>
                <a:cubicBezTo>
                  <a:pt x="366" y="1986"/>
                  <a:pt x="366" y="1895"/>
                  <a:pt x="480" y="1895"/>
                </a:cubicBezTo>
                <a:cubicBezTo>
                  <a:pt x="662" y="1895"/>
                  <a:pt x="754" y="1895"/>
                  <a:pt x="936" y="1803"/>
                </a:cubicBezTo>
                <a:cubicBezTo>
                  <a:pt x="1142" y="1712"/>
                  <a:pt x="1233" y="1507"/>
                  <a:pt x="1233" y="1324"/>
                </a:cubicBezTo>
                <a:cubicBezTo>
                  <a:pt x="1233" y="1233"/>
                  <a:pt x="1142" y="1141"/>
                  <a:pt x="1142" y="1027"/>
                </a:cubicBezTo>
                <a:lnTo>
                  <a:pt x="1050" y="571"/>
                </a:lnTo>
                <a:cubicBezTo>
                  <a:pt x="1142" y="365"/>
                  <a:pt x="1324" y="274"/>
                  <a:pt x="1621" y="274"/>
                </a:cubicBezTo>
                <a:cubicBezTo>
                  <a:pt x="1712" y="274"/>
                  <a:pt x="1712" y="274"/>
                  <a:pt x="1712" y="183"/>
                </a:cubicBezTo>
                <a:cubicBezTo>
                  <a:pt x="1712" y="91"/>
                  <a:pt x="1621" y="0"/>
                  <a:pt x="1507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" name="Google Shape;525;p28"/>
          <p:cNvSpPr/>
          <p:nvPr/>
        </p:nvSpPr>
        <p:spPr>
          <a:xfrm>
            <a:off x="8017985" y="3819864"/>
            <a:ext cx="23290" cy="74126"/>
          </a:xfrm>
          <a:custGeom>
            <a:avLst/>
            <a:gdLst/>
            <a:ahLst/>
            <a:cxnLst/>
            <a:rect l="l" t="t" r="r" b="b"/>
            <a:pathLst>
              <a:path w="663" h="2109" extrusionOk="0">
                <a:moveTo>
                  <a:pt x="389" y="0"/>
                </a:moveTo>
                <a:lnTo>
                  <a:pt x="389" y="183"/>
                </a:lnTo>
                <a:lnTo>
                  <a:pt x="389" y="274"/>
                </a:lnTo>
                <a:lnTo>
                  <a:pt x="571" y="274"/>
                </a:lnTo>
                <a:lnTo>
                  <a:pt x="663" y="183"/>
                </a:lnTo>
                <a:cubicBezTo>
                  <a:pt x="663" y="91"/>
                  <a:pt x="663" y="91"/>
                  <a:pt x="571" y="91"/>
                </a:cubicBezTo>
                <a:cubicBezTo>
                  <a:pt x="480" y="0"/>
                  <a:pt x="480" y="0"/>
                  <a:pt x="389" y="0"/>
                </a:cubicBezTo>
                <a:close/>
                <a:moveTo>
                  <a:pt x="275" y="571"/>
                </a:moveTo>
                <a:cubicBezTo>
                  <a:pt x="275" y="571"/>
                  <a:pt x="275" y="662"/>
                  <a:pt x="183" y="753"/>
                </a:cubicBezTo>
                <a:lnTo>
                  <a:pt x="183" y="845"/>
                </a:lnTo>
                <a:cubicBezTo>
                  <a:pt x="92" y="1141"/>
                  <a:pt x="1" y="1415"/>
                  <a:pt x="92" y="1621"/>
                </a:cubicBezTo>
                <a:cubicBezTo>
                  <a:pt x="92" y="1803"/>
                  <a:pt x="92" y="1895"/>
                  <a:pt x="183" y="1986"/>
                </a:cubicBezTo>
                <a:cubicBezTo>
                  <a:pt x="183" y="2051"/>
                  <a:pt x="249" y="2108"/>
                  <a:pt x="323" y="2108"/>
                </a:cubicBezTo>
                <a:cubicBezTo>
                  <a:pt x="380" y="2108"/>
                  <a:pt x="441" y="2075"/>
                  <a:pt x="480" y="1986"/>
                </a:cubicBezTo>
                <a:lnTo>
                  <a:pt x="571" y="1986"/>
                </a:lnTo>
                <a:cubicBezTo>
                  <a:pt x="571" y="1986"/>
                  <a:pt x="571" y="1895"/>
                  <a:pt x="663" y="1895"/>
                </a:cubicBezTo>
                <a:lnTo>
                  <a:pt x="663" y="1803"/>
                </a:lnTo>
                <a:lnTo>
                  <a:pt x="571" y="1803"/>
                </a:lnTo>
                <a:lnTo>
                  <a:pt x="571" y="1712"/>
                </a:lnTo>
                <a:lnTo>
                  <a:pt x="480" y="1803"/>
                </a:lnTo>
                <a:lnTo>
                  <a:pt x="480" y="1895"/>
                </a:lnTo>
                <a:lnTo>
                  <a:pt x="389" y="1895"/>
                </a:lnTo>
                <a:cubicBezTo>
                  <a:pt x="389" y="1803"/>
                  <a:pt x="275" y="1712"/>
                  <a:pt x="275" y="1621"/>
                </a:cubicBezTo>
                <a:lnTo>
                  <a:pt x="275" y="1415"/>
                </a:lnTo>
                <a:lnTo>
                  <a:pt x="275" y="1233"/>
                </a:lnTo>
                <a:cubicBezTo>
                  <a:pt x="275" y="1141"/>
                  <a:pt x="389" y="1050"/>
                  <a:pt x="389" y="959"/>
                </a:cubicBezTo>
                <a:lnTo>
                  <a:pt x="480" y="845"/>
                </a:lnTo>
                <a:lnTo>
                  <a:pt x="480" y="753"/>
                </a:lnTo>
                <a:cubicBezTo>
                  <a:pt x="571" y="662"/>
                  <a:pt x="571" y="662"/>
                  <a:pt x="480" y="571"/>
                </a:cubicBezTo>
                <a:lnTo>
                  <a:pt x="480" y="662"/>
                </a:lnTo>
                <a:lnTo>
                  <a:pt x="389" y="662"/>
                </a:lnTo>
                <a:lnTo>
                  <a:pt x="389" y="753"/>
                </a:lnTo>
                <a:lnTo>
                  <a:pt x="275" y="662"/>
                </a:lnTo>
                <a:cubicBezTo>
                  <a:pt x="389" y="662"/>
                  <a:pt x="389" y="662"/>
                  <a:pt x="389" y="57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6" name="Google Shape;526;p28"/>
          <p:cNvSpPr/>
          <p:nvPr/>
        </p:nvSpPr>
        <p:spPr>
          <a:xfrm>
            <a:off x="8047667" y="3762890"/>
            <a:ext cx="70571" cy="126777"/>
          </a:xfrm>
          <a:custGeom>
            <a:avLst/>
            <a:gdLst/>
            <a:ahLst/>
            <a:cxnLst/>
            <a:rect l="l" t="t" r="r" b="b"/>
            <a:pathLst>
              <a:path w="2009" h="3607" extrusionOk="0">
                <a:moveTo>
                  <a:pt x="206" y="2466"/>
                </a:moveTo>
                <a:lnTo>
                  <a:pt x="206" y="2580"/>
                </a:lnTo>
                <a:cubicBezTo>
                  <a:pt x="206" y="2580"/>
                  <a:pt x="114" y="2466"/>
                  <a:pt x="206" y="2466"/>
                </a:cubicBezTo>
                <a:close/>
                <a:moveTo>
                  <a:pt x="868" y="2100"/>
                </a:moveTo>
                <a:lnTo>
                  <a:pt x="776" y="2854"/>
                </a:lnTo>
                <a:lnTo>
                  <a:pt x="388" y="2466"/>
                </a:lnTo>
                <a:cubicBezTo>
                  <a:pt x="388" y="2283"/>
                  <a:pt x="685" y="2192"/>
                  <a:pt x="868" y="2100"/>
                </a:cubicBezTo>
                <a:close/>
                <a:moveTo>
                  <a:pt x="1530" y="0"/>
                </a:moveTo>
                <a:cubicBezTo>
                  <a:pt x="1530" y="92"/>
                  <a:pt x="1530" y="92"/>
                  <a:pt x="1438" y="92"/>
                </a:cubicBezTo>
                <a:cubicBezTo>
                  <a:pt x="1347" y="480"/>
                  <a:pt x="1256" y="868"/>
                  <a:pt x="1141" y="1233"/>
                </a:cubicBezTo>
                <a:cubicBezTo>
                  <a:pt x="1050" y="1324"/>
                  <a:pt x="1050" y="1324"/>
                  <a:pt x="1050" y="1438"/>
                </a:cubicBezTo>
                <a:cubicBezTo>
                  <a:pt x="1050" y="1621"/>
                  <a:pt x="959" y="1712"/>
                  <a:pt x="868" y="1804"/>
                </a:cubicBezTo>
                <a:cubicBezTo>
                  <a:pt x="776" y="1895"/>
                  <a:pt x="685" y="1895"/>
                  <a:pt x="571" y="2009"/>
                </a:cubicBezTo>
                <a:cubicBezTo>
                  <a:pt x="685" y="1895"/>
                  <a:pt x="776" y="1804"/>
                  <a:pt x="776" y="1712"/>
                </a:cubicBezTo>
                <a:lnTo>
                  <a:pt x="776" y="1712"/>
                </a:lnTo>
                <a:cubicBezTo>
                  <a:pt x="571" y="1804"/>
                  <a:pt x="480" y="1895"/>
                  <a:pt x="297" y="2009"/>
                </a:cubicBezTo>
                <a:cubicBezTo>
                  <a:pt x="206" y="2100"/>
                  <a:pt x="114" y="2192"/>
                  <a:pt x="114" y="2283"/>
                </a:cubicBezTo>
                <a:cubicBezTo>
                  <a:pt x="0" y="2466"/>
                  <a:pt x="114" y="2580"/>
                  <a:pt x="206" y="2671"/>
                </a:cubicBezTo>
                <a:lnTo>
                  <a:pt x="297" y="2762"/>
                </a:lnTo>
                <a:lnTo>
                  <a:pt x="571" y="3036"/>
                </a:lnTo>
                <a:cubicBezTo>
                  <a:pt x="685" y="3150"/>
                  <a:pt x="685" y="3333"/>
                  <a:pt x="776" y="3424"/>
                </a:cubicBezTo>
                <a:cubicBezTo>
                  <a:pt x="776" y="3516"/>
                  <a:pt x="776" y="3516"/>
                  <a:pt x="868" y="3607"/>
                </a:cubicBezTo>
                <a:lnTo>
                  <a:pt x="868" y="3516"/>
                </a:lnTo>
                <a:cubicBezTo>
                  <a:pt x="913" y="3561"/>
                  <a:pt x="936" y="3584"/>
                  <a:pt x="959" y="3584"/>
                </a:cubicBezTo>
                <a:cubicBezTo>
                  <a:pt x="982" y="3584"/>
                  <a:pt x="1005" y="3561"/>
                  <a:pt x="1050" y="3516"/>
                </a:cubicBezTo>
                <a:lnTo>
                  <a:pt x="1050" y="3424"/>
                </a:lnTo>
                <a:cubicBezTo>
                  <a:pt x="1050" y="3036"/>
                  <a:pt x="1050" y="2762"/>
                  <a:pt x="1141" y="2466"/>
                </a:cubicBezTo>
                <a:cubicBezTo>
                  <a:pt x="1141" y="2283"/>
                  <a:pt x="1256" y="2100"/>
                  <a:pt x="1256" y="1895"/>
                </a:cubicBezTo>
                <a:cubicBezTo>
                  <a:pt x="1347" y="1804"/>
                  <a:pt x="1438" y="1804"/>
                  <a:pt x="1530" y="1804"/>
                </a:cubicBezTo>
                <a:lnTo>
                  <a:pt x="1712" y="1804"/>
                </a:lnTo>
                <a:lnTo>
                  <a:pt x="1826" y="1895"/>
                </a:lnTo>
                <a:lnTo>
                  <a:pt x="1918" y="1895"/>
                </a:lnTo>
                <a:cubicBezTo>
                  <a:pt x="1918" y="1895"/>
                  <a:pt x="2009" y="1895"/>
                  <a:pt x="2009" y="1804"/>
                </a:cubicBezTo>
                <a:lnTo>
                  <a:pt x="2009" y="1712"/>
                </a:lnTo>
                <a:lnTo>
                  <a:pt x="1918" y="1712"/>
                </a:lnTo>
                <a:cubicBezTo>
                  <a:pt x="1826" y="1621"/>
                  <a:pt x="1712" y="1530"/>
                  <a:pt x="1530" y="1530"/>
                </a:cubicBezTo>
                <a:lnTo>
                  <a:pt x="1347" y="1530"/>
                </a:lnTo>
                <a:lnTo>
                  <a:pt x="1347" y="1438"/>
                </a:lnTo>
                <a:cubicBezTo>
                  <a:pt x="1438" y="1142"/>
                  <a:pt x="1530" y="959"/>
                  <a:pt x="1621" y="662"/>
                </a:cubicBezTo>
                <a:cubicBezTo>
                  <a:pt x="1621" y="571"/>
                  <a:pt x="1712" y="388"/>
                  <a:pt x="1712" y="297"/>
                </a:cubicBezTo>
                <a:cubicBezTo>
                  <a:pt x="1712" y="183"/>
                  <a:pt x="1826" y="183"/>
                  <a:pt x="1826" y="92"/>
                </a:cubicBezTo>
                <a:cubicBezTo>
                  <a:pt x="1712" y="92"/>
                  <a:pt x="1712" y="0"/>
                  <a:pt x="1621" y="0"/>
                </a:cubicBezTo>
                <a:lnTo>
                  <a:pt x="1621" y="92"/>
                </a:lnTo>
                <a:lnTo>
                  <a:pt x="1530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7" name="Google Shape;527;p28"/>
          <p:cNvSpPr/>
          <p:nvPr/>
        </p:nvSpPr>
        <p:spPr>
          <a:xfrm>
            <a:off x="8171944" y="3796596"/>
            <a:ext cx="63370" cy="69803"/>
          </a:xfrm>
          <a:custGeom>
            <a:avLst/>
            <a:gdLst/>
            <a:ahLst/>
            <a:cxnLst/>
            <a:rect l="l" t="t" r="r" b="b"/>
            <a:pathLst>
              <a:path w="1804" h="1986" extrusionOk="0">
                <a:moveTo>
                  <a:pt x="1141" y="1233"/>
                </a:moveTo>
                <a:cubicBezTo>
                  <a:pt x="1125" y="1258"/>
                  <a:pt x="1108" y="1284"/>
                  <a:pt x="1090" y="1310"/>
                </a:cubicBezTo>
                <a:lnTo>
                  <a:pt x="1090" y="1310"/>
                </a:lnTo>
                <a:cubicBezTo>
                  <a:pt x="1117" y="1298"/>
                  <a:pt x="1141" y="1275"/>
                  <a:pt x="1141" y="1233"/>
                </a:cubicBezTo>
                <a:close/>
                <a:moveTo>
                  <a:pt x="1507" y="1233"/>
                </a:moveTo>
                <a:cubicBezTo>
                  <a:pt x="1507" y="1324"/>
                  <a:pt x="1507" y="1415"/>
                  <a:pt x="1415" y="1507"/>
                </a:cubicBezTo>
                <a:cubicBezTo>
                  <a:pt x="1415" y="1415"/>
                  <a:pt x="1507" y="1324"/>
                  <a:pt x="1507" y="1233"/>
                </a:cubicBezTo>
                <a:close/>
                <a:moveTo>
                  <a:pt x="365" y="1712"/>
                </a:moveTo>
                <a:cubicBezTo>
                  <a:pt x="365" y="1803"/>
                  <a:pt x="365" y="1803"/>
                  <a:pt x="274" y="1803"/>
                </a:cubicBezTo>
                <a:lnTo>
                  <a:pt x="365" y="1712"/>
                </a:lnTo>
                <a:close/>
                <a:moveTo>
                  <a:pt x="1324" y="0"/>
                </a:moveTo>
                <a:lnTo>
                  <a:pt x="1233" y="91"/>
                </a:lnTo>
                <a:lnTo>
                  <a:pt x="1141" y="183"/>
                </a:lnTo>
                <a:cubicBezTo>
                  <a:pt x="1027" y="183"/>
                  <a:pt x="936" y="274"/>
                  <a:pt x="845" y="365"/>
                </a:cubicBezTo>
                <a:cubicBezTo>
                  <a:pt x="662" y="571"/>
                  <a:pt x="457" y="845"/>
                  <a:pt x="274" y="1050"/>
                </a:cubicBezTo>
                <a:cubicBezTo>
                  <a:pt x="183" y="1233"/>
                  <a:pt x="183" y="1324"/>
                  <a:pt x="91" y="1507"/>
                </a:cubicBezTo>
                <a:cubicBezTo>
                  <a:pt x="0" y="1621"/>
                  <a:pt x="0" y="1712"/>
                  <a:pt x="0" y="1803"/>
                </a:cubicBezTo>
                <a:cubicBezTo>
                  <a:pt x="0" y="1895"/>
                  <a:pt x="91" y="1986"/>
                  <a:pt x="91" y="1986"/>
                </a:cubicBezTo>
                <a:cubicBezTo>
                  <a:pt x="274" y="1986"/>
                  <a:pt x="365" y="1986"/>
                  <a:pt x="457" y="1895"/>
                </a:cubicBezTo>
                <a:cubicBezTo>
                  <a:pt x="571" y="1803"/>
                  <a:pt x="662" y="1803"/>
                  <a:pt x="753" y="1712"/>
                </a:cubicBezTo>
                <a:cubicBezTo>
                  <a:pt x="832" y="1633"/>
                  <a:pt x="978" y="1470"/>
                  <a:pt x="1090" y="1310"/>
                </a:cubicBezTo>
                <a:lnTo>
                  <a:pt x="1090" y="1310"/>
                </a:lnTo>
                <a:cubicBezTo>
                  <a:pt x="1060" y="1324"/>
                  <a:pt x="1027" y="1324"/>
                  <a:pt x="1027" y="1324"/>
                </a:cubicBezTo>
                <a:lnTo>
                  <a:pt x="936" y="1415"/>
                </a:lnTo>
                <a:cubicBezTo>
                  <a:pt x="936" y="1324"/>
                  <a:pt x="936" y="1324"/>
                  <a:pt x="1027" y="1324"/>
                </a:cubicBezTo>
                <a:lnTo>
                  <a:pt x="1324" y="1050"/>
                </a:lnTo>
                <a:lnTo>
                  <a:pt x="1324" y="1141"/>
                </a:lnTo>
                <a:lnTo>
                  <a:pt x="1233" y="1507"/>
                </a:lnTo>
                <a:lnTo>
                  <a:pt x="1141" y="1507"/>
                </a:lnTo>
                <a:cubicBezTo>
                  <a:pt x="1233" y="1621"/>
                  <a:pt x="1141" y="1712"/>
                  <a:pt x="1141" y="1803"/>
                </a:cubicBezTo>
                <a:lnTo>
                  <a:pt x="1324" y="1803"/>
                </a:lnTo>
                <a:cubicBezTo>
                  <a:pt x="1324" y="1712"/>
                  <a:pt x="1415" y="1712"/>
                  <a:pt x="1415" y="1621"/>
                </a:cubicBezTo>
                <a:lnTo>
                  <a:pt x="1415" y="1712"/>
                </a:lnTo>
                <a:lnTo>
                  <a:pt x="1712" y="936"/>
                </a:lnTo>
                <a:lnTo>
                  <a:pt x="1712" y="753"/>
                </a:lnTo>
                <a:cubicBezTo>
                  <a:pt x="1712" y="662"/>
                  <a:pt x="1803" y="571"/>
                  <a:pt x="1712" y="571"/>
                </a:cubicBezTo>
                <a:cubicBezTo>
                  <a:pt x="1674" y="540"/>
                  <a:pt x="1649" y="530"/>
                  <a:pt x="1628" y="530"/>
                </a:cubicBezTo>
                <a:cubicBezTo>
                  <a:pt x="1588" y="530"/>
                  <a:pt x="1567" y="571"/>
                  <a:pt x="1507" y="571"/>
                </a:cubicBezTo>
                <a:lnTo>
                  <a:pt x="1415" y="479"/>
                </a:lnTo>
                <a:lnTo>
                  <a:pt x="1233" y="662"/>
                </a:lnTo>
                <a:cubicBezTo>
                  <a:pt x="1027" y="936"/>
                  <a:pt x="845" y="1141"/>
                  <a:pt x="571" y="1324"/>
                </a:cubicBezTo>
                <a:cubicBezTo>
                  <a:pt x="571" y="1415"/>
                  <a:pt x="457" y="1507"/>
                  <a:pt x="365" y="1507"/>
                </a:cubicBezTo>
                <a:lnTo>
                  <a:pt x="457" y="1415"/>
                </a:lnTo>
                <a:cubicBezTo>
                  <a:pt x="571" y="1233"/>
                  <a:pt x="571" y="1050"/>
                  <a:pt x="753" y="936"/>
                </a:cubicBezTo>
                <a:cubicBezTo>
                  <a:pt x="753" y="845"/>
                  <a:pt x="845" y="845"/>
                  <a:pt x="936" y="753"/>
                </a:cubicBezTo>
                <a:cubicBezTo>
                  <a:pt x="1027" y="662"/>
                  <a:pt x="1141" y="571"/>
                  <a:pt x="1324" y="365"/>
                </a:cubicBezTo>
                <a:cubicBezTo>
                  <a:pt x="1324" y="365"/>
                  <a:pt x="1415" y="365"/>
                  <a:pt x="1415" y="274"/>
                </a:cubicBezTo>
                <a:lnTo>
                  <a:pt x="1415" y="365"/>
                </a:lnTo>
                <a:lnTo>
                  <a:pt x="1712" y="365"/>
                </a:lnTo>
                <a:cubicBezTo>
                  <a:pt x="1712" y="274"/>
                  <a:pt x="1712" y="183"/>
                  <a:pt x="1598" y="91"/>
                </a:cubicBezTo>
                <a:lnTo>
                  <a:pt x="1507" y="91"/>
                </a:lnTo>
                <a:cubicBezTo>
                  <a:pt x="1507" y="0"/>
                  <a:pt x="1415" y="0"/>
                  <a:pt x="1324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8" name="Google Shape;528;p28"/>
          <p:cNvSpPr/>
          <p:nvPr/>
        </p:nvSpPr>
        <p:spPr>
          <a:xfrm>
            <a:off x="8238474" y="3786966"/>
            <a:ext cx="80231" cy="52967"/>
          </a:xfrm>
          <a:custGeom>
            <a:avLst/>
            <a:gdLst/>
            <a:ahLst/>
            <a:cxnLst/>
            <a:rect l="l" t="t" r="r" b="b"/>
            <a:pathLst>
              <a:path w="2284" h="1507" extrusionOk="0">
                <a:moveTo>
                  <a:pt x="2192" y="753"/>
                </a:moveTo>
                <a:cubicBezTo>
                  <a:pt x="2192" y="845"/>
                  <a:pt x="2192" y="936"/>
                  <a:pt x="2101" y="1027"/>
                </a:cubicBezTo>
                <a:lnTo>
                  <a:pt x="2101" y="845"/>
                </a:lnTo>
                <a:cubicBezTo>
                  <a:pt x="2101" y="845"/>
                  <a:pt x="2101" y="753"/>
                  <a:pt x="2192" y="753"/>
                </a:cubicBezTo>
                <a:close/>
                <a:moveTo>
                  <a:pt x="1955" y="0"/>
                </a:moveTo>
                <a:cubicBezTo>
                  <a:pt x="1918" y="0"/>
                  <a:pt x="1895" y="23"/>
                  <a:pt x="1895" y="69"/>
                </a:cubicBezTo>
                <a:cubicBezTo>
                  <a:pt x="1804" y="69"/>
                  <a:pt x="1804" y="183"/>
                  <a:pt x="1713" y="183"/>
                </a:cubicBezTo>
                <a:cubicBezTo>
                  <a:pt x="1621" y="274"/>
                  <a:pt x="1416" y="457"/>
                  <a:pt x="1325" y="548"/>
                </a:cubicBezTo>
                <a:lnTo>
                  <a:pt x="1233" y="639"/>
                </a:lnTo>
                <a:lnTo>
                  <a:pt x="1233" y="548"/>
                </a:lnTo>
                <a:cubicBezTo>
                  <a:pt x="1233" y="365"/>
                  <a:pt x="1233" y="274"/>
                  <a:pt x="1051" y="274"/>
                </a:cubicBezTo>
                <a:cubicBezTo>
                  <a:pt x="1051" y="183"/>
                  <a:pt x="959" y="183"/>
                  <a:pt x="959" y="183"/>
                </a:cubicBezTo>
                <a:cubicBezTo>
                  <a:pt x="845" y="274"/>
                  <a:pt x="845" y="274"/>
                  <a:pt x="754" y="274"/>
                </a:cubicBezTo>
                <a:cubicBezTo>
                  <a:pt x="754" y="365"/>
                  <a:pt x="663" y="457"/>
                  <a:pt x="571" y="457"/>
                </a:cubicBezTo>
                <a:lnTo>
                  <a:pt x="571" y="548"/>
                </a:lnTo>
                <a:cubicBezTo>
                  <a:pt x="571" y="365"/>
                  <a:pt x="480" y="274"/>
                  <a:pt x="389" y="183"/>
                </a:cubicBezTo>
                <a:lnTo>
                  <a:pt x="275" y="274"/>
                </a:lnTo>
                <a:cubicBezTo>
                  <a:pt x="275" y="457"/>
                  <a:pt x="183" y="548"/>
                  <a:pt x="183" y="753"/>
                </a:cubicBezTo>
                <a:cubicBezTo>
                  <a:pt x="92" y="936"/>
                  <a:pt x="1" y="1119"/>
                  <a:pt x="1" y="1324"/>
                </a:cubicBezTo>
                <a:lnTo>
                  <a:pt x="1" y="1415"/>
                </a:lnTo>
                <a:lnTo>
                  <a:pt x="92" y="1415"/>
                </a:lnTo>
                <a:cubicBezTo>
                  <a:pt x="92" y="1507"/>
                  <a:pt x="183" y="1507"/>
                  <a:pt x="183" y="1507"/>
                </a:cubicBezTo>
                <a:lnTo>
                  <a:pt x="275" y="1415"/>
                </a:lnTo>
                <a:cubicBezTo>
                  <a:pt x="389" y="1210"/>
                  <a:pt x="571" y="936"/>
                  <a:pt x="754" y="753"/>
                </a:cubicBezTo>
                <a:cubicBezTo>
                  <a:pt x="845" y="753"/>
                  <a:pt x="959" y="639"/>
                  <a:pt x="959" y="548"/>
                </a:cubicBezTo>
                <a:lnTo>
                  <a:pt x="959" y="639"/>
                </a:lnTo>
                <a:lnTo>
                  <a:pt x="959" y="1027"/>
                </a:lnTo>
                <a:lnTo>
                  <a:pt x="959" y="1119"/>
                </a:lnTo>
                <a:lnTo>
                  <a:pt x="1325" y="1119"/>
                </a:lnTo>
                <a:cubicBezTo>
                  <a:pt x="1416" y="1027"/>
                  <a:pt x="1416" y="936"/>
                  <a:pt x="1530" y="845"/>
                </a:cubicBezTo>
                <a:cubicBezTo>
                  <a:pt x="1621" y="753"/>
                  <a:pt x="1713" y="548"/>
                  <a:pt x="1804" y="457"/>
                </a:cubicBezTo>
                <a:cubicBezTo>
                  <a:pt x="1895" y="457"/>
                  <a:pt x="1895" y="457"/>
                  <a:pt x="1986" y="365"/>
                </a:cubicBezTo>
                <a:lnTo>
                  <a:pt x="1986" y="457"/>
                </a:lnTo>
                <a:cubicBezTo>
                  <a:pt x="1986" y="639"/>
                  <a:pt x="1895" y="753"/>
                  <a:pt x="1895" y="936"/>
                </a:cubicBezTo>
                <a:lnTo>
                  <a:pt x="1895" y="1415"/>
                </a:lnTo>
                <a:lnTo>
                  <a:pt x="1895" y="1507"/>
                </a:lnTo>
                <a:lnTo>
                  <a:pt x="2101" y="1507"/>
                </a:lnTo>
                <a:cubicBezTo>
                  <a:pt x="2101" y="1415"/>
                  <a:pt x="2192" y="1415"/>
                  <a:pt x="2192" y="1324"/>
                </a:cubicBezTo>
                <a:lnTo>
                  <a:pt x="2192" y="1119"/>
                </a:lnTo>
                <a:lnTo>
                  <a:pt x="2192" y="1027"/>
                </a:lnTo>
                <a:cubicBezTo>
                  <a:pt x="2283" y="753"/>
                  <a:pt x="2283" y="548"/>
                  <a:pt x="2283" y="365"/>
                </a:cubicBezTo>
                <a:cubicBezTo>
                  <a:pt x="2283" y="274"/>
                  <a:pt x="2192" y="183"/>
                  <a:pt x="2101" y="69"/>
                </a:cubicBezTo>
                <a:cubicBezTo>
                  <a:pt x="2044" y="23"/>
                  <a:pt x="1992" y="0"/>
                  <a:pt x="1955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28"/>
          <p:cNvSpPr/>
          <p:nvPr/>
        </p:nvSpPr>
        <p:spPr>
          <a:xfrm>
            <a:off x="7803925" y="4034053"/>
            <a:ext cx="47352" cy="68046"/>
          </a:xfrm>
          <a:custGeom>
            <a:avLst/>
            <a:gdLst/>
            <a:ahLst/>
            <a:cxnLst/>
            <a:rect l="l" t="t" r="r" b="b"/>
            <a:pathLst>
              <a:path w="1348" h="1936" extrusionOk="0">
                <a:moveTo>
                  <a:pt x="297" y="0"/>
                </a:moveTo>
                <a:cubicBezTo>
                  <a:pt x="206" y="183"/>
                  <a:pt x="206" y="274"/>
                  <a:pt x="92" y="457"/>
                </a:cubicBezTo>
                <a:lnTo>
                  <a:pt x="206" y="366"/>
                </a:lnTo>
                <a:lnTo>
                  <a:pt x="92" y="662"/>
                </a:lnTo>
                <a:cubicBezTo>
                  <a:pt x="92" y="754"/>
                  <a:pt x="0" y="936"/>
                  <a:pt x="0" y="1142"/>
                </a:cubicBezTo>
                <a:lnTo>
                  <a:pt x="0" y="1324"/>
                </a:lnTo>
                <a:cubicBezTo>
                  <a:pt x="0" y="1416"/>
                  <a:pt x="0" y="1416"/>
                  <a:pt x="92" y="1416"/>
                </a:cubicBezTo>
                <a:lnTo>
                  <a:pt x="92" y="1324"/>
                </a:lnTo>
                <a:cubicBezTo>
                  <a:pt x="297" y="1028"/>
                  <a:pt x="571" y="754"/>
                  <a:pt x="868" y="571"/>
                </a:cubicBezTo>
                <a:lnTo>
                  <a:pt x="959" y="457"/>
                </a:lnTo>
                <a:cubicBezTo>
                  <a:pt x="1050" y="571"/>
                  <a:pt x="1050" y="571"/>
                  <a:pt x="1050" y="662"/>
                </a:cubicBezTo>
                <a:lnTo>
                  <a:pt x="1050" y="754"/>
                </a:lnTo>
                <a:lnTo>
                  <a:pt x="1050" y="845"/>
                </a:lnTo>
                <a:cubicBezTo>
                  <a:pt x="959" y="845"/>
                  <a:pt x="959" y="936"/>
                  <a:pt x="959" y="1028"/>
                </a:cubicBezTo>
                <a:lnTo>
                  <a:pt x="959" y="1324"/>
                </a:lnTo>
                <a:lnTo>
                  <a:pt x="868" y="1804"/>
                </a:lnTo>
                <a:cubicBezTo>
                  <a:pt x="868" y="1895"/>
                  <a:pt x="959" y="1895"/>
                  <a:pt x="1050" y="1895"/>
                </a:cubicBezTo>
                <a:cubicBezTo>
                  <a:pt x="1081" y="1925"/>
                  <a:pt x="1101" y="1935"/>
                  <a:pt x="1118" y="1935"/>
                </a:cubicBezTo>
                <a:cubicBezTo>
                  <a:pt x="1152" y="1935"/>
                  <a:pt x="1172" y="1895"/>
                  <a:pt x="1233" y="1895"/>
                </a:cubicBezTo>
                <a:lnTo>
                  <a:pt x="1233" y="1712"/>
                </a:lnTo>
                <a:lnTo>
                  <a:pt x="1233" y="1598"/>
                </a:lnTo>
                <a:lnTo>
                  <a:pt x="1233" y="1416"/>
                </a:lnTo>
                <a:cubicBezTo>
                  <a:pt x="1233" y="1142"/>
                  <a:pt x="1233" y="936"/>
                  <a:pt x="1347" y="662"/>
                </a:cubicBezTo>
                <a:cubicBezTo>
                  <a:pt x="1347" y="457"/>
                  <a:pt x="1233" y="366"/>
                  <a:pt x="1142" y="274"/>
                </a:cubicBezTo>
                <a:cubicBezTo>
                  <a:pt x="1104" y="236"/>
                  <a:pt x="1035" y="214"/>
                  <a:pt x="958" y="214"/>
                </a:cubicBezTo>
                <a:cubicBezTo>
                  <a:pt x="851" y="214"/>
                  <a:pt x="729" y="259"/>
                  <a:pt x="662" y="366"/>
                </a:cubicBezTo>
                <a:lnTo>
                  <a:pt x="776" y="366"/>
                </a:lnTo>
                <a:cubicBezTo>
                  <a:pt x="662" y="457"/>
                  <a:pt x="662" y="457"/>
                  <a:pt x="571" y="457"/>
                </a:cubicBezTo>
                <a:lnTo>
                  <a:pt x="571" y="366"/>
                </a:lnTo>
                <a:lnTo>
                  <a:pt x="388" y="571"/>
                </a:lnTo>
                <a:cubicBezTo>
                  <a:pt x="388" y="457"/>
                  <a:pt x="480" y="457"/>
                  <a:pt x="480" y="366"/>
                </a:cubicBezTo>
                <a:cubicBezTo>
                  <a:pt x="480" y="274"/>
                  <a:pt x="571" y="274"/>
                  <a:pt x="480" y="183"/>
                </a:cubicBezTo>
                <a:lnTo>
                  <a:pt x="480" y="92"/>
                </a:lnTo>
                <a:cubicBezTo>
                  <a:pt x="389" y="182"/>
                  <a:pt x="388" y="273"/>
                  <a:pt x="299" y="364"/>
                </a:cubicBezTo>
                <a:lnTo>
                  <a:pt x="299" y="364"/>
                </a:lnTo>
                <a:cubicBezTo>
                  <a:pt x="388" y="273"/>
                  <a:pt x="388" y="183"/>
                  <a:pt x="297" y="183"/>
                </a:cubicBezTo>
                <a:cubicBezTo>
                  <a:pt x="297" y="92"/>
                  <a:pt x="297" y="92"/>
                  <a:pt x="388" y="92"/>
                </a:cubicBezTo>
                <a:lnTo>
                  <a:pt x="297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28"/>
          <p:cNvSpPr/>
          <p:nvPr/>
        </p:nvSpPr>
        <p:spPr>
          <a:xfrm>
            <a:off x="7834380" y="4017218"/>
            <a:ext cx="60173" cy="69803"/>
          </a:xfrm>
          <a:custGeom>
            <a:avLst/>
            <a:gdLst/>
            <a:ahLst/>
            <a:cxnLst/>
            <a:rect l="l" t="t" r="r" b="b"/>
            <a:pathLst>
              <a:path w="1713" h="1986" extrusionOk="0">
                <a:moveTo>
                  <a:pt x="1507" y="0"/>
                </a:moveTo>
                <a:cubicBezTo>
                  <a:pt x="1416" y="0"/>
                  <a:pt x="1325" y="0"/>
                  <a:pt x="1233" y="91"/>
                </a:cubicBezTo>
                <a:cubicBezTo>
                  <a:pt x="1051" y="183"/>
                  <a:pt x="845" y="365"/>
                  <a:pt x="754" y="571"/>
                </a:cubicBezTo>
                <a:lnTo>
                  <a:pt x="663" y="571"/>
                </a:lnTo>
                <a:cubicBezTo>
                  <a:pt x="663" y="662"/>
                  <a:pt x="754" y="753"/>
                  <a:pt x="754" y="845"/>
                </a:cubicBezTo>
                <a:cubicBezTo>
                  <a:pt x="845" y="936"/>
                  <a:pt x="845" y="1050"/>
                  <a:pt x="845" y="1141"/>
                </a:cubicBezTo>
                <a:cubicBezTo>
                  <a:pt x="937" y="1324"/>
                  <a:pt x="937" y="1415"/>
                  <a:pt x="754" y="1507"/>
                </a:cubicBezTo>
                <a:cubicBezTo>
                  <a:pt x="663" y="1621"/>
                  <a:pt x="571" y="1621"/>
                  <a:pt x="366" y="1621"/>
                </a:cubicBezTo>
                <a:cubicBezTo>
                  <a:pt x="275" y="1621"/>
                  <a:pt x="183" y="1712"/>
                  <a:pt x="92" y="1712"/>
                </a:cubicBezTo>
                <a:cubicBezTo>
                  <a:pt x="1" y="1712"/>
                  <a:pt x="1" y="1712"/>
                  <a:pt x="1" y="1803"/>
                </a:cubicBezTo>
                <a:lnTo>
                  <a:pt x="1" y="1895"/>
                </a:lnTo>
                <a:cubicBezTo>
                  <a:pt x="92" y="1986"/>
                  <a:pt x="183" y="1986"/>
                  <a:pt x="275" y="1986"/>
                </a:cubicBezTo>
                <a:lnTo>
                  <a:pt x="480" y="1986"/>
                </a:lnTo>
                <a:cubicBezTo>
                  <a:pt x="571" y="1895"/>
                  <a:pt x="754" y="1895"/>
                  <a:pt x="937" y="1803"/>
                </a:cubicBezTo>
                <a:cubicBezTo>
                  <a:pt x="1051" y="1712"/>
                  <a:pt x="1142" y="1621"/>
                  <a:pt x="1233" y="1415"/>
                </a:cubicBezTo>
                <a:lnTo>
                  <a:pt x="1233" y="1324"/>
                </a:lnTo>
                <a:cubicBezTo>
                  <a:pt x="1142" y="1233"/>
                  <a:pt x="1142" y="1141"/>
                  <a:pt x="1142" y="1141"/>
                </a:cubicBezTo>
                <a:lnTo>
                  <a:pt x="937" y="571"/>
                </a:lnTo>
                <a:cubicBezTo>
                  <a:pt x="1142" y="365"/>
                  <a:pt x="1325" y="365"/>
                  <a:pt x="1507" y="274"/>
                </a:cubicBezTo>
                <a:lnTo>
                  <a:pt x="1621" y="365"/>
                </a:lnTo>
                <a:cubicBezTo>
                  <a:pt x="1621" y="365"/>
                  <a:pt x="1713" y="274"/>
                  <a:pt x="1713" y="183"/>
                </a:cubicBezTo>
                <a:cubicBezTo>
                  <a:pt x="1713" y="91"/>
                  <a:pt x="1621" y="91"/>
                  <a:pt x="1507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28"/>
          <p:cNvSpPr/>
          <p:nvPr/>
        </p:nvSpPr>
        <p:spPr>
          <a:xfrm>
            <a:off x="7894516" y="4006779"/>
            <a:ext cx="52972" cy="61614"/>
          </a:xfrm>
          <a:custGeom>
            <a:avLst/>
            <a:gdLst/>
            <a:ahLst/>
            <a:cxnLst/>
            <a:rect l="l" t="t" r="r" b="b"/>
            <a:pathLst>
              <a:path w="1508" h="1753" extrusionOk="0">
                <a:moveTo>
                  <a:pt x="936" y="571"/>
                </a:moveTo>
                <a:cubicBezTo>
                  <a:pt x="936" y="662"/>
                  <a:pt x="754" y="776"/>
                  <a:pt x="663" y="868"/>
                </a:cubicBezTo>
                <a:lnTo>
                  <a:pt x="936" y="571"/>
                </a:lnTo>
                <a:close/>
                <a:moveTo>
                  <a:pt x="1324" y="0"/>
                </a:moveTo>
                <a:cubicBezTo>
                  <a:pt x="1233" y="0"/>
                  <a:pt x="1142" y="0"/>
                  <a:pt x="1142" y="92"/>
                </a:cubicBezTo>
                <a:cubicBezTo>
                  <a:pt x="1051" y="92"/>
                  <a:pt x="936" y="206"/>
                  <a:pt x="936" y="297"/>
                </a:cubicBezTo>
                <a:cubicBezTo>
                  <a:pt x="845" y="297"/>
                  <a:pt x="754" y="388"/>
                  <a:pt x="754" y="388"/>
                </a:cubicBezTo>
                <a:cubicBezTo>
                  <a:pt x="754" y="480"/>
                  <a:pt x="663" y="480"/>
                  <a:pt x="663" y="480"/>
                </a:cubicBezTo>
                <a:cubicBezTo>
                  <a:pt x="663" y="571"/>
                  <a:pt x="571" y="662"/>
                  <a:pt x="480" y="776"/>
                </a:cubicBezTo>
                <a:cubicBezTo>
                  <a:pt x="480" y="868"/>
                  <a:pt x="366" y="959"/>
                  <a:pt x="274" y="959"/>
                </a:cubicBezTo>
                <a:lnTo>
                  <a:pt x="274" y="1050"/>
                </a:lnTo>
                <a:cubicBezTo>
                  <a:pt x="183" y="1142"/>
                  <a:pt x="92" y="1142"/>
                  <a:pt x="1" y="1142"/>
                </a:cubicBezTo>
                <a:lnTo>
                  <a:pt x="1" y="1233"/>
                </a:lnTo>
                <a:lnTo>
                  <a:pt x="1" y="1347"/>
                </a:lnTo>
                <a:lnTo>
                  <a:pt x="183" y="1347"/>
                </a:lnTo>
                <a:lnTo>
                  <a:pt x="183" y="1438"/>
                </a:lnTo>
                <a:lnTo>
                  <a:pt x="274" y="1438"/>
                </a:lnTo>
                <a:lnTo>
                  <a:pt x="366" y="1530"/>
                </a:lnTo>
                <a:cubicBezTo>
                  <a:pt x="480" y="1621"/>
                  <a:pt x="571" y="1621"/>
                  <a:pt x="663" y="1712"/>
                </a:cubicBezTo>
                <a:cubicBezTo>
                  <a:pt x="723" y="1712"/>
                  <a:pt x="744" y="1753"/>
                  <a:pt x="777" y="1753"/>
                </a:cubicBezTo>
                <a:cubicBezTo>
                  <a:pt x="794" y="1753"/>
                  <a:pt x="815" y="1743"/>
                  <a:pt x="845" y="1712"/>
                </a:cubicBezTo>
                <a:lnTo>
                  <a:pt x="1051" y="1712"/>
                </a:lnTo>
                <a:cubicBezTo>
                  <a:pt x="1233" y="1712"/>
                  <a:pt x="1324" y="1621"/>
                  <a:pt x="1416" y="1530"/>
                </a:cubicBezTo>
                <a:cubicBezTo>
                  <a:pt x="1507" y="1438"/>
                  <a:pt x="1507" y="1347"/>
                  <a:pt x="1416" y="1347"/>
                </a:cubicBezTo>
                <a:cubicBezTo>
                  <a:pt x="1416" y="1347"/>
                  <a:pt x="1324" y="1347"/>
                  <a:pt x="1324" y="1233"/>
                </a:cubicBezTo>
                <a:cubicBezTo>
                  <a:pt x="1233" y="1347"/>
                  <a:pt x="1142" y="1347"/>
                  <a:pt x="1142" y="1438"/>
                </a:cubicBezTo>
                <a:cubicBezTo>
                  <a:pt x="1052" y="1438"/>
                  <a:pt x="939" y="1438"/>
                  <a:pt x="849" y="1526"/>
                </a:cubicBezTo>
                <a:lnTo>
                  <a:pt x="849" y="1526"/>
                </a:lnTo>
                <a:cubicBezTo>
                  <a:pt x="624" y="1508"/>
                  <a:pt x="480" y="1415"/>
                  <a:pt x="480" y="1233"/>
                </a:cubicBezTo>
                <a:cubicBezTo>
                  <a:pt x="663" y="1142"/>
                  <a:pt x="845" y="1050"/>
                  <a:pt x="1051" y="959"/>
                </a:cubicBezTo>
                <a:cubicBezTo>
                  <a:pt x="1142" y="776"/>
                  <a:pt x="1324" y="662"/>
                  <a:pt x="1416" y="480"/>
                </a:cubicBezTo>
                <a:cubicBezTo>
                  <a:pt x="1416" y="388"/>
                  <a:pt x="1507" y="388"/>
                  <a:pt x="1507" y="297"/>
                </a:cubicBezTo>
                <a:cubicBezTo>
                  <a:pt x="1507" y="206"/>
                  <a:pt x="1507" y="92"/>
                  <a:pt x="1416" y="92"/>
                </a:cubicBezTo>
                <a:cubicBezTo>
                  <a:pt x="1324" y="92"/>
                  <a:pt x="1324" y="92"/>
                  <a:pt x="1324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28"/>
          <p:cNvSpPr/>
          <p:nvPr/>
        </p:nvSpPr>
        <p:spPr>
          <a:xfrm>
            <a:off x="7951456" y="4000347"/>
            <a:ext cx="60173" cy="63406"/>
          </a:xfrm>
          <a:custGeom>
            <a:avLst/>
            <a:gdLst/>
            <a:ahLst/>
            <a:cxnLst/>
            <a:rect l="l" t="t" r="r" b="b"/>
            <a:pathLst>
              <a:path w="1713" h="1804" extrusionOk="0">
                <a:moveTo>
                  <a:pt x="91" y="1621"/>
                </a:moveTo>
                <a:cubicBezTo>
                  <a:pt x="91" y="1666"/>
                  <a:pt x="91" y="1688"/>
                  <a:pt x="102" y="1700"/>
                </a:cubicBezTo>
                <a:lnTo>
                  <a:pt x="102" y="1700"/>
                </a:lnTo>
                <a:cubicBezTo>
                  <a:pt x="97" y="1678"/>
                  <a:pt x="94" y="1652"/>
                  <a:pt x="93" y="1623"/>
                </a:cubicBezTo>
                <a:lnTo>
                  <a:pt x="93" y="1623"/>
                </a:lnTo>
                <a:lnTo>
                  <a:pt x="91" y="1621"/>
                </a:lnTo>
                <a:close/>
                <a:moveTo>
                  <a:pt x="1027" y="1"/>
                </a:moveTo>
                <a:cubicBezTo>
                  <a:pt x="936" y="92"/>
                  <a:pt x="845" y="183"/>
                  <a:pt x="753" y="275"/>
                </a:cubicBezTo>
                <a:cubicBezTo>
                  <a:pt x="662" y="275"/>
                  <a:pt x="662" y="275"/>
                  <a:pt x="662" y="389"/>
                </a:cubicBezTo>
                <a:lnTo>
                  <a:pt x="571" y="480"/>
                </a:lnTo>
                <a:cubicBezTo>
                  <a:pt x="457" y="571"/>
                  <a:pt x="365" y="663"/>
                  <a:pt x="365" y="663"/>
                </a:cubicBezTo>
                <a:lnTo>
                  <a:pt x="274" y="754"/>
                </a:lnTo>
                <a:lnTo>
                  <a:pt x="274" y="845"/>
                </a:lnTo>
                <a:lnTo>
                  <a:pt x="183" y="959"/>
                </a:lnTo>
                <a:lnTo>
                  <a:pt x="183" y="1051"/>
                </a:lnTo>
                <a:lnTo>
                  <a:pt x="91" y="1142"/>
                </a:lnTo>
                <a:cubicBezTo>
                  <a:pt x="91" y="1233"/>
                  <a:pt x="0" y="1325"/>
                  <a:pt x="91" y="1530"/>
                </a:cubicBezTo>
                <a:cubicBezTo>
                  <a:pt x="91" y="1564"/>
                  <a:pt x="91" y="1595"/>
                  <a:pt x="93" y="1623"/>
                </a:cubicBezTo>
                <a:lnTo>
                  <a:pt x="93" y="1623"/>
                </a:lnTo>
                <a:lnTo>
                  <a:pt x="183" y="1713"/>
                </a:lnTo>
                <a:cubicBezTo>
                  <a:pt x="136" y="1713"/>
                  <a:pt x="113" y="1713"/>
                  <a:pt x="102" y="1700"/>
                </a:cubicBezTo>
                <a:lnTo>
                  <a:pt x="102" y="1700"/>
                </a:lnTo>
                <a:cubicBezTo>
                  <a:pt x="118" y="1769"/>
                  <a:pt x="162" y="1804"/>
                  <a:pt x="274" y="1804"/>
                </a:cubicBezTo>
                <a:lnTo>
                  <a:pt x="571" y="1804"/>
                </a:lnTo>
                <a:cubicBezTo>
                  <a:pt x="753" y="1713"/>
                  <a:pt x="845" y="1621"/>
                  <a:pt x="1027" y="1530"/>
                </a:cubicBezTo>
                <a:cubicBezTo>
                  <a:pt x="1141" y="1416"/>
                  <a:pt x="1324" y="1325"/>
                  <a:pt x="1415" y="1233"/>
                </a:cubicBezTo>
                <a:cubicBezTo>
                  <a:pt x="1415" y="1142"/>
                  <a:pt x="1507" y="1051"/>
                  <a:pt x="1507" y="959"/>
                </a:cubicBezTo>
                <a:lnTo>
                  <a:pt x="1415" y="845"/>
                </a:lnTo>
                <a:lnTo>
                  <a:pt x="1324" y="845"/>
                </a:lnTo>
                <a:cubicBezTo>
                  <a:pt x="1233" y="959"/>
                  <a:pt x="1233" y="959"/>
                  <a:pt x="1141" y="1051"/>
                </a:cubicBezTo>
                <a:cubicBezTo>
                  <a:pt x="936" y="1325"/>
                  <a:pt x="662" y="1416"/>
                  <a:pt x="365" y="1530"/>
                </a:cubicBezTo>
                <a:lnTo>
                  <a:pt x="274" y="1530"/>
                </a:lnTo>
                <a:cubicBezTo>
                  <a:pt x="274" y="1530"/>
                  <a:pt x="183" y="1416"/>
                  <a:pt x="274" y="1416"/>
                </a:cubicBezTo>
                <a:cubicBezTo>
                  <a:pt x="274" y="1233"/>
                  <a:pt x="274" y="1142"/>
                  <a:pt x="365" y="1051"/>
                </a:cubicBezTo>
                <a:cubicBezTo>
                  <a:pt x="457" y="754"/>
                  <a:pt x="662" y="663"/>
                  <a:pt x="845" y="480"/>
                </a:cubicBezTo>
                <a:cubicBezTo>
                  <a:pt x="936" y="480"/>
                  <a:pt x="936" y="389"/>
                  <a:pt x="1027" y="389"/>
                </a:cubicBezTo>
                <a:cubicBezTo>
                  <a:pt x="1141" y="275"/>
                  <a:pt x="1233" y="275"/>
                  <a:pt x="1324" y="275"/>
                </a:cubicBezTo>
                <a:cubicBezTo>
                  <a:pt x="1324" y="275"/>
                  <a:pt x="1415" y="275"/>
                  <a:pt x="1415" y="389"/>
                </a:cubicBezTo>
                <a:lnTo>
                  <a:pt x="1507" y="389"/>
                </a:lnTo>
                <a:cubicBezTo>
                  <a:pt x="1507" y="434"/>
                  <a:pt x="1529" y="457"/>
                  <a:pt x="1552" y="457"/>
                </a:cubicBezTo>
                <a:cubicBezTo>
                  <a:pt x="1575" y="457"/>
                  <a:pt x="1598" y="434"/>
                  <a:pt x="1598" y="389"/>
                </a:cubicBezTo>
                <a:cubicBezTo>
                  <a:pt x="1712" y="183"/>
                  <a:pt x="1507" y="92"/>
                  <a:pt x="1415" y="92"/>
                </a:cubicBezTo>
                <a:cubicBezTo>
                  <a:pt x="1324" y="92"/>
                  <a:pt x="1324" y="92"/>
                  <a:pt x="1233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" name="Google Shape;533;p28"/>
          <p:cNvSpPr/>
          <p:nvPr/>
        </p:nvSpPr>
        <p:spPr>
          <a:xfrm>
            <a:off x="8007553" y="3933777"/>
            <a:ext cx="70606" cy="125969"/>
          </a:xfrm>
          <a:custGeom>
            <a:avLst/>
            <a:gdLst/>
            <a:ahLst/>
            <a:cxnLst/>
            <a:rect l="l" t="t" r="r" b="b"/>
            <a:pathLst>
              <a:path w="2010" h="3584" extrusionOk="0">
                <a:moveTo>
                  <a:pt x="206" y="2465"/>
                </a:moveTo>
                <a:cubicBezTo>
                  <a:pt x="298" y="2465"/>
                  <a:pt x="206" y="2465"/>
                  <a:pt x="206" y="2557"/>
                </a:cubicBezTo>
                <a:lnTo>
                  <a:pt x="206" y="2465"/>
                </a:lnTo>
                <a:close/>
                <a:moveTo>
                  <a:pt x="868" y="2077"/>
                </a:moveTo>
                <a:lnTo>
                  <a:pt x="777" y="2853"/>
                </a:lnTo>
                <a:cubicBezTo>
                  <a:pt x="686" y="2648"/>
                  <a:pt x="480" y="2557"/>
                  <a:pt x="389" y="2465"/>
                </a:cubicBezTo>
                <a:cubicBezTo>
                  <a:pt x="389" y="2283"/>
                  <a:pt x="686" y="2077"/>
                  <a:pt x="868" y="2077"/>
                </a:cubicBezTo>
                <a:close/>
                <a:moveTo>
                  <a:pt x="1530" y="0"/>
                </a:moveTo>
                <a:lnTo>
                  <a:pt x="1530" y="92"/>
                </a:lnTo>
                <a:cubicBezTo>
                  <a:pt x="1348" y="457"/>
                  <a:pt x="1256" y="845"/>
                  <a:pt x="1142" y="1233"/>
                </a:cubicBezTo>
                <a:cubicBezTo>
                  <a:pt x="1051" y="1324"/>
                  <a:pt x="1051" y="1324"/>
                  <a:pt x="1051" y="1415"/>
                </a:cubicBezTo>
                <a:cubicBezTo>
                  <a:pt x="1051" y="1598"/>
                  <a:pt x="1051" y="1712"/>
                  <a:pt x="868" y="1803"/>
                </a:cubicBezTo>
                <a:cubicBezTo>
                  <a:pt x="777" y="1803"/>
                  <a:pt x="686" y="1895"/>
                  <a:pt x="572" y="1895"/>
                </a:cubicBezTo>
                <a:cubicBezTo>
                  <a:pt x="686" y="1895"/>
                  <a:pt x="777" y="1803"/>
                  <a:pt x="777" y="1712"/>
                </a:cubicBezTo>
                <a:lnTo>
                  <a:pt x="777" y="1712"/>
                </a:lnTo>
                <a:cubicBezTo>
                  <a:pt x="572" y="1803"/>
                  <a:pt x="480" y="1895"/>
                  <a:pt x="298" y="1986"/>
                </a:cubicBezTo>
                <a:cubicBezTo>
                  <a:pt x="206" y="2077"/>
                  <a:pt x="115" y="2169"/>
                  <a:pt x="115" y="2283"/>
                </a:cubicBezTo>
                <a:cubicBezTo>
                  <a:pt x="1" y="2465"/>
                  <a:pt x="115" y="2557"/>
                  <a:pt x="206" y="2648"/>
                </a:cubicBezTo>
                <a:lnTo>
                  <a:pt x="298" y="2739"/>
                </a:lnTo>
                <a:lnTo>
                  <a:pt x="572" y="3036"/>
                </a:lnTo>
                <a:cubicBezTo>
                  <a:pt x="686" y="3127"/>
                  <a:pt x="777" y="3310"/>
                  <a:pt x="777" y="3424"/>
                </a:cubicBezTo>
                <a:cubicBezTo>
                  <a:pt x="777" y="3515"/>
                  <a:pt x="777" y="3515"/>
                  <a:pt x="868" y="3515"/>
                </a:cubicBezTo>
                <a:cubicBezTo>
                  <a:pt x="914" y="3561"/>
                  <a:pt x="960" y="3584"/>
                  <a:pt x="994" y="3584"/>
                </a:cubicBezTo>
                <a:cubicBezTo>
                  <a:pt x="1028" y="3584"/>
                  <a:pt x="1051" y="3561"/>
                  <a:pt x="1051" y="3515"/>
                </a:cubicBezTo>
                <a:lnTo>
                  <a:pt x="1051" y="3424"/>
                </a:lnTo>
                <a:cubicBezTo>
                  <a:pt x="1051" y="3036"/>
                  <a:pt x="1051" y="2739"/>
                  <a:pt x="1142" y="2465"/>
                </a:cubicBezTo>
                <a:cubicBezTo>
                  <a:pt x="1142" y="2283"/>
                  <a:pt x="1256" y="2077"/>
                  <a:pt x="1256" y="1895"/>
                </a:cubicBezTo>
                <a:cubicBezTo>
                  <a:pt x="1348" y="1803"/>
                  <a:pt x="1439" y="1803"/>
                  <a:pt x="1622" y="1803"/>
                </a:cubicBezTo>
                <a:lnTo>
                  <a:pt x="1713" y="1803"/>
                </a:lnTo>
                <a:lnTo>
                  <a:pt x="1827" y="1895"/>
                </a:lnTo>
                <a:lnTo>
                  <a:pt x="1918" y="1895"/>
                </a:lnTo>
                <a:cubicBezTo>
                  <a:pt x="1918" y="1895"/>
                  <a:pt x="2010" y="1895"/>
                  <a:pt x="2010" y="1803"/>
                </a:cubicBezTo>
                <a:lnTo>
                  <a:pt x="2010" y="1712"/>
                </a:lnTo>
                <a:cubicBezTo>
                  <a:pt x="1875" y="1561"/>
                  <a:pt x="1778" y="1471"/>
                  <a:pt x="1663" y="1471"/>
                </a:cubicBezTo>
                <a:cubicBezTo>
                  <a:pt x="1622" y="1471"/>
                  <a:pt x="1578" y="1483"/>
                  <a:pt x="1530" y="1507"/>
                </a:cubicBezTo>
                <a:lnTo>
                  <a:pt x="1348" y="1507"/>
                </a:lnTo>
                <a:lnTo>
                  <a:pt x="1348" y="1324"/>
                </a:lnTo>
                <a:cubicBezTo>
                  <a:pt x="1439" y="1142"/>
                  <a:pt x="1530" y="936"/>
                  <a:pt x="1622" y="662"/>
                </a:cubicBezTo>
                <a:cubicBezTo>
                  <a:pt x="1622" y="571"/>
                  <a:pt x="1713" y="365"/>
                  <a:pt x="1713" y="274"/>
                </a:cubicBezTo>
                <a:cubicBezTo>
                  <a:pt x="1827" y="183"/>
                  <a:pt x="1827" y="183"/>
                  <a:pt x="1827" y="92"/>
                </a:cubicBezTo>
                <a:cubicBezTo>
                  <a:pt x="1827" y="92"/>
                  <a:pt x="1713" y="0"/>
                  <a:pt x="1622" y="0"/>
                </a:cubicBezTo>
                <a:lnTo>
                  <a:pt x="1622" y="92"/>
                </a:lnTo>
                <a:lnTo>
                  <a:pt x="1530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" name="Google Shape;534;p28"/>
          <p:cNvSpPr/>
          <p:nvPr/>
        </p:nvSpPr>
        <p:spPr>
          <a:xfrm>
            <a:off x="8061296" y="3977079"/>
            <a:ext cx="56942" cy="61649"/>
          </a:xfrm>
          <a:custGeom>
            <a:avLst/>
            <a:gdLst/>
            <a:ahLst/>
            <a:cxnLst/>
            <a:rect l="l" t="t" r="r" b="b"/>
            <a:pathLst>
              <a:path w="1621" h="1754" extrusionOk="0">
                <a:moveTo>
                  <a:pt x="1050" y="571"/>
                </a:moveTo>
                <a:cubicBezTo>
                  <a:pt x="1050" y="663"/>
                  <a:pt x="868" y="754"/>
                  <a:pt x="753" y="845"/>
                </a:cubicBezTo>
                <a:lnTo>
                  <a:pt x="1050" y="571"/>
                </a:lnTo>
                <a:close/>
                <a:moveTo>
                  <a:pt x="1324" y="1"/>
                </a:moveTo>
                <a:cubicBezTo>
                  <a:pt x="1324" y="1"/>
                  <a:pt x="1233" y="1"/>
                  <a:pt x="1233" y="92"/>
                </a:cubicBezTo>
                <a:cubicBezTo>
                  <a:pt x="1142" y="92"/>
                  <a:pt x="1050" y="183"/>
                  <a:pt x="1050" y="275"/>
                </a:cubicBezTo>
                <a:cubicBezTo>
                  <a:pt x="959" y="275"/>
                  <a:pt x="868" y="366"/>
                  <a:pt x="868" y="366"/>
                </a:cubicBezTo>
                <a:cubicBezTo>
                  <a:pt x="868" y="480"/>
                  <a:pt x="753" y="480"/>
                  <a:pt x="753" y="480"/>
                </a:cubicBezTo>
                <a:cubicBezTo>
                  <a:pt x="753" y="571"/>
                  <a:pt x="662" y="663"/>
                  <a:pt x="571" y="754"/>
                </a:cubicBezTo>
                <a:lnTo>
                  <a:pt x="388" y="937"/>
                </a:lnTo>
                <a:lnTo>
                  <a:pt x="388" y="1051"/>
                </a:lnTo>
                <a:cubicBezTo>
                  <a:pt x="297" y="1142"/>
                  <a:pt x="183" y="1142"/>
                  <a:pt x="92" y="1142"/>
                </a:cubicBezTo>
                <a:lnTo>
                  <a:pt x="0" y="1233"/>
                </a:lnTo>
                <a:cubicBezTo>
                  <a:pt x="0" y="1233"/>
                  <a:pt x="92" y="1233"/>
                  <a:pt x="92" y="1325"/>
                </a:cubicBezTo>
                <a:cubicBezTo>
                  <a:pt x="92" y="1325"/>
                  <a:pt x="183" y="1325"/>
                  <a:pt x="297" y="1233"/>
                </a:cubicBezTo>
                <a:lnTo>
                  <a:pt x="297" y="1416"/>
                </a:lnTo>
                <a:lnTo>
                  <a:pt x="388" y="1507"/>
                </a:lnTo>
                <a:lnTo>
                  <a:pt x="480" y="1507"/>
                </a:lnTo>
                <a:cubicBezTo>
                  <a:pt x="571" y="1507"/>
                  <a:pt x="662" y="1621"/>
                  <a:pt x="753" y="1713"/>
                </a:cubicBezTo>
                <a:lnTo>
                  <a:pt x="662" y="1713"/>
                </a:lnTo>
                <a:cubicBezTo>
                  <a:pt x="723" y="1713"/>
                  <a:pt x="794" y="1753"/>
                  <a:pt x="862" y="1753"/>
                </a:cubicBezTo>
                <a:cubicBezTo>
                  <a:pt x="896" y="1753"/>
                  <a:pt x="928" y="1743"/>
                  <a:pt x="959" y="1713"/>
                </a:cubicBezTo>
                <a:lnTo>
                  <a:pt x="1142" y="1713"/>
                </a:lnTo>
                <a:cubicBezTo>
                  <a:pt x="1233" y="1713"/>
                  <a:pt x="1438" y="1621"/>
                  <a:pt x="1530" y="1507"/>
                </a:cubicBezTo>
                <a:cubicBezTo>
                  <a:pt x="1621" y="1416"/>
                  <a:pt x="1621" y="1325"/>
                  <a:pt x="1530" y="1325"/>
                </a:cubicBezTo>
                <a:cubicBezTo>
                  <a:pt x="1438" y="1325"/>
                  <a:pt x="1438" y="1233"/>
                  <a:pt x="1438" y="1233"/>
                </a:cubicBezTo>
                <a:cubicBezTo>
                  <a:pt x="1324" y="1325"/>
                  <a:pt x="1233" y="1325"/>
                  <a:pt x="1233" y="1416"/>
                </a:cubicBezTo>
                <a:lnTo>
                  <a:pt x="959" y="1416"/>
                </a:lnTo>
                <a:lnTo>
                  <a:pt x="1050" y="1507"/>
                </a:lnTo>
                <a:cubicBezTo>
                  <a:pt x="753" y="1507"/>
                  <a:pt x="571" y="1416"/>
                  <a:pt x="571" y="1233"/>
                </a:cubicBezTo>
                <a:cubicBezTo>
                  <a:pt x="753" y="1142"/>
                  <a:pt x="959" y="1051"/>
                  <a:pt x="1050" y="845"/>
                </a:cubicBezTo>
                <a:cubicBezTo>
                  <a:pt x="1233" y="754"/>
                  <a:pt x="1438" y="663"/>
                  <a:pt x="1530" y="480"/>
                </a:cubicBezTo>
                <a:cubicBezTo>
                  <a:pt x="1530" y="366"/>
                  <a:pt x="1621" y="366"/>
                  <a:pt x="1621" y="275"/>
                </a:cubicBezTo>
                <a:cubicBezTo>
                  <a:pt x="1621" y="183"/>
                  <a:pt x="1621" y="92"/>
                  <a:pt x="1530" y="92"/>
                </a:cubicBezTo>
                <a:cubicBezTo>
                  <a:pt x="1438" y="92"/>
                  <a:pt x="1438" y="1"/>
                  <a:pt x="1324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" name="Google Shape;535;p28"/>
          <p:cNvSpPr/>
          <p:nvPr/>
        </p:nvSpPr>
        <p:spPr>
          <a:xfrm>
            <a:off x="8121432" y="3913708"/>
            <a:ext cx="66567" cy="126004"/>
          </a:xfrm>
          <a:custGeom>
            <a:avLst/>
            <a:gdLst/>
            <a:ahLst/>
            <a:cxnLst/>
            <a:rect l="l" t="t" r="r" b="b"/>
            <a:pathLst>
              <a:path w="1895" h="3585" extrusionOk="0">
                <a:moveTo>
                  <a:pt x="91" y="2466"/>
                </a:moveTo>
                <a:cubicBezTo>
                  <a:pt x="183" y="2466"/>
                  <a:pt x="183" y="2466"/>
                  <a:pt x="183" y="2557"/>
                </a:cubicBezTo>
                <a:lnTo>
                  <a:pt x="91" y="2466"/>
                </a:lnTo>
                <a:close/>
                <a:moveTo>
                  <a:pt x="868" y="2078"/>
                </a:moveTo>
                <a:lnTo>
                  <a:pt x="753" y="2854"/>
                </a:lnTo>
                <a:cubicBezTo>
                  <a:pt x="571" y="2740"/>
                  <a:pt x="479" y="2557"/>
                  <a:pt x="297" y="2466"/>
                </a:cubicBezTo>
                <a:cubicBezTo>
                  <a:pt x="388" y="2283"/>
                  <a:pt x="571" y="2078"/>
                  <a:pt x="868" y="2078"/>
                </a:cubicBezTo>
                <a:close/>
                <a:moveTo>
                  <a:pt x="1438" y="1"/>
                </a:moveTo>
                <a:lnTo>
                  <a:pt x="1438" y="92"/>
                </a:lnTo>
                <a:cubicBezTo>
                  <a:pt x="1233" y="457"/>
                  <a:pt x="1141" y="845"/>
                  <a:pt x="1050" y="1233"/>
                </a:cubicBezTo>
                <a:cubicBezTo>
                  <a:pt x="1050" y="1324"/>
                  <a:pt x="1050" y="1324"/>
                  <a:pt x="959" y="1416"/>
                </a:cubicBezTo>
                <a:lnTo>
                  <a:pt x="1050" y="1416"/>
                </a:lnTo>
                <a:cubicBezTo>
                  <a:pt x="959" y="1598"/>
                  <a:pt x="959" y="1713"/>
                  <a:pt x="753" y="1804"/>
                </a:cubicBezTo>
                <a:cubicBezTo>
                  <a:pt x="662" y="1804"/>
                  <a:pt x="571" y="1895"/>
                  <a:pt x="479" y="1895"/>
                </a:cubicBezTo>
                <a:cubicBezTo>
                  <a:pt x="571" y="1895"/>
                  <a:pt x="662" y="1804"/>
                  <a:pt x="753" y="1713"/>
                </a:cubicBezTo>
                <a:lnTo>
                  <a:pt x="662" y="1713"/>
                </a:lnTo>
                <a:cubicBezTo>
                  <a:pt x="571" y="1804"/>
                  <a:pt x="388" y="1895"/>
                  <a:pt x="183" y="1986"/>
                </a:cubicBezTo>
                <a:cubicBezTo>
                  <a:pt x="91" y="2078"/>
                  <a:pt x="0" y="2169"/>
                  <a:pt x="0" y="2283"/>
                </a:cubicBezTo>
                <a:cubicBezTo>
                  <a:pt x="0" y="2466"/>
                  <a:pt x="0" y="2557"/>
                  <a:pt x="91" y="2648"/>
                </a:cubicBezTo>
                <a:cubicBezTo>
                  <a:pt x="183" y="2648"/>
                  <a:pt x="183" y="2740"/>
                  <a:pt x="183" y="2740"/>
                </a:cubicBezTo>
                <a:lnTo>
                  <a:pt x="479" y="3036"/>
                </a:lnTo>
                <a:cubicBezTo>
                  <a:pt x="571" y="3128"/>
                  <a:pt x="662" y="3310"/>
                  <a:pt x="662" y="3424"/>
                </a:cubicBezTo>
                <a:cubicBezTo>
                  <a:pt x="662" y="3516"/>
                  <a:pt x="662" y="3516"/>
                  <a:pt x="753" y="3516"/>
                </a:cubicBezTo>
                <a:lnTo>
                  <a:pt x="868" y="3516"/>
                </a:lnTo>
                <a:cubicBezTo>
                  <a:pt x="868" y="3561"/>
                  <a:pt x="890" y="3584"/>
                  <a:pt x="913" y="3584"/>
                </a:cubicBezTo>
                <a:cubicBezTo>
                  <a:pt x="936" y="3584"/>
                  <a:pt x="959" y="3561"/>
                  <a:pt x="959" y="3516"/>
                </a:cubicBezTo>
                <a:lnTo>
                  <a:pt x="959" y="3424"/>
                </a:lnTo>
                <a:cubicBezTo>
                  <a:pt x="959" y="3036"/>
                  <a:pt x="1050" y="2740"/>
                  <a:pt x="1050" y="2466"/>
                </a:cubicBezTo>
                <a:cubicBezTo>
                  <a:pt x="1050" y="2283"/>
                  <a:pt x="1141" y="2078"/>
                  <a:pt x="1141" y="1895"/>
                </a:cubicBezTo>
                <a:cubicBezTo>
                  <a:pt x="1324" y="1804"/>
                  <a:pt x="1438" y="1804"/>
                  <a:pt x="1529" y="1804"/>
                </a:cubicBezTo>
                <a:lnTo>
                  <a:pt x="1712" y="1804"/>
                </a:lnTo>
                <a:lnTo>
                  <a:pt x="1712" y="1895"/>
                </a:lnTo>
                <a:lnTo>
                  <a:pt x="1803" y="1895"/>
                </a:lnTo>
                <a:cubicBezTo>
                  <a:pt x="1895" y="1895"/>
                  <a:pt x="1895" y="1895"/>
                  <a:pt x="1895" y="1804"/>
                </a:cubicBezTo>
                <a:lnTo>
                  <a:pt x="1895" y="1713"/>
                </a:lnTo>
                <a:cubicBezTo>
                  <a:pt x="1803" y="1507"/>
                  <a:pt x="1621" y="1507"/>
                  <a:pt x="1438" y="1507"/>
                </a:cubicBezTo>
                <a:lnTo>
                  <a:pt x="1233" y="1507"/>
                </a:lnTo>
                <a:lnTo>
                  <a:pt x="1324" y="1416"/>
                </a:lnTo>
                <a:cubicBezTo>
                  <a:pt x="1324" y="1142"/>
                  <a:pt x="1438" y="936"/>
                  <a:pt x="1529" y="663"/>
                </a:cubicBezTo>
                <a:cubicBezTo>
                  <a:pt x="1529" y="571"/>
                  <a:pt x="1621" y="366"/>
                  <a:pt x="1712" y="275"/>
                </a:cubicBezTo>
                <a:lnTo>
                  <a:pt x="1712" y="92"/>
                </a:lnTo>
                <a:lnTo>
                  <a:pt x="1621" y="1"/>
                </a:lnTo>
                <a:lnTo>
                  <a:pt x="1529" y="92"/>
                </a:lnTo>
                <a:lnTo>
                  <a:pt x="1438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" name="Google Shape;536;p28"/>
          <p:cNvSpPr/>
          <p:nvPr/>
        </p:nvSpPr>
        <p:spPr>
          <a:xfrm>
            <a:off x="8187962" y="3960243"/>
            <a:ext cx="56977" cy="63406"/>
          </a:xfrm>
          <a:custGeom>
            <a:avLst/>
            <a:gdLst/>
            <a:ahLst/>
            <a:cxnLst/>
            <a:rect l="l" t="t" r="r" b="b"/>
            <a:pathLst>
              <a:path w="1622" h="1804" extrusionOk="0">
                <a:moveTo>
                  <a:pt x="742" y="23"/>
                </a:moveTo>
                <a:cubicBezTo>
                  <a:pt x="708" y="23"/>
                  <a:pt x="685" y="46"/>
                  <a:pt x="685" y="92"/>
                </a:cubicBezTo>
                <a:lnTo>
                  <a:pt x="640" y="137"/>
                </a:lnTo>
                <a:lnTo>
                  <a:pt x="640" y="137"/>
                </a:lnTo>
                <a:cubicBezTo>
                  <a:pt x="724" y="92"/>
                  <a:pt x="796" y="92"/>
                  <a:pt x="868" y="92"/>
                </a:cubicBezTo>
                <a:cubicBezTo>
                  <a:pt x="822" y="46"/>
                  <a:pt x="777" y="23"/>
                  <a:pt x="742" y="23"/>
                </a:cubicBezTo>
                <a:close/>
                <a:moveTo>
                  <a:pt x="640" y="137"/>
                </a:moveTo>
                <a:cubicBezTo>
                  <a:pt x="618" y="149"/>
                  <a:pt x="595" y="164"/>
                  <a:pt x="571" y="183"/>
                </a:cubicBezTo>
                <a:lnTo>
                  <a:pt x="571" y="206"/>
                </a:lnTo>
                <a:lnTo>
                  <a:pt x="640" y="137"/>
                </a:lnTo>
                <a:close/>
                <a:moveTo>
                  <a:pt x="1256" y="571"/>
                </a:moveTo>
                <a:cubicBezTo>
                  <a:pt x="1256" y="662"/>
                  <a:pt x="1256" y="754"/>
                  <a:pt x="1142" y="845"/>
                </a:cubicBezTo>
                <a:lnTo>
                  <a:pt x="1051" y="845"/>
                </a:lnTo>
                <a:lnTo>
                  <a:pt x="1256" y="571"/>
                </a:lnTo>
                <a:close/>
                <a:moveTo>
                  <a:pt x="685" y="1324"/>
                </a:moveTo>
                <a:cubicBezTo>
                  <a:pt x="571" y="1416"/>
                  <a:pt x="571" y="1416"/>
                  <a:pt x="480" y="1530"/>
                </a:cubicBezTo>
                <a:cubicBezTo>
                  <a:pt x="480" y="1416"/>
                  <a:pt x="571" y="1324"/>
                  <a:pt x="685" y="1324"/>
                </a:cubicBezTo>
                <a:close/>
                <a:moveTo>
                  <a:pt x="1530" y="0"/>
                </a:moveTo>
                <a:lnTo>
                  <a:pt x="1439" y="92"/>
                </a:lnTo>
                <a:cubicBezTo>
                  <a:pt x="1347" y="183"/>
                  <a:pt x="1256" y="274"/>
                  <a:pt x="1142" y="389"/>
                </a:cubicBezTo>
                <a:cubicBezTo>
                  <a:pt x="1142" y="480"/>
                  <a:pt x="1051" y="571"/>
                  <a:pt x="959" y="662"/>
                </a:cubicBezTo>
                <a:cubicBezTo>
                  <a:pt x="777" y="845"/>
                  <a:pt x="685" y="1050"/>
                  <a:pt x="480" y="1233"/>
                </a:cubicBezTo>
                <a:lnTo>
                  <a:pt x="571" y="1233"/>
                </a:lnTo>
                <a:cubicBezTo>
                  <a:pt x="480" y="1324"/>
                  <a:pt x="389" y="1416"/>
                  <a:pt x="297" y="1416"/>
                </a:cubicBezTo>
                <a:cubicBezTo>
                  <a:pt x="389" y="1233"/>
                  <a:pt x="389" y="1050"/>
                  <a:pt x="480" y="845"/>
                </a:cubicBezTo>
                <a:cubicBezTo>
                  <a:pt x="571" y="662"/>
                  <a:pt x="685" y="480"/>
                  <a:pt x="777" y="389"/>
                </a:cubicBezTo>
                <a:cubicBezTo>
                  <a:pt x="868" y="389"/>
                  <a:pt x="868" y="274"/>
                  <a:pt x="959" y="274"/>
                </a:cubicBezTo>
                <a:lnTo>
                  <a:pt x="868" y="274"/>
                </a:lnTo>
                <a:lnTo>
                  <a:pt x="959" y="183"/>
                </a:lnTo>
                <a:lnTo>
                  <a:pt x="868" y="183"/>
                </a:lnTo>
                <a:lnTo>
                  <a:pt x="868" y="92"/>
                </a:lnTo>
                <a:cubicBezTo>
                  <a:pt x="777" y="183"/>
                  <a:pt x="685" y="183"/>
                  <a:pt x="571" y="274"/>
                </a:cubicBezTo>
                <a:lnTo>
                  <a:pt x="571" y="206"/>
                </a:lnTo>
                <a:lnTo>
                  <a:pt x="389" y="389"/>
                </a:lnTo>
                <a:lnTo>
                  <a:pt x="389" y="480"/>
                </a:lnTo>
                <a:cubicBezTo>
                  <a:pt x="297" y="571"/>
                  <a:pt x="297" y="662"/>
                  <a:pt x="206" y="845"/>
                </a:cubicBezTo>
                <a:lnTo>
                  <a:pt x="206" y="1050"/>
                </a:lnTo>
                <a:cubicBezTo>
                  <a:pt x="115" y="1050"/>
                  <a:pt x="115" y="1142"/>
                  <a:pt x="115" y="1233"/>
                </a:cubicBezTo>
                <a:cubicBezTo>
                  <a:pt x="1" y="1324"/>
                  <a:pt x="1" y="1530"/>
                  <a:pt x="1" y="1621"/>
                </a:cubicBezTo>
                <a:cubicBezTo>
                  <a:pt x="1" y="1712"/>
                  <a:pt x="115" y="1804"/>
                  <a:pt x="115" y="1804"/>
                </a:cubicBezTo>
                <a:lnTo>
                  <a:pt x="206" y="1804"/>
                </a:lnTo>
                <a:cubicBezTo>
                  <a:pt x="297" y="1804"/>
                  <a:pt x="297" y="1804"/>
                  <a:pt x="389" y="1712"/>
                </a:cubicBezTo>
                <a:cubicBezTo>
                  <a:pt x="571" y="1712"/>
                  <a:pt x="685" y="1621"/>
                  <a:pt x="777" y="1416"/>
                </a:cubicBezTo>
                <a:cubicBezTo>
                  <a:pt x="868" y="1324"/>
                  <a:pt x="959" y="1142"/>
                  <a:pt x="1142" y="959"/>
                </a:cubicBezTo>
                <a:lnTo>
                  <a:pt x="1142" y="1050"/>
                </a:lnTo>
                <a:cubicBezTo>
                  <a:pt x="1142" y="1142"/>
                  <a:pt x="1051" y="1233"/>
                  <a:pt x="1051" y="1324"/>
                </a:cubicBezTo>
                <a:lnTo>
                  <a:pt x="1051" y="1416"/>
                </a:lnTo>
                <a:lnTo>
                  <a:pt x="1051" y="1530"/>
                </a:lnTo>
                <a:lnTo>
                  <a:pt x="1051" y="1621"/>
                </a:lnTo>
                <a:lnTo>
                  <a:pt x="1142" y="1621"/>
                </a:lnTo>
                <a:lnTo>
                  <a:pt x="1256" y="1712"/>
                </a:lnTo>
                <a:cubicBezTo>
                  <a:pt x="1256" y="1621"/>
                  <a:pt x="1347" y="1530"/>
                  <a:pt x="1347" y="1416"/>
                </a:cubicBezTo>
                <a:cubicBezTo>
                  <a:pt x="1347" y="1324"/>
                  <a:pt x="1347" y="1233"/>
                  <a:pt x="1439" y="1142"/>
                </a:cubicBezTo>
                <a:cubicBezTo>
                  <a:pt x="1439" y="1050"/>
                  <a:pt x="1530" y="959"/>
                  <a:pt x="1530" y="845"/>
                </a:cubicBezTo>
                <a:lnTo>
                  <a:pt x="1530" y="754"/>
                </a:lnTo>
                <a:lnTo>
                  <a:pt x="1439" y="845"/>
                </a:lnTo>
                <a:cubicBezTo>
                  <a:pt x="1439" y="845"/>
                  <a:pt x="1347" y="959"/>
                  <a:pt x="1347" y="1050"/>
                </a:cubicBezTo>
                <a:lnTo>
                  <a:pt x="1347" y="1142"/>
                </a:lnTo>
                <a:lnTo>
                  <a:pt x="1256" y="1050"/>
                </a:lnTo>
                <a:lnTo>
                  <a:pt x="1347" y="1050"/>
                </a:lnTo>
                <a:cubicBezTo>
                  <a:pt x="1347" y="845"/>
                  <a:pt x="1439" y="754"/>
                  <a:pt x="1439" y="571"/>
                </a:cubicBezTo>
                <a:cubicBezTo>
                  <a:pt x="1530" y="480"/>
                  <a:pt x="1530" y="274"/>
                  <a:pt x="1621" y="183"/>
                </a:cubicBezTo>
                <a:cubicBezTo>
                  <a:pt x="1621" y="92"/>
                  <a:pt x="1621" y="92"/>
                  <a:pt x="1530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" name="Google Shape;537;p28"/>
          <p:cNvSpPr/>
          <p:nvPr/>
        </p:nvSpPr>
        <p:spPr>
          <a:xfrm>
            <a:off x="8248098" y="3943408"/>
            <a:ext cx="56977" cy="61614"/>
          </a:xfrm>
          <a:custGeom>
            <a:avLst/>
            <a:gdLst/>
            <a:ahLst/>
            <a:cxnLst/>
            <a:rect l="l" t="t" r="r" b="b"/>
            <a:pathLst>
              <a:path w="1622" h="1753" extrusionOk="0">
                <a:moveTo>
                  <a:pt x="1051" y="571"/>
                </a:moveTo>
                <a:lnTo>
                  <a:pt x="1051" y="571"/>
                </a:lnTo>
                <a:cubicBezTo>
                  <a:pt x="959" y="662"/>
                  <a:pt x="868" y="753"/>
                  <a:pt x="685" y="868"/>
                </a:cubicBezTo>
                <a:cubicBezTo>
                  <a:pt x="777" y="753"/>
                  <a:pt x="868" y="662"/>
                  <a:pt x="1051" y="571"/>
                </a:cubicBezTo>
                <a:close/>
                <a:moveTo>
                  <a:pt x="1347" y="0"/>
                </a:moveTo>
                <a:cubicBezTo>
                  <a:pt x="1256" y="0"/>
                  <a:pt x="1256" y="0"/>
                  <a:pt x="1142" y="91"/>
                </a:cubicBezTo>
                <a:lnTo>
                  <a:pt x="959" y="297"/>
                </a:lnTo>
                <a:cubicBezTo>
                  <a:pt x="868" y="297"/>
                  <a:pt x="868" y="388"/>
                  <a:pt x="777" y="388"/>
                </a:cubicBezTo>
                <a:lnTo>
                  <a:pt x="777" y="479"/>
                </a:lnTo>
                <a:cubicBezTo>
                  <a:pt x="685" y="571"/>
                  <a:pt x="571" y="662"/>
                  <a:pt x="571" y="753"/>
                </a:cubicBezTo>
                <a:cubicBezTo>
                  <a:pt x="480" y="868"/>
                  <a:pt x="389" y="959"/>
                  <a:pt x="389" y="959"/>
                </a:cubicBezTo>
                <a:lnTo>
                  <a:pt x="297" y="1050"/>
                </a:lnTo>
                <a:cubicBezTo>
                  <a:pt x="206" y="1141"/>
                  <a:pt x="115" y="1141"/>
                  <a:pt x="115" y="1141"/>
                </a:cubicBezTo>
                <a:lnTo>
                  <a:pt x="1" y="1233"/>
                </a:lnTo>
                <a:lnTo>
                  <a:pt x="1" y="1324"/>
                </a:lnTo>
                <a:lnTo>
                  <a:pt x="206" y="1324"/>
                </a:lnTo>
                <a:lnTo>
                  <a:pt x="297" y="1438"/>
                </a:lnTo>
                <a:lnTo>
                  <a:pt x="389" y="1529"/>
                </a:lnTo>
                <a:lnTo>
                  <a:pt x="480" y="1529"/>
                </a:lnTo>
                <a:lnTo>
                  <a:pt x="685" y="1712"/>
                </a:lnTo>
                <a:cubicBezTo>
                  <a:pt x="746" y="1712"/>
                  <a:pt x="807" y="1753"/>
                  <a:pt x="868" y="1753"/>
                </a:cubicBezTo>
                <a:cubicBezTo>
                  <a:pt x="898" y="1753"/>
                  <a:pt x="929" y="1742"/>
                  <a:pt x="959" y="1712"/>
                </a:cubicBezTo>
                <a:lnTo>
                  <a:pt x="1051" y="1712"/>
                </a:lnTo>
                <a:cubicBezTo>
                  <a:pt x="1256" y="1712"/>
                  <a:pt x="1347" y="1621"/>
                  <a:pt x="1530" y="1529"/>
                </a:cubicBezTo>
                <a:cubicBezTo>
                  <a:pt x="1530" y="1438"/>
                  <a:pt x="1530" y="1324"/>
                  <a:pt x="1439" y="1324"/>
                </a:cubicBezTo>
                <a:lnTo>
                  <a:pt x="1347" y="1233"/>
                </a:lnTo>
                <a:cubicBezTo>
                  <a:pt x="1256" y="1324"/>
                  <a:pt x="1256" y="1324"/>
                  <a:pt x="1142" y="1438"/>
                </a:cubicBezTo>
                <a:cubicBezTo>
                  <a:pt x="1051" y="1438"/>
                  <a:pt x="1051" y="1438"/>
                  <a:pt x="959" y="1529"/>
                </a:cubicBezTo>
                <a:cubicBezTo>
                  <a:pt x="685" y="1529"/>
                  <a:pt x="571" y="1438"/>
                  <a:pt x="480" y="1233"/>
                </a:cubicBezTo>
                <a:lnTo>
                  <a:pt x="571" y="1233"/>
                </a:lnTo>
                <a:cubicBezTo>
                  <a:pt x="685" y="1141"/>
                  <a:pt x="868" y="1050"/>
                  <a:pt x="1051" y="959"/>
                </a:cubicBezTo>
                <a:cubicBezTo>
                  <a:pt x="1256" y="753"/>
                  <a:pt x="1347" y="662"/>
                  <a:pt x="1439" y="479"/>
                </a:cubicBezTo>
                <a:cubicBezTo>
                  <a:pt x="1530" y="388"/>
                  <a:pt x="1530" y="388"/>
                  <a:pt x="1530" y="297"/>
                </a:cubicBezTo>
                <a:cubicBezTo>
                  <a:pt x="1621" y="183"/>
                  <a:pt x="1530" y="91"/>
                  <a:pt x="1439" y="91"/>
                </a:cubicBezTo>
                <a:cubicBezTo>
                  <a:pt x="1439" y="91"/>
                  <a:pt x="1347" y="91"/>
                  <a:pt x="1347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" name="Google Shape;538;p28"/>
          <p:cNvSpPr/>
          <p:nvPr/>
        </p:nvSpPr>
        <p:spPr>
          <a:xfrm>
            <a:off x="5449122" y="3368183"/>
            <a:ext cx="928525" cy="240690"/>
          </a:xfrm>
          <a:custGeom>
            <a:avLst/>
            <a:gdLst/>
            <a:ahLst/>
            <a:cxnLst/>
            <a:rect l="l" t="t" r="r" b="b"/>
            <a:pathLst>
              <a:path w="26433" h="6848" extrusionOk="0">
                <a:moveTo>
                  <a:pt x="25861" y="0"/>
                </a:moveTo>
                <a:lnTo>
                  <a:pt x="25861" y="0"/>
                </a:lnTo>
                <a:cubicBezTo>
                  <a:pt x="25953" y="206"/>
                  <a:pt x="25953" y="480"/>
                  <a:pt x="25861" y="571"/>
                </a:cubicBezTo>
                <a:lnTo>
                  <a:pt x="21479" y="5342"/>
                </a:lnTo>
                <a:cubicBezTo>
                  <a:pt x="21388" y="5433"/>
                  <a:pt x="21296" y="5524"/>
                  <a:pt x="21205" y="5524"/>
                </a:cubicBezTo>
                <a:lnTo>
                  <a:pt x="92" y="6483"/>
                </a:lnTo>
                <a:lnTo>
                  <a:pt x="0" y="6483"/>
                </a:lnTo>
                <a:cubicBezTo>
                  <a:pt x="92" y="6757"/>
                  <a:pt x="274" y="6848"/>
                  <a:pt x="480" y="6848"/>
                </a:cubicBezTo>
                <a:lnTo>
                  <a:pt x="571" y="6848"/>
                </a:lnTo>
                <a:lnTo>
                  <a:pt x="21593" y="5912"/>
                </a:lnTo>
                <a:cubicBezTo>
                  <a:pt x="21684" y="5912"/>
                  <a:pt x="21867" y="5912"/>
                  <a:pt x="21867" y="5821"/>
                </a:cubicBezTo>
                <a:lnTo>
                  <a:pt x="26250" y="1050"/>
                </a:lnTo>
                <a:cubicBezTo>
                  <a:pt x="26432" y="868"/>
                  <a:pt x="26432" y="480"/>
                  <a:pt x="26250" y="297"/>
                </a:cubicBezTo>
                <a:lnTo>
                  <a:pt x="25861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9" name="Google Shape;539;p28"/>
          <p:cNvSpPr/>
          <p:nvPr/>
        </p:nvSpPr>
        <p:spPr>
          <a:xfrm>
            <a:off x="5418668" y="3207734"/>
            <a:ext cx="945351" cy="388310"/>
          </a:xfrm>
          <a:custGeom>
            <a:avLst/>
            <a:gdLst/>
            <a:ahLst/>
            <a:cxnLst/>
            <a:rect l="l" t="t" r="r" b="b"/>
            <a:pathLst>
              <a:path w="26912" h="11048" extrusionOk="0">
                <a:moveTo>
                  <a:pt x="21593" y="0"/>
                </a:moveTo>
                <a:lnTo>
                  <a:pt x="479" y="959"/>
                </a:lnTo>
                <a:cubicBezTo>
                  <a:pt x="297" y="1050"/>
                  <a:pt x="0" y="1256"/>
                  <a:pt x="0" y="1530"/>
                </a:cubicBezTo>
                <a:lnTo>
                  <a:pt x="479" y="10568"/>
                </a:lnTo>
                <a:cubicBezTo>
                  <a:pt x="479" y="10842"/>
                  <a:pt x="662" y="11048"/>
                  <a:pt x="959" y="11048"/>
                </a:cubicBezTo>
                <a:lnTo>
                  <a:pt x="22072" y="10089"/>
                </a:lnTo>
                <a:cubicBezTo>
                  <a:pt x="22163" y="10089"/>
                  <a:pt x="22255" y="9998"/>
                  <a:pt x="22346" y="9907"/>
                </a:cubicBezTo>
                <a:lnTo>
                  <a:pt x="26728" y="5136"/>
                </a:lnTo>
                <a:cubicBezTo>
                  <a:pt x="26911" y="4953"/>
                  <a:pt x="26820" y="4680"/>
                  <a:pt x="26637" y="4474"/>
                </a:cubicBezTo>
                <a:lnTo>
                  <a:pt x="21890" y="206"/>
                </a:lnTo>
                <a:cubicBezTo>
                  <a:pt x="21775" y="115"/>
                  <a:pt x="21684" y="0"/>
                  <a:pt x="21593" y="0"/>
                </a:cubicBezTo>
                <a:close/>
              </a:path>
            </a:pathLst>
          </a:custGeom>
          <a:solidFill>
            <a:srgbClr val="FF99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0" name="Google Shape;540;p28"/>
          <p:cNvSpPr/>
          <p:nvPr/>
        </p:nvSpPr>
        <p:spPr>
          <a:xfrm>
            <a:off x="5580600" y="3342525"/>
            <a:ext cx="131552" cy="129167"/>
          </a:xfrm>
          <a:custGeom>
            <a:avLst/>
            <a:gdLst/>
            <a:ahLst/>
            <a:cxnLst/>
            <a:rect l="l" t="t" r="r" b="b"/>
            <a:pathLst>
              <a:path w="3745" h="3675" extrusionOk="0">
                <a:moveTo>
                  <a:pt x="1621" y="822"/>
                </a:moveTo>
                <a:lnTo>
                  <a:pt x="2260" y="2214"/>
                </a:lnTo>
                <a:lnTo>
                  <a:pt x="1051" y="2260"/>
                </a:lnTo>
                <a:lnTo>
                  <a:pt x="1621" y="822"/>
                </a:lnTo>
                <a:close/>
                <a:moveTo>
                  <a:pt x="1667" y="0"/>
                </a:moveTo>
                <a:lnTo>
                  <a:pt x="549" y="2967"/>
                </a:lnTo>
                <a:cubicBezTo>
                  <a:pt x="457" y="3218"/>
                  <a:pt x="366" y="3378"/>
                  <a:pt x="275" y="3469"/>
                </a:cubicBezTo>
                <a:cubicBezTo>
                  <a:pt x="229" y="3515"/>
                  <a:pt x="138" y="3561"/>
                  <a:pt x="1" y="3584"/>
                </a:cubicBezTo>
                <a:lnTo>
                  <a:pt x="1" y="3675"/>
                </a:lnTo>
                <a:lnTo>
                  <a:pt x="1119" y="3629"/>
                </a:lnTo>
                <a:lnTo>
                  <a:pt x="1096" y="3538"/>
                </a:lnTo>
                <a:cubicBezTo>
                  <a:pt x="937" y="3538"/>
                  <a:pt x="822" y="3515"/>
                  <a:pt x="777" y="3469"/>
                </a:cubicBezTo>
                <a:cubicBezTo>
                  <a:pt x="708" y="3447"/>
                  <a:pt x="686" y="3401"/>
                  <a:pt x="686" y="3333"/>
                </a:cubicBezTo>
                <a:cubicBezTo>
                  <a:pt x="686" y="3264"/>
                  <a:pt x="708" y="3173"/>
                  <a:pt x="777" y="3036"/>
                </a:cubicBezTo>
                <a:lnTo>
                  <a:pt x="982" y="2465"/>
                </a:lnTo>
                <a:lnTo>
                  <a:pt x="2352" y="2397"/>
                </a:lnTo>
                <a:lnTo>
                  <a:pt x="2580" y="2899"/>
                </a:lnTo>
                <a:cubicBezTo>
                  <a:pt x="2648" y="3059"/>
                  <a:pt x="2694" y="3196"/>
                  <a:pt x="2694" y="3264"/>
                </a:cubicBezTo>
                <a:cubicBezTo>
                  <a:pt x="2694" y="3310"/>
                  <a:pt x="2671" y="3378"/>
                  <a:pt x="2626" y="3401"/>
                </a:cubicBezTo>
                <a:cubicBezTo>
                  <a:pt x="2580" y="3447"/>
                  <a:pt x="2489" y="3492"/>
                  <a:pt x="2352" y="3492"/>
                </a:cubicBezTo>
                <a:lnTo>
                  <a:pt x="2352" y="3584"/>
                </a:lnTo>
                <a:lnTo>
                  <a:pt x="3744" y="3538"/>
                </a:lnTo>
                <a:lnTo>
                  <a:pt x="3744" y="3447"/>
                </a:lnTo>
                <a:cubicBezTo>
                  <a:pt x="3607" y="3424"/>
                  <a:pt x="3493" y="3401"/>
                  <a:pt x="3402" y="3333"/>
                </a:cubicBezTo>
                <a:cubicBezTo>
                  <a:pt x="3310" y="3264"/>
                  <a:pt x="3219" y="3127"/>
                  <a:pt x="3105" y="2876"/>
                </a:cubicBezTo>
                <a:lnTo>
                  <a:pt x="1758" y="0"/>
                </a:lnTo>
                <a:close/>
              </a:path>
            </a:pathLst>
          </a:custGeom>
          <a:solidFill>
            <a:srgbClr val="FFE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1" name="Google Shape;541;p28"/>
          <p:cNvSpPr/>
          <p:nvPr/>
        </p:nvSpPr>
        <p:spPr>
          <a:xfrm>
            <a:off x="5721738" y="3336093"/>
            <a:ext cx="85816" cy="133209"/>
          </a:xfrm>
          <a:custGeom>
            <a:avLst/>
            <a:gdLst/>
            <a:ahLst/>
            <a:cxnLst/>
            <a:rect l="l" t="t" r="r" b="b"/>
            <a:pathLst>
              <a:path w="2443" h="3790" extrusionOk="0">
                <a:moveTo>
                  <a:pt x="2100" y="0"/>
                </a:moveTo>
                <a:lnTo>
                  <a:pt x="1986" y="23"/>
                </a:lnTo>
                <a:cubicBezTo>
                  <a:pt x="1986" y="92"/>
                  <a:pt x="1963" y="160"/>
                  <a:pt x="1917" y="183"/>
                </a:cubicBezTo>
                <a:cubicBezTo>
                  <a:pt x="1895" y="206"/>
                  <a:pt x="1872" y="229"/>
                  <a:pt x="1826" y="229"/>
                </a:cubicBezTo>
                <a:cubicBezTo>
                  <a:pt x="1780" y="229"/>
                  <a:pt x="1712" y="206"/>
                  <a:pt x="1621" y="160"/>
                </a:cubicBezTo>
                <a:cubicBezTo>
                  <a:pt x="1392" y="92"/>
                  <a:pt x="1210" y="46"/>
                  <a:pt x="1004" y="46"/>
                </a:cubicBezTo>
                <a:cubicBezTo>
                  <a:pt x="708" y="69"/>
                  <a:pt x="479" y="160"/>
                  <a:pt x="274" y="366"/>
                </a:cubicBezTo>
                <a:cubicBezTo>
                  <a:pt x="91" y="548"/>
                  <a:pt x="0" y="776"/>
                  <a:pt x="23" y="1028"/>
                </a:cubicBezTo>
                <a:cubicBezTo>
                  <a:pt x="23" y="1165"/>
                  <a:pt x="68" y="1301"/>
                  <a:pt x="137" y="1416"/>
                </a:cubicBezTo>
                <a:cubicBezTo>
                  <a:pt x="205" y="1530"/>
                  <a:pt x="297" y="1644"/>
                  <a:pt x="434" y="1735"/>
                </a:cubicBezTo>
                <a:cubicBezTo>
                  <a:pt x="571" y="1826"/>
                  <a:pt x="776" y="1963"/>
                  <a:pt x="1096" y="2123"/>
                </a:cubicBezTo>
                <a:cubicBezTo>
                  <a:pt x="1392" y="2283"/>
                  <a:pt x="1598" y="2374"/>
                  <a:pt x="1666" y="2420"/>
                </a:cubicBezTo>
                <a:cubicBezTo>
                  <a:pt x="1758" y="2511"/>
                  <a:pt x="1849" y="2580"/>
                  <a:pt x="1895" y="2671"/>
                </a:cubicBezTo>
                <a:cubicBezTo>
                  <a:pt x="1940" y="2762"/>
                  <a:pt x="1963" y="2831"/>
                  <a:pt x="1986" y="2922"/>
                </a:cubicBezTo>
                <a:cubicBezTo>
                  <a:pt x="1986" y="3082"/>
                  <a:pt x="1917" y="3219"/>
                  <a:pt x="1803" y="3333"/>
                </a:cubicBezTo>
                <a:cubicBezTo>
                  <a:pt x="1689" y="3470"/>
                  <a:pt x="1506" y="3516"/>
                  <a:pt x="1301" y="3538"/>
                </a:cubicBezTo>
                <a:cubicBezTo>
                  <a:pt x="1118" y="3538"/>
                  <a:pt x="936" y="3516"/>
                  <a:pt x="776" y="3424"/>
                </a:cubicBezTo>
                <a:cubicBezTo>
                  <a:pt x="616" y="3356"/>
                  <a:pt x="502" y="3242"/>
                  <a:pt x="411" y="3127"/>
                </a:cubicBezTo>
                <a:cubicBezTo>
                  <a:pt x="342" y="3013"/>
                  <a:pt x="274" y="2808"/>
                  <a:pt x="205" y="2557"/>
                </a:cubicBezTo>
                <a:lnTo>
                  <a:pt x="114" y="2580"/>
                </a:lnTo>
                <a:lnTo>
                  <a:pt x="160" y="3789"/>
                </a:lnTo>
                <a:lnTo>
                  <a:pt x="251" y="3767"/>
                </a:lnTo>
                <a:cubicBezTo>
                  <a:pt x="274" y="3698"/>
                  <a:pt x="274" y="3630"/>
                  <a:pt x="297" y="3607"/>
                </a:cubicBezTo>
                <a:cubicBezTo>
                  <a:pt x="320" y="3584"/>
                  <a:pt x="365" y="3561"/>
                  <a:pt x="411" y="3561"/>
                </a:cubicBezTo>
                <a:cubicBezTo>
                  <a:pt x="457" y="3561"/>
                  <a:pt x="571" y="3584"/>
                  <a:pt x="730" y="3630"/>
                </a:cubicBezTo>
                <a:cubicBezTo>
                  <a:pt x="913" y="3698"/>
                  <a:pt x="1027" y="3721"/>
                  <a:pt x="1073" y="3721"/>
                </a:cubicBezTo>
                <a:cubicBezTo>
                  <a:pt x="1164" y="3744"/>
                  <a:pt x="1255" y="3744"/>
                  <a:pt x="1370" y="3744"/>
                </a:cubicBezTo>
                <a:cubicBezTo>
                  <a:pt x="1689" y="3721"/>
                  <a:pt x="1940" y="3607"/>
                  <a:pt x="2146" y="3401"/>
                </a:cubicBezTo>
                <a:cubicBezTo>
                  <a:pt x="2351" y="3219"/>
                  <a:pt x="2442" y="2968"/>
                  <a:pt x="2442" y="2717"/>
                </a:cubicBezTo>
                <a:cubicBezTo>
                  <a:pt x="2419" y="2557"/>
                  <a:pt x="2397" y="2443"/>
                  <a:pt x="2305" y="2306"/>
                </a:cubicBezTo>
                <a:cubicBezTo>
                  <a:pt x="2237" y="2192"/>
                  <a:pt x="2146" y="2078"/>
                  <a:pt x="2031" y="1986"/>
                </a:cubicBezTo>
                <a:cubicBezTo>
                  <a:pt x="1895" y="1895"/>
                  <a:pt x="1666" y="1758"/>
                  <a:pt x="1324" y="1598"/>
                </a:cubicBezTo>
                <a:cubicBezTo>
                  <a:pt x="913" y="1393"/>
                  <a:pt x="662" y="1233"/>
                  <a:pt x="548" y="1119"/>
                </a:cubicBezTo>
                <a:cubicBezTo>
                  <a:pt x="479" y="1028"/>
                  <a:pt x="434" y="936"/>
                  <a:pt x="434" y="822"/>
                </a:cubicBezTo>
                <a:cubicBezTo>
                  <a:pt x="411" y="685"/>
                  <a:pt x="479" y="548"/>
                  <a:pt x="593" y="434"/>
                </a:cubicBezTo>
                <a:cubicBezTo>
                  <a:pt x="708" y="320"/>
                  <a:pt x="845" y="274"/>
                  <a:pt x="1027" y="252"/>
                </a:cubicBezTo>
                <a:cubicBezTo>
                  <a:pt x="1187" y="252"/>
                  <a:pt x="1347" y="297"/>
                  <a:pt x="1484" y="366"/>
                </a:cubicBezTo>
                <a:cubicBezTo>
                  <a:pt x="1643" y="434"/>
                  <a:pt x="1758" y="548"/>
                  <a:pt x="1849" y="685"/>
                </a:cubicBezTo>
                <a:cubicBezTo>
                  <a:pt x="1940" y="822"/>
                  <a:pt x="2009" y="1005"/>
                  <a:pt x="2031" y="1233"/>
                </a:cubicBezTo>
                <a:lnTo>
                  <a:pt x="2146" y="1233"/>
                </a:lnTo>
                <a:lnTo>
                  <a:pt x="2100" y="0"/>
                </a:lnTo>
                <a:close/>
              </a:path>
            </a:pathLst>
          </a:custGeom>
          <a:solidFill>
            <a:srgbClr val="FFE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2" name="Google Shape;542;p28"/>
          <p:cNvSpPr/>
          <p:nvPr/>
        </p:nvSpPr>
        <p:spPr>
          <a:xfrm>
            <a:off x="5429065" y="2803396"/>
            <a:ext cx="951780" cy="438078"/>
          </a:xfrm>
          <a:custGeom>
            <a:avLst/>
            <a:gdLst/>
            <a:ahLst/>
            <a:cxnLst/>
            <a:rect l="l" t="t" r="r" b="b"/>
            <a:pathLst>
              <a:path w="27095" h="12464" extrusionOk="0">
                <a:moveTo>
                  <a:pt x="15590" y="4566"/>
                </a:moveTo>
                <a:lnTo>
                  <a:pt x="16344" y="8081"/>
                </a:lnTo>
                <a:lnTo>
                  <a:pt x="6278" y="10181"/>
                </a:lnTo>
                <a:lnTo>
                  <a:pt x="5502" y="6665"/>
                </a:lnTo>
                <a:lnTo>
                  <a:pt x="15590" y="4566"/>
                </a:lnTo>
                <a:close/>
                <a:moveTo>
                  <a:pt x="21114" y="0"/>
                </a:moveTo>
                <a:lnTo>
                  <a:pt x="480" y="4383"/>
                </a:lnTo>
                <a:cubicBezTo>
                  <a:pt x="183" y="4383"/>
                  <a:pt x="1" y="4657"/>
                  <a:pt x="92" y="4954"/>
                </a:cubicBezTo>
                <a:lnTo>
                  <a:pt x="1621" y="12463"/>
                </a:lnTo>
                <a:lnTo>
                  <a:pt x="13491" y="11892"/>
                </a:lnTo>
                <a:lnTo>
                  <a:pt x="23100" y="9907"/>
                </a:lnTo>
                <a:cubicBezTo>
                  <a:pt x="23305" y="9792"/>
                  <a:pt x="23397" y="9792"/>
                  <a:pt x="23488" y="9610"/>
                </a:cubicBezTo>
                <a:lnTo>
                  <a:pt x="27003" y="4292"/>
                </a:lnTo>
                <a:cubicBezTo>
                  <a:pt x="27094" y="3995"/>
                  <a:pt x="27003" y="3721"/>
                  <a:pt x="26821" y="3630"/>
                </a:cubicBezTo>
                <a:lnTo>
                  <a:pt x="21479" y="92"/>
                </a:lnTo>
                <a:cubicBezTo>
                  <a:pt x="21388" y="0"/>
                  <a:pt x="21297" y="0"/>
                  <a:pt x="21205" y="0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3" name="Google Shape;543;p28"/>
          <p:cNvSpPr/>
          <p:nvPr/>
        </p:nvSpPr>
        <p:spPr>
          <a:xfrm>
            <a:off x="5486005" y="3221371"/>
            <a:ext cx="416963" cy="80242"/>
          </a:xfrm>
          <a:custGeom>
            <a:avLst/>
            <a:gdLst/>
            <a:ahLst/>
            <a:cxnLst/>
            <a:rect l="l" t="t" r="r" b="b"/>
            <a:pathLst>
              <a:path w="11870" h="2283" extrusionOk="0">
                <a:moveTo>
                  <a:pt x="11870" y="0"/>
                </a:moveTo>
                <a:lnTo>
                  <a:pt x="0" y="571"/>
                </a:lnTo>
                <a:lnTo>
                  <a:pt x="274" y="1895"/>
                </a:lnTo>
                <a:cubicBezTo>
                  <a:pt x="366" y="2192"/>
                  <a:pt x="571" y="2283"/>
                  <a:pt x="754" y="2283"/>
                </a:cubicBezTo>
                <a:lnTo>
                  <a:pt x="936" y="2283"/>
                </a:lnTo>
                <a:lnTo>
                  <a:pt x="11870" y="0"/>
                </a:lnTo>
                <a:close/>
              </a:path>
            </a:pathLst>
          </a:custGeom>
          <a:solidFill>
            <a:srgbClr val="F689A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4" name="Google Shape;544;p28"/>
          <p:cNvSpPr/>
          <p:nvPr/>
        </p:nvSpPr>
        <p:spPr>
          <a:xfrm>
            <a:off x="5622295" y="2963845"/>
            <a:ext cx="380887" cy="197388"/>
          </a:xfrm>
          <a:custGeom>
            <a:avLst/>
            <a:gdLst/>
            <a:ahLst/>
            <a:cxnLst/>
            <a:rect l="l" t="t" r="r" b="b"/>
            <a:pathLst>
              <a:path w="10843" h="5616" extrusionOk="0">
                <a:moveTo>
                  <a:pt x="1" y="1"/>
                </a:moveTo>
                <a:lnTo>
                  <a:pt x="1" y="5616"/>
                </a:lnTo>
                <a:lnTo>
                  <a:pt x="10843" y="5616"/>
                </a:lnTo>
                <a:lnTo>
                  <a:pt x="10843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5" name="Google Shape;545;p28"/>
          <p:cNvSpPr/>
          <p:nvPr/>
        </p:nvSpPr>
        <p:spPr>
          <a:xfrm>
            <a:off x="5604662" y="3012770"/>
            <a:ext cx="141142" cy="147655"/>
          </a:xfrm>
          <a:custGeom>
            <a:avLst/>
            <a:gdLst/>
            <a:ahLst/>
            <a:cxnLst/>
            <a:rect l="l" t="t" r="r" b="b"/>
            <a:pathLst>
              <a:path w="4018" h="4201" extrusionOk="0">
                <a:moveTo>
                  <a:pt x="3767" y="1"/>
                </a:moveTo>
                <a:lnTo>
                  <a:pt x="2557" y="252"/>
                </a:lnTo>
                <a:lnTo>
                  <a:pt x="2580" y="343"/>
                </a:lnTo>
                <a:lnTo>
                  <a:pt x="2694" y="320"/>
                </a:lnTo>
                <a:cubicBezTo>
                  <a:pt x="2742" y="304"/>
                  <a:pt x="2788" y="297"/>
                  <a:pt x="2830" y="297"/>
                </a:cubicBezTo>
                <a:cubicBezTo>
                  <a:pt x="2906" y="297"/>
                  <a:pt x="2969" y="322"/>
                  <a:pt x="3013" y="366"/>
                </a:cubicBezTo>
                <a:cubicBezTo>
                  <a:pt x="3082" y="389"/>
                  <a:pt x="3128" y="526"/>
                  <a:pt x="3173" y="731"/>
                </a:cubicBezTo>
                <a:lnTo>
                  <a:pt x="3584" y="2740"/>
                </a:lnTo>
                <a:lnTo>
                  <a:pt x="936" y="594"/>
                </a:lnTo>
                <a:lnTo>
                  <a:pt x="1" y="777"/>
                </a:lnTo>
                <a:lnTo>
                  <a:pt x="23" y="868"/>
                </a:lnTo>
                <a:cubicBezTo>
                  <a:pt x="115" y="845"/>
                  <a:pt x="206" y="845"/>
                  <a:pt x="252" y="845"/>
                </a:cubicBezTo>
                <a:cubicBezTo>
                  <a:pt x="366" y="868"/>
                  <a:pt x="434" y="891"/>
                  <a:pt x="503" y="914"/>
                </a:cubicBezTo>
                <a:cubicBezTo>
                  <a:pt x="548" y="937"/>
                  <a:pt x="640" y="1005"/>
                  <a:pt x="777" y="1096"/>
                </a:cubicBezTo>
                <a:lnTo>
                  <a:pt x="1279" y="3493"/>
                </a:lnTo>
                <a:cubicBezTo>
                  <a:pt x="1324" y="3699"/>
                  <a:pt x="1324" y="3813"/>
                  <a:pt x="1302" y="3881"/>
                </a:cubicBezTo>
                <a:cubicBezTo>
                  <a:pt x="1256" y="3972"/>
                  <a:pt x="1165" y="4041"/>
                  <a:pt x="1028" y="4087"/>
                </a:cubicBezTo>
                <a:lnTo>
                  <a:pt x="891" y="4109"/>
                </a:lnTo>
                <a:lnTo>
                  <a:pt x="914" y="4201"/>
                </a:lnTo>
                <a:lnTo>
                  <a:pt x="2123" y="3950"/>
                </a:lnTo>
                <a:lnTo>
                  <a:pt x="2100" y="3858"/>
                </a:lnTo>
                <a:lnTo>
                  <a:pt x="1986" y="3881"/>
                </a:lnTo>
                <a:cubicBezTo>
                  <a:pt x="1950" y="3887"/>
                  <a:pt x="1915" y="3890"/>
                  <a:pt x="1882" y="3890"/>
                </a:cubicBezTo>
                <a:cubicBezTo>
                  <a:pt x="1791" y="3890"/>
                  <a:pt x="1717" y="3869"/>
                  <a:pt x="1667" y="3835"/>
                </a:cubicBezTo>
                <a:cubicBezTo>
                  <a:pt x="1598" y="3790"/>
                  <a:pt x="1553" y="3653"/>
                  <a:pt x="1507" y="3447"/>
                </a:cubicBezTo>
                <a:lnTo>
                  <a:pt x="1050" y="1325"/>
                </a:lnTo>
                <a:lnTo>
                  <a:pt x="3926" y="3630"/>
                </a:lnTo>
                <a:lnTo>
                  <a:pt x="4018" y="3607"/>
                </a:lnTo>
                <a:lnTo>
                  <a:pt x="3401" y="686"/>
                </a:lnTo>
                <a:cubicBezTo>
                  <a:pt x="3356" y="503"/>
                  <a:pt x="3356" y="366"/>
                  <a:pt x="3379" y="298"/>
                </a:cubicBezTo>
                <a:cubicBezTo>
                  <a:pt x="3424" y="206"/>
                  <a:pt x="3516" y="138"/>
                  <a:pt x="3653" y="115"/>
                </a:cubicBezTo>
                <a:lnTo>
                  <a:pt x="3790" y="92"/>
                </a:lnTo>
                <a:lnTo>
                  <a:pt x="3767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6" name="Google Shape;546;p28"/>
          <p:cNvSpPr/>
          <p:nvPr/>
        </p:nvSpPr>
        <p:spPr>
          <a:xfrm>
            <a:off x="5743376" y="2991119"/>
            <a:ext cx="122700" cy="141223"/>
          </a:xfrm>
          <a:custGeom>
            <a:avLst/>
            <a:gdLst/>
            <a:ahLst/>
            <a:cxnLst/>
            <a:rect l="l" t="t" r="r" b="b"/>
            <a:pathLst>
              <a:path w="3493" h="4018" extrusionOk="0">
                <a:moveTo>
                  <a:pt x="2648" y="1"/>
                </a:moveTo>
                <a:lnTo>
                  <a:pt x="0" y="571"/>
                </a:lnTo>
                <a:lnTo>
                  <a:pt x="23" y="662"/>
                </a:lnTo>
                <a:lnTo>
                  <a:pt x="137" y="640"/>
                </a:lnTo>
                <a:cubicBezTo>
                  <a:pt x="187" y="631"/>
                  <a:pt x="234" y="626"/>
                  <a:pt x="277" y="626"/>
                </a:cubicBezTo>
                <a:cubicBezTo>
                  <a:pt x="352" y="626"/>
                  <a:pt x="413" y="642"/>
                  <a:pt x="457" y="685"/>
                </a:cubicBezTo>
                <a:cubicBezTo>
                  <a:pt x="525" y="708"/>
                  <a:pt x="571" y="845"/>
                  <a:pt x="617" y="1073"/>
                </a:cubicBezTo>
                <a:lnTo>
                  <a:pt x="1096" y="3310"/>
                </a:lnTo>
                <a:cubicBezTo>
                  <a:pt x="1119" y="3470"/>
                  <a:pt x="1142" y="3584"/>
                  <a:pt x="1119" y="3653"/>
                </a:cubicBezTo>
                <a:cubicBezTo>
                  <a:pt x="1119" y="3698"/>
                  <a:pt x="1096" y="3767"/>
                  <a:pt x="1050" y="3790"/>
                </a:cubicBezTo>
                <a:cubicBezTo>
                  <a:pt x="982" y="3858"/>
                  <a:pt x="913" y="3881"/>
                  <a:pt x="822" y="3904"/>
                </a:cubicBezTo>
                <a:lnTo>
                  <a:pt x="708" y="3927"/>
                </a:lnTo>
                <a:lnTo>
                  <a:pt x="731" y="4018"/>
                </a:lnTo>
                <a:lnTo>
                  <a:pt x="3378" y="3470"/>
                </a:lnTo>
                <a:lnTo>
                  <a:pt x="3493" y="2534"/>
                </a:lnTo>
                <a:lnTo>
                  <a:pt x="3401" y="2557"/>
                </a:lnTo>
                <a:cubicBezTo>
                  <a:pt x="3333" y="2785"/>
                  <a:pt x="3264" y="2968"/>
                  <a:pt x="3173" y="3105"/>
                </a:cubicBezTo>
                <a:cubicBezTo>
                  <a:pt x="3105" y="3196"/>
                  <a:pt x="3036" y="3265"/>
                  <a:pt x="2945" y="3310"/>
                </a:cubicBezTo>
                <a:cubicBezTo>
                  <a:pt x="2876" y="3356"/>
                  <a:pt x="2739" y="3402"/>
                  <a:pt x="2534" y="3447"/>
                </a:cubicBezTo>
                <a:lnTo>
                  <a:pt x="1963" y="3561"/>
                </a:lnTo>
                <a:cubicBezTo>
                  <a:pt x="1849" y="3584"/>
                  <a:pt x="1781" y="3584"/>
                  <a:pt x="1758" y="3584"/>
                </a:cubicBezTo>
                <a:cubicBezTo>
                  <a:pt x="1712" y="3561"/>
                  <a:pt x="1689" y="3538"/>
                  <a:pt x="1667" y="3516"/>
                </a:cubicBezTo>
                <a:cubicBezTo>
                  <a:pt x="1644" y="3493"/>
                  <a:pt x="1621" y="3402"/>
                  <a:pt x="1575" y="3242"/>
                </a:cubicBezTo>
                <a:lnTo>
                  <a:pt x="1347" y="2100"/>
                </a:lnTo>
                <a:lnTo>
                  <a:pt x="2100" y="1941"/>
                </a:lnTo>
                <a:cubicBezTo>
                  <a:pt x="2213" y="1925"/>
                  <a:pt x="2292" y="1908"/>
                  <a:pt x="2361" y="1908"/>
                </a:cubicBezTo>
                <a:cubicBezTo>
                  <a:pt x="2389" y="1908"/>
                  <a:pt x="2416" y="1911"/>
                  <a:pt x="2443" y="1918"/>
                </a:cubicBezTo>
                <a:cubicBezTo>
                  <a:pt x="2511" y="1941"/>
                  <a:pt x="2580" y="1986"/>
                  <a:pt x="2625" y="2032"/>
                </a:cubicBezTo>
                <a:cubicBezTo>
                  <a:pt x="2648" y="2078"/>
                  <a:pt x="2694" y="2169"/>
                  <a:pt x="2762" y="2352"/>
                </a:cubicBezTo>
                <a:lnTo>
                  <a:pt x="2853" y="2329"/>
                </a:lnTo>
                <a:lnTo>
                  <a:pt x="2602" y="1119"/>
                </a:lnTo>
                <a:lnTo>
                  <a:pt x="2511" y="1142"/>
                </a:lnTo>
                <a:cubicBezTo>
                  <a:pt x="2534" y="1347"/>
                  <a:pt x="2511" y="1484"/>
                  <a:pt x="2443" y="1576"/>
                </a:cubicBezTo>
                <a:cubicBezTo>
                  <a:pt x="2397" y="1667"/>
                  <a:pt x="2260" y="1712"/>
                  <a:pt x="2055" y="1758"/>
                </a:cubicBezTo>
                <a:lnTo>
                  <a:pt x="1301" y="1918"/>
                </a:lnTo>
                <a:lnTo>
                  <a:pt x="1027" y="548"/>
                </a:lnTo>
                <a:lnTo>
                  <a:pt x="1963" y="343"/>
                </a:lnTo>
                <a:cubicBezTo>
                  <a:pt x="2092" y="327"/>
                  <a:pt x="2187" y="311"/>
                  <a:pt x="2256" y="311"/>
                </a:cubicBezTo>
                <a:cubicBezTo>
                  <a:pt x="2284" y="311"/>
                  <a:pt x="2308" y="313"/>
                  <a:pt x="2328" y="320"/>
                </a:cubicBezTo>
                <a:cubicBezTo>
                  <a:pt x="2420" y="320"/>
                  <a:pt x="2511" y="366"/>
                  <a:pt x="2557" y="434"/>
                </a:cubicBezTo>
                <a:cubicBezTo>
                  <a:pt x="2625" y="480"/>
                  <a:pt x="2694" y="594"/>
                  <a:pt x="2762" y="777"/>
                </a:cubicBezTo>
                <a:lnTo>
                  <a:pt x="2853" y="754"/>
                </a:lnTo>
                <a:lnTo>
                  <a:pt x="2648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7" name="Google Shape;547;p28"/>
          <p:cNvSpPr/>
          <p:nvPr/>
        </p:nvSpPr>
        <p:spPr>
          <a:xfrm>
            <a:off x="5854024" y="2951824"/>
            <a:ext cx="170017" cy="148428"/>
          </a:xfrm>
          <a:custGeom>
            <a:avLst/>
            <a:gdLst/>
            <a:ahLst/>
            <a:cxnLst/>
            <a:rect l="l" t="t" r="r" b="b"/>
            <a:pathLst>
              <a:path w="4840" h="4223" extrusionOk="0">
                <a:moveTo>
                  <a:pt x="4816" y="0"/>
                </a:moveTo>
                <a:lnTo>
                  <a:pt x="3789" y="228"/>
                </a:lnTo>
                <a:lnTo>
                  <a:pt x="3789" y="320"/>
                </a:lnTo>
                <a:cubicBezTo>
                  <a:pt x="3903" y="297"/>
                  <a:pt x="3995" y="297"/>
                  <a:pt x="4063" y="297"/>
                </a:cubicBezTo>
                <a:cubicBezTo>
                  <a:pt x="4109" y="297"/>
                  <a:pt x="4132" y="320"/>
                  <a:pt x="4177" y="343"/>
                </a:cubicBezTo>
                <a:cubicBezTo>
                  <a:pt x="4200" y="388"/>
                  <a:pt x="4223" y="411"/>
                  <a:pt x="4223" y="457"/>
                </a:cubicBezTo>
                <a:cubicBezTo>
                  <a:pt x="4246" y="548"/>
                  <a:pt x="4246" y="685"/>
                  <a:pt x="4200" y="913"/>
                </a:cubicBezTo>
                <a:lnTo>
                  <a:pt x="3949" y="2967"/>
                </a:lnTo>
                <a:lnTo>
                  <a:pt x="2899" y="1210"/>
                </a:lnTo>
                <a:cubicBezTo>
                  <a:pt x="2762" y="1027"/>
                  <a:pt x="2694" y="867"/>
                  <a:pt x="2694" y="799"/>
                </a:cubicBezTo>
                <a:cubicBezTo>
                  <a:pt x="2671" y="731"/>
                  <a:pt x="2671" y="662"/>
                  <a:pt x="2716" y="616"/>
                </a:cubicBezTo>
                <a:cubicBezTo>
                  <a:pt x="2739" y="571"/>
                  <a:pt x="2808" y="525"/>
                  <a:pt x="2922" y="502"/>
                </a:cubicBezTo>
                <a:lnTo>
                  <a:pt x="3013" y="479"/>
                </a:lnTo>
                <a:lnTo>
                  <a:pt x="2990" y="388"/>
                </a:lnTo>
                <a:lnTo>
                  <a:pt x="1644" y="685"/>
                </a:lnTo>
                <a:lnTo>
                  <a:pt x="1666" y="776"/>
                </a:lnTo>
                <a:cubicBezTo>
                  <a:pt x="1735" y="753"/>
                  <a:pt x="1781" y="753"/>
                  <a:pt x="1803" y="753"/>
                </a:cubicBezTo>
                <a:cubicBezTo>
                  <a:pt x="1849" y="753"/>
                  <a:pt x="1918" y="776"/>
                  <a:pt x="1963" y="799"/>
                </a:cubicBezTo>
                <a:cubicBezTo>
                  <a:pt x="1986" y="799"/>
                  <a:pt x="2032" y="822"/>
                  <a:pt x="2054" y="867"/>
                </a:cubicBezTo>
                <a:cubicBezTo>
                  <a:pt x="2100" y="913"/>
                  <a:pt x="2169" y="982"/>
                  <a:pt x="2214" y="1050"/>
                </a:cubicBezTo>
                <a:lnTo>
                  <a:pt x="2351" y="1278"/>
                </a:lnTo>
                <a:lnTo>
                  <a:pt x="2511" y="1529"/>
                </a:lnTo>
                <a:lnTo>
                  <a:pt x="2283" y="3310"/>
                </a:lnTo>
                <a:lnTo>
                  <a:pt x="1210" y="1507"/>
                </a:lnTo>
                <a:cubicBezTo>
                  <a:pt x="1073" y="1324"/>
                  <a:pt x="1004" y="1187"/>
                  <a:pt x="1004" y="1119"/>
                </a:cubicBezTo>
                <a:cubicBezTo>
                  <a:pt x="982" y="1073"/>
                  <a:pt x="1004" y="1004"/>
                  <a:pt x="1050" y="959"/>
                </a:cubicBezTo>
                <a:cubicBezTo>
                  <a:pt x="1073" y="913"/>
                  <a:pt x="1141" y="867"/>
                  <a:pt x="1233" y="867"/>
                </a:cubicBezTo>
                <a:lnTo>
                  <a:pt x="1301" y="845"/>
                </a:lnTo>
                <a:lnTo>
                  <a:pt x="1278" y="753"/>
                </a:lnTo>
                <a:lnTo>
                  <a:pt x="0" y="1027"/>
                </a:lnTo>
                <a:lnTo>
                  <a:pt x="23" y="1119"/>
                </a:lnTo>
                <a:cubicBezTo>
                  <a:pt x="69" y="1107"/>
                  <a:pt x="114" y="1101"/>
                  <a:pt x="157" y="1101"/>
                </a:cubicBezTo>
                <a:cubicBezTo>
                  <a:pt x="200" y="1101"/>
                  <a:pt x="240" y="1107"/>
                  <a:pt x="274" y="1119"/>
                </a:cubicBezTo>
                <a:cubicBezTo>
                  <a:pt x="320" y="1141"/>
                  <a:pt x="388" y="1164"/>
                  <a:pt x="434" y="1233"/>
                </a:cubicBezTo>
                <a:cubicBezTo>
                  <a:pt x="457" y="1256"/>
                  <a:pt x="548" y="1370"/>
                  <a:pt x="662" y="1575"/>
                </a:cubicBezTo>
                <a:lnTo>
                  <a:pt x="2283" y="4223"/>
                </a:lnTo>
                <a:lnTo>
                  <a:pt x="2374" y="4200"/>
                </a:lnTo>
                <a:lnTo>
                  <a:pt x="2694" y="1826"/>
                </a:lnTo>
                <a:lnTo>
                  <a:pt x="3949" y="3880"/>
                </a:lnTo>
                <a:lnTo>
                  <a:pt x="4063" y="3858"/>
                </a:lnTo>
                <a:lnTo>
                  <a:pt x="4428" y="867"/>
                </a:lnTo>
                <a:cubicBezTo>
                  <a:pt x="4451" y="639"/>
                  <a:pt x="4474" y="479"/>
                  <a:pt x="4497" y="411"/>
                </a:cubicBezTo>
                <a:cubicBezTo>
                  <a:pt x="4542" y="320"/>
                  <a:pt x="4565" y="251"/>
                  <a:pt x="4634" y="206"/>
                </a:cubicBezTo>
                <a:cubicBezTo>
                  <a:pt x="4679" y="160"/>
                  <a:pt x="4748" y="114"/>
                  <a:pt x="4839" y="91"/>
                </a:cubicBezTo>
                <a:lnTo>
                  <a:pt x="4816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8" name="Google Shape;548;p28"/>
          <p:cNvSpPr/>
          <p:nvPr/>
        </p:nvSpPr>
        <p:spPr>
          <a:xfrm>
            <a:off x="5415436" y="2788775"/>
            <a:ext cx="952588" cy="499200"/>
          </a:xfrm>
          <a:custGeom>
            <a:avLst/>
            <a:gdLst/>
            <a:ahLst/>
            <a:cxnLst/>
            <a:rect l="l" t="t" r="r" b="b"/>
            <a:pathLst>
              <a:path w="27118" h="14203" extrusionOk="0">
                <a:moveTo>
                  <a:pt x="21179" y="1"/>
                </a:moveTo>
                <a:cubicBezTo>
                  <a:pt x="21134" y="1"/>
                  <a:pt x="21084" y="13"/>
                  <a:pt x="21023" y="51"/>
                </a:cubicBezTo>
                <a:lnTo>
                  <a:pt x="389" y="4320"/>
                </a:lnTo>
                <a:cubicBezTo>
                  <a:pt x="183" y="4411"/>
                  <a:pt x="1" y="4708"/>
                  <a:pt x="1" y="4890"/>
                </a:cubicBezTo>
                <a:lnTo>
                  <a:pt x="1895" y="13838"/>
                </a:lnTo>
                <a:cubicBezTo>
                  <a:pt x="2009" y="14112"/>
                  <a:pt x="2192" y="14203"/>
                  <a:pt x="2466" y="14203"/>
                </a:cubicBezTo>
                <a:lnTo>
                  <a:pt x="23123" y="9843"/>
                </a:lnTo>
                <a:cubicBezTo>
                  <a:pt x="23214" y="9843"/>
                  <a:pt x="23397" y="9752"/>
                  <a:pt x="23397" y="9638"/>
                </a:cubicBezTo>
                <a:lnTo>
                  <a:pt x="26912" y="4228"/>
                </a:lnTo>
                <a:cubicBezTo>
                  <a:pt x="27117" y="4046"/>
                  <a:pt x="27003" y="3749"/>
                  <a:pt x="26820" y="3566"/>
                </a:cubicBezTo>
                <a:lnTo>
                  <a:pt x="21411" y="51"/>
                </a:lnTo>
                <a:cubicBezTo>
                  <a:pt x="21335" y="51"/>
                  <a:pt x="21269" y="1"/>
                  <a:pt x="21179" y="1"/>
                </a:cubicBezTo>
                <a:close/>
              </a:path>
            </a:pathLst>
          </a:custGeom>
          <a:solidFill>
            <a:srgbClr val="7ADA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9" name="Google Shape;549;p28"/>
          <p:cNvSpPr/>
          <p:nvPr/>
        </p:nvSpPr>
        <p:spPr>
          <a:xfrm>
            <a:off x="5591033" y="2999133"/>
            <a:ext cx="141142" cy="147655"/>
          </a:xfrm>
          <a:custGeom>
            <a:avLst/>
            <a:gdLst/>
            <a:ahLst/>
            <a:cxnLst/>
            <a:rect l="l" t="t" r="r" b="b"/>
            <a:pathLst>
              <a:path w="4018" h="4201" extrusionOk="0">
                <a:moveTo>
                  <a:pt x="3767" y="1"/>
                </a:moveTo>
                <a:lnTo>
                  <a:pt x="2557" y="252"/>
                </a:lnTo>
                <a:lnTo>
                  <a:pt x="2580" y="343"/>
                </a:lnTo>
                <a:lnTo>
                  <a:pt x="2717" y="320"/>
                </a:lnTo>
                <a:cubicBezTo>
                  <a:pt x="2758" y="312"/>
                  <a:pt x="2800" y="307"/>
                  <a:pt x="2841" y="307"/>
                </a:cubicBezTo>
                <a:cubicBezTo>
                  <a:pt x="2911" y="307"/>
                  <a:pt x="2978" y="323"/>
                  <a:pt x="3036" y="366"/>
                </a:cubicBezTo>
                <a:cubicBezTo>
                  <a:pt x="3082" y="412"/>
                  <a:pt x="3128" y="526"/>
                  <a:pt x="3173" y="754"/>
                </a:cubicBezTo>
                <a:lnTo>
                  <a:pt x="3607" y="2740"/>
                </a:lnTo>
                <a:lnTo>
                  <a:pt x="936" y="594"/>
                </a:lnTo>
                <a:lnTo>
                  <a:pt x="0" y="800"/>
                </a:lnTo>
                <a:lnTo>
                  <a:pt x="23" y="891"/>
                </a:lnTo>
                <a:cubicBezTo>
                  <a:pt x="104" y="875"/>
                  <a:pt x="162" y="859"/>
                  <a:pt x="205" y="859"/>
                </a:cubicBezTo>
                <a:cubicBezTo>
                  <a:pt x="223" y="859"/>
                  <a:pt x="238" y="861"/>
                  <a:pt x="252" y="868"/>
                </a:cubicBezTo>
                <a:cubicBezTo>
                  <a:pt x="366" y="868"/>
                  <a:pt x="434" y="891"/>
                  <a:pt x="503" y="914"/>
                </a:cubicBezTo>
                <a:cubicBezTo>
                  <a:pt x="571" y="937"/>
                  <a:pt x="662" y="1005"/>
                  <a:pt x="777" y="1096"/>
                </a:cubicBezTo>
                <a:lnTo>
                  <a:pt x="1279" y="3493"/>
                </a:lnTo>
                <a:cubicBezTo>
                  <a:pt x="1324" y="3699"/>
                  <a:pt x="1347" y="3835"/>
                  <a:pt x="1302" y="3881"/>
                </a:cubicBezTo>
                <a:cubicBezTo>
                  <a:pt x="1279" y="3995"/>
                  <a:pt x="1165" y="4064"/>
                  <a:pt x="1028" y="4087"/>
                </a:cubicBezTo>
                <a:lnTo>
                  <a:pt x="913" y="4109"/>
                </a:lnTo>
                <a:lnTo>
                  <a:pt x="936" y="4201"/>
                </a:lnTo>
                <a:lnTo>
                  <a:pt x="2123" y="3950"/>
                </a:lnTo>
                <a:lnTo>
                  <a:pt x="2100" y="3858"/>
                </a:lnTo>
                <a:lnTo>
                  <a:pt x="1986" y="3881"/>
                </a:lnTo>
                <a:cubicBezTo>
                  <a:pt x="1936" y="3889"/>
                  <a:pt x="1889" y="3895"/>
                  <a:pt x="1846" y="3895"/>
                </a:cubicBezTo>
                <a:cubicBezTo>
                  <a:pt x="1772" y="3895"/>
                  <a:pt x="1710" y="3879"/>
                  <a:pt x="1667" y="3835"/>
                </a:cubicBezTo>
                <a:cubicBezTo>
                  <a:pt x="1598" y="3790"/>
                  <a:pt x="1553" y="3676"/>
                  <a:pt x="1507" y="3447"/>
                </a:cubicBezTo>
                <a:lnTo>
                  <a:pt x="1073" y="1325"/>
                </a:lnTo>
                <a:lnTo>
                  <a:pt x="3926" y="3630"/>
                </a:lnTo>
                <a:lnTo>
                  <a:pt x="4018" y="3607"/>
                </a:lnTo>
                <a:lnTo>
                  <a:pt x="3401" y="708"/>
                </a:lnTo>
                <a:cubicBezTo>
                  <a:pt x="3356" y="503"/>
                  <a:pt x="3356" y="389"/>
                  <a:pt x="3379" y="320"/>
                </a:cubicBezTo>
                <a:cubicBezTo>
                  <a:pt x="3424" y="206"/>
                  <a:pt x="3516" y="138"/>
                  <a:pt x="3675" y="115"/>
                </a:cubicBezTo>
                <a:lnTo>
                  <a:pt x="3789" y="92"/>
                </a:lnTo>
                <a:lnTo>
                  <a:pt x="3767" y="1"/>
                </a:lnTo>
                <a:close/>
              </a:path>
            </a:pathLst>
          </a:custGeom>
          <a:solidFill>
            <a:srgbClr val="E9F5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0" name="Google Shape;550;p28"/>
          <p:cNvSpPr/>
          <p:nvPr/>
        </p:nvSpPr>
        <p:spPr>
          <a:xfrm>
            <a:off x="5729747" y="2978291"/>
            <a:ext cx="123508" cy="141223"/>
          </a:xfrm>
          <a:custGeom>
            <a:avLst/>
            <a:gdLst/>
            <a:ahLst/>
            <a:cxnLst/>
            <a:rect l="l" t="t" r="r" b="b"/>
            <a:pathLst>
              <a:path w="3516" h="4018" extrusionOk="0">
                <a:moveTo>
                  <a:pt x="2671" y="0"/>
                </a:moveTo>
                <a:lnTo>
                  <a:pt x="0" y="548"/>
                </a:lnTo>
                <a:lnTo>
                  <a:pt x="23" y="639"/>
                </a:lnTo>
                <a:lnTo>
                  <a:pt x="137" y="617"/>
                </a:lnTo>
                <a:cubicBezTo>
                  <a:pt x="196" y="608"/>
                  <a:pt x="245" y="603"/>
                  <a:pt x="288" y="603"/>
                </a:cubicBezTo>
                <a:cubicBezTo>
                  <a:pt x="364" y="603"/>
                  <a:pt x="422" y="619"/>
                  <a:pt x="480" y="662"/>
                </a:cubicBezTo>
                <a:cubicBezTo>
                  <a:pt x="525" y="708"/>
                  <a:pt x="571" y="822"/>
                  <a:pt x="617" y="1050"/>
                </a:cubicBezTo>
                <a:lnTo>
                  <a:pt x="1096" y="3287"/>
                </a:lnTo>
                <a:cubicBezTo>
                  <a:pt x="1142" y="3470"/>
                  <a:pt x="1142" y="3584"/>
                  <a:pt x="1142" y="3630"/>
                </a:cubicBezTo>
                <a:cubicBezTo>
                  <a:pt x="1119" y="3698"/>
                  <a:pt x="1096" y="3744"/>
                  <a:pt x="1050" y="3789"/>
                </a:cubicBezTo>
                <a:cubicBezTo>
                  <a:pt x="982" y="3835"/>
                  <a:pt x="913" y="3881"/>
                  <a:pt x="845" y="3881"/>
                </a:cubicBezTo>
                <a:lnTo>
                  <a:pt x="708" y="3903"/>
                </a:lnTo>
                <a:lnTo>
                  <a:pt x="731" y="4018"/>
                </a:lnTo>
                <a:lnTo>
                  <a:pt x="3401" y="3447"/>
                </a:lnTo>
                <a:lnTo>
                  <a:pt x="3515" y="2511"/>
                </a:lnTo>
                <a:lnTo>
                  <a:pt x="3401" y="2534"/>
                </a:lnTo>
                <a:cubicBezTo>
                  <a:pt x="3333" y="2785"/>
                  <a:pt x="3264" y="2945"/>
                  <a:pt x="3173" y="3082"/>
                </a:cubicBezTo>
                <a:cubicBezTo>
                  <a:pt x="3127" y="3173"/>
                  <a:pt x="3036" y="3242"/>
                  <a:pt x="2968" y="3287"/>
                </a:cubicBezTo>
                <a:cubicBezTo>
                  <a:pt x="2876" y="3333"/>
                  <a:pt x="2739" y="3378"/>
                  <a:pt x="2557" y="3424"/>
                </a:cubicBezTo>
                <a:lnTo>
                  <a:pt x="1963" y="3561"/>
                </a:lnTo>
                <a:cubicBezTo>
                  <a:pt x="1902" y="3561"/>
                  <a:pt x="1852" y="3571"/>
                  <a:pt x="1811" y="3571"/>
                </a:cubicBezTo>
                <a:cubicBezTo>
                  <a:pt x="1791" y="3571"/>
                  <a:pt x="1773" y="3569"/>
                  <a:pt x="1758" y="3561"/>
                </a:cubicBezTo>
                <a:cubicBezTo>
                  <a:pt x="1712" y="3561"/>
                  <a:pt x="1689" y="3538"/>
                  <a:pt x="1667" y="3493"/>
                </a:cubicBezTo>
                <a:cubicBezTo>
                  <a:pt x="1644" y="3470"/>
                  <a:pt x="1621" y="3378"/>
                  <a:pt x="1598" y="3219"/>
                </a:cubicBezTo>
                <a:lnTo>
                  <a:pt x="1347" y="2077"/>
                </a:lnTo>
                <a:lnTo>
                  <a:pt x="2123" y="1918"/>
                </a:lnTo>
                <a:cubicBezTo>
                  <a:pt x="2191" y="1906"/>
                  <a:pt x="2254" y="1901"/>
                  <a:pt x="2308" y="1901"/>
                </a:cubicBezTo>
                <a:cubicBezTo>
                  <a:pt x="2363" y="1901"/>
                  <a:pt x="2408" y="1906"/>
                  <a:pt x="2443" y="1918"/>
                </a:cubicBezTo>
                <a:cubicBezTo>
                  <a:pt x="2511" y="1918"/>
                  <a:pt x="2580" y="1963"/>
                  <a:pt x="2625" y="2009"/>
                </a:cubicBezTo>
                <a:cubicBezTo>
                  <a:pt x="2648" y="2055"/>
                  <a:pt x="2694" y="2169"/>
                  <a:pt x="2762" y="2329"/>
                </a:cubicBezTo>
                <a:lnTo>
                  <a:pt x="2853" y="2306"/>
                </a:lnTo>
                <a:lnTo>
                  <a:pt x="2602" y="1096"/>
                </a:lnTo>
                <a:lnTo>
                  <a:pt x="2511" y="1119"/>
                </a:lnTo>
                <a:cubicBezTo>
                  <a:pt x="2534" y="1324"/>
                  <a:pt x="2511" y="1461"/>
                  <a:pt x="2443" y="1575"/>
                </a:cubicBezTo>
                <a:cubicBezTo>
                  <a:pt x="2397" y="1644"/>
                  <a:pt x="2260" y="1689"/>
                  <a:pt x="2077" y="1735"/>
                </a:cubicBezTo>
                <a:lnTo>
                  <a:pt x="1324" y="1895"/>
                </a:lnTo>
                <a:lnTo>
                  <a:pt x="1027" y="525"/>
                </a:lnTo>
                <a:lnTo>
                  <a:pt x="1963" y="343"/>
                </a:lnTo>
                <a:cubicBezTo>
                  <a:pt x="2097" y="309"/>
                  <a:pt x="2194" y="288"/>
                  <a:pt x="2272" y="288"/>
                </a:cubicBezTo>
                <a:cubicBezTo>
                  <a:pt x="2301" y="288"/>
                  <a:pt x="2327" y="291"/>
                  <a:pt x="2351" y="297"/>
                </a:cubicBezTo>
                <a:cubicBezTo>
                  <a:pt x="2443" y="320"/>
                  <a:pt x="2511" y="343"/>
                  <a:pt x="2557" y="411"/>
                </a:cubicBezTo>
                <a:cubicBezTo>
                  <a:pt x="2625" y="480"/>
                  <a:pt x="2694" y="594"/>
                  <a:pt x="2762" y="754"/>
                </a:cubicBezTo>
                <a:lnTo>
                  <a:pt x="2853" y="731"/>
                </a:lnTo>
                <a:lnTo>
                  <a:pt x="2671" y="0"/>
                </a:lnTo>
                <a:close/>
              </a:path>
            </a:pathLst>
          </a:custGeom>
          <a:solidFill>
            <a:srgbClr val="E9F5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1" name="Google Shape;551;p28"/>
          <p:cNvSpPr/>
          <p:nvPr/>
        </p:nvSpPr>
        <p:spPr>
          <a:xfrm>
            <a:off x="5840395" y="2938960"/>
            <a:ext cx="170017" cy="148463"/>
          </a:xfrm>
          <a:custGeom>
            <a:avLst/>
            <a:gdLst/>
            <a:ahLst/>
            <a:cxnLst/>
            <a:rect l="l" t="t" r="r" b="b"/>
            <a:pathLst>
              <a:path w="4840" h="4224" extrusionOk="0">
                <a:moveTo>
                  <a:pt x="4816" y="1"/>
                </a:moveTo>
                <a:lnTo>
                  <a:pt x="3789" y="206"/>
                </a:lnTo>
                <a:lnTo>
                  <a:pt x="3812" y="298"/>
                </a:lnTo>
                <a:cubicBezTo>
                  <a:pt x="3858" y="286"/>
                  <a:pt x="3903" y="281"/>
                  <a:pt x="3946" y="281"/>
                </a:cubicBezTo>
                <a:cubicBezTo>
                  <a:pt x="3989" y="281"/>
                  <a:pt x="4029" y="286"/>
                  <a:pt x="4063" y="298"/>
                </a:cubicBezTo>
                <a:cubicBezTo>
                  <a:pt x="4109" y="298"/>
                  <a:pt x="4154" y="320"/>
                  <a:pt x="4177" y="343"/>
                </a:cubicBezTo>
                <a:cubicBezTo>
                  <a:pt x="4200" y="366"/>
                  <a:pt x="4223" y="412"/>
                  <a:pt x="4246" y="435"/>
                </a:cubicBezTo>
                <a:cubicBezTo>
                  <a:pt x="4246" y="526"/>
                  <a:pt x="4246" y="686"/>
                  <a:pt x="4223" y="891"/>
                </a:cubicBezTo>
                <a:lnTo>
                  <a:pt x="3949" y="2945"/>
                </a:lnTo>
                <a:lnTo>
                  <a:pt x="2899" y="1211"/>
                </a:lnTo>
                <a:cubicBezTo>
                  <a:pt x="2785" y="1005"/>
                  <a:pt x="2716" y="868"/>
                  <a:pt x="2694" y="777"/>
                </a:cubicBezTo>
                <a:cubicBezTo>
                  <a:pt x="2671" y="709"/>
                  <a:pt x="2694" y="640"/>
                  <a:pt x="2716" y="594"/>
                </a:cubicBezTo>
                <a:cubicBezTo>
                  <a:pt x="2762" y="549"/>
                  <a:pt x="2830" y="503"/>
                  <a:pt x="2922" y="503"/>
                </a:cubicBezTo>
                <a:lnTo>
                  <a:pt x="3013" y="480"/>
                </a:lnTo>
                <a:lnTo>
                  <a:pt x="2990" y="389"/>
                </a:lnTo>
                <a:lnTo>
                  <a:pt x="1644" y="663"/>
                </a:lnTo>
                <a:lnTo>
                  <a:pt x="1666" y="754"/>
                </a:lnTo>
                <a:cubicBezTo>
                  <a:pt x="1735" y="731"/>
                  <a:pt x="1781" y="731"/>
                  <a:pt x="1826" y="731"/>
                </a:cubicBezTo>
                <a:cubicBezTo>
                  <a:pt x="1872" y="754"/>
                  <a:pt x="1917" y="754"/>
                  <a:pt x="1963" y="777"/>
                </a:cubicBezTo>
                <a:cubicBezTo>
                  <a:pt x="2009" y="800"/>
                  <a:pt x="2032" y="823"/>
                  <a:pt x="2054" y="845"/>
                </a:cubicBezTo>
                <a:cubicBezTo>
                  <a:pt x="2123" y="891"/>
                  <a:pt x="2169" y="960"/>
                  <a:pt x="2237" y="1051"/>
                </a:cubicBezTo>
                <a:lnTo>
                  <a:pt x="2351" y="1256"/>
                </a:lnTo>
                <a:lnTo>
                  <a:pt x="2511" y="1530"/>
                </a:lnTo>
                <a:lnTo>
                  <a:pt x="2306" y="3288"/>
                </a:lnTo>
                <a:lnTo>
                  <a:pt x="1210" y="1507"/>
                </a:lnTo>
                <a:cubicBezTo>
                  <a:pt x="1096" y="1302"/>
                  <a:pt x="1027" y="1165"/>
                  <a:pt x="1004" y="1119"/>
                </a:cubicBezTo>
                <a:cubicBezTo>
                  <a:pt x="1004" y="1051"/>
                  <a:pt x="1004" y="1005"/>
                  <a:pt x="1050" y="960"/>
                </a:cubicBezTo>
                <a:cubicBezTo>
                  <a:pt x="1096" y="891"/>
                  <a:pt x="1141" y="868"/>
                  <a:pt x="1233" y="845"/>
                </a:cubicBezTo>
                <a:lnTo>
                  <a:pt x="1301" y="823"/>
                </a:lnTo>
                <a:lnTo>
                  <a:pt x="1278" y="731"/>
                </a:lnTo>
                <a:lnTo>
                  <a:pt x="0" y="1005"/>
                </a:lnTo>
                <a:lnTo>
                  <a:pt x="23" y="1097"/>
                </a:lnTo>
                <a:cubicBezTo>
                  <a:pt x="69" y="1085"/>
                  <a:pt x="114" y="1079"/>
                  <a:pt x="157" y="1079"/>
                </a:cubicBezTo>
                <a:cubicBezTo>
                  <a:pt x="200" y="1079"/>
                  <a:pt x="240" y="1085"/>
                  <a:pt x="274" y="1097"/>
                </a:cubicBezTo>
                <a:cubicBezTo>
                  <a:pt x="343" y="1119"/>
                  <a:pt x="388" y="1165"/>
                  <a:pt x="434" y="1211"/>
                </a:cubicBezTo>
                <a:cubicBezTo>
                  <a:pt x="479" y="1256"/>
                  <a:pt x="548" y="1370"/>
                  <a:pt x="662" y="1553"/>
                </a:cubicBezTo>
                <a:lnTo>
                  <a:pt x="2306" y="4224"/>
                </a:lnTo>
                <a:lnTo>
                  <a:pt x="2397" y="4201"/>
                </a:lnTo>
                <a:lnTo>
                  <a:pt x="2716" y="1827"/>
                </a:lnTo>
                <a:lnTo>
                  <a:pt x="3949" y="3858"/>
                </a:lnTo>
                <a:lnTo>
                  <a:pt x="4063" y="3836"/>
                </a:lnTo>
                <a:lnTo>
                  <a:pt x="4428" y="845"/>
                </a:lnTo>
                <a:cubicBezTo>
                  <a:pt x="4474" y="617"/>
                  <a:pt x="4497" y="457"/>
                  <a:pt x="4497" y="389"/>
                </a:cubicBezTo>
                <a:cubicBezTo>
                  <a:pt x="4542" y="298"/>
                  <a:pt x="4588" y="229"/>
                  <a:pt x="4634" y="184"/>
                </a:cubicBezTo>
                <a:cubicBezTo>
                  <a:pt x="4679" y="138"/>
                  <a:pt x="4748" y="115"/>
                  <a:pt x="4839" y="92"/>
                </a:cubicBezTo>
                <a:lnTo>
                  <a:pt x="4816" y="1"/>
                </a:lnTo>
                <a:close/>
              </a:path>
            </a:pathLst>
          </a:custGeom>
          <a:solidFill>
            <a:srgbClr val="E9F5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2" name="Google Shape;552;p28"/>
          <p:cNvSpPr/>
          <p:nvPr/>
        </p:nvSpPr>
        <p:spPr>
          <a:xfrm>
            <a:off x="5401807" y="4157597"/>
            <a:ext cx="949356" cy="418009"/>
          </a:xfrm>
          <a:custGeom>
            <a:avLst/>
            <a:gdLst/>
            <a:ahLst/>
            <a:cxnLst/>
            <a:rect l="l" t="t" r="r" b="b"/>
            <a:pathLst>
              <a:path w="27026" h="11893" extrusionOk="0">
                <a:moveTo>
                  <a:pt x="5821" y="3424"/>
                </a:moveTo>
                <a:lnTo>
                  <a:pt x="15316" y="4269"/>
                </a:lnTo>
                <a:lnTo>
                  <a:pt x="15043" y="8172"/>
                </a:lnTo>
                <a:lnTo>
                  <a:pt x="5433" y="7327"/>
                </a:lnTo>
                <a:lnTo>
                  <a:pt x="5821" y="3424"/>
                </a:lnTo>
                <a:close/>
                <a:moveTo>
                  <a:pt x="1347" y="0"/>
                </a:moveTo>
                <a:cubicBezTo>
                  <a:pt x="1051" y="0"/>
                  <a:pt x="868" y="183"/>
                  <a:pt x="868" y="366"/>
                </a:cubicBezTo>
                <a:lnTo>
                  <a:pt x="1" y="9404"/>
                </a:lnTo>
                <a:cubicBezTo>
                  <a:pt x="1" y="9701"/>
                  <a:pt x="206" y="9975"/>
                  <a:pt x="480" y="9975"/>
                </a:cubicBezTo>
                <a:lnTo>
                  <a:pt x="21502" y="11778"/>
                </a:lnTo>
                <a:lnTo>
                  <a:pt x="21502" y="11892"/>
                </a:lnTo>
                <a:cubicBezTo>
                  <a:pt x="21593" y="11892"/>
                  <a:pt x="21799" y="11778"/>
                  <a:pt x="21890" y="11687"/>
                </a:cubicBezTo>
                <a:lnTo>
                  <a:pt x="26729" y="7601"/>
                </a:lnTo>
                <a:cubicBezTo>
                  <a:pt x="27026" y="7419"/>
                  <a:pt x="27026" y="7122"/>
                  <a:pt x="26820" y="6939"/>
                </a:cubicBezTo>
                <a:lnTo>
                  <a:pt x="22735" y="1986"/>
                </a:lnTo>
                <a:cubicBezTo>
                  <a:pt x="22643" y="1895"/>
                  <a:pt x="22461" y="1804"/>
                  <a:pt x="22370" y="1804"/>
                </a:cubicBezTo>
                <a:lnTo>
                  <a:pt x="1347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3" name="Google Shape;553;p28"/>
          <p:cNvSpPr/>
          <p:nvPr/>
        </p:nvSpPr>
        <p:spPr>
          <a:xfrm>
            <a:off x="5592649" y="4277942"/>
            <a:ext cx="347200" cy="166880"/>
          </a:xfrm>
          <a:custGeom>
            <a:avLst/>
            <a:gdLst/>
            <a:ahLst/>
            <a:cxnLst/>
            <a:rect l="l" t="t" r="r" b="b"/>
            <a:pathLst>
              <a:path w="9884" h="4748" extrusionOk="0">
                <a:moveTo>
                  <a:pt x="0" y="0"/>
                </a:moveTo>
                <a:lnTo>
                  <a:pt x="0" y="4748"/>
                </a:lnTo>
                <a:lnTo>
                  <a:pt x="9883" y="4748"/>
                </a:lnTo>
                <a:lnTo>
                  <a:pt x="9883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4" name="Google Shape;554;p28"/>
          <p:cNvSpPr/>
          <p:nvPr/>
        </p:nvSpPr>
        <p:spPr>
          <a:xfrm>
            <a:off x="5606278" y="4288381"/>
            <a:ext cx="105066" cy="129975"/>
          </a:xfrm>
          <a:custGeom>
            <a:avLst/>
            <a:gdLst/>
            <a:ahLst/>
            <a:cxnLst/>
            <a:rect l="l" t="t" r="r" b="b"/>
            <a:pathLst>
              <a:path w="2991" h="3698" extrusionOk="0">
                <a:moveTo>
                  <a:pt x="114" y="0"/>
                </a:moveTo>
                <a:lnTo>
                  <a:pt x="0" y="822"/>
                </a:lnTo>
                <a:lnTo>
                  <a:pt x="114" y="822"/>
                </a:lnTo>
                <a:cubicBezTo>
                  <a:pt x="137" y="662"/>
                  <a:pt x="183" y="548"/>
                  <a:pt x="251" y="457"/>
                </a:cubicBezTo>
                <a:cubicBezTo>
                  <a:pt x="320" y="365"/>
                  <a:pt x="411" y="320"/>
                  <a:pt x="502" y="297"/>
                </a:cubicBezTo>
                <a:cubicBezTo>
                  <a:pt x="537" y="285"/>
                  <a:pt x="582" y="280"/>
                  <a:pt x="639" y="280"/>
                </a:cubicBezTo>
                <a:cubicBezTo>
                  <a:pt x="696" y="280"/>
                  <a:pt x="765" y="285"/>
                  <a:pt x="845" y="297"/>
                </a:cubicBezTo>
                <a:lnTo>
                  <a:pt x="1278" y="320"/>
                </a:lnTo>
                <a:lnTo>
                  <a:pt x="1050" y="3013"/>
                </a:lnTo>
                <a:cubicBezTo>
                  <a:pt x="1027" y="3218"/>
                  <a:pt x="982" y="3332"/>
                  <a:pt x="959" y="3378"/>
                </a:cubicBezTo>
                <a:cubicBezTo>
                  <a:pt x="883" y="3454"/>
                  <a:pt x="808" y="3498"/>
                  <a:pt x="693" y="3498"/>
                </a:cubicBezTo>
                <a:cubicBezTo>
                  <a:pt x="669" y="3498"/>
                  <a:pt x="644" y="3496"/>
                  <a:pt x="616" y="3492"/>
                </a:cubicBezTo>
                <a:lnTo>
                  <a:pt x="502" y="3469"/>
                </a:lnTo>
                <a:lnTo>
                  <a:pt x="479" y="3584"/>
                </a:lnTo>
                <a:lnTo>
                  <a:pt x="1986" y="3698"/>
                </a:lnTo>
                <a:lnTo>
                  <a:pt x="1986" y="3606"/>
                </a:lnTo>
                <a:lnTo>
                  <a:pt x="1872" y="3606"/>
                </a:lnTo>
                <a:cubicBezTo>
                  <a:pt x="1735" y="3584"/>
                  <a:pt x="1621" y="3538"/>
                  <a:pt x="1575" y="3469"/>
                </a:cubicBezTo>
                <a:cubicBezTo>
                  <a:pt x="1529" y="3401"/>
                  <a:pt x="1507" y="3264"/>
                  <a:pt x="1529" y="3059"/>
                </a:cubicBezTo>
                <a:lnTo>
                  <a:pt x="1781" y="365"/>
                </a:lnTo>
                <a:lnTo>
                  <a:pt x="2260" y="411"/>
                </a:lnTo>
                <a:cubicBezTo>
                  <a:pt x="2420" y="434"/>
                  <a:pt x="2534" y="457"/>
                  <a:pt x="2602" y="525"/>
                </a:cubicBezTo>
                <a:cubicBezTo>
                  <a:pt x="2694" y="571"/>
                  <a:pt x="2762" y="639"/>
                  <a:pt x="2808" y="753"/>
                </a:cubicBezTo>
                <a:cubicBezTo>
                  <a:pt x="2830" y="822"/>
                  <a:pt x="2853" y="936"/>
                  <a:pt x="2853" y="1073"/>
                </a:cubicBezTo>
                <a:lnTo>
                  <a:pt x="2967" y="1073"/>
                </a:lnTo>
                <a:lnTo>
                  <a:pt x="2990" y="251"/>
                </a:lnTo>
                <a:lnTo>
                  <a:pt x="114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5" name="Google Shape;555;p28"/>
          <p:cNvSpPr/>
          <p:nvPr/>
        </p:nvSpPr>
        <p:spPr>
          <a:xfrm>
            <a:off x="5714502" y="4338713"/>
            <a:ext cx="76192" cy="90083"/>
          </a:xfrm>
          <a:custGeom>
            <a:avLst/>
            <a:gdLst/>
            <a:ahLst/>
            <a:cxnLst/>
            <a:rect l="l" t="t" r="r" b="b"/>
            <a:pathLst>
              <a:path w="2169" h="2563" extrusionOk="0">
                <a:moveTo>
                  <a:pt x="1416" y="1079"/>
                </a:moveTo>
                <a:lnTo>
                  <a:pt x="1324" y="1969"/>
                </a:lnTo>
                <a:cubicBezTo>
                  <a:pt x="1096" y="2129"/>
                  <a:pt x="914" y="2197"/>
                  <a:pt x="799" y="2197"/>
                </a:cubicBezTo>
                <a:cubicBezTo>
                  <a:pt x="685" y="2174"/>
                  <a:pt x="617" y="2129"/>
                  <a:pt x="548" y="2037"/>
                </a:cubicBezTo>
                <a:cubicBezTo>
                  <a:pt x="480" y="1946"/>
                  <a:pt x="457" y="1855"/>
                  <a:pt x="457" y="1718"/>
                </a:cubicBezTo>
                <a:cubicBezTo>
                  <a:pt x="457" y="1627"/>
                  <a:pt x="503" y="1535"/>
                  <a:pt x="571" y="1467"/>
                </a:cubicBezTo>
                <a:cubicBezTo>
                  <a:pt x="640" y="1376"/>
                  <a:pt x="731" y="1307"/>
                  <a:pt x="891" y="1239"/>
                </a:cubicBezTo>
                <a:cubicBezTo>
                  <a:pt x="959" y="1216"/>
                  <a:pt x="1142" y="1147"/>
                  <a:pt x="1416" y="1079"/>
                </a:cubicBezTo>
                <a:close/>
                <a:moveTo>
                  <a:pt x="1009" y="0"/>
                </a:moveTo>
                <a:cubicBezTo>
                  <a:pt x="794" y="0"/>
                  <a:pt x="613" y="48"/>
                  <a:pt x="480" y="143"/>
                </a:cubicBezTo>
                <a:cubicBezTo>
                  <a:pt x="320" y="257"/>
                  <a:pt x="229" y="371"/>
                  <a:pt x="206" y="531"/>
                </a:cubicBezTo>
                <a:cubicBezTo>
                  <a:pt x="206" y="599"/>
                  <a:pt x="229" y="668"/>
                  <a:pt x="252" y="714"/>
                </a:cubicBezTo>
                <a:cubicBezTo>
                  <a:pt x="297" y="759"/>
                  <a:pt x="343" y="782"/>
                  <a:pt x="411" y="805"/>
                </a:cubicBezTo>
                <a:cubicBezTo>
                  <a:pt x="480" y="805"/>
                  <a:pt x="526" y="782"/>
                  <a:pt x="571" y="736"/>
                </a:cubicBezTo>
                <a:cubicBezTo>
                  <a:pt x="617" y="714"/>
                  <a:pt x="640" y="645"/>
                  <a:pt x="663" y="577"/>
                </a:cubicBezTo>
                <a:lnTo>
                  <a:pt x="663" y="417"/>
                </a:lnTo>
                <a:cubicBezTo>
                  <a:pt x="663" y="348"/>
                  <a:pt x="708" y="280"/>
                  <a:pt x="777" y="234"/>
                </a:cubicBezTo>
                <a:cubicBezTo>
                  <a:pt x="828" y="183"/>
                  <a:pt x="892" y="157"/>
                  <a:pt x="969" y="157"/>
                </a:cubicBezTo>
                <a:cubicBezTo>
                  <a:pt x="995" y="157"/>
                  <a:pt x="1022" y="160"/>
                  <a:pt x="1051" y="166"/>
                </a:cubicBezTo>
                <a:cubicBezTo>
                  <a:pt x="1187" y="166"/>
                  <a:pt x="1302" y="234"/>
                  <a:pt x="1370" y="326"/>
                </a:cubicBezTo>
                <a:cubicBezTo>
                  <a:pt x="1439" y="417"/>
                  <a:pt x="1461" y="577"/>
                  <a:pt x="1439" y="828"/>
                </a:cubicBezTo>
                <a:lnTo>
                  <a:pt x="1416" y="919"/>
                </a:lnTo>
                <a:cubicBezTo>
                  <a:pt x="1005" y="1033"/>
                  <a:pt x="708" y="1124"/>
                  <a:pt x="526" y="1216"/>
                </a:cubicBezTo>
                <a:cubicBezTo>
                  <a:pt x="320" y="1307"/>
                  <a:pt x="206" y="1398"/>
                  <a:pt x="115" y="1512"/>
                </a:cubicBezTo>
                <a:cubicBezTo>
                  <a:pt x="69" y="1581"/>
                  <a:pt x="23" y="1695"/>
                  <a:pt x="23" y="1809"/>
                </a:cubicBezTo>
                <a:cubicBezTo>
                  <a:pt x="1" y="1992"/>
                  <a:pt x="46" y="2152"/>
                  <a:pt x="138" y="2266"/>
                </a:cubicBezTo>
                <a:cubicBezTo>
                  <a:pt x="229" y="2380"/>
                  <a:pt x="366" y="2448"/>
                  <a:pt x="526" y="2471"/>
                </a:cubicBezTo>
                <a:cubicBezTo>
                  <a:pt x="640" y="2471"/>
                  <a:pt x="731" y="2471"/>
                  <a:pt x="822" y="2425"/>
                </a:cubicBezTo>
                <a:cubicBezTo>
                  <a:pt x="891" y="2403"/>
                  <a:pt x="1051" y="2311"/>
                  <a:pt x="1324" y="2152"/>
                </a:cubicBezTo>
                <a:lnTo>
                  <a:pt x="1324" y="2152"/>
                </a:lnTo>
                <a:cubicBezTo>
                  <a:pt x="1302" y="2289"/>
                  <a:pt x="1324" y="2380"/>
                  <a:pt x="1370" y="2448"/>
                </a:cubicBezTo>
                <a:cubicBezTo>
                  <a:pt x="1416" y="2517"/>
                  <a:pt x="1484" y="2540"/>
                  <a:pt x="1553" y="2562"/>
                </a:cubicBezTo>
                <a:cubicBezTo>
                  <a:pt x="1735" y="2562"/>
                  <a:pt x="1941" y="2448"/>
                  <a:pt x="2146" y="2220"/>
                </a:cubicBezTo>
                <a:lnTo>
                  <a:pt x="2169" y="2060"/>
                </a:lnTo>
                <a:lnTo>
                  <a:pt x="2169" y="2060"/>
                </a:lnTo>
                <a:cubicBezTo>
                  <a:pt x="2055" y="2174"/>
                  <a:pt x="1986" y="2220"/>
                  <a:pt x="1941" y="2243"/>
                </a:cubicBezTo>
                <a:cubicBezTo>
                  <a:pt x="1926" y="2243"/>
                  <a:pt x="1910" y="2253"/>
                  <a:pt x="1895" y="2253"/>
                </a:cubicBezTo>
                <a:cubicBezTo>
                  <a:pt x="1887" y="2253"/>
                  <a:pt x="1880" y="2250"/>
                  <a:pt x="1872" y="2243"/>
                </a:cubicBezTo>
                <a:cubicBezTo>
                  <a:pt x="1827" y="2243"/>
                  <a:pt x="1804" y="2243"/>
                  <a:pt x="1804" y="2220"/>
                </a:cubicBezTo>
                <a:cubicBezTo>
                  <a:pt x="1781" y="2197"/>
                  <a:pt x="1758" y="2174"/>
                  <a:pt x="1758" y="2106"/>
                </a:cubicBezTo>
                <a:cubicBezTo>
                  <a:pt x="1758" y="2060"/>
                  <a:pt x="1758" y="1923"/>
                  <a:pt x="1781" y="1695"/>
                </a:cubicBezTo>
                <a:lnTo>
                  <a:pt x="1849" y="896"/>
                </a:lnTo>
                <a:cubicBezTo>
                  <a:pt x="1872" y="668"/>
                  <a:pt x="1872" y="508"/>
                  <a:pt x="1849" y="440"/>
                </a:cubicBezTo>
                <a:cubicBezTo>
                  <a:pt x="1804" y="303"/>
                  <a:pt x="1735" y="211"/>
                  <a:pt x="1644" y="166"/>
                </a:cubicBezTo>
                <a:cubicBezTo>
                  <a:pt x="1507" y="74"/>
                  <a:pt x="1347" y="29"/>
                  <a:pt x="1142" y="6"/>
                </a:cubicBezTo>
                <a:cubicBezTo>
                  <a:pt x="1096" y="2"/>
                  <a:pt x="1052" y="0"/>
                  <a:pt x="1009" y="0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6" name="Google Shape;556;p28"/>
          <p:cNvSpPr/>
          <p:nvPr/>
        </p:nvSpPr>
        <p:spPr>
          <a:xfrm>
            <a:off x="5798700" y="4345320"/>
            <a:ext cx="59365" cy="89275"/>
          </a:xfrm>
          <a:custGeom>
            <a:avLst/>
            <a:gdLst/>
            <a:ahLst/>
            <a:cxnLst/>
            <a:rect l="l" t="t" r="r" b="b"/>
            <a:pathLst>
              <a:path w="1690" h="2540" extrusionOk="0">
                <a:moveTo>
                  <a:pt x="936" y="1"/>
                </a:moveTo>
                <a:cubicBezTo>
                  <a:pt x="708" y="1"/>
                  <a:pt x="525" y="46"/>
                  <a:pt x="388" y="160"/>
                </a:cubicBezTo>
                <a:cubicBezTo>
                  <a:pt x="251" y="275"/>
                  <a:pt x="160" y="434"/>
                  <a:pt x="137" y="640"/>
                </a:cubicBezTo>
                <a:cubicBezTo>
                  <a:pt x="137" y="777"/>
                  <a:pt x="160" y="914"/>
                  <a:pt x="228" y="1028"/>
                </a:cubicBezTo>
                <a:cubicBezTo>
                  <a:pt x="297" y="1119"/>
                  <a:pt x="457" y="1256"/>
                  <a:pt x="685" y="1393"/>
                </a:cubicBezTo>
                <a:cubicBezTo>
                  <a:pt x="936" y="1553"/>
                  <a:pt x="1096" y="1667"/>
                  <a:pt x="1164" y="1758"/>
                </a:cubicBezTo>
                <a:cubicBezTo>
                  <a:pt x="1233" y="1849"/>
                  <a:pt x="1278" y="1941"/>
                  <a:pt x="1278" y="2055"/>
                </a:cubicBezTo>
                <a:cubicBezTo>
                  <a:pt x="1256" y="2169"/>
                  <a:pt x="1210" y="2237"/>
                  <a:pt x="1141" y="2306"/>
                </a:cubicBezTo>
                <a:cubicBezTo>
                  <a:pt x="1073" y="2357"/>
                  <a:pt x="1005" y="2383"/>
                  <a:pt x="917" y="2383"/>
                </a:cubicBezTo>
                <a:cubicBezTo>
                  <a:pt x="888" y="2383"/>
                  <a:pt x="856" y="2380"/>
                  <a:pt x="822" y="2374"/>
                </a:cubicBezTo>
                <a:cubicBezTo>
                  <a:pt x="662" y="2374"/>
                  <a:pt x="525" y="2306"/>
                  <a:pt x="388" y="2169"/>
                </a:cubicBezTo>
                <a:cubicBezTo>
                  <a:pt x="251" y="2032"/>
                  <a:pt x="183" y="1827"/>
                  <a:pt x="160" y="1598"/>
                </a:cubicBezTo>
                <a:lnTo>
                  <a:pt x="69" y="1576"/>
                </a:lnTo>
                <a:lnTo>
                  <a:pt x="0" y="2420"/>
                </a:lnTo>
                <a:lnTo>
                  <a:pt x="92" y="2443"/>
                </a:lnTo>
                <a:cubicBezTo>
                  <a:pt x="114" y="2397"/>
                  <a:pt x="137" y="2374"/>
                  <a:pt x="183" y="2374"/>
                </a:cubicBezTo>
                <a:cubicBezTo>
                  <a:pt x="228" y="2374"/>
                  <a:pt x="274" y="2397"/>
                  <a:pt x="320" y="2420"/>
                </a:cubicBezTo>
                <a:cubicBezTo>
                  <a:pt x="502" y="2489"/>
                  <a:pt x="662" y="2534"/>
                  <a:pt x="822" y="2534"/>
                </a:cubicBezTo>
                <a:cubicBezTo>
                  <a:pt x="852" y="2538"/>
                  <a:pt x="883" y="2540"/>
                  <a:pt x="915" y="2540"/>
                </a:cubicBezTo>
                <a:cubicBezTo>
                  <a:pt x="1072" y="2540"/>
                  <a:pt x="1237" y="2492"/>
                  <a:pt x="1370" y="2397"/>
                </a:cubicBezTo>
                <a:cubicBezTo>
                  <a:pt x="1552" y="2260"/>
                  <a:pt x="1644" y="2101"/>
                  <a:pt x="1666" y="1895"/>
                </a:cubicBezTo>
                <a:cubicBezTo>
                  <a:pt x="1689" y="1598"/>
                  <a:pt x="1530" y="1370"/>
                  <a:pt x="1210" y="1165"/>
                </a:cubicBezTo>
                <a:lnTo>
                  <a:pt x="845" y="936"/>
                </a:lnTo>
                <a:cubicBezTo>
                  <a:pt x="685" y="845"/>
                  <a:pt x="571" y="777"/>
                  <a:pt x="525" y="685"/>
                </a:cubicBezTo>
                <a:cubicBezTo>
                  <a:pt x="480" y="617"/>
                  <a:pt x="457" y="526"/>
                  <a:pt x="480" y="434"/>
                </a:cubicBezTo>
                <a:cubicBezTo>
                  <a:pt x="480" y="366"/>
                  <a:pt x="525" y="297"/>
                  <a:pt x="594" y="229"/>
                </a:cubicBezTo>
                <a:cubicBezTo>
                  <a:pt x="685" y="183"/>
                  <a:pt x="776" y="160"/>
                  <a:pt x="913" y="160"/>
                </a:cubicBezTo>
                <a:cubicBezTo>
                  <a:pt x="1073" y="183"/>
                  <a:pt x="1187" y="229"/>
                  <a:pt x="1278" y="343"/>
                </a:cubicBezTo>
                <a:cubicBezTo>
                  <a:pt x="1370" y="434"/>
                  <a:pt x="1438" y="617"/>
                  <a:pt x="1484" y="868"/>
                </a:cubicBezTo>
                <a:lnTo>
                  <a:pt x="1575" y="891"/>
                </a:lnTo>
                <a:lnTo>
                  <a:pt x="1644" y="69"/>
                </a:lnTo>
                <a:lnTo>
                  <a:pt x="1552" y="69"/>
                </a:lnTo>
                <a:cubicBezTo>
                  <a:pt x="1530" y="115"/>
                  <a:pt x="1507" y="138"/>
                  <a:pt x="1507" y="138"/>
                </a:cubicBezTo>
                <a:cubicBezTo>
                  <a:pt x="1484" y="160"/>
                  <a:pt x="1461" y="160"/>
                  <a:pt x="1438" y="160"/>
                </a:cubicBezTo>
                <a:cubicBezTo>
                  <a:pt x="1415" y="160"/>
                  <a:pt x="1347" y="138"/>
                  <a:pt x="1256" y="92"/>
                </a:cubicBezTo>
                <a:cubicBezTo>
                  <a:pt x="1141" y="46"/>
                  <a:pt x="1027" y="23"/>
                  <a:pt x="936" y="1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7" name="Google Shape;557;p28"/>
          <p:cNvSpPr/>
          <p:nvPr/>
        </p:nvSpPr>
        <p:spPr>
          <a:xfrm>
            <a:off x="5863649" y="4307607"/>
            <a:ext cx="95441" cy="135634"/>
          </a:xfrm>
          <a:custGeom>
            <a:avLst/>
            <a:gdLst/>
            <a:ahLst/>
            <a:cxnLst/>
            <a:rect l="l" t="t" r="r" b="b"/>
            <a:pathLst>
              <a:path w="2717" h="3859" extrusionOk="0">
                <a:moveTo>
                  <a:pt x="1027" y="1"/>
                </a:moveTo>
                <a:lnTo>
                  <a:pt x="297" y="229"/>
                </a:lnTo>
                <a:lnTo>
                  <a:pt x="320" y="320"/>
                </a:lnTo>
                <a:cubicBezTo>
                  <a:pt x="411" y="298"/>
                  <a:pt x="457" y="298"/>
                  <a:pt x="502" y="298"/>
                </a:cubicBezTo>
                <a:cubicBezTo>
                  <a:pt x="548" y="298"/>
                  <a:pt x="571" y="320"/>
                  <a:pt x="594" y="343"/>
                </a:cubicBezTo>
                <a:cubicBezTo>
                  <a:pt x="616" y="366"/>
                  <a:pt x="639" y="412"/>
                  <a:pt x="639" y="480"/>
                </a:cubicBezTo>
                <a:cubicBezTo>
                  <a:pt x="662" y="526"/>
                  <a:pt x="639" y="708"/>
                  <a:pt x="616" y="982"/>
                </a:cubicBezTo>
                <a:lnTo>
                  <a:pt x="434" y="3151"/>
                </a:lnTo>
                <a:cubicBezTo>
                  <a:pt x="411" y="3288"/>
                  <a:pt x="388" y="3379"/>
                  <a:pt x="365" y="3425"/>
                </a:cubicBezTo>
                <a:cubicBezTo>
                  <a:pt x="342" y="3470"/>
                  <a:pt x="320" y="3493"/>
                  <a:pt x="274" y="3516"/>
                </a:cubicBezTo>
                <a:cubicBezTo>
                  <a:pt x="206" y="3539"/>
                  <a:pt x="114" y="3539"/>
                  <a:pt x="0" y="3539"/>
                </a:cubicBezTo>
                <a:lnTo>
                  <a:pt x="0" y="3630"/>
                </a:lnTo>
                <a:lnTo>
                  <a:pt x="1210" y="3744"/>
                </a:lnTo>
                <a:lnTo>
                  <a:pt x="1210" y="3630"/>
                </a:lnTo>
                <a:cubicBezTo>
                  <a:pt x="1073" y="3630"/>
                  <a:pt x="982" y="3607"/>
                  <a:pt x="959" y="3584"/>
                </a:cubicBezTo>
                <a:cubicBezTo>
                  <a:pt x="913" y="3562"/>
                  <a:pt x="890" y="3516"/>
                  <a:pt x="867" y="3470"/>
                </a:cubicBezTo>
                <a:cubicBezTo>
                  <a:pt x="845" y="3425"/>
                  <a:pt x="845" y="3310"/>
                  <a:pt x="867" y="3174"/>
                </a:cubicBezTo>
                <a:lnTo>
                  <a:pt x="936" y="2375"/>
                </a:lnTo>
                <a:lnTo>
                  <a:pt x="1141" y="1"/>
                </a:lnTo>
                <a:close/>
                <a:moveTo>
                  <a:pt x="1689" y="1393"/>
                </a:moveTo>
                <a:lnTo>
                  <a:pt x="1689" y="1462"/>
                </a:lnTo>
                <a:cubicBezTo>
                  <a:pt x="1758" y="1484"/>
                  <a:pt x="1803" y="1484"/>
                  <a:pt x="1826" y="1530"/>
                </a:cubicBezTo>
                <a:cubicBezTo>
                  <a:pt x="1849" y="1553"/>
                  <a:pt x="1849" y="1576"/>
                  <a:pt x="1849" y="1621"/>
                </a:cubicBezTo>
                <a:cubicBezTo>
                  <a:pt x="1849" y="1644"/>
                  <a:pt x="1849" y="1644"/>
                  <a:pt x="1826" y="1667"/>
                </a:cubicBezTo>
                <a:cubicBezTo>
                  <a:pt x="1803" y="1713"/>
                  <a:pt x="1712" y="1781"/>
                  <a:pt x="1575" y="1872"/>
                </a:cubicBezTo>
                <a:lnTo>
                  <a:pt x="936" y="2375"/>
                </a:lnTo>
                <a:lnTo>
                  <a:pt x="1575" y="3379"/>
                </a:lnTo>
                <a:cubicBezTo>
                  <a:pt x="1644" y="3470"/>
                  <a:pt x="1666" y="3539"/>
                  <a:pt x="1666" y="3562"/>
                </a:cubicBezTo>
                <a:cubicBezTo>
                  <a:pt x="1666" y="3607"/>
                  <a:pt x="1644" y="3630"/>
                  <a:pt x="1621" y="3653"/>
                </a:cubicBezTo>
                <a:cubicBezTo>
                  <a:pt x="1598" y="3653"/>
                  <a:pt x="1552" y="3676"/>
                  <a:pt x="1484" y="3676"/>
                </a:cubicBezTo>
                <a:lnTo>
                  <a:pt x="1484" y="3767"/>
                </a:lnTo>
                <a:lnTo>
                  <a:pt x="2625" y="3858"/>
                </a:lnTo>
                <a:lnTo>
                  <a:pt x="2648" y="3767"/>
                </a:lnTo>
                <a:cubicBezTo>
                  <a:pt x="2534" y="3767"/>
                  <a:pt x="2465" y="3744"/>
                  <a:pt x="2420" y="3721"/>
                </a:cubicBezTo>
                <a:cubicBezTo>
                  <a:pt x="2351" y="3699"/>
                  <a:pt x="2283" y="3630"/>
                  <a:pt x="2214" y="3539"/>
                </a:cubicBezTo>
                <a:cubicBezTo>
                  <a:pt x="2168" y="3470"/>
                  <a:pt x="2054" y="3333"/>
                  <a:pt x="1917" y="3105"/>
                </a:cubicBezTo>
                <a:lnTo>
                  <a:pt x="1370" y="2283"/>
                </a:lnTo>
                <a:lnTo>
                  <a:pt x="2032" y="1781"/>
                </a:lnTo>
                <a:cubicBezTo>
                  <a:pt x="2146" y="1690"/>
                  <a:pt x="2260" y="1621"/>
                  <a:pt x="2351" y="1599"/>
                </a:cubicBezTo>
                <a:cubicBezTo>
                  <a:pt x="2442" y="1553"/>
                  <a:pt x="2579" y="1553"/>
                  <a:pt x="2716" y="1553"/>
                </a:cubicBezTo>
                <a:lnTo>
                  <a:pt x="2716" y="1462"/>
                </a:lnTo>
                <a:lnTo>
                  <a:pt x="1689" y="1393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8" name="Google Shape;558;p28"/>
          <p:cNvSpPr/>
          <p:nvPr/>
        </p:nvSpPr>
        <p:spPr>
          <a:xfrm>
            <a:off x="8612921" y="1874376"/>
            <a:ext cx="223727" cy="354638"/>
          </a:xfrm>
          <a:custGeom>
            <a:avLst/>
            <a:gdLst/>
            <a:ahLst/>
            <a:cxnLst/>
            <a:rect l="l" t="t" r="r" b="b"/>
            <a:pathLst>
              <a:path w="6369" h="10090" extrusionOk="0">
                <a:moveTo>
                  <a:pt x="1415" y="1"/>
                </a:moveTo>
                <a:cubicBezTo>
                  <a:pt x="936" y="1"/>
                  <a:pt x="457" y="92"/>
                  <a:pt x="0" y="183"/>
                </a:cubicBezTo>
                <a:lnTo>
                  <a:pt x="0" y="1804"/>
                </a:lnTo>
                <a:lnTo>
                  <a:pt x="0" y="1895"/>
                </a:lnTo>
                <a:lnTo>
                  <a:pt x="0" y="5319"/>
                </a:lnTo>
                <a:lnTo>
                  <a:pt x="0" y="5410"/>
                </a:lnTo>
                <a:lnTo>
                  <a:pt x="0" y="8948"/>
                </a:lnTo>
                <a:lnTo>
                  <a:pt x="0" y="9040"/>
                </a:lnTo>
                <a:lnTo>
                  <a:pt x="0" y="9884"/>
                </a:lnTo>
                <a:cubicBezTo>
                  <a:pt x="457" y="10090"/>
                  <a:pt x="936" y="10090"/>
                  <a:pt x="1415" y="10090"/>
                </a:cubicBezTo>
                <a:cubicBezTo>
                  <a:pt x="4177" y="10090"/>
                  <a:pt x="6368" y="7898"/>
                  <a:pt x="6368" y="5045"/>
                </a:cubicBezTo>
                <a:cubicBezTo>
                  <a:pt x="6368" y="2283"/>
                  <a:pt x="4177" y="1"/>
                  <a:pt x="1415" y="1"/>
                </a:cubicBezTo>
                <a:close/>
              </a:path>
            </a:pathLst>
          </a:custGeom>
          <a:solidFill>
            <a:srgbClr val="EAEA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9" name="Google Shape;559;p28"/>
          <p:cNvSpPr/>
          <p:nvPr/>
        </p:nvSpPr>
        <p:spPr>
          <a:xfrm>
            <a:off x="8485412" y="1888013"/>
            <a:ext cx="113918" cy="330562"/>
          </a:xfrm>
          <a:custGeom>
            <a:avLst/>
            <a:gdLst/>
            <a:ahLst/>
            <a:cxnLst/>
            <a:rect l="l" t="t" r="r" b="b"/>
            <a:pathLst>
              <a:path w="3243" h="9405" extrusionOk="0">
                <a:moveTo>
                  <a:pt x="3242" y="1"/>
                </a:moveTo>
                <a:cubicBezTo>
                  <a:pt x="2671" y="183"/>
                  <a:pt x="2101" y="571"/>
                  <a:pt x="1621" y="1028"/>
                </a:cubicBezTo>
                <a:lnTo>
                  <a:pt x="3242" y="1028"/>
                </a:lnTo>
                <a:lnTo>
                  <a:pt x="3242" y="1"/>
                </a:lnTo>
                <a:close/>
                <a:moveTo>
                  <a:pt x="1439" y="1142"/>
                </a:moveTo>
                <a:cubicBezTo>
                  <a:pt x="571" y="1987"/>
                  <a:pt x="1" y="3219"/>
                  <a:pt x="1" y="4566"/>
                </a:cubicBezTo>
                <a:lnTo>
                  <a:pt x="3242" y="4566"/>
                </a:lnTo>
                <a:lnTo>
                  <a:pt x="3242" y="1507"/>
                </a:lnTo>
                <a:lnTo>
                  <a:pt x="3242" y="1416"/>
                </a:lnTo>
                <a:lnTo>
                  <a:pt x="3242" y="1142"/>
                </a:lnTo>
                <a:close/>
                <a:moveTo>
                  <a:pt x="1" y="4657"/>
                </a:moveTo>
                <a:cubicBezTo>
                  <a:pt x="1" y="6072"/>
                  <a:pt x="480" y="7305"/>
                  <a:pt x="1439" y="8172"/>
                </a:cubicBezTo>
                <a:lnTo>
                  <a:pt x="3242" y="8172"/>
                </a:lnTo>
                <a:lnTo>
                  <a:pt x="3242" y="5022"/>
                </a:lnTo>
                <a:lnTo>
                  <a:pt x="3242" y="4931"/>
                </a:lnTo>
                <a:lnTo>
                  <a:pt x="3242" y="4657"/>
                </a:lnTo>
                <a:close/>
                <a:moveTo>
                  <a:pt x="1530" y="8264"/>
                </a:moveTo>
                <a:cubicBezTo>
                  <a:pt x="2009" y="8743"/>
                  <a:pt x="2580" y="9131"/>
                  <a:pt x="3242" y="9405"/>
                </a:cubicBezTo>
                <a:lnTo>
                  <a:pt x="3242" y="8652"/>
                </a:lnTo>
                <a:lnTo>
                  <a:pt x="3242" y="8560"/>
                </a:lnTo>
                <a:lnTo>
                  <a:pt x="3242" y="8264"/>
                </a:lnTo>
                <a:close/>
              </a:path>
            </a:pathLst>
          </a:custGeom>
          <a:solidFill>
            <a:srgbClr val="F6B0D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0" name="Google Shape;560;p28"/>
          <p:cNvSpPr/>
          <p:nvPr/>
        </p:nvSpPr>
        <p:spPr>
          <a:xfrm>
            <a:off x="6537935" y="2877206"/>
            <a:ext cx="1316579" cy="1229881"/>
          </a:xfrm>
          <a:custGeom>
            <a:avLst/>
            <a:gdLst/>
            <a:ahLst/>
            <a:cxnLst/>
            <a:rect l="l" t="t" r="r" b="b"/>
            <a:pathLst>
              <a:path w="37480" h="34992" extrusionOk="0">
                <a:moveTo>
                  <a:pt x="37000" y="0"/>
                </a:moveTo>
                <a:cubicBezTo>
                  <a:pt x="37020" y="7"/>
                  <a:pt x="37040" y="14"/>
                  <a:pt x="37060" y="22"/>
                </a:cubicBezTo>
                <a:lnTo>
                  <a:pt x="37060" y="22"/>
                </a:lnTo>
                <a:cubicBezTo>
                  <a:pt x="37046" y="8"/>
                  <a:pt x="37027" y="0"/>
                  <a:pt x="37000" y="0"/>
                </a:cubicBezTo>
                <a:close/>
                <a:moveTo>
                  <a:pt x="37060" y="22"/>
                </a:moveTo>
                <a:lnTo>
                  <a:pt x="37060" y="22"/>
                </a:lnTo>
                <a:cubicBezTo>
                  <a:pt x="37091" y="55"/>
                  <a:pt x="37091" y="119"/>
                  <a:pt x="37091" y="183"/>
                </a:cubicBezTo>
                <a:lnTo>
                  <a:pt x="36429" y="11322"/>
                </a:lnTo>
                <a:lnTo>
                  <a:pt x="36817" y="11322"/>
                </a:lnTo>
                <a:lnTo>
                  <a:pt x="37479" y="571"/>
                </a:lnTo>
                <a:cubicBezTo>
                  <a:pt x="37479" y="296"/>
                  <a:pt x="37303" y="119"/>
                  <a:pt x="37060" y="22"/>
                </a:cubicBezTo>
                <a:close/>
                <a:moveTo>
                  <a:pt x="0" y="33097"/>
                </a:moveTo>
                <a:cubicBezTo>
                  <a:pt x="91" y="33280"/>
                  <a:pt x="388" y="33485"/>
                  <a:pt x="571" y="33485"/>
                </a:cubicBezTo>
                <a:lnTo>
                  <a:pt x="27573" y="34991"/>
                </a:lnTo>
                <a:lnTo>
                  <a:pt x="27573" y="34626"/>
                </a:lnTo>
                <a:lnTo>
                  <a:pt x="183" y="33097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1" name="Google Shape;561;p28"/>
          <p:cNvSpPr/>
          <p:nvPr/>
        </p:nvSpPr>
        <p:spPr>
          <a:xfrm>
            <a:off x="7787064" y="3766088"/>
            <a:ext cx="16896" cy="20104"/>
          </a:xfrm>
          <a:custGeom>
            <a:avLst/>
            <a:gdLst/>
            <a:ahLst/>
            <a:cxnLst/>
            <a:rect l="l" t="t" r="r" b="b"/>
            <a:pathLst>
              <a:path w="481" h="572" extrusionOk="0">
                <a:moveTo>
                  <a:pt x="480" y="1"/>
                </a:moveTo>
                <a:cubicBezTo>
                  <a:pt x="298" y="92"/>
                  <a:pt x="206" y="92"/>
                  <a:pt x="115" y="206"/>
                </a:cubicBezTo>
                <a:lnTo>
                  <a:pt x="115" y="297"/>
                </a:lnTo>
                <a:lnTo>
                  <a:pt x="1" y="389"/>
                </a:lnTo>
                <a:lnTo>
                  <a:pt x="115" y="389"/>
                </a:lnTo>
                <a:cubicBezTo>
                  <a:pt x="115" y="297"/>
                  <a:pt x="206" y="297"/>
                  <a:pt x="206" y="297"/>
                </a:cubicBezTo>
                <a:cubicBezTo>
                  <a:pt x="298" y="206"/>
                  <a:pt x="389" y="206"/>
                  <a:pt x="480" y="92"/>
                </a:cubicBezTo>
                <a:lnTo>
                  <a:pt x="480" y="1"/>
                </a:lnTo>
                <a:close/>
                <a:moveTo>
                  <a:pt x="1" y="480"/>
                </a:moveTo>
                <a:lnTo>
                  <a:pt x="1" y="571"/>
                </a:lnTo>
                <a:lnTo>
                  <a:pt x="115" y="571"/>
                </a:lnTo>
                <a:lnTo>
                  <a:pt x="1" y="480"/>
                </a:lnTo>
                <a:close/>
              </a:path>
            </a:pathLst>
          </a:custGeom>
          <a:solidFill>
            <a:srgbClr val="2F285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2" name="Google Shape;562;p28"/>
          <p:cNvSpPr/>
          <p:nvPr/>
        </p:nvSpPr>
        <p:spPr>
          <a:xfrm>
            <a:off x="6524306" y="2793766"/>
            <a:ext cx="1316579" cy="1313954"/>
          </a:xfrm>
          <a:custGeom>
            <a:avLst/>
            <a:gdLst/>
            <a:ahLst/>
            <a:cxnLst/>
            <a:rect l="l" t="t" r="r" b="b"/>
            <a:pathLst>
              <a:path w="37480" h="37384" extrusionOk="0">
                <a:moveTo>
                  <a:pt x="2671" y="1"/>
                </a:moveTo>
                <a:cubicBezTo>
                  <a:pt x="2283" y="1"/>
                  <a:pt x="2009" y="183"/>
                  <a:pt x="1917" y="571"/>
                </a:cubicBezTo>
                <a:lnTo>
                  <a:pt x="0" y="34809"/>
                </a:lnTo>
                <a:cubicBezTo>
                  <a:pt x="0" y="35174"/>
                  <a:pt x="297" y="35471"/>
                  <a:pt x="571" y="35471"/>
                </a:cubicBezTo>
                <a:lnTo>
                  <a:pt x="34809" y="37365"/>
                </a:lnTo>
                <a:cubicBezTo>
                  <a:pt x="34860" y="37377"/>
                  <a:pt x="34909" y="37383"/>
                  <a:pt x="34956" y="37383"/>
                </a:cubicBezTo>
                <a:cubicBezTo>
                  <a:pt x="35269" y="37383"/>
                  <a:pt x="35493" y="37132"/>
                  <a:pt x="35493" y="36795"/>
                </a:cubicBezTo>
                <a:lnTo>
                  <a:pt x="37479" y="2557"/>
                </a:lnTo>
                <a:cubicBezTo>
                  <a:pt x="37479" y="2283"/>
                  <a:pt x="37205" y="1895"/>
                  <a:pt x="36817" y="1895"/>
                </a:cubicBezTo>
                <a:lnTo>
                  <a:pt x="267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3" name="Google Shape;563;p28"/>
          <p:cNvSpPr/>
          <p:nvPr/>
        </p:nvSpPr>
        <p:spPr>
          <a:xfrm>
            <a:off x="6681426" y="2963845"/>
            <a:ext cx="307928" cy="274397"/>
          </a:xfrm>
          <a:custGeom>
            <a:avLst/>
            <a:gdLst/>
            <a:ahLst/>
            <a:cxnLst/>
            <a:rect l="l" t="t" r="r" b="b"/>
            <a:pathLst>
              <a:path w="8766" h="7807" extrusionOk="0">
                <a:moveTo>
                  <a:pt x="7054" y="5433"/>
                </a:moveTo>
                <a:cubicBezTo>
                  <a:pt x="6940" y="5524"/>
                  <a:pt x="6940" y="5524"/>
                  <a:pt x="6848" y="5524"/>
                </a:cubicBezTo>
                <a:lnTo>
                  <a:pt x="7054" y="5433"/>
                </a:lnTo>
                <a:close/>
                <a:moveTo>
                  <a:pt x="6666" y="5524"/>
                </a:moveTo>
                <a:lnTo>
                  <a:pt x="6666" y="5616"/>
                </a:lnTo>
                <a:lnTo>
                  <a:pt x="6369" y="5616"/>
                </a:lnTo>
                <a:cubicBezTo>
                  <a:pt x="6483" y="5524"/>
                  <a:pt x="6483" y="5524"/>
                  <a:pt x="6575" y="5524"/>
                </a:cubicBezTo>
                <a:close/>
                <a:moveTo>
                  <a:pt x="7236" y="5666"/>
                </a:moveTo>
                <a:cubicBezTo>
                  <a:pt x="7493" y="5666"/>
                  <a:pt x="7746" y="5707"/>
                  <a:pt x="7990" y="5707"/>
                </a:cubicBezTo>
                <a:lnTo>
                  <a:pt x="6848" y="5707"/>
                </a:lnTo>
                <a:cubicBezTo>
                  <a:pt x="6978" y="5676"/>
                  <a:pt x="7107" y="5666"/>
                  <a:pt x="7236" y="5666"/>
                </a:cubicBezTo>
                <a:close/>
                <a:moveTo>
                  <a:pt x="8263" y="5666"/>
                </a:moveTo>
                <a:cubicBezTo>
                  <a:pt x="8297" y="5666"/>
                  <a:pt x="8317" y="5707"/>
                  <a:pt x="8378" y="5707"/>
                </a:cubicBezTo>
                <a:lnTo>
                  <a:pt x="8195" y="5707"/>
                </a:lnTo>
                <a:cubicBezTo>
                  <a:pt x="8226" y="5676"/>
                  <a:pt x="8246" y="5666"/>
                  <a:pt x="8263" y="5666"/>
                </a:cubicBezTo>
                <a:close/>
                <a:moveTo>
                  <a:pt x="4863" y="5912"/>
                </a:moveTo>
                <a:cubicBezTo>
                  <a:pt x="4863" y="5912"/>
                  <a:pt x="4822" y="5953"/>
                  <a:pt x="4761" y="5953"/>
                </a:cubicBezTo>
                <a:cubicBezTo>
                  <a:pt x="4731" y="5953"/>
                  <a:pt x="4695" y="5943"/>
                  <a:pt x="4657" y="5912"/>
                </a:cubicBezTo>
                <a:close/>
                <a:moveTo>
                  <a:pt x="8469" y="5912"/>
                </a:moveTo>
                <a:cubicBezTo>
                  <a:pt x="8560" y="6004"/>
                  <a:pt x="8560" y="6004"/>
                  <a:pt x="8469" y="6095"/>
                </a:cubicBezTo>
                <a:lnTo>
                  <a:pt x="8469" y="5912"/>
                </a:lnTo>
                <a:close/>
                <a:moveTo>
                  <a:pt x="8560" y="5798"/>
                </a:moveTo>
                <a:lnTo>
                  <a:pt x="8652" y="5912"/>
                </a:lnTo>
                <a:cubicBezTo>
                  <a:pt x="8652" y="5912"/>
                  <a:pt x="8652" y="6004"/>
                  <a:pt x="8560" y="6004"/>
                </a:cubicBezTo>
                <a:lnTo>
                  <a:pt x="8652" y="6095"/>
                </a:lnTo>
                <a:lnTo>
                  <a:pt x="8560" y="6095"/>
                </a:lnTo>
                <a:lnTo>
                  <a:pt x="8560" y="6004"/>
                </a:lnTo>
                <a:lnTo>
                  <a:pt x="8560" y="5798"/>
                </a:lnTo>
                <a:close/>
                <a:moveTo>
                  <a:pt x="2934" y="6300"/>
                </a:moveTo>
                <a:cubicBezTo>
                  <a:pt x="2945" y="6300"/>
                  <a:pt x="2945" y="6323"/>
                  <a:pt x="2945" y="6369"/>
                </a:cubicBezTo>
                <a:cubicBezTo>
                  <a:pt x="2873" y="6369"/>
                  <a:pt x="2800" y="6441"/>
                  <a:pt x="2681" y="6471"/>
                </a:cubicBezTo>
                <a:lnTo>
                  <a:pt x="2681" y="6471"/>
                </a:lnTo>
                <a:cubicBezTo>
                  <a:pt x="2763" y="6369"/>
                  <a:pt x="2766" y="6369"/>
                  <a:pt x="2854" y="6369"/>
                </a:cubicBezTo>
                <a:cubicBezTo>
                  <a:pt x="2900" y="6323"/>
                  <a:pt x="2923" y="6300"/>
                  <a:pt x="2934" y="6300"/>
                </a:cubicBezTo>
                <a:close/>
                <a:moveTo>
                  <a:pt x="5045" y="1"/>
                </a:moveTo>
                <a:cubicBezTo>
                  <a:pt x="5045" y="92"/>
                  <a:pt x="4954" y="92"/>
                  <a:pt x="4954" y="92"/>
                </a:cubicBezTo>
                <a:cubicBezTo>
                  <a:pt x="4863" y="389"/>
                  <a:pt x="4771" y="571"/>
                  <a:pt x="4657" y="777"/>
                </a:cubicBezTo>
                <a:cubicBezTo>
                  <a:pt x="4566" y="1142"/>
                  <a:pt x="4383" y="1438"/>
                  <a:pt x="4201" y="1804"/>
                </a:cubicBezTo>
                <a:cubicBezTo>
                  <a:pt x="4087" y="1918"/>
                  <a:pt x="4087" y="2009"/>
                  <a:pt x="3995" y="2100"/>
                </a:cubicBezTo>
                <a:cubicBezTo>
                  <a:pt x="3904" y="2374"/>
                  <a:pt x="3721" y="2671"/>
                  <a:pt x="3630" y="2945"/>
                </a:cubicBezTo>
                <a:cubicBezTo>
                  <a:pt x="3516" y="3150"/>
                  <a:pt x="3425" y="3242"/>
                  <a:pt x="3425" y="3333"/>
                </a:cubicBezTo>
                <a:cubicBezTo>
                  <a:pt x="3059" y="3995"/>
                  <a:pt x="2671" y="4566"/>
                  <a:pt x="2375" y="5227"/>
                </a:cubicBezTo>
                <a:lnTo>
                  <a:pt x="2283" y="5342"/>
                </a:lnTo>
                <a:lnTo>
                  <a:pt x="2283" y="5342"/>
                </a:lnTo>
                <a:cubicBezTo>
                  <a:pt x="2375" y="5227"/>
                  <a:pt x="2375" y="5227"/>
                  <a:pt x="2489" y="5136"/>
                </a:cubicBezTo>
                <a:lnTo>
                  <a:pt x="2489" y="5136"/>
                </a:lnTo>
                <a:cubicBezTo>
                  <a:pt x="2489" y="5227"/>
                  <a:pt x="2375" y="5342"/>
                  <a:pt x="2375" y="5433"/>
                </a:cubicBezTo>
                <a:lnTo>
                  <a:pt x="2283" y="5342"/>
                </a:lnTo>
                <a:cubicBezTo>
                  <a:pt x="2192" y="5524"/>
                  <a:pt x="2101" y="5707"/>
                  <a:pt x="2010" y="5798"/>
                </a:cubicBezTo>
                <a:cubicBezTo>
                  <a:pt x="1918" y="6004"/>
                  <a:pt x="1804" y="6186"/>
                  <a:pt x="1713" y="6369"/>
                </a:cubicBezTo>
                <a:cubicBezTo>
                  <a:pt x="1621" y="6483"/>
                  <a:pt x="1621" y="6574"/>
                  <a:pt x="1439" y="6574"/>
                </a:cubicBezTo>
                <a:cubicBezTo>
                  <a:pt x="1142" y="6757"/>
                  <a:pt x="868" y="6848"/>
                  <a:pt x="572" y="7054"/>
                </a:cubicBezTo>
                <a:cubicBezTo>
                  <a:pt x="480" y="7145"/>
                  <a:pt x="298" y="7145"/>
                  <a:pt x="206" y="7236"/>
                </a:cubicBezTo>
                <a:cubicBezTo>
                  <a:pt x="1" y="7327"/>
                  <a:pt x="1" y="7510"/>
                  <a:pt x="1" y="7624"/>
                </a:cubicBezTo>
                <a:cubicBezTo>
                  <a:pt x="92" y="7715"/>
                  <a:pt x="92" y="7715"/>
                  <a:pt x="206" y="7807"/>
                </a:cubicBezTo>
                <a:cubicBezTo>
                  <a:pt x="298" y="7715"/>
                  <a:pt x="389" y="7715"/>
                  <a:pt x="298" y="7624"/>
                </a:cubicBezTo>
                <a:cubicBezTo>
                  <a:pt x="389" y="7510"/>
                  <a:pt x="480" y="7510"/>
                  <a:pt x="480" y="7419"/>
                </a:cubicBezTo>
                <a:cubicBezTo>
                  <a:pt x="777" y="7327"/>
                  <a:pt x="1051" y="7145"/>
                  <a:pt x="1348" y="7054"/>
                </a:cubicBezTo>
                <a:cubicBezTo>
                  <a:pt x="2101" y="6665"/>
                  <a:pt x="2763" y="6483"/>
                  <a:pt x="3516" y="6277"/>
                </a:cubicBezTo>
                <a:cubicBezTo>
                  <a:pt x="3721" y="6186"/>
                  <a:pt x="3995" y="6186"/>
                  <a:pt x="4201" y="6095"/>
                </a:cubicBezTo>
                <a:cubicBezTo>
                  <a:pt x="4475" y="6095"/>
                  <a:pt x="4657" y="6004"/>
                  <a:pt x="4954" y="5912"/>
                </a:cubicBezTo>
                <a:lnTo>
                  <a:pt x="5525" y="5912"/>
                </a:lnTo>
                <a:lnTo>
                  <a:pt x="6004" y="5798"/>
                </a:lnTo>
                <a:lnTo>
                  <a:pt x="5913" y="5707"/>
                </a:lnTo>
                <a:lnTo>
                  <a:pt x="5433" y="5707"/>
                </a:lnTo>
                <a:cubicBezTo>
                  <a:pt x="5555" y="5707"/>
                  <a:pt x="5677" y="5666"/>
                  <a:pt x="5805" y="5666"/>
                </a:cubicBezTo>
                <a:cubicBezTo>
                  <a:pt x="5870" y="5666"/>
                  <a:pt x="5935" y="5676"/>
                  <a:pt x="6004" y="5707"/>
                </a:cubicBezTo>
                <a:cubicBezTo>
                  <a:pt x="6095" y="5707"/>
                  <a:pt x="6004" y="5798"/>
                  <a:pt x="6004" y="5798"/>
                </a:cubicBezTo>
                <a:lnTo>
                  <a:pt x="6369" y="5798"/>
                </a:lnTo>
                <a:cubicBezTo>
                  <a:pt x="6654" y="5752"/>
                  <a:pt x="6940" y="5730"/>
                  <a:pt x="7214" y="5730"/>
                </a:cubicBezTo>
                <a:cubicBezTo>
                  <a:pt x="7488" y="5730"/>
                  <a:pt x="7750" y="5752"/>
                  <a:pt x="7990" y="5798"/>
                </a:cubicBezTo>
                <a:lnTo>
                  <a:pt x="8286" y="5798"/>
                </a:lnTo>
                <a:lnTo>
                  <a:pt x="8378" y="5912"/>
                </a:lnTo>
                <a:cubicBezTo>
                  <a:pt x="8378" y="5912"/>
                  <a:pt x="8378" y="6004"/>
                  <a:pt x="8286" y="6004"/>
                </a:cubicBezTo>
                <a:lnTo>
                  <a:pt x="8378" y="6004"/>
                </a:lnTo>
                <a:cubicBezTo>
                  <a:pt x="8378" y="6095"/>
                  <a:pt x="8378" y="6095"/>
                  <a:pt x="8286" y="6186"/>
                </a:cubicBezTo>
                <a:cubicBezTo>
                  <a:pt x="8378" y="6186"/>
                  <a:pt x="8378" y="6186"/>
                  <a:pt x="8469" y="6277"/>
                </a:cubicBezTo>
                <a:cubicBezTo>
                  <a:pt x="8652" y="6186"/>
                  <a:pt x="8766" y="6095"/>
                  <a:pt x="8652" y="5798"/>
                </a:cubicBezTo>
                <a:cubicBezTo>
                  <a:pt x="8652" y="5707"/>
                  <a:pt x="8560" y="5707"/>
                  <a:pt x="8560" y="5616"/>
                </a:cubicBezTo>
                <a:cubicBezTo>
                  <a:pt x="8378" y="5524"/>
                  <a:pt x="8286" y="5524"/>
                  <a:pt x="8081" y="5524"/>
                </a:cubicBezTo>
                <a:cubicBezTo>
                  <a:pt x="7990" y="5433"/>
                  <a:pt x="7898" y="5433"/>
                  <a:pt x="7716" y="5433"/>
                </a:cubicBezTo>
                <a:lnTo>
                  <a:pt x="7054" y="5433"/>
                </a:lnTo>
                <a:cubicBezTo>
                  <a:pt x="6575" y="5433"/>
                  <a:pt x="6187" y="5433"/>
                  <a:pt x="5707" y="5524"/>
                </a:cubicBezTo>
                <a:cubicBezTo>
                  <a:pt x="5228" y="5524"/>
                  <a:pt x="4863" y="5616"/>
                  <a:pt x="4383" y="5707"/>
                </a:cubicBezTo>
                <a:cubicBezTo>
                  <a:pt x="3995" y="5798"/>
                  <a:pt x="3516" y="5912"/>
                  <a:pt x="3151" y="6004"/>
                </a:cubicBezTo>
                <a:lnTo>
                  <a:pt x="3059" y="6095"/>
                </a:lnTo>
                <a:cubicBezTo>
                  <a:pt x="2945" y="6186"/>
                  <a:pt x="2763" y="6186"/>
                  <a:pt x="2580" y="6277"/>
                </a:cubicBezTo>
                <a:cubicBezTo>
                  <a:pt x="2489" y="6277"/>
                  <a:pt x="2375" y="6369"/>
                  <a:pt x="2283" y="6369"/>
                </a:cubicBezTo>
                <a:lnTo>
                  <a:pt x="2010" y="6369"/>
                </a:lnTo>
                <a:cubicBezTo>
                  <a:pt x="2283" y="6004"/>
                  <a:pt x="2489" y="5616"/>
                  <a:pt x="2671" y="5342"/>
                </a:cubicBezTo>
                <a:cubicBezTo>
                  <a:pt x="2945" y="4657"/>
                  <a:pt x="3333" y="4086"/>
                  <a:pt x="3630" y="3516"/>
                </a:cubicBezTo>
                <a:cubicBezTo>
                  <a:pt x="3995" y="2762"/>
                  <a:pt x="4383" y="2009"/>
                  <a:pt x="4863" y="1142"/>
                </a:cubicBezTo>
                <a:cubicBezTo>
                  <a:pt x="4954" y="868"/>
                  <a:pt x="5137" y="571"/>
                  <a:pt x="5228" y="206"/>
                </a:cubicBezTo>
                <a:lnTo>
                  <a:pt x="5228" y="1"/>
                </a:lnTo>
                <a:lnTo>
                  <a:pt x="5137" y="1"/>
                </a:lnTo>
                <a:cubicBezTo>
                  <a:pt x="5045" y="1"/>
                  <a:pt x="5137" y="92"/>
                  <a:pt x="5045" y="92"/>
                </a:cubicBezTo>
                <a:lnTo>
                  <a:pt x="5045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4" name="Google Shape;564;p28"/>
          <p:cNvSpPr/>
          <p:nvPr/>
        </p:nvSpPr>
        <p:spPr>
          <a:xfrm>
            <a:off x="6865032" y="3094629"/>
            <a:ext cx="47352" cy="57782"/>
          </a:xfrm>
          <a:custGeom>
            <a:avLst/>
            <a:gdLst/>
            <a:ahLst/>
            <a:cxnLst/>
            <a:rect l="l" t="t" r="r" b="b"/>
            <a:pathLst>
              <a:path w="1348" h="1644" extrusionOk="0">
                <a:moveTo>
                  <a:pt x="688" y="604"/>
                </a:moveTo>
                <a:cubicBezTo>
                  <a:pt x="653" y="623"/>
                  <a:pt x="615" y="643"/>
                  <a:pt x="572" y="662"/>
                </a:cubicBezTo>
                <a:cubicBezTo>
                  <a:pt x="553" y="680"/>
                  <a:pt x="539" y="698"/>
                  <a:pt x="526" y="716"/>
                </a:cubicBezTo>
                <a:lnTo>
                  <a:pt x="526" y="716"/>
                </a:lnTo>
                <a:cubicBezTo>
                  <a:pt x="564" y="691"/>
                  <a:pt x="621" y="662"/>
                  <a:pt x="686" y="662"/>
                </a:cubicBezTo>
                <a:cubicBezTo>
                  <a:pt x="686" y="637"/>
                  <a:pt x="686" y="619"/>
                  <a:pt x="688" y="604"/>
                </a:cubicBezTo>
                <a:close/>
                <a:moveTo>
                  <a:pt x="1085" y="857"/>
                </a:moveTo>
                <a:cubicBezTo>
                  <a:pt x="1066" y="876"/>
                  <a:pt x="1051" y="898"/>
                  <a:pt x="1051" y="936"/>
                </a:cubicBezTo>
                <a:cubicBezTo>
                  <a:pt x="1064" y="909"/>
                  <a:pt x="1075" y="883"/>
                  <a:pt x="1085" y="857"/>
                </a:cubicBezTo>
                <a:close/>
                <a:moveTo>
                  <a:pt x="1051" y="274"/>
                </a:moveTo>
                <a:cubicBezTo>
                  <a:pt x="960" y="365"/>
                  <a:pt x="960" y="365"/>
                  <a:pt x="868" y="365"/>
                </a:cubicBezTo>
                <a:cubicBezTo>
                  <a:pt x="868" y="479"/>
                  <a:pt x="777" y="479"/>
                  <a:pt x="777" y="479"/>
                </a:cubicBezTo>
                <a:cubicBezTo>
                  <a:pt x="711" y="546"/>
                  <a:pt x="692" y="564"/>
                  <a:pt x="688" y="604"/>
                </a:cubicBezTo>
                <a:lnTo>
                  <a:pt x="688" y="604"/>
                </a:lnTo>
                <a:cubicBezTo>
                  <a:pt x="816" y="531"/>
                  <a:pt x="888" y="455"/>
                  <a:pt x="960" y="365"/>
                </a:cubicBezTo>
                <a:lnTo>
                  <a:pt x="1051" y="365"/>
                </a:lnTo>
                <a:cubicBezTo>
                  <a:pt x="1129" y="541"/>
                  <a:pt x="1140" y="700"/>
                  <a:pt x="1085" y="857"/>
                </a:cubicBezTo>
                <a:lnTo>
                  <a:pt x="1085" y="857"/>
                </a:lnTo>
                <a:cubicBezTo>
                  <a:pt x="1111" y="829"/>
                  <a:pt x="1142" y="807"/>
                  <a:pt x="1142" y="753"/>
                </a:cubicBezTo>
                <a:lnTo>
                  <a:pt x="1142" y="753"/>
                </a:lnTo>
                <a:cubicBezTo>
                  <a:pt x="1142" y="845"/>
                  <a:pt x="1142" y="936"/>
                  <a:pt x="1051" y="1050"/>
                </a:cubicBezTo>
                <a:cubicBezTo>
                  <a:pt x="960" y="1141"/>
                  <a:pt x="868" y="1233"/>
                  <a:pt x="868" y="1324"/>
                </a:cubicBezTo>
                <a:cubicBezTo>
                  <a:pt x="777" y="1415"/>
                  <a:pt x="686" y="1415"/>
                  <a:pt x="572" y="1415"/>
                </a:cubicBezTo>
                <a:cubicBezTo>
                  <a:pt x="480" y="1415"/>
                  <a:pt x="480" y="1415"/>
                  <a:pt x="389" y="1506"/>
                </a:cubicBezTo>
                <a:lnTo>
                  <a:pt x="298" y="1415"/>
                </a:lnTo>
                <a:lnTo>
                  <a:pt x="480" y="1415"/>
                </a:lnTo>
                <a:cubicBezTo>
                  <a:pt x="389" y="1415"/>
                  <a:pt x="389" y="1324"/>
                  <a:pt x="298" y="1324"/>
                </a:cubicBezTo>
                <a:cubicBezTo>
                  <a:pt x="298" y="1233"/>
                  <a:pt x="298" y="1141"/>
                  <a:pt x="389" y="936"/>
                </a:cubicBezTo>
                <a:cubicBezTo>
                  <a:pt x="462" y="863"/>
                  <a:pt x="477" y="790"/>
                  <a:pt x="526" y="716"/>
                </a:cubicBezTo>
                <a:lnTo>
                  <a:pt x="526" y="716"/>
                </a:lnTo>
                <a:cubicBezTo>
                  <a:pt x="498" y="736"/>
                  <a:pt x="480" y="753"/>
                  <a:pt x="480" y="753"/>
                </a:cubicBezTo>
                <a:cubicBezTo>
                  <a:pt x="389" y="845"/>
                  <a:pt x="298" y="936"/>
                  <a:pt x="206" y="1050"/>
                </a:cubicBezTo>
                <a:cubicBezTo>
                  <a:pt x="298" y="845"/>
                  <a:pt x="298" y="753"/>
                  <a:pt x="480" y="662"/>
                </a:cubicBezTo>
                <a:lnTo>
                  <a:pt x="777" y="365"/>
                </a:lnTo>
                <a:cubicBezTo>
                  <a:pt x="868" y="274"/>
                  <a:pt x="960" y="274"/>
                  <a:pt x="960" y="274"/>
                </a:cubicBezTo>
                <a:close/>
                <a:moveTo>
                  <a:pt x="1051" y="0"/>
                </a:moveTo>
                <a:cubicBezTo>
                  <a:pt x="960" y="0"/>
                  <a:pt x="868" y="91"/>
                  <a:pt x="777" y="183"/>
                </a:cubicBezTo>
                <a:cubicBezTo>
                  <a:pt x="777" y="183"/>
                  <a:pt x="777" y="274"/>
                  <a:pt x="686" y="274"/>
                </a:cubicBezTo>
                <a:cubicBezTo>
                  <a:pt x="686" y="274"/>
                  <a:pt x="572" y="274"/>
                  <a:pt x="572" y="365"/>
                </a:cubicBezTo>
                <a:cubicBezTo>
                  <a:pt x="480" y="479"/>
                  <a:pt x="389" y="479"/>
                  <a:pt x="298" y="571"/>
                </a:cubicBezTo>
                <a:cubicBezTo>
                  <a:pt x="206" y="753"/>
                  <a:pt x="115" y="936"/>
                  <a:pt x="1" y="1141"/>
                </a:cubicBezTo>
                <a:lnTo>
                  <a:pt x="1" y="1324"/>
                </a:lnTo>
                <a:cubicBezTo>
                  <a:pt x="1" y="1476"/>
                  <a:pt x="143" y="1643"/>
                  <a:pt x="295" y="1643"/>
                </a:cubicBezTo>
                <a:cubicBezTo>
                  <a:pt x="326" y="1643"/>
                  <a:pt x="358" y="1636"/>
                  <a:pt x="389" y="1621"/>
                </a:cubicBezTo>
                <a:lnTo>
                  <a:pt x="480" y="1621"/>
                </a:lnTo>
                <a:cubicBezTo>
                  <a:pt x="526" y="1564"/>
                  <a:pt x="577" y="1535"/>
                  <a:pt x="629" y="1535"/>
                </a:cubicBezTo>
                <a:cubicBezTo>
                  <a:pt x="680" y="1535"/>
                  <a:pt x="731" y="1564"/>
                  <a:pt x="777" y="1621"/>
                </a:cubicBezTo>
                <a:cubicBezTo>
                  <a:pt x="960" y="1506"/>
                  <a:pt x="1051" y="1415"/>
                  <a:pt x="1142" y="1233"/>
                </a:cubicBezTo>
                <a:cubicBezTo>
                  <a:pt x="1256" y="1141"/>
                  <a:pt x="1256" y="1050"/>
                  <a:pt x="1348" y="936"/>
                </a:cubicBezTo>
                <a:lnTo>
                  <a:pt x="1348" y="479"/>
                </a:lnTo>
                <a:cubicBezTo>
                  <a:pt x="1348" y="479"/>
                  <a:pt x="1256" y="365"/>
                  <a:pt x="1348" y="365"/>
                </a:cubicBezTo>
                <a:cubicBezTo>
                  <a:pt x="1348" y="274"/>
                  <a:pt x="1348" y="183"/>
                  <a:pt x="1256" y="183"/>
                </a:cubicBezTo>
                <a:lnTo>
                  <a:pt x="1142" y="91"/>
                </a:lnTo>
                <a:cubicBezTo>
                  <a:pt x="1142" y="91"/>
                  <a:pt x="1142" y="0"/>
                  <a:pt x="1051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5" name="Google Shape;565;p28"/>
          <p:cNvSpPr/>
          <p:nvPr/>
        </p:nvSpPr>
        <p:spPr>
          <a:xfrm>
            <a:off x="6909150" y="3101026"/>
            <a:ext cx="56169" cy="53776"/>
          </a:xfrm>
          <a:custGeom>
            <a:avLst/>
            <a:gdLst/>
            <a:ahLst/>
            <a:cxnLst/>
            <a:rect l="l" t="t" r="r" b="b"/>
            <a:pathLst>
              <a:path w="1599" h="1530" extrusionOk="0">
                <a:moveTo>
                  <a:pt x="753" y="754"/>
                </a:moveTo>
                <a:lnTo>
                  <a:pt x="662" y="868"/>
                </a:lnTo>
                <a:cubicBezTo>
                  <a:pt x="571" y="959"/>
                  <a:pt x="571" y="959"/>
                  <a:pt x="457" y="1051"/>
                </a:cubicBezTo>
                <a:lnTo>
                  <a:pt x="457" y="959"/>
                </a:lnTo>
                <a:cubicBezTo>
                  <a:pt x="571" y="868"/>
                  <a:pt x="662" y="868"/>
                  <a:pt x="753" y="754"/>
                </a:cubicBezTo>
                <a:close/>
                <a:moveTo>
                  <a:pt x="571" y="1"/>
                </a:moveTo>
                <a:cubicBezTo>
                  <a:pt x="457" y="480"/>
                  <a:pt x="183" y="868"/>
                  <a:pt x="0" y="1233"/>
                </a:cubicBezTo>
                <a:lnTo>
                  <a:pt x="0" y="1439"/>
                </a:lnTo>
                <a:lnTo>
                  <a:pt x="183" y="1530"/>
                </a:lnTo>
                <a:cubicBezTo>
                  <a:pt x="183" y="1439"/>
                  <a:pt x="274" y="1324"/>
                  <a:pt x="365" y="1233"/>
                </a:cubicBezTo>
                <a:cubicBezTo>
                  <a:pt x="365" y="1233"/>
                  <a:pt x="365" y="1142"/>
                  <a:pt x="457" y="1142"/>
                </a:cubicBezTo>
                <a:cubicBezTo>
                  <a:pt x="457" y="1051"/>
                  <a:pt x="571" y="1051"/>
                  <a:pt x="662" y="959"/>
                </a:cubicBezTo>
                <a:cubicBezTo>
                  <a:pt x="662" y="868"/>
                  <a:pt x="754" y="868"/>
                  <a:pt x="754" y="754"/>
                </a:cubicBezTo>
                <a:cubicBezTo>
                  <a:pt x="845" y="754"/>
                  <a:pt x="936" y="663"/>
                  <a:pt x="1027" y="571"/>
                </a:cubicBezTo>
                <a:cubicBezTo>
                  <a:pt x="1142" y="571"/>
                  <a:pt x="1233" y="571"/>
                  <a:pt x="1233" y="480"/>
                </a:cubicBezTo>
                <a:lnTo>
                  <a:pt x="1324" y="480"/>
                </a:lnTo>
                <a:cubicBezTo>
                  <a:pt x="1324" y="510"/>
                  <a:pt x="1324" y="521"/>
                  <a:pt x="1328" y="521"/>
                </a:cubicBezTo>
                <a:cubicBezTo>
                  <a:pt x="1334" y="521"/>
                  <a:pt x="1355" y="480"/>
                  <a:pt x="1415" y="480"/>
                </a:cubicBezTo>
                <a:lnTo>
                  <a:pt x="1415" y="571"/>
                </a:lnTo>
                <a:cubicBezTo>
                  <a:pt x="1507" y="571"/>
                  <a:pt x="1598" y="480"/>
                  <a:pt x="1598" y="389"/>
                </a:cubicBezTo>
                <a:lnTo>
                  <a:pt x="1598" y="297"/>
                </a:lnTo>
                <a:lnTo>
                  <a:pt x="1507" y="297"/>
                </a:lnTo>
                <a:lnTo>
                  <a:pt x="1507" y="183"/>
                </a:lnTo>
                <a:lnTo>
                  <a:pt x="1415" y="183"/>
                </a:lnTo>
                <a:cubicBezTo>
                  <a:pt x="1233" y="297"/>
                  <a:pt x="1027" y="389"/>
                  <a:pt x="845" y="389"/>
                </a:cubicBezTo>
                <a:cubicBezTo>
                  <a:pt x="1027" y="297"/>
                  <a:pt x="1141" y="183"/>
                  <a:pt x="1324" y="183"/>
                </a:cubicBezTo>
                <a:lnTo>
                  <a:pt x="1324" y="183"/>
                </a:lnTo>
                <a:cubicBezTo>
                  <a:pt x="1141" y="183"/>
                  <a:pt x="936" y="297"/>
                  <a:pt x="754" y="389"/>
                </a:cubicBezTo>
                <a:lnTo>
                  <a:pt x="754" y="183"/>
                </a:lnTo>
                <a:lnTo>
                  <a:pt x="662" y="183"/>
                </a:lnTo>
                <a:lnTo>
                  <a:pt x="662" y="92"/>
                </a:lnTo>
                <a:lnTo>
                  <a:pt x="571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6" name="Google Shape;566;p28"/>
          <p:cNvSpPr/>
          <p:nvPr/>
        </p:nvSpPr>
        <p:spPr>
          <a:xfrm>
            <a:off x="6962051" y="3101026"/>
            <a:ext cx="63370" cy="57009"/>
          </a:xfrm>
          <a:custGeom>
            <a:avLst/>
            <a:gdLst/>
            <a:ahLst/>
            <a:cxnLst/>
            <a:rect l="l" t="t" r="r" b="b"/>
            <a:pathLst>
              <a:path w="1804" h="1622" extrusionOk="0">
                <a:moveTo>
                  <a:pt x="1142" y="389"/>
                </a:moveTo>
                <a:lnTo>
                  <a:pt x="1142" y="480"/>
                </a:lnTo>
                <a:cubicBezTo>
                  <a:pt x="1051" y="571"/>
                  <a:pt x="868" y="663"/>
                  <a:pt x="777" y="663"/>
                </a:cubicBezTo>
                <a:cubicBezTo>
                  <a:pt x="868" y="571"/>
                  <a:pt x="959" y="480"/>
                  <a:pt x="1142" y="389"/>
                </a:cubicBezTo>
                <a:close/>
                <a:moveTo>
                  <a:pt x="1439" y="1"/>
                </a:moveTo>
                <a:cubicBezTo>
                  <a:pt x="1347" y="1"/>
                  <a:pt x="1233" y="92"/>
                  <a:pt x="1142" y="92"/>
                </a:cubicBezTo>
                <a:cubicBezTo>
                  <a:pt x="1051" y="183"/>
                  <a:pt x="1051" y="183"/>
                  <a:pt x="959" y="297"/>
                </a:cubicBezTo>
                <a:lnTo>
                  <a:pt x="868" y="389"/>
                </a:lnTo>
                <a:cubicBezTo>
                  <a:pt x="777" y="389"/>
                  <a:pt x="663" y="480"/>
                  <a:pt x="663" y="571"/>
                </a:cubicBezTo>
                <a:cubicBezTo>
                  <a:pt x="571" y="571"/>
                  <a:pt x="480" y="663"/>
                  <a:pt x="389" y="754"/>
                </a:cubicBezTo>
                <a:lnTo>
                  <a:pt x="92" y="754"/>
                </a:lnTo>
                <a:lnTo>
                  <a:pt x="1" y="868"/>
                </a:lnTo>
                <a:lnTo>
                  <a:pt x="1" y="959"/>
                </a:lnTo>
                <a:cubicBezTo>
                  <a:pt x="1" y="990"/>
                  <a:pt x="11" y="1000"/>
                  <a:pt x="29" y="1000"/>
                </a:cubicBezTo>
                <a:cubicBezTo>
                  <a:pt x="64" y="1000"/>
                  <a:pt x="130" y="959"/>
                  <a:pt x="206" y="959"/>
                </a:cubicBezTo>
                <a:lnTo>
                  <a:pt x="206" y="1051"/>
                </a:lnTo>
                <a:lnTo>
                  <a:pt x="206" y="1142"/>
                </a:lnTo>
                <a:lnTo>
                  <a:pt x="297" y="1233"/>
                </a:lnTo>
                <a:lnTo>
                  <a:pt x="297" y="1324"/>
                </a:lnTo>
                <a:cubicBezTo>
                  <a:pt x="389" y="1324"/>
                  <a:pt x="480" y="1439"/>
                  <a:pt x="571" y="1439"/>
                </a:cubicBezTo>
                <a:lnTo>
                  <a:pt x="480" y="1530"/>
                </a:lnTo>
                <a:cubicBezTo>
                  <a:pt x="571" y="1530"/>
                  <a:pt x="663" y="1621"/>
                  <a:pt x="777" y="1621"/>
                </a:cubicBezTo>
                <a:lnTo>
                  <a:pt x="959" y="1621"/>
                </a:lnTo>
                <a:cubicBezTo>
                  <a:pt x="1051" y="1621"/>
                  <a:pt x="1233" y="1621"/>
                  <a:pt x="1347" y="1530"/>
                </a:cubicBezTo>
                <a:cubicBezTo>
                  <a:pt x="1439" y="1439"/>
                  <a:pt x="1439" y="1324"/>
                  <a:pt x="1439" y="1324"/>
                </a:cubicBezTo>
                <a:cubicBezTo>
                  <a:pt x="1347" y="1233"/>
                  <a:pt x="1347" y="1233"/>
                  <a:pt x="1233" y="1233"/>
                </a:cubicBezTo>
                <a:cubicBezTo>
                  <a:pt x="1233" y="1233"/>
                  <a:pt x="1142" y="1233"/>
                  <a:pt x="1051" y="1324"/>
                </a:cubicBezTo>
                <a:lnTo>
                  <a:pt x="868" y="1324"/>
                </a:lnTo>
                <a:cubicBezTo>
                  <a:pt x="571" y="1324"/>
                  <a:pt x="480" y="1233"/>
                  <a:pt x="480" y="1051"/>
                </a:cubicBezTo>
                <a:cubicBezTo>
                  <a:pt x="663" y="959"/>
                  <a:pt x="868" y="868"/>
                  <a:pt x="1051" y="754"/>
                </a:cubicBezTo>
                <a:cubicBezTo>
                  <a:pt x="1233" y="663"/>
                  <a:pt x="1439" y="571"/>
                  <a:pt x="1621" y="480"/>
                </a:cubicBezTo>
                <a:cubicBezTo>
                  <a:pt x="1621" y="480"/>
                  <a:pt x="1713" y="389"/>
                  <a:pt x="1713" y="297"/>
                </a:cubicBezTo>
                <a:cubicBezTo>
                  <a:pt x="1804" y="183"/>
                  <a:pt x="1713" y="92"/>
                  <a:pt x="1621" y="92"/>
                </a:cubicBezTo>
                <a:lnTo>
                  <a:pt x="1530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7" name="Google Shape;567;p28"/>
          <p:cNvSpPr/>
          <p:nvPr/>
        </p:nvSpPr>
        <p:spPr>
          <a:xfrm>
            <a:off x="5388986" y="4140761"/>
            <a:ext cx="945351" cy="418009"/>
          </a:xfrm>
          <a:custGeom>
            <a:avLst/>
            <a:gdLst/>
            <a:ahLst/>
            <a:cxnLst/>
            <a:rect l="l" t="t" r="r" b="b"/>
            <a:pathLst>
              <a:path w="26912" h="11893" extrusionOk="0">
                <a:moveTo>
                  <a:pt x="1324" y="0"/>
                </a:moveTo>
                <a:cubicBezTo>
                  <a:pt x="1050" y="0"/>
                  <a:pt x="845" y="183"/>
                  <a:pt x="754" y="479"/>
                </a:cubicBezTo>
                <a:lnTo>
                  <a:pt x="1" y="9518"/>
                </a:lnTo>
                <a:cubicBezTo>
                  <a:pt x="1" y="9792"/>
                  <a:pt x="183" y="9975"/>
                  <a:pt x="480" y="10089"/>
                </a:cubicBezTo>
                <a:lnTo>
                  <a:pt x="21388" y="11892"/>
                </a:lnTo>
                <a:cubicBezTo>
                  <a:pt x="21593" y="11892"/>
                  <a:pt x="21685" y="11892"/>
                  <a:pt x="21776" y="11801"/>
                </a:cubicBezTo>
                <a:lnTo>
                  <a:pt x="26729" y="7692"/>
                </a:lnTo>
                <a:cubicBezTo>
                  <a:pt x="26912" y="7510"/>
                  <a:pt x="26912" y="7236"/>
                  <a:pt x="26820" y="6939"/>
                </a:cubicBezTo>
                <a:lnTo>
                  <a:pt x="22620" y="2100"/>
                </a:lnTo>
                <a:cubicBezTo>
                  <a:pt x="22529" y="1986"/>
                  <a:pt x="22438" y="1895"/>
                  <a:pt x="22346" y="1895"/>
                </a:cubicBezTo>
                <a:lnTo>
                  <a:pt x="132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8" name="Google Shape;568;p28"/>
          <p:cNvSpPr/>
          <p:nvPr/>
        </p:nvSpPr>
        <p:spPr>
          <a:xfrm>
            <a:off x="7018991" y="3107458"/>
            <a:ext cx="90629" cy="60208"/>
          </a:xfrm>
          <a:custGeom>
            <a:avLst/>
            <a:gdLst/>
            <a:ahLst/>
            <a:cxnLst/>
            <a:rect l="l" t="t" r="r" b="b"/>
            <a:pathLst>
              <a:path w="2580" h="1713" extrusionOk="0">
                <a:moveTo>
                  <a:pt x="92" y="959"/>
                </a:moveTo>
                <a:lnTo>
                  <a:pt x="0" y="1050"/>
                </a:lnTo>
                <a:lnTo>
                  <a:pt x="92" y="1050"/>
                </a:lnTo>
                <a:lnTo>
                  <a:pt x="92" y="959"/>
                </a:lnTo>
                <a:close/>
                <a:moveTo>
                  <a:pt x="2283" y="871"/>
                </a:moveTo>
                <a:cubicBezTo>
                  <a:pt x="2283" y="964"/>
                  <a:pt x="2282" y="1143"/>
                  <a:pt x="2192" y="1256"/>
                </a:cubicBezTo>
                <a:lnTo>
                  <a:pt x="2192" y="1050"/>
                </a:lnTo>
                <a:cubicBezTo>
                  <a:pt x="2282" y="960"/>
                  <a:pt x="2283" y="959"/>
                  <a:pt x="2283" y="871"/>
                </a:cubicBezTo>
                <a:close/>
                <a:moveTo>
                  <a:pt x="662" y="0"/>
                </a:moveTo>
                <a:cubicBezTo>
                  <a:pt x="571" y="206"/>
                  <a:pt x="480" y="388"/>
                  <a:pt x="388" y="480"/>
                </a:cubicBezTo>
                <a:cubicBezTo>
                  <a:pt x="297" y="685"/>
                  <a:pt x="183" y="868"/>
                  <a:pt x="92" y="959"/>
                </a:cubicBezTo>
                <a:lnTo>
                  <a:pt x="183" y="959"/>
                </a:lnTo>
                <a:lnTo>
                  <a:pt x="92" y="1050"/>
                </a:lnTo>
                <a:lnTo>
                  <a:pt x="92" y="1141"/>
                </a:lnTo>
                <a:cubicBezTo>
                  <a:pt x="92" y="1256"/>
                  <a:pt x="183" y="1256"/>
                  <a:pt x="297" y="1256"/>
                </a:cubicBezTo>
                <a:lnTo>
                  <a:pt x="297" y="1141"/>
                </a:lnTo>
                <a:cubicBezTo>
                  <a:pt x="480" y="959"/>
                  <a:pt x="754" y="776"/>
                  <a:pt x="959" y="685"/>
                </a:cubicBezTo>
                <a:cubicBezTo>
                  <a:pt x="1050" y="571"/>
                  <a:pt x="1142" y="571"/>
                  <a:pt x="1233" y="480"/>
                </a:cubicBezTo>
                <a:lnTo>
                  <a:pt x="1233" y="571"/>
                </a:lnTo>
                <a:cubicBezTo>
                  <a:pt x="1142" y="685"/>
                  <a:pt x="1142" y="776"/>
                  <a:pt x="1050" y="959"/>
                </a:cubicBezTo>
                <a:lnTo>
                  <a:pt x="1050" y="1050"/>
                </a:lnTo>
                <a:cubicBezTo>
                  <a:pt x="1142" y="1050"/>
                  <a:pt x="1142" y="1141"/>
                  <a:pt x="1233" y="1141"/>
                </a:cubicBezTo>
                <a:cubicBezTo>
                  <a:pt x="1324" y="1141"/>
                  <a:pt x="1324" y="1141"/>
                  <a:pt x="1438" y="1050"/>
                </a:cubicBezTo>
                <a:cubicBezTo>
                  <a:pt x="1530" y="1050"/>
                  <a:pt x="1621" y="959"/>
                  <a:pt x="1712" y="868"/>
                </a:cubicBezTo>
                <a:cubicBezTo>
                  <a:pt x="1804" y="776"/>
                  <a:pt x="1895" y="685"/>
                  <a:pt x="2100" y="571"/>
                </a:cubicBezTo>
                <a:lnTo>
                  <a:pt x="2192" y="571"/>
                </a:lnTo>
                <a:lnTo>
                  <a:pt x="2192" y="685"/>
                </a:lnTo>
                <a:cubicBezTo>
                  <a:pt x="2192" y="776"/>
                  <a:pt x="2100" y="868"/>
                  <a:pt x="2100" y="1050"/>
                </a:cubicBezTo>
                <a:lnTo>
                  <a:pt x="1804" y="1530"/>
                </a:lnTo>
                <a:lnTo>
                  <a:pt x="1895" y="1621"/>
                </a:lnTo>
                <a:cubicBezTo>
                  <a:pt x="2009" y="1621"/>
                  <a:pt x="2009" y="1712"/>
                  <a:pt x="2009" y="1712"/>
                </a:cubicBezTo>
                <a:cubicBezTo>
                  <a:pt x="2100" y="1712"/>
                  <a:pt x="2100" y="1621"/>
                  <a:pt x="2100" y="1621"/>
                </a:cubicBezTo>
                <a:lnTo>
                  <a:pt x="2192" y="1530"/>
                </a:lnTo>
                <a:lnTo>
                  <a:pt x="2192" y="1347"/>
                </a:lnTo>
                <a:cubicBezTo>
                  <a:pt x="2283" y="1256"/>
                  <a:pt x="2283" y="1256"/>
                  <a:pt x="2283" y="1141"/>
                </a:cubicBezTo>
                <a:cubicBezTo>
                  <a:pt x="2374" y="959"/>
                  <a:pt x="2465" y="776"/>
                  <a:pt x="2465" y="571"/>
                </a:cubicBezTo>
                <a:cubicBezTo>
                  <a:pt x="2580" y="480"/>
                  <a:pt x="2465" y="388"/>
                  <a:pt x="2465" y="297"/>
                </a:cubicBezTo>
                <a:lnTo>
                  <a:pt x="2374" y="297"/>
                </a:lnTo>
                <a:cubicBezTo>
                  <a:pt x="2374" y="206"/>
                  <a:pt x="2283" y="206"/>
                  <a:pt x="2192" y="206"/>
                </a:cubicBezTo>
                <a:cubicBezTo>
                  <a:pt x="2100" y="206"/>
                  <a:pt x="2100" y="297"/>
                  <a:pt x="2009" y="297"/>
                </a:cubicBezTo>
                <a:cubicBezTo>
                  <a:pt x="1804" y="388"/>
                  <a:pt x="1712" y="480"/>
                  <a:pt x="1530" y="571"/>
                </a:cubicBezTo>
                <a:lnTo>
                  <a:pt x="1530" y="480"/>
                </a:lnTo>
                <a:cubicBezTo>
                  <a:pt x="1530" y="388"/>
                  <a:pt x="1530" y="297"/>
                  <a:pt x="1324" y="206"/>
                </a:cubicBezTo>
                <a:cubicBezTo>
                  <a:pt x="1324" y="114"/>
                  <a:pt x="1324" y="114"/>
                  <a:pt x="1233" y="114"/>
                </a:cubicBezTo>
                <a:cubicBezTo>
                  <a:pt x="1233" y="114"/>
                  <a:pt x="1142" y="206"/>
                  <a:pt x="1050" y="206"/>
                </a:cubicBezTo>
                <a:cubicBezTo>
                  <a:pt x="1050" y="206"/>
                  <a:pt x="959" y="297"/>
                  <a:pt x="868" y="297"/>
                </a:cubicBezTo>
                <a:lnTo>
                  <a:pt x="754" y="388"/>
                </a:lnTo>
                <a:cubicBezTo>
                  <a:pt x="868" y="206"/>
                  <a:pt x="754" y="114"/>
                  <a:pt x="662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9" name="Google Shape;569;p28"/>
          <p:cNvSpPr/>
          <p:nvPr/>
        </p:nvSpPr>
        <p:spPr>
          <a:xfrm>
            <a:off x="7165714" y="3104224"/>
            <a:ext cx="33722" cy="70646"/>
          </a:xfrm>
          <a:custGeom>
            <a:avLst/>
            <a:gdLst/>
            <a:ahLst/>
            <a:cxnLst/>
            <a:rect l="l" t="t" r="r" b="b"/>
            <a:pathLst>
              <a:path w="960" h="2010" extrusionOk="0">
                <a:moveTo>
                  <a:pt x="776" y="1"/>
                </a:moveTo>
                <a:cubicBezTo>
                  <a:pt x="685" y="1"/>
                  <a:pt x="685" y="92"/>
                  <a:pt x="685" y="206"/>
                </a:cubicBezTo>
                <a:lnTo>
                  <a:pt x="776" y="298"/>
                </a:lnTo>
                <a:cubicBezTo>
                  <a:pt x="868" y="206"/>
                  <a:pt x="868" y="206"/>
                  <a:pt x="959" y="206"/>
                </a:cubicBezTo>
                <a:lnTo>
                  <a:pt x="959" y="1"/>
                </a:lnTo>
                <a:cubicBezTo>
                  <a:pt x="868" y="1"/>
                  <a:pt x="868" y="1"/>
                  <a:pt x="868" y="92"/>
                </a:cubicBezTo>
                <a:cubicBezTo>
                  <a:pt x="868" y="1"/>
                  <a:pt x="776" y="1"/>
                  <a:pt x="776" y="1"/>
                </a:cubicBezTo>
                <a:close/>
                <a:moveTo>
                  <a:pt x="480" y="480"/>
                </a:moveTo>
                <a:cubicBezTo>
                  <a:pt x="480" y="480"/>
                  <a:pt x="388" y="572"/>
                  <a:pt x="388" y="663"/>
                </a:cubicBezTo>
                <a:cubicBezTo>
                  <a:pt x="388" y="663"/>
                  <a:pt x="388" y="777"/>
                  <a:pt x="297" y="777"/>
                </a:cubicBezTo>
                <a:cubicBezTo>
                  <a:pt x="206" y="960"/>
                  <a:pt x="115" y="1233"/>
                  <a:pt x="0" y="1439"/>
                </a:cubicBezTo>
                <a:lnTo>
                  <a:pt x="0" y="1804"/>
                </a:lnTo>
                <a:cubicBezTo>
                  <a:pt x="115" y="2010"/>
                  <a:pt x="206" y="2010"/>
                  <a:pt x="388" y="2010"/>
                </a:cubicBezTo>
                <a:lnTo>
                  <a:pt x="388" y="1918"/>
                </a:lnTo>
                <a:cubicBezTo>
                  <a:pt x="388" y="1918"/>
                  <a:pt x="480" y="1918"/>
                  <a:pt x="480" y="1804"/>
                </a:cubicBezTo>
                <a:lnTo>
                  <a:pt x="571" y="1804"/>
                </a:lnTo>
                <a:cubicBezTo>
                  <a:pt x="571" y="1804"/>
                  <a:pt x="480" y="1804"/>
                  <a:pt x="480" y="1713"/>
                </a:cubicBezTo>
                <a:lnTo>
                  <a:pt x="388" y="1804"/>
                </a:lnTo>
                <a:lnTo>
                  <a:pt x="297" y="1804"/>
                </a:lnTo>
                <a:cubicBezTo>
                  <a:pt x="297" y="1713"/>
                  <a:pt x="206" y="1622"/>
                  <a:pt x="297" y="1530"/>
                </a:cubicBezTo>
                <a:lnTo>
                  <a:pt x="297" y="1348"/>
                </a:lnTo>
                <a:lnTo>
                  <a:pt x="297" y="1233"/>
                </a:lnTo>
                <a:lnTo>
                  <a:pt x="297" y="1142"/>
                </a:lnTo>
                <a:cubicBezTo>
                  <a:pt x="388" y="1051"/>
                  <a:pt x="388" y="960"/>
                  <a:pt x="480" y="868"/>
                </a:cubicBezTo>
                <a:cubicBezTo>
                  <a:pt x="571" y="868"/>
                  <a:pt x="571" y="777"/>
                  <a:pt x="571" y="777"/>
                </a:cubicBezTo>
                <a:lnTo>
                  <a:pt x="685" y="663"/>
                </a:lnTo>
                <a:lnTo>
                  <a:pt x="685" y="572"/>
                </a:lnTo>
                <a:lnTo>
                  <a:pt x="571" y="572"/>
                </a:lnTo>
                <a:lnTo>
                  <a:pt x="480" y="663"/>
                </a:lnTo>
                <a:lnTo>
                  <a:pt x="480" y="572"/>
                </a:lnTo>
                <a:cubicBezTo>
                  <a:pt x="571" y="572"/>
                  <a:pt x="571" y="572"/>
                  <a:pt x="571" y="48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0" name="Google Shape;570;p28"/>
          <p:cNvSpPr/>
          <p:nvPr/>
        </p:nvSpPr>
        <p:spPr>
          <a:xfrm>
            <a:off x="8472591" y="1860738"/>
            <a:ext cx="353629" cy="354638"/>
          </a:xfrm>
          <a:custGeom>
            <a:avLst/>
            <a:gdLst/>
            <a:ahLst/>
            <a:cxnLst/>
            <a:rect l="l" t="t" r="r" b="b"/>
            <a:pathLst>
              <a:path w="10067" h="10090" extrusionOk="0">
                <a:moveTo>
                  <a:pt x="5022" y="1"/>
                </a:moveTo>
                <a:cubicBezTo>
                  <a:pt x="2169" y="1"/>
                  <a:pt x="1" y="2283"/>
                  <a:pt x="1" y="5045"/>
                </a:cubicBezTo>
                <a:cubicBezTo>
                  <a:pt x="1" y="7898"/>
                  <a:pt x="2169" y="10090"/>
                  <a:pt x="5022" y="10090"/>
                </a:cubicBezTo>
                <a:cubicBezTo>
                  <a:pt x="7784" y="10090"/>
                  <a:pt x="10067" y="7898"/>
                  <a:pt x="10067" y="5045"/>
                </a:cubicBezTo>
                <a:cubicBezTo>
                  <a:pt x="10067" y="2283"/>
                  <a:pt x="7784" y="1"/>
                  <a:pt x="502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" name="Google Shape;571;p28"/>
          <p:cNvSpPr/>
          <p:nvPr/>
        </p:nvSpPr>
        <p:spPr>
          <a:xfrm>
            <a:off x="7165714" y="3105033"/>
            <a:ext cx="97057" cy="136443"/>
          </a:xfrm>
          <a:custGeom>
            <a:avLst/>
            <a:gdLst/>
            <a:ahLst/>
            <a:cxnLst/>
            <a:rect l="l" t="t" r="r" b="b"/>
            <a:pathLst>
              <a:path w="2763" h="3882" extrusionOk="0">
                <a:moveTo>
                  <a:pt x="2286" y="599"/>
                </a:moveTo>
                <a:cubicBezTo>
                  <a:pt x="2323" y="599"/>
                  <a:pt x="2359" y="609"/>
                  <a:pt x="2397" y="640"/>
                </a:cubicBezTo>
                <a:lnTo>
                  <a:pt x="2009" y="640"/>
                </a:lnTo>
                <a:cubicBezTo>
                  <a:pt x="2131" y="640"/>
                  <a:pt x="2212" y="599"/>
                  <a:pt x="2286" y="599"/>
                </a:cubicBezTo>
                <a:close/>
                <a:moveTo>
                  <a:pt x="2397" y="845"/>
                </a:moveTo>
                <a:cubicBezTo>
                  <a:pt x="2488" y="937"/>
                  <a:pt x="2397" y="937"/>
                  <a:pt x="2397" y="1028"/>
                </a:cubicBezTo>
                <a:lnTo>
                  <a:pt x="2100" y="1325"/>
                </a:lnTo>
                <a:cubicBezTo>
                  <a:pt x="1918" y="1416"/>
                  <a:pt x="1712" y="1507"/>
                  <a:pt x="1530" y="1599"/>
                </a:cubicBezTo>
                <a:lnTo>
                  <a:pt x="1347" y="1599"/>
                </a:lnTo>
                <a:lnTo>
                  <a:pt x="1438" y="1507"/>
                </a:lnTo>
                <a:cubicBezTo>
                  <a:pt x="1621" y="1325"/>
                  <a:pt x="1826" y="1119"/>
                  <a:pt x="2009" y="1028"/>
                </a:cubicBezTo>
                <a:cubicBezTo>
                  <a:pt x="2100" y="937"/>
                  <a:pt x="2192" y="845"/>
                  <a:pt x="2397" y="845"/>
                </a:cubicBezTo>
                <a:close/>
                <a:moveTo>
                  <a:pt x="1727" y="1"/>
                </a:moveTo>
                <a:cubicBezTo>
                  <a:pt x="1712" y="1"/>
                  <a:pt x="1712" y="24"/>
                  <a:pt x="1712" y="69"/>
                </a:cubicBezTo>
                <a:cubicBezTo>
                  <a:pt x="1621" y="183"/>
                  <a:pt x="1621" y="183"/>
                  <a:pt x="1621" y="275"/>
                </a:cubicBezTo>
                <a:cubicBezTo>
                  <a:pt x="1530" y="457"/>
                  <a:pt x="1530" y="640"/>
                  <a:pt x="1438" y="845"/>
                </a:cubicBezTo>
                <a:cubicBezTo>
                  <a:pt x="1347" y="937"/>
                  <a:pt x="1256" y="1119"/>
                  <a:pt x="1256" y="1210"/>
                </a:cubicBezTo>
                <a:cubicBezTo>
                  <a:pt x="1142" y="1325"/>
                  <a:pt x="1050" y="1416"/>
                  <a:pt x="1050" y="1507"/>
                </a:cubicBezTo>
                <a:cubicBezTo>
                  <a:pt x="571" y="2078"/>
                  <a:pt x="297" y="2648"/>
                  <a:pt x="115" y="3219"/>
                </a:cubicBezTo>
                <a:cubicBezTo>
                  <a:pt x="0" y="3310"/>
                  <a:pt x="0" y="3402"/>
                  <a:pt x="0" y="3493"/>
                </a:cubicBezTo>
                <a:lnTo>
                  <a:pt x="0" y="3698"/>
                </a:lnTo>
                <a:lnTo>
                  <a:pt x="0" y="3790"/>
                </a:lnTo>
                <a:cubicBezTo>
                  <a:pt x="115" y="3790"/>
                  <a:pt x="115" y="3881"/>
                  <a:pt x="206" y="3881"/>
                </a:cubicBezTo>
                <a:lnTo>
                  <a:pt x="297" y="3790"/>
                </a:lnTo>
                <a:cubicBezTo>
                  <a:pt x="388" y="3607"/>
                  <a:pt x="480" y="3493"/>
                  <a:pt x="480" y="3402"/>
                </a:cubicBezTo>
                <a:cubicBezTo>
                  <a:pt x="685" y="3128"/>
                  <a:pt x="776" y="2831"/>
                  <a:pt x="959" y="2557"/>
                </a:cubicBezTo>
                <a:cubicBezTo>
                  <a:pt x="1050" y="2260"/>
                  <a:pt x="1142" y="2078"/>
                  <a:pt x="1256" y="1895"/>
                </a:cubicBezTo>
                <a:cubicBezTo>
                  <a:pt x="1347" y="1941"/>
                  <a:pt x="1416" y="1964"/>
                  <a:pt x="1484" y="1964"/>
                </a:cubicBezTo>
                <a:cubicBezTo>
                  <a:pt x="1553" y="1964"/>
                  <a:pt x="1621" y="1941"/>
                  <a:pt x="1712" y="1895"/>
                </a:cubicBezTo>
                <a:cubicBezTo>
                  <a:pt x="1918" y="1895"/>
                  <a:pt x="2100" y="1781"/>
                  <a:pt x="2192" y="1690"/>
                </a:cubicBezTo>
                <a:cubicBezTo>
                  <a:pt x="2397" y="1507"/>
                  <a:pt x="2580" y="1325"/>
                  <a:pt x="2671" y="1119"/>
                </a:cubicBezTo>
                <a:cubicBezTo>
                  <a:pt x="2671" y="1028"/>
                  <a:pt x="2762" y="937"/>
                  <a:pt x="2671" y="845"/>
                </a:cubicBezTo>
                <a:cubicBezTo>
                  <a:pt x="2671" y="754"/>
                  <a:pt x="2671" y="640"/>
                  <a:pt x="2580" y="640"/>
                </a:cubicBezTo>
                <a:cubicBezTo>
                  <a:pt x="2488" y="549"/>
                  <a:pt x="2488" y="549"/>
                  <a:pt x="2397" y="549"/>
                </a:cubicBezTo>
                <a:lnTo>
                  <a:pt x="2100" y="549"/>
                </a:lnTo>
                <a:cubicBezTo>
                  <a:pt x="2009" y="549"/>
                  <a:pt x="1918" y="640"/>
                  <a:pt x="1826" y="754"/>
                </a:cubicBezTo>
                <a:lnTo>
                  <a:pt x="1712" y="754"/>
                </a:lnTo>
                <a:cubicBezTo>
                  <a:pt x="1712" y="640"/>
                  <a:pt x="1826" y="640"/>
                  <a:pt x="1826" y="549"/>
                </a:cubicBezTo>
                <a:cubicBezTo>
                  <a:pt x="1826" y="457"/>
                  <a:pt x="1826" y="457"/>
                  <a:pt x="1918" y="366"/>
                </a:cubicBezTo>
                <a:cubicBezTo>
                  <a:pt x="1918" y="275"/>
                  <a:pt x="1826" y="183"/>
                  <a:pt x="1918" y="69"/>
                </a:cubicBezTo>
                <a:lnTo>
                  <a:pt x="1826" y="69"/>
                </a:lnTo>
                <a:cubicBezTo>
                  <a:pt x="1769" y="24"/>
                  <a:pt x="1741" y="1"/>
                  <a:pt x="1727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2" name="Google Shape;572;p28"/>
          <p:cNvSpPr/>
          <p:nvPr/>
        </p:nvSpPr>
        <p:spPr>
          <a:xfrm>
            <a:off x="7242676" y="3116456"/>
            <a:ext cx="73803" cy="58415"/>
          </a:xfrm>
          <a:custGeom>
            <a:avLst/>
            <a:gdLst/>
            <a:ahLst/>
            <a:cxnLst/>
            <a:rect l="l" t="t" r="r" b="b"/>
            <a:pathLst>
              <a:path w="2101" h="1662" extrusionOk="0">
                <a:moveTo>
                  <a:pt x="1811" y="0"/>
                </a:moveTo>
                <a:cubicBezTo>
                  <a:pt x="1743" y="0"/>
                  <a:pt x="1682" y="41"/>
                  <a:pt x="1621" y="41"/>
                </a:cubicBezTo>
                <a:cubicBezTo>
                  <a:pt x="1347" y="132"/>
                  <a:pt x="1142" y="224"/>
                  <a:pt x="1051" y="429"/>
                </a:cubicBezTo>
                <a:lnTo>
                  <a:pt x="959" y="315"/>
                </a:lnTo>
                <a:lnTo>
                  <a:pt x="959" y="315"/>
                </a:lnTo>
                <a:cubicBezTo>
                  <a:pt x="959" y="520"/>
                  <a:pt x="959" y="612"/>
                  <a:pt x="1051" y="703"/>
                </a:cubicBezTo>
                <a:lnTo>
                  <a:pt x="1051" y="1000"/>
                </a:lnTo>
                <a:cubicBezTo>
                  <a:pt x="1051" y="1182"/>
                  <a:pt x="1051" y="1274"/>
                  <a:pt x="868" y="1274"/>
                </a:cubicBezTo>
                <a:cubicBezTo>
                  <a:pt x="663" y="1365"/>
                  <a:pt x="571" y="1365"/>
                  <a:pt x="480" y="1365"/>
                </a:cubicBezTo>
                <a:lnTo>
                  <a:pt x="1" y="1365"/>
                </a:lnTo>
                <a:lnTo>
                  <a:pt x="1" y="1570"/>
                </a:lnTo>
                <a:cubicBezTo>
                  <a:pt x="92" y="1662"/>
                  <a:pt x="92" y="1662"/>
                  <a:pt x="206" y="1662"/>
                </a:cubicBezTo>
                <a:lnTo>
                  <a:pt x="959" y="1662"/>
                </a:lnTo>
                <a:cubicBezTo>
                  <a:pt x="1142" y="1570"/>
                  <a:pt x="1233" y="1456"/>
                  <a:pt x="1347" y="1274"/>
                </a:cubicBezTo>
                <a:cubicBezTo>
                  <a:pt x="1347" y="1182"/>
                  <a:pt x="1233" y="1091"/>
                  <a:pt x="1233" y="1000"/>
                </a:cubicBezTo>
                <a:lnTo>
                  <a:pt x="1233" y="429"/>
                </a:lnTo>
                <a:cubicBezTo>
                  <a:pt x="1439" y="315"/>
                  <a:pt x="1621" y="315"/>
                  <a:pt x="1918" y="315"/>
                </a:cubicBezTo>
                <a:lnTo>
                  <a:pt x="1918" y="429"/>
                </a:lnTo>
                <a:cubicBezTo>
                  <a:pt x="2009" y="429"/>
                  <a:pt x="2009" y="315"/>
                  <a:pt x="2009" y="315"/>
                </a:cubicBezTo>
                <a:cubicBezTo>
                  <a:pt x="2101" y="132"/>
                  <a:pt x="2009" y="132"/>
                  <a:pt x="1918" y="41"/>
                </a:cubicBezTo>
                <a:cubicBezTo>
                  <a:pt x="1880" y="11"/>
                  <a:pt x="1844" y="0"/>
                  <a:pt x="1811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3" name="Google Shape;573;p28"/>
          <p:cNvSpPr/>
          <p:nvPr/>
        </p:nvSpPr>
        <p:spPr>
          <a:xfrm>
            <a:off x="7306008" y="3121095"/>
            <a:ext cx="67410" cy="60208"/>
          </a:xfrm>
          <a:custGeom>
            <a:avLst/>
            <a:gdLst/>
            <a:ahLst/>
            <a:cxnLst/>
            <a:rect l="l" t="t" r="r" b="b"/>
            <a:pathLst>
              <a:path w="1919" h="1713" extrusionOk="0">
                <a:moveTo>
                  <a:pt x="1530" y="662"/>
                </a:moveTo>
                <a:cubicBezTo>
                  <a:pt x="1439" y="753"/>
                  <a:pt x="1439" y="868"/>
                  <a:pt x="1256" y="959"/>
                </a:cubicBezTo>
                <a:lnTo>
                  <a:pt x="1142" y="959"/>
                </a:lnTo>
                <a:lnTo>
                  <a:pt x="1439" y="662"/>
                </a:lnTo>
                <a:close/>
                <a:moveTo>
                  <a:pt x="1621" y="868"/>
                </a:moveTo>
                <a:lnTo>
                  <a:pt x="1621" y="959"/>
                </a:lnTo>
                <a:cubicBezTo>
                  <a:pt x="1713" y="959"/>
                  <a:pt x="1713" y="959"/>
                  <a:pt x="1621" y="868"/>
                </a:cubicBezTo>
                <a:close/>
                <a:moveTo>
                  <a:pt x="1348" y="959"/>
                </a:moveTo>
                <a:cubicBezTo>
                  <a:pt x="1348" y="1050"/>
                  <a:pt x="1348" y="1050"/>
                  <a:pt x="1256" y="1050"/>
                </a:cubicBezTo>
                <a:lnTo>
                  <a:pt x="1348" y="959"/>
                </a:lnTo>
                <a:close/>
                <a:moveTo>
                  <a:pt x="389" y="1050"/>
                </a:moveTo>
                <a:lnTo>
                  <a:pt x="389" y="1142"/>
                </a:lnTo>
                <a:lnTo>
                  <a:pt x="298" y="1142"/>
                </a:lnTo>
                <a:lnTo>
                  <a:pt x="389" y="1050"/>
                </a:lnTo>
                <a:close/>
                <a:moveTo>
                  <a:pt x="777" y="1233"/>
                </a:moveTo>
                <a:cubicBezTo>
                  <a:pt x="686" y="1324"/>
                  <a:pt x="571" y="1324"/>
                  <a:pt x="480" y="1438"/>
                </a:cubicBezTo>
                <a:cubicBezTo>
                  <a:pt x="571" y="1324"/>
                  <a:pt x="686" y="1233"/>
                  <a:pt x="777" y="1233"/>
                </a:cubicBezTo>
                <a:close/>
                <a:moveTo>
                  <a:pt x="1051" y="0"/>
                </a:moveTo>
                <a:cubicBezTo>
                  <a:pt x="868" y="92"/>
                  <a:pt x="777" y="183"/>
                  <a:pt x="686" y="297"/>
                </a:cubicBezTo>
                <a:lnTo>
                  <a:pt x="686" y="388"/>
                </a:lnTo>
                <a:cubicBezTo>
                  <a:pt x="571" y="480"/>
                  <a:pt x="480" y="571"/>
                  <a:pt x="389" y="662"/>
                </a:cubicBezTo>
                <a:lnTo>
                  <a:pt x="389" y="753"/>
                </a:lnTo>
                <a:cubicBezTo>
                  <a:pt x="389" y="753"/>
                  <a:pt x="389" y="868"/>
                  <a:pt x="298" y="868"/>
                </a:cubicBezTo>
                <a:cubicBezTo>
                  <a:pt x="298" y="959"/>
                  <a:pt x="206" y="959"/>
                  <a:pt x="206" y="1050"/>
                </a:cubicBezTo>
                <a:cubicBezTo>
                  <a:pt x="115" y="1142"/>
                  <a:pt x="1" y="1324"/>
                  <a:pt x="1" y="1438"/>
                </a:cubicBezTo>
                <a:cubicBezTo>
                  <a:pt x="1" y="1530"/>
                  <a:pt x="1" y="1530"/>
                  <a:pt x="115" y="1530"/>
                </a:cubicBezTo>
                <a:lnTo>
                  <a:pt x="206" y="1621"/>
                </a:lnTo>
                <a:lnTo>
                  <a:pt x="389" y="1621"/>
                </a:lnTo>
                <a:cubicBezTo>
                  <a:pt x="480" y="1621"/>
                  <a:pt x="686" y="1530"/>
                  <a:pt x="777" y="1438"/>
                </a:cubicBezTo>
                <a:cubicBezTo>
                  <a:pt x="959" y="1324"/>
                  <a:pt x="1051" y="1142"/>
                  <a:pt x="1256" y="1050"/>
                </a:cubicBezTo>
                <a:lnTo>
                  <a:pt x="1256" y="1050"/>
                </a:lnTo>
                <a:cubicBezTo>
                  <a:pt x="1256" y="1142"/>
                  <a:pt x="1142" y="1233"/>
                  <a:pt x="1142" y="1324"/>
                </a:cubicBezTo>
                <a:lnTo>
                  <a:pt x="1051" y="1438"/>
                </a:lnTo>
                <a:lnTo>
                  <a:pt x="1051" y="1530"/>
                </a:lnTo>
                <a:lnTo>
                  <a:pt x="1051" y="1621"/>
                </a:lnTo>
                <a:lnTo>
                  <a:pt x="1051" y="1712"/>
                </a:lnTo>
                <a:lnTo>
                  <a:pt x="1142" y="1712"/>
                </a:lnTo>
                <a:cubicBezTo>
                  <a:pt x="1256" y="1712"/>
                  <a:pt x="1256" y="1621"/>
                  <a:pt x="1348" y="1530"/>
                </a:cubicBezTo>
                <a:cubicBezTo>
                  <a:pt x="1348" y="1438"/>
                  <a:pt x="1439" y="1324"/>
                  <a:pt x="1530" y="1233"/>
                </a:cubicBezTo>
                <a:cubicBezTo>
                  <a:pt x="1530" y="1142"/>
                  <a:pt x="1621" y="1050"/>
                  <a:pt x="1621" y="959"/>
                </a:cubicBezTo>
                <a:lnTo>
                  <a:pt x="1621" y="959"/>
                </a:lnTo>
                <a:cubicBezTo>
                  <a:pt x="1530" y="1050"/>
                  <a:pt x="1530" y="1050"/>
                  <a:pt x="1439" y="1142"/>
                </a:cubicBezTo>
                <a:cubicBezTo>
                  <a:pt x="1530" y="959"/>
                  <a:pt x="1530" y="868"/>
                  <a:pt x="1621" y="662"/>
                </a:cubicBezTo>
                <a:lnTo>
                  <a:pt x="1713" y="753"/>
                </a:lnTo>
                <a:cubicBezTo>
                  <a:pt x="1713" y="571"/>
                  <a:pt x="1827" y="480"/>
                  <a:pt x="1918" y="388"/>
                </a:cubicBezTo>
                <a:lnTo>
                  <a:pt x="1918" y="183"/>
                </a:lnTo>
                <a:lnTo>
                  <a:pt x="1827" y="183"/>
                </a:lnTo>
                <a:lnTo>
                  <a:pt x="1713" y="297"/>
                </a:lnTo>
                <a:cubicBezTo>
                  <a:pt x="1621" y="388"/>
                  <a:pt x="1530" y="388"/>
                  <a:pt x="1439" y="480"/>
                </a:cubicBezTo>
                <a:cubicBezTo>
                  <a:pt x="1348" y="571"/>
                  <a:pt x="1256" y="662"/>
                  <a:pt x="1142" y="753"/>
                </a:cubicBezTo>
                <a:cubicBezTo>
                  <a:pt x="959" y="868"/>
                  <a:pt x="777" y="1050"/>
                  <a:pt x="571" y="1142"/>
                </a:cubicBezTo>
                <a:cubicBezTo>
                  <a:pt x="480" y="1233"/>
                  <a:pt x="480" y="1233"/>
                  <a:pt x="298" y="1324"/>
                </a:cubicBezTo>
                <a:cubicBezTo>
                  <a:pt x="480" y="1142"/>
                  <a:pt x="571" y="959"/>
                  <a:pt x="686" y="753"/>
                </a:cubicBezTo>
                <a:cubicBezTo>
                  <a:pt x="777" y="571"/>
                  <a:pt x="959" y="480"/>
                  <a:pt x="1051" y="388"/>
                </a:cubicBezTo>
                <a:lnTo>
                  <a:pt x="1256" y="388"/>
                </a:lnTo>
                <a:lnTo>
                  <a:pt x="1142" y="297"/>
                </a:lnTo>
                <a:lnTo>
                  <a:pt x="1256" y="297"/>
                </a:lnTo>
                <a:lnTo>
                  <a:pt x="1256" y="183"/>
                </a:lnTo>
                <a:lnTo>
                  <a:pt x="1142" y="92"/>
                </a:lnTo>
                <a:cubicBezTo>
                  <a:pt x="1051" y="183"/>
                  <a:pt x="1051" y="183"/>
                  <a:pt x="959" y="183"/>
                </a:cubicBezTo>
                <a:lnTo>
                  <a:pt x="868" y="183"/>
                </a:lnTo>
                <a:cubicBezTo>
                  <a:pt x="959" y="92"/>
                  <a:pt x="1051" y="92"/>
                  <a:pt x="1142" y="92"/>
                </a:cubicBezTo>
                <a:cubicBezTo>
                  <a:pt x="1142" y="0"/>
                  <a:pt x="1051" y="0"/>
                  <a:pt x="1051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4" name="Google Shape;574;p28"/>
          <p:cNvSpPr/>
          <p:nvPr/>
        </p:nvSpPr>
        <p:spPr>
          <a:xfrm>
            <a:off x="7373381" y="3127492"/>
            <a:ext cx="86624" cy="60208"/>
          </a:xfrm>
          <a:custGeom>
            <a:avLst/>
            <a:gdLst/>
            <a:ahLst/>
            <a:cxnLst/>
            <a:rect l="l" t="t" r="r" b="b"/>
            <a:pathLst>
              <a:path w="2466" h="1713" extrusionOk="0">
                <a:moveTo>
                  <a:pt x="2191" y="873"/>
                </a:moveTo>
                <a:cubicBezTo>
                  <a:pt x="2191" y="962"/>
                  <a:pt x="2190" y="1052"/>
                  <a:pt x="2077" y="1142"/>
                </a:cubicBezTo>
                <a:lnTo>
                  <a:pt x="2077" y="1051"/>
                </a:lnTo>
                <a:cubicBezTo>
                  <a:pt x="2190" y="961"/>
                  <a:pt x="2191" y="960"/>
                  <a:pt x="2191" y="873"/>
                </a:cubicBezTo>
                <a:close/>
                <a:moveTo>
                  <a:pt x="571" y="1"/>
                </a:moveTo>
                <a:cubicBezTo>
                  <a:pt x="479" y="206"/>
                  <a:pt x="365" y="298"/>
                  <a:pt x="274" y="480"/>
                </a:cubicBezTo>
                <a:cubicBezTo>
                  <a:pt x="183" y="686"/>
                  <a:pt x="91" y="868"/>
                  <a:pt x="0" y="960"/>
                </a:cubicBezTo>
                <a:lnTo>
                  <a:pt x="91" y="960"/>
                </a:lnTo>
                <a:lnTo>
                  <a:pt x="0" y="1051"/>
                </a:lnTo>
                <a:lnTo>
                  <a:pt x="0" y="1142"/>
                </a:lnTo>
                <a:cubicBezTo>
                  <a:pt x="0" y="1199"/>
                  <a:pt x="23" y="1228"/>
                  <a:pt x="57" y="1228"/>
                </a:cubicBezTo>
                <a:cubicBezTo>
                  <a:pt x="91" y="1228"/>
                  <a:pt x="137" y="1199"/>
                  <a:pt x="183" y="1142"/>
                </a:cubicBezTo>
                <a:cubicBezTo>
                  <a:pt x="365" y="960"/>
                  <a:pt x="662" y="777"/>
                  <a:pt x="845" y="686"/>
                </a:cubicBezTo>
                <a:cubicBezTo>
                  <a:pt x="936" y="571"/>
                  <a:pt x="1050" y="571"/>
                  <a:pt x="1141" y="480"/>
                </a:cubicBezTo>
                <a:lnTo>
                  <a:pt x="1141" y="571"/>
                </a:lnTo>
                <a:cubicBezTo>
                  <a:pt x="1050" y="686"/>
                  <a:pt x="1050" y="777"/>
                  <a:pt x="936" y="960"/>
                </a:cubicBezTo>
                <a:lnTo>
                  <a:pt x="1050" y="1051"/>
                </a:lnTo>
                <a:lnTo>
                  <a:pt x="1141" y="1142"/>
                </a:lnTo>
                <a:cubicBezTo>
                  <a:pt x="1233" y="1142"/>
                  <a:pt x="1233" y="1142"/>
                  <a:pt x="1324" y="1051"/>
                </a:cubicBezTo>
                <a:cubicBezTo>
                  <a:pt x="1415" y="1051"/>
                  <a:pt x="1507" y="960"/>
                  <a:pt x="1621" y="868"/>
                </a:cubicBezTo>
                <a:cubicBezTo>
                  <a:pt x="1712" y="777"/>
                  <a:pt x="1895" y="686"/>
                  <a:pt x="1986" y="571"/>
                </a:cubicBezTo>
                <a:lnTo>
                  <a:pt x="2191" y="571"/>
                </a:lnTo>
                <a:lnTo>
                  <a:pt x="2077" y="686"/>
                </a:lnTo>
                <a:cubicBezTo>
                  <a:pt x="2077" y="777"/>
                  <a:pt x="1986" y="868"/>
                  <a:pt x="1986" y="1051"/>
                </a:cubicBezTo>
                <a:lnTo>
                  <a:pt x="1803" y="1530"/>
                </a:lnTo>
                <a:lnTo>
                  <a:pt x="1803" y="1621"/>
                </a:lnTo>
                <a:lnTo>
                  <a:pt x="1895" y="1621"/>
                </a:lnTo>
                <a:lnTo>
                  <a:pt x="1895" y="1713"/>
                </a:lnTo>
                <a:cubicBezTo>
                  <a:pt x="1986" y="1713"/>
                  <a:pt x="1986" y="1621"/>
                  <a:pt x="1986" y="1621"/>
                </a:cubicBezTo>
                <a:cubicBezTo>
                  <a:pt x="2077" y="1621"/>
                  <a:pt x="2077" y="1530"/>
                  <a:pt x="2077" y="1530"/>
                </a:cubicBezTo>
                <a:lnTo>
                  <a:pt x="2191" y="1348"/>
                </a:lnTo>
                <a:lnTo>
                  <a:pt x="2191" y="1142"/>
                </a:lnTo>
                <a:cubicBezTo>
                  <a:pt x="2283" y="960"/>
                  <a:pt x="2374" y="777"/>
                  <a:pt x="2374" y="571"/>
                </a:cubicBezTo>
                <a:cubicBezTo>
                  <a:pt x="2465" y="480"/>
                  <a:pt x="2465" y="389"/>
                  <a:pt x="2374" y="298"/>
                </a:cubicBezTo>
                <a:lnTo>
                  <a:pt x="2283" y="298"/>
                </a:lnTo>
                <a:cubicBezTo>
                  <a:pt x="2283" y="206"/>
                  <a:pt x="2191" y="206"/>
                  <a:pt x="2077" y="206"/>
                </a:cubicBezTo>
                <a:cubicBezTo>
                  <a:pt x="2077" y="206"/>
                  <a:pt x="1986" y="298"/>
                  <a:pt x="1895" y="298"/>
                </a:cubicBezTo>
                <a:cubicBezTo>
                  <a:pt x="1803" y="389"/>
                  <a:pt x="1621" y="480"/>
                  <a:pt x="1415" y="571"/>
                </a:cubicBezTo>
                <a:lnTo>
                  <a:pt x="1415" y="480"/>
                </a:lnTo>
                <a:cubicBezTo>
                  <a:pt x="1415" y="389"/>
                  <a:pt x="1415" y="298"/>
                  <a:pt x="1233" y="206"/>
                </a:cubicBezTo>
                <a:cubicBezTo>
                  <a:pt x="1233" y="115"/>
                  <a:pt x="1233" y="115"/>
                  <a:pt x="1141" y="115"/>
                </a:cubicBezTo>
                <a:lnTo>
                  <a:pt x="1050" y="206"/>
                </a:lnTo>
                <a:cubicBezTo>
                  <a:pt x="936" y="206"/>
                  <a:pt x="845" y="298"/>
                  <a:pt x="753" y="298"/>
                </a:cubicBezTo>
                <a:lnTo>
                  <a:pt x="662" y="298"/>
                </a:lnTo>
                <a:cubicBezTo>
                  <a:pt x="845" y="206"/>
                  <a:pt x="662" y="115"/>
                  <a:pt x="571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5" name="Google Shape;575;p28"/>
          <p:cNvSpPr/>
          <p:nvPr/>
        </p:nvSpPr>
        <p:spPr>
          <a:xfrm>
            <a:off x="6731938" y="3184466"/>
            <a:ext cx="113111" cy="123579"/>
          </a:xfrm>
          <a:custGeom>
            <a:avLst/>
            <a:gdLst/>
            <a:ahLst/>
            <a:cxnLst/>
            <a:rect l="l" t="t" r="r" b="b"/>
            <a:pathLst>
              <a:path w="3220" h="3516" extrusionOk="0">
                <a:moveTo>
                  <a:pt x="572" y="2671"/>
                </a:moveTo>
                <a:lnTo>
                  <a:pt x="572" y="2762"/>
                </a:lnTo>
                <a:cubicBezTo>
                  <a:pt x="480" y="2671"/>
                  <a:pt x="572" y="2671"/>
                  <a:pt x="572" y="2671"/>
                </a:cubicBezTo>
                <a:close/>
                <a:moveTo>
                  <a:pt x="1416" y="2374"/>
                </a:moveTo>
                <a:cubicBezTo>
                  <a:pt x="1416" y="2488"/>
                  <a:pt x="1325" y="2488"/>
                  <a:pt x="1233" y="2671"/>
                </a:cubicBezTo>
                <a:cubicBezTo>
                  <a:pt x="1142" y="2671"/>
                  <a:pt x="1051" y="2762"/>
                  <a:pt x="937" y="2854"/>
                </a:cubicBezTo>
                <a:cubicBezTo>
                  <a:pt x="1051" y="2671"/>
                  <a:pt x="1233" y="2488"/>
                  <a:pt x="1416" y="2374"/>
                </a:cubicBezTo>
                <a:close/>
                <a:moveTo>
                  <a:pt x="1325" y="2374"/>
                </a:moveTo>
                <a:cubicBezTo>
                  <a:pt x="1051" y="2671"/>
                  <a:pt x="754" y="2945"/>
                  <a:pt x="366" y="3150"/>
                </a:cubicBezTo>
                <a:cubicBezTo>
                  <a:pt x="572" y="2762"/>
                  <a:pt x="1051" y="2374"/>
                  <a:pt x="1325" y="2374"/>
                </a:cubicBezTo>
                <a:close/>
                <a:moveTo>
                  <a:pt x="2945" y="0"/>
                </a:moveTo>
                <a:cubicBezTo>
                  <a:pt x="2945" y="92"/>
                  <a:pt x="2854" y="92"/>
                  <a:pt x="2854" y="206"/>
                </a:cubicBezTo>
                <a:cubicBezTo>
                  <a:pt x="2763" y="297"/>
                  <a:pt x="2649" y="480"/>
                  <a:pt x="2649" y="571"/>
                </a:cubicBezTo>
                <a:cubicBezTo>
                  <a:pt x="2557" y="571"/>
                  <a:pt x="2557" y="571"/>
                  <a:pt x="2557" y="662"/>
                </a:cubicBezTo>
                <a:cubicBezTo>
                  <a:pt x="2466" y="777"/>
                  <a:pt x="2375" y="868"/>
                  <a:pt x="2375" y="959"/>
                </a:cubicBezTo>
                <a:cubicBezTo>
                  <a:pt x="2283" y="1142"/>
                  <a:pt x="2192" y="1347"/>
                  <a:pt x="2078" y="1530"/>
                </a:cubicBezTo>
                <a:cubicBezTo>
                  <a:pt x="1987" y="1621"/>
                  <a:pt x="1804" y="1804"/>
                  <a:pt x="1713" y="1918"/>
                </a:cubicBezTo>
                <a:cubicBezTo>
                  <a:pt x="1621" y="1918"/>
                  <a:pt x="1416" y="1918"/>
                  <a:pt x="1325" y="2009"/>
                </a:cubicBezTo>
                <a:cubicBezTo>
                  <a:pt x="845" y="2100"/>
                  <a:pt x="572" y="2374"/>
                  <a:pt x="275" y="2762"/>
                </a:cubicBezTo>
                <a:cubicBezTo>
                  <a:pt x="183" y="2945"/>
                  <a:pt x="92" y="3059"/>
                  <a:pt x="1" y="3242"/>
                </a:cubicBezTo>
                <a:cubicBezTo>
                  <a:pt x="1" y="3333"/>
                  <a:pt x="1" y="3424"/>
                  <a:pt x="92" y="3424"/>
                </a:cubicBezTo>
                <a:cubicBezTo>
                  <a:pt x="183" y="3516"/>
                  <a:pt x="275" y="3516"/>
                  <a:pt x="366" y="3516"/>
                </a:cubicBezTo>
                <a:cubicBezTo>
                  <a:pt x="572" y="3424"/>
                  <a:pt x="663" y="3424"/>
                  <a:pt x="754" y="3333"/>
                </a:cubicBezTo>
                <a:cubicBezTo>
                  <a:pt x="1051" y="3150"/>
                  <a:pt x="1233" y="2945"/>
                  <a:pt x="1507" y="2671"/>
                </a:cubicBezTo>
                <a:lnTo>
                  <a:pt x="1507" y="2762"/>
                </a:lnTo>
                <a:cubicBezTo>
                  <a:pt x="1416" y="2854"/>
                  <a:pt x="1416" y="2945"/>
                  <a:pt x="1325" y="3059"/>
                </a:cubicBezTo>
                <a:lnTo>
                  <a:pt x="1325" y="3333"/>
                </a:lnTo>
                <a:lnTo>
                  <a:pt x="1325" y="3424"/>
                </a:lnTo>
                <a:cubicBezTo>
                  <a:pt x="1325" y="3516"/>
                  <a:pt x="1325" y="3516"/>
                  <a:pt x="1416" y="3516"/>
                </a:cubicBezTo>
                <a:lnTo>
                  <a:pt x="1621" y="3516"/>
                </a:lnTo>
                <a:cubicBezTo>
                  <a:pt x="1713" y="3333"/>
                  <a:pt x="1804" y="3242"/>
                  <a:pt x="1895" y="3059"/>
                </a:cubicBezTo>
                <a:cubicBezTo>
                  <a:pt x="1804" y="3059"/>
                  <a:pt x="1804" y="2945"/>
                  <a:pt x="1713" y="2945"/>
                </a:cubicBezTo>
                <a:cubicBezTo>
                  <a:pt x="1895" y="2580"/>
                  <a:pt x="2078" y="2192"/>
                  <a:pt x="2192" y="1804"/>
                </a:cubicBezTo>
                <a:lnTo>
                  <a:pt x="2283" y="1712"/>
                </a:lnTo>
                <a:cubicBezTo>
                  <a:pt x="2466" y="1530"/>
                  <a:pt x="2649" y="1233"/>
                  <a:pt x="2854" y="959"/>
                </a:cubicBezTo>
                <a:cubicBezTo>
                  <a:pt x="2945" y="777"/>
                  <a:pt x="3128" y="571"/>
                  <a:pt x="3128" y="297"/>
                </a:cubicBezTo>
                <a:cubicBezTo>
                  <a:pt x="3219" y="206"/>
                  <a:pt x="3128" y="92"/>
                  <a:pt x="3037" y="92"/>
                </a:cubicBezTo>
                <a:lnTo>
                  <a:pt x="2945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" name="Google Shape;576;p28"/>
          <p:cNvSpPr/>
          <p:nvPr/>
        </p:nvSpPr>
        <p:spPr>
          <a:xfrm>
            <a:off x="6808935" y="3251844"/>
            <a:ext cx="46509" cy="57361"/>
          </a:xfrm>
          <a:custGeom>
            <a:avLst/>
            <a:gdLst/>
            <a:ahLst/>
            <a:cxnLst/>
            <a:rect l="l" t="t" r="r" b="b"/>
            <a:pathLst>
              <a:path w="1324" h="1632" extrusionOk="0">
                <a:moveTo>
                  <a:pt x="1027" y="275"/>
                </a:moveTo>
                <a:cubicBezTo>
                  <a:pt x="1027" y="366"/>
                  <a:pt x="936" y="366"/>
                  <a:pt x="936" y="366"/>
                </a:cubicBezTo>
                <a:cubicBezTo>
                  <a:pt x="845" y="457"/>
                  <a:pt x="845" y="457"/>
                  <a:pt x="753" y="571"/>
                </a:cubicBezTo>
                <a:cubicBezTo>
                  <a:pt x="753" y="571"/>
                  <a:pt x="662" y="571"/>
                  <a:pt x="662" y="663"/>
                </a:cubicBezTo>
                <a:cubicBezTo>
                  <a:pt x="662" y="754"/>
                  <a:pt x="571" y="754"/>
                  <a:pt x="457" y="754"/>
                </a:cubicBezTo>
                <a:cubicBezTo>
                  <a:pt x="365" y="845"/>
                  <a:pt x="274" y="937"/>
                  <a:pt x="183" y="1028"/>
                </a:cubicBezTo>
                <a:cubicBezTo>
                  <a:pt x="274" y="937"/>
                  <a:pt x="365" y="754"/>
                  <a:pt x="457" y="663"/>
                </a:cubicBezTo>
                <a:cubicBezTo>
                  <a:pt x="571" y="571"/>
                  <a:pt x="662" y="457"/>
                  <a:pt x="845" y="366"/>
                </a:cubicBezTo>
                <a:cubicBezTo>
                  <a:pt x="845" y="275"/>
                  <a:pt x="936" y="275"/>
                  <a:pt x="1027" y="275"/>
                </a:cubicBezTo>
                <a:close/>
                <a:moveTo>
                  <a:pt x="1027" y="366"/>
                </a:moveTo>
                <a:cubicBezTo>
                  <a:pt x="1141" y="571"/>
                  <a:pt x="1141" y="754"/>
                  <a:pt x="1027" y="937"/>
                </a:cubicBezTo>
                <a:cubicBezTo>
                  <a:pt x="1141" y="845"/>
                  <a:pt x="1141" y="845"/>
                  <a:pt x="1141" y="754"/>
                </a:cubicBezTo>
                <a:cubicBezTo>
                  <a:pt x="1141" y="845"/>
                  <a:pt x="1233" y="937"/>
                  <a:pt x="1141" y="1028"/>
                </a:cubicBezTo>
                <a:lnTo>
                  <a:pt x="1027" y="1028"/>
                </a:lnTo>
                <a:cubicBezTo>
                  <a:pt x="1027" y="1142"/>
                  <a:pt x="936" y="1233"/>
                  <a:pt x="845" y="1325"/>
                </a:cubicBezTo>
                <a:cubicBezTo>
                  <a:pt x="753" y="1416"/>
                  <a:pt x="662" y="1416"/>
                  <a:pt x="571" y="1416"/>
                </a:cubicBezTo>
                <a:lnTo>
                  <a:pt x="457" y="1507"/>
                </a:lnTo>
                <a:cubicBezTo>
                  <a:pt x="365" y="1507"/>
                  <a:pt x="365" y="1507"/>
                  <a:pt x="274" y="1416"/>
                </a:cubicBezTo>
                <a:lnTo>
                  <a:pt x="457" y="1416"/>
                </a:lnTo>
                <a:cubicBezTo>
                  <a:pt x="457" y="1416"/>
                  <a:pt x="365" y="1416"/>
                  <a:pt x="274" y="1325"/>
                </a:cubicBezTo>
                <a:cubicBezTo>
                  <a:pt x="274" y="1233"/>
                  <a:pt x="365" y="1142"/>
                  <a:pt x="365" y="1028"/>
                </a:cubicBezTo>
                <a:cubicBezTo>
                  <a:pt x="457" y="937"/>
                  <a:pt x="571" y="754"/>
                  <a:pt x="662" y="754"/>
                </a:cubicBezTo>
                <a:cubicBezTo>
                  <a:pt x="753" y="571"/>
                  <a:pt x="845" y="457"/>
                  <a:pt x="1027" y="366"/>
                </a:cubicBezTo>
                <a:close/>
                <a:moveTo>
                  <a:pt x="1141" y="1"/>
                </a:moveTo>
                <a:cubicBezTo>
                  <a:pt x="1027" y="1"/>
                  <a:pt x="845" y="92"/>
                  <a:pt x="845" y="183"/>
                </a:cubicBezTo>
                <a:lnTo>
                  <a:pt x="753" y="275"/>
                </a:lnTo>
                <a:cubicBezTo>
                  <a:pt x="662" y="275"/>
                  <a:pt x="571" y="366"/>
                  <a:pt x="571" y="366"/>
                </a:cubicBezTo>
                <a:cubicBezTo>
                  <a:pt x="457" y="457"/>
                  <a:pt x="457" y="571"/>
                  <a:pt x="365" y="571"/>
                </a:cubicBezTo>
                <a:cubicBezTo>
                  <a:pt x="183" y="754"/>
                  <a:pt x="91" y="937"/>
                  <a:pt x="91" y="1142"/>
                </a:cubicBezTo>
                <a:cubicBezTo>
                  <a:pt x="0" y="1233"/>
                  <a:pt x="0" y="1325"/>
                  <a:pt x="0" y="1325"/>
                </a:cubicBezTo>
                <a:cubicBezTo>
                  <a:pt x="0" y="1471"/>
                  <a:pt x="117" y="1631"/>
                  <a:pt x="257" y="1631"/>
                </a:cubicBezTo>
                <a:cubicBezTo>
                  <a:pt x="292" y="1631"/>
                  <a:pt x="329" y="1621"/>
                  <a:pt x="365" y="1599"/>
                </a:cubicBezTo>
                <a:lnTo>
                  <a:pt x="571" y="1599"/>
                </a:lnTo>
                <a:cubicBezTo>
                  <a:pt x="601" y="1568"/>
                  <a:pt x="632" y="1558"/>
                  <a:pt x="662" y="1558"/>
                </a:cubicBezTo>
                <a:cubicBezTo>
                  <a:pt x="723" y="1558"/>
                  <a:pt x="784" y="1599"/>
                  <a:pt x="845" y="1599"/>
                </a:cubicBezTo>
                <a:cubicBezTo>
                  <a:pt x="936" y="1507"/>
                  <a:pt x="1141" y="1416"/>
                  <a:pt x="1233" y="1325"/>
                </a:cubicBezTo>
                <a:cubicBezTo>
                  <a:pt x="1233" y="1142"/>
                  <a:pt x="1324" y="1028"/>
                  <a:pt x="1324" y="937"/>
                </a:cubicBezTo>
                <a:lnTo>
                  <a:pt x="1324" y="571"/>
                </a:lnTo>
                <a:lnTo>
                  <a:pt x="1324" y="366"/>
                </a:lnTo>
                <a:lnTo>
                  <a:pt x="1324" y="183"/>
                </a:lnTo>
                <a:cubicBezTo>
                  <a:pt x="1324" y="183"/>
                  <a:pt x="1233" y="183"/>
                  <a:pt x="1233" y="92"/>
                </a:cubicBezTo>
                <a:lnTo>
                  <a:pt x="1141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7" name="Google Shape;577;p28"/>
          <p:cNvSpPr/>
          <p:nvPr/>
        </p:nvSpPr>
        <p:spPr>
          <a:xfrm>
            <a:off x="6841778" y="3171637"/>
            <a:ext cx="73803" cy="150045"/>
          </a:xfrm>
          <a:custGeom>
            <a:avLst/>
            <a:gdLst/>
            <a:ahLst/>
            <a:cxnLst/>
            <a:rect l="l" t="t" r="r" b="b"/>
            <a:pathLst>
              <a:path w="2101" h="4269" extrusionOk="0">
                <a:moveTo>
                  <a:pt x="960" y="2853"/>
                </a:moveTo>
                <a:lnTo>
                  <a:pt x="960" y="2945"/>
                </a:lnTo>
                <a:lnTo>
                  <a:pt x="572" y="3515"/>
                </a:lnTo>
                <a:cubicBezTo>
                  <a:pt x="663" y="3310"/>
                  <a:pt x="777" y="3127"/>
                  <a:pt x="868" y="2945"/>
                </a:cubicBezTo>
                <a:cubicBezTo>
                  <a:pt x="868" y="2853"/>
                  <a:pt x="960" y="2853"/>
                  <a:pt x="960" y="2853"/>
                </a:cubicBezTo>
                <a:close/>
                <a:moveTo>
                  <a:pt x="572" y="3515"/>
                </a:moveTo>
                <a:cubicBezTo>
                  <a:pt x="572" y="3515"/>
                  <a:pt x="572" y="3601"/>
                  <a:pt x="488" y="3606"/>
                </a:cubicBezTo>
                <a:lnTo>
                  <a:pt x="488" y="3606"/>
                </a:lnTo>
                <a:cubicBezTo>
                  <a:pt x="516" y="3574"/>
                  <a:pt x="544" y="3543"/>
                  <a:pt x="572" y="3515"/>
                </a:cubicBezTo>
                <a:close/>
                <a:moveTo>
                  <a:pt x="571" y="3616"/>
                </a:moveTo>
                <a:cubicBezTo>
                  <a:pt x="513" y="3688"/>
                  <a:pt x="466" y="3762"/>
                  <a:pt x="424" y="3846"/>
                </a:cubicBezTo>
                <a:lnTo>
                  <a:pt x="424" y="3846"/>
                </a:lnTo>
                <a:cubicBezTo>
                  <a:pt x="439" y="3831"/>
                  <a:pt x="456" y="3813"/>
                  <a:pt x="480" y="3789"/>
                </a:cubicBezTo>
                <a:cubicBezTo>
                  <a:pt x="480" y="3701"/>
                  <a:pt x="565" y="3698"/>
                  <a:pt x="571" y="3616"/>
                </a:cubicBezTo>
                <a:close/>
                <a:moveTo>
                  <a:pt x="424" y="3846"/>
                </a:moveTo>
                <a:cubicBezTo>
                  <a:pt x="383" y="3888"/>
                  <a:pt x="365" y="3910"/>
                  <a:pt x="298" y="3995"/>
                </a:cubicBezTo>
                <a:cubicBezTo>
                  <a:pt x="298" y="4086"/>
                  <a:pt x="206" y="4086"/>
                  <a:pt x="206" y="4177"/>
                </a:cubicBezTo>
                <a:lnTo>
                  <a:pt x="298" y="4177"/>
                </a:lnTo>
                <a:cubicBezTo>
                  <a:pt x="337" y="4048"/>
                  <a:pt x="377" y="3941"/>
                  <a:pt x="424" y="3846"/>
                </a:cubicBezTo>
                <a:close/>
                <a:moveTo>
                  <a:pt x="1918" y="0"/>
                </a:moveTo>
                <a:cubicBezTo>
                  <a:pt x="1804" y="92"/>
                  <a:pt x="1804" y="183"/>
                  <a:pt x="1804" y="274"/>
                </a:cubicBezTo>
                <a:lnTo>
                  <a:pt x="1804" y="457"/>
                </a:lnTo>
                <a:cubicBezTo>
                  <a:pt x="1713" y="753"/>
                  <a:pt x="1622" y="936"/>
                  <a:pt x="1530" y="1233"/>
                </a:cubicBezTo>
                <a:cubicBezTo>
                  <a:pt x="1530" y="1324"/>
                  <a:pt x="1439" y="1415"/>
                  <a:pt x="1439" y="1507"/>
                </a:cubicBezTo>
                <a:cubicBezTo>
                  <a:pt x="1348" y="1712"/>
                  <a:pt x="1234" y="1803"/>
                  <a:pt x="1234" y="1986"/>
                </a:cubicBezTo>
                <a:cubicBezTo>
                  <a:pt x="1051" y="2283"/>
                  <a:pt x="868" y="2557"/>
                  <a:pt x="777" y="2853"/>
                </a:cubicBezTo>
                <a:cubicBezTo>
                  <a:pt x="663" y="2945"/>
                  <a:pt x="663" y="3036"/>
                  <a:pt x="663" y="3127"/>
                </a:cubicBezTo>
                <a:lnTo>
                  <a:pt x="572" y="3127"/>
                </a:lnTo>
                <a:cubicBezTo>
                  <a:pt x="572" y="3219"/>
                  <a:pt x="480" y="3310"/>
                  <a:pt x="389" y="3424"/>
                </a:cubicBezTo>
                <a:cubicBezTo>
                  <a:pt x="298" y="3607"/>
                  <a:pt x="206" y="3789"/>
                  <a:pt x="92" y="3881"/>
                </a:cubicBezTo>
                <a:cubicBezTo>
                  <a:pt x="92" y="3995"/>
                  <a:pt x="1" y="3995"/>
                  <a:pt x="1" y="4086"/>
                </a:cubicBezTo>
                <a:lnTo>
                  <a:pt x="1" y="4177"/>
                </a:lnTo>
                <a:lnTo>
                  <a:pt x="92" y="4269"/>
                </a:lnTo>
                <a:cubicBezTo>
                  <a:pt x="189" y="4037"/>
                  <a:pt x="335" y="3788"/>
                  <a:pt x="488" y="3607"/>
                </a:cubicBezTo>
                <a:lnTo>
                  <a:pt x="572" y="3607"/>
                </a:lnTo>
                <a:cubicBezTo>
                  <a:pt x="572" y="3610"/>
                  <a:pt x="571" y="3613"/>
                  <a:pt x="571" y="3616"/>
                </a:cubicBezTo>
                <a:lnTo>
                  <a:pt x="571" y="3616"/>
                </a:lnTo>
                <a:cubicBezTo>
                  <a:pt x="599" y="3582"/>
                  <a:pt x="629" y="3549"/>
                  <a:pt x="663" y="3515"/>
                </a:cubicBezTo>
                <a:cubicBezTo>
                  <a:pt x="868" y="3310"/>
                  <a:pt x="960" y="3036"/>
                  <a:pt x="1142" y="2739"/>
                </a:cubicBezTo>
                <a:cubicBezTo>
                  <a:pt x="1234" y="2465"/>
                  <a:pt x="1348" y="2169"/>
                  <a:pt x="1530" y="1895"/>
                </a:cubicBezTo>
                <a:cubicBezTo>
                  <a:pt x="1713" y="1507"/>
                  <a:pt x="1804" y="1142"/>
                  <a:pt x="2010" y="662"/>
                </a:cubicBezTo>
                <a:cubicBezTo>
                  <a:pt x="2101" y="571"/>
                  <a:pt x="2101" y="365"/>
                  <a:pt x="2101" y="274"/>
                </a:cubicBezTo>
                <a:cubicBezTo>
                  <a:pt x="2101" y="183"/>
                  <a:pt x="2101" y="92"/>
                  <a:pt x="2010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8" name="Google Shape;578;p28"/>
          <p:cNvSpPr/>
          <p:nvPr/>
        </p:nvSpPr>
        <p:spPr>
          <a:xfrm>
            <a:off x="6881892" y="3258276"/>
            <a:ext cx="47317" cy="54584"/>
          </a:xfrm>
          <a:custGeom>
            <a:avLst/>
            <a:gdLst/>
            <a:ahLst/>
            <a:cxnLst/>
            <a:rect l="l" t="t" r="r" b="b"/>
            <a:pathLst>
              <a:path w="1347" h="1553" extrusionOk="0">
                <a:moveTo>
                  <a:pt x="1050" y="183"/>
                </a:moveTo>
                <a:cubicBezTo>
                  <a:pt x="959" y="274"/>
                  <a:pt x="959" y="274"/>
                  <a:pt x="959" y="388"/>
                </a:cubicBezTo>
                <a:cubicBezTo>
                  <a:pt x="868" y="388"/>
                  <a:pt x="868" y="388"/>
                  <a:pt x="776" y="480"/>
                </a:cubicBezTo>
                <a:lnTo>
                  <a:pt x="662" y="571"/>
                </a:lnTo>
                <a:cubicBezTo>
                  <a:pt x="571" y="662"/>
                  <a:pt x="571" y="662"/>
                  <a:pt x="480" y="754"/>
                </a:cubicBezTo>
                <a:cubicBezTo>
                  <a:pt x="388" y="754"/>
                  <a:pt x="297" y="845"/>
                  <a:pt x="206" y="959"/>
                </a:cubicBezTo>
                <a:cubicBezTo>
                  <a:pt x="297" y="845"/>
                  <a:pt x="297" y="662"/>
                  <a:pt x="480" y="571"/>
                </a:cubicBezTo>
                <a:cubicBezTo>
                  <a:pt x="571" y="480"/>
                  <a:pt x="662" y="388"/>
                  <a:pt x="868" y="274"/>
                </a:cubicBezTo>
                <a:lnTo>
                  <a:pt x="959" y="183"/>
                </a:lnTo>
                <a:close/>
                <a:moveTo>
                  <a:pt x="1050" y="274"/>
                </a:moveTo>
                <a:cubicBezTo>
                  <a:pt x="1141" y="480"/>
                  <a:pt x="1141" y="662"/>
                  <a:pt x="1050" y="845"/>
                </a:cubicBezTo>
                <a:cubicBezTo>
                  <a:pt x="1141" y="845"/>
                  <a:pt x="1141" y="754"/>
                  <a:pt x="1141" y="662"/>
                </a:cubicBezTo>
                <a:lnTo>
                  <a:pt x="1141" y="959"/>
                </a:lnTo>
                <a:lnTo>
                  <a:pt x="1050" y="959"/>
                </a:lnTo>
                <a:cubicBezTo>
                  <a:pt x="1050" y="1142"/>
                  <a:pt x="959" y="1142"/>
                  <a:pt x="868" y="1233"/>
                </a:cubicBezTo>
                <a:cubicBezTo>
                  <a:pt x="776" y="1324"/>
                  <a:pt x="662" y="1324"/>
                  <a:pt x="571" y="1416"/>
                </a:cubicBezTo>
                <a:lnTo>
                  <a:pt x="480" y="1416"/>
                </a:lnTo>
                <a:cubicBezTo>
                  <a:pt x="388" y="1416"/>
                  <a:pt x="297" y="1416"/>
                  <a:pt x="297" y="1324"/>
                </a:cubicBezTo>
                <a:cubicBezTo>
                  <a:pt x="297" y="1142"/>
                  <a:pt x="297" y="1050"/>
                  <a:pt x="388" y="959"/>
                </a:cubicBezTo>
                <a:cubicBezTo>
                  <a:pt x="480" y="845"/>
                  <a:pt x="571" y="754"/>
                  <a:pt x="662" y="662"/>
                </a:cubicBezTo>
                <a:cubicBezTo>
                  <a:pt x="776" y="571"/>
                  <a:pt x="868" y="480"/>
                  <a:pt x="1050" y="388"/>
                </a:cubicBezTo>
                <a:lnTo>
                  <a:pt x="1050" y="274"/>
                </a:lnTo>
                <a:close/>
                <a:moveTo>
                  <a:pt x="1050" y="0"/>
                </a:moveTo>
                <a:cubicBezTo>
                  <a:pt x="959" y="0"/>
                  <a:pt x="868" y="0"/>
                  <a:pt x="868" y="92"/>
                </a:cubicBezTo>
                <a:lnTo>
                  <a:pt x="776" y="183"/>
                </a:lnTo>
                <a:cubicBezTo>
                  <a:pt x="662" y="183"/>
                  <a:pt x="571" y="274"/>
                  <a:pt x="571" y="274"/>
                </a:cubicBezTo>
                <a:cubicBezTo>
                  <a:pt x="480" y="388"/>
                  <a:pt x="388" y="480"/>
                  <a:pt x="388" y="571"/>
                </a:cubicBezTo>
                <a:cubicBezTo>
                  <a:pt x="206" y="662"/>
                  <a:pt x="92" y="845"/>
                  <a:pt x="0" y="1142"/>
                </a:cubicBezTo>
                <a:lnTo>
                  <a:pt x="0" y="1233"/>
                </a:lnTo>
                <a:cubicBezTo>
                  <a:pt x="0" y="1385"/>
                  <a:pt x="142" y="1552"/>
                  <a:pt x="295" y="1552"/>
                </a:cubicBezTo>
                <a:cubicBezTo>
                  <a:pt x="326" y="1552"/>
                  <a:pt x="357" y="1545"/>
                  <a:pt x="388" y="1530"/>
                </a:cubicBezTo>
                <a:lnTo>
                  <a:pt x="868" y="1530"/>
                </a:lnTo>
                <a:cubicBezTo>
                  <a:pt x="959" y="1416"/>
                  <a:pt x="1050" y="1324"/>
                  <a:pt x="1141" y="1233"/>
                </a:cubicBezTo>
                <a:cubicBezTo>
                  <a:pt x="1233" y="1142"/>
                  <a:pt x="1347" y="1050"/>
                  <a:pt x="1347" y="845"/>
                </a:cubicBezTo>
                <a:lnTo>
                  <a:pt x="1347" y="480"/>
                </a:lnTo>
                <a:lnTo>
                  <a:pt x="1347" y="274"/>
                </a:lnTo>
                <a:lnTo>
                  <a:pt x="1347" y="92"/>
                </a:lnTo>
                <a:lnTo>
                  <a:pt x="1233" y="92"/>
                </a:lnTo>
                <a:cubicBezTo>
                  <a:pt x="1141" y="0"/>
                  <a:pt x="1141" y="0"/>
                  <a:pt x="1050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9" name="Google Shape;579;p28"/>
          <p:cNvSpPr/>
          <p:nvPr/>
        </p:nvSpPr>
        <p:spPr>
          <a:xfrm>
            <a:off x="6925168" y="3261475"/>
            <a:ext cx="56977" cy="57009"/>
          </a:xfrm>
          <a:custGeom>
            <a:avLst/>
            <a:gdLst/>
            <a:ahLst/>
            <a:cxnLst/>
            <a:rect l="l" t="t" r="r" b="b"/>
            <a:pathLst>
              <a:path w="1622" h="1622" extrusionOk="0">
                <a:moveTo>
                  <a:pt x="686" y="868"/>
                </a:moveTo>
                <a:cubicBezTo>
                  <a:pt x="686" y="959"/>
                  <a:pt x="571" y="1051"/>
                  <a:pt x="480" y="1142"/>
                </a:cubicBezTo>
                <a:cubicBezTo>
                  <a:pt x="571" y="1142"/>
                  <a:pt x="571" y="1051"/>
                  <a:pt x="686" y="959"/>
                </a:cubicBezTo>
                <a:lnTo>
                  <a:pt x="777" y="868"/>
                </a:lnTo>
                <a:close/>
                <a:moveTo>
                  <a:pt x="571" y="1"/>
                </a:moveTo>
                <a:cubicBezTo>
                  <a:pt x="480" y="480"/>
                  <a:pt x="206" y="868"/>
                  <a:pt x="1" y="1325"/>
                </a:cubicBezTo>
                <a:cubicBezTo>
                  <a:pt x="1" y="1325"/>
                  <a:pt x="1" y="1439"/>
                  <a:pt x="115" y="1530"/>
                </a:cubicBezTo>
                <a:lnTo>
                  <a:pt x="206" y="1621"/>
                </a:lnTo>
                <a:cubicBezTo>
                  <a:pt x="298" y="1530"/>
                  <a:pt x="298" y="1439"/>
                  <a:pt x="389" y="1325"/>
                </a:cubicBezTo>
                <a:cubicBezTo>
                  <a:pt x="389" y="1233"/>
                  <a:pt x="389" y="1233"/>
                  <a:pt x="480" y="1142"/>
                </a:cubicBezTo>
                <a:lnTo>
                  <a:pt x="480" y="1051"/>
                </a:lnTo>
                <a:lnTo>
                  <a:pt x="777" y="754"/>
                </a:lnTo>
                <a:lnTo>
                  <a:pt x="777" y="868"/>
                </a:lnTo>
                <a:cubicBezTo>
                  <a:pt x="868" y="754"/>
                  <a:pt x="959" y="663"/>
                  <a:pt x="1142" y="663"/>
                </a:cubicBezTo>
                <a:cubicBezTo>
                  <a:pt x="1142" y="571"/>
                  <a:pt x="1256" y="571"/>
                  <a:pt x="1256" y="571"/>
                </a:cubicBezTo>
                <a:lnTo>
                  <a:pt x="1439" y="571"/>
                </a:lnTo>
                <a:lnTo>
                  <a:pt x="1530" y="663"/>
                </a:lnTo>
                <a:cubicBezTo>
                  <a:pt x="1621" y="571"/>
                  <a:pt x="1621" y="480"/>
                  <a:pt x="1621" y="389"/>
                </a:cubicBezTo>
                <a:lnTo>
                  <a:pt x="1530" y="183"/>
                </a:lnTo>
                <a:lnTo>
                  <a:pt x="1347" y="183"/>
                </a:lnTo>
                <a:cubicBezTo>
                  <a:pt x="1142" y="183"/>
                  <a:pt x="959" y="297"/>
                  <a:pt x="868" y="389"/>
                </a:cubicBezTo>
                <a:cubicBezTo>
                  <a:pt x="1051" y="297"/>
                  <a:pt x="1256" y="297"/>
                  <a:pt x="1347" y="297"/>
                </a:cubicBezTo>
                <a:cubicBezTo>
                  <a:pt x="1408" y="297"/>
                  <a:pt x="1429" y="247"/>
                  <a:pt x="1462" y="247"/>
                </a:cubicBezTo>
                <a:cubicBezTo>
                  <a:pt x="1479" y="247"/>
                  <a:pt x="1500" y="259"/>
                  <a:pt x="1530" y="297"/>
                </a:cubicBezTo>
                <a:cubicBezTo>
                  <a:pt x="1347" y="297"/>
                  <a:pt x="1142" y="389"/>
                  <a:pt x="868" y="389"/>
                </a:cubicBezTo>
                <a:lnTo>
                  <a:pt x="777" y="480"/>
                </a:lnTo>
                <a:cubicBezTo>
                  <a:pt x="777" y="389"/>
                  <a:pt x="777" y="297"/>
                  <a:pt x="868" y="183"/>
                </a:cubicBezTo>
                <a:lnTo>
                  <a:pt x="777" y="183"/>
                </a:lnTo>
                <a:lnTo>
                  <a:pt x="777" y="92"/>
                </a:lnTo>
                <a:lnTo>
                  <a:pt x="571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0" name="Google Shape;580;p28"/>
          <p:cNvSpPr/>
          <p:nvPr/>
        </p:nvSpPr>
        <p:spPr>
          <a:xfrm>
            <a:off x="7022187" y="3264673"/>
            <a:ext cx="73803" cy="60208"/>
          </a:xfrm>
          <a:custGeom>
            <a:avLst/>
            <a:gdLst/>
            <a:ahLst/>
            <a:cxnLst/>
            <a:rect l="l" t="t" r="r" b="b"/>
            <a:pathLst>
              <a:path w="2101" h="1713" extrusionOk="0">
                <a:moveTo>
                  <a:pt x="1621" y="1"/>
                </a:moveTo>
                <a:lnTo>
                  <a:pt x="1621" y="92"/>
                </a:lnTo>
                <a:cubicBezTo>
                  <a:pt x="1439" y="92"/>
                  <a:pt x="1142" y="206"/>
                  <a:pt x="1051" y="480"/>
                </a:cubicBezTo>
                <a:lnTo>
                  <a:pt x="1051" y="389"/>
                </a:lnTo>
                <a:cubicBezTo>
                  <a:pt x="959" y="480"/>
                  <a:pt x="1051" y="572"/>
                  <a:pt x="1051" y="663"/>
                </a:cubicBezTo>
                <a:lnTo>
                  <a:pt x="1051" y="960"/>
                </a:lnTo>
                <a:cubicBezTo>
                  <a:pt x="1051" y="1142"/>
                  <a:pt x="1051" y="1234"/>
                  <a:pt x="868" y="1348"/>
                </a:cubicBezTo>
                <a:cubicBezTo>
                  <a:pt x="807" y="1348"/>
                  <a:pt x="696" y="1388"/>
                  <a:pt x="601" y="1388"/>
                </a:cubicBezTo>
                <a:cubicBezTo>
                  <a:pt x="554" y="1388"/>
                  <a:pt x="510" y="1378"/>
                  <a:pt x="480" y="1348"/>
                </a:cubicBezTo>
                <a:lnTo>
                  <a:pt x="92" y="1348"/>
                </a:lnTo>
                <a:lnTo>
                  <a:pt x="1" y="1439"/>
                </a:lnTo>
                <a:lnTo>
                  <a:pt x="1" y="1530"/>
                </a:lnTo>
                <a:cubicBezTo>
                  <a:pt x="92" y="1622"/>
                  <a:pt x="92" y="1713"/>
                  <a:pt x="297" y="1713"/>
                </a:cubicBezTo>
                <a:lnTo>
                  <a:pt x="480" y="1713"/>
                </a:lnTo>
                <a:cubicBezTo>
                  <a:pt x="571" y="1713"/>
                  <a:pt x="777" y="1713"/>
                  <a:pt x="959" y="1622"/>
                </a:cubicBezTo>
                <a:cubicBezTo>
                  <a:pt x="1142" y="1622"/>
                  <a:pt x="1233" y="1530"/>
                  <a:pt x="1347" y="1348"/>
                </a:cubicBezTo>
                <a:lnTo>
                  <a:pt x="1347" y="1234"/>
                </a:lnTo>
                <a:lnTo>
                  <a:pt x="1347" y="1051"/>
                </a:lnTo>
                <a:lnTo>
                  <a:pt x="1233" y="480"/>
                </a:lnTo>
                <a:cubicBezTo>
                  <a:pt x="1439" y="298"/>
                  <a:pt x="1713" y="298"/>
                  <a:pt x="1918" y="298"/>
                </a:cubicBezTo>
                <a:lnTo>
                  <a:pt x="1918" y="389"/>
                </a:lnTo>
                <a:cubicBezTo>
                  <a:pt x="2009" y="389"/>
                  <a:pt x="2009" y="389"/>
                  <a:pt x="2101" y="298"/>
                </a:cubicBezTo>
                <a:cubicBezTo>
                  <a:pt x="2101" y="206"/>
                  <a:pt x="2009" y="92"/>
                  <a:pt x="1918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1" name="Google Shape;581;p28"/>
          <p:cNvSpPr/>
          <p:nvPr/>
        </p:nvSpPr>
        <p:spPr>
          <a:xfrm>
            <a:off x="7089524" y="3258276"/>
            <a:ext cx="32914" cy="71525"/>
          </a:xfrm>
          <a:custGeom>
            <a:avLst/>
            <a:gdLst/>
            <a:ahLst/>
            <a:cxnLst/>
            <a:rect l="l" t="t" r="r" b="b"/>
            <a:pathLst>
              <a:path w="937" h="2035" extrusionOk="0">
                <a:moveTo>
                  <a:pt x="754" y="0"/>
                </a:moveTo>
                <a:cubicBezTo>
                  <a:pt x="663" y="92"/>
                  <a:pt x="663" y="183"/>
                  <a:pt x="663" y="183"/>
                </a:cubicBezTo>
                <a:lnTo>
                  <a:pt x="663" y="274"/>
                </a:lnTo>
                <a:lnTo>
                  <a:pt x="754" y="274"/>
                </a:lnTo>
                <a:cubicBezTo>
                  <a:pt x="754" y="274"/>
                  <a:pt x="754" y="325"/>
                  <a:pt x="781" y="325"/>
                </a:cubicBezTo>
                <a:cubicBezTo>
                  <a:pt x="795" y="325"/>
                  <a:pt x="815" y="312"/>
                  <a:pt x="846" y="274"/>
                </a:cubicBezTo>
                <a:cubicBezTo>
                  <a:pt x="846" y="274"/>
                  <a:pt x="937" y="274"/>
                  <a:pt x="937" y="183"/>
                </a:cubicBezTo>
                <a:lnTo>
                  <a:pt x="937" y="92"/>
                </a:lnTo>
                <a:cubicBezTo>
                  <a:pt x="846" y="92"/>
                  <a:pt x="846" y="92"/>
                  <a:pt x="846" y="183"/>
                </a:cubicBezTo>
                <a:cubicBezTo>
                  <a:pt x="846" y="92"/>
                  <a:pt x="754" y="92"/>
                  <a:pt x="754" y="0"/>
                </a:cubicBezTo>
                <a:close/>
                <a:moveTo>
                  <a:pt x="572" y="571"/>
                </a:moveTo>
                <a:cubicBezTo>
                  <a:pt x="457" y="571"/>
                  <a:pt x="457" y="662"/>
                  <a:pt x="366" y="662"/>
                </a:cubicBezTo>
                <a:lnTo>
                  <a:pt x="366" y="845"/>
                </a:lnTo>
                <a:cubicBezTo>
                  <a:pt x="184" y="1050"/>
                  <a:pt x="92" y="1324"/>
                  <a:pt x="1" y="1530"/>
                </a:cubicBezTo>
                <a:lnTo>
                  <a:pt x="1" y="1895"/>
                </a:lnTo>
                <a:cubicBezTo>
                  <a:pt x="65" y="1959"/>
                  <a:pt x="129" y="2034"/>
                  <a:pt x="224" y="2034"/>
                </a:cubicBezTo>
                <a:cubicBezTo>
                  <a:pt x="265" y="2034"/>
                  <a:pt x="312" y="2020"/>
                  <a:pt x="366" y="1986"/>
                </a:cubicBezTo>
                <a:cubicBezTo>
                  <a:pt x="457" y="1986"/>
                  <a:pt x="457" y="1895"/>
                  <a:pt x="572" y="1895"/>
                </a:cubicBezTo>
                <a:lnTo>
                  <a:pt x="572" y="1804"/>
                </a:lnTo>
                <a:lnTo>
                  <a:pt x="457" y="1804"/>
                </a:lnTo>
                <a:cubicBezTo>
                  <a:pt x="457" y="1804"/>
                  <a:pt x="572" y="1804"/>
                  <a:pt x="457" y="1712"/>
                </a:cubicBezTo>
                <a:lnTo>
                  <a:pt x="366" y="1804"/>
                </a:lnTo>
                <a:cubicBezTo>
                  <a:pt x="366" y="1895"/>
                  <a:pt x="366" y="1895"/>
                  <a:pt x="275" y="1895"/>
                </a:cubicBezTo>
                <a:lnTo>
                  <a:pt x="275" y="1621"/>
                </a:lnTo>
                <a:lnTo>
                  <a:pt x="275" y="1416"/>
                </a:lnTo>
                <a:lnTo>
                  <a:pt x="275" y="1324"/>
                </a:lnTo>
                <a:cubicBezTo>
                  <a:pt x="275" y="1324"/>
                  <a:pt x="275" y="1233"/>
                  <a:pt x="366" y="1233"/>
                </a:cubicBezTo>
                <a:cubicBezTo>
                  <a:pt x="366" y="1142"/>
                  <a:pt x="457" y="1050"/>
                  <a:pt x="457" y="959"/>
                </a:cubicBezTo>
                <a:cubicBezTo>
                  <a:pt x="572" y="959"/>
                  <a:pt x="572" y="845"/>
                  <a:pt x="572" y="845"/>
                </a:cubicBezTo>
                <a:lnTo>
                  <a:pt x="663" y="754"/>
                </a:lnTo>
                <a:lnTo>
                  <a:pt x="663" y="662"/>
                </a:lnTo>
                <a:lnTo>
                  <a:pt x="572" y="662"/>
                </a:lnTo>
                <a:lnTo>
                  <a:pt x="572" y="754"/>
                </a:lnTo>
                <a:lnTo>
                  <a:pt x="457" y="662"/>
                </a:lnTo>
                <a:cubicBezTo>
                  <a:pt x="572" y="662"/>
                  <a:pt x="572" y="662"/>
                  <a:pt x="663" y="57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2" name="Google Shape;582;p28"/>
          <p:cNvSpPr/>
          <p:nvPr/>
        </p:nvSpPr>
        <p:spPr>
          <a:xfrm>
            <a:off x="7125634" y="3221371"/>
            <a:ext cx="76999" cy="116373"/>
          </a:xfrm>
          <a:custGeom>
            <a:avLst/>
            <a:gdLst/>
            <a:ahLst/>
            <a:cxnLst/>
            <a:rect l="l" t="t" r="r" b="b"/>
            <a:pathLst>
              <a:path w="2192" h="3311" extrusionOk="0">
                <a:moveTo>
                  <a:pt x="114" y="2009"/>
                </a:moveTo>
                <a:cubicBezTo>
                  <a:pt x="206" y="2100"/>
                  <a:pt x="206" y="2100"/>
                  <a:pt x="114" y="2100"/>
                </a:cubicBezTo>
                <a:lnTo>
                  <a:pt x="114" y="2009"/>
                </a:lnTo>
                <a:close/>
                <a:moveTo>
                  <a:pt x="959" y="1804"/>
                </a:moveTo>
                <a:lnTo>
                  <a:pt x="571" y="2580"/>
                </a:lnTo>
                <a:cubicBezTo>
                  <a:pt x="479" y="2374"/>
                  <a:pt x="388" y="2192"/>
                  <a:pt x="297" y="2100"/>
                </a:cubicBezTo>
                <a:cubicBezTo>
                  <a:pt x="388" y="2009"/>
                  <a:pt x="685" y="1804"/>
                  <a:pt x="959" y="1804"/>
                </a:cubicBezTo>
                <a:close/>
                <a:moveTo>
                  <a:pt x="2009" y="0"/>
                </a:moveTo>
                <a:cubicBezTo>
                  <a:pt x="2009" y="0"/>
                  <a:pt x="1917" y="0"/>
                  <a:pt x="1917" y="92"/>
                </a:cubicBezTo>
                <a:cubicBezTo>
                  <a:pt x="1712" y="388"/>
                  <a:pt x="1529" y="754"/>
                  <a:pt x="1347" y="1050"/>
                </a:cubicBezTo>
                <a:cubicBezTo>
                  <a:pt x="1256" y="1142"/>
                  <a:pt x="1256" y="1142"/>
                  <a:pt x="1256" y="1233"/>
                </a:cubicBezTo>
                <a:cubicBezTo>
                  <a:pt x="1141" y="1438"/>
                  <a:pt x="1050" y="1530"/>
                  <a:pt x="959" y="1530"/>
                </a:cubicBezTo>
                <a:lnTo>
                  <a:pt x="867" y="1530"/>
                </a:lnTo>
                <a:cubicBezTo>
                  <a:pt x="776" y="1621"/>
                  <a:pt x="685" y="1621"/>
                  <a:pt x="571" y="1621"/>
                </a:cubicBezTo>
                <a:cubicBezTo>
                  <a:pt x="685" y="1530"/>
                  <a:pt x="776" y="1530"/>
                  <a:pt x="867" y="1438"/>
                </a:cubicBezTo>
                <a:lnTo>
                  <a:pt x="867" y="1438"/>
                </a:lnTo>
                <a:cubicBezTo>
                  <a:pt x="685" y="1530"/>
                  <a:pt x="479" y="1530"/>
                  <a:pt x="297" y="1621"/>
                </a:cubicBezTo>
                <a:cubicBezTo>
                  <a:pt x="206" y="1621"/>
                  <a:pt x="114" y="1712"/>
                  <a:pt x="114" y="1895"/>
                </a:cubicBezTo>
                <a:cubicBezTo>
                  <a:pt x="0" y="2009"/>
                  <a:pt x="0" y="2100"/>
                  <a:pt x="114" y="2283"/>
                </a:cubicBezTo>
                <a:lnTo>
                  <a:pt x="206" y="2374"/>
                </a:lnTo>
                <a:cubicBezTo>
                  <a:pt x="206" y="2466"/>
                  <a:pt x="297" y="2580"/>
                  <a:pt x="297" y="2671"/>
                </a:cubicBezTo>
                <a:cubicBezTo>
                  <a:pt x="388" y="2762"/>
                  <a:pt x="479" y="2945"/>
                  <a:pt x="388" y="3150"/>
                </a:cubicBezTo>
                <a:cubicBezTo>
                  <a:pt x="388" y="3150"/>
                  <a:pt x="388" y="3242"/>
                  <a:pt x="479" y="3242"/>
                </a:cubicBezTo>
                <a:lnTo>
                  <a:pt x="571" y="3242"/>
                </a:lnTo>
                <a:cubicBezTo>
                  <a:pt x="571" y="3287"/>
                  <a:pt x="599" y="3310"/>
                  <a:pt x="628" y="3310"/>
                </a:cubicBezTo>
                <a:cubicBezTo>
                  <a:pt x="656" y="3310"/>
                  <a:pt x="685" y="3287"/>
                  <a:pt x="685" y="3242"/>
                </a:cubicBezTo>
                <a:lnTo>
                  <a:pt x="776" y="3150"/>
                </a:lnTo>
                <a:cubicBezTo>
                  <a:pt x="776" y="2854"/>
                  <a:pt x="959" y="2580"/>
                  <a:pt x="1050" y="2192"/>
                </a:cubicBezTo>
                <a:cubicBezTo>
                  <a:pt x="1141" y="2100"/>
                  <a:pt x="1256" y="1895"/>
                  <a:pt x="1256" y="1712"/>
                </a:cubicBezTo>
                <a:lnTo>
                  <a:pt x="1621" y="1712"/>
                </a:lnTo>
                <a:cubicBezTo>
                  <a:pt x="1712" y="1712"/>
                  <a:pt x="1712" y="1712"/>
                  <a:pt x="1826" y="1804"/>
                </a:cubicBezTo>
                <a:lnTo>
                  <a:pt x="1917" y="1804"/>
                </a:lnTo>
                <a:cubicBezTo>
                  <a:pt x="1917" y="1849"/>
                  <a:pt x="1940" y="1872"/>
                  <a:pt x="1963" y="1872"/>
                </a:cubicBezTo>
                <a:cubicBezTo>
                  <a:pt x="1986" y="1872"/>
                  <a:pt x="2009" y="1849"/>
                  <a:pt x="2009" y="1804"/>
                </a:cubicBezTo>
                <a:lnTo>
                  <a:pt x="2009" y="1712"/>
                </a:lnTo>
                <a:cubicBezTo>
                  <a:pt x="1917" y="1530"/>
                  <a:pt x="1826" y="1438"/>
                  <a:pt x="1621" y="1438"/>
                </a:cubicBezTo>
                <a:cubicBezTo>
                  <a:pt x="1621" y="1438"/>
                  <a:pt x="1529" y="1324"/>
                  <a:pt x="1438" y="1324"/>
                </a:cubicBezTo>
                <a:cubicBezTo>
                  <a:pt x="1529" y="1324"/>
                  <a:pt x="1529" y="1324"/>
                  <a:pt x="1529" y="1233"/>
                </a:cubicBezTo>
                <a:cubicBezTo>
                  <a:pt x="1621" y="1050"/>
                  <a:pt x="1826" y="868"/>
                  <a:pt x="1917" y="662"/>
                </a:cubicBezTo>
                <a:cubicBezTo>
                  <a:pt x="2009" y="480"/>
                  <a:pt x="2100" y="388"/>
                  <a:pt x="2191" y="297"/>
                </a:cubicBezTo>
                <a:lnTo>
                  <a:pt x="2191" y="92"/>
                </a:lnTo>
                <a:cubicBezTo>
                  <a:pt x="2191" y="92"/>
                  <a:pt x="2191" y="0"/>
                  <a:pt x="2100" y="0"/>
                </a:cubicBezTo>
                <a:lnTo>
                  <a:pt x="2009" y="92"/>
                </a:lnTo>
                <a:lnTo>
                  <a:pt x="2009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3" name="Google Shape;583;p28"/>
          <p:cNvSpPr/>
          <p:nvPr/>
        </p:nvSpPr>
        <p:spPr>
          <a:xfrm>
            <a:off x="7242676" y="3278345"/>
            <a:ext cx="70606" cy="63406"/>
          </a:xfrm>
          <a:custGeom>
            <a:avLst/>
            <a:gdLst/>
            <a:ahLst/>
            <a:cxnLst/>
            <a:rect l="l" t="t" r="r" b="b"/>
            <a:pathLst>
              <a:path w="2010" h="1804" extrusionOk="0">
                <a:moveTo>
                  <a:pt x="1713" y="0"/>
                </a:moveTo>
                <a:cubicBezTo>
                  <a:pt x="1713" y="91"/>
                  <a:pt x="1621" y="91"/>
                  <a:pt x="1621" y="91"/>
                </a:cubicBezTo>
                <a:cubicBezTo>
                  <a:pt x="1530" y="91"/>
                  <a:pt x="1530" y="183"/>
                  <a:pt x="1439" y="183"/>
                </a:cubicBezTo>
                <a:cubicBezTo>
                  <a:pt x="1347" y="183"/>
                  <a:pt x="1233" y="183"/>
                  <a:pt x="1142" y="274"/>
                </a:cubicBezTo>
                <a:cubicBezTo>
                  <a:pt x="868" y="388"/>
                  <a:pt x="663" y="662"/>
                  <a:pt x="389" y="845"/>
                </a:cubicBezTo>
                <a:cubicBezTo>
                  <a:pt x="297" y="959"/>
                  <a:pt x="206" y="1050"/>
                  <a:pt x="92" y="1141"/>
                </a:cubicBezTo>
                <a:cubicBezTo>
                  <a:pt x="92" y="1233"/>
                  <a:pt x="1" y="1415"/>
                  <a:pt x="1" y="1529"/>
                </a:cubicBezTo>
                <a:cubicBezTo>
                  <a:pt x="1" y="1621"/>
                  <a:pt x="1" y="1621"/>
                  <a:pt x="92" y="1712"/>
                </a:cubicBezTo>
                <a:lnTo>
                  <a:pt x="389" y="1712"/>
                </a:lnTo>
                <a:cubicBezTo>
                  <a:pt x="480" y="1621"/>
                  <a:pt x="571" y="1621"/>
                  <a:pt x="663" y="1529"/>
                </a:cubicBezTo>
                <a:cubicBezTo>
                  <a:pt x="868" y="1415"/>
                  <a:pt x="1051" y="1324"/>
                  <a:pt x="1233" y="1233"/>
                </a:cubicBezTo>
                <a:lnTo>
                  <a:pt x="1142" y="1233"/>
                </a:lnTo>
                <a:lnTo>
                  <a:pt x="1439" y="1050"/>
                </a:lnTo>
                <a:lnTo>
                  <a:pt x="1439" y="1141"/>
                </a:lnTo>
                <a:lnTo>
                  <a:pt x="1233" y="1415"/>
                </a:lnTo>
                <a:lnTo>
                  <a:pt x="1142" y="1529"/>
                </a:lnTo>
                <a:cubicBezTo>
                  <a:pt x="1233" y="1621"/>
                  <a:pt x="1142" y="1621"/>
                  <a:pt x="1142" y="1712"/>
                </a:cubicBezTo>
                <a:lnTo>
                  <a:pt x="1142" y="1803"/>
                </a:lnTo>
                <a:lnTo>
                  <a:pt x="1233" y="1712"/>
                </a:lnTo>
                <a:lnTo>
                  <a:pt x="1233" y="1803"/>
                </a:lnTo>
                <a:cubicBezTo>
                  <a:pt x="1347" y="1712"/>
                  <a:pt x="1347" y="1712"/>
                  <a:pt x="1347" y="1621"/>
                </a:cubicBezTo>
                <a:cubicBezTo>
                  <a:pt x="1439" y="1621"/>
                  <a:pt x="1439" y="1529"/>
                  <a:pt x="1439" y="1529"/>
                </a:cubicBezTo>
                <a:cubicBezTo>
                  <a:pt x="1439" y="1415"/>
                  <a:pt x="1530" y="1324"/>
                  <a:pt x="1621" y="1324"/>
                </a:cubicBezTo>
                <a:cubicBezTo>
                  <a:pt x="1530" y="1415"/>
                  <a:pt x="1530" y="1415"/>
                  <a:pt x="1439" y="1529"/>
                </a:cubicBezTo>
                <a:lnTo>
                  <a:pt x="1439" y="1621"/>
                </a:lnTo>
                <a:cubicBezTo>
                  <a:pt x="1439" y="1712"/>
                  <a:pt x="1347" y="1712"/>
                  <a:pt x="1439" y="1803"/>
                </a:cubicBezTo>
                <a:lnTo>
                  <a:pt x="1439" y="1712"/>
                </a:lnTo>
                <a:lnTo>
                  <a:pt x="1804" y="1050"/>
                </a:lnTo>
                <a:lnTo>
                  <a:pt x="1918" y="959"/>
                </a:lnTo>
                <a:cubicBezTo>
                  <a:pt x="1918" y="845"/>
                  <a:pt x="2009" y="753"/>
                  <a:pt x="1918" y="662"/>
                </a:cubicBezTo>
                <a:cubicBezTo>
                  <a:pt x="1880" y="632"/>
                  <a:pt x="1855" y="621"/>
                  <a:pt x="1834" y="621"/>
                </a:cubicBezTo>
                <a:cubicBezTo>
                  <a:pt x="1794" y="621"/>
                  <a:pt x="1773" y="662"/>
                  <a:pt x="1713" y="662"/>
                </a:cubicBezTo>
                <a:lnTo>
                  <a:pt x="1713" y="479"/>
                </a:lnTo>
                <a:lnTo>
                  <a:pt x="1621" y="571"/>
                </a:lnTo>
                <a:lnTo>
                  <a:pt x="1439" y="662"/>
                </a:lnTo>
                <a:cubicBezTo>
                  <a:pt x="1142" y="845"/>
                  <a:pt x="959" y="1050"/>
                  <a:pt x="663" y="1233"/>
                </a:cubicBezTo>
                <a:cubicBezTo>
                  <a:pt x="571" y="1233"/>
                  <a:pt x="480" y="1233"/>
                  <a:pt x="389" y="1324"/>
                </a:cubicBezTo>
                <a:cubicBezTo>
                  <a:pt x="480" y="1233"/>
                  <a:pt x="480" y="1233"/>
                  <a:pt x="480" y="1141"/>
                </a:cubicBezTo>
                <a:cubicBezTo>
                  <a:pt x="663" y="1050"/>
                  <a:pt x="777" y="959"/>
                  <a:pt x="868" y="845"/>
                </a:cubicBezTo>
                <a:cubicBezTo>
                  <a:pt x="959" y="753"/>
                  <a:pt x="1051" y="753"/>
                  <a:pt x="1142" y="662"/>
                </a:cubicBezTo>
                <a:cubicBezTo>
                  <a:pt x="1233" y="571"/>
                  <a:pt x="1439" y="479"/>
                  <a:pt x="1530" y="388"/>
                </a:cubicBezTo>
                <a:lnTo>
                  <a:pt x="1713" y="388"/>
                </a:lnTo>
                <a:lnTo>
                  <a:pt x="1804" y="479"/>
                </a:lnTo>
                <a:lnTo>
                  <a:pt x="1804" y="388"/>
                </a:lnTo>
                <a:cubicBezTo>
                  <a:pt x="1918" y="479"/>
                  <a:pt x="1918" y="479"/>
                  <a:pt x="2009" y="479"/>
                </a:cubicBezTo>
                <a:cubicBezTo>
                  <a:pt x="2009" y="388"/>
                  <a:pt x="2009" y="274"/>
                  <a:pt x="1918" y="183"/>
                </a:cubicBezTo>
                <a:lnTo>
                  <a:pt x="1804" y="183"/>
                </a:lnTo>
                <a:lnTo>
                  <a:pt x="1804" y="91"/>
                </a:lnTo>
                <a:lnTo>
                  <a:pt x="1918" y="91"/>
                </a:lnTo>
                <a:cubicBezTo>
                  <a:pt x="1804" y="91"/>
                  <a:pt x="1804" y="0"/>
                  <a:pt x="1713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4" name="Google Shape;584;p28"/>
          <p:cNvSpPr/>
          <p:nvPr/>
        </p:nvSpPr>
        <p:spPr>
          <a:xfrm>
            <a:off x="7313244" y="3284742"/>
            <a:ext cx="86624" cy="60208"/>
          </a:xfrm>
          <a:custGeom>
            <a:avLst/>
            <a:gdLst/>
            <a:ahLst/>
            <a:cxnLst/>
            <a:rect l="l" t="t" r="r" b="b"/>
            <a:pathLst>
              <a:path w="2466" h="1713" extrusionOk="0">
                <a:moveTo>
                  <a:pt x="2283" y="868"/>
                </a:moveTo>
                <a:cubicBezTo>
                  <a:pt x="2191" y="959"/>
                  <a:pt x="2191" y="1142"/>
                  <a:pt x="2077" y="1233"/>
                </a:cubicBezTo>
                <a:lnTo>
                  <a:pt x="2077" y="1051"/>
                </a:lnTo>
                <a:cubicBezTo>
                  <a:pt x="2191" y="959"/>
                  <a:pt x="2191" y="959"/>
                  <a:pt x="2283" y="868"/>
                </a:cubicBezTo>
                <a:close/>
                <a:moveTo>
                  <a:pt x="571" y="1"/>
                </a:moveTo>
                <a:cubicBezTo>
                  <a:pt x="480" y="206"/>
                  <a:pt x="365" y="389"/>
                  <a:pt x="274" y="480"/>
                </a:cubicBezTo>
                <a:cubicBezTo>
                  <a:pt x="183" y="663"/>
                  <a:pt x="92" y="868"/>
                  <a:pt x="0" y="959"/>
                </a:cubicBezTo>
                <a:lnTo>
                  <a:pt x="92" y="959"/>
                </a:lnTo>
                <a:lnTo>
                  <a:pt x="92" y="1051"/>
                </a:lnTo>
                <a:lnTo>
                  <a:pt x="0" y="959"/>
                </a:lnTo>
                <a:lnTo>
                  <a:pt x="0" y="1051"/>
                </a:lnTo>
                <a:lnTo>
                  <a:pt x="0" y="1142"/>
                </a:lnTo>
                <a:cubicBezTo>
                  <a:pt x="92" y="1233"/>
                  <a:pt x="92" y="1233"/>
                  <a:pt x="183" y="1233"/>
                </a:cubicBezTo>
                <a:lnTo>
                  <a:pt x="183" y="1142"/>
                </a:lnTo>
                <a:cubicBezTo>
                  <a:pt x="365" y="959"/>
                  <a:pt x="662" y="777"/>
                  <a:pt x="845" y="663"/>
                </a:cubicBezTo>
                <a:cubicBezTo>
                  <a:pt x="936" y="571"/>
                  <a:pt x="1050" y="571"/>
                  <a:pt x="1142" y="480"/>
                </a:cubicBezTo>
                <a:lnTo>
                  <a:pt x="1142" y="571"/>
                </a:lnTo>
                <a:cubicBezTo>
                  <a:pt x="1050" y="663"/>
                  <a:pt x="1050" y="777"/>
                  <a:pt x="1050" y="959"/>
                </a:cubicBezTo>
                <a:cubicBezTo>
                  <a:pt x="936" y="959"/>
                  <a:pt x="936" y="959"/>
                  <a:pt x="1050" y="1051"/>
                </a:cubicBezTo>
                <a:lnTo>
                  <a:pt x="1142" y="1142"/>
                </a:lnTo>
                <a:cubicBezTo>
                  <a:pt x="1233" y="1142"/>
                  <a:pt x="1233" y="1142"/>
                  <a:pt x="1324" y="1051"/>
                </a:cubicBezTo>
                <a:cubicBezTo>
                  <a:pt x="1415" y="1051"/>
                  <a:pt x="1507" y="959"/>
                  <a:pt x="1621" y="868"/>
                </a:cubicBezTo>
                <a:cubicBezTo>
                  <a:pt x="1712" y="777"/>
                  <a:pt x="1895" y="663"/>
                  <a:pt x="1986" y="571"/>
                </a:cubicBezTo>
                <a:lnTo>
                  <a:pt x="2191" y="571"/>
                </a:lnTo>
                <a:lnTo>
                  <a:pt x="2077" y="663"/>
                </a:lnTo>
                <a:cubicBezTo>
                  <a:pt x="2077" y="777"/>
                  <a:pt x="1986" y="959"/>
                  <a:pt x="1986" y="1051"/>
                </a:cubicBezTo>
                <a:lnTo>
                  <a:pt x="1803" y="1530"/>
                </a:lnTo>
                <a:lnTo>
                  <a:pt x="1803" y="1621"/>
                </a:lnTo>
                <a:lnTo>
                  <a:pt x="1895" y="1621"/>
                </a:lnTo>
                <a:lnTo>
                  <a:pt x="1895" y="1713"/>
                </a:lnTo>
                <a:cubicBezTo>
                  <a:pt x="1986" y="1713"/>
                  <a:pt x="1986" y="1713"/>
                  <a:pt x="1986" y="1621"/>
                </a:cubicBezTo>
                <a:cubicBezTo>
                  <a:pt x="2077" y="1621"/>
                  <a:pt x="2077" y="1530"/>
                  <a:pt x="2077" y="1530"/>
                </a:cubicBezTo>
                <a:lnTo>
                  <a:pt x="2191" y="1347"/>
                </a:lnTo>
                <a:lnTo>
                  <a:pt x="2191" y="1142"/>
                </a:lnTo>
                <a:cubicBezTo>
                  <a:pt x="2283" y="959"/>
                  <a:pt x="2374" y="777"/>
                  <a:pt x="2465" y="571"/>
                </a:cubicBezTo>
                <a:cubicBezTo>
                  <a:pt x="2465" y="480"/>
                  <a:pt x="2465" y="389"/>
                  <a:pt x="2374" y="297"/>
                </a:cubicBezTo>
                <a:lnTo>
                  <a:pt x="2283" y="297"/>
                </a:lnTo>
                <a:cubicBezTo>
                  <a:pt x="2283" y="206"/>
                  <a:pt x="2191" y="206"/>
                  <a:pt x="2077" y="206"/>
                </a:cubicBezTo>
                <a:cubicBezTo>
                  <a:pt x="2077" y="206"/>
                  <a:pt x="1986" y="297"/>
                  <a:pt x="1895" y="297"/>
                </a:cubicBezTo>
                <a:cubicBezTo>
                  <a:pt x="1803" y="389"/>
                  <a:pt x="1621" y="480"/>
                  <a:pt x="1507" y="571"/>
                </a:cubicBezTo>
                <a:lnTo>
                  <a:pt x="1415" y="571"/>
                </a:lnTo>
                <a:lnTo>
                  <a:pt x="1415" y="480"/>
                </a:lnTo>
                <a:cubicBezTo>
                  <a:pt x="1415" y="389"/>
                  <a:pt x="1415" y="297"/>
                  <a:pt x="1324" y="206"/>
                </a:cubicBezTo>
                <a:cubicBezTo>
                  <a:pt x="1233" y="206"/>
                  <a:pt x="1233" y="92"/>
                  <a:pt x="1142" y="92"/>
                </a:cubicBezTo>
                <a:cubicBezTo>
                  <a:pt x="1142" y="206"/>
                  <a:pt x="1050" y="206"/>
                  <a:pt x="1050" y="206"/>
                </a:cubicBezTo>
                <a:cubicBezTo>
                  <a:pt x="936" y="206"/>
                  <a:pt x="845" y="297"/>
                  <a:pt x="753" y="297"/>
                </a:cubicBezTo>
                <a:lnTo>
                  <a:pt x="753" y="389"/>
                </a:lnTo>
                <a:lnTo>
                  <a:pt x="662" y="389"/>
                </a:lnTo>
                <a:cubicBezTo>
                  <a:pt x="845" y="206"/>
                  <a:pt x="753" y="92"/>
                  <a:pt x="571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5" name="Google Shape;585;p28"/>
          <p:cNvSpPr/>
          <p:nvPr/>
        </p:nvSpPr>
        <p:spPr>
          <a:xfrm>
            <a:off x="7393403" y="3284742"/>
            <a:ext cx="63370" cy="57009"/>
          </a:xfrm>
          <a:custGeom>
            <a:avLst/>
            <a:gdLst/>
            <a:ahLst/>
            <a:cxnLst/>
            <a:rect l="l" t="t" r="r" b="b"/>
            <a:pathLst>
              <a:path w="1804" h="1622" extrusionOk="0">
                <a:moveTo>
                  <a:pt x="1713" y="92"/>
                </a:moveTo>
                <a:lnTo>
                  <a:pt x="1621" y="206"/>
                </a:lnTo>
                <a:cubicBezTo>
                  <a:pt x="1621" y="92"/>
                  <a:pt x="1713" y="92"/>
                  <a:pt x="1713" y="92"/>
                </a:cubicBezTo>
                <a:close/>
                <a:moveTo>
                  <a:pt x="1233" y="480"/>
                </a:moveTo>
                <a:cubicBezTo>
                  <a:pt x="1142" y="571"/>
                  <a:pt x="937" y="663"/>
                  <a:pt x="754" y="777"/>
                </a:cubicBezTo>
                <a:cubicBezTo>
                  <a:pt x="937" y="571"/>
                  <a:pt x="1051" y="571"/>
                  <a:pt x="1142" y="480"/>
                </a:cubicBezTo>
                <a:close/>
                <a:moveTo>
                  <a:pt x="480" y="1051"/>
                </a:moveTo>
                <a:lnTo>
                  <a:pt x="480" y="1142"/>
                </a:lnTo>
                <a:cubicBezTo>
                  <a:pt x="480" y="1142"/>
                  <a:pt x="366" y="1051"/>
                  <a:pt x="480" y="1051"/>
                </a:cubicBezTo>
                <a:close/>
                <a:moveTo>
                  <a:pt x="1416" y="1"/>
                </a:moveTo>
                <a:cubicBezTo>
                  <a:pt x="1325" y="92"/>
                  <a:pt x="1325" y="92"/>
                  <a:pt x="1233" y="206"/>
                </a:cubicBezTo>
                <a:cubicBezTo>
                  <a:pt x="1142" y="206"/>
                  <a:pt x="1051" y="297"/>
                  <a:pt x="1051" y="297"/>
                </a:cubicBezTo>
                <a:lnTo>
                  <a:pt x="937" y="389"/>
                </a:lnTo>
                <a:cubicBezTo>
                  <a:pt x="845" y="480"/>
                  <a:pt x="754" y="480"/>
                  <a:pt x="663" y="571"/>
                </a:cubicBezTo>
                <a:cubicBezTo>
                  <a:pt x="571" y="571"/>
                  <a:pt x="480" y="663"/>
                  <a:pt x="480" y="777"/>
                </a:cubicBezTo>
                <a:lnTo>
                  <a:pt x="366" y="777"/>
                </a:lnTo>
                <a:cubicBezTo>
                  <a:pt x="275" y="868"/>
                  <a:pt x="183" y="868"/>
                  <a:pt x="92" y="868"/>
                </a:cubicBezTo>
                <a:lnTo>
                  <a:pt x="1" y="959"/>
                </a:lnTo>
                <a:cubicBezTo>
                  <a:pt x="92" y="1051"/>
                  <a:pt x="183" y="1051"/>
                  <a:pt x="275" y="1051"/>
                </a:cubicBezTo>
                <a:lnTo>
                  <a:pt x="275" y="1142"/>
                </a:lnTo>
                <a:lnTo>
                  <a:pt x="366" y="1233"/>
                </a:lnTo>
                <a:lnTo>
                  <a:pt x="366" y="1347"/>
                </a:lnTo>
                <a:cubicBezTo>
                  <a:pt x="480" y="1347"/>
                  <a:pt x="571" y="1439"/>
                  <a:pt x="571" y="1530"/>
                </a:cubicBezTo>
                <a:cubicBezTo>
                  <a:pt x="663" y="1621"/>
                  <a:pt x="754" y="1621"/>
                  <a:pt x="845" y="1621"/>
                </a:cubicBezTo>
                <a:lnTo>
                  <a:pt x="937" y="1621"/>
                </a:lnTo>
                <a:cubicBezTo>
                  <a:pt x="1142" y="1621"/>
                  <a:pt x="1325" y="1621"/>
                  <a:pt x="1416" y="1530"/>
                </a:cubicBezTo>
                <a:cubicBezTo>
                  <a:pt x="1507" y="1530"/>
                  <a:pt x="1507" y="1439"/>
                  <a:pt x="1416" y="1347"/>
                </a:cubicBezTo>
                <a:cubicBezTo>
                  <a:pt x="1416" y="1347"/>
                  <a:pt x="1416" y="1233"/>
                  <a:pt x="1325" y="1233"/>
                </a:cubicBezTo>
                <a:cubicBezTo>
                  <a:pt x="1233" y="1233"/>
                  <a:pt x="1233" y="1347"/>
                  <a:pt x="1142" y="1347"/>
                </a:cubicBezTo>
                <a:lnTo>
                  <a:pt x="845" y="1347"/>
                </a:lnTo>
                <a:lnTo>
                  <a:pt x="937" y="1439"/>
                </a:lnTo>
                <a:cubicBezTo>
                  <a:pt x="663" y="1347"/>
                  <a:pt x="480" y="1233"/>
                  <a:pt x="571" y="1051"/>
                </a:cubicBezTo>
                <a:cubicBezTo>
                  <a:pt x="754" y="959"/>
                  <a:pt x="937" y="959"/>
                  <a:pt x="1142" y="868"/>
                </a:cubicBezTo>
                <a:cubicBezTo>
                  <a:pt x="1325" y="777"/>
                  <a:pt x="1507" y="663"/>
                  <a:pt x="1621" y="480"/>
                </a:cubicBezTo>
                <a:cubicBezTo>
                  <a:pt x="1713" y="480"/>
                  <a:pt x="1713" y="389"/>
                  <a:pt x="1804" y="389"/>
                </a:cubicBezTo>
                <a:cubicBezTo>
                  <a:pt x="1804" y="297"/>
                  <a:pt x="1804" y="206"/>
                  <a:pt x="1713" y="92"/>
                </a:cubicBezTo>
                <a:lnTo>
                  <a:pt x="1621" y="92"/>
                </a:lnTo>
                <a:cubicBezTo>
                  <a:pt x="1507" y="1"/>
                  <a:pt x="1507" y="1"/>
                  <a:pt x="1416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6" name="Google Shape;586;p28"/>
          <p:cNvSpPr/>
          <p:nvPr/>
        </p:nvSpPr>
        <p:spPr>
          <a:xfrm>
            <a:off x="7456736" y="3238207"/>
            <a:ext cx="77035" cy="117182"/>
          </a:xfrm>
          <a:custGeom>
            <a:avLst/>
            <a:gdLst/>
            <a:ahLst/>
            <a:cxnLst/>
            <a:rect l="l" t="t" r="r" b="b"/>
            <a:pathLst>
              <a:path w="2193" h="3334" extrusionOk="0">
                <a:moveTo>
                  <a:pt x="92" y="2101"/>
                </a:moveTo>
                <a:cubicBezTo>
                  <a:pt x="184" y="2101"/>
                  <a:pt x="92" y="2192"/>
                  <a:pt x="92" y="2192"/>
                </a:cubicBezTo>
                <a:lnTo>
                  <a:pt x="92" y="2101"/>
                </a:lnTo>
                <a:close/>
                <a:moveTo>
                  <a:pt x="846" y="1895"/>
                </a:moveTo>
                <a:lnTo>
                  <a:pt x="572" y="2557"/>
                </a:lnTo>
                <a:cubicBezTo>
                  <a:pt x="480" y="2466"/>
                  <a:pt x="389" y="2283"/>
                  <a:pt x="275" y="2101"/>
                </a:cubicBezTo>
                <a:cubicBezTo>
                  <a:pt x="389" y="1987"/>
                  <a:pt x="663" y="1895"/>
                  <a:pt x="846" y="1895"/>
                </a:cubicBezTo>
                <a:close/>
                <a:moveTo>
                  <a:pt x="1987" y="1"/>
                </a:moveTo>
                <a:lnTo>
                  <a:pt x="1895" y="92"/>
                </a:lnTo>
                <a:cubicBezTo>
                  <a:pt x="1713" y="480"/>
                  <a:pt x="1530" y="754"/>
                  <a:pt x="1234" y="1142"/>
                </a:cubicBezTo>
                <a:lnTo>
                  <a:pt x="1234" y="1325"/>
                </a:lnTo>
                <a:cubicBezTo>
                  <a:pt x="1142" y="1416"/>
                  <a:pt x="1051" y="1530"/>
                  <a:pt x="960" y="1621"/>
                </a:cubicBezTo>
                <a:lnTo>
                  <a:pt x="846" y="1621"/>
                </a:lnTo>
                <a:cubicBezTo>
                  <a:pt x="754" y="1621"/>
                  <a:pt x="663" y="1621"/>
                  <a:pt x="572" y="1713"/>
                </a:cubicBezTo>
                <a:cubicBezTo>
                  <a:pt x="663" y="1621"/>
                  <a:pt x="754" y="1621"/>
                  <a:pt x="846" y="1530"/>
                </a:cubicBezTo>
                <a:cubicBezTo>
                  <a:pt x="663" y="1530"/>
                  <a:pt x="480" y="1621"/>
                  <a:pt x="275" y="1713"/>
                </a:cubicBezTo>
                <a:cubicBezTo>
                  <a:pt x="184" y="1713"/>
                  <a:pt x="92" y="1804"/>
                  <a:pt x="92" y="1895"/>
                </a:cubicBezTo>
                <a:lnTo>
                  <a:pt x="1" y="1895"/>
                </a:lnTo>
                <a:lnTo>
                  <a:pt x="1" y="2283"/>
                </a:lnTo>
                <a:lnTo>
                  <a:pt x="92" y="2375"/>
                </a:lnTo>
                <a:cubicBezTo>
                  <a:pt x="184" y="2466"/>
                  <a:pt x="275" y="2557"/>
                  <a:pt x="275" y="2763"/>
                </a:cubicBezTo>
                <a:cubicBezTo>
                  <a:pt x="389" y="2854"/>
                  <a:pt x="389" y="3037"/>
                  <a:pt x="389" y="3128"/>
                </a:cubicBezTo>
                <a:cubicBezTo>
                  <a:pt x="389" y="3242"/>
                  <a:pt x="389" y="3333"/>
                  <a:pt x="480" y="3333"/>
                </a:cubicBezTo>
                <a:lnTo>
                  <a:pt x="663" y="3333"/>
                </a:lnTo>
                <a:lnTo>
                  <a:pt x="663" y="3242"/>
                </a:lnTo>
                <a:cubicBezTo>
                  <a:pt x="754" y="2854"/>
                  <a:pt x="846" y="2557"/>
                  <a:pt x="1051" y="2283"/>
                </a:cubicBezTo>
                <a:cubicBezTo>
                  <a:pt x="1142" y="2101"/>
                  <a:pt x="1142" y="1895"/>
                  <a:pt x="1234" y="1804"/>
                </a:cubicBezTo>
                <a:cubicBezTo>
                  <a:pt x="1416" y="1804"/>
                  <a:pt x="1530" y="1804"/>
                  <a:pt x="1622" y="1713"/>
                </a:cubicBezTo>
                <a:cubicBezTo>
                  <a:pt x="1713" y="1713"/>
                  <a:pt x="1713" y="1804"/>
                  <a:pt x="1804" y="1804"/>
                </a:cubicBezTo>
                <a:lnTo>
                  <a:pt x="1804" y="1895"/>
                </a:lnTo>
                <a:lnTo>
                  <a:pt x="1895" y="1895"/>
                </a:lnTo>
                <a:cubicBezTo>
                  <a:pt x="1895" y="1926"/>
                  <a:pt x="1906" y="1936"/>
                  <a:pt x="1919" y="1936"/>
                </a:cubicBezTo>
                <a:cubicBezTo>
                  <a:pt x="1946" y="1936"/>
                  <a:pt x="1987" y="1895"/>
                  <a:pt x="1987" y="1895"/>
                </a:cubicBezTo>
                <a:lnTo>
                  <a:pt x="1987" y="1804"/>
                </a:lnTo>
                <a:lnTo>
                  <a:pt x="1987" y="1713"/>
                </a:lnTo>
                <a:cubicBezTo>
                  <a:pt x="1895" y="1621"/>
                  <a:pt x="1804" y="1530"/>
                  <a:pt x="1622" y="1416"/>
                </a:cubicBezTo>
                <a:lnTo>
                  <a:pt x="1416" y="1416"/>
                </a:lnTo>
                <a:cubicBezTo>
                  <a:pt x="1530" y="1416"/>
                  <a:pt x="1530" y="1325"/>
                  <a:pt x="1530" y="1325"/>
                </a:cubicBezTo>
                <a:cubicBezTo>
                  <a:pt x="1622" y="1142"/>
                  <a:pt x="1713" y="845"/>
                  <a:pt x="1895" y="663"/>
                </a:cubicBezTo>
                <a:cubicBezTo>
                  <a:pt x="1987" y="571"/>
                  <a:pt x="2101" y="480"/>
                  <a:pt x="2101" y="275"/>
                </a:cubicBezTo>
                <a:cubicBezTo>
                  <a:pt x="2192" y="275"/>
                  <a:pt x="2192" y="183"/>
                  <a:pt x="2192" y="183"/>
                </a:cubicBezTo>
                <a:cubicBezTo>
                  <a:pt x="2192" y="92"/>
                  <a:pt x="2192" y="92"/>
                  <a:pt x="2101" y="92"/>
                </a:cubicBezTo>
                <a:lnTo>
                  <a:pt x="1987" y="92"/>
                </a:lnTo>
                <a:lnTo>
                  <a:pt x="1987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7" name="Google Shape;587;p28"/>
          <p:cNvSpPr/>
          <p:nvPr/>
        </p:nvSpPr>
        <p:spPr>
          <a:xfrm>
            <a:off x="7520104" y="3341716"/>
            <a:ext cx="20058" cy="42528"/>
          </a:xfrm>
          <a:custGeom>
            <a:avLst/>
            <a:gdLst/>
            <a:ahLst/>
            <a:cxnLst/>
            <a:rect l="l" t="t" r="r" b="b"/>
            <a:pathLst>
              <a:path w="571" h="1210" extrusionOk="0">
                <a:moveTo>
                  <a:pt x="388" y="0"/>
                </a:moveTo>
                <a:cubicBezTo>
                  <a:pt x="388" y="0"/>
                  <a:pt x="297" y="92"/>
                  <a:pt x="297" y="183"/>
                </a:cubicBezTo>
                <a:cubicBezTo>
                  <a:pt x="297" y="480"/>
                  <a:pt x="297" y="662"/>
                  <a:pt x="91" y="868"/>
                </a:cubicBezTo>
                <a:cubicBezTo>
                  <a:pt x="0" y="868"/>
                  <a:pt x="0" y="959"/>
                  <a:pt x="0" y="959"/>
                </a:cubicBezTo>
                <a:lnTo>
                  <a:pt x="91" y="959"/>
                </a:lnTo>
                <a:cubicBezTo>
                  <a:pt x="91" y="1050"/>
                  <a:pt x="0" y="1050"/>
                  <a:pt x="0" y="1141"/>
                </a:cubicBezTo>
                <a:cubicBezTo>
                  <a:pt x="46" y="1187"/>
                  <a:pt x="69" y="1210"/>
                  <a:pt x="91" y="1210"/>
                </a:cubicBezTo>
                <a:cubicBezTo>
                  <a:pt x="114" y="1210"/>
                  <a:pt x="137" y="1187"/>
                  <a:pt x="183" y="1141"/>
                </a:cubicBezTo>
                <a:cubicBezTo>
                  <a:pt x="183" y="1141"/>
                  <a:pt x="297" y="1141"/>
                  <a:pt x="297" y="1050"/>
                </a:cubicBezTo>
                <a:cubicBezTo>
                  <a:pt x="479" y="868"/>
                  <a:pt x="571" y="662"/>
                  <a:pt x="571" y="480"/>
                </a:cubicBezTo>
                <a:lnTo>
                  <a:pt x="571" y="297"/>
                </a:lnTo>
                <a:lnTo>
                  <a:pt x="571" y="92"/>
                </a:lnTo>
                <a:cubicBezTo>
                  <a:pt x="479" y="0"/>
                  <a:pt x="479" y="0"/>
                  <a:pt x="388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8" name="Google Shape;588;p28"/>
          <p:cNvSpPr/>
          <p:nvPr/>
        </p:nvSpPr>
        <p:spPr>
          <a:xfrm>
            <a:off x="6721540" y="3412293"/>
            <a:ext cx="67375" cy="53002"/>
          </a:xfrm>
          <a:custGeom>
            <a:avLst/>
            <a:gdLst/>
            <a:ahLst/>
            <a:cxnLst/>
            <a:rect l="l" t="t" r="r" b="b"/>
            <a:pathLst>
              <a:path w="1918" h="1508" extrusionOk="0">
                <a:moveTo>
                  <a:pt x="91" y="1233"/>
                </a:moveTo>
                <a:lnTo>
                  <a:pt x="91" y="1416"/>
                </a:lnTo>
                <a:cubicBezTo>
                  <a:pt x="0" y="1325"/>
                  <a:pt x="0" y="1325"/>
                  <a:pt x="91" y="1233"/>
                </a:cubicBezTo>
                <a:close/>
                <a:moveTo>
                  <a:pt x="1347" y="1"/>
                </a:moveTo>
                <a:cubicBezTo>
                  <a:pt x="1233" y="1"/>
                  <a:pt x="1050" y="1"/>
                  <a:pt x="959" y="92"/>
                </a:cubicBezTo>
                <a:cubicBezTo>
                  <a:pt x="959" y="92"/>
                  <a:pt x="868" y="92"/>
                  <a:pt x="868" y="183"/>
                </a:cubicBezTo>
                <a:lnTo>
                  <a:pt x="776" y="275"/>
                </a:lnTo>
                <a:cubicBezTo>
                  <a:pt x="662" y="366"/>
                  <a:pt x="571" y="366"/>
                  <a:pt x="479" y="457"/>
                </a:cubicBezTo>
                <a:lnTo>
                  <a:pt x="388" y="571"/>
                </a:lnTo>
                <a:cubicBezTo>
                  <a:pt x="388" y="571"/>
                  <a:pt x="388" y="663"/>
                  <a:pt x="297" y="663"/>
                </a:cubicBezTo>
                <a:lnTo>
                  <a:pt x="206" y="754"/>
                </a:lnTo>
                <a:cubicBezTo>
                  <a:pt x="91" y="845"/>
                  <a:pt x="0" y="1028"/>
                  <a:pt x="0" y="1142"/>
                </a:cubicBezTo>
                <a:lnTo>
                  <a:pt x="0" y="1233"/>
                </a:lnTo>
                <a:cubicBezTo>
                  <a:pt x="0" y="1416"/>
                  <a:pt x="0" y="1416"/>
                  <a:pt x="206" y="1507"/>
                </a:cubicBezTo>
                <a:lnTo>
                  <a:pt x="479" y="1507"/>
                </a:lnTo>
                <a:cubicBezTo>
                  <a:pt x="662" y="1507"/>
                  <a:pt x="776" y="1507"/>
                  <a:pt x="959" y="1416"/>
                </a:cubicBezTo>
                <a:cubicBezTo>
                  <a:pt x="1141" y="1325"/>
                  <a:pt x="1347" y="1325"/>
                  <a:pt x="1438" y="1142"/>
                </a:cubicBezTo>
                <a:cubicBezTo>
                  <a:pt x="1529" y="1142"/>
                  <a:pt x="1529" y="1028"/>
                  <a:pt x="1529" y="937"/>
                </a:cubicBezTo>
                <a:lnTo>
                  <a:pt x="1529" y="845"/>
                </a:lnTo>
                <a:cubicBezTo>
                  <a:pt x="1529" y="845"/>
                  <a:pt x="1438" y="845"/>
                  <a:pt x="1438" y="754"/>
                </a:cubicBezTo>
                <a:cubicBezTo>
                  <a:pt x="1347" y="845"/>
                  <a:pt x="1347" y="937"/>
                  <a:pt x="1233" y="937"/>
                </a:cubicBezTo>
                <a:cubicBezTo>
                  <a:pt x="959" y="1142"/>
                  <a:pt x="662" y="1233"/>
                  <a:pt x="297" y="1233"/>
                </a:cubicBezTo>
                <a:lnTo>
                  <a:pt x="206" y="1233"/>
                </a:lnTo>
                <a:cubicBezTo>
                  <a:pt x="206" y="1233"/>
                  <a:pt x="206" y="1142"/>
                  <a:pt x="297" y="1142"/>
                </a:cubicBezTo>
                <a:cubicBezTo>
                  <a:pt x="297" y="937"/>
                  <a:pt x="388" y="845"/>
                  <a:pt x="479" y="754"/>
                </a:cubicBezTo>
                <a:cubicBezTo>
                  <a:pt x="662" y="571"/>
                  <a:pt x="868" y="457"/>
                  <a:pt x="1050" y="366"/>
                </a:cubicBezTo>
                <a:cubicBezTo>
                  <a:pt x="1141" y="366"/>
                  <a:pt x="1141" y="275"/>
                  <a:pt x="1233" y="275"/>
                </a:cubicBezTo>
                <a:lnTo>
                  <a:pt x="1529" y="275"/>
                </a:lnTo>
                <a:cubicBezTo>
                  <a:pt x="1621" y="275"/>
                  <a:pt x="1621" y="275"/>
                  <a:pt x="1621" y="366"/>
                </a:cubicBezTo>
                <a:lnTo>
                  <a:pt x="1712" y="457"/>
                </a:lnTo>
                <a:lnTo>
                  <a:pt x="1712" y="366"/>
                </a:lnTo>
                <a:cubicBezTo>
                  <a:pt x="1712" y="457"/>
                  <a:pt x="1803" y="457"/>
                  <a:pt x="1803" y="457"/>
                </a:cubicBezTo>
                <a:cubicBezTo>
                  <a:pt x="1803" y="457"/>
                  <a:pt x="1803" y="366"/>
                  <a:pt x="1917" y="366"/>
                </a:cubicBezTo>
                <a:cubicBezTo>
                  <a:pt x="1917" y="275"/>
                  <a:pt x="1803" y="92"/>
                  <a:pt x="1712" y="92"/>
                </a:cubicBezTo>
                <a:cubicBezTo>
                  <a:pt x="1621" y="92"/>
                  <a:pt x="1621" y="92"/>
                  <a:pt x="1529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9" name="Google Shape;589;p28"/>
          <p:cNvSpPr/>
          <p:nvPr/>
        </p:nvSpPr>
        <p:spPr>
          <a:xfrm>
            <a:off x="6784873" y="3412293"/>
            <a:ext cx="47352" cy="56201"/>
          </a:xfrm>
          <a:custGeom>
            <a:avLst/>
            <a:gdLst/>
            <a:ahLst/>
            <a:cxnLst/>
            <a:rect l="l" t="t" r="r" b="b"/>
            <a:pathLst>
              <a:path w="1348" h="1599" extrusionOk="0">
                <a:moveTo>
                  <a:pt x="959" y="183"/>
                </a:moveTo>
                <a:lnTo>
                  <a:pt x="959" y="275"/>
                </a:lnTo>
                <a:lnTo>
                  <a:pt x="868" y="366"/>
                </a:lnTo>
                <a:cubicBezTo>
                  <a:pt x="776" y="366"/>
                  <a:pt x="776" y="457"/>
                  <a:pt x="776" y="457"/>
                </a:cubicBezTo>
                <a:cubicBezTo>
                  <a:pt x="685" y="571"/>
                  <a:pt x="685" y="571"/>
                  <a:pt x="571" y="571"/>
                </a:cubicBezTo>
                <a:cubicBezTo>
                  <a:pt x="571" y="663"/>
                  <a:pt x="480" y="754"/>
                  <a:pt x="388" y="754"/>
                </a:cubicBezTo>
                <a:cubicBezTo>
                  <a:pt x="297" y="845"/>
                  <a:pt x="206" y="937"/>
                  <a:pt x="206" y="1028"/>
                </a:cubicBezTo>
                <a:cubicBezTo>
                  <a:pt x="206" y="845"/>
                  <a:pt x="297" y="754"/>
                  <a:pt x="388" y="663"/>
                </a:cubicBezTo>
                <a:lnTo>
                  <a:pt x="776" y="275"/>
                </a:lnTo>
                <a:cubicBezTo>
                  <a:pt x="868" y="275"/>
                  <a:pt x="868" y="275"/>
                  <a:pt x="959" y="183"/>
                </a:cubicBezTo>
                <a:close/>
                <a:moveTo>
                  <a:pt x="297" y="1325"/>
                </a:moveTo>
                <a:lnTo>
                  <a:pt x="388" y="1416"/>
                </a:lnTo>
                <a:cubicBezTo>
                  <a:pt x="297" y="1416"/>
                  <a:pt x="297" y="1416"/>
                  <a:pt x="297" y="1325"/>
                </a:cubicBezTo>
                <a:close/>
                <a:moveTo>
                  <a:pt x="1050" y="366"/>
                </a:moveTo>
                <a:lnTo>
                  <a:pt x="1050" y="937"/>
                </a:lnTo>
                <a:cubicBezTo>
                  <a:pt x="1050" y="845"/>
                  <a:pt x="1050" y="754"/>
                  <a:pt x="1142" y="663"/>
                </a:cubicBezTo>
                <a:lnTo>
                  <a:pt x="1142" y="663"/>
                </a:lnTo>
                <a:cubicBezTo>
                  <a:pt x="1142" y="845"/>
                  <a:pt x="1142" y="937"/>
                  <a:pt x="1050" y="1028"/>
                </a:cubicBezTo>
                <a:lnTo>
                  <a:pt x="959" y="1028"/>
                </a:lnTo>
                <a:cubicBezTo>
                  <a:pt x="959" y="1142"/>
                  <a:pt x="868" y="1233"/>
                  <a:pt x="776" y="1325"/>
                </a:cubicBezTo>
                <a:cubicBezTo>
                  <a:pt x="685" y="1325"/>
                  <a:pt x="685" y="1416"/>
                  <a:pt x="571" y="1416"/>
                </a:cubicBezTo>
                <a:lnTo>
                  <a:pt x="388" y="1416"/>
                </a:lnTo>
                <a:lnTo>
                  <a:pt x="388" y="1325"/>
                </a:lnTo>
                <a:lnTo>
                  <a:pt x="206" y="1325"/>
                </a:lnTo>
                <a:cubicBezTo>
                  <a:pt x="206" y="1233"/>
                  <a:pt x="297" y="1028"/>
                  <a:pt x="297" y="937"/>
                </a:cubicBezTo>
                <a:lnTo>
                  <a:pt x="571" y="663"/>
                </a:lnTo>
                <a:cubicBezTo>
                  <a:pt x="685" y="571"/>
                  <a:pt x="868" y="457"/>
                  <a:pt x="959" y="366"/>
                </a:cubicBezTo>
                <a:close/>
                <a:moveTo>
                  <a:pt x="1050" y="1"/>
                </a:moveTo>
                <a:cubicBezTo>
                  <a:pt x="959" y="1"/>
                  <a:pt x="868" y="1"/>
                  <a:pt x="776" y="183"/>
                </a:cubicBezTo>
                <a:cubicBezTo>
                  <a:pt x="776" y="183"/>
                  <a:pt x="685" y="183"/>
                  <a:pt x="685" y="275"/>
                </a:cubicBezTo>
                <a:cubicBezTo>
                  <a:pt x="571" y="275"/>
                  <a:pt x="571" y="275"/>
                  <a:pt x="480" y="366"/>
                </a:cubicBezTo>
                <a:cubicBezTo>
                  <a:pt x="388" y="366"/>
                  <a:pt x="388" y="457"/>
                  <a:pt x="297" y="571"/>
                </a:cubicBezTo>
                <a:cubicBezTo>
                  <a:pt x="114" y="754"/>
                  <a:pt x="0" y="937"/>
                  <a:pt x="0" y="1142"/>
                </a:cubicBezTo>
                <a:lnTo>
                  <a:pt x="0" y="1325"/>
                </a:lnTo>
                <a:cubicBezTo>
                  <a:pt x="0" y="1416"/>
                  <a:pt x="114" y="1599"/>
                  <a:pt x="388" y="1599"/>
                </a:cubicBezTo>
                <a:cubicBezTo>
                  <a:pt x="388" y="1599"/>
                  <a:pt x="480" y="1599"/>
                  <a:pt x="480" y="1507"/>
                </a:cubicBezTo>
                <a:lnTo>
                  <a:pt x="776" y="1507"/>
                </a:lnTo>
                <a:cubicBezTo>
                  <a:pt x="868" y="1507"/>
                  <a:pt x="1050" y="1416"/>
                  <a:pt x="1142" y="1233"/>
                </a:cubicBezTo>
                <a:cubicBezTo>
                  <a:pt x="1142" y="1142"/>
                  <a:pt x="1256" y="1028"/>
                  <a:pt x="1256" y="937"/>
                </a:cubicBezTo>
                <a:lnTo>
                  <a:pt x="1256" y="457"/>
                </a:lnTo>
                <a:lnTo>
                  <a:pt x="1256" y="275"/>
                </a:lnTo>
                <a:cubicBezTo>
                  <a:pt x="1347" y="275"/>
                  <a:pt x="1256" y="183"/>
                  <a:pt x="1256" y="183"/>
                </a:cubicBezTo>
                <a:cubicBezTo>
                  <a:pt x="1256" y="92"/>
                  <a:pt x="1256" y="92"/>
                  <a:pt x="1142" y="92"/>
                </a:cubicBezTo>
                <a:lnTo>
                  <a:pt x="1050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0" name="Google Shape;590;p28"/>
          <p:cNvSpPr/>
          <p:nvPr/>
        </p:nvSpPr>
        <p:spPr>
          <a:xfrm>
            <a:off x="6832189" y="3418725"/>
            <a:ext cx="52937" cy="71595"/>
          </a:xfrm>
          <a:custGeom>
            <a:avLst/>
            <a:gdLst/>
            <a:ahLst/>
            <a:cxnLst/>
            <a:rect l="l" t="t" r="r" b="b"/>
            <a:pathLst>
              <a:path w="1507" h="2037" extrusionOk="0">
                <a:moveTo>
                  <a:pt x="662" y="0"/>
                </a:moveTo>
                <a:lnTo>
                  <a:pt x="662" y="0"/>
                </a:lnTo>
                <a:cubicBezTo>
                  <a:pt x="479" y="92"/>
                  <a:pt x="479" y="183"/>
                  <a:pt x="365" y="274"/>
                </a:cubicBezTo>
                <a:lnTo>
                  <a:pt x="274" y="480"/>
                </a:lnTo>
                <a:cubicBezTo>
                  <a:pt x="183" y="662"/>
                  <a:pt x="91" y="754"/>
                  <a:pt x="91" y="959"/>
                </a:cubicBezTo>
                <a:cubicBezTo>
                  <a:pt x="91" y="1050"/>
                  <a:pt x="0" y="1142"/>
                  <a:pt x="0" y="1142"/>
                </a:cubicBezTo>
                <a:cubicBezTo>
                  <a:pt x="0" y="1233"/>
                  <a:pt x="0" y="1233"/>
                  <a:pt x="91" y="1233"/>
                </a:cubicBezTo>
                <a:lnTo>
                  <a:pt x="183" y="1142"/>
                </a:lnTo>
                <a:cubicBezTo>
                  <a:pt x="365" y="959"/>
                  <a:pt x="662" y="754"/>
                  <a:pt x="1050" y="571"/>
                </a:cubicBezTo>
                <a:lnTo>
                  <a:pt x="1233" y="571"/>
                </a:lnTo>
                <a:lnTo>
                  <a:pt x="1233" y="754"/>
                </a:lnTo>
                <a:cubicBezTo>
                  <a:pt x="1141" y="754"/>
                  <a:pt x="1141" y="845"/>
                  <a:pt x="1141" y="845"/>
                </a:cubicBezTo>
                <a:cubicBezTo>
                  <a:pt x="1050" y="959"/>
                  <a:pt x="1050" y="1050"/>
                  <a:pt x="1050" y="1050"/>
                </a:cubicBezTo>
                <a:cubicBezTo>
                  <a:pt x="1050" y="1233"/>
                  <a:pt x="936" y="1324"/>
                  <a:pt x="936" y="1416"/>
                </a:cubicBezTo>
                <a:lnTo>
                  <a:pt x="845" y="1804"/>
                </a:lnTo>
                <a:cubicBezTo>
                  <a:pt x="753" y="1895"/>
                  <a:pt x="845" y="1895"/>
                  <a:pt x="845" y="1986"/>
                </a:cubicBezTo>
                <a:lnTo>
                  <a:pt x="936" y="1986"/>
                </a:lnTo>
                <a:cubicBezTo>
                  <a:pt x="936" y="2024"/>
                  <a:pt x="949" y="2037"/>
                  <a:pt x="965" y="2037"/>
                </a:cubicBezTo>
                <a:cubicBezTo>
                  <a:pt x="999" y="2037"/>
                  <a:pt x="1050" y="1986"/>
                  <a:pt x="1050" y="1986"/>
                </a:cubicBezTo>
                <a:cubicBezTo>
                  <a:pt x="1141" y="1986"/>
                  <a:pt x="1141" y="1895"/>
                  <a:pt x="1141" y="1804"/>
                </a:cubicBezTo>
                <a:lnTo>
                  <a:pt x="1141" y="1712"/>
                </a:lnTo>
                <a:lnTo>
                  <a:pt x="1233" y="1530"/>
                </a:lnTo>
                <a:cubicBezTo>
                  <a:pt x="1324" y="1324"/>
                  <a:pt x="1324" y="1050"/>
                  <a:pt x="1415" y="754"/>
                </a:cubicBezTo>
                <a:cubicBezTo>
                  <a:pt x="1507" y="662"/>
                  <a:pt x="1415" y="571"/>
                  <a:pt x="1415" y="388"/>
                </a:cubicBezTo>
                <a:cubicBezTo>
                  <a:pt x="1363" y="324"/>
                  <a:pt x="1253" y="266"/>
                  <a:pt x="1146" y="266"/>
                </a:cubicBezTo>
                <a:cubicBezTo>
                  <a:pt x="1064" y="266"/>
                  <a:pt x="985" y="300"/>
                  <a:pt x="936" y="388"/>
                </a:cubicBezTo>
                <a:lnTo>
                  <a:pt x="936" y="480"/>
                </a:lnTo>
                <a:lnTo>
                  <a:pt x="753" y="480"/>
                </a:lnTo>
                <a:cubicBezTo>
                  <a:pt x="845" y="480"/>
                  <a:pt x="845" y="480"/>
                  <a:pt x="845" y="388"/>
                </a:cubicBezTo>
                <a:lnTo>
                  <a:pt x="845" y="388"/>
                </a:lnTo>
                <a:lnTo>
                  <a:pt x="662" y="480"/>
                </a:lnTo>
                <a:lnTo>
                  <a:pt x="662" y="388"/>
                </a:lnTo>
                <a:cubicBezTo>
                  <a:pt x="753" y="274"/>
                  <a:pt x="753" y="274"/>
                  <a:pt x="753" y="183"/>
                </a:cubicBezTo>
                <a:lnTo>
                  <a:pt x="753" y="92"/>
                </a:lnTo>
                <a:cubicBezTo>
                  <a:pt x="662" y="183"/>
                  <a:pt x="662" y="274"/>
                  <a:pt x="571" y="274"/>
                </a:cubicBezTo>
                <a:cubicBezTo>
                  <a:pt x="571" y="274"/>
                  <a:pt x="662" y="183"/>
                  <a:pt x="571" y="92"/>
                </a:cubicBezTo>
                <a:cubicBezTo>
                  <a:pt x="571" y="92"/>
                  <a:pt x="662" y="92"/>
                  <a:pt x="662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1" name="Google Shape;591;p28"/>
          <p:cNvSpPr/>
          <p:nvPr/>
        </p:nvSpPr>
        <p:spPr>
          <a:xfrm>
            <a:off x="6861835" y="3416300"/>
            <a:ext cx="73803" cy="59434"/>
          </a:xfrm>
          <a:custGeom>
            <a:avLst/>
            <a:gdLst/>
            <a:ahLst/>
            <a:cxnLst/>
            <a:rect l="l" t="t" r="r" b="b"/>
            <a:pathLst>
              <a:path w="2101" h="1691" extrusionOk="0">
                <a:moveTo>
                  <a:pt x="1761" y="1"/>
                </a:moveTo>
                <a:cubicBezTo>
                  <a:pt x="1712" y="1"/>
                  <a:pt x="1667" y="24"/>
                  <a:pt x="1621" y="69"/>
                </a:cubicBezTo>
                <a:cubicBezTo>
                  <a:pt x="1347" y="161"/>
                  <a:pt x="1142" y="252"/>
                  <a:pt x="1051" y="457"/>
                </a:cubicBezTo>
                <a:lnTo>
                  <a:pt x="959" y="343"/>
                </a:lnTo>
                <a:lnTo>
                  <a:pt x="959" y="343"/>
                </a:lnTo>
                <a:cubicBezTo>
                  <a:pt x="959" y="457"/>
                  <a:pt x="1051" y="640"/>
                  <a:pt x="1051" y="731"/>
                </a:cubicBezTo>
                <a:lnTo>
                  <a:pt x="1051" y="914"/>
                </a:lnTo>
                <a:cubicBezTo>
                  <a:pt x="1051" y="1211"/>
                  <a:pt x="1051" y="1211"/>
                  <a:pt x="868" y="1302"/>
                </a:cubicBezTo>
                <a:cubicBezTo>
                  <a:pt x="663" y="1393"/>
                  <a:pt x="571" y="1393"/>
                  <a:pt x="480" y="1393"/>
                </a:cubicBezTo>
                <a:cubicBezTo>
                  <a:pt x="434" y="1348"/>
                  <a:pt x="389" y="1348"/>
                  <a:pt x="329" y="1348"/>
                </a:cubicBezTo>
                <a:cubicBezTo>
                  <a:pt x="269" y="1348"/>
                  <a:pt x="195" y="1348"/>
                  <a:pt x="92" y="1302"/>
                </a:cubicBezTo>
                <a:cubicBezTo>
                  <a:pt x="92" y="1302"/>
                  <a:pt x="92" y="1393"/>
                  <a:pt x="1" y="1393"/>
                </a:cubicBezTo>
                <a:lnTo>
                  <a:pt x="1" y="1599"/>
                </a:lnTo>
                <a:cubicBezTo>
                  <a:pt x="92" y="1599"/>
                  <a:pt x="92" y="1690"/>
                  <a:pt x="297" y="1690"/>
                </a:cubicBezTo>
                <a:lnTo>
                  <a:pt x="959" y="1690"/>
                </a:lnTo>
                <a:cubicBezTo>
                  <a:pt x="1142" y="1599"/>
                  <a:pt x="1233" y="1485"/>
                  <a:pt x="1347" y="1302"/>
                </a:cubicBezTo>
                <a:lnTo>
                  <a:pt x="1347" y="1211"/>
                </a:lnTo>
                <a:cubicBezTo>
                  <a:pt x="1347" y="1119"/>
                  <a:pt x="1233" y="1119"/>
                  <a:pt x="1233" y="1028"/>
                </a:cubicBezTo>
                <a:lnTo>
                  <a:pt x="1233" y="457"/>
                </a:lnTo>
                <a:cubicBezTo>
                  <a:pt x="1439" y="343"/>
                  <a:pt x="1712" y="343"/>
                  <a:pt x="1918" y="343"/>
                </a:cubicBezTo>
                <a:cubicBezTo>
                  <a:pt x="2009" y="343"/>
                  <a:pt x="2009" y="343"/>
                  <a:pt x="2009" y="252"/>
                </a:cubicBezTo>
                <a:cubicBezTo>
                  <a:pt x="2101" y="161"/>
                  <a:pt x="2009" y="69"/>
                  <a:pt x="1918" y="69"/>
                </a:cubicBezTo>
                <a:cubicBezTo>
                  <a:pt x="1861" y="24"/>
                  <a:pt x="1809" y="1"/>
                  <a:pt x="1761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2" name="Google Shape;592;p28"/>
          <p:cNvSpPr/>
          <p:nvPr/>
        </p:nvSpPr>
        <p:spPr>
          <a:xfrm>
            <a:off x="6925168" y="3419533"/>
            <a:ext cx="64178" cy="56201"/>
          </a:xfrm>
          <a:custGeom>
            <a:avLst/>
            <a:gdLst/>
            <a:ahLst/>
            <a:cxnLst/>
            <a:rect l="l" t="t" r="r" b="b"/>
            <a:pathLst>
              <a:path w="1827" h="1599" extrusionOk="0">
                <a:moveTo>
                  <a:pt x="1713" y="69"/>
                </a:moveTo>
                <a:lnTo>
                  <a:pt x="1621" y="160"/>
                </a:lnTo>
                <a:cubicBezTo>
                  <a:pt x="1621" y="69"/>
                  <a:pt x="1713" y="69"/>
                  <a:pt x="1713" y="69"/>
                </a:cubicBezTo>
                <a:close/>
                <a:moveTo>
                  <a:pt x="1142" y="457"/>
                </a:moveTo>
                <a:cubicBezTo>
                  <a:pt x="1142" y="548"/>
                  <a:pt x="959" y="639"/>
                  <a:pt x="777" y="731"/>
                </a:cubicBezTo>
                <a:cubicBezTo>
                  <a:pt x="868" y="639"/>
                  <a:pt x="1051" y="548"/>
                  <a:pt x="1142" y="457"/>
                </a:cubicBezTo>
                <a:close/>
                <a:moveTo>
                  <a:pt x="1530" y="0"/>
                </a:moveTo>
                <a:cubicBezTo>
                  <a:pt x="1507" y="0"/>
                  <a:pt x="1484" y="23"/>
                  <a:pt x="1439" y="69"/>
                </a:cubicBezTo>
                <a:cubicBezTo>
                  <a:pt x="1347" y="69"/>
                  <a:pt x="1256" y="69"/>
                  <a:pt x="1256" y="160"/>
                </a:cubicBezTo>
                <a:cubicBezTo>
                  <a:pt x="1142" y="160"/>
                  <a:pt x="1051" y="251"/>
                  <a:pt x="959" y="251"/>
                </a:cubicBezTo>
                <a:lnTo>
                  <a:pt x="959" y="365"/>
                </a:lnTo>
                <a:cubicBezTo>
                  <a:pt x="868" y="457"/>
                  <a:pt x="777" y="548"/>
                  <a:pt x="686" y="548"/>
                </a:cubicBezTo>
                <a:cubicBezTo>
                  <a:pt x="571" y="639"/>
                  <a:pt x="480" y="639"/>
                  <a:pt x="389" y="731"/>
                </a:cubicBezTo>
                <a:cubicBezTo>
                  <a:pt x="298" y="822"/>
                  <a:pt x="206" y="822"/>
                  <a:pt x="115" y="822"/>
                </a:cubicBezTo>
                <a:lnTo>
                  <a:pt x="1" y="822"/>
                </a:lnTo>
                <a:lnTo>
                  <a:pt x="1" y="936"/>
                </a:lnTo>
                <a:cubicBezTo>
                  <a:pt x="115" y="1027"/>
                  <a:pt x="206" y="1027"/>
                  <a:pt x="298" y="1027"/>
                </a:cubicBezTo>
                <a:lnTo>
                  <a:pt x="298" y="1119"/>
                </a:lnTo>
                <a:lnTo>
                  <a:pt x="389" y="1210"/>
                </a:lnTo>
                <a:lnTo>
                  <a:pt x="389" y="1301"/>
                </a:lnTo>
                <a:cubicBezTo>
                  <a:pt x="480" y="1301"/>
                  <a:pt x="480" y="1393"/>
                  <a:pt x="571" y="1507"/>
                </a:cubicBezTo>
                <a:cubicBezTo>
                  <a:pt x="686" y="1598"/>
                  <a:pt x="777" y="1598"/>
                  <a:pt x="868" y="1598"/>
                </a:cubicBezTo>
                <a:lnTo>
                  <a:pt x="959" y="1598"/>
                </a:lnTo>
                <a:cubicBezTo>
                  <a:pt x="1142" y="1598"/>
                  <a:pt x="1256" y="1598"/>
                  <a:pt x="1439" y="1507"/>
                </a:cubicBezTo>
                <a:cubicBezTo>
                  <a:pt x="1530" y="1507"/>
                  <a:pt x="1530" y="1393"/>
                  <a:pt x="1439" y="1301"/>
                </a:cubicBezTo>
                <a:cubicBezTo>
                  <a:pt x="1439" y="1301"/>
                  <a:pt x="1347" y="1301"/>
                  <a:pt x="1347" y="1210"/>
                </a:cubicBezTo>
                <a:cubicBezTo>
                  <a:pt x="1256" y="1301"/>
                  <a:pt x="1142" y="1301"/>
                  <a:pt x="1142" y="1301"/>
                </a:cubicBezTo>
                <a:lnTo>
                  <a:pt x="868" y="1301"/>
                </a:lnTo>
                <a:lnTo>
                  <a:pt x="959" y="1393"/>
                </a:lnTo>
                <a:cubicBezTo>
                  <a:pt x="686" y="1301"/>
                  <a:pt x="480" y="1210"/>
                  <a:pt x="480" y="1027"/>
                </a:cubicBezTo>
                <a:lnTo>
                  <a:pt x="571" y="1027"/>
                </a:lnTo>
                <a:cubicBezTo>
                  <a:pt x="777" y="936"/>
                  <a:pt x="959" y="936"/>
                  <a:pt x="1142" y="822"/>
                </a:cubicBezTo>
                <a:cubicBezTo>
                  <a:pt x="1347" y="731"/>
                  <a:pt x="1530" y="639"/>
                  <a:pt x="1621" y="548"/>
                </a:cubicBezTo>
                <a:lnTo>
                  <a:pt x="1827" y="365"/>
                </a:lnTo>
                <a:cubicBezTo>
                  <a:pt x="1827" y="251"/>
                  <a:pt x="1827" y="160"/>
                  <a:pt x="1713" y="69"/>
                </a:cubicBezTo>
                <a:lnTo>
                  <a:pt x="1621" y="69"/>
                </a:lnTo>
                <a:cubicBezTo>
                  <a:pt x="1576" y="23"/>
                  <a:pt x="1553" y="0"/>
                  <a:pt x="1530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3" name="Google Shape;593;p28"/>
          <p:cNvSpPr/>
          <p:nvPr/>
        </p:nvSpPr>
        <p:spPr>
          <a:xfrm>
            <a:off x="6982108" y="3425157"/>
            <a:ext cx="67375" cy="56974"/>
          </a:xfrm>
          <a:custGeom>
            <a:avLst/>
            <a:gdLst/>
            <a:ahLst/>
            <a:cxnLst/>
            <a:rect l="l" t="t" r="r" b="b"/>
            <a:pathLst>
              <a:path w="1918" h="1621" extrusionOk="0">
                <a:moveTo>
                  <a:pt x="92" y="1347"/>
                </a:moveTo>
                <a:cubicBezTo>
                  <a:pt x="92" y="1348"/>
                  <a:pt x="92" y="1438"/>
                  <a:pt x="206" y="1438"/>
                </a:cubicBezTo>
                <a:cubicBezTo>
                  <a:pt x="92" y="1438"/>
                  <a:pt x="92" y="1438"/>
                  <a:pt x="92" y="1347"/>
                </a:cubicBezTo>
                <a:close/>
                <a:moveTo>
                  <a:pt x="1438" y="0"/>
                </a:moveTo>
                <a:cubicBezTo>
                  <a:pt x="1233" y="0"/>
                  <a:pt x="1142" y="91"/>
                  <a:pt x="959" y="91"/>
                </a:cubicBezTo>
                <a:cubicBezTo>
                  <a:pt x="959" y="205"/>
                  <a:pt x="868" y="205"/>
                  <a:pt x="868" y="205"/>
                </a:cubicBezTo>
                <a:lnTo>
                  <a:pt x="868" y="297"/>
                </a:lnTo>
                <a:lnTo>
                  <a:pt x="776" y="297"/>
                </a:lnTo>
                <a:cubicBezTo>
                  <a:pt x="662" y="388"/>
                  <a:pt x="662" y="479"/>
                  <a:pt x="571" y="479"/>
                </a:cubicBezTo>
                <a:lnTo>
                  <a:pt x="480" y="479"/>
                </a:lnTo>
                <a:lnTo>
                  <a:pt x="388" y="571"/>
                </a:lnTo>
                <a:cubicBezTo>
                  <a:pt x="388" y="662"/>
                  <a:pt x="388" y="662"/>
                  <a:pt x="297" y="662"/>
                </a:cubicBezTo>
                <a:lnTo>
                  <a:pt x="297" y="776"/>
                </a:lnTo>
                <a:lnTo>
                  <a:pt x="206" y="867"/>
                </a:lnTo>
                <a:cubicBezTo>
                  <a:pt x="92" y="959"/>
                  <a:pt x="92" y="1050"/>
                  <a:pt x="92" y="1233"/>
                </a:cubicBezTo>
                <a:cubicBezTo>
                  <a:pt x="0" y="1438"/>
                  <a:pt x="92" y="1529"/>
                  <a:pt x="206" y="1529"/>
                </a:cubicBezTo>
                <a:lnTo>
                  <a:pt x="297" y="1529"/>
                </a:lnTo>
                <a:cubicBezTo>
                  <a:pt x="388" y="1621"/>
                  <a:pt x="388" y="1621"/>
                  <a:pt x="480" y="1621"/>
                </a:cubicBezTo>
                <a:cubicBezTo>
                  <a:pt x="662" y="1621"/>
                  <a:pt x="868" y="1529"/>
                  <a:pt x="1050" y="1438"/>
                </a:cubicBezTo>
                <a:cubicBezTo>
                  <a:pt x="1142" y="1438"/>
                  <a:pt x="1347" y="1347"/>
                  <a:pt x="1438" y="1233"/>
                </a:cubicBezTo>
                <a:cubicBezTo>
                  <a:pt x="1530" y="1141"/>
                  <a:pt x="1621" y="1141"/>
                  <a:pt x="1621" y="1050"/>
                </a:cubicBezTo>
                <a:lnTo>
                  <a:pt x="1621" y="959"/>
                </a:lnTo>
                <a:lnTo>
                  <a:pt x="1530" y="959"/>
                </a:lnTo>
                <a:cubicBezTo>
                  <a:pt x="1530" y="867"/>
                  <a:pt x="1530" y="867"/>
                  <a:pt x="1438" y="867"/>
                </a:cubicBezTo>
                <a:cubicBezTo>
                  <a:pt x="1438" y="959"/>
                  <a:pt x="1347" y="959"/>
                  <a:pt x="1233" y="1050"/>
                </a:cubicBezTo>
                <a:cubicBezTo>
                  <a:pt x="959" y="1233"/>
                  <a:pt x="662" y="1347"/>
                  <a:pt x="388" y="1347"/>
                </a:cubicBezTo>
                <a:cubicBezTo>
                  <a:pt x="297" y="1347"/>
                  <a:pt x="297" y="1347"/>
                  <a:pt x="206" y="1233"/>
                </a:cubicBezTo>
                <a:cubicBezTo>
                  <a:pt x="297" y="1233"/>
                  <a:pt x="297" y="1141"/>
                  <a:pt x="297" y="1141"/>
                </a:cubicBezTo>
                <a:cubicBezTo>
                  <a:pt x="388" y="1050"/>
                  <a:pt x="388" y="867"/>
                  <a:pt x="480" y="776"/>
                </a:cubicBezTo>
                <a:cubicBezTo>
                  <a:pt x="662" y="662"/>
                  <a:pt x="868" y="479"/>
                  <a:pt x="1050" y="388"/>
                </a:cubicBezTo>
                <a:cubicBezTo>
                  <a:pt x="1142" y="388"/>
                  <a:pt x="1233" y="388"/>
                  <a:pt x="1233" y="297"/>
                </a:cubicBezTo>
                <a:lnTo>
                  <a:pt x="1621" y="297"/>
                </a:lnTo>
                <a:cubicBezTo>
                  <a:pt x="1621" y="297"/>
                  <a:pt x="1712" y="297"/>
                  <a:pt x="1712" y="388"/>
                </a:cubicBezTo>
                <a:lnTo>
                  <a:pt x="1712" y="479"/>
                </a:lnTo>
                <a:lnTo>
                  <a:pt x="1918" y="479"/>
                </a:lnTo>
                <a:cubicBezTo>
                  <a:pt x="1918" y="297"/>
                  <a:pt x="1918" y="205"/>
                  <a:pt x="1712" y="91"/>
                </a:cubicBezTo>
                <a:lnTo>
                  <a:pt x="1621" y="91"/>
                </a:lnTo>
                <a:lnTo>
                  <a:pt x="1530" y="0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4" name="Google Shape;594;p28"/>
          <p:cNvSpPr/>
          <p:nvPr/>
        </p:nvSpPr>
        <p:spPr>
          <a:xfrm>
            <a:off x="7045441" y="3375388"/>
            <a:ext cx="80231" cy="119572"/>
          </a:xfrm>
          <a:custGeom>
            <a:avLst/>
            <a:gdLst/>
            <a:ahLst/>
            <a:cxnLst/>
            <a:rect l="l" t="t" r="r" b="b"/>
            <a:pathLst>
              <a:path w="2284" h="3402" extrusionOk="0">
                <a:moveTo>
                  <a:pt x="206" y="2078"/>
                </a:moveTo>
                <a:lnTo>
                  <a:pt x="206" y="2192"/>
                </a:lnTo>
                <a:cubicBezTo>
                  <a:pt x="206" y="2192"/>
                  <a:pt x="115" y="2078"/>
                  <a:pt x="206" y="2078"/>
                </a:cubicBezTo>
                <a:close/>
                <a:moveTo>
                  <a:pt x="959" y="1895"/>
                </a:moveTo>
                <a:lnTo>
                  <a:pt x="685" y="2649"/>
                </a:lnTo>
                <a:cubicBezTo>
                  <a:pt x="571" y="2466"/>
                  <a:pt x="480" y="2283"/>
                  <a:pt x="389" y="2078"/>
                </a:cubicBezTo>
                <a:cubicBezTo>
                  <a:pt x="480" y="1987"/>
                  <a:pt x="777" y="1895"/>
                  <a:pt x="959" y="1895"/>
                </a:cubicBezTo>
                <a:close/>
                <a:moveTo>
                  <a:pt x="2101" y="1"/>
                </a:moveTo>
                <a:lnTo>
                  <a:pt x="2009" y="92"/>
                </a:lnTo>
                <a:cubicBezTo>
                  <a:pt x="1827" y="480"/>
                  <a:pt x="1530" y="845"/>
                  <a:pt x="1347" y="1142"/>
                </a:cubicBezTo>
                <a:cubicBezTo>
                  <a:pt x="1347" y="1233"/>
                  <a:pt x="1347" y="1233"/>
                  <a:pt x="1256" y="1325"/>
                </a:cubicBezTo>
                <a:cubicBezTo>
                  <a:pt x="1256" y="1416"/>
                  <a:pt x="1142" y="1621"/>
                  <a:pt x="959" y="1621"/>
                </a:cubicBezTo>
                <a:cubicBezTo>
                  <a:pt x="868" y="1621"/>
                  <a:pt x="777" y="1713"/>
                  <a:pt x="685" y="1713"/>
                </a:cubicBezTo>
                <a:cubicBezTo>
                  <a:pt x="777" y="1621"/>
                  <a:pt x="868" y="1621"/>
                  <a:pt x="959" y="1507"/>
                </a:cubicBezTo>
                <a:lnTo>
                  <a:pt x="959" y="1507"/>
                </a:lnTo>
                <a:cubicBezTo>
                  <a:pt x="777" y="1621"/>
                  <a:pt x="571" y="1621"/>
                  <a:pt x="389" y="1713"/>
                </a:cubicBezTo>
                <a:cubicBezTo>
                  <a:pt x="297" y="1713"/>
                  <a:pt x="206" y="1804"/>
                  <a:pt x="115" y="1895"/>
                </a:cubicBezTo>
                <a:cubicBezTo>
                  <a:pt x="1" y="2078"/>
                  <a:pt x="1" y="2192"/>
                  <a:pt x="115" y="2283"/>
                </a:cubicBezTo>
                <a:cubicBezTo>
                  <a:pt x="206" y="2375"/>
                  <a:pt x="206" y="2375"/>
                  <a:pt x="206" y="2466"/>
                </a:cubicBezTo>
                <a:cubicBezTo>
                  <a:pt x="297" y="2557"/>
                  <a:pt x="389" y="2649"/>
                  <a:pt x="389" y="2763"/>
                </a:cubicBezTo>
                <a:cubicBezTo>
                  <a:pt x="480" y="2854"/>
                  <a:pt x="480" y="3037"/>
                  <a:pt x="480" y="3219"/>
                </a:cubicBezTo>
                <a:cubicBezTo>
                  <a:pt x="480" y="3219"/>
                  <a:pt x="480" y="3333"/>
                  <a:pt x="571" y="3333"/>
                </a:cubicBezTo>
                <a:cubicBezTo>
                  <a:pt x="628" y="3379"/>
                  <a:pt x="680" y="3402"/>
                  <a:pt x="717" y="3402"/>
                </a:cubicBezTo>
                <a:cubicBezTo>
                  <a:pt x="754" y="3402"/>
                  <a:pt x="777" y="3379"/>
                  <a:pt x="777" y="3333"/>
                </a:cubicBezTo>
                <a:lnTo>
                  <a:pt x="777" y="3219"/>
                </a:lnTo>
                <a:cubicBezTo>
                  <a:pt x="868" y="2945"/>
                  <a:pt x="959" y="2557"/>
                  <a:pt x="1142" y="2283"/>
                </a:cubicBezTo>
                <a:cubicBezTo>
                  <a:pt x="1142" y="2078"/>
                  <a:pt x="1256" y="1987"/>
                  <a:pt x="1347" y="1804"/>
                </a:cubicBezTo>
                <a:lnTo>
                  <a:pt x="1827" y="1804"/>
                </a:lnTo>
                <a:lnTo>
                  <a:pt x="1918" y="1895"/>
                </a:lnTo>
                <a:lnTo>
                  <a:pt x="2009" y="1895"/>
                </a:lnTo>
                <a:cubicBezTo>
                  <a:pt x="2009" y="1941"/>
                  <a:pt x="2032" y="1964"/>
                  <a:pt x="2055" y="1964"/>
                </a:cubicBezTo>
                <a:cubicBezTo>
                  <a:pt x="2078" y="1964"/>
                  <a:pt x="2101" y="1941"/>
                  <a:pt x="2101" y="1895"/>
                </a:cubicBezTo>
                <a:lnTo>
                  <a:pt x="2101" y="1804"/>
                </a:lnTo>
                <a:cubicBezTo>
                  <a:pt x="2009" y="1621"/>
                  <a:pt x="1918" y="1507"/>
                  <a:pt x="1712" y="1416"/>
                </a:cubicBezTo>
                <a:lnTo>
                  <a:pt x="1530" y="1416"/>
                </a:lnTo>
                <a:lnTo>
                  <a:pt x="1621" y="1325"/>
                </a:lnTo>
                <a:cubicBezTo>
                  <a:pt x="1712" y="1142"/>
                  <a:pt x="1827" y="937"/>
                  <a:pt x="2009" y="663"/>
                </a:cubicBezTo>
                <a:cubicBezTo>
                  <a:pt x="2009" y="571"/>
                  <a:pt x="2101" y="480"/>
                  <a:pt x="2192" y="366"/>
                </a:cubicBezTo>
                <a:cubicBezTo>
                  <a:pt x="2283" y="275"/>
                  <a:pt x="2283" y="275"/>
                  <a:pt x="2283" y="183"/>
                </a:cubicBezTo>
                <a:cubicBezTo>
                  <a:pt x="2283" y="92"/>
                  <a:pt x="2192" y="92"/>
                  <a:pt x="2192" y="92"/>
                </a:cubicBezTo>
                <a:lnTo>
                  <a:pt x="2101" y="92"/>
                </a:lnTo>
                <a:lnTo>
                  <a:pt x="2101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5" name="Google Shape;595;p28"/>
          <p:cNvSpPr/>
          <p:nvPr/>
        </p:nvSpPr>
        <p:spPr>
          <a:xfrm>
            <a:off x="7099149" y="3429339"/>
            <a:ext cx="63405" cy="55990"/>
          </a:xfrm>
          <a:custGeom>
            <a:avLst/>
            <a:gdLst/>
            <a:ahLst/>
            <a:cxnLst/>
            <a:rect l="l" t="t" r="r" b="b"/>
            <a:pathLst>
              <a:path w="1805" h="1593" extrusionOk="0">
                <a:moveTo>
                  <a:pt x="1142" y="452"/>
                </a:moveTo>
                <a:cubicBezTo>
                  <a:pt x="1051" y="543"/>
                  <a:pt x="868" y="657"/>
                  <a:pt x="754" y="748"/>
                </a:cubicBezTo>
                <a:cubicBezTo>
                  <a:pt x="868" y="657"/>
                  <a:pt x="960" y="543"/>
                  <a:pt x="1142" y="452"/>
                </a:cubicBezTo>
                <a:close/>
                <a:moveTo>
                  <a:pt x="1496" y="1"/>
                </a:moveTo>
                <a:cubicBezTo>
                  <a:pt x="1462" y="1"/>
                  <a:pt x="1439" y="29"/>
                  <a:pt x="1439" y="86"/>
                </a:cubicBezTo>
                <a:cubicBezTo>
                  <a:pt x="1325" y="86"/>
                  <a:pt x="1233" y="86"/>
                  <a:pt x="1142" y="178"/>
                </a:cubicBezTo>
                <a:cubicBezTo>
                  <a:pt x="1051" y="178"/>
                  <a:pt x="1051" y="269"/>
                  <a:pt x="960" y="269"/>
                </a:cubicBezTo>
                <a:lnTo>
                  <a:pt x="868" y="360"/>
                </a:lnTo>
                <a:cubicBezTo>
                  <a:pt x="868" y="452"/>
                  <a:pt x="754" y="452"/>
                  <a:pt x="663" y="543"/>
                </a:cubicBezTo>
                <a:cubicBezTo>
                  <a:pt x="572" y="657"/>
                  <a:pt x="480" y="657"/>
                  <a:pt x="389" y="748"/>
                </a:cubicBezTo>
                <a:lnTo>
                  <a:pt x="298" y="748"/>
                </a:lnTo>
                <a:cubicBezTo>
                  <a:pt x="298" y="840"/>
                  <a:pt x="183" y="840"/>
                  <a:pt x="92" y="840"/>
                </a:cubicBezTo>
                <a:lnTo>
                  <a:pt x="1" y="840"/>
                </a:lnTo>
                <a:lnTo>
                  <a:pt x="1" y="931"/>
                </a:lnTo>
                <a:cubicBezTo>
                  <a:pt x="92" y="1022"/>
                  <a:pt x="92" y="1022"/>
                  <a:pt x="183" y="1022"/>
                </a:cubicBezTo>
                <a:lnTo>
                  <a:pt x="183" y="1114"/>
                </a:lnTo>
                <a:lnTo>
                  <a:pt x="298" y="1228"/>
                </a:lnTo>
                <a:lnTo>
                  <a:pt x="389" y="1319"/>
                </a:lnTo>
                <a:cubicBezTo>
                  <a:pt x="480" y="1319"/>
                  <a:pt x="480" y="1410"/>
                  <a:pt x="572" y="1502"/>
                </a:cubicBezTo>
                <a:cubicBezTo>
                  <a:pt x="572" y="1593"/>
                  <a:pt x="663" y="1593"/>
                  <a:pt x="754" y="1593"/>
                </a:cubicBezTo>
                <a:lnTo>
                  <a:pt x="960" y="1593"/>
                </a:lnTo>
                <a:cubicBezTo>
                  <a:pt x="1142" y="1593"/>
                  <a:pt x="1233" y="1593"/>
                  <a:pt x="1439" y="1502"/>
                </a:cubicBezTo>
                <a:cubicBezTo>
                  <a:pt x="1439" y="1502"/>
                  <a:pt x="1530" y="1410"/>
                  <a:pt x="1439" y="1319"/>
                </a:cubicBezTo>
                <a:cubicBezTo>
                  <a:pt x="1325" y="1319"/>
                  <a:pt x="1325" y="1319"/>
                  <a:pt x="1325" y="1228"/>
                </a:cubicBezTo>
                <a:cubicBezTo>
                  <a:pt x="1233" y="1319"/>
                  <a:pt x="1142" y="1319"/>
                  <a:pt x="1051" y="1319"/>
                </a:cubicBezTo>
                <a:lnTo>
                  <a:pt x="868" y="1319"/>
                </a:lnTo>
                <a:lnTo>
                  <a:pt x="868" y="1410"/>
                </a:lnTo>
                <a:cubicBezTo>
                  <a:pt x="572" y="1319"/>
                  <a:pt x="480" y="1228"/>
                  <a:pt x="480" y="1022"/>
                </a:cubicBezTo>
                <a:lnTo>
                  <a:pt x="572" y="1022"/>
                </a:lnTo>
                <a:cubicBezTo>
                  <a:pt x="754" y="931"/>
                  <a:pt x="960" y="931"/>
                  <a:pt x="1051" y="840"/>
                </a:cubicBezTo>
                <a:cubicBezTo>
                  <a:pt x="1233" y="748"/>
                  <a:pt x="1439" y="657"/>
                  <a:pt x="1621" y="452"/>
                </a:cubicBezTo>
                <a:lnTo>
                  <a:pt x="1713" y="360"/>
                </a:lnTo>
                <a:cubicBezTo>
                  <a:pt x="1804" y="269"/>
                  <a:pt x="1804" y="178"/>
                  <a:pt x="1713" y="86"/>
                </a:cubicBezTo>
                <a:lnTo>
                  <a:pt x="1621" y="178"/>
                </a:lnTo>
                <a:cubicBezTo>
                  <a:pt x="1621" y="86"/>
                  <a:pt x="1621" y="86"/>
                  <a:pt x="1713" y="86"/>
                </a:cubicBezTo>
                <a:lnTo>
                  <a:pt x="1621" y="86"/>
                </a:lnTo>
                <a:cubicBezTo>
                  <a:pt x="1576" y="29"/>
                  <a:pt x="1530" y="1"/>
                  <a:pt x="1496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6" name="Google Shape;596;p28"/>
          <p:cNvSpPr/>
          <p:nvPr/>
        </p:nvSpPr>
        <p:spPr>
          <a:xfrm>
            <a:off x="7159286" y="3381820"/>
            <a:ext cx="80231" cy="118588"/>
          </a:xfrm>
          <a:custGeom>
            <a:avLst/>
            <a:gdLst/>
            <a:ahLst/>
            <a:cxnLst/>
            <a:rect l="l" t="t" r="r" b="b"/>
            <a:pathLst>
              <a:path w="2284" h="3374" extrusionOk="0">
                <a:moveTo>
                  <a:pt x="183" y="2100"/>
                </a:moveTo>
                <a:lnTo>
                  <a:pt x="183" y="2192"/>
                </a:lnTo>
                <a:cubicBezTo>
                  <a:pt x="183" y="2192"/>
                  <a:pt x="92" y="2100"/>
                  <a:pt x="183" y="2100"/>
                </a:cubicBezTo>
                <a:close/>
                <a:moveTo>
                  <a:pt x="959" y="1895"/>
                </a:moveTo>
                <a:lnTo>
                  <a:pt x="663" y="2671"/>
                </a:lnTo>
                <a:cubicBezTo>
                  <a:pt x="571" y="2466"/>
                  <a:pt x="480" y="2283"/>
                  <a:pt x="298" y="2100"/>
                </a:cubicBezTo>
                <a:cubicBezTo>
                  <a:pt x="389" y="2009"/>
                  <a:pt x="663" y="1895"/>
                  <a:pt x="959" y="1895"/>
                </a:cubicBezTo>
                <a:close/>
                <a:moveTo>
                  <a:pt x="2009" y="0"/>
                </a:moveTo>
                <a:cubicBezTo>
                  <a:pt x="2009" y="92"/>
                  <a:pt x="2009" y="92"/>
                  <a:pt x="1895" y="92"/>
                </a:cubicBezTo>
                <a:cubicBezTo>
                  <a:pt x="1713" y="480"/>
                  <a:pt x="1530" y="754"/>
                  <a:pt x="1325" y="1142"/>
                </a:cubicBezTo>
                <a:cubicBezTo>
                  <a:pt x="1325" y="1142"/>
                  <a:pt x="1233" y="1233"/>
                  <a:pt x="1233" y="1324"/>
                </a:cubicBezTo>
                <a:lnTo>
                  <a:pt x="1325" y="1233"/>
                </a:lnTo>
                <a:lnTo>
                  <a:pt x="1325" y="1324"/>
                </a:lnTo>
                <a:lnTo>
                  <a:pt x="1233" y="1324"/>
                </a:lnTo>
                <a:cubicBezTo>
                  <a:pt x="1142" y="1438"/>
                  <a:pt x="1142" y="1621"/>
                  <a:pt x="959" y="1621"/>
                </a:cubicBezTo>
                <a:cubicBezTo>
                  <a:pt x="868" y="1621"/>
                  <a:pt x="754" y="1621"/>
                  <a:pt x="663" y="1712"/>
                </a:cubicBezTo>
                <a:cubicBezTo>
                  <a:pt x="754" y="1621"/>
                  <a:pt x="868" y="1621"/>
                  <a:pt x="959" y="1530"/>
                </a:cubicBezTo>
                <a:lnTo>
                  <a:pt x="868" y="1530"/>
                </a:lnTo>
                <a:cubicBezTo>
                  <a:pt x="663" y="1621"/>
                  <a:pt x="571" y="1621"/>
                  <a:pt x="389" y="1712"/>
                </a:cubicBezTo>
                <a:cubicBezTo>
                  <a:pt x="298" y="1712"/>
                  <a:pt x="92" y="1804"/>
                  <a:pt x="92" y="1895"/>
                </a:cubicBezTo>
                <a:cubicBezTo>
                  <a:pt x="1" y="2100"/>
                  <a:pt x="1" y="2192"/>
                  <a:pt x="92" y="2283"/>
                </a:cubicBezTo>
                <a:cubicBezTo>
                  <a:pt x="92" y="2374"/>
                  <a:pt x="183" y="2374"/>
                  <a:pt x="183" y="2466"/>
                </a:cubicBezTo>
                <a:cubicBezTo>
                  <a:pt x="298" y="2580"/>
                  <a:pt x="298" y="2671"/>
                  <a:pt x="389" y="2762"/>
                </a:cubicBezTo>
                <a:cubicBezTo>
                  <a:pt x="480" y="2854"/>
                  <a:pt x="480" y="3036"/>
                  <a:pt x="480" y="3242"/>
                </a:cubicBezTo>
                <a:lnTo>
                  <a:pt x="480" y="3333"/>
                </a:lnTo>
                <a:lnTo>
                  <a:pt x="571" y="3333"/>
                </a:lnTo>
                <a:cubicBezTo>
                  <a:pt x="602" y="3363"/>
                  <a:pt x="622" y="3374"/>
                  <a:pt x="639" y="3374"/>
                </a:cubicBezTo>
                <a:cubicBezTo>
                  <a:pt x="673" y="3374"/>
                  <a:pt x="693" y="3333"/>
                  <a:pt x="754" y="3333"/>
                </a:cubicBezTo>
                <a:lnTo>
                  <a:pt x="754" y="3242"/>
                </a:lnTo>
                <a:cubicBezTo>
                  <a:pt x="868" y="2854"/>
                  <a:pt x="959" y="2580"/>
                  <a:pt x="1051" y="2283"/>
                </a:cubicBezTo>
                <a:cubicBezTo>
                  <a:pt x="1142" y="2100"/>
                  <a:pt x="1233" y="2009"/>
                  <a:pt x="1325" y="1804"/>
                </a:cubicBezTo>
                <a:lnTo>
                  <a:pt x="1804" y="1804"/>
                </a:lnTo>
                <a:lnTo>
                  <a:pt x="1895" y="1895"/>
                </a:lnTo>
                <a:cubicBezTo>
                  <a:pt x="1933" y="1933"/>
                  <a:pt x="1959" y="1946"/>
                  <a:pt x="1979" y="1946"/>
                </a:cubicBezTo>
                <a:cubicBezTo>
                  <a:pt x="2020" y="1946"/>
                  <a:pt x="2040" y="1895"/>
                  <a:pt x="2101" y="1895"/>
                </a:cubicBezTo>
                <a:lnTo>
                  <a:pt x="2101" y="1804"/>
                </a:lnTo>
                <a:lnTo>
                  <a:pt x="2101" y="1712"/>
                </a:lnTo>
                <a:cubicBezTo>
                  <a:pt x="2009" y="1621"/>
                  <a:pt x="1895" y="1530"/>
                  <a:pt x="1713" y="1438"/>
                </a:cubicBezTo>
                <a:lnTo>
                  <a:pt x="1530" y="1438"/>
                </a:lnTo>
                <a:lnTo>
                  <a:pt x="1530" y="1324"/>
                </a:lnTo>
                <a:cubicBezTo>
                  <a:pt x="1713" y="1142"/>
                  <a:pt x="1804" y="868"/>
                  <a:pt x="1895" y="662"/>
                </a:cubicBezTo>
                <a:lnTo>
                  <a:pt x="2192" y="388"/>
                </a:lnTo>
                <a:cubicBezTo>
                  <a:pt x="2192" y="297"/>
                  <a:pt x="2192" y="297"/>
                  <a:pt x="2283" y="183"/>
                </a:cubicBezTo>
                <a:cubicBezTo>
                  <a:pt x="2283" y="92"/>
                  <a:pt x="2192" y="92"/>
                  <a:pt x="2101" y="92"/>
                </a:cubicBezTo>
                <a:cubicBezTo>
                  <a:pt x="2101" y="92"/>
                  <a:pt x="2009" y="92"/>
                  <a:pt x="2009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" name="Google Shape;597;p28"/>
          <p:cNvSpPr/>
          <p:nvPr/>
        </p:nvSpPr>
        <p:spPr>
          <a:xfrm>
            <a:off x="7222618" y="3438794"/>
            <a:ext cx="67410" cy="60173"/>
          </a:xfrm>
          <a:custGeom>
            <a:avLst/>
            <a:gdLst/>
            <a:ahLst/>
            <a:cxnLst/>
            <a:rect l="l" t="t" r="r" b="b"/>
            <a:pathLst>
              <a:path w="1919" h="1712" extrusionOk="0">
                <a:moveTo>
                  <a:pt x="1439" y="571"/>
                </a:moveTo>
                <a:lnTo>
                  <a:pt x="1530" y="662"/>
                </a:lnTo>
                <a:lnTo>
                  <a:pt x="1439" y="662"/>
                </a:lnTo>
                <a:lnTo>
                  <a:pt x="1439" y="571"/>
                </a:lnTo>
                <a:close/>
                <a:moveTo>
                  <a:pt x="1439" y="662"/>
                </a:moveTo>
                <a:cubicBezTo>
                  <a:pt x="1439" y="753"/>
                  <a:pt x="1348" y="845"/>
                  <a:pt x="1234" y="845"/>
                </a:cubicBezTo>
                <a:cubicBezTo>
                  <a:pt x="1234" y="845"/>
                  <a:pt x="1193" y="895"/>
                  <a:pt x="1166" y="895"/>
                </a:cubicBezTo>
                <a:cubicBezTo>
                  <a:pt x="1152" y="895"/>
                  <a:pt x="1142" y="883"/>
                  <a:pt x="1142" y="845"/>
                </a:cubicBezTo>
                <a:lnTo>
                  <a:pt x="1439" y="662"/>
                </a:lnTo>
                <a:close/>
                <a:moveTo>
                  <a:pt x="663" y="1233"/>
                </a:moveTo>
                <a:lnTo>
                  <a:pt x="663" y="1233"/>
                </a:lnTo>
                <a:cubicBezTo>
                  <a:pt x="572" y="1233"/>
                  <a:pt x="572" y="1324"/>
                  <a:pt x="480" y="1324"/>
                </a:cubicBezTo>
                <a:cubicBezTo>
                  <a:pt x="480" y="1324"/>
                  <a:pt x="572" y="1233"/>
                  <a:pt x="663" y="1233"/>
                </a:cubicBezTo>
                <a:close/>
                <a:moveTo>
                  <a:pt x="960" y="0"/>
                </a:moveTo>
                <a:cubicBezTo>
                  <a:pt x="868" y="91"/>
                  <a:pt x="777" y="183"/>
                  <a:pt x="663" y="274"/>
                </a:cubicBezTo>
                <a:cubicBezTo>
                  <a:pt x="480" y="388"/>
                  <a:pt x="389" y="571"/>
                  <a:pt x="389" y="662"/>
                </a:cubicBezTo>
                <a:lnTo>
                  <a:pt x="298" y="662"/>
                </a:lnTo>
                <a:lnTo>
                  <a:pt x="298" y="845"/>
                </a:lnTo>
                <a:cubicBezTo>
                  <a:pt x="206" y="845"/>
                  <a:pt x="206" y="959"/>
                  <a:pt x="92" y="1050"/>
                </a:cubicBezTo>
                <a:cubicBezTo>
                  <a:pt x="1" y="1141"/>
                  <a:pt x="1" y="1233"/>
                  <a:pt x="1" y="1415"/>
                </a:cubicBezTo>
                <a:cubicBezTo>
                  <a:pt x="1" y="1529"/>
                  <a:pt x="1" y="1529"/>
                  <a:pt x="92" y="1529"/>
                </a:cubicBezTo>
                <a:cubicBezTo>
                  <a:pt x="206" y="1621"/>
                  <a:pt x="298" y="1621"/>
                  <a:pt x="298" y="1621"/>
                </a:cubicBezTo>
                <a:cubicBezTo>
                  <a:pt x="480" y="1529"/>
                  <a:pt x="572" y="1529"/>
                  <a:pt x="663" y="1415"/>
                </a:cubicBezTo>
                <a:cubicBezTo>
                  <a:pt x="868" y="1233"/>
                  <a:pt x="1051" y="1141"/>
                  <a:pt x="1234" y="1050"/>
                </a:cubicBezTo>
                <a:lnTo>
                  <a:pt x="1234" y="1050"/>
                </a:lnTo>
                <a:cubicBezTo>
                  <a:pt x="1142" y="1141"/>
                  <a:pt x="1142" y="1233"/>
                  <a:pt x="1051" y="1324"/>
                </a:cubicBezTo>
                <a:lnTo>
                  <a:pt x="1051" y="1415"/>
                </a:lnTo>
                <a:lnTo>
                  <a:pt x="1051" y="1529"/>
                </a:lnTo>
                <a:lnTo>
                  <a:pt x="960" y="1621"/>
                </a:lnTo>
                <a:lnTo>
                  <a:pt x="1051" y="1712"/>
                </a:lnTo>
                <a:lnTo>
                  <a:pt x="1051" y="1621"/>
                </a:lnTo>
                <a:lnTo>
                  <a:pt x="1142" y="1712"/>
                </a:lnTo>
                <a:cubicBezTo>
                  <a:pt x="1142" y="1621"/>
                  <a:pt x="1234" y="1621"/>
                  <a:pt x="1348" y="1529"/>
                </a:cubicBezTo>
                <a:cubicBezTo>
                  <a:pt x="1348" y="1415"/>
                  <a:pt x="1439" y="1324"/>
                  <a:pt x="1439" y="1233"/>
                </a:cubicBezTo>
                <a:cubicBezTo>
                  <a:pt x="1530" y="1141"/>
                  <a:pt x="1530" y="1050"/>
                  <a:pt x="1622" y="959"/>
                </a:cubicBezTo>
                <a:lnTo>
                  <a:pt x="1622" y="845"/>
                </a:lnTo>
                <a:lnTo>
                  <a:pt x="1530" y="959"/>
                </a:lnTo>
                <a:cubicBezTo>
                  <a:pt x="1530" y="959"/>
                  <a:pt x="1439" y="1050"/>
                  <a:pt x="1348" y="1141"/>
                </a:cubicBezTo>
                <a:cubicBezTo>
                  <a:pt x="1439" y="959"/>
                  <a:pt x="1530" y="845"/>
                  <a:pt x="1622" y="662"/>
                </a:cubicBezTo>
                <a:cubicBezTo>
                  <a:pt x="1713" y="571"/>
                  <a:pt x="1804" y="479"/>
                  <a:pt x="1804" y="274"/>
                </a:cubicBezTo>
                <a:cubicBezTo>
                  <a:pt x="1918" y="274"/>
                  <a:pt x="1918" y="183"/>
                  <a:pt x="1804" y="183"/>
                </a:cubicBezTo>
                <a:lnTo>
                  <a:pt x="1713" y="183"/>
                </a:lnTo>
                <a:lnTo>
                  <a:pt x="1713" y="274"/>
                </a:lnTo>
                <a:cubicBezTo>
                  <a:pt x="1622" y="274"/>
                  <a:pt x="1530" y="388"/>
                  <a:pt x="1439" y="479"/>
                </a:cubicBezTo>
                <a:cubicBezTo>
                  <a:pt x="1348" y="571"/>
                  <a:pt x="1142" y="662"/>
                  <a:pt x="1051" y="662"/>
                </a:cubicBezTo>
                <a:cubicBezTo>
                  <a:pt x="868" y="845"/>
                  <a:pt x="663" y="959"/>
                  <a:pt x="480" y="1141"/>
                </a:cubicBezTo>
                <a:lnTo>
                  <a:pt x="572" y="1141"/>
                </a:lnTo>
                <a:cubicBezTo>
                  <a:pt x="480" y="1233"/>
                  <a:pt x="389" y="1233"/>
                  <a:pt x="298" y="1233"/>
                </a:cubicBezTo>
                <a:cubicBezTo>
                  <a:pt x="327" y="1173"/>
                  <a:pt x="357" y="1112"/>
                  <a:pt x="386" y="1053"/>
                </a:cubicBezTo>
                <a:lnTo>
                  <a:pt x="386" y="1053"/>
                </a:lnTo>
                <a:lnTo>
                  <a:pt x="389" y="1050"/>
                </a:lnTo>
                <a:lnTo>
                  <a:pt x="389" y="1050"/>
                </a:lnTo>
                <a:cubicBezTo>
                  <a:pt x="389" y="1050"/>
                  <a:pt x="389" y="1050"/>
                  <a:pt x="388" y="1050"/>
                </a:cubicBezTo>
                <a:lnTo>
                  <a:pt x="388" y="1050"/>
                </a:lnTo>
                <a:cubicBezTo>
                  <a:pt x="449" y="927"/>
                  <a:pt x="510" y="815"/>
                  <a:pt x="572" y="753"/>
                </a:cubicBezTo>
                <a:cubicBezTo>
                  <a:pt x="777" y="571"/>
                  <a:pt x="960" y="479"/>
                  <a:pt x="1051" y="274"/>
                </a:cubicBezTo>
                <a:lnTo>
                  <a:pt x="1142" y="274"/>
                </a:lnTo>
                <a:lnTo>
                  <a:pt x="1142" y="183"/>
                </a:lnTo>
                <a:lnTo>
                  <a:pt x="1142" y="91"/>
                </a:lnTo>
                <a:cubicBezTo>
                  <a:pt x="1051" y="91"/>
                  <a:pt x="960" y="183"/>
                  <a:pt x="868" y="183"/>
                </a:cubicBezTo>
                <a:cubicBezTo>
                  <a:pt x="960" y="91"/>
                  <a:pt x="1051" y="91"/>
                  <a:pt x="1142" y="91"/>
                </a:cubicBezTo>
                <a:cubicBezTo>
                  <a:pt x="1051" y="0"/>
                  <a:pt x="1051" y="0"/>
                  <a:pt x="960" y="0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8" name="Google Shape;598;p28"/>
          <p:cNvSpPr/>
          <p:nvPr/>
        </p:nvSpPr>
        <p:spPr>
          <a:xfrm>
            <a:off x="7285986" y="3439567"/>
            <a:ext cx="64178" cy="57536"/>
          </a:xfrm>
          <a:custGeom>
            <a:avLst/>
            <a:gdLst/>
            <a:ahLst/>
            <a:cxnLst/>
            <a:rect l="l" t="t" r="r" b="b"/>
            <a:pathLst>
              <a:path w="1827" h="1637" extrusionOk="0">
                <a:moveTo>
                  <a:pt x="1666" y="115"/>
                </a:moveTo>
                <a:lnTo>
                  <a:pt x="1621" y="161"/>
                </a:lnTo>
                <a:cubicBezTo>
                  <a:pt x="1621" y="115"/>
                  <a:pt x="1644" y="115"/>
                  <a:pt x="1666" y="115"/>
                </a:cubicBezTo>
                <a:close/>
                <a:moveTo>
                  <a:pt x="1141" y="457"/>
                </a:moveTo>
                <a:lnTo>
                  <a:pt x="1141" y="549"/>
                </a:lnTo>
                <a:lnTo>
                  <a:pt x="776" y="731"/>
                </a:lnTo>
                <a:cubicBezTo>
                  <a:pt x="868" y="640"/>
                  <a:pt x="1050" y="549"/>
                  <a:pt x="1141" y="457"/>
                </a:cubicBezTo>
                <a:close/>
                <a:moveTo>
                  <a:pt x="1529" y="1"/>
                </a:moveTo>
                <a:cubicBezTo>
                  <a:pt x="1507" y="1"/>
                  <a:pt x="1484" y="24"/>
                  <a:pt x="1438" y="69"/>
                </a:cubicBezTo>
                <a:cubicBezTo>
                  <a:pt x="1347" y="69"/>
                  <a:pt x="1256" y="161"/>
                  <a:pt x="1141" y="161"/>
                </a:cubicBezTo>
                <a:cubicBezTo>
                  <a:pt x="1141" y="161"/>
                  <a:pt x="1050" y="252"/>
                  <a:pt x="959" y="252"/>
                </a:cubicBezTo>
                <a:lnTo>
                  <a:pt x="868" y="366"/>
                </a:lnTo>
                <a:cubicBezTo>
                  <a:pt x="868" y="457"/>
                  <a:pt x="776" y="549"/>
                  <a:pt x="685" y="549"/>
                </a:cubicBezTo>
                <a:cubicBezTo>
                  <a:pt x="571" y="640"/>
                  <a:pt x="480" y="640"/>
                  <a:pt x="388" y="731"/>
                </a:cubicBezTo>
                <a:lnTo>
                  <a:pt x="388" y="823"/>
                </a:lnTo>
                <a:lnTo>
                  <a:pt x="0" y="823"/>
                </a:lnTo>
                <a:lnTo>
                  <a:pt x="0" y="937"/>
                </a:lnTo>
                <a:cubicBezTo>
                  <a:pt x="114" y="1028"/>
                  <a:pt x="206" y="1028"/>
                  <a:pt x="206" y="1028"/>
                </a:cubicBezTo>
                <a:cubicBezTo>
                  <a:pt x="297" y="1028"/>
                  <a:pt x="206" y="1119"/>
                  <a:pt x="297" y="1119"/>
                </a:cubicBezTo>
                <a:lnTo>
                  <a:pt x="297" y="1211"/>
                </a:lnTo>
                <a:lnTo>
                  <a:pt x="297" y="1302"/>
                </a:lnTo>
                <a:lnTo>
                  <a:pt x="388" y="1302"/>
                </a:lnTo>
                <a:cubicBezTo>
                  <a:pt x="480" y="1393"/>
                  <a:pt x="480" y="1507"/>
                  <a:pt x="571" y="1507"/>
                </a:cubicBezTo>
                <a:cubicBezTo>
                  <a:pt x="685" y="1599"/>
                  <a:pt x="776" y="1599"/>
                  <a:pt x="868" y="1599"/>
                </a:cubicBezTo>
                <a:lnTo>
                  <a:pt x="959" y="1599"/>
                </a:lnTo>
                <a:cubicBezTo>
                  <a:pt x="1012" y="1625"/>
                  <a:pt x="1060" y="1636"/>
                  <a:pt x="1105" y="1636"/>
                </a:cubicBezTo>
                <a:cubicBezTo>
                  <a:pt x="1214" y="1636"/>
                  <a:pt x="1309" y="1572"/>
                  <a:pt x="1438" y="1507"/>
                </a:cubicBezTo>
                <a:cubicBezTo>
                  <a:pt x="1529" y="1507"/>
                  <a:pt x="1529" y="1393"/>
                  <a:pt x="1438" y="1302"/>
                </a:cubicBezTo>
                <a:lnTo>
                  <a:pt x="1141" y="1302"/>
                </a:lnTo>
                <a:cubicBezTo>
                  <a:pt x="1050" y="1302"/>
                  <a:pt x="959" y="1302"/>
                  <a:pt x="868" y="1393"/>
                </a:cubicBezTo>
                <a:cubicBezTo>
                  <a:pt x="571" y="1393"/>
                  <a:pt x="480" y="1302"/>
                  <a:pt x="480" y="1028"/>
                </a:cubicBezTo>
                <a:lnTo>
                  <a:pt x="571" y="1028"/>
                </a:lnTo>
                <a:cubicBezTo>
                  <a:pt x="776" y="937"/>
                  <a:pt x="959" y="937"/>
                  <a:pt x="1141" y="823"/>
                </a:cubicBezTo>
                <a:cubicBezTo>
                  <a:pt x="1347" y="731"/>
                  <a:pt x="1438" y="640"/>
                  <a:pt x="1621" y="549"/>
                </a:cubicBezTo>
                <a:lnTo>
                  <a:pt x="1826" y="366"/>
                </a:lnTo>
                <a:cubicBezTo>
                  <a:pt x="1826" y="252"/>
                  <a:pt x="1826" y="161"/>
                  <a:pt x="1712" y="69"/>
                </a:cubicBezTo>
                <a:lnTo>
                  <a:pt x="1621" y="69"/>
                </a:lnTo>
                <a:cubicBezTo>
                  <a:pt x="1575" y="24"/>
                  <a:pt x="1552" y="1"/>
                  <a:pt x="1529" y="1"/>
                </a:cubicBez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9" name="Google Shape;599;p28"/>
          <p:cNvSpPr/>
          <p:nvPr/>
        </p:nvSpPr>
        <p:spPr>
          <a:xfrm>
            <a:off x="7346123" y="3448389"/>
            <a:ext cx="56942" cy="53811"/>
          </a:xfrm>
          <a:custGeom>
            <a:avLst/>
            <a:gdLst/>
            <a:ahLst/>
            <a:cxnLst/>
            <a:rect l="l" t="t" r="r" b="b"/>
            <a:pathLst>
              <a:path w="1621" h="1531" extrusionOk="0">
                <a:moveTo>
                  <a:pt x="571" y="1"/>
                </a:moveTo>
                <a:cubicBezTo>
                  <a:pt x="388" y="389"/>
                  <a:pt x="206" y="777"/>
                  <a:pt x="0" y="1256"/>
                </a:cubicBezTo>
                <a:lnTo>
                  <a:pt x="0" y="1439"/>
                </a:lnTo>
                <a:lnTo>
                  <a:pt x="206" y="1530"/>
                </a:lnTo>
                <a:cubicBezTo>
                  <a:pt x="206" y="1439"/>
                  <a:pt x="297" y="1348"/>
                  <a:pt x="297" y="1256"/>
                </a:cubicBezTo>
                <a:cubicBezTo>
                  <a:pt x="388" y="1142"/>
                  <a:pt x="388" y="1142"/>
                  <a:pt x="479" y="1051"/>
                </a:cubicBezTo>
                <a:lnTo>
                  <a:pt x="479" y="960"/>
                </a:lnTo>
                <a:cubicBezTo>
                  <a:pt x="511" y="928"/>
                  <a:pt x="545" y="896"/>
                  <a:pt x="581" y="868"/>
                </a:cubicBezTo>
                <a:lnTo>
                  <a:pt x="581" y="868"/>
                </a:lnTo>
                <a:cubicBezTo>
                  <a:pt x="520" y="929"/>
                  <a:pt x="479" y="990"/>
                  <a:pt x="479" y="1051"/>
                </a:cubicBezTo>
                <a:cubicBezTo>
                  <a:pt x="479" y="1051"/>
                  <a:pt x="571" y="960"/>
                  <a:pt x="685" y="960"/>
                </a:cubicBezTo>
                <a:cubicBezTo>
                  <a:pt x="685" y="868"/>
                  <a:pt x="685" y="868"/>
                  <a:pt x="776" y="777"/>
                </a:cubicBezTo>
                <a:cubicBezTo>
                  <a:pt x="867" y="686"/>
                  <a:pt x="959" y="572"/>
                  <a:pt x="1050" y="572"/>
                </a:cubicBezTo>
                <a:cubicBezTo>
                  <a:pt x="1141" y="480"/>
                  <a:pt x="1141" y="480"/>
                  <a:pt x="1255" y="480"/>
                </a:cubicBezTo>
                <a:lnTo>
                  <a:pt x="1438" y="480"/>
                </a:lnTo>
                <a:lnTo>
                  <a:pt x="1438" y="572"/>
                </a:lnTo>
                <a:cubicBezTo>
                  <a:pt x="1529" y="572"/>
                  <a:pt x="1621" y="480"/>
                  <a:pt x="1621" y="389"/>
                </a:cubicBezTo>
                <a:lnTo>
                  <a:pt x="1621" y="298"/>
                </a:lnTo>
                <a:lnTo>
                  <a:pt x="1529" y="298"/>
                </a:lnTo>
                <a:lnTo>
                  <a:pt x="1438" y="206"/>
                </a:lnTo>
                <a:cubicBezTo>
                  <a:pt x="1255" y="298"/>
                  <a:pt x="1050" y="298"/>
                  <a:pt x="867" y="389"/>
                </a:cubicBezTo>
                <a:cubicBezTo>
                  <a:pt x="1050" y="298"/>
                  <a:pt x="1141" y="206"/>
                  <a:pt x="1347" y="206"/>
                </a:cubicBezTo>
                <a:lnTo>
                  <a:pt x="1438" y="206"/>
                </a:lnTo>
                <a:lnTo>
                  <a:pt x="1438" y="115"/>
                </a:lnTo>
                <a:lnTo>
                  <a:pt x="1255" y="115"/>
                </a:lnTo>
                <a:cubicBezTo>
                  <a:pt x="1141" y="206"/>
                  <a:pt x="959" y="206"/>
                  <a:pt x="776" y="389"/>
                </a:cubicBezTo>
                <a:lnTo>
                  <a:pt x="776" y="115"/>
                </a:lnTo>
                <a:lnTo>
                  <a:pt x="685" y="115"/>
                </a:lnTo>
                <a:lnTo>
                  <a:pt x="685" y="1"/>
                </a:lnTo>
                <a:close/>
              </a:path>
            </a:pathLst>
          </a:custGeom>
          <a:solidFill>
            <a:srgbClr val="6052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0" name="Google Shape;600;p28"/>
          <p:cNvSpPr/>
          <p:nvPr/>
        </p:nvSpPr>
        <p:spPr>
          <a:xfrm>
            <a:off x="5405811" y="3645743"/>
            <a:ext cx="1135391" cy="454914"/>
          </a:xfrm>
          <a:custGeom>
            <a:avLst/>
            <a:gdLst/>
            <a:ahLst/>
            <a:cxnLst/>
            <a:rect l="l" t="t" r="r" b="b"/>
            <a:pathLst>
              <a:path w="32322" h="12943" extrusionOk="0">
                <a:moveTo>
                  <a:pt x="24721" y="3630"/>
                </a:moveTo>
                <a:lnTo>
                  <a:pt x="24995" y="7237"/>
                </a:lnTo>
                <a:lnTo>
                  <a:pt x="7214" y="9040"/>
                </a:lnTo>
                <a:lnTo>
                  <a:pt x="6848" y="5433"/>
                </a:lnTo>
                <a:lnTo>
                  <a:pt x="24721" y="3630"/>
                </a:lnTo>
                <a:close/>
                <a:moveTo>
                  <a:pt x="29194" y="1"/>
                </a:moveTo>
                <a:lnTo>
                  <a:pt x="457" y="2945"/>
                </a:lnTo>
                <a:cubicBezTo>
                  <a:pt x="183" y="2945"/>
                  <a:pt x="1" y="3242"/>
                  <a:pt x="92" y="3516"/>
                </a:cubicBezTo>
                <a:lnTo>
                  <a:pt x="937" y="12555"/>
                </a:lnTo>
                <a:cubicBezTo>
                  <a:pt x="937" y="12760"/>
                  <a:pt x="1233" y="12943"/>
                  <a:pt x="1416" y="12943"/>
                </a:cubicBezTo>
                <a:lnTo>
                  <a:pt x="1507" y="12943"/>
                </a:lnTo>
                <a:lnTo>
                  <a:pt x="30244" y="10090"/>
                </a:lnTo>
                <a:cubicBezTo>
                  <a:pt x="30336" y="10090"/>
                  <a:pt x="30518" y="9998"/>
                  <a:pt x="30610" y="9907"/>
                </a:cubicBezTo>
                <a:lnTo>
                  <a:pt x="31956" y="8195"/>
                </a:lnTo>
                <a:lnTo>
                  <a:pt x="32321" y="2375"/>
                </a:lnTo>
                <a:lnTo>
                  <a:pt x="29560" y="206"/>
                </a:lnTo>
                <a:cubicBezTo>
                  <a:pt x="29468" y="92"/>
                  <a:pt x="29377" y="1"/>
                  <a:pt x="29286" y="1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" name="Google Shape;601;p28"/>
          <p:cNvSpPr/>
          <p:nvPr/>
        </p:nvSpPr>
        <p:spPr>
          <a:xfrm>
            <a:off x="6528310" y="3729183"/>
            <a:ext cx="100254" cy="204629"/>
          </a:xfrm>
          <a:custGeom>
            <a:avLst/>
            <a:gdLst/>
            <a:ahLst/>
            <a:cxnLst/>
            <a:rect l="l" t="t" r="r" b="b"/>
            <a:pathLst>
              <a:path w="2854" h="5822" extrusionOk="0">
                <a:moveTo>
                  <a:pt x="365" y="1"/>
                </a:moveTo>
                <a:lnTo>
                  <a:pt x="0" y="5821"/>
                </a:lnTo>
                <a:lnTo>
                  <a:pt x="0" y="5821"/>
                </a:lnTo>
                <a:lnTo>
                  <a:pt x="2648" y="2580"/>
                </a:lnTo>
                <a:cubicBezTo>
                  <a:pt x="2853" y="2283"/>
                  <a:pt x="2853" y="2009"/>
                  <a:pt x="2648" y="1827"/>
                </a:cubicBezTo>
                <a:lnTo>
                  <a:pt x="365" y="1"/>
                </a:lnTo>
                <a:close/>
              </a:path>
            </a:pathLst>
          </a:custGeom>
          <a:solidFill>
            <a:srgbClr val="FFFFF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2" name="Google Shape;602;p28"/>
          <p:cNvSpPr/>
          <p:nvPr/>
        </p:nvSpPr>
        <p:spPr>
          <a:xfrm>
            <a:off x="5646357" y="3773329"/>
            <a:ext cx="637459" cy="190148"/>
          </a:xfrm>
          <a:custGeom>
            <a:avLst/>
            <a:gdLst/>
            <a:ahLst/>
            <a:cxnLst/>
            <a:rect l="l" t="t" r="r" b="b"/>
            <a:pathLst>
              <a:path w="18147" h="5410" extrusionOk="0">
                <a:moveTo>
                  <a:pt x="0" y="0"/>
                </a:moveTo>
                <a:lnTo>
                  <a:pt x="0" y="5410"/>
                </a:lnTo>
                <a:lnTo>
                  <a:pt x="18147" y="5410"/>
                </a:lnTo>
                <a:lnTo>
                  <a:pt x="18147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3" name="Google Shape;603;p28"/>
          <p:cNvSpPr/>
          <p:nvPr/>
        </p:nvSpPr>
        <p:spPr>
          <a:xfrm>
            <a:off x="5639929" y="3831885"/>
            <a:ext cx="51356" cy="101119"/>
          </a:xfrm>
          <a:custGeom>
            <a:avLst/>
            <a:gdLst/>
            <a:ahLst/>
            <a:cxnLst/>
            <a:rect l="l" t="t" r="r" b="b"/>
            <a:pathLst>
              <a:path w="1462" h="2877" extrusionOk="0">
                <a:moveTo>
                  <a:pt x="1188" y="0"/>
                </a:moveTo>
                <a:lnTo>
                  <a:pt x="1" y="115"/>
                </a:lnTo>
                <a:lnTo>
                  <a:pt x="1" y="183"/>
                </a:lnTo>
                <a:lnTo>
                  <a:pt x="92" y="183"/>
                </a:lnTo>
                <a:cubicBezTo>
                  <a:pt x="161" y="183"/>
                  <a:pt x="229" y="183"/>
                  <a:pt x="298" y="206"/>
                </a:cubicBezTo>
                <a:cubicBezTo>
                  <a:pt x="343" y="229"/>
                  <a:pt x="366" y="252"/>
                  <a:pt x="389" y="297"/>
                </a:cubicBezTo>
                <a:cubicBezTo>
                  <a:pt x="412" y="343"/>
                  <a:pt x="435" y="434"/>
                  <a:pt x="435" y="571"/>
                </a:cubicBezTo>
                <a:lnTo>
                  <a:pt x="617" y="2351"/>
                </a:lnTo>
                <a:cubicBezTo>
                  <a:pt x="640" y="2511"/>
                  <a:pt x="640" y="2625"/>
                  <a:pt x="594" y="2671"/>
                </a:cubicBezTo>
                <a:cubicBezTo>
                  <a:pt x="549" y="2739"/>
                  <a:pt x="480" y="2785"/>
                  <a:pt x="366" y="2785"/>
                </a:cubicBezTo>
                <a:lnTo>
                  <a:pt x="275" y="2808"/>
                </a:lnTo>
                <a:lnTo>
                  <a:pt x="275" y="2876"/>
                </a:lnTo>
                <a:lnTo>
                  <a:pt x="1462" y="2762"/>
                </a:lnTo>
                <a:lnTo>
                  <a:pt x="1462" y="2671"/>
                </a:lnTo>
                <a:lnTo>
                  <a:pt x="1348" y="2694"/>
                </a:lnTo>
                <a:cubicBezTo>
                  <a:pt x="1279" y="2694"/>
                  <a:pt x="1233" y="2694"/>
                  <a:pt x="1165" y="2671"/>
                </a:cubicBezTo>
                <a:cubicBezTo>
                  <a:pt x="1119" y="2648"/>
                  <a:pt x="1074" y="2625"/>
                  <a:pt x="1074" y="2580"/>
                </a:cubicBezTo>
                <a:cubicBezTo>
                  <a:pt x="1051" y="2534"/>
                  <a:pt x="1028" y="2443"/>
                  <a:pt x="1005" y="2306"/>
                </a:cubicBezTo>
                <a:lnTo>
                  <a:pt x="823" y="525"/>
                </a:lnTo>
                <a:cubicBezTo>
                  <a:pt x="823" y="366"/>
                  <a:pt x="823" y="252"/>
                  <a:pt x="845" y="206"/>
                </a:cubicBezTo>
                <a:cubicBezTo>
                  <a:pt x="891" y="137"/>
                  <a:pt x="982" y="92"/>
                  <a:pt x="1096" y="92"/>
                </a:cubicBezTo>
                <a:lnTo>
                  <a:pt x="1188" y="69"/>
                </a:lnTo>
                <a:lnTo>
                  <a:pt x="1188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4" name="Google Shape;604;p28"/>
          <p:cNvSpPr/>
          <p:nvPr/>
        </p:nvSpPr>
        <p:spPr>
          <a:xfrm>
            <a:off x="5689633" y="3851954"/>
            <a:ext cx="118731" cy="76235"/>
          </a:xfrm>
          <a:custGeom>
            <a:avLst/>
            <a:gdLst/>
            <a:ahLst/>
            <a:cxnLst/>
            <a:rect l="l" t="t" r="r" b="b"/>
            <a:pathLst>
              <a:path w="3380" h="2169" extrusionOk="0">
                <a:moveTo>
                  <a:pt x="2398" y="0"/>
                </a:moveTo>
                <a:cubicBezTo>
                  <a:pt x="2306" y="23"/>
                  <a:pt x="2215" y="46"/>
                  <a:pt x="2124" y="114"/>
                </a:cubicBezTo>
                <a:cubicBezTo>
                  <a:pt x="2032" y="183"/>
                  <a:pt x="1918" y="297"/>
                  <a:pt x="1804" y="479"/>
                </a:cubicBezTo>
                <a:cubicBezTo>
                  <a:pt x="1759" y="342"/>
                  <a:pt x="1690" y="251"/>
                  <a:pt x="1599" y="183"/>
                </a:cubicBezTo>
                <a:cubicBezTo>
                  <a:pt x="1507" y="137"/>
                  <a:pt x="1393" y="114"/>
                  <a:pt x="1279" y="114"/>
                </a:cubicBezTo>
                <a:cubicBezTo>
                  <a:pt x="1211" y="137"/>
                  <a:pt x="1142" y="160"/>
                  <a:pt x="1074" y="183"/>
                </a:cubicBezTo>
                <a:cubicBezTo>
                  <a:pt x="1005" y="228"/>
                  <a:pt x="960" y="274"/>
                  <a:pt x="891" y="320"/>
                </a:cubicBezTo>
                <a:cubicBezTo>
                  <a:pt x="868" y="342"/>
                  <a:pt x="800" y="434"/>
                  <a:pt x="686" y="594"/>
                </a:cubicBezTo>
                <a:lnTo>
                  <a:pt x="640" y="183"/>
                </a:lnTo>
                <a:lnTo>
                  <a:pt x="549" y="205"/>
                </a:lnTo>
                <a:lnTo>
                  <a:pt x="1" y="479"/>
                </a:lnTo>
                <a:lnTo>
                  <a:pt x="47" y="548"/>
                </a:lnTo>
                <a:cubicBezTo>
                  <a:pt x="92" y="525"/>
                  <a:pt x="138" y="502"/>
                  <a:pt x="184" y="502"/>
                </a:cubicBezTo>
                <a:cubicBezTo>
                  <a:pt x="229" y="502"/>
                  <a:pt x="252" y="502"/>
                  <a:pt x="275" y="525"/>
                </a:cubicBezTo>
                <a:cubicBezTo>
                  <a:pt x="298" y="548"/>
                  <a:pt x="321" y="571"/>
                  <a:pt x="321" y="616"/>
                </a:cubicBezTo>
                <a:cubicBezTo>
                  <a:pt x="343" y="662"/>
                  <a:pt x="366" y="799"/>
                  <a:pt x="389" y="1004"/>
                </a:cubicBezTo>
                <a:lnTo>
                  <a:pt x="457" y="1712"/>
                </a:lnTo>
                <a:cubicBezTo>
                  <a:pt x="457" y="1826"/>
                  <a:pt x="457" y="1917"/>
                  <a:pt x="457" y="1963"/>
                </a:cubicBezTo>
                <a:cubicBezTo>
                  <a:pt x="435" y="1986"/>
                  <a:pt x="412" y="2032"/>
                  <a:pt x="389" y="2054"/>
                </a:cubicBezTo>
                <a:cubicBezTo>
                  <a:pt x="343" y="2077"/>
                  <a:pt x="298" y="2077"/>
                  <a:pt x="206" y="2100"/>
                </a:cubicBezTo>
                <a:lnTo>
                  <a:pt x="206" y="2168"/>
                </a:lnTo>
                <a:lnTo>
                  <a:pt x="1142" y="2077"/>
                </a:lnTo>
                <a:lnTo>
                  <a:pt x="1119" y="2009"/>
                </a:lnTo>
                <a:cubicBezTo>
                  <a:pt x="1028" y="2009"/>
                  <a:pt x="960" y="2009"/>
                  <a:pt x="914" y="1986"/>
                </a:cubicBezTo>
                <a:cubicBezTo>
                  <a:pt x="891" y="1986"/>
                  <a:pt x="868" y="1963"/>
                  <a:pt x="846" y="1917"/>
                </a:cubicBezTo>
                <a:cubicBezTo>
                  <a:pt x="823" y="1895"/>
                  <a:pt x="800" y="1803"/>
                  <a:pt x="800" y="1689"/>
                </a:cubicBezTo>
                <a:lnTo>
                  <a:pt x="686" y="685"/>
                </a:lnTo>
                <a:cubicBezTo>
                  <a:pt x="731" y="594"/>
                  <a:pt x="823" y="525"/>
                  <a:pt x="937" y="457"/>
                </a:cubicBezTo>
                <a:cubicBezTo>
                  <a:pt x="1005" y="411"/>
                  <a:pt x="1074" y="388"/>
                  <a:pt x="1142" y="365"/>
                </a:cubicBezTo>
                <a:cubicBezTo>
                  <a:pt x="1256" y="365"/>
                  <a:pt x="1325" y="411"/>
                  <a:pt x="1393" y="479"/>
                </a:cubicBezTo>
                <a:cubicBezTo>
                  <a:pt x="1462" y="548"/>
                  <a:pt x="1485" y="639"/>
                  <a:pt x="1507" y="799"/>
                </a:cubicBezTo>
                <a:lnTo>
                  <a:pt x="1576" y="1598"/>
                </a:lnTo>
                <a:cubicBezTo>
                  <a:pt x="1599" y="1712"/>
                  <a:pt x="1599" y="1780"/>
                  <a:pt x="1599" y="1803"/>
                </a:cubicBezTo>
                <a:cubicBezTo>
                  <a:pt x="1576" y="1849"/>
                  <a:pt x="1553" y="1895"/>
                  <a:pt x="1530" y="1917"/>
                </a:cubicBezTo>
                <a:cubicBezTo>
                  <a:pt x="1485" y="1963"/>
                  <a:pt x="1416" y="1963"/>
                  <a:pt x="1325" y="1986"/>
                </a:cubicBezTo>
                <a:lnTo>
                  <a:pt x="1325" y="2054"/>
                </a:lnTo>
                <a:lnTo>
                  <a:pt x="2261" y="1963"/>
                </a:lnTo>
                <a:lnTo>
                  <a:pt x="2261" y="1895"/>
                </a:lnTo>
                <a:cubicBezTo>
                  <a:pt x="2169" y="1895"/>
                  <a:pt x="2101" y="1895"/>
                  <a:pt x="2055" y="1872"/>
                </a:cubicBezTo>
                <a:cubicBezTo>
                  <a:pt x="2010" y="1849"/>
                  <a:pt x="1987" y="1826"/>
                  <a:pt x="1964" y="1803"/>
                </a:cubicBezTo>
                <a:cubicBezTo>
                  <a:pt x="1941" y="1780"/>
                  <a:pt x="1941" y="1689"/>
                  <a:pt x="1918" y="1575"/>
                </a:cubicBezTo>
                <a:lnTo>
                  <a:pt x="1827" y="685"/>
                </a:lnTo>
                <a:lnTo>
                  <a:pt x="1827" y="594"/>
                </a:lnTo>
                <a:lnTo>
                  <a:pt x="1827" y="571"/>
                </a:lnTo>
                <a:cubicBezTo>
                  <a:pt x="1918" y="457"/>
                  <a:pt x="1987" y="388"/>
                  <a:pt x="2055" y="342"/>
                </a:cubicBezTo>
                <a:cubicBezTo>
                  <a:pt x="2124" y="297"/>
                  <a:pt x="2192" y="274"/>
                  <a:pt x="2284" y="274"/>
                </a:cubicBezTo>
                <a:cubicBezTo>
                  <a:pt x="2304" y="270"/>
                  <a:pt x="2323" y="268"/>
                  <a:pt x="2342" y="268"/>
                </a:cubicBezTo>
                <a:cubicBezTo>
                  <a:pt x="2429" y="268"/>
                  <a:pt x="2497" y="309"/>
                  <a:pt x="2535" y="365"/>
                </a:cubicBezTo>
                <a:cubicBezTo>
                  <a:pt x="2580" y="434"/>
                  <a:pt x="2626" y="525"/>
                  <a:pt x="2626" y="685"/>
                </a:cubicBezTo>
                <a:lnTo>
                  <a:pt x="2717" y="1484"/>
                </a:lnTo>
                <a:cubicBezTo>
                  <a:pt x="2717" y="1598"/>
                  <a:pt x="2717" y="1666"/>
                  <a:pt x="2717" y="1689"/>
                </a:cubicBezTo>
                <a:cubicBezTo>
                  <a:pt x="2717" y="1735"/>
                  <a:pt x="2694" y="1780"/>
                  <a:pt x="2672" y="1803"/>
                </a:cubicBezTo>
                <a:cubicBezTo>
                  <a:pt x="2626" y="1826"/>
                  <a:pt x="2557" y="1849"/>
                  <a:pt x="2489" y="1872"/>
                </a:cubicBezTo>
                <a:lnTo>
                  <a:pt x="2443" y="1872"/>
                </a:lnTo>
                <a:lnTo>
                  <a:pt x="2443" y="1940"/>
                </a:lnTo>
                <a:lnTo>
                  <a:pt x="3379" y="1849"/>
                </a:lnTo>
                <a:lnTo>
                  <a:pt x="3356" y="1780"/>
                </a:lnTo>
                <a:cubicBezTo>
                  <a:pt x="3288" y="1780"/>
                  <a:pt x="3219" y="1780"/>
                  <a:pt x="3174" y="1758"/>
                </a:cubicBezTo>
                <a:cubicBezTo>
                  <a:pt x="3151" y="1735"/>
                  <a:pt x="3128" y="1712"/>
                  <a:pt x="3105" y="1689"/>
                </a:cubicBezTo>
                <a:cubicBezTo>
                  <a:pt x="3082" y="1643"/>
                  <a:pt x="3060" y="1575"/>
                  <a:pt x="3060" y="1461"/>
                </a:cubicBezTo>
                <a:lnTo>
                  <a:pt x="2968" y="662"/>
                </a:lnTo>
                <a:cubicBezTo>
                  <a:pt x="2945" y="479"/>
                  <a:pt x="2923" y="365"/>
                  <a:pt x="2877" y="297"/>
                </a:cubicBezTo>
                <a:cubicBezTo>
                  <a:pt x="2831" y="183"/>
                  <a:pt x="2763" y="91"/>
                  <a:pt x="2672" y="69"/>
                </a:cubicBezTo>
                <a:cubicBezTo>
                  <a:pt x="2603" y="23"/>
                  <a:pt x="2512" y="0"/>
                  <a:pt x="2398" y="0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" name="Google Shape;605;p28"/>
          <p:cNvSpPr/>
          <p:nvPr/>
        </p:nvSpPr>
        <p:spPr>
          <a:xfrm>
            <a:off x="5802704" y="3844573"/>
            <a:ext cx="72187" cy="103685"/>
          </a:xfrm>
          <a:custGeom>
            <a:avLst/>
            <a:gdLst/>
            <a:ahLst/>
            <a:cxnLst/>
            <a:rect l="l" t="t" r="r" b="b"/>
            <a:pathLst>
              <a:path w="2055" h="2950" extrusionOk="0">
                <a:moveTo>
                  <a:pt x="1155" y="318"/>
                </a:moveTo>
                <a:cubicBezTo>
                  <a:pt x="1249" y="318"/>
                  <a:pt x="1340" y="363"/>
                  <a:pt x="1416" y="438"/>
                </a:cubicBezTo>
                <a:cubicBezTo>
                  <a:pt x="1552" y="598"/>
                  <a:pt x="1644" y="804"/>
                  <a:pt x="1667" y="1077"/>
                </a:cubicBezTo>
                <a:cubicBezTo>
                  <a:pt x="1689" y="1329"/>
                  <a:pt x="1667" y="1534"/>
                  <a:pt x="1552" y="1694"/>
                </a:cubicBezTo>
                <a:cubicBezTo>
                  <a:pt x="1484" y="1808"/>
                  <a:pt x="1393" y="1876"/>
                  <a:pt x="1256" y="1876"/>
                </a:cubicBezTo>
                <a:cubicBezTo>
                  <a:pt x="1225" y="1882"/>
                  <a:pt x="1196" y="1885"/>
                  <a:pt x="1168" y="1885"/>
                </a:cubicBezTo>
                <a:cubicBezTo>
                  <a:pt x="1093" y="1885"/>
                  <a:pt x="1026" y="1864"/>
                  <a:pt x="959" y="1831"/>
                </a:cubicBezTo>
                <a:cubicBezTo>
                  <a:pt x="891" y="1762"/>
                  <a:pt x="822" y="1694"/>
                  <a:pt x="799" y="1625"/>
                </a:cubicBezTo>
                <a:cubicBezTo>
                  <a:pt x="776" y="1580"/>
                  <a:pt x="776" y="1488"/>
                  <a:pt x="754" y="1329"/>
                </a:cubicBezTo>
                <a:lnTo>
                  <a:pt x="685" y="644"/>
                </a:lnTo>
                <a:cubicBezTo>
                  <a:pt x="776" y="507"/>
                  <a:pt x="845" y="415"/>
                  <a:pt x="891" y="393"/>
                </a:cubicBezTo>
                <a:cubicBezTo>
                  <a:pt x="959" y="347"/>
                  <a:pt x="1027" y="324"/>
                  <a:pt x="1096" y="324"/>
                </a:cubicBezTo>
                <a:cubicBezTo>
                  <a:pt x="1116" y="320"/>
                  <a:pt x="1135" y="318"/>
                  <a:pt x="1155" y="318"/>
                </a:cubicBezTo>
                <a:close/>
                <a:moveTo>
                  <a:pt x="1286" y="0"/>
                </a:moveTo>
                <a:cubicBezTo>
                  <a:pt x="1262" y="0"/>
                  <a:pt x="1236" y="2"/>
                  <a:pt x="1210" y="5"/>
                </a:cubicBezTo>
                <a:cubicBezTo>
                  <a:pt x="1119" y="27"/>
                  <a:pt x="1005" y="73"/>
                  <a:pt x="913" y="142"/>
                </a:cubicBezTo>
                <a:cubicBezTo>
                  <a:pt x="822" y="210"/>
                  <a:pt x="754" y="347"/>
                  <a:pt x="662" y="507"/>
                </a:cubicBezTo>
                <a:lnTo>
                  <a:pt x="617" y="73"/>
                </a:lnTo>
                <a:lnTo>
                  <a:pt x="548" y="96"/>
                </a:lnTo>
                <a:lnTo>
                  <a:pt x="0" y="370"/>
                </a:lnTo>
                <a:lnTo>
                  <a:pt x="23" y="438"/>
                </a:lnTo>
                <a:cubicBezTo>
                  <a:pt x="69" y="415"/>
                  <a:pt x="114" y="393"/>
                  <a:pt x="160" y="393"/>
                </a:cubicBezTo>
                <a:cubicBezTo>
                  <a:pt x="183" y="393"/>
                  <a:pt x="229" y="393"/>
                  <a:pt x="251" y="415"/>
                </a:cubicBezTo>
                <a:cubicBezTo>
                  <a:pt x="274" y="438"/>
                  <a:pt x="297" y="461"/>
                  <a:pt x="297" y="484"/>
                </a:cubicBezTo>
                <a:cubicBezTo>
                  <a:pt x="320" y="507"/>
                  <a:pt x="343" y="598"/>
                  <a:pt x="343" y="712"/>
                </a:cubicBezTo>
                <a:lnTo>
                  <a:pt x="525" y="2470"/>
                </a:lnTo>
                <a:cubicBezTo>
                  <a:pt x="548" y="2607"/>
                  <a:pt x="548" y="2698"/>
                  <a:pt x="525" y="2721"/>
                </a:cubicBezTo>
                <a:cubicBezTo>
                  <a:pt x="525" y="2766"/>
                  <a:pt x="503" y="2789"/>
                  <a:pt x="480" y="2812"/>
                </a:cubicBezTo>
                <a:cubicBezTo>
                  <a:pt x="434" y="2835"/>
                  <a:pt x="366" y="2858"/>
                  <a:pt x="297" y="2858"/>
                </a:cubicBezTo>
                <a:lnTo>
                  <a:pt x="229" y="2881"/>
                </a:lnTo>
                <a:lnTo>
                  <a:pt x="251" y="2949"/>
                </a:lnTo>
                <a:lnTo>
                  <a:pt x="1233" y="2858"/>
                </a:lnTo>
                <a:lnTo>
                  <a:pt x="1210" y="2766"/>
                </a:lnTo>
                <a:cubicBezTo>
                  <a:pt x="1164" y="2778"/>
                  <a:pt x="1125" y="2784"/>
                  <a:pt x="1090" y="2784"/>
                </a:cubicBezTo>
                <a:cubicBezTo>
                  <a:pt x="1056" y="2784"/>
                  <a:pt x="1027" y="2778"/>
                  <a:pt x="1005" y="2766"/>
                </a:cubicBezTo>
                <a:cubicBezTo>
                  <a:pt x="959" y="2744"/>
                  <a:pt x="936" y="2721"/>
                  <a:pt x="913" y="2698"/>
                </a:cubicBezTo>
                <a:cubicBezTo>
                  <a:pt x="891" y="2652"/>
                  <a:pt x="868" y="2584"/>
                  <a:pt x="868" y="2447"/>
                </a:cubicBezTo>
                <a:lnTo>
                  <a:pt x="799" y="1876"/>
                </a:lnTo>
                <a:lnTo>
                  <a:pt x="799" y="1876"/>
                </a:lnTo>
                <a:cubicBezTo>
                  <a:pt x="891" y="1945"/>
                  <a:pt x="936" y="1968"/>
                  <a:pt x="1005" y="1990"/>
                </a:cubicBezTo>
                <a:cubicBezTo>
                  <a:pt x="1073" y="2013"/>
                  <a:pt x="1164" y="2013"/>
                  <a:pt x="1279" y="2013"/>
                </a:cubicBezTo>
                <a:cubicBezTo>
                  <a:pt x="1507" y="1968"/>
                  <a:pt x="1689" y="1876"/>
                  <a:pt x="1826" y="1694"/>
                </a:cubicBezTo>
                <a:cubicBezTo>
                  <a:pt x="1986" y="1465"/>
                  <a:pt x="2055" y="1192"/>
                  <a:pt x="2009" y="849"/>
                </a:cubicBezTo>
                <a:cubicBezTo>
                  <a:pt x="1986" y="575"/>
                  <a:pt x="1872" y="347"/>
                  <a:pt x="1712" y="187"/>
                </a:cubicBezTo>
                <a:cubicBezTo>
                  <a:pt x="1593" y="68"/>
                  <a:pt x="1456" y="0"/>
                  <a:pt x="1286" y="0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6" name="Google Shape;606;p28"/>
          <p:cNvSpPr/>
          <p:nvPr/>
        </p:nvSpPr>
        <p:spPr>
          <a:xfrm>
            <a:off x="5882863" y="3838141"/>
            <a:ext cx="64178" cy="70119"/>
          </a:xfrm>
          <a:custGeom>
            <a:avLst/>
            <a:gdLst/>
            <a:ahLst/>
            <a:cxnLst/>
            <a:rect l="l" t="t" r="r" b="b"/>
            <a:pathLst>
              <a:path w="1827" h="1995" extrusionOk="0">
                <a:moveTo>
                  <a:pt x="830" y="138"/>
                </a:moveTo>
                <a:cubicBezTo>
                  <a:pt x="949" y="138"/>
                  <a:pt x="1066" y="202"/>
                  <a:pt x="1165" y="302"/>
                </a:cubicBezTo>
                <a:cubicBezTo>
                  <a:pt x="1325" y="484"/>
                  <a:pt x="1416" y="735"/>
                  <a:pt x="1462" y="1055"/>
                </a:cubicBezTo>
                <a:cubicBezTo>
                  <a:pt x="1485" y="1329"/>
                  <a:pt x="1462" y="1512"/>
                  <a:pt x="1370" y="1626"/>
                </a:cubicBezTo>
                <a:cubicBezTo>
                  <a:pt x="1302" y="1740"/>
                  <a:pt x="1211" y="1808"/>
                  <a:pt x="1074" y="1831"/>
                </a:cubicBezTo>
                <a:cubicBezTo>
                  <a:pt x="1055" y="1833"/>
                  <a:pt x="1037" y="1835"/>
                  <a:pt x="1020" y="1835"/>
                </a:cubicBezTo>
                <a:cubicBezTo>
                  <a:pt x="863" y="1835"/>
                  <a:pt x="740" y="1744"/>
                  <a:pt x="617" y="1580"/>
                </a:cubicBezTo>
                <a:cubicBezTo>
                  <a:pt x="480" y="1397"/>
                  <a:pt x="412" y="1169"/>
                  <a:pt x="389" y="895"/>
                </a:cubicBezTo>
                <a:cubicBezTo>
                  <a:pt x="366" y="713"/>
                  <a:pt x="366" y="576"/>
                  <a:pt x="412" y="462"/>
                </a:cubicBezTo>
                <a:cubicBezTo>
                  <a:pt x="435" y="347"/>
                  <a:pt x="503" y="279"/>
                  <a:pt x="572" y="233"/>
                </a:cubicBezTo>
                <a:cubicBezTo>
                  <a:pt x="640" y="188"/>
                  <a:pt x="708" y="142"/>
                  <a:pt x="777" y="142"/>
                </a:cubicBezTo>
                <a:cubicBezTo>
                  <a:pt x="795" y="139"/>
                  <a:pt x="812" y="138"/>
                  <a:pt x="830" y="138"/>
                </a:cubicBezTo>
                <a:close/>
                <a:moveTo>
                  <a:pt x="921" y="1"/>
                </a:moveTo>
                <a:cubicBezTo>
                  <a:pt x="889" y="1"/>
                  <a:pt x="856" y="2"/>
                  <a:pt x="823" y="5"/>
                </a:cubicBezTo>
                <a:cubicBezTo>
                  <a:pt x="663" y="28"/>
                  <a:pt x="526" y="74"/>
                  <a:pt x="389" y="165"/>
                </a:cubicBezTo>
                <a:cubicBezTo>
                  <a:pt x="275" y="256"/>
                  <a:pt x="161" y="393"/>
                  <a:pt x="92" y="576"/>
                </a:cubicBezTo>
                <a:cubicBezTo>
                  <a:pt x="24" y="758"/>
                  <a:pt x="1" y="918"/>
                  <a:pt x="24" y="1101"/>
                </a:cubicBezTo>
                <a:cubicBezTo>
                  <a:pt x="47" y="1329"/>
                  <a:pt x="138" y="1534"/>
                  <a:pt x="298" y="1717"/>
                </a:cubicBezTo>
                <a:cubicBezTo>
                  <a:pt x="462" y="1902"/>
                  <a:pt x="663" y="1994"/>
                  <a:pt x="918" y="1994"/>
                </a:cubicBezTo>
                <a:cubicBezTo>
                  <a:pt x="947" y="1994"/>
                  <a:pt x="976" y="1993"/>
                  <a:pt x="1005" y="1991"/>
                </a:cubicBezTo>
                <a:cubicBezTo>
                  <a:pt x="1165" y="1968"/>
                  <a:pt x="1325" y="1900"/>
                  <a:pt x="1462" y="1808"/>
                </a:cubicBezTo>
                <a:cubicBezTo>
                  <a:pt x="1576" y="1694"/>
                  <a:pt x="1690" y="1557"/>
                  <a:pt x="1758" y="1375"/>
                </a:cubicBezTo>
                <a:cubicBezTo>
                  <a:pt x="1804" y="1215"/>
                  <a:pt x="1827" y="1032"/>
                  <a:pt x="1827" y="872"/>
                </a:cubicBezTo>
                <a:cubicBezTo>
                  <a:pt x="1781" y="621"/>
                  <a:pt x="1690" y="416"/>
                  <a:pt x="1530" y="256"/>
                </a:cubicBezTo>
                <a:cubicBezTo>
                  <a:pt x="1370" y="76"/>
                  <a:pt x="1156" y="1"/>
                  <a:pt x="921" y="1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7" name="Google Shape;607;p28"/>
          <p:cNvSpPr/>
          <p:nvPr/>
        </p:nvSpPr>
        <p:spPr>
          <a:xfrm>
            <a:off x="5950235" y="3830268"/>
            <a:ext cx="48933" cy="71455"/>
          </a:xfrm>
          <a:custGeom>
            <a:avLst/>
            <a:gdLst/>
            <a:ahLst/>
            <a:cxnLst/>
            <a:rect l="l" t="t" r="r" b="b"/>
            <a:pathLst>
              <a:path w="1393" h="2033" extrusionOk="0">
                <a:moveTo>
                  <a:pt x="1096" y="1"/>
                </a:moveTo>
                <a:cubicBezTo>
                  <a:pt x="936" y="24"/>
                  <a:pt x="799" y="183"/>
                  <a:pt x="662" y="480"/>
                </a:cubicBezTo>
                <a:lnTo>
                  <a:pt x="617" y="46"/>
                </a:lnTo>
                <a:lnTo>
                  <a:pt x="525" y="69"/>
                </a:lnTo>
                <a:lnTo>
                  <a:pt x="0" y="343"/>
                </a:lnTo>
                <a:lnTo>
                  <a:pt x="23" y="412"/>
                </a:lnTo>
                <a:cubicBezTo>
                  <a:pt x="69" y="389"/>
                  <a:pt x="114" y="366"/>
                  <a:pt x="160" y="366"/>
                </a:cubicBezTo>
                <a:cubicBezTo>
                  <a:pt x="206" y="366"/>
                  <a:pt x="228" y="366"/>
                  <a:pt x="251" y="389"/>
                </a:cubicBezTo>
                <a:cubicBezTo>
                  <a:pt x="274" y="412"/>
                  <a:pt x="297" y="434"/>
                  <a:pt x="320" y="480"/>
                </a:cubicBezTo>
                <a:cubicBezTo>
                  <a:pt x="320" y="526"/>
                  <a:pt x="343" y="640"/>
                  <a:pt x="365" y="868"/>
                </a:cubicBezTo>
                <a:lnTo>
                  <a:pt x="434" y="1576"/>
                </a:lnTo>
                <a:cubicBezTo>
                  <a:pt x="457" y="1690"/>
                  <a:pt x="457" y="1758"/>
                  <a:pt x="457" y="1781"/>
                </a:cubicBezTo>
                <a:cubicBezTo>
                  <a:pt x="434" y="1827"/>
                  <a:pt x="411" y="1872"/>
                  <a:pt x="388" y="1895"/>
                </a:cubicBezTo>
                <a:cubicBezTo>
                  <a:pt x="343" y="1941"/>
                  <a:pt x="274" y="1941"/>
                  <a:pt x="183" y="1964"/>
                </a:cubicBezTo>
                <a:lnTo>
                  <a:pt x="183" y="2032"/>
                </a:lnTo>
                <a:lnTo>
                  <a:pt x="1141" y="1941"/>
                </a:lnTo>
                <a:lnTo>
                  <a:pt x="1141" y="1872"/>
                </a:lnTo>
                <a:cubicBezTo>
                  <a:pt x="1050" y="1872"/>
                  <a:pt x="982" y="1872"/>
                  <a:pt x="936" y="1850"/>
                </a:cubicBezTo>
                <a:cubicBezTo>
                  <a:pt x="890" y="1827"/>
                  <a:pt x="845" y="1804"/>
                  <a:pt x="845" y="1758"/>
                </a:cubicBezTo>
                <a:cubicBezTo>
                  <a:pt x="799" y="1713"/>
                  <a:pt x="776" y="1644"/>
                  <a:pt x="776" y="1530"/>
                </a:cubicBezTo>
                <a:lnTo>
                  <a:pt x="685" y="640"/>
                </a:lnTo>
                <a:cubicBezTo>
                  <a:pt x="731" y="503"/>
                  <a:pt x="776" y="412"/>
                  <a:pt x="845" y="343"/>
                </a:cubicBezTo>
                <a:cubicBezTo>
                  <a:pt x="868" y="320"/>
                  <a:pt x="890" y="298"/>
                  <a:pt x="913" y="298"/>
                </a:cubicBezTo>
                <a:cubicBezTo>
                  <a:pt x="936" y="298"/>
                  <a:pt x="982" y="320"/>
                  <a:pt x="1050" y="366"/>
                </a:cubicBezTo>
                <a:cubicBezTo>
                  <a:pt x="1119" y="389"/>
                  <a:pt x="1187" y="412"/>
                  <a:pt x="1233" y="412"/>
                </a:cubicBezTo>
                <a:cubicBezTo>
                  <a:pt x="1278" y="412"/>
                  <a:pt x="1301" y="389"/>
                  <a:pt x="1347" y="343"/>
                </a:cubicBezTo>
                <a:cubicBezTo>
                  <a:pt x="1370" y="298"/>
                  <a:pt x="1393" y="252"/>
                  <a:pt x="1393" y="206"/>
                </a:cubicBezTo>
                <a:cubicBezTo>
                  <a:pt x="1370" y="138"/>
                  <a:pt x="1347" y="92"/>
                  <a:pt x="1301" y="46"/>
                </a:cubicBezTo>
                <a:cubicBezTo>
                  <a:pt x="1233" y="1"/>
                  <a:pt x="1187" y="1"/>
                  <a:pt x="1096" y="1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8" name="Google Shape;608;p28"/>
          <p:cNvSpPr/>
          <p:nvPr/>
        </p:nvSpPr>
        <p:spPr>
          <a:xfrm>
            <a:off x="5999131" y="3807808"/>
            <a:ext cx="44928" cy="87834"/>
          </a:xfrm>
          <a:custGeom>
            <a:avLst/>
            <a:gdLst/>
            <a:ahLst/>
            <a:cxnLst/>
            <a:rect l="l" t="t" r="r" b="b"/>
            <a:pathLst>
              <a:path w="1279" h="2499" extrusionOk="0">
                <a:moveTo>
                  <a:pt x="503" y="1"/>
                </a:moveTo>
                <a:cubicBezTo>
                  <a:pt x="457" y="138"/>
                  <a:pt x="411" y="229"/>
                  <a:pt x="389" y="297"/>
                </a:cubicBezTo>
                <a:cubicBezTo>
                  <a:pt x="343" y="389"/>
                  <a:pt x="274" y="480"/>
                  <a:pt x="206" y="571"/>
                </a:cubicBezTo>
                <a:cubicBezTo>
                  <a:pt x="138" y="640"/>
                  <a:pt x="69" y="708"/>
                  <a:pt x="1" y="754"/>
                </a:cubicBezTo>
                <a:lnTo>
                  <a:pt x="1" y="800"/>
                </a:lnTo>
                <a:lnTo>
                  <a:pt x="297" y="777"/>
                </a:lnTo>
                <a:lnTo>
                  <a:pt x="434" y="2032"/>
                </a:lnTo>
                <a:cubicBezTo>
                  <a:pt x="434" y="2169"/>
                  <a:pt x="457" y="2260"/>
                  <a:pt x="503" y="2329"/>
                </a:cubicBezTo>
                <a:cubicBezTo>
                  <a:pt x="548" y="2397"/>
                  <a:pt x="594" y="2443"/>
                  <a:pt x="640" y="2466"/>
                </a:cubicBezTo>
                <a:cubicBezTo>
                  <a:pt x="688" y="2482"/>
                  <a:pt x="737" y="2498"/>
                  <a:pt x="785" y="2498"/>
                </a:cubicBezTo>
                <a:cubicBezTo>
                  <a:pt x="805" y="2498"/>
                  <a:pt x="825" y="2495"/>
                  <a:pt x="845" y="2489"/>
                </a:cubicBezTo>
                <a:cubicBezTo>
                  <a:pt x="936" y="2489"/>
                  <a:pt x="1028" y="2443"/>
                  <a:pt x="1096" y="2375"/>
                </a:cubicBezTo>
                <a:cubicBezTo>
                  <a:pt x="1187" y="2283"/>
                  <a:pt x="1233" y="2192"/>
                  <a:pt x="1279" y="2055"/>
                </a:cubicBezTo>
                <a:lnTo>
                  <a:pt x="1187" y="2055"/>
                </a:lnTo>
                <a:cubicBezTo>
                  <a:pt x="1165" y="2123"/>
                  <a:pt x="1142" y="2169"/>
                  <a:pt x="1096" y="2192"/>
                </a:cubicBezTo>
                <a:cubicBezTo>
                  <a:pt x="1073" y="2215"/>
                  <a:pt x="1028" y="2238"/>
                  <a:pt x="982" y="2238"/>
                </a:cubicBezTo>
                <a:cubicBezTo>
                  <a:pt x="964" y="2244"/>
                  <a:pt x="947" y="2247"/>
                  <a:pt x="932" y="2247"/>
                </a:cubicBezTo>
                <a:cubicBezTo>
                  <a:pt x="891" y="2247"/>
                  <a:pt x="862" y="2225"/>
                  <a:pt x="845" y="2192"/>
                </a:cubicBezTo>
                <a:cubicBezTo>
                  <a:pt x="799" y="2146"/>
                  <a:pt x="777" y="2078"/>
                  <a:pt x="754" y="1964"/>
                </a:cubicBezTo>
                <a:lnTo>
                  <a:pt x="640" y="754"/>
                </a:lnTo>
                <a:lnTo>
                  <a:pt x="1073" y="708"/>
                </a:lnTo>
                <a:lnTo>
                  <a:pt x="1051" y="571"/>
                </a:lnTo>
                <a:lnTo>
                  <a:pt x="617" y="594"/>
                </a:lnTo>
                <a:lnTo>
                  <a:pt x="571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9" name="Google Shape;609;p28"/>
          <p:cNvSpPr/>
          <p:nvPr/>
        </p:nvSpPr>
        <p:spPr>
          <a:xfrm>
            <a:off x="6046446" y="3821938"/>
            <a:ext cx="61754" cy="70365"/>
          </a:xfrm>
          <a:custGeom>
            <a:avLst/>
            <a:gdLst/>
            <a:ahLst/>
            <a:cxnLst/>
            <a:rect l="l" t="t" r="r" b="b"/>
            <a:pathLst>
              <a:path w="1758" h="2002" extrusionOk="0">
                <a:moveTo>
                  <a:pt x="1027" y="786"/>
                </a:moveTo>
                <a:lnTo>
                  <a:pt x="1096" y="1493"/>
                </a:lnTo>
                <a:cubicBezTo>
                  <a:pt x="936" y="1653"/>
                  <a:pt x="822" y="1721"/>
                  <a:pt x="708" y="1744"/>
                </a:cubicBezTo>
                <a:cubicBezTo>
                  <a:pt x="639" y="1744"/>
                  <a:pt x="571" y="1721"/>
                  <a:pt x="502" y="1676"/>
                </a:cubicBezTo>
                <a:cubicBezTo>
                  <a:pt x="434" y="1607"/>
                  <a:pt x="388" y="1539"/>
                  <a:pt x="388" y="1425"/>
                </a:cubicBezTo>
                <a:cubicBezTo>
                  <a:pt x="388" y="1356"/>
                  <a:pt x="388" y="1288"/>
                  <a:pt x="434" y="1219"/>
                </a:cubicBezTo>
                <a:cubicBezTo>
                  <a:pt x="480" y="1151"/>
                  <a:pt x="548" y="1059"/>
                  <a:pt x="639" y="991"/>
                </a:cubicBezTo>
                <a:cubicBezTo>
                  <a:pt x="708" y="968"/>
                  <a:pt x="822" y="877"/>
                  <a:pt x="1027" y="786"/>
                </a:cubicBezTo>
                <a:close/>
                <a:moveTo>
                  <a:pt x="786" y="1"/>
                </a:moveTo>
                <a:cubicBezTo>
                  <a:pt x="746" y="1"/>
                  <a:pt x="705" y="3"/>
                  <a:pt x="662" y="10"/>
                </a:cubicBezTo>
                <a:cubicBezTo>
                  <a:pt x="434" y="32"/>
                  <a:pt x="274" y="101"/>
                  <a:pt x="160" y="215"/>
                </a:cubicBezTo>
                <a:cubicBezTo>
                  <a:pt x="69" y="306"/>
                  <a:pt x="0" y="420"/>
                  <a:pt x="23" y="535"/>
                </a:cubicBezTo>
                <a:cubicBezTo>
                  <a:pt x="23" y="603"/>
                  <a:pt x="46" y="649"/>
                  <a:pt x="92" y="694"/>
                </a:cubicBezTo>
                <a:cubicBezTo>
                  <a:pt x="108" y="710"/>
                  <a:pt x="135" y="727"/>
                  <a:pt x="166" y="727"/>
                </a:cubicBezTo>
                <a:cubicBezTo>
                  <a:pt x="179" y="727"/>
                  <a:pt x="192" y="724"/>
                  <a:pt x="206" y="717"/>
                </a:cubicBezTo>
                <a:cubicBezTo>
                  <a:pt x="274" y="717"/>
                  <a:pt x="297" y="694"/>
                  <a:pt x="343" y="671"/>
                </a:cubicBezTo>
                <a:cubicBezTo>
                  <a:pt x="365" y="626"/>
                  <a:pt x="365" y="580"/>
                  <a:pt x="365" y="512"/>
                </a:cubicBezTo>
                <a:lnTo>
                  <a:pt x="343" y="398"/>
                </a:lnTo>
                <a:cubicBezTo>
                  <a:pt x="343" y="329"/>
                  <a:pt x="365" y="283"/>
                  <a:pt x="411" y="238"/>
                </a:cubicBezTo>
                <a:cubicBezTo>
                  <a:pt x="457" y="169"/>
                  <a:pt x="525" y="146"/>
                  <a:pt x="617" y="146"/>
                </a:cubicBezTo>
                <a:cubicBezTo>
                  <a:pt x="645" y="141"/>
                  <a:pt x="671" y="138"/>
                  <a:pt x="694" y="138"/>
                </a:cubicBezTo>
                <a:cubicBezTo>
                  <a:pt x="765" y="138"/>
                  <a:pt x="816" y="164"/>
                  <a:pt x="868" y="215"/>
                </a:cubicBezTo>
                <a:cubicBezTo>
                  <a:pt x="936" y="283"/>
                  <a:pt x="982" y="398"/>
                  <a:pt x="1005" y="580"/>
                </a:cubicBezTo>
                <a:lnTo>
                  <a:pt x="1005" y="671"/>
                </a:lnTo>
                <a:cubicBezTo>
                  <a:pt x="708" y="808"/>
                  <a:pt x="480" y="923"/>
                  <a:pt x="343" y="1037"/>
                </a:cubicBezTo>
                <a:cubicBezTo>
                  <a:pt x="229" y="1128"/>
                  <a:pt x="137" y="1219"/>
                  <a:pt x="92" y="1311"/>
                </a:cubicBezTo>
                <a:cubicBezTo>
                  <a:pt x="46" y="1379"/>
                  <a:pt x="46" y="1470"/>
                  <a:pt x="46" y="1562"/>
                </a:cubicBezTo>
                <a:cubicBezTo>
                  <a:pt x="69" y="1699"/>
                  <a:pt x="114" y="1813"/>
                  <a:pt x="206" y="1904"/>
                </a:cubicBezTo>
                <a:cubicBezTo>
                  <a:pt x="281" y="1960"/>
                  <a:pt x="371" y="2001"/>
                  <a:pt x="477" y="2001"/>
                </a:cubicBezTo>
                <a:cubicBezTo>
                  <a:pt x="500" y="2001"/>
                  <a:pt x="524" y="1999"/>
                  <a:pt x="548" y="1995"/>
                </a:cubicBezTo>
                <a:cubicBezTo>
                  <a:pt x="639" y="1995"/>
                  <a:pt x="708" y="1973"/>
                  <a:pt x="776" y="1927"/>
                </a:cubicBezTo>
                <a:cubicBezTo>
                  <a:pt x="822" y="1904"/>
                  <a:pt x="936" y="1790"/>
                  <a:pt x="1119" y="1630"/>
                </a:cubicBezTo>
                <a:cubicBezTo>
                  <a:pt x="1119" y="1744"/>
                  <a:pt x="1142" y="1813"/>
                  <a:pt x="1187" y="1858"/>
                </a:cubicBezTo>
                <a:cubicBezTo>
                  <a:pt x="1221" y="1892"/>
                  <a:pt x="1266" y="1913"/>
                  <a:pt x="1315" y="1913"/>
                </a:cubicBezTo>
                <a:cubicBezTo>
                  <a:pt x="1333" y="1913"/>
                  <a:pt x="1351" y="1910"/>
                  <a:pt x="1370" y="1904"/>
                </a:cubicBezTo>
                <a:cubicBezTo>
                  <a:pt x="1507" y="1904"/>
                  <a:pt x="1644" y="1790"/>
                  <a:pt x="1758" y="1562"/>
                </a:cubicBezTo>
                <a:lnTo>
                  <a:pt x="1758" y="1448"/>
                </a:lnTo>
                <a:cubicBezTo>
                  <a:pt x="1689" y="1539"/>
                  <a:pt x="1621" y="1584"/>
                  <a:pt x="1598" y="1607"/>
                </a:cubicBezTo>
                <a:cubicBezTo>
                  <a:pt x="1598" y="1630"/>
                  <a:pt x="1575" y="1630"/>
                  <a:pt x="1552" y="1630"/>
                </a:cubicBezTo>
                <a:cubicBezTo>
                  <a:pt x="1530" y="1630"/>
                  <a:pt x="1507" y="1630"/>
                  <a:pt x="1484" y="1607"/>
                </a:cubicBezTo>
                <a:cubicBezTo>
                  <a:pt x="1484" y="1607"/>
                  <a:pt x="1461" y="1584"/>
                  <a:pt x="1461" y="1539"/>
                </a:cubicBezTo>
                <a:cubicBezTo>
                  <a:pt x="1438" y="1493"/>
                  <a:pt x="1415" y="1402"/>
                  <a:pt x="1415" y="1219"/>
                </a:cubicBezTo>
                <a:lnTo>
                  <a:pt x="1347" y="580"/>
                </a:lnTo>
                <a:cubicBezTo>
                  <a:pt x="1324" y="398"/>
                  <a:pt x="1301" y="283"/>
                  <a:pt x="1278" y="238"/>
                </a:cubicBezTo>
                <a:cubicBezTo>
                  <a:pt x="1233" y="146"/>
                  <a:pt x="1164" y="78"/>
                  <a:pt x="1073" y="55"/>
                </a:cubicBezTo>
                <a:cubicBezTo>
                  <a:pt x="989" y="22"/>
                  <a:pt x="894" y="1"/>
                  <a:pt x="786" y="1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0" name="Google Shape;610;p28"/>
          <p:cNvSpPr/>
          <p:nvPr/>
        </p:nvSpPr>
        <p:spPr>
          <a:xfrm>
            <a:off x="6104159" y="3813924"/>
            <a:ext cx="77807" cy="72544"/>
          </a:xfrm>
          <a:custGeom>
            <a:avLst/>
            <a:gdLst/>
            <a:ahLst/>
            <a:cxnLst/>
            <a:rect l="l" t="t" r="r" b="b"/>
            <a:pathLst>
              <a:path w="2215" h="2064" extrusionOk="0">
                <a:moveTo>
                  <a:pt x="1343" y="0"/>
                </a:moveTo>
                <a:cubicBezTo>
                  <a:pt x="1316" y="0"/>
                  <a:pt x="1287" y="3"/>
                  <a:pt x="1256" y="9"/>
                </a:cubicBezTo>
                <a:cubicBezTo>
                  <a:pt x="1051" y="32"/>
                  <a:pt x="868" y="169"/>
                  <a:pt x="685" y="466"/>
                </a:cubicBezTo>
                <a:lnTo>
                  <a:pt x="640" y="78"/>
                </a:lnTo>
                <a:lnTo>
                  <a:pt x="548" y="78"/>
                </a:lnTo>
                <a:lnTo>
                  <a:pt x="1" y="374"/>
                </a:lnTo>
                <a:lnTo>
                  <a:pt x="46" y="443"/>
                </a:lnTo>
                <a:cubicBezTo>
                  <a:pt x="92" y="397"/>
                  <a:pt x="138" y="397"/>
                  <a:pt x="183" y="397"/>
                </a:cubicBezTo>
                <a:lnTo>
                  <a:pt x="275" y="397"/>
                </a:lnTo>
                <a:cubicBezTo>
                  <a:pt x="297" y="420"/>
                  <a:pt x="297" y="466"/>
                  <a:pt x="320" y="511"/>
                </a:cubicBezTo>
                <a:cubicBezTo>
                  <a:pt x="343" y="557"/>
                  <a:pt x="366" y="694"/>
                  <a:pt x="389" y="899"/>
                </a:cubicBezTo>
                <a:lnTo>
                  <a:pt x="457" y="1607"/>
                </a:lnTo>
                <a:cubicBezTo>
                  <a:pt x="457" y="1744"/>
                  <a:pt x="457" y="1835"/>
                  <a:pt x="434" y="1881"/>
                </a:cubicBezTo>
                <a:cubicBezTo>
                  <a:pt x="412" y="1927"/>
                  <a:pt x="343" y="1972"/>
                  <a:pt x="252" y="1972"/>
                </a:cubicBezTo>
                <a:lnTo>
                  <a:pt x="206" y="1972"/>
                </a:lnTo>
                <a:lnTo>
                  <a:pt x="206" y="2064"/>
                </a:lnTo>
                <a:lnTo>
                  <a:pt x="1142" y="1949"/>
                </a:lnTo>
                <a:lnTo>
                  <a:pt x="1119" y="1881"/>
                </a:lnTo>
                <a:cubicBezTo>
                  <a:pt x="1073" y="1892"/>
                  <a:pt x="1034" y="1898"/>
                  <a:pt x="999" y="1898"/>
                </a:cubicBezTo>
                <a:cubicBezTo>
                  <a:pt x="965" y="1898"/>
                  <a:pt x="937" y="1892"/>
                  <a:pt x="914" y="1881"/>
                </a:cubicBezTo>
                <a:cubicBezTo>
                  <a:pt x="891" y="1858"/>
                  <a:pt x="845" y="1835"/>
                  <a:pt x="822" y="1790"/>
                </a:cubicBezTo>
                <a:cubicBezTo>
                  <a:pt x="822" y="1767"/>
                  <a:pt x="800" y="1698"/>
                  <a:pt x="777" y="1561"/>
                </a:cubicBezTo>
                <a:lnTo>
                  <a:pt x="685" y="580"/>
                </a:lnTo>
                <a:cubicBezTo>
                  <a:pt x="822" y="397"/>
                  <a:pt x="982" y="283"/>
                  <a:pt x="1142" y="260"/>
                </a:cubicBezTo>
                <a:cubicBezTo>
                  <a:pt x="1256" y="260"/>
                  <a:pt x="1325" y="283"/>
                  <a:pt x="1370" y="374"/>
                </a:cubicBezTo>
                <a:cubicBezTo>
                  <a:pt x="1439" y="443"/>
                  <a:pt x="1461" y="557"/>
                  <a:pt x="1484" y="717"/>
                </a:cubicBezTo>
                <a:lnTo>
                  <a:pt x="1553" y="1493"/>
                </a:lnTo>
                <a:cubicBezTo>
                  <a:pt x="1576" y="1607"/>
                  <a:pt x="1576" y="1653"/>
                  <a:pt x="1576" y="1676"/>
                </a:cubicBezTo>
                <a:cubicBezTo>
                  <a:pt x="1553" y="1744"/>
                  <a:pt x="1530" y="1767"/>
                  <a:pt x="1507" y="1812"/>
                </a:cubicBezTo>
                <a:cubicBezTo>
                  <a:pt x="1484" y="1835"/>
                  <a:pt x="1416" y="1858"/>
                  <a:pt x="1325" y="1858"/>
                </a:cubicBezTo>
                <a:lnTo>
                  <a:pt x="1302" y="1858"/>
                </a:lnTo>
                <a:lnTo>
                  <a:pt x="1302" y="1949"/>
                </a:lnTo>
                <a:lnTo>
                  <a:pt x="2215" y="1858"/>
                </a:lnTo>
                <a:lnTo>
                  <a:pt x="2215" y="1767"/>
                </a:lnTo>
                <a:cubicBezTo>
                  <a:pt x="2169" y="1778"/>
                  <a:pt x="2129" y="1784"/>
                  <a:pt x="2098" y="1784"/>
                </a:cubicBezTo>
                <a:cubicBezTo>
                  <a:pt x="2066" y="1784"/>
                  <a:pt x="2044" y="1778"/>
                  <a:pt x="2032" y="1767"/>
                </a:cubicBezTo>
                <a:cubicBezTo>
                  <a:pt x="1986" y="1744"/>
                  <a:pt x="1964" y="1721"/>
                  <a:pt x="1941" y="1698"/>
                </a:cubicBezTo>
                <a:cubicBezTo>
                  <a:pt x="1918" y="1653"/>
                  <a:pt x="1895" y="1584"/>
                  <a:pt x="1895" y="1447"/>
                </a:cubicBezTo>
                <a:lnTo>
                  <a:pt x="1804" y="648"/>
                </a:lnTo>
                <a:cubicBezTo>
                  <a:pt x="1804" y="489"/>
                  <a:pt x="1758" y="374"/>
                  <a:pt x="1735" y="283"/>
                </a:cubicBezTo>
                <a:cubicBezTo>
                  <a:pt x="1667" y="169"/>
                  <a:pt x="1598" y="101"/>
                  <a:pt x="1530" y="55"/>
                </a:cubicBezTo>
                <a:cubicBezTo>
                  <a:pt x="1480" y="22"/>
                  <a:pt x="1417" y="0"/>
                  <a:pt x="1343" y="0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1" name="Google Shape;611;p28"/>
          <p:cNvSpPr/>
          <p:nvPr/>
        </p:nvSpPr>
        <p:spPr>
          <a:xfrm>
            <a:off x="6177924" y="3789356"/>
            <a:ext cx="44120" cy="88291"/>
          </a:xfrm>
          <a:custGeom>
            <a:avLst/>
            <a:gdLst/>
            <a:ahLst/>
            <a:cxnLst/>
            <a:rect l="l" t="t" r="r" b="b"/>
            <a:pathLst>
              <a:path w="1256" h="2512" extrusionOk="0">
                <a:moveTo>
                  <a:pt x="503" y="1"/>
                </a:moveTo>
                <a:cubicBezTo>
                  <a:pt x="457" y="138"/>
                  <a:pt x="411" y="252"/>
                  <a:pt x="389" y="297"/>
                </a:cubicBezTo>
                <a:cubicBezTo>
                  <a:pt x="343" y="412"/>
                  <a:pt x="275" y="503"/>
                  <a:pt x="206" y="571"/>
                </a:cubicBezTo>
                <a:cubicBezTo>
                  <a:pt x="138" y="663"/>
                  <a:pt x="69" y="708"/>
                  <a:pt x="1" y="754"/>
                </a:cubicBezTo>
                <a:lnTo>
                  <a:pt x="1" y="822"/>
                </a:lnTo>
                <a:lnTo>
                  <a:pt x="297" y="800"/>
                </a:lnTo>
                <a:lnTo>
                  <a:pt x="434" y="2032"/>
                </a:lnTo>
                <a:cubicBezTo>
                  <a:pt x="434" y="2169"/>
                  <a:pt x="457" y="2283"/>
                  <a:pt x="503" y="2329"/>
                </a:cubicBezTo>
                <a:cubicBezTo>
                  <a:pt x="526" y="2397"/>
                  <a:pt x="594" y="2443"/>
                  <a:pt x="640" y="2466"/>
                </a:cubicBezTo>
                <a:cubicBezTo>
                  <a:pt x="708" y="2511"/>
                  <a:pt x="777" y="2511"/>
                  <a:pt x="845" y="2511"/>
                </a:cubicBezTo>
                <a:cubicBezTo>
                  <a:pt x="936" y="2489"/>
                  <a:pt x="1005" y="2443"/>
                  <a:pt x="1096" y="2375"/>
                </a:cubicBezTo>
                <a:cubicBezTo>
                  <a:pt x="1165" y="2306"/>
                  <a:pt x="1233" y="2192"/>
                  <a:pt x="1256" y="2055"/>
                </a:cubicBezTo>
                <a:lnTo>
                  <a:pt x="1188" y="2055"/>
                </a:lnTo>
                <a:cubicBezTo>
                  <a:pt x="1165" y="2123"/>
                  <a:pt x="1142" y="2169"/>
                  <a:pt x="1096" y="2192"/>
                </a:cubicBezTo>
                <a:cubicBezTo>
                  <a:pt x="1073" y="2238"/>
                  <a:pt x="1028" y="2238"/>
                  <a:pt x="982" y="2260"/>
                </a:cubicBezTo>
                <a:cubicBezTo>
                  <a:pt x="914" y="2260"/>
                  <a:pt x="868" y="2238"/>
                  <a:pt x="845" y="2192"/>
                </a:cubicBezTo>
                <a:cubicBezTo>
                  <a:pt x="799" y="2169"/>
                  <a:pt x="777" y="2078"/>
                  <a:pt x="754" y="1964"/>
                </a:cubicBezTo>
                <a:lnTo>
                  <a:pt x="640" y="754"/>
                </a:lnTo>
                <a:lnTo>
                  <a:pt x="1073" y="708"/>
                </a:lnTo>
                <a:lnTo>
                  <a:pt x="1051" y="571"/>
                </a:lnTo>
                <a:lnTo>
                  <a:pt x="617" y="617"/>
                </a:lnTo>
                <a:lnTo>
                  <a:pt x="571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2" name="Google Shape;612;p28"/>
          <p:cNvSpPr/>
          <p:nvPr/>
        </p:nvSpPr>
        <p:spPr>
          <a:xfrm>
            <a:off x="6230052" y="3773012"/>
            <a:ext cx="25678" cy="101436"/>
          </a:xfrm>
          <a:custGeom>
            <a:avLst/>
            <a:gdLst/>
            <a:ahLst/>
            <a:cxnLst/>
            <a:rect l="l" t="t" r="r" b="b"/>
            <a:pathLst>
              <a:path w="731" h="2886" extrusionOk="0">
                <a:moveTo>
                  <a:pt x="279" y="0"/>
                </a:moveTo>
                <a:cubicBezTo>
                  <a:pt x="264" y="0"/>
                  <a:pt x="247" y="3"/>
                  <a:pt x="229" y="9"/>
                </a:cubicBezTo>
                <a:cubicBezTo>
                  <a:pt x="160" y="9"/>
                  <a:pt x="114" y="32"/>
                  <a:pt x="69" y="100"/>
                </a:cubicBezTo>
                <a:cubicBezTo>
                  <a:pt x="23" y="146"/>
                  <a:pt x="0" y="215"/>
                  <a:pt x="23" y="306"/>
                </a:cubicBezTo>
                <a:cubicBezTo>
                  <a:pt x="23" y="352"/>
                  <a:pt x="23" y="397"/>
                  <a:pt x="46" y="466"/>
                </a:cubicBezTo>
                <a:lnTo>
                  <a:pt x="388" y="2086"/>
                </a:lnTo>
                <a:lnTo>
                  <a:pt x="480" y="2086"/>
                </a:lnTo>
                <a:lnTo>
                  <a:pt x="480" y="420"/>
                </a:lnTo>
                <a:cubicBezTo>
                  <a:pt x="480" y="352"/>
                  <a:pt x="480" y="306"/>
                  <a:pt x="480" y="283"/>
                </a:cubicBezTo>
                <a:cubicBezTo>
                  <a:pt x="480" y="192"/>
                  <a:pt x="434" y="100"/>
                  <a:pt x="388" y="55"/>
                </a:cubicBezTo>
                <a:cubicBezTo>
                  <a:pt x="355" y="21"/>
                  <a:pt x="321" y="0"/>
                  <a:pt x="279" y="0"/>
                </a:cubicBezTo>
                <a:close/>
                <a:moveTo>
                  <a:pt x="457" y="2429"/>
                </a:moveTo>
                <a:cubicBezTo>
                  <a:pt x="411" y="2429"/>
                  <a:pt x="343" y="2474"/>
                  <a:pt x="320" y="2520"/>
                </a:cubicBezTo>
                <a:cubicBezTo>
                  <a:pt x="274" y="2566"/>
                  <a:pt x="251" y="2611"/>
                  <a:pt x="251" y="2680"/>
                </a:cubicBezTo>
                <a:cubicBezTo>
                  <a:pt x="274" y="2748"/>
                  <a:pt x="297" y="2794"/>
                  <a:pt x="343" y="2840"/>
                </a:cubicBezTo>
                <a:cubicBezTo>
                  <a:pt x="388" y="2862"/>
                  <a:pt x="457" y="2885"/>
                  <a:pt x="502" y="2885"/>
                </a:cubicBezTo>
                <a:cubicBezTo>
                  <a:pt x="571" y="2862"/>
                  <a:pt x="617" y="2840"/>
                  <a:pt x="662" y="2794"/>
                </a:cubicBezTo>
                <a:cubicBezTo>
                  <a:pt x="708" y="2748"/>
                  <a:pt x="731" y="2703"/>
                  <a:pt x="708" y="2634"/>
                </a:cubicBezTo>
                <a:cubicBezTo>
                  <a:pt x="708" y="2566"/>
                  <a:pt x="685" y="2520"/>
                  <a:pt x="639" y="2474"/>
                </a:cubicBezTo>
                <a:cubicBezTo>
                  <a:pt x="571" y="2451"/>
                  <a:pt x="525" y="2429"/>
                  <a:pt x="457" y="2429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3" name="Google Shape;613;p28"/>
          <p:cNvSpPr/>
          <p:nvPr/>
        </p:nvSpPr>
        <p:spPr>
          <a:xfrm>
            <a:off x="7436714" y="4415123"/>
            <a:ext cx="9660" cy="3234"/>
          </a:xfrm>
          <a:custGeom>
            <a:avLst/>
            <a:gdLst/>
            <a:ahLst/>
            <a:cxnLst/>
            <a:rect l="l" t="t" r="r" b="b"/>
            <a:pathLst>
              <a:path w="275" h="92" extrusionOk="0">
                <a:moveTo>
                  <a:pt x="183" y="0"/>
                </a:moveTo>
                <a:cubicBezTo>
                  <a:pt x="0" y="92"/>
                  <a:pt x="183" y="92"/>
                  <a:pt x="183" y="92"/>
                </a:cubicBezTo>
                <a:cubicBezTo>
                  <a:pt x="274" y="92"/>
                  <a:pt x="183" y="0"/>
                  <a:pt x="183" y="0"/>
                </a:cubicBezTo>
                <a:close/>
              </a:path>
            </a:pathLst>
          </a:custGeom>
          <a:solidFill>
            <a:srgbClr val="CFAD8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4" name="Google Shape;614;p28"/>
          <p:cNvSpPr/>
          <p:nvPr/>
        </p:nvSpPr>
        <p:spPr>
          <a:xfrm>
            <a:off x="6671801" y="4227400"/>
            <a:ext cx="3267" cy="35"/>
          </a:xfrm>
          <a:custGeom>
            <a:avLst/>
            <a:gdLst/>
            <a:ahLst/>
            <a:cxnLst/>
            <a:rect l="l" t="t" r="r" b="b"/>
            <a:pathLst>
              <a:path w="93" h="1" extrusionOk="0">
                <a:moveTo>
                  <a:pt x="92" y="0"/>
                </a:moveTo>
                <a:lnTo>
                  <a:pt x="1" y="0"/>
                </a:lnTo>
                <a:close/>
              </a:path>
            </a:pathLst>
          </a:custGeom>
          <a:solidFill>
            <a:srgbClr val="CFAD8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5" name="Google Shape;615;p28"/>
          <p:cNvSpPr/>
          <p:nvPr/>
        </p:nvSpPr>
        <p:spPr>
          <a:xfrm>
            <a:off x="2016888" y="507700"/>
            <a:ext cx="748110" cy="345641"/>
          </a:xfrm>
          <a:custGeom>
            <a:avLst/>
            <a:gdLst/>
            <a:ahLst/>
            <a:cxnLst/>
            <a:rect l="l" t="t" r="r" b="b"/>
            <a:pathLst>
              <a:path w="21297" h="9834" extrusionOk="0">
                <a:moveTo>
                  <a:pt x="9313" y="3077"/>
                </a:moveTo>
                <a:lnTo>
                  <a:pt x="9313" y="3077"/>
                </a:lnTo>
                <a:cubicBezTo>
                  <a:pt x="9243" y="3112"/>
                  <a:pt x="9215" y="3137"/>
                  <a:pt x="9214" y="3155"/>
                </a:cubicBezTo>
                <a:lnTo>
                  <a:pt x="9214" y="3155"/>
                </a:lnTo>
                <a:cubicBezTo>
                  <a:pt x="9252" y="3130"/>
                  <a:pt x="9287" y="3104"/>
                  <a:pt x="9313" y="3077"/>
                </a:cubicBezTo>
                <a:close/>
                <a:moveTo>
                  <a:pt x="9222" y="3168"/>
                </a:moveTo>
                <a:cubicBezTo>
                  <a:pt x="9222" y="3168"/>
                  <a:pt x="9221" y="3168"/>
                  <a:pt x="9220" y="3169"/>
                </a:cubicBezTo>
                <a:lnTo>
                  <a:pt x="9220" y="3169"/>
                </a:lnTo>
                <a:cubicBezTo>
                  <a:pt x="9220" y="3169"/>
                  <a:pt x="9221" y="3169"/>
                  <a:pt x="9221" y="3169"/>
                </a:cubicBezTo>
                <a:lnTo>
                  <a:pt x="9221" y="3169"/>
                </a:lnTo>
                <a:lnTo>
                  <a:pt x="9222" y="3168"/>
                </a:lnTo>
                <a:close/>
                <a:moveTo>
                  <a:pt x="9214" y="3155"/>
                </a:moveTo>
                <a:cubicBezTo>
                  <a:pt x="9198" y="3165"/>
                  <a:pt x="9182" y="3175"/>
                  <a:pt x="9165" y="3184"/>
                </a:cubicBezTo>
                <a:lnTo>
                  <a:pt x="9165" y="3184"/>
                </a:lnTo>
                <a:cubicBezTo>
                  <a:pt x="9183" y="3179"/>
                  <a:pt x="9201" y="3174"/>
                  <a:pt x="9220" y="3169"/>
                </a:cubicBezTo>
                <a:lnTo>
                  <a:pt x="9220" y="3169"/>
                </a:lnTo>
                <a:cubicBezTo>
                  <a:pt x="9216" y="3165"/>
                  <a:pt x="9214" y="3160"/>
                  <a:pt x="9214" y="3155"/>
                </a:cubicBezTo>
                <a:close/>
                <a:moveTo>
                  <a:pt x="9165" y="3184"/>
                </a:moveTo>
                <a:cubicBezTo>
                  <a:pt x="9082" y="3209"/>
                  <a:pt x="9012" y="3234"/>
                  <a:pt x="8951" y="3259"/>
                </a:cubicBezTo>
                <a:lnTo>
                  <a:pt x="8951" y="3259"/>
                </a:lnTo>
                <a:cubicBezTo>
                  <a:pt x="9005" y="3258"/>
                  <a:pt x="9087" y="3228"/>
                  <a:pt x="9165" y="3184"/>
                </a:cubicBezTo>
                <a:close/>
                <a:moveTo>
                  <a:pt x="9221" y="3169"/>
                </a:moveTo>
                <a:lnTo>
                  <a:pt x="8834" y="3374"/>
                </a:lnTo>
                <a:cubicBezTo>
                  <a:pt x="8888" y="3390"/>
                  <a:pt x="8941" y="3397"/>
                  <a:pt x="8995" y="3397"/>
                </a:cubicBezTo>
                <a:cubicBezTo>
                  <a:pt x="9234" y="3397"/>
                  <a:pt x="9475" y="3259"/>
                  <a:pt x="9793" y="3259"/>
                </a:cubicBezTo>
                <a:cubicBezTo>
                  <a:pt x="9724" y="3191"/>
                  <a:pt x="9280" y="3226"/>
                  <a:pt x="9221" y="3169"/>
                </a:cubicBezTo>
                <a:close/>
                <a:moveTo>
                  <a:pt x="8224" y="3437"/>
                </a:moveTo>
                <a:lnTo>
                  <a:pt x="8172" y="3465"/>
                </a:lnTo>
                <a:cubicBezTo>
                  <a:pt x="8172" y="3465"/>
                  <a:pt x="8199" y="3453"/>
                  <a:pt x="8224" y="3437"/>
                </a:cubicBezTo>
                <a:close/>
                <a:moveTo>
                  <a:pt x="2103" y="3736"/>
                </a:moveTo>
                <a:lnTo>
                  <a:pt x="2103" y="3736"/>
                </a:lnTo>
                <a:cubicBezTo>
                  <a:pt x="2102" y="3738"/>
                  <a:pt x="2101" y="3739"/>
                  <a:pt x="2100" y="3740"/>
                </a:cubicBezTo>
                <a:lnTo>
                  <a:pt x="2100" y="3740"/>
                </a:lnTo>
                <a:cubicBezTo>
                  <a:pt x="2100" y="3740"/>
                  <a:pt x="2100" y="3739"/>
                  <a:pt x="2101" y="3739"/>
                </a:cubicBezTo>
                <a:cubicBezTo>
                  <a:pt x="2101" y="3738"/>
                  <a:pt x="2102" y="3737"/>
                  <a:pt x="2103" y="3736"/>
                </a:cubicBezTo>
                <a:close/>
                <a:moveTo>
                  <a:pt x="12737" y="3648"/>
                </a:moveTo>
                <a:cubicBezTo>
                  <a:pt x="12730" y="3687"/>
                  <a:pt x="12722" y="3723"/>
                  <a:pt x="12715" y="3757"/>
                </a:cubicBezTo>
                <a:lnTo>
                  <a:pt x="12715" y="3757"/>
                </a:lnTo>
                <a:cubicBezTo>
                  <a:pt x="12737" y="3726"/>
                  <a:pt x="12737" y="3705"/>
                  <a:pt x="12737" y="3648"/>
                </a:cubicBezTo>
                <a:close/>
                <a:moveTo>
                  <a:pt x="21297" y="4515"/>
                </a:moveTo>
                <a:cubicBezTo>
                  <a:pt x="21216" y="4515"/>
                  <a:pt x="21207" y="4515"/>
                  <a:pt x="21206" y="4577"/>
                </a:cubicBezTo>
                <a:lnTo>
                  <a:pt x="21206" y="4577"/>
                </a:lnTo>
                <a:cubicBezTo>
                  <a:pt x="21235" y="4556"/>
                  <a:pt x="21266" y="4536"/>
                  <a:pt x="21297" y="4515"/>
                </a:cubicBezTo>
                <a:close/>
                <a:moveTo>
                  <a:pt x="21206" y="4577"/>
                </a:moveTo>
                <a:lnTo>
                  <a:pt x="21206" y="4577"/>
                </a:lnTo>
                <a:cubicBezTo>
                  <a:pt x="21192" y="4587"/>
                  <a:pt x="21179" y="4597"/>
                  <a:pt x="21166" y="4606"/>
                </a:cubicBezTo>
                <a:lnTo>
                  <a:pt x="21205" y="4606"/>
                </a:lnTo>
                <a:cubicBezTo>
                  <a:pt x="21205" y="4595"/>
                  <a:pt x="21205" y="4586"/>
                  <a:pt x="21206" y="4577"/>
                </a:cubicBezTo>
                <a:close/>
                <a:moveTo>
                  <a:pt x="6091" y="4763"/>
                </a:moveTo>
                <a:cubicBezTo>
                  <a:pt x="6059" y="4772"/>
                  <a:pt x="6023" y="4781"/>
                  <a:pt x="5981" y="4789"/>
                </a:cubicBezTo>
                <a:cubicBezTo>
                  <a:pt x="6056" y="4789"/>
                  <a:pt x="6082" y="4789"/>
                  <a:pt x="6091" y="4763"/>
                </a:cubicBezTo>
                <a:close/>
                <a:moveTo>
                  <a:pt x="15225" y="5542"/>
                </a:moveTo>
                <a:cubicBezTo>
                  <a:pt x="15179" y="5542"/>
                  <a:pt x="15121" y="5542"/>
                  <a:pt x="15069" y="5550"/>
                </a:cubicBezTo>
                <a:lnTo>
                  <a:pt x="15069" y="5550"/>
                </a:lnTo>
                <a:cubicBezTo>
                  <a:pt x="15120" y="5545"/>
                  <a:pt x="15172" y="5542"/>
                  <a:pt x="15225" y="5542"/>
                </a:cubicBezTo>
                <a:close/>
                <a:moveTo>
                  <a:pt x="17599" y="5681"/>
                </a:moveTo>
                <a:cubicBezTo>
                  <a:pt x="17554" y="5745"/>
                  <a:pt x="17536" y="5761"/>
                  <a:pt x="17539" y="5761"/>
                </a:cubicBezTo>
                <a:cubicBezTo>
                  <a:pt x="17543" y="5761"/>
                  <a:pt x="17564" y="5747"/>
                  <a:pt x="17599" y="5747"/>
                </a:cubicBezTo>
                <a:lnTo>
                  <a:pt x="17599" y="5681"/>
                </a:lnTo>
                <a:close/>
                <a:moveTo>
                  <a:pt x="10843" y="6113"/>
                </a:moveTo>
                <a:cubicBezTo>
                  <a:pt x="10751" y="6227"/>
                  <a:pt x="10751" y="6318"/>
                  <a:pt x="10660" y="6409"/>
                </a:cubicBezTo>
                <a:cubicBezTo>
                  <a:pt x="10660" y="6318"/>
                  <a:pt x="10751" y="6227"/>
                  <a:pt x="10843" y="6113"/>
                </a:cubicBezTo>
                <a:close/>
                <a:moveTo>
                  <a:pt x="18261" y="6592"/>
                </a:moveTo>
                <a:cubicBezTo>
                  <a:pt x="18250" y="6592"/>
                  <a:pt x="18241" y="6593"/>
                  <a:pt x="18235" y="6596"/>
                </a:cubicBezTo>
                <a:lnTo>
                  <a:pt x="18235" y="6596"/>
                </a:lnTo>
                <a:cubicBezTo>
                  <a:pt x="18250" y="6592"/>
                  <a:pt x="18261" y="6592"/>
                  <a:pt x="18261" y="6592"/>
                </a:cubicBezTo>
                <a:close/>
                <a:moveTo>
                  <a:pt x="9519" y="5839"/>
                </a:moveTo>
                <a:lnTo>
                  <a:pt x="9519" y="5839"/>
                </a:lnTo>
                <a:cubicBezTo>
                  <a:pt x="9313" y="6021"/>
                  <a:pt x="9131" y="6409"/>
                  <a:pt x="8651" y="6683"/>
                </a:cubicBezTo>
                <a:cubicBezTo>
                  <a:pt x="8651" y="6592"/>
                  <a:pt x="8743" y="6501"/>
                  <a:pt x="8834" y="6409"/>
                </a:cubicBezTo>
                <a:cubicBezTo>
                  <a:pt x="8651" y="6409"/>
                  <a:pt x="8560" y="6592"/>
                  <a:pt x="8469" y="6683"/>
                </a:cubicBezTo>
                <a:cubicBezTo>
                  <a:pt x="8395" y="6535"/>
                  <a:pt x="8816" y="6327"/>
                  <a:pt x="9076" y="6095"/>
                </a:cubicBezTo>
                <a:lnTo>
                  <a:pt x="9076" y="6095"/>
                </a:lnTo>
                <a:cubicBezTo>
                  <a:pt x="9053" y="6129"/>
                  <a:pt x="9040" y="6170"/>
                  <a:pt x="9040" y="6227"/>
                </a:cubicBezTo>
                <a:cubicBezTo>
                  <a:pt x="9222" y="6113"/>
                  <a:pt x="9405" y="5930"/>
                  <a:pt x="9519" y="5839"/>
                </a:cubicBezTo>
                <a:close/>
                <a:moveTo>
                  <a:pt x="9701" y="6592"/>
                </a:moveTo>
                <a:cubicBezTo>
                  <a:pt x="9637" y="6686"/>
                  <a:pt x="9538" y="6806"/>
                  <a:pt x="9581" y="6806"/>
                </a:cubicBezTo>
                <a:cubicBezTo>
                  <a:pt x="9587" y="6806"/>
                  <a:pt x="9597" y="6803"/>
                  <a:pt x="9610" y="6797"/>
                </a:cubicBezTo>
                <a:lnTo>
                  <a:pt x="9793" y="6592"/>
                </a:lnTo>
                <a:close/>
                <a:moveTo>
                  <a:pt x="13989" y="7037"/>
                </a:moveTo>
                <a:cubicBezTo>
                  <a:pt x="13953" y="7048"/>
                  <a:pt x="13916" y="7060"/>
                  <a:pt x="13878" y="7071"/>
                </a:cubicBezTo>
                <a:cubicBezTo>
                  <a:pt x="13904" y="7071"/>
                  <a:pt x="13945" y="7057"/>
                  <a:pt x="13989" y="7037"/>
                </a:cubicBezTo>
                <a:close/>
                <a:moveTo>
                  <a:pt x="11056" y="7125"/>
                </a:moveTo>
                <a:cubicBezTo>
                  <a:pt x="11046" y="7137"/>
                  <a:pt x="11036" y="7150"/>
                  <a:pt x="11025" y="7163"/>
                </a:cubicBezTo>
                <a:cubicBezTo>
                  <a:pt x="11037" y="7151"/>
                  <a:pt x="11047" y="7138"/>
                  <a:pt x="11056" y="7125"/>
                </a:cubicBezTo>
                <a:close/>
                <a:moveTo>
                  <a:pt x="17599" y="7551"/>
                </a:moveTo>
                <a:lnTo>
                  <a:pt x="17599" y="7733"/>
                </a:lnTo>
                <a:cubicBezTo>
                  <a:pt x="17508" y="7825"/>
                  <a:pt x="17508" y="7825"/>
                  <a:pt x="17394" y="7939"/>
                </a:cubicBezTo>
                <a:cubicBezTo>
                  <a:pt x="17394" y="7825"/>
                  <a:pt x="17508" y="7642"/>
                  <a:pt x="17599" y="7551"/>
                </a:cubicBezTo>
                <a:close/>
                <a:moveTo>
                  <a:pt x="11413" y="2506"/>
                </a:moveTo>
                <a:cubicBezTo>
                  <a:pt x="11413" y="2598"/>
                  <a:pt x="11505" y="2598"/>
                  <a:pt x="11505" y="2803"/>
                </a:cubicBezTo>
                <a:cubicBezTo>
                  <a:pt x="11505" y="2803"/>
                  <a:pt x="11413" y="2803"/>
                  <a:pt x="11413" y="2894"/>
                </a:cubicBezTo>
                <a:cubicBezTo>
                  <a:pt x="11505" y="2986"/>
                  <a:pt x="11505" y="3077"/>
                  <a:pt x="11413" y="3465"/>
                </a:cubicBezTo>
                <a:cubicBezTo>
                  <a:pt x="11413" y="3356"/>
                  <a:pt x="11399" y="3322"/>
                  <a:pt x="11378" y="3322"/>
                </a:cubicBezTo>
                <a:cubicBezTo>
                  <a:pt x="11346" y="3322"/>
                  <a:pt x="11298" y="3402"/>
                  <a:pt x="11266" y="3402"/>
                </a:cubicBezTo>
                <a:cubicBezTo>
                  <a:pt x="11245" y="3402"/>
                  <a:pt x="11231" y="3369"/>
                  <a:pt x="11231" y="3259"/>
                </a:cubicBezTo>
                <a:cubicBezTo>
                  <a:pt x="11025" y="3556"/>
                  <a:pt x="11025" y="3830"/>
                  <a:pt x="10934" y="4127"/>
                </a:cubicBezTo>
                <a:cubicBezTo>
                  <a:pt x="10843" y="4309"/>
                  <a:pt x="10751" y="4515"/>
                  <a:pt x="10546" y="4515"/>
                </a:cubicBezTo>
                <a:cubicBezTo>
                  <a:pt x="10510" y="4622"/>
                  <a:pt x="10520" y="4660"/>
                  <a:pt x="10551" y="4660"/>
                </a:cubicBezTo>
                <a:cubicBezTo>
                  <a:pt x="10598" y="4660"/>
                  <a:pt x="10696" y="4570"/>
                  <a:pt x="10751" y="4515"/>
                </a:cubicBezTo>
                <a:cubicBezTo>
                  <a:pt x="10826" y="4347"/>
                  <a:pt x="10901" y="4194"/>
                  <a:pt x="10926" y="4194"/>
                </a:cubicBezTo>
                <a:cubicBezTo>
                  <a:pt x="10931" y="4194"/>
                  <a:pt x="10934" y="4202"/>
                  <a:pt x="10934" y="4218"/>
                </a:cubicBezTo>
                <a:cubicBezTo>
                  <a:pt x="10942" y="4210"/>
                  <a:pt x="10948" y="4207"/>
                  <a:pt x="10954" y="4207"/>
                </a:cubicBezTo>
                <a:cubicBezTo>
                  <a:pt x="11009" y="4207"/>
                  <a:pt x="10918" y="4622"/>
                  <a:pt x="10751" y="4789"/>
                </a:cubicBezTo>
                <a:cubicBezTo>
                  <a:pt x="10660" y="4880"/>
                  <a:pt x="10455" y="4880"/>
                  <a:pt x="10363" y="4971"/>
                </a:cubicBezTo>
                <a:cubicBezTo>
                  <a:pt x="10195" y="5077"/>
                  <a:pt x="10006" y="5163"/>
                  <a:pt x="9834" y="5392"/>
                </a:cubicBezTo>
                <a:lnTo>
                  <a:pt x="9834" y="5392"/>
                </a:lnTo>
                <a:cubicBezTo>
                  <a:pt x="9847" y="5352"/>
                  <a:pt x="9818" y="5334"/>
                  <a:pt x="9884" y="5268"/>
                </a:cubicBezTo>
                <a:lnTo>
                  <a:pt x="9884" y="5268"/>
                </a:lnTo>
                <a:cubicBezTo>
                  <a:pt x="9701" y="5451"/>
                  <a:pt x="9610" y="5656"/>
                  <a:pt x="9313" y="5839"/>
                </a:cubicBezTo>
                <a:cubicBezTo>
                  <a:pt x="9274" y="5917"/>
                  <a:pt x="9219" y="5961"/>
                  <a:pt x="9168" y="6003"/>
                </a:cubicBezTo>
                <a:lnTo>
                  <a:pt x="9168" y="6003"/>
                </a:lnTo>
                <a:cubicBezTo>
                  <a:pt x="9189" y="5979"/>
                  <a:pt x="9207" y="5955"/>
                  <a:pt x="9222" y="5930"/>
                </a:cubicBezTo>
                <a:cubicBezTo>
                  <a:pt x="9083" y="5930"/>
                  <a:pt x="8877" y="6210"/>
                  <a:pt x="8787" y="6210"/>
                </a:cubicBezTo>
                <a:cubicBezTo>
                  <a:pt x="8759" y="6210"/>
                  <a:pt x="8743" y="6183"/>
                  <a:pt x="8743" y="6113"/>
                </a:cubicBezTo>
                <a:cubicBezTo>
                  <a:pt x="8651" y="6501"/>
                  <a:pt x="8263" y="6501"/>
                  <a:pt x="7990" y="6889"/>
                </a:cubicBezTo>
                <a:lnTo>
                  <a:pt x="7990" y="6797"/>
                </a:lnTo>
                <a:cubicBezTo>
                  <a:pt x="7898" y="6797"/>
                  <a:pt x="7807" y="6889"/>
                  <a:pt x="7693" y="6980"/>
                </a:cubicBezTo>
                <a:cubicBezTo>
                  <a:pt x="7693" y="6889"/>
                  <a:pt x="7806" y="6798"/>
                  <a:pt x="7807" y="6797"/>
                </a:cubicBezTo>
                <a:lnTo>
                  <a:pt x="7807" y="6797"/>
                </a:lnTo>
                <a:cubicBezTo>
                  <a:pt x="7693" y="6889"/>
                  <a:pt x="7510" y="6980"/>
                  <a:pt x="7328" y="6980"/>
                </a:cubicBezTo>
                <a:cubicBezTo>
                  <a:pt x="7236" y="7071"/>
                  <a:pt x="7031" y="7071"/>
                  <a:pt x="6940" y="7163"/>
                </a:cubicBezTo>
                <a:cubicBezTo>
                  <a:pt x="7130" y="7071"/>
                  <a:pt x="7213" y="7041"/>
                  <a:pt x="7252" y="7041"/>
                </a:cubicBezTo>
                <a:cubicBezTo>
                  <a:pt x="7328" y="7041"/>
                  <a:pt x="7221" y="7163"/>
                  <a:pt x="7419" y="7163"/>
                </a:cubicBezTo>
                <a:cubicBezTo>
                  <a:pt x="7031" y="7368"/>
                  <a:pt x="6848" y="7368"/>
                  <a:pt x="6757" y="7368"/>
                </a:cubicBezTo>
                <a:cubicBezTo>
                  <a:pt x="6552" y="7368"/>
                  <a:pt x="6369" y="7368"/>
                  <a:pt x="5981" y="7459"/>
                </a:cubicBezTo>
                <a:cubicBezTo>
                  <a:pt x="6186" y="7459"/>
                  <a:pt x="6369" y="7459"/>
                  <a:pt x="6278" y="7551"/>
                </a:cubicBezTo>
                <a:cubicBezTo>
                  <a:pt x="6156" y="7551"/>
                  <a:pt x="5983" y="7591"/>
                  <a:pt x="5855" y="7591"/>
                </a:cubicBezTo>
                <a:cubicBezTo>
                  <a:pt x="5791" y="7591"/>
                  <a:pt x="5737" y="7581"/>
                  <a:pt x="5707" y="7551"/>
                </a:cubicBezTo>
                <a:lnTo>
                  <a:pt x="5707" y="7551"/>
                </a:lnTo>
                <a:cubicBezTo>
                  <a:pt x="5045" y="7733"/>
                  <a:pt x="5798" y="7642"/>
                  <a:pt x="5616" y="7733"/>
                </a:cubicBezTo>
                <a:cubicBezTo>
                  <a:pt x="5319" y="7733"/>
                  <a:pt x="5319" y="7939"/>
                  <a:pt x="5045" y="8030"/>
                </a:cubicBezTo>
                <a:lnTo>
                  <a:pt x="4954" y="7939"/>
                </a:lnTo>
                <a:cubicBezTo>
                  <a:pt x="4269" y="8030"/>
                  <a:pt x="4840" y="8213"/>
                  <a:pt x="4178" y="8213"/>
                </a:cubicBezTo>
                <a:lnTo>
                  <a:pt x="4383" y="8030"/>
                </a:lnTo>
                <a:lnTo>
                  <a:pt x="4086" y="8121"/>
                </a:lnTo>
                <a:lnTo>
                  <a:pt x="4086" y="8030"/>
                </a:lnTo>
                <a:cubicBezTo>
                  <a:pt x="3813" y="8121"/>
                  <a:pt x="3607" y="8121"/>
                  <a:pt x="3242" y="8121"/>
                </a:cubicBezTo>
                <a:cubicBezTo>
                  <a:pt x="3333" y="8121"/>
                  <a:pt x="3242" y="8304"/>
                  <a:pt x="2945" y="8304"/>
                </a:cubicBezTo>
                <a:cubicBezTo>
                  <a:pt x="2671" y="8213"/>
                  <a:pt x="3036" y="8213"/>
                  <a:pt x="2557" y="8213"/>
                </a:cubicBezTo>
                <a:cubicBezTo>
                  <a:pt x="2671" y="8121"/>
                  <a:pt x="2763" y="8121"/>
                  <a:pt x="2945" y="8121"/>
                </a:cubicBezTo>
                <a:lnTo>
                  <a:pt x="3128" y="8030"/>
                </a:lnTo>
                <a:lnTo>
                  <a:pt x="2466" y="8030"/>
                </a:lnTo>
                <a:lnTo>
                  <a:pt x="2557" y="8121"/>
                </a:lnTo>
                <a:cubicBezTo>
                  <a:pt x="2466" y="8121"/>
                  <a:pt x="2375" y="8121"/>
                  <a:pt x="2192" y="8213"/>
                </a:cubicBezTo>
                <a:cubicBezTo>
                  <a:pt x="2192" y="8121"/>
                  <a:pt x="2283" y="8121"/>
                  <a:pt x="2283" y="8121"/>
                </a:cubicBezTo>
                <a:lnTo>
                  <a:pt x="2101" y="8121"/>
                </a:lnTo>
                <a:cubicBezTo>
                  <a:pt x="2192" y="8121"/>
                  <a:pt x="2283" y="8030"/>
                  <a:pt x="2375" y="8030"/>
                </a:cubicBezTo>
                <a:lnTo>
                  <a:pt x="2192" y="8030"/>
                </a:lnTo>
                <a:cubicBezTo>
                  <a:pt x="2283" y="7939"/>
                  <a:pt x="2283" y="7939"/>
                  <a:pt x="2375" y="7939"/>
                </a:cubicBezTo>
                <a:lnTo>
                  <a:pt x="2375" y="7825"/>
                </a:lnTo>
                <a:cubicBezTo>
                  <a:pt x="2283" y="7825"/>
                  <a:pt x="2375" y="7733"/>
                  <a:pt x="2466" y="7642"/>
                </a:cubicBezTo>
                <a:lnTo>
                  <a:pt x="2466" y="7551"/>
                </a:lnTo>
                <a:cubicBezTo>
                  <a:pt x="2854" y="7254"/>
                  <a:pt x="3128" y="7071"/>
                  <a:pt x="3516" y="6592"/>
                </a:cubicBezTo>
                <a:lnTo>
                  <a:pt x="3813" y="6501"/>
                </a:lnTo>
                <a:cubicBezTo>
                  <a:pt x="3891" y="6422"/>
                  <a:pt x="3893" y="6404"/>
                  <a:pt x="3867" y="6404"/>
                </a:cubicBezTo>
                <a:cubicBezTo>
                  <a:pt x="3843" y="6404"/>
                  <a:pt x="3796" y="6419"/>
                  <a:pt x="3763" y="6419"/>
                </a:cubicBezTo>
                <a:cubicBezTo>
                  <a:pt x="3704" y="6419"/>
                  <a:pt x="3686" y="6372"/>
                  <a:pt x="3904" y="6113"/>
                </a:cubicBezTo>
                <a:cubicBezTo>
                  <a:pt x="4033" y="6015"/>
                  <a:pt x="4094" y="5987"/>
                  <a:pt x="4127" y="5987"/>
                </a:cubicBezTo>
                <a:cubicBezTo>
                  <a:pt x="4171" y="5987"/>
                  <a:pt x="4162" y="6041"/>
                  <a:pt x="4207" y="6041"/>
                </a:cubicBezTo>
                <a:cubicBezTo>
                  <a:pt x="4221" y="6041"/>
                  <a:pt x="4241" y="6035"/>
                  <a:pt x="4269" y="6021"/>
                </a:cubicBezTo>
                <a:cubicBezTo>
                  <a:pt x="4383" y="5839"/>
                  <a:pt x="4657" y="5451"/>
                  <a:pt x="5136" y="5359"/>
                </a:cubicBezTo>
                <a:lnTo>
                  <a:pt x="5136" y="5359"/>
                </a:lnTo>
                <a:cubicBezTo>
                  <a:pt x="5045" y="5451"/>
                  <a:pt x="4954" y="5451"/>
                  <a:pt x="4748" y="5542"/>
                </a:cubicBezTo>
                <a:cubicBezTo>
                  <a:pt x="4954" y="5542"/>
                  <a:pt x="5045" y="5451"/>
                  <a:pt x="5136" y="5451"/>
                </a:cubicBezTo>
                <a:cubicBezTo>
                  <a:pt x="4892" y="5695"/>
                  <a:pt x="4663" y="5862"/>
                  <a:pt x="4807" y="5862"/>
                </a:cubicBezTo>
                <a:cubicBezTo>
                  <a:pt x="4838" y="5862"/>
                  <a:pt x="4886" y="5855"/>
                  <a:pt x="4954" y="5839"/>
                </a:cubicBezTo>
                <a:cubicBezTo>
                  <a:pt x="4748" y="5542"/>
                  <a:pt x="5981" y="5086"/>
                  <a:pt x="5890" y="4789"/>
                </a:cubicBezTo>
                <a:lnTo>
                  <a:pt x="6095" y="4697"/>
                </a:lnTo>
                <a:lnTo>
                  <a:pt x="6095" y="4697"/>
                </a:lnTo>
                <a:cubicBezTo>
                  <a:pt x="6095" y="4729"/>
                  <a:pt x="6095" y="4749"/>
                  <a:pt x="6091" y="4763"/>
                </a:cubicBezTo>
                <a:lnTo>
                  <a:pt x="6091" y="4763"/>
                </a:lnTo>
                <a:cubicBezTo>
                  <a:pt x="6418" y="4665"/>
                  <a:pt x="6228" y="4489"/>
                  <a:pt x="6666" y="4218"/>
                </a:cubicBezTo>
                <a:cubicBezTo>
                  <a:pt x="6757" y="4172"/>
                  <a:pt x="6848" y="4150"/>
                  <a:pt x="6905" y="4150"/>
                </a:cubicBezTo>
                <a:cubicBezTo>
                  <a:pt x="6962" y="4150"/>
                  <a:pt x="6985" y="4172"/>
                  <a:pt x="6940" y="4218"/>
                </a:cubicBezTo>
                <a:lnTo>
                  <a:pt x="7328" y="3944"/>
                </a:lnTo>
                <a:cubicBezTo>
                  <a:pt x="7419" y="3944"/>
                  <a:pt x="7419" y="3944"/>
                  <a:pt x="7328" y="4036"/>
                </a:cubicBezTo>
                <a:cubicBezTo>
                  <a:pt x="7510" y="3944"/>
                  <a:pt x="7693" y="3739"/>
                  <a:pt x="7898" y="3648"/>
                </a:cubicBezTo>
                <a:lnTo>
                  <a:pt x="7898" y="3739"/>
                </a:lnTo>
                <a:cubicBezTo>
                  <a:pt x="7990" y="3648"/>
                  <a:pt x="8081" y="3465"/>
                  <a:pt x="8172" y="3374"/>
                </a:cubicBezTo>
                <a:cubicBezTo>
                  <a:pt x="8303" y="3374"/>
                  <a:pt x="8267" y="3410"/>
                  <a:pt x="8224" y="3437"/>
                </a:cubicBezTo>
                <a:lnTo>
                  <a:pt x="8224" y="3437"/>
                </a:lnTo>
                <a:lnTo>
                  <a:pt x="8560" y="3259"/>
                </a:lnTo>
                <a:cubicBezTo>
                  <a:pt x="8651" y="3259"/>
                  <a:pt x="8469" y="3465"/>
                  <a:pt x="8172" y="3556"/>
                </a:cubicBezTo>
                <a:cubicBezTo>
                  <a:pt x="8237" y="3569"/>
                  <a:pt x="8290" y="3574"/>
                  <a:pt x="8335" y="3574"/>
                </a:cubicBezTo>
                <a:cubicBezTo>
                  <a:pt x="8572" y="3574"/>
                  <a:pt x="8578" y="3415"/>
                  <a:pt x="8951" y="3259"/>
                </a:cubicBezTo>
                <a:lnTo>
                  <a:pt x="8951" y="3259"/>
                </a:lnTo>
                <a:cubicBezTo>
                  <a:pt x="8950" y="3259"/>
                  <a:pt x="8949" y="3259"/>
                  <a:pt x="8948" y="3259"/>
                </a:cubicBezTo>
                <a:cubicBezTo>
                  <a:pt x="9040" y="3077"/>
                  <a:pt x="9131" y="3077"/>
                  <a:pt x="9313" y="3077"/>
                </a:cubicBezTo>
                <a:cubicBezTo>
                  <a:pt x="9405" y="3077"/>
                  <a:pt x="9610" y="2986"/>
                  <a:pt x="9793" y="2894"/>
                </a:cubicBezTo>
                <a:cubicBezTo>
                  <a:pt x="9793" y="2921"/>
                  <a:pt x="9808" y="2932"/>
                  <a:pt x="9838" y="2932"/>
                </a:cubicBezTo>
                <a:cubicBezTo>
                  <a:pt x="9910" y="2932"/>
                  <a:pt x="10062" y="2868"/>
                  <a:pt x="10272" y="2803"/>
                </a:cubicBezTo>
                <a:lnTo>
                  <a:pt x="10272" y="2894"/>
                </a:lnTo>
                <a:cubicBezTo>
                  <a:pt x="10546" y="2803"/>
                  <a:pt x="10455" y="2803"/>
                  <a:pt x="10660" y="2598"/>
                </a:cubicBezTo>
                <a:cubicBezTo>
                  <a:pt x="10934" y="2598"/>
                  <a:pt x="11025" y="2598"/>
                  <a:pt x="11117" y="2689"/>
                </a:cubicBezTo>
                <a:cubicBezTo>
                  <a:pt x="11322" y="2689"/>
                  <a:pt x="11231" y="2689"/>
                  <a:pt x="11117" y="2598"/>
                </a:cubicBezTo>
                <a:cubicBezTo>
                  <a:pt x="11117" y="2598"/>
                  <a:pt x="11025" y="2506"/>
                  <a:pt x="11231" y="2506"/>
                </a:cubicBezTo>
                <a:close/>
                <a:moveTo>
                  <a:pt x="9801" y="8775"/>
                </a:moveTo>
                <a:cubicBezTo>
                  <a:pt x="9798" y="8778"/>
                  <a:pt x="9795" y="8780"/>
                  <a:pt x="9793" y="8783"/>
                </a:cubicBezTo>
                <a:cubicBezTo>
                  <a:pt x="9796" y="8781"/>
                  <a:pt x="9798" y="8778"/>
                  <a:pt x="9801" y="8775"/>
                </a:cubicBezTo>
                <a:close/>
                <a:moveTo>
                  <a:pt x="9263" y="1"/>
                </a:moveTo>
                <a:cubicBezTo>
                  <a:pt x="9103" y="1"/>
                  <a:pt x="8933" y="11"/>
                  <a:pt x="8743" y="41"/>
                </a:cubicBezTo>
                <a:cubicBezTo>
                  <a:pt x="8263" y="132"/>
                  <a:pt x="7898" y="132"/>
                  <a:pt x="7419" y="315"/>
                </a:cubicBezTo>
                <a:cubicBezTo>
                  <a:pt x="7419" y="315"/>
                  <a:pt x="7510" y="315"/>
                  <a:pt x="7328" y="406"/>
                </a:cubicBezTo>
                <a:lnTo>
                  <a:pt x="6848" y="406"/>
                </a:lnTo>
                <a:cubicBezTo>
                  <a:pt x="6666" y="520"/>
                  <a:pt x="6757" y="703"/>
                  <a:pt x="6369" y="703"/>
                </a:cubicBezTo>
                <a:cubicBezTo>
                  <a:pt x="6369" y="703"/>
                  <a:pt x="6460" y="703"/>
                  <a:pt x="6369" y="794"/>
                </a:cubicBezTo>
                <a:cubicBezTo>
                  <a:pt x="5410" y="977"/>
                  <a:pt x="4566" y="1456"/>
                  <a:pt x="3698" y="1936"/>
                </a:cubicBezTo>
                <a:cubicBezTo>
                  <a:pt x="2854" y="2415"/>
                  <a:pt x="2101" y="2986"/>
                  <a:pt x="1233" y="3465"/>
                </a:cubicBezTo>
                <a:cubicBezTo>
                  <a:pt x="1320" y="3438"/>
                  <a:pt x="1364" y="3427"/>
                  <a:pt x="1380" y="3427"/>
                </a:cubicBezTo>
                <a:cubicBezTo>
                  <a:pt x="1419" y="3427"/>
                  <a:pt x="1298" y="3492"/>
                  <a:pt x="1233" y="3556"/>
                </a:cubicBezTo>
                <a:cubicBezTo>
                  <a:pt x="1325" y="3556"/>
                  <a:pt x="1233" y="3648"/>
                  <a:pt x="1325" y="3648"/>
                </a:cubicBezTo>
                <a:cubicBezTo>
                  <a:pt x="1051" y="3830"/>
                  <a:pt x="845" y="3944"/>
                  <a:pt x="663" y="4127"/>
                </a:cubicBezTo>
                <a:cubicBezTo>
                  <a:pt x="663" y="4309"/>
                  <a:pt x="1" y="4697"/>
                  <a:pt x="92" y="4880"/>
                </a:cubicBezTo>
                <a:lnTo>
                  <a:pt x="183" y="4697"/>
                </a:lnTo>
                <a:lnTo>
                  <a:pt x="183" y="4697"/>
                </a:lnTo>
                <a:cubicBezTo>
                  <a:pt x="155" y="4816"/>
                  <a:pt x="198" y="4854"/>
                  <a:pt x="277" y="4854"/>
                </a:cubicBezTo>
                <a:cubicBezTo>
                  <a:pt x="411" y="4854"/>
                  <a:pt x="648" y="4746"/>
                  <a:pt x="819" y="4746"/>
                </a:cubicBezTo>
                <a:cubicBezTo>
                  <a:pt x="875" y="4746"/>
                  <a:pt x="924" y="4757"/>
                  <a:pt x="959" y="4789"/>
                </a:cubicBezTo>
                <a:cubicBezTo>
                  <a:pt x="1047" y="4415"/>
                  <a:pt x="1749" y="4317"/>
                  <a:pt x="2066" y="3801"/>
                </a:cubicBezTo>
                <a:lnTo>
                  <a:pt x="2066" y="3801"/>
                </a:lnTo>
                <a:cubicBezTo>
                  <a:pt x="2063" y="3817"/>
                  <a:pt x="2071" y="3830"/>
                  <a:pt x="2101" y="3830"/>
                </a:cubicBezTo>
                <a:cubicBezTo>
                  <a:pt x="2192" y="3648"/>
                  <a:pt x="2283" y="3556"/>
                  <a:pt x="2557" y="3374"/>
                </a:cubicBezTo>
                <a:lnTo>
                  <a:pt x="2557" y="3465"/>
                </a:lnTo>
                <a:cubicBezTo>
                  <a:pt x="3333" y="2894"/>
                  <a:pt x="3698" y="2689"/>
                  <a:pt x="4657" y="2232"/>
                </a:cubicBezTo>
                <a:lnTo>
                  <a:pt x="4566" y="2232"/>
                </a:lnTo>
                <a:cubicBezTo>
                  <a:pt x="4748" y="2118"/>
                  <a:pt x="4840" y="2118"/>
                  <a:pt x="4954" y="2118"/>
                </a:cubicBezTo>
                <a:cubicBezTo>
                  <a:pt x="4991" y="2062"/>
                  <a:pt x="4989" y="2041"/>
                  <a:pt x="4964" y="2041"/>
                </a:cubicBezTo>
                <a:cubicBezTo>
                  <a:pt x="4894" y="2041"/>
                  <a:pt x="4639" y="2206"/>
                  <a:pt x="4560" y="2206"/>
                </a:cubicBezTo>
                <a:cubicBezTo>
                  <a:pt x="4531" y="2206"/>
                  <a:pt x="4526" y="2183"/>
                  <a:pt x="4566" y="2118"/>
                </a:cubicBezTo>
                <a:cubicBezTo>
                  <a:pt x="4748" y="2118"/>
                  <a:pt x="5045" y="1936"/>
                  <a:pt x="5410" y="1844"/>
                </a:cubicBezTo>
                <a:cubicBezTo>
                  <a:pt x="5798" y="1662"/>
                  <a:pt x="6186" y="1548"/>
                  <a:pt x="6278" y="1548"/>
                </a:cubicBezTo>
                <a:cubicBezTo>
                  <a:pt x="6666" y="1456"/>
                  <a:pt x="6186" y="1548"/>
                  <a:pt x="6460" y="1365"/>
                </a:cubicBezTo>
                <a:lnTo>
                  <a:pt x="6460" y="1365"/>
                </a:lnTo>
                <a:lnTo>
                  <a:pt x="6552" y="1456"/>
                </a:lnTo>
                <a:lnTo>
                  <a:pt x="6666" y="1365"/>
                </a:lnTo>
                <a:cubicBezTo>
                  <a:pt x="6757" y="1319"/>
                  <a:pt x="6848" y="1297"/>
                  <a:pt x="6917" y="1297"/>
                </a:cubicBezTo>
                <a:cubicBezTo>
                  <a:pt x="6985" y="1297"/>
                  <a:pt x="7031" y="1319"/>
                  <a:pt x="7031" y="1365"/>
                </a:cubicBezTo>
                <a:cubicBezTo>
                  <a:pt x="6940" y="1365"/>
                  <a:pt x="6848" y="1456"/>
                  <a:pt x="6848" y="1456"/>
                </a:cubicBezTo>
                <a:cubicBezTo>
                  <a:pt x="7016" y="1400"/>
                  <a:pt x="7261" y="1310"/>
                  <a:pt x="7447" y="1249"/>
                </a:cubicBezTo>
                <a:lnTo>
                  <a:pt x="7447" y="1249"/>
                </a:lnTo>
                <a:cubicBezTo>
                  <a:pt x="7437" y="1256"/>
                  <a:pt x="7428" y="1264"/>
                  <a:pt x="7419" y="1274"/>
                </a:cubicBezTo>
                <a:cubicBezTo>
                  <a:pt x="7466" y="1252"/>
                  <a:pt x="7515" y="1231"/>
                  <a:pt x="7566" y="1211"/>
                </a:cubicBezTo>
                <a:lnTo>
                  <a:pt x="7566" y="1211"/>
                </a:lnTo>
                <a:cubicBezTo>
                  <a:pt x="7626" y="1193"/>
                  <a:pt x="7671" y="1182"/>
                  <a:pt x="7693" y="1182"/>
                </a:cubicBezTo>
                <a:cubicBezTo>
                  <a:pt x="7675" y="1182"/>
                  <a:pt x="7658" y="1182"/>
                  <a:pt x="7640" y="1183"/>
                </a:cubicBezTo>
                <a:lnTo>
                  <a:pt x="7640" y="1183"/>
                </a:lnTo>
                <a:cubicBezTo>
                  <a:pt x="8005" y="1051"/>
                  <a:pt x="8458" y="961"/>
                  <a:pt x="8834" y="886"/>
                </a:cubicBezTo>
                <a:cubicBezTo>
                  <a:pt x="9074" y="840"/>
                  <a:pt x="9313" y="817"/>
                  <a:pt x="9542" y="817"/>
                </a:cubicBezTo>
                <a:cubicBezTo>
                  <a:pt x="9770" y="817"/>
                  <a:pt x="9987" y="840"/>
                  <a:pt x="10181" y="886"/>
                </a:cubicBezTo>
                <a:lnTo>
                  <a:pt x="10181" y="794"/>
                </a:lnTo>
                <a:cubicBezTo>
                  <a:pt x="10363" y="794"/>
                  <a:pt x="10455" y="886"/>
                  <a:pt x="10546" y="886"/>
                </a:cubicBezTo>
                <a:cubicBezTo>
                  <a:pt x="10546" y="977"/>
                  <a:pt x="10660" y="977"/>
                  <a:pt x="10751" y="977"/>
                </a:cubicBezTo>
                <a:cubicBezTo>
                  <a:pt x="10751" y="1091"/>
                  <a:pt x="10843" y="1091"/>
                  <a:pt x="10843" y="1182"/>
                </a:cubicBezTo>
                <a:cubicBezTo>
                  <a:pt x="10934" y="1182"/>
                  <a:pt x="10934" y="1274"/>
                  <a:pt x="10934" y="1274"/>
                </a:cubicBezTo>
                <a:cubicBezTo>
                  <a:pt x="11025" y="1365"/>
                  <a:pt x="11025" y="1365"/>
                  <a:pt x="11117" y="1456"/>
                </a:cubicBezTo>
                <a:cubicBezTo>
                  <a:pt x="11231" y="1456"/>
                  <a:pt x="11322" y="1662"/>
                  <a:pt x="11322" y="1844"/>
                </a:cubicBezTo>
                <a:cubicBezTo>
                  <a:pt x="11254" y="1814"/>
                  <a:pt x="11188" y="1804"/>
                  <a:pt x="11123" y="1804"/>
                </a:cubicBezTo>
                <a:cubicBezTo>
                  <a:pt x="10995" y="1804"/>
                  <a:pt x="10873" y="1844"/>
                  <a:pt x="10751" y="1844"/>
                </a:cubicBezTo>
                <a:lnTo>
                  <a:pt x="10934" y="1844"/>
                </a:lnTo>
                <a:cubicBezTo>
                  <a:pt x="10873" y="1905"/>
                  <a:pt x="10769" y="1925"/>
                  <a:pt x="10650" y="1925"/>
                </a:cubicBezTo>
                <a:cubicBezTo>
                  <a:pt x="10412" y="1925"/>
                  <a:pt x="10112" y="1844"/>
                  <a:pt x="9975" y="1844"/>
                </a:cubicBezTo>
                <a:cubicBezTo>
                  <a:pt x="9884" y="1844"/>
                  <a:pt x="9975" y="1844"/>
                  <a:pt x="10089" y="1753"/>
                </a:cubicBezTo>
                <a:lnTo>
                  <a:pt x="10089" y="1753"/>
                </a:lnTo>
                <a:cubicBezTo>
                  <a:pt x="9405" y="1844"/>
                  <a:pt x="10089" y="1936"/>
                  <a:pt x="9610" y="2118"/>
                </a:cubicBezTo>
                <a:cubicBezTo>
                  <a:pt x="9546" y="2054"/>
                  <a:pt x="9572" y="1989"/>
                  <a:pt x="9489" y="1989"/>
                </a:cubicBezTo>
                <a:cubicBezTo>
                  <a:pt x="9454" y="1989"/>
                  <a:pt x="9400" y="2000"/>
                  <a:pt x="9313" y="2027"/>
                </a:cubicBezTo>
                <a:cubicBezTo>
                  <a:pt x="9131" y="2027"/>
                  <a:pt x="8469" y="2598"/>
                  <a:pt x="7990" y="2598"/>
                </a:cubicBezTo>
                <a:cubicBezTo>
                  <a:pt x="8081" y="2598"/>
                  <a:pt x="8172" y="2598"/>
                  <a:pt x="7990" y="2803"/>
                </a:cubicBezTo>
                <a:cubicBezTo>
                  <a:pt x="7693" y="2986"/>
                  <a:pt x="7031" y="2986"/>
                  <a:pt x="6848" y="3259"/>
                </a:cubicBezTo>
                <a:lnTo>
                  <a:pt x="6757" y="3259"/>
                </a:lnTo>
                <a:cubicBezTo>
                  <a:pt x="6552" y="3465"/>
                  <a:pt x="5981" y="3739"/>
                  <a:pt x="5890" y="3944"/>
                </a:cubicBezTo>
                <a:cubicBezTo>
                  <a:pt x="5862" y="3927"/>
                  <a:pt x="5832" y="3919"/>
                  <a:pt x="5800" y="3919"/>
                </a:cubicBezTo>
                <a:cubicBezTo>
                  <a:pt x="5618" y="3919"/>
                  <a:pt x="5369" y="4168"/>
                  <a:pt x="5136" y="4401"/>
                </a:cubicBezTo>
                <a:cubicBezTo>
                  <a:pt x="4838" y="4559"/>
                  <a:pt x="4661" y="4757"/>
                  <a:pt x="4554" y="4757"/>
                </a:cubicBezTo>
                <a:cubicBezTo>
                  <a:pt x="4521" y="4757"/>
                  <a:pt x="4496" y="4740"/>
                  <a:pt x="4474" y="4697"/>
                </a:cubicBezTo>
                <a:cubicBezTo>
                  <a:pt x="4178" y="4880"/>
                  <a:pt x="3995" y="5086"/>
                  <a:pt x="3813" y="5268"/>
                </a:cubicBezTo>
                <a:lnTo>
                  <a:pt x="3813" y="5177"/>
                </a:lnTo>
                <a:cubicBezTo>
                  <a:pt x="3333" y="5542"/>
                  <a:pt x="3242" y="5747"/>
                  <a:pt x="3128" y="5930"/>
                </a:cubicBezTo>
                <a:cubicBezTo>
                  <a:pt x="3036" y="5930"/>
                  <a:pt x="3036" y="5839"/>
                  <a:pt x="3036" y="5839"/>
                </a:cubicBezTo>
                <a:cubicBezTo>
                  <a:pt x="2763" y="6113"/>
                  <a:pt x="2557" y="6227"/>
                  <a:pt x="2466" y="6409"/>
                </a:cubicBezTo>
                <a:cubicBezTo>
                  <a:pt x="2283" y="6501"/>
                  <a:pt x="2192" y="6683"/>
                  <a:pt x="1987" y="6980"/>
                </a:cubicBezTo>
                <a:lnTo>
                  <a:pt x="1895" y="6980"/>
                </a:lnTo>
                <a:cubicBezTo>
                  <a:pt x="1895" y="6980"/>
                  <a:pt x="1804" y="6980"/>
                  <a:pt x="1713" y="7163"/>
                </a:cubicBezTo>
                <a:cubicBezTo>
                  <a:pt x="1621" y="7254"/>
                  <a:pt x="1416" y="7368"/>
                  <a:pt x="1233" y="7551"/>
                </a:cubicBezTo>
                <a:cubicBezTo>
                  <a:pt x="959" y="7939"/>
                  <a:pt x="480" y="8395"/>
                  <a:pt x="183" y="8783"/>
                </a:cubicBezTo>
                <a:lnTo>
                  <a:pt x="275" y="8783"/>
                </a:lnTo>
                <a:cubicBezTo>
                  <a:pt x="571" y="8783"/>
                  <a:pt x="959" y="8874"/>
                  <a:pt x="1233" y="8874"/>
                </a:cubicBezTo>
                <a:cubicBezTo>
                  <a:pt x="1621" y="8966"/>
                  <a:pt x="1987" y="8966"/>
                  <a:pt x="2283" y="9080"/>
                </a:cubicBezTo>
                <a:lnTo>
                  <a:pt x="3036" y="9080"/>
                </a:lnTo>
                <a:cubicBezTo>
                  <a:pt x="3128" y="9080"/>
                  <a:pt x="3333" y="8966"/>
                  <a:pt x="3424" y="8874"/>
                </a:cubicBezTo>
                <a:cubicBezTo>
                  <a:pt x="3607" y="8874"/>
                  <a:pt x="3813" y="8783"/>
                  <a:pt x="3995" y="8783"/>
                </a:cubicBezTo>
                <a:cubicBezTo>
                  <a:pt x="3242" y="8783"/>
                  <a:pt x="4086" y="8601"/>
                  <a:pt x="3698" y="8601"/>
                </a:cubicBezTo>
                <a:cubicBezTo>
                  <a:pt x="3785" y="8574"/>
                  <a:pt x="3888" y="8563"/>
                  <a:pt x="3982" y="8563"/>
                </a:cubicBezTo>
                <a:cubicBezTo>
                  <a:pt x="4209" y="8563"/>
                  <a:pt x="4388" y="8627"/>
                  <a:pt x="4178" y="8692"/>
                </a:cubicBezTo>
                <a:lnTo>
                  <a:pt x="4086" y="8692"/>
                </a:lnTo>
                <a:cubicBezTo>
                  <a:pt x="4056" y="8722"/>
                  <a:pt x="4066" y="8732"/>
                  <a:pt x="4101" y="8732"/>
                </a:cubicBezTo>
                <a:cubicBezTo>
                  <a:pt x="4170" y="8732"/>
                  <a:pt x="4338" y="8692"/>
                  <a:pt x="4474" y="8692"/>
                </a:cubicBezTo>
                <a:cubicBezTo>
                  <a:pt x="4657" y="8692"/>
                  <a:pt x="4850" y="8651"/>
                  <a:pt x="4958" y="8651"/>
                </a:cubicBezTo>
                <a:cubicBezTo>
                  <a:pt x="5012" y="8651"/>
                  <a:pt x="5045" y="8661"/>
                  <a:pt x="5045" y="8692"/>
                </a:cubicBezTo>
                <a:cubicBezTo>
                  <a:pt x="5319" y="8601"/>
                  <a:pt x="5707" y="8509"/>
                  <a:pt x="6095" y="8395"/>
                </a:cubicBezTo>
                <a:cubicBezTo>
                  <a:pt x="6369" y="8304"/>
                  <a:pt x="6757" y="8213"/>
                  <a:pt x="7122" y="8121"/>
                </a:cubicBezTo>
                <a:cubicBezTo>
                  <a:pt x="7807" y="7825"/>
                  <a:pt x="8378" y="7551"/>
                  <a:pt x="9040" y="7163"/>
                </a:cubicBezTo>
                <a:lnTo>
                  <a:pt x="8743" y="7071"/>
                </a:lnTo>
                <a:lnTo>
                  <a:pt x="9222" y="6889"/>
                </a:lnTo>
                <a:cubicBezTo>
                  <a:pt x="9260" y="6851"/>
                  <a:pt x="9298" y="6829"/>
                  <a:pt x="9310" y="6829"/>
                </a:cubicBezTo>
                <a:cubicBezTo>
                  <a:pt x="9326" y="6829"/>
                  <a:pt x="9291" y="6873"/>
                  <a:pt x="9131" y="6980"/>
                </a:cubicBezTo>
                <a:cubicBezTo>
                  <a:pt x="9313" y="6980"/>
                  <a:pt x="9519" y="6592"/>
                  <a:pt x="9519" y="6592"/>
                </a:cubicBezTo>
                <a:cubicBezTo>
                  <a:pt x="9644" y="6512"/>
                  <a:pt x="9709" y="6481"/>
                  <a:pt x="9736" y="6481"/>
                </a:cubicBezTo>
                <a:cubicBezTo>
                  <a:pt x="9770" y="6481"/>
                  <a:pt x="9743" y="6531"/>
                  <a:pt x="9701" y="6592"/>
                </a:cubicBezTo>
                <a:cubicBezTo>
                  <a:pt x="9884" y="6409"/>
                  <a:pt x="9884" y="6318"/>
                  <a:pt x="10181" y="6021"/>
                </a:cubicBezTo>
                <a:cubicBezTo>
                  <a:pt x="10242" y="5991"/>
                  <a:pt x="10282" y="5981"/>
                  <a:pt x="10309" y="5981"/>
                </a:cubicBezTo>
                <a:cubicBezTo>
                  <a:pt x="10363" y="5981"/>
                  <a:pt x="10363" y="6021"/>
                  <a:pt x="10363" y="6021"/>
                </a:cubicBezTo>
                <a:cubicBezTo>
                  <a:pt x="10363" y="6021"/>
                  <a:pt x="10402" y="5982"/>
                  <a:pt x="10455" y="5930"/>
                </a:cubicBezTo>
                <a:lnTo>
                  <a:pt x="10363" y="5930"/>
                </a:lnTo>
                <a:cubicBezTo>
                  <a:pt x="10409" y="5884"/>
                  <a:pt x="10432" y="5862"/>
                  <a:pt x="10443" y="5862"/>
                </a:cubicBezTo>
                <a:cubicBezTo>
                  <a:pt x="10455" y="5862"/>
                  <a:pt x="10455" y="5884"/>
                  <a:pt x="10455" y="5930"/>
                </a:cubicBezTo>
                <a:cubicBezTo>
                  <a:pt x="10483" y="5902"/>
                  <a:pt x="10514" y="5870"/>
                  <a:pt x="10546" y="5839"/>
                </a:cubicBezTo>
                <a:cubicBezTo>
                  <a:pt x="10660" y="5747"/>
                  <a:pt x="10843" y="5542"/>
                  <a:pt x="10934" y="5451"/>
                </a:cubicBezTo>
                <a:cubicBezTo>
                  <a:pt x="10843" y="5451"/>
                  <a:pt x="10751" y="5451"/>
                  <a:pt x="10660" y="5542"/>
                </a:cubicBezTo>
                <a:cubicBezTo>
                  <a:pt x="10792" y="5345"/>
                  <a:pt x="10923" y="5195"/>
                  <a:pt x="10884" y="5195"/>
                </a:cubicBezTo>
                <a:cubicBezTo>
                  <a:pt x="10875" y="5195"/>
                  <a:pt x="10858" y="5202"/>
                  <a:pt x="10830" y="5218"/>
                </a:cubicBezTo>
                <a:lnTo>
                  <a:pt x="10830" y="5218"/>
                </a:lnTo>
                <a:cubicBezTo>
                  <a:pt x="11047" y="5060"/>
                  <a:pt x="11436" y="4639"/>
                  <a:pt x="11596" y="4218"/>
                </a:cubicBezTo>
                <a:cubicBezTo>
                  <a:pt x="11893" y="3648"/>
                  <a:pt x="11984" y="3077"/>
                  <a:pt x="11984" y="2986"/>
                </a:cubicBezTo>
                <a:lnTo>
                  <a:pt x="11984" y="2803"/>
                </a:lnTo>
                <a:lnTo>
                  <a:pt x="11984" y="2689"/>
                </a:lnTo>
                <a:lnTo>
                  <a:pt x="12075" y="2689"/>
                </a:lnTo>
                <a:cubicBezTo>
                  <a:pt x="12075" y="2803"/>
                  <a:pt x="12075" y="2803"/>
                  <a:pt x="11984" y="2803"/>
                </a:cubicBezTo>
                <a:lnTo>
                  <a:pt x="12075" y="2894"/>
                </a:lnTo>
                <a:cubicBezTo>
                  <a:pt x="12075" y="2986"/>
                  <a:pt x="12167" y="2986"/>
                  <a:pt x="12167" y="2986"/>
                </a:cubicBezTo>
                <a:cubicBezTo>
                  <a:pt x="12167" y="2986"/>
                  <a:pt x="12258" y="2986"/>
                  <a:pt x="12258" y="3168"/>
                </a:cubicBezTo>
                <a:cubicBezTo>
                  <a:pt x="12372" y="3168"/>
                  <a:pt x="12258" y="3374"/>
                  <a:pt x="12167" y="3556"/>
                </a:cubicBezTo>
                <a:cubicBezTo>
                  <a:pt x="12075" y="3739"/>
                  <a:pt x="11893" y="3944"/>
                  <a:pt x="11893" y="4127"/>
                </a:cubicBezTo>
                <a:cubicBezTo>
                  <a:pt x="11874" y="4145"/>
                  <a:pt x="11863" y="4152"/>
                  <a:pt x="11857" y="4152"/>
                </a:cubicBezTo>
                <a:cubicBezTo>
                  <a:pt x="11831" y="4152"/>
                  <a:pt x="11874" y="4036"/>
                  <a:pt x="11801" y="4036"/>
                </a:cubicBezTo>
                <a:cubicBezTo>
                  <a:pt x="11596" y="4606"/>
                  <a:pt x="11596" y="4606"/>
                  <a:pt x="11505" y="5086"/>
                </a:cubicBezTo>
                <a:lnTo>
                  <a:pt x="11231" y="5359"/>
                </a:lnTo>
                <a:cubicBezTo>
                  <a:pt x="11281" y="5326"/>
                  <a:pt x="11316" y="5311"/>
                  <a:pt x="11338" y="5311"/>
                </a:cubicBezTo>
                <a:cubicBezTo>
                  <a:pt x="11441" y="5311"/>
                  <a:pt x="11305" y="5613"/>
                  <a:pt x="11231" y="5930"/>
                </a:cubicBezTo>
                <a:cubicBezTo>
                  <a:pt x="11322" y="5839"/>
                  <a:pt x="11413" y="5747"/>
                  <a:pt x="11505" y="5747"/>
                </a:cubicBezTo>
                <a:cubicBezTo>
                  <a:pt x="11413" y="5930"/>
                  <a:pt x="11322" y="6113"/>
                  <a:pt x="11231" y="6227"/>
                </a:cubicBezTo>
                <a:cubicBezTo>
                  <a:pt x="11198" y="6253"/>
                  <a:pt x="11175" y="6264"/>
                  <a:pt x="11158" y="6264"/>
                </a:cubicBezTo>
                <a:cubicBezTo>
                  <a:pt x="11117" y="6264"/>
                  <a:pt x="11117" y="6194"/>
                  <a:pt x="11117" y="6113"/>
                </a:cubicBezTo>
                <a:lnTo>
                  <a:pt x="11117" y="6227"/>
                </a:lnTo>
                <a:cubicBezTo>
                  <a:pt x="11069" y="6251"/>
                  <a:pt x="11033" y="6262"/>
                  <a:pt x="11009" y="6262"/>
                </a:cubicBezTo>
                <a:cubicBezTo>
                  <a:pt x="10940" y="6262"/>
                  <a:pt x="10958" y="6173"/>
                  <a:pt x="11025" y="6021"/>
                </a:cubicBezTo>
                <a:lnTo>
                  <a:pt x="11231" y="5930"/>
                </a:lnTo>
                <a:cubicBezTo>
                  <a:pt x="11231" y="5747"/>
                  <a:pt x="11231" y="5656"/>
                  <a:pt x="11117" y="5656"/>
                </a:cubicBezTo>
                <a:lnTo>
                  <a:pt x="11025" y="5747"/>
                </a:lnTo>
                <a:lnTo>
                  <a:pt x="10934" y="5839"/>
                </a:lnTo>
                <a:lnTo>
                  <a:pt x="10751" y="5930"/>
                </a:lnTo>
                <a:lnTo>
                  <a:pt x="10843" y="5930"/>
                </a:lnTo>
                <a:cubicBezTo>
                  <a:pt x="10660" y="6113"/>
                  <a:pt x="10455" y="6318"/>
                  <a:pt x="10272" y="6501"/>
                </a:cubicBezTo>
                <a:cubicBezTo>
                  <a:pt x="10089" y="6980"/>
                  <a:pt x="9975" y="7459"/>
                  <a:pt x="9405" y="8030"/>
                </a:cubicBezTo>
                <a:cubicBezTo>
                  <a:pt x="9405" y="7825"/>
                  <a:pt x="9313" y="7939"/>
                  <a:pt x="9222" y="7825"/>
                </a:cubicBezTo>
                <a:cubicBezTo>
                  <a:pt x="9519" y="7733"/>
                  <a:pt x="9610" y="7368"/>
                  <a:pt x="9884" y="7071"/>
                </a:cubicBezTo>
                <a:lnTo>
                  <a:pt x="9884" y="7071"/>
                </a:lnTo>
                <a:cubicBezTo>
                  <a:pt x="9854" y="7102"/>
                  <a:pt x="9833" y="7112"/>
                  <a:pt x="9820" y="7112"/>
                </a:cubicBezTo>
                <a:cubicBezTo>
                  <a:pt x="9793" y="7112"/>
                  <a:pt x="9793" y="7071"/>
                  <a:pt x="9793" y="7071"/>
                </a:cubicBezTo>
                <a:cubicBezTo>
                  <a:pt x="9610" y="7254"/>
                  <a:pt x="9519" y="7459"/>
                  <a:pt x="9313" y="7642"/>
                </a:cubicBezTo>
                <a:cubicBezTo>
                  <a:pt x="9313" y="7624"/>
                  <a:pt x="9310" y="7617"/>
                  <a:pt x="9303" y="7617"/>
                </a:cubicBezTo>
                <a:cubicBezTo>
                  <a:pt x="9275" y="7617"/>
                  <a:pt x="9187" y="7751"/>
                  <a:pt x="9040" y="7825"/>
                </a:cubicBezTo>
                <a:cubicBezTo>
                  <a:pt x="9222" y="7939"/>
                  <a:pt x="8651" y="8304"/>
                  <a:pt x="8469" y="8601"/>
                </a:cubicBezTo>
                <a:cubicBezTo>
                  <a:pt x="8469" y="8509"/>
                  <a:pt x="8469" y="8395"/>
                  <a:pt x="8743" y="8213"/>
                </a:cubicBezTo>
                <a:lnTo>
                  <a:pt x="8743" y="8213"/>
                </a:lnTo>
                <a:cubicBezTo>
                  <a:pt x="8263" y="8304"/>
                  <a:pt x="8469" y="8692"/>
                  <a:pt x="8081" y="8874"/>
                </a:cubicBezTo>
                <a:cubicBezTo>
                  <a:pt x="8172" y="8783"/>
                  <a:pt x="8172" y="8783"/>
                  <a:pt x="8172" y="8692"/>
                </a:cubicBezTo>
                <a:lnTo>
                  <a:pt x="8172" y="8692"/>
                </a:lnTo>
                <a:cubicBezTo>
                  <a:pt x="8172" y="8783"/>
                  <a:pt x="7990" y="8875"/>
                  <a:pt x="7898" y="8966"/>
                </a:cubicBezTo>
                <a:cubicBezTo>
                  <a:pt x="7807" y="8966"/>
                  <a:pt x="7807" y="9080"/>
                  <a:pt x="7693" y="9080"/>
                </a:cubicBezTo>
                <a:lnTo>
                  <a:pt x="7693" y="8966"/>
                </a:lnTo>
                <a:cubicBezTo>
                  <a:pt x="7602" y="9080"/>
                  <a:pt x="7510" y="9171"/>
                  <a:pt x="7419" y="9263"/>
                </a:cubicBezTo>
                <a:lnTo>
                  <a:pt x="7693" y="9833"/>
                </a:lnTo>
                <a:cubicBezTo>
                  <a:pt x="8263" y="9445"/>
                  <a:pt x="9040" y="9080"/>
                  <a:pt x="9040" y="8874"/>
                </a:cubicBezTo>
                <a:lnTo>
                  <a:pt x="9040" y="9171"/>
                </a:lnTo>
                <a:cubicBezTo>
                  <a:pt x="9131" y="8966"/>
                  <a:pt x="9222" y="8783"/>
                  <a:pt x="9405" y="8601"/>
                </a:cubicBezTo>
                <a:cubicBezTo>
                  <a:pt x="9519" y="8509"/>
                  <a:pt x="9610" y="8395"/>
                  <a:pt x="9701" y="8395"/>
                </a:cubicBezTo>
                <a:cubicBezTo>
                  <a:pt x="9519" y="8395"/>
                  <a:pt x="9610" y="8304"/>
                  <a:pt x="9701" y="8213"/>
                </a:cubicBezTo>
                <a:cubicBezTo>
                  <a:pt x="9792" y="8393"/>
                  <a:pt x="10084" y="8507"/>
                  <a:pt x="9801" y="8775"/>
                </a:cubicBezTo>
                <a:lnTo>
                  <a:pt x="9801" y="8775"/>
                </a:lnTo>
                <a:cubicBezTo>
                  <a:pt x="9896" y="8692"/>
                  <a:pt x="10098" y="8686"/>
                  <a:pt x="10363" y="8509"/>
                </a:cubicBezTo>
                <a:cubicBezTo>
                  <a:pt x="10272" y="8509"/>
                  <a:pt x="9975" y="8395"/>
                  <a:pt x="10089" y="8304"/>
                </a:cubicBezTo>
                <a:cubicBezTo>
                  <a:pt x="10546" y="8304"/>
                  <a:pt x="10363" y="8304"/>
                  <a:pt x="10843" y="8213"/>
                </a:cubicBezTo>
                <a:cubicBezTo>
                  <a:pt x="10751" y="8213"/>
                  <a:pt x="10751" y="7939"/>
                  <a:pt x="11025" y="7825"/>
                </a:cubicBezTo>
                <a:lnTo>
                  <a:pt x="11025" y="7825"/>
                </a:lnTo>
                <a:cubicBezTo>
                  <a:pt x="10934" y="7939"/>
                  <a:pt x="11117" y="8030"/>
                  <a:pt x="11025" y="8121"/>
                </a:cubicBezTo>
                <a:lnTo>
                  <a:pt x="11505" y="7642"/>
                </a:lnTo>
                <a:lnTo>
                  <a:pt x="11505" y="7642"/>
                </a:lnTo>
                <a:cubicBezTo>
                  <a:pt x="11413" y="7733"/>
                  <a:pt x="11505" y="7825"/>
                  <a:pt x="11687" y="7825"/>
                </a:cubicBezTo>
                <a:cubicBezTo>
                  <a:pt x="11596" y="7825"/>
                  <a:pt x="12167" y="7642"/>
                  <a:pt x="12258" y="7551"/>
                </a:cubicBezTo>
                <a:lnTo>
                  <a:pt x="12258" y="7551"/>
                </a:lnTo>
                <a:lnTo>
                  <a:pt x="12130" y="7615"/>
                </a:lnTo>
                <a:lnTo>
                  <a:pt x="12130" y="7615"/>
                </a:lnTo>
                <a:cubicBezTo>
                  <a:pt x="12641" y="7348"/>
                  <a:pt x="12573" y="7062"/>
                  <a:pt x="13125" y="6797"/>
                </a:cubicBezTo>
                <a:lnTo>
                  <a:pt x="13125" y="6797"/>
                </a:lnTo>
                <a:cubicBezTo>
                  <a:pt x="13125" y="6876"/>
                  <a:pt x="13058" y="7090"/>
                  <a:pt x="13271" y="7090"/>
                </a:cubicBezTo>
                <a:cubicBezTo>
                  <a:pt x="13306" y="7090"/>
                  <a:pt x="13348" y="7084"/>
                  <a:pt x="13399" y="7071"/>
                </a:cubicBezTo>
                <a:cubicBezTo>
                  <a:pt x="13513" y="6889"/>
                  <a:pt x="13787" y="6318"/>
                  <a:pt x="14358" y="6021"/>
                </a:cubicBezTo>
                <a:lnTo>
                  <a:pt x="14449" y="6021"/>
                </a:lnTo>
                <a:lnTo>
                  <a:pt x="14928" y="5747"/>
                </a:lnTo>
                <a:lnTo>
                  <a:pt x="14928" y="5747"/>
                </a:lnTo>
                <a:cubicBezTo>
                  <a:pt x="14655" y="6021"/>
                  <a:pt x="14084" y="6683"/>
                  <a:pt x="13696" y="6980"/>
                </a:cubicBezTo>
                <a:cubicBezTo>
                  <a:pt x="13833" y="6934"/>
                  <a:pt x="13856" y="6934"/>
                  <a:pt x="13893" y="6934"/>
                </a:cubicBezTo>
                <a:cubicBezTo>
                  <a:pt x="13930" y="6934"/>
                  <a:pt x="13981" y="6934"/>
                  <a:pt x="14175" y="6889"/>
                </a:cubicBezTo>
                <a:cubicBezTo>
                  <a:pt x="14241" y="6889"/>
                  <a:pt x="14105" y="6984"/>
                  <a:pt x="13989" y="7037"/>
                </a:cubicBezTo>
                <a:lnTo>
                  <a:pt x="13989" y="7037"/>
                </a:lnTo>
                <a:cubicBezTo>
                  <a:pt x="14244" y="6957"/>
                  <a:pt x="14486" y="6877"/>
                  <a:pt x="14746" y="6797"/>
                </a:cubicBezTo>
                <a:cubicBezTo>
                  <a:pt x="14655" y="6683"/>
                  <a:pt x="15316" y="6501"/>
                  <a:pt x="15225" y="6318"/>
                </a:cubicBezTo>
                <a:lnTo>
                  <a:pt x="15225" y="6318"/>
                </a:lnTo>
                <a:cubicBezTo>
                  <a:pt x="14928" y="6501"/>
                  <a:pt x="14655" y="6683"/>
                  <a:pt x="14358" y="6797"/>
                </a:cubicBezTo>
                <a:cubicBezTo>
                  <a:pt x="14267" y="6683"/>
                  <a:pt x="14746" y="6227"/>
                  <a:pt x="15408" y="6113"/>
                </a:cubicBezTo>
                <a:cubicBezTo>
                  <a:pt x="15499" y="6113"/>
                  <a:pt x="15316" y="6318"/>
                  <a:pt x="15408" y="6409"/>
                </a:cubicBezTo>
                <a:cubicBezTo>
                  <a:pt x="15408" y="6318"/>
                  <a:pt x="15887" y="6113"/>
                  <a:pt x="15978" y="6113"/>
                </a:cubicBezTo>
                <a:lnTo>
                  <a:pt x="15682" y="6318"/>
                </a:lnTo>
                <a:cubicBezTo>
                  <a:pt x="16070" y="6227"/>
                  <a:pt x="16161" y="5930"/>
                  <a:pt x="16640" y="5930"/>
                </a:cubicBezTo>
                <a:cubicBezTo>
                  <a:pt x="16701" y="5930"/>
                  <a:pt x="16762" y="5971"/>
                  <a:pt x="16796" y="5971"/>
                </a:cubicBezTo>
                <a:cubicBezTo>
                  <a:pt x="16813" y="5971"/>
                  <a:pt x="16823" y="5960"/>
                  <a:pt x="16823" y="5930"/>
                </a:cubicBezTo>
                <a:cubicBezTo>
                  <a:pt x="16823" y="5839"/>
                  <a:pt x="16640" y="5359"/>
                  <a:pt x="16823" y="5177"/>
                </a:cubicBezTo>
                <a:lnTo>
                  <a:pt x="17302" y="5177"/>
                </a:lnTo>
                <a:cubicBezTo>
                  <a:pt x="17451" y="5131"/>
                  <a:pt x="17570" y="5108"/>
                  <a:pt x="17653" y="5108"/>
                </a:cubicBezTo>
                <a:cubicBezTo>
                  <a:pt x="17736" y="5108"/>
                  <a:pt x="17782" y="5131"/>
                  <a:pt x="17782" y="5177"/>
                </a:cubicBezTo>
                <a:cubicBezTo>
                  <a:pt x="17873" y="5177"/>
                  <a:pt x="17599" y="5359"/>
                  <a:pt x="17508" y="5451"/>
                </a:cubicBezTo>
                <a:cubicBezTo>
                  <a:pt x="17302" y="5542"/>
                  <a:pt x="17211" y="5656"/>
                  <a:pt x="17211" y="5747"/>
                </a:cubicBezTo>
                <a:cubicBezTo>
                  <a:pt x="17302" y="5656"/>
                  <a:pt x="17394" y="5542"/>
                  <a:pt x="17508" y="5542"/>
                </a:cubicBezTo>
                <a:cubicBezTo>
                  <a:pt x="17508" y="5542"/>
                  <a:pt x="17370" y="5680"/>
                  <a:pt x="17433" y="5680"/>
                </a:cubicBezTo>
                <a:cubicBezTo>
                  <a:pt x="17447" y="5680"/>
                  <a:pt x="17470" y="5673"/>
                  <a:pt x="17508" y="5656"/>
                </a:cubicBezTo>
                <a:lnTo>
                  <a:pt x="17599" y="5542"/>
                </a:lnTo>
                <a:lnTo>
                  <a:pt x="17599" y="5656"/>
                </a:lnTo>
                <a:lnTo>
                  <a:pt x="17599" y="5681"/>
                </a:lnTo>
                <a:lnTo>
                  <a:pt x="17599" y="5681"/>
                </a:lnTo>
                <a:cubicBezTo>
                  <a:pt x="17622" y="5649"/>
                  <a:pt x="17652" y="5604"/>
                  <a:pt x="17690" y="5542"/>
                </a:cubicBezTo>
                <a:lnTo>
                  <a:pt x="17690" y="5542"/>
                </a:lnTo>
                <a:cubicBezTo>
                  <a:pt x="17690" y="5747"/>
                  <a:pt x="17599" y="5839"/>
                  <a:pt x="17508" y="6021"/>
                </a:cubicBezTo>
                <a:cubicBezTo>
                  <a:pt x="17599" y="6021"/>
                  <a:pt x="17599" y="6021"/>
                  <a:pt x="17690" y="6113"/>
                </a:cubicBezTo>
                <a:lnTo>
                  <a:pt x="17690" y="6592"/>
                </a:lnTo>
                <a:lnTo>
                  <a:pt x="17508" y="6592"/>
                </a:lnTo>
                <a:cubicBezTo>
                  <a:pt x="17302" y="7071"/>
                  <a:pt x="17120" y="7254"/>
                  <a:pt x="16937" y="7551"/>
                </a:cubicBezTo>
                <a:lnTo>
                  <a:pt x="16937" y="7642"/>
                </a:lnTo>
                <a:cubicBezTo>
                  <a:pt x="16783" y="7711"/>
                  <a:pt x="16641" y="7896"/>
                  <a:pt x="16619" y="7896"/>
                </a:cubicBezTo>
                <a:cubicBezTo>
                  <a:pt x="16612" y="7896"/>
                  <a:pt x="16618" y="7875"/>
                  <a:pt x="16640" y="7825"/>
                </a:cubicBezTo>
                <a:lnTo>
                  <a:pt x="16640" y="7825"/>
                </a:lnTo>
                <a:lnTo>
                  <a:pt x="16252" y="8213"/>
                </a:lnTo>
                <a:lnTo>
                  <a:pt x="16161" y="8213"/>
                </a:lnTo>
                <a:cubicBezTo>
                  <a:pt x="15978" y="8304"/>
                  <a:pt x="15796" y="8509"/>
                  <a:pt x="15590" y="8601"/>
                </a:cubicBezTo>
                <a:lnTo>
                  <a:pt x="15796" y="8783"/>
                </a:lnTo>
                <a:lnTo>
                  <a:pt x="15887" y="8692"/>
                </a:lnTo>
                <a:cubicBezTo>
                  <a:pt x="15922" y="8692"/>
                  <a:pt x="15944" y="8692"/>
                  <a:pt x="15957" y="8687"/>
                </a:cubicBezTo>
                <a:lnTo>
                  <a:pt x="15957" y="8687"/>
                </a:lnTo>
                <a:cubicBezTo>
                  <a:pt x="15930" y="8749"/>
                  <a:pt x="15887" y="8812"/>
                  <a:pt x="15887" y="8874"/>
                </a:cubicBezTo>
                <a:cubicBezTo>
                  <a:pt x="15978" y="8874"/>
                  <a:pt x="16070" y="8783"/>
                  <a:pt x="16161" y="8601"/>
                </a:cubicBezTo>
                <a:cubicBezTo>
                  <a:pt x="16252" y="8601"/>
                  <a:pt x="16366" y="8509"/>
                  <a:pt x="16458" y="8395"/>
                </a:cubicBezTo>
                <a:lnTo>
                  <a:pt x="16458" y="8395"/>
                </a:lnTo>
                <a:cubicBezTo>
                  <a:pt x="16366" y="8601"/>
                  <a:pt x="16252" y="8874"/>
                  <a:pt x="16070" y="9171"/>
                </a:cubicBezTo>
                <a:lnTo>
                  <a:pt x="16161" y="9171"/>
                </a:lnTo>
                <a:lnTo>
                  <a:pt x="16070" y="9263"/>
                </a:lnTo>
                <a:lnTo>
                  <a:pt x="16161" y="9263"/>
                </a:lnTo>
                <a:lnTo>
                  <a:pt x="16252" y="9354"/>
                </a:lnTo>
                <a:cubicBezTo>
                  <a:pt x="16458" y="9080"/>
                  <a:pt x="16732" y="8783"/>
                  <a:pt x="16937" y="8509"/>
                </a:cubicBezTo>
                <a:lnTo>
                  <a:pt x="17120" y="8395"/>
                </a:lnTo>
                <a:lnTo>
                  <a:pt x="17028" y="8395"/>
                </a:lnTo>
                <a:lnTo>
                  <a:pt x="17211" y="8213"/>
                </a:lnTo>
                <a:cubicBezTo>
                  <a:pt x="17211" y="8121"/>
                  <a:pt x="17302" y="8121"/>
                  <a:pt x="17302" y="8030"/>
                </a:cubicBezTo>
                <a:cubicBezTo>
                  <a:pt x="17690" y="7733"/>
                  <a:pt x="18261" y="7368"/>
                  <a:pt x="18649" y="7071"/>
                </a:cubicBezTo>
                <a:lnTo>
                  <a:pt x="18832" y="6889"/>
                </a:lnTo>
                <a:lnTo>
                  <a:pt x="18649" y="6980"/>
                </a:lnTo>
                <a:cubicBezTo>
                  <a:pt x="18631" y="6988"/>
                  <a:pt x="18618" y="6992"/>
                  <a:pt x="18609" y="6992"/>
                </a:cubicBezTo>
                <a:cubicBezTo>
                  <a:pt x="18540" y="6992"/>
                  <a:pt x="18768" y="6746"/>
                  <a:pt x="18732" y="6746"/>
                </a:cubicBezTo>
                <a:cubicBezTo>
                  <a:pt x="18723" y="6746"/>
                  <a:pt x="18698" y="6761"/>
                  <a:pt x="18649" y="6797"/>
                </a:cubicBezTo>
                <a:cubicBezTo>
                  <a:pt x="18740" y="6683"/>
                  <a:pt x="18832" y="6501"/>
                  <a:pt x="19014" y="6409"/>
                </a:cubicBezTo>
                <a:lnTo>
                  <a:pt x="19105" y="6318"/>
                </a:lnTo>
                <a:cubicBezTo>
                  <a:pt x="19105" y="6318"/>
                  <a:pt x="19220" y="6227"/>
                  <a:pt x="19311" y="6227"/>
                </a:cubicBezTo>
                <a:cubicBezTo>
                  <a:pt x="19402" y="6113"/>
                  <a:pt x="19494" y="6021"/>
                  <a:pt x="19585" y="5930"/>
                </a:cubicBezTo>
                <a:cubicBezTo>
                  <a:pt x="19676" y="5930"/>
                  <a:pt x="19676" y="6021"/>
                  <a:pt x="19676" y="6021"/>
                </a:cubicBezTo>
                <a:cubicBezTo>
                  <a:pt x="19676" y="6021"/>
                  <a:pt x="19402" y="6113"/>
                  <a:pt x="19311" y="6318"/>
                </a:cubicBezTo>
                <a:cubicBezTo>
                  <a:pt x="19402" y="6227"/>
                  <a:pt x="19585" y="6113"/>
                  <a:pt x="19790" y="6021"/>
                </a:cubicBezTo>
                <a:cubicBezTo>
                  <a:pt x="19882" y="5930"/>
                  <a:pt x="20064" y="5839"/>
                  <a:pt x="20155" y="5656"/>
                </a:cubicBezTo>
                <a:cubicBezTo>
                  <a:pt x="20064" y="5656"/>
                  <a:pt x="19973" y="5747"/>
                  <a:pt x="19882" y="5747"/>
                </a:cubicBezTo>
                <a:cubicBezTo>
                  <a:pt x="20064" y="5542"/>
                  <a:pt x="20247" y="5359"/>
                  <a:pt x="20543" y="5177"/>
                </a:cubicBezTo>
                <a:cubicBezTo>
                  <a:pt x="20772" y="4929"/>
                  <a:pt x="20953" y="4761"/>
                  <a:pt x="21166" y="4606"/>
                </a:cubicBezTo>
                <a:lnTo>
                  <a:pt x="20932" y="4606"/>
                </a:lnTo>
                <a:cubicBezTo>
                  <a:pt x="21023" y="4697"/>
                  <a:pt x="20726" y="4880"/>
                  <a:pt x="20361" y="5177"/>
                </a:cubicBezTo>
                <a:cubicBezTo>
                  <a:pt x="20064" y="5359"/>
                  <a:pt x="19790" y="5542"/>
                  <a:pt x="20064" y="5542"/>
                </a:cubicBezTo>
                <a:cubicBezTo>
                  <a:pt x="19676" y="5542"/>
                  <a:pt x="19402" y="5930"/>
                  <a:pt x="18923" y="6113"/>
                </a:cubicBezTo>
                <a:cubicBezTo>
                  <a:pt x="18923" y="6113"/>
                  <a:pt x="19014" y="6113"/>
                  <a:pt x="18740" y="6227"/>
                </a:cubicBezTo>
                <a:lnTo>
                  <a:pt x="18740" y="6318"/>
                </a:lnTo>
                <a:lnTo>
                  <a:pt x="18923" y="6318"/>
                </a:lnTo>
                <a:cubicBezTo>
                  <a:pt x="18832" y="6409"/>
                  <a:pt x="18444" y="6797"/>
                  <a:pt x="18261" y="6889"/>
                </a:cubicBezTo>
                <a:lnTo>
                  <a:pt x="18078" y="7071"/>
                </a:lnTo>
                <a:lnTo>
                  <a:pt x="17964" y="7071"/>
                </a:lnTo>
                <a:lnTo>
                  <a:pt x="17964" y="6980"/>
                </a:lnTo>
                <a:lnTo>
                  <a:pt x="18078" y="6889"/>
                </a:lnTo>
                <a:cubicBezTo>
                  <a:pt x="18078" y="6797"/>
                  <a:pt x="18170" y="6797"/>
                  <a:pt x="18170" y="6797"/>
                </a:cubicBezTo>
                <a:cubicBezTo>
                  <a:pt x="18250" y="6697"/>
                  <a:pt x="18189" y="6615"/>
                  <a:pt x="18235" y="6596"/>
                </a:cubicBezTo>
                <a:lnTo>
                  <a:pt x="18235" y="6596"/>
                </a:lnTo>
                <a:cubicBezTo>
                  <a:pt x="18225" y="6599"/>
                  <a:pt x="18214" y="6603"/>
                  <a:pt x="18203" y="6611"/>
                </a:cubicBezTo>
                <a:lnTo>
                  <a:pt x="18203" y="6611"/>
                </a:lnTo>
                <a:cubicBezTo>
                  <a:pt x="18261" y="6475"/>
                  <a:pt x="18261" y="6396"/>
                  <a:pt x="18261" y="6318"/>
                </a:cubicBezTo>
                <a:cubicBezTo>
                  <a:pt x="18444" y="6227"/>
                  <a:pt x="18535" y="5839"/>
                  <a:pt x="18649" y="5451"/>
                </a:cubicBezTo>
                <a:cubicBezTo>
                  <a:pt x="18740" y="5268"/>
                  <a:pt x="18832" y="4971"/>
                  <a:pt x="18832" y="4789"/>
                </a:cubicBezTo>
                <a:cubicBezTo>
                  <a:pt x="18923" y="4606"/>
                  <a:pt x="18923" y="4309"/>
                  <a:pt x="19014" y="4218"/>
                </a:cubicBezTo>
                <a:lnTo>
                  <a:pt x="19014" y="4218"/>
                </a:lnTo>
                <a:cubicBezTo>
                  <a:pt x="18649" y="4309"/>
                  <a:pt x="18352" y="4401"/>
                  <a:pt x="18078" y="4401"/>
                </a:cubicBezTo>
                <a:lnTo>
                  <a:pt x="17964" y="4606"/>
                </a:lnTo>
                <a:cubicBezTo>
                  <a:pt x="17690" y="4697"/>
                  <a:pt x="17394" y="4697"/>
                  <a:pt x="17120" y="4789"/>
                </a:cubicBezTo>
                <a:cubicBezTo>
                  <a:pt x="17028" y="4880"/>
                  <a:pt x="16823" y="4880"/>
                  <a:pt x="16732" y="4971"/>
                </a:cubicBezTo>
                <a:cubicBezTo>
                  <a:pt x="16549" y="4971"/>
                  <a:pt x="16366" y="5086"/>
                  <a:pt x="16366" y="5086"/>
                </a:cubicBezTo>
                <a:lnTo>
                  <a:pt x="16366" y="5177"/>
                </a:lnTo>
                <a:cubicBezTo>
                  <a:pt x="16070" y="5359"/>
                  <a:pt x="15499" y="5451"/>
                  <a:pt x="14928" y="5656"/>
                </a:cubicBezTo>
                <a:cubicBezTo>
                  <a:pt x="14928" y="5588"/>
                  <a:pt x="14993" y="5561"/>
                  <a:pt x="15069" y="5550"/>
                </a:cubicBezTo>
                <a:lnTo>
                  <a:pt x="15069" y="5550"/>
                </a:lnTo>
                <a:cubicBezTo>
                  <a:pt x="14371" y="5618"/>
                  <a:pt x="13840" y="6120"/>
                  <a:pt x="13308" y="6227"/>
                </a:cubicBezTo>
                <a:cubicBezTo>
                  <a:pt x="13125" y="6318"/>
                  <a:pt x="13034" y="6318"/>
                  <a:pt x="12943" y="6409"/>
                </a:cubicBezTo>
                <a:lnTo>
                  <a:pt x="12829" y="6409"/>
                </a:lnTo>
                <a:cubicBezTo>
                  <a:pt x="12737" y="6409"/>
                  <a:pt x="12555" y="6501"/>
                  <a:pt x="12463" y="6592"/>
                </a:cubicBezTo>
                <a:lnTo>
                  <a:pt x="12372" y="6501"/>
                </a:lnTo>
                <a:lnTo>
                  <a:pt x="12258" y="6592"/>
                </a:lnTo>
                <a:cubicBezTo>
                  <a:pt x="12075" y="6592"/>
                  <a:pt x="12167" y="6683"/>
                  <a:pt x="12258" y="6683"/>
                </a:cubicBezTo>
                <a:cubicBezTo>
                  <a:pt x="12258" y="6683"/>
                  <a:pt x="12167" y="6797"/>
                  <a:pt x="12075" y="6797"/>
                </a:cubicBezTo>
                <a:cubicBezTo>
                  <a:pt x="11919" y="6797"/>
                  <a:pt x="11745" y="6999"/>
                  <a:pt x="11527" y="6999"/>
                </a:cubicBezTo>
                <a:cubicBezTo>
                  <a:pt x="11490" y="6999"/>
                  <a:pt x="11452" y="6993"/>
                  <a:pt x="11413" y="6980"/>
                </a:cubicBezTo>
                <a:cubicBezTo>
                  <a:pt x="11413" y="7071"/>
                  <a:pt x="10660" y="7459"/>
                  <a:pt x="10660" y="7642"/>
                </a:cubicBezTo>
                <a:cubicBezTo>
                  <a:pt x="10660" y="7642"/>
                  <a:pt x="10546" y="7642"/>
                  <a:pt x="10660" y="7551"/>
                </a:cubicBezTo>
                <a:lnTo>
                  <a:pt x="10660" y="7551"/>
                </a:lnTo>
                <a:cubicBezTo>
                  <a:pt x="10546" y="7642"/>
                  <a:pt x="10546" y="7642"/>
                  <a:pt x="10455" y="7642"/>
                </a:cubicBezTo>
                <a:cubicBezTo>
                  <a:pt x="10660" y="7459"/>
                  <a:pt x="10843" y="7254"/>
                  <a:pt x="10934" y="7071"/>
                </a:cubicBezTo>
                <a:cubicBezTo>
                  <a:pt x="10952" y="7053"/>
                  <a:pt x="10963" y="7046"/>
                  <a:pt x="10969" y="7046"/>
                </a:cubicBezTo>
                <a:cubicBezTo>
                  <a:pt x="10992" y="7046"/>
                  <a:pt x="10934" y="7163"/>
                  <a:pt x="10934" y="7163"/>
                </a:cubicBezTo>
                <a:cubicBezTo>
                  <a:pt x="11023" y="7073"/>
                  <a:pt x="11025" y="6984"/>
                  <a:pt x="11110" y="6980"/>
                </a:cubicBezTo>
                <a:lnTo>
                  <a:pt x="11110" y="6980"/>
                </a:lnTo>
                <a:cubicBezTo>
                  <a:pt x="11103" y="7013"/>
                  <a:pt x="11088" y="7074"/>
                  <a:pt x="11056" y="7125"/>
                </a:cubicBezTo>
                <a:lnTo>
                  <a:pt x="11056" y="7125"/>
                </a:lnTo>
                <a:cubicBezTo>
                  <a:pt x="11408" y="6674"/>
                  <a:pt x="11320" y="6498"/>
                  <a:pt x="11231" y="6409"/>
                </a:cubicBezTo>
                <a:cubicBezTo>
                  <a:pt x="11413" y="6227"/>
                  <a:pt x="11505" y="6021"/>
                  <a:pt x="11505" y="5839"/>
                </a:cubicBezTo>
                <a:cubicBezTo>
                  <a:pt x="11550" y="5793"/>
                  <a:pt x="11624" y="5747"/>
                  <a:pt x="11662" y="5747"/>
                </a:cubicBezTo>
                <a:cubicBezTo>
                  <a:pt x="11699" y="5747"/>
                  <a:pt x="11699" y="5793"/>
                  <a:pt x="11596" y="5930"/>
                </a:cubicBezTo>
                <a:cubicBezTo>
                  <a:pt x="11687" y="5839"/>
                  <a:pt x="12372" y="4971"/>
                  <a:pt x="12167" y="4880"/>
                </a:cubicBezTo>
                <a:cubicBezTo>
                  <a:pt x="12258" y="4789"/>
                  <a:pt x="12372" y="4606"/>
                  <a:pt x="12372" y="4606"/>
                </a:cubicBezTo>
                <a:cubicBezTo>
                  <a:pt x="12540" y="4166"/>
                  <a:pt x="12630" y="4130"/>
                  <a:pt x="12715" y="3757"/>
                </a:cubicBezTo>
                <a:lnTo>
                  <a:pt x="12715" y="3757"/>
                </a:lnTo>
                <a:cubicBezTo>
                  <a:pt x="12701" y="3775"/>
                  <a:pt x="12680" y="3796"/>
                  <a:pt x="12646" y="3830"/>
                </a:cubicBezTo>
                <a:cubicBezTo>
                  <a:pt x="12555" y="3556"/>
                  <a:pt x="12737" y="3465"/>
                  <a:pt x="12737" y="2986"/>
                </a:cubicBezTo>
                <a:lnTo>
                  <a:pt x="12737" y="2506"/>
                </a:lnTo>
                <a:cubicBezTo>
                  <a:pt x="12646" y="2415"/>
                  <a:pt x="12646" y="2415"/>
                  <a:pt x="12555" y="2324"/>
                </a:cubicBezTo>
                <a:lnTo>
                  <a:pt x="12463" y="2232"/>
                </a:lnTo>
                <a:cubicBezTo>
                  <a:pt x="12372" y="2118"/>
                  <a:pt x="12258" y="2027"/>
                  <a:pt x="12075" y="1844"/>
                </a:cubicBezTo>
                <a:lnTo>
                  <a:pt x="12075" y="1936"/>
                </a:lnTo>
                <a:cubicBezTo>
                  <a:pt x="12075" y="2027"/>
                  <a:pt x="11984" y="2027"/>
                  <a:pt x="11984" y="2027"/>
                </a:cubicBezTo>
                <a:cubicBezTo>
                  <a:pt x="11984" y="1936"/>
                  <a:pt x="11893" y="1844"/>
                  <a:pt x="11893" y="1662"/>
                </a:cubicBezTo>
                <a:cubicBezTo>
                  <a:pt x="11893" y="1751"/>
                  <a:pt x="11871" y="1819"/>
                  <a:pt x="11835" y="1819"/>
                </a:cubicBezTo>
                <a:cubicBezTo>
                  <a:pt x="11798" y="1819"/>
                  <a:pt x="11745" y="1746"/>
                  <a:pt x="11687" y="1548"/>
                </a:cubicBezTo>
                <a:cubicBezTo>
                  <a:pt x="11801" y="1548"/>
                  <a:pt x="11801" y="1365"/>
                  <a:pt x="11687" y="1091"/>
                </a:cubicBezTo>
                <a:cubicBezTo>
                  <a:pt x="11505" y="886"/>
                  <a:pt x="11322" y="612"/>
                  <a:pt x="11231" y="406"/>
                </a:cubicBezTo>
                <a:lnTo>
                  <a:pt x="11231" y="406"/>
                </a:lnTo>
                <a:cubicBezTo>
                  <a:pt x="11259" y="471"/>
                  <a:pt x="11250" y="495"/>
                  <a:pt x="11215" y="495"/>
                </a:cubicBezTo>
                <a:cubicBezTo>
                  <a:pt x="11139" y="495"/>
                  <a:pt x="10940" y="378"/>
                  <a:pt x="10751" y="315"/>
                </a:cubicBezTo>
                <a:cubicBezTo>
                  <a:pt x="10580" y="262"/>
                  <a:pt x="10416" y="210"/>
                  <a:pt x="10344" y="210"/>
                </a:cubicBezTo>
                <a:cubicBezTo>
                  <a:pt x="10291" y="210"/>
                  <a:pt x="10286" y="238"/>
                  <a:pt x="10363" y="315"/>
                </a:cubicBezTo>
                <a:cubicBezTo>
                  <a:pt x="10089" y="132"/>
                  <a:pt x="10455" y="224"/>
                  <a:pt x="10181" y="41"/>
                </a:cubicBezTo>
                <a:cubicBezTo>
                  <a:pt x="9861" y="41"/>
                  <a:pt x="9582" y="1"/>
                  <a:pt x="92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6" name="Google Shape;616;p28"/>
          <p:cNvSpPr/>
          <p:nvPr/>
        </p:nvSpPr>
        <p:spPr>
          <a:xfrm>
            <a:off x="1483925" y="1344324"/>
            <a:ext cx="7325" cy="2300"/>
          </a:xfrm>
          <a:custGeom>
            <a:avLst/>
            <a:gdLst/>
            <a:ahLst/>
            <a:cxnLst/>
            <a:rect l="l" t="t" r="r" b="b"/>
            <a:pathLst>
              <a:path w="293" h="92" extrusionOk="0">
                <a:moveTo>
                  <a:pt x="110" y="1"/>
                </a:moveTo>
                <a:cubicBezTo>
                  <a:pt x="72" y="1"/>
                  <a:pt x="79" y="1"/>
                  <a:pt x="106" y="4"/>
                </a:cubicBezTo>
                <a:lnTo>
                  <a:pt x="106" y="4"/>
                </a:lnTo>
                <a:cubicBezTo>
                  <a:pt x="107" y="3"/>
                  <a:pt x="108" y="2"/>
                  <a:pt x="110" y="1"/>
                </a:cubicBezTo>
                <a:close/>
                <a:moveTo>
                  <a:pt x="106" y="4"/>
                </a:moveTo>
                <a:cubicBezTo>
                  <a:pt x="1" y="92"/>
                  <a:pt x="202" y="92"/>
                  <a:pt x="292" y="92"/>
                </a:cubicBezTo>
                <a:cubicBezTo>
                  <a:pt x="292" y="31"/>
                  <a:pt x="159" y="11"/>
                  <a:pt x="106" y="4"/>
                </a:cubicBezTo>
                <a:close/>
              </a:path>
            </a:pathLst>
          </a:custGeom>
          <a:solidFill>
            <a:srgbClr val="C8A07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7" name="Google Shape;617;p28"/>
          <p:cNvSpPr/>
          <p:nvPr/>
        </p:nvSpPr>
        <p:spPr>
          <a:xfrm>
            <a:off x="1479250" y="1315799"/>
            <a:ext cx="2300" cy="4600"/>
          </a:xfrm>
          <a:custGeom>
            <a:avLst/>
            <a:gdLst/>
            <a:ahLst/>
            <a:cxnLst/>
            <a:rect l="l" t="t" r="r" b="b"/>
            <a:pathLst>
              <a:path w="92" h="184" extrusionOk="0">
                <a:moveTo>
                  <a:pt x="91" y="183"/>
                </a:moveTo>
                <a:lnTo>
                  <a:pt x="91" y="183"/>
                </a:lnTo>
                <a:lnTo>
                  <a:pt x="0" y="0"/>
                </a:lnTo>
                <a:close/>
              </a:path>
            </a:pathLst>
          </a:custGeom>
          <a:solidFill>
            <a:srgbClr val="C8A07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8" name="Google Shape;618;p28"/>
          <p:cNvSpPr/>
          <p:nvPr/>
        </p:nvSpPr>
        <p:spPr>
          <a:xfrm>
            <a:off x="1895300" y="1344324"/>
            <a:ext cx="7375" cy="2300"/>
          </a:xfrm>
          <a:custGeom>
            <a:avLst/>
            <a:gdLst/>
            <a:ahLst/>
            <a:cxnLst/>
            <a:rect l="l" t="t" r="r" b="b"/>
            <a:pathLst>
              <a:path w="295" h="92" extrusionOk="0">
                <a:moveTo>
                  <a:pt x="89" y="1"/>
                </a:moveTo>
                <a:cubicBezTo>
                  <a:pt x="64" y="1"/>
                  <a:pt x="68" y="1"/>
                  <a:pt x="87" y="3"/>
                </a:cubicBezTo>
                <a:lnTo>
                  <a:pt x="87" y="3"/>
                </a:lnTo>
                <a:cubicBezTo>
                  <a:pt x="88" y="2"/>
                  <a:pt x="88" y="1"/>
                  <a:pt x="89" y="1"/>
                </a:cubicBezTo>
                <a:close/>
                <a:moveTo>
                  <a:pt x="87" y="3"/>
                </a:moveTo>
                <a:cubicBezTo>
                  <a:pt x="1" y="92"/>
                  <a:pt x="204" y="92"/>
                  <a:pt x="294" y="92"/>
                </a:cubicBezTo>
                <a:cubicBezTo>
                  <a:pt x="294" y="26"/>
                  <a:pt x="138" y="8"/>
                  <a:pt x="87" y="3"/>
                </a:cubicBezTo>
                <a:close/>
              </a:path>
            </a:pathLst>
          </a:custGeom>
          <a:solidFill>
            <a:srgbClr val="FFC5A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9" name="Google Shape;619;p28"/>
          <p:cNvSpPr/>
          <p:nvPr/>
        </p:nvSpPr>
        <p:spPr>
          <a:xfrm>
            <a:off x="1890675" y="1315799"/>
            <a:ext cx="2300" cy="4600"/>
          </a:xfrm>
          <a:custGeom>
            <a:avLst/>
            <a:gdLst/>
            <a:ahLst/>
            <a:cxnLst/>
            <a:rect l="l" t="t" r="r" b="b"/>
            <a:pathLst>
              <a:path w="92" h="184" extrusionOk="0">
                <a:moveTo>
                  <a:pt x="91" y="183"/>
                </a:moveTo>
                <a:lnTo>
                  <a:pt x="91" y="183"/>
                </a:lnTo>
                <a:lnTo>
                  <a:pt x="0" y="0"/>
                </a:lnTo>
                <a:close/>
              </a:path>
            </a:pathLst>
          </a:custGeom>
          <a:solidFill>
            <a:srgbClr val="FFC5A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0" name="Google Shape;620;p28"/>
          <p:cNvSpPr/>
          <p:nvPr/>
        </p:nvSpPr>
        <p:spPr>
          <a:xfrm>
            <a:off x="2306825" y="1344324"/>
            <a:ext cx="7275" cy="2300"/>
          </a:xfrm>
          <a:custGeom>
            <a:avLst/>
            <a:gdLst/>
            <a:ahLst/>
            <a:cxnLst/>
            <a:rect l="l" t="t" r="r" b="b"/>
            <a:pathLst>
              <a:path w="291" h="92" extrusionOk="0">
                <a:moveTo>
                  <a:pt x="85" y="1"/>
                </a:moveTo>
                <a:cubicBezTo>
                  <a:pt x="51" y="1"/>
                  <a:pt x="55" y="1"/>
                  <a:pt x="80" y="6"/>
                </a:cubicBezTo>
                <a:lnTo>
                  <a:pt x="80" y="6"/>
                </a:lnTo>
                <a:cubicBezTo>
                  <a:pt x="82" y="4"/>
                  <a:pt x="83" y="2"/>
                  <a:pt x="85" y="1"/>
                </a:cubicBezTo>
                <a:close/>
                <a:moveTo>
                  <a:pt x="80" y="6"/>
                </a:moveTo>
                <a:cubicBezTo>
                  <a:pt x="0" y="92"/>
                  <a:pt x="178" y="92"/>
                  <a:pt x="290" y="92"/>
                </a:cubicBezTo>
                <a:cubicBezTo>
                  <a:pt x="219" y="35"/>
                  <a:pt x="122" y="14"/>
                  <a:pt x="80" y="6"/>
                </a:cubicBezTo>
                <a:close/>
              </a:path>
            </a:pathLst>
          </a:custGeom>
          <a:solidFill>
            <a:srgbClr val="C8C1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1" name="Google Shape;621;p28"/>
          <p:cNvSpPr/>
          <p:nvPr/>
        </p:nvSpPr>
        <p:spPr>
          <a:xfrm>
            <a:off x="2302100" y="1315799"/>
            <a:ext cx="2300" cy="4600"/>
          </a:xfrm>
          <a:custGeom>
            <a:avLst/>
            <a:gdLst/>
            <a:ahLst/>
            <a:cxnLst/>
            <a:rect l="l" t="t" r="r" b="b"/>
            <a:pathLst>
              <a:path w="92" h="184" extrusionOk="0">
                <a:moveTo>
                  <a:pt x="91" y="183"/>
                </a:moveTo>
                <a:lnTo>
                  <a:pt x="91" y="183"/>
                </a:lnTo>
                <a:lnTo>
                  <a:pt x="0" y="0"/>
                </a:lnTo>
                <a:close/>
              </a:path>
            </a:pathLst>
          </a:custGeom>
          <a:solidFill>
            <a:srgbClr val="C8C1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2" name="Google Shape;622;p28"/>
          <p:cNvSpPr/>
          <p:nvPr/>
        </p:nvSpPr>
        <p:spPr>
          <a:xfrm>
            <a:off x="5392182" y="3632914"/>
            <a:ext cx="1222788" cy="454106"/>
          </a:xfrm>
          <a:custGeom>
            <a:avLst/>
            <a:gdLst/>
            <a:ahLst/>
            <a:cxnLst/>
            <a:rect l="l" t="t" r="r" b="b"/>
            <a:pathLst>
              <a:path w="34810" h="12920" extrusionOk="0">
                <a:moveTo>
                  <a:pt x="29194" y="1"/>
                </a:moveTo>
                <a:lnTo>
                  <a:pt x="480" y="2945"/>
                </a:lnTo>
                <a:cubicBezTo>
                  <a:pt x="183" y="2945"/>
                  <a:pt x="1" y="3219"/>
                  <a:pt x="1" y="3425"/>
                </a:cubicBezTo>
                <a:lnTo>
                  <a:pt x="959" y="12441"/>
                </a:lnTo>
                <a:cubicBezTo>
                  <a:pt x="959" y="12737"/>
                  <a:pt x="1233" y="12920"/>
                  <a:pt x="1416" y="12920"/>
                </a:cubicBezTo>
                <a:lnTo>
                  <a:pt x="30244" y="9975"/>
                </a:lnTo>
                <a:cubicBezTo>
                  <a:pt x="30336" y="9975"/>
                  <a:pt x="30427" y="9975"/>
                  <a:pt x="30518" y="9884"/>
                </a:cubicBezTo>
                <a:lnTo>
                  <a:pt x="34627" y="4840"/>
                </a:lnTo>
                <a:cubicBezTo>
                  <a:pt x="34809" y="4657"/>
                  <a:pt x="34718" y="4360"/>
                  <a:pt x="34513" y="4178"/>
                </a:cubicBezTo>
                <a:lnTo>
                  <a:pt x="29582" y="92"/>
                </a:lnTo>
                <a:cubicBezTo>
                  <a:pt x="29491" y="1"/>
                  <a:pt x="29286" y="1"/>
                  <a:pt x="2919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3" name="Google Shape;623;p28"/>
          <p:cNvGrpSpPr/>
          <p:nvPr/>
        </p:nvGrpSpPr>
        <p:grpSpPr>
          <a:xfrm>
            <a:off x="1031490" y="1125474"/>
            <a:ext cx="2928485" cy="1912946"/>
            <a:chOff x="-3598414" y="1658730"/>
            <a:chExt cx="1259672" cy="1263588"/>
          </a:xfrm>
        </p:grpSpPr>
        <p:sp>
          <p:nvSpPr>
            <p:cNvPr id="624" name="Google Shape;624;p28"/>
            <p:cNvSpPr/>
            <p:nvPr/>
          </p:nvSpPr>
          <p:spPr>
            <a:xfrm>
              <a:off x="-3585593" y="1674757"/>
              <a:ext cx="1246851" cy="1247561"/>
            </a:xfrm>
            <a:custGeom>
              <a:avLst/>
              <a:gdLst/>
              <a:ahLst/>
              <a:cxnLst/>
              <a:rect l="l" t="t" r="r" b="b"/>
              <a:pathLst>
                <a:path w="35495" h="35495" extrusionOk="0">
                  <a:moveTo>
                    <a:pt x="35106" y="1"/>
                  </a:moveTo>
                  <a:lnTo>
                    <a:pt x="35106" y="206"/>
                  </a:lnTo>
                  <a:lnTo>
                    <a:pt x="35106" y="3242"/>
                  </a:lnTo>
                  <a:lnTo>
                    <a:pt x="35494" y="3242"/>
                  </a:lnTo>
                  <a:lnTo>
                    <a:pt x="35494" y="571"/>
                  </a:lnTo>
                  <a:cubicBezTo>
                    <a:pt x="35494" y="298"/>
                    <a:pt x="35380" y="115"/>
                    <a:pt x="35106" y="1"/>
                  </a:cubicBezTo>
                  <a:close/>
                  <a:moveTo>
                    <a:pt x="35106" y="3333"/>
                  </a:moveTo>
                  <a:lnTo>
                    <a:pt x="35106" y="6848"/>
                  </a:lnTo>
                  <a:lnTo>
                    <a:pt x="35494" y="6848"/>
                  </a:lnTo>
                  <a:lnTo>
                    <a:pt x="35494" y="3333"/>
                  </a:lnTo>
                  <a:close/>
                  <a:moveTo>
                    <a:pt x="35106" y="6963"/>
                  </a:moveTo>
                  <a:lnTo>
                    <a:pt x="35106" y="10478"/>
                  </a:lnTo>
                  <a:lnTo>
                    <a:pt x="35494" y="10478"/>
                  </a:lnTo>
                  <a:lnTo>
                    <a:pt x="35494" y="6963"/>
                  </a:lnTo>
                  <a:close/>
                  <a:moveTo>
                    <a:pt x="35106" y="10569"/>
                  </a:moveTo>
                  <a:lnTo>
                    <a:pt x="35106" y="14084"/>
                  </a:lnTo>
                  <a:lnTo>
                    <a:pt x="35494" y="14084"/>
                  </a:lnTo>
                  <a:lnTo>
                    <a:pt x="35494" y="10569"/>
                  </a:lnTo>
                  <a:close/>
                  <a:moveTo>
                    <a:pt x="35106" y="14175"/>
                  </a:moveTo>
                  <a:lnTo>
                    <a:pt x="35106" y="17690"/>
                  </a:lnTo>
                  <a:lnTo>
                    <a:pt x="35494" y="17690"/>
                  </a:lnTo>
                  <a:lnTo>
                    <a:pt x="35494" y="14175"/>
                  </a:lnTo>
                  <a:close/>
                  <a:moveTo>
                    <a:pt x="35106" y="17805"/>
                  </a:moveTo>
                  <a:lnTo>
                    <a:pt x="35106" y="21320"/>
                  </a:lnTo>
                  <a:lnTo>
                    <a:pt x="35494" y="21320"/>
                  </a:lnTo>
                  <a:lnTo>
                    <a:pt x="35494" y="17805"/>
                  </a:lnTo>
                  <a:close/>
                  <a:moveTo>
                    <a:pt x="35106" y="21411"/>
                  </a:moveTo>
                  <a:lnTo>
                    <a:pt x="35106" y="23511"/>
                  </a:lnTo>
                  <a:cubicBezTo>
                    <a:pt x="35289" y="23397"/>
                    <a:pt x="35380" y="23397"/>
                    <a:pt x="35494" y="23305"/>
                  </a:cubicBezTo>
                  <a:lnTo>
                    <a:pt x="35494" y="21411"/>
                  </a:lnTo>
                  <a:close/>
                  <a:moveTo>
                    <a:pt x="1" y="35106"/>
                  </a:moveTo>
                  <a:cubicBezTo>
                    <a:pt x="115" y="35289"/>
                    <a:pt x="297" y="35494"/>
                    <a:pt x="571" y="35494"/>
                  </a:cubicBezTo>
                  <a:lnTo>
                    <a:pt x="3813" y="35494"/>
                  </a:lnTo>
                  <a:lnTo>
                    <a:pt x="3813" y="35106"/>
                  </a:lnTo>
                  <a:close/>
                  <a:moveTo>
                    <a:pt x="35106" y="32915"/>
                  </a:moveTo>
                  <a:lnTo>
                    <a:pt x="35106" y="34444"/>
                  </a:lnTo>
                  <a:cubicBezTo>
                    <a:pt x="35106" y="34809"/>
                    <a:pt x="34809" y="35106"/>
                    <a:pt x="34535" y="35106"/>
                  </a:cubicBezTo>
                  <a:lnTo>
                    <a:pt x="3904" y="35106"/>
                  </a:lnTo>
                  <a:lnTo>
                    <a:pt x="3904" y="35494"/>
                  </a:lnTo>
                  <a:lnTo>
                    <a:pt x="34923" y="35494"/>
                  </a:lnTo>
                  <a:cubicBezTo>
                    <a:pt x="35197" y="35494"/>
                    <a:pt x="35494" y="35197"/>
                    <a:pt x="35494" y="34809"/>
                  </a:cubicBezTo>
                  <a:lnTo>
                    <a:pt x="35494" y="33006"/>
                  </a:lnTo>
                  <a:cubicBezTo>
                    <a:pt x="35380" y="33006"/>
                    <a:pt x="35289" y="33006"/>
                    <a:pt x="35106" y="32915"/>
                  </a:cubicBezTo>
                  <a:close/>
                </a:path>
              </a:pathLst>
            </a:custGeom>
            <a:solidFill>
              <a:srgbClr val="EAE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8"/>
            <p:cNvSpPr/>
            <p:nvPr/>
          </p:nvSpPr>
          <p:spPr>
            <a:xfrm>
              <a:off x="-2352446" y="1788671"/>
              <a:ext cx="13665" cy="3269"/>
            </a:xfrm>
            <a:custGeom>
              <a:avLst/>
              <a:gdLst/>
              <a:ahLst/>
              <a:cxnLst/>
              <a:rect l="l" t="t" r="r" b="b"/>
              <a:pathLst>
                <a:path w="389" h="93" extrusionOk="0">
                  <a:moveTo>
                    <a:pt x="0" y="1"/>
                  </a:moveTo>
                  <a:lnTo>
                    <a:pt x="0" y="92"/>
                  </a:lnTo>
                  <a:lnTo>
                    <a:pt x="388" y="92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rgbClr val="EAE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8"/>
            <p:cNvSpPr/>
            <p:nvPr/>
          </p:nvSpPr>
          <p:spPr>
            <a:xfrm>
              <a:off x="-2352446" y="1915448"/>
              <a:ext cx="13665" cy="4042"/>
            </a:xfrm>
            <a:custGeom>
              <a:avLst/>
              <a:gdLst/>
              <a:ahLst/>
              <a:cxnLst/>
              <a:rect l="l" t="t" r="r" b="b"/>
              <a:pathLst>
                <a:path w="389" h="115" extrusionOk="0">
                  <a:moveTo>
                    <a:pt x="0" y="0"/>
                  </a:moveTo>
                  <a:lnTo>
                    <a:pt x="0" y="115"/>
                  </a:lnTo>
                  <a:lnTo>
                    <a:pt x="388" y="115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rgbClr val="EAE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8"/>
            <p:cNvSpPr/>
            <p:nvPr/>
          </p:nvSpPr>
          <p:spPr>
            <a:xfrm>
              <a:off x="-2352446" y="2042998"/>
              <a:ext cx="13665" cy="3234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0" y="1"/>
                  </a:moveTo>
                  <a:lnTo>
                    <a:pt x="0" y="92"/>
                  </a:lnTo>
                  <a:lnTo>
                    <a:pt x="388" y="92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rgbClr val="EAE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8"/>
            <p:cNvSpPr/>
            <p:nvPr/>
          </p:nvSpPr>
          <p:spPr>
            <a:xfrm>
              <a:off x="-2352446" y="2169741"/>
              <a:ext cx="13665" cy="3269"/>
            </a:xfrm>
            <a:custGeom>
              <a:avLst/>
              <a:gdLst/>
              <a:ahLst/>
              <a:cxnLst/>
              <a:rect l="l" t="t" r="r" b="b"/>
              <a:pathLst>
                <a:path w="389" h="93" extrusionOk="0">
                  <a:moveTo>
                    <a:pt x="0" y="1"/>
                  </a:moveTo>
                  <a:lnTo>
                    <a:pt x="0" y="92"/>
                  </a:lnTo>
                  <a:lnTo>
                    <a:pt x="388" y="92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rgbClr val="EAE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8"/>
            <p:cNvSpPr/>
            <p:nvPr/>
          </p:nvSpPr>
          <p:spPr>
            <a:xfrm>
              <a:off x="-2352446" y="2296518"/>
              <a:ext cx="13665" cy="4042"/>
            </a:xfrm>
            <a:custGeom>
              <a:avLst/>
              <a:gdLst/>
              <a:ahLst/>
              <a:cxnLst/>
              <a:rect l="l" t="t" r="r" b="b"/>
              <a:pathLst>
                <a:path w="389" h="115" extrusionOk="0">
                  <a:moveTo>
                    <a:pt x="0" y="0"/>
                  </a:moveTo>
                  <a:lnTo>
                    <a:pt x="0" y="115"/>
                  </a:lnTo>
                  <a:lnTo>
                    <a:pt x="388" y="115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rgbClr val="EAE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8"/>
            <p:cNvSpPr/>
            <p:nvPr/>
          </p:nvSpPr>
          <p:spPr>
            <a:xfrm>
              <a:off x="-2352446" y="2424068"/>
              <a:ext cx="13665" cy="3234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0" y="1"/>
                  </a:moveTo>
                  <a:lnTo>
                    <a:pt x="0" y="92"/>
                  </a:lnTo>
                  <a:lnTo>
                    <a:pt x="388" y="92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rgbClr val="EAE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8"/>
            <p:cNvSpPr/>
            <p:nvPr/>
          </p:nvSpPr>
          <p:spPr>
            <a:xfrm>
              <a:off x="-3598414" y="1658730"/>
              <a:ext cx="1246043" cy="1249951"/>
            </a:xfrm>
            <a:custGeom>
              <a:avLst/>
              <a:gdLst/>
              <a:ahLst/>
              <a:cxnLst/>
              <a:rect l="l" t="t" r="r" b="b"/>
              <a:pathLst>
                <a:path w="35472" h="35563" extrusionOk="0">
                  <a:moveTo>
                    <a:pt x="571" y="0"/>
                  </a:moveTo>
                  <a:cubicBezTo>
                    <a:pt x="274" y="0"/>
                    <a:pt x="1" y="274"/>
                    <a:pt x="1" y="662"/>
                  </a:cubicBezTo>
                  <a:lnTo>
                    <a:pt x="1" y="34900"/>
                  </a:lnTo>
                  <a:cubicBezTo>
                    <a:pt x="1" y="35265"/>
                    <a:pt x="274" y="35562"/>
                    <a:pt x="571" y="35562"/>
                  </a:cubicBezTo>
                  <a:lnTo>
                    <a:pt x="34900" y="35562"/>
                  </a:lnTo>
                  <a:cubicBezTo>
                    <a:pt x="35174" y="35562"/>
                    <a:pt x="35471" y="35265"/>
                    <a:pt x="35471" y="34900"/>
                  </a:cubicBezTo>
                  <a:lnTo>
                    <a:pt x="35471" y="662"/>
                  </a:lnTo>
                  <a:cubicBezTo>
                    <a:pt x="35471" y="274"/>
                    <a:pt x="35174" y="0"/>
                    <a:pt x="349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8"/>
            <p:cNvSpPr/>
            <p:nvPr/>
          </p:nvSpPr>
          <p:spPr>
            <a:xfrm>
              <a:off x="-3465320" y="1661928"/>
              <a:ext cx="4040" cy="1246752"/>
            </a:xfrm>
            <a:custGeom>
              <a:avLst/>
              <a:gdLst/>
              <a:ahLst/>
              <a:cxnLst/>
              <a:rect l="l" t="t" r="r" b="b"/>
              <a:pathLst>
                <a:path w="115" h="35472" extrusionOk="0">
                  <a:moveTo>
                    <a:pt x="1" y="1"/>
                  </a:moveTo>
                  <a:lnTo>
                    <a:pt x="1" y="35471"/>
                  </a:lnTo>
                  <a:lnTo>
                    <a:pt x="115" y="35471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8"/>
            <p:cNvSpPr/>
            <p:nvPr/>
          </p:nvSpPr>
          <p:spPr>
            <a:xfrm>
              <a:off x="-3598414" y="1775033"/>
              <a:ext cx="1246043" cy="4077"/>
            </a:xfrm>
            <a:custGeom>
              <a:avLst/>
              <a:gdLst/>
              <a:ahLst/>
              <a:cxnLst/>
              <a:rect l="l" t="t" r="r" b="b"/>
              <a:pathLst>
                <a:path w="35472" h="116" extrusionOk="0">
                  <a:moveTo>
                    <a:pt x="1" y="1"/>
                  </a:moveTo>
                  <a:lnTo>
                    <a:pt x="1" y="115"/>
                  </a:lnTo>
                  <a:lnTo>
                    <a:pt x="35471" y="115"/>
                  </a:lnTo>
                  <a:lnTo>
                    <a:pt x="35471" y="1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8"/>
            <p:cNvSpPr/>
            <p:nvPr/>
          </p:nvSpPr>
          <p:spPr>
            <a:xfrm>
              <a:off x="-3598414" y="1902619"/>
              <a:ext cx="1246043" cy="3234"/>
            </a:xfrm>
            <a:custGeom>
              <a:avLst/>
              <a:gdLst/>
              <a:ahLst/>
              <a:cxnLst/>
              <a:rect l="l" t="t" r="r" b="b"/>
              <a:pathLst>
                <a:path w="35472" h="92" extrusionOk="0">
                  <a:moveTo>
                    <a:pt x="1" y="0"/>
                  </a:moveTo>
                  <a:lnTo>
                    <a:pt x="1" y="91"/>
                  </a:lnTo>
                  <a:lnTo>
                    <a:pt x="35471" y="91"/>
                  </a:lnTo>
                  <a:lnTo>
                    <a:pt x="35471" y="0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8"/>
            <p:cNvSpPr/>
            <p:nvPr/>
          </p:nvSpPr>
          <p:spPr>
            <a:xfrm>
              <a:off x="-3598414" y="2029361"/>
              <a:ext cx="1246043" cy="3234"/>
            </a:xfrm>
            <a:custGeom>
              <a:avLst/>
              <a:gdLst/>
              <a:ahLst/>
              <a:cxnLst/>
              <a:rect l="l" t="t" r="r" b="b"/>
              <a:pathLst>
                <a:path w="35472" h="92" extrusionOk="0">
                  <a:moveTo>
                    <a:pt x="1" y="1"/>
                  </a:moveTo>
                  <a:lnTo>
                    <a:pt x="1" y="92"/>
                  </a:lnTo>
                  <a:lnTo>
                    <a:pt x="35471" y="92"/>
                  </a:lnTo>
                  <a:lnTo>
                    <a:pt x="35471" y="1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8"/>
            <p:cNvSpPr/>
            <p:nvPr/>
          </p:nvSpPr>
          <p:spPr>
            <a:xfrm>
              <a:off x="-3598414" y="2156103"/>
              <a:ext cx="1246043" cy="4077"/>
            </a:xfrm>
            <a:custGeom>
              <a:avLst/>
              <a:gdLst/>
              <a:ahLst/>
              <a:cxnLst/>
              <a:rect l="l" t="t" r="r" b="b"/>
              <a:pathLst>
                <a:path w="35472" h="116" extrusionOk="0">
                  <a:moveTo>
                    <a:pt x="1" y="1"/>
                  </a:moveTo>
                  <a:lnTo>
                    <a:pt x="1" y="115"/>
                  </a:lnTo>
                  <a:lnTo>
                    <a:pt x="35471" y="115"/>
                  </a:lnTo>
                  <a:lnTo>
                    <a:pt x="35471" y="1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8"/>
            <p:cNvSpPr/>
            <p:nvPr/>
          </p:nvSpPr>
          <p:spPr>
            <a:xfrm>
              <a:off x="-3598414" y="2283689"/>
              <a:ext cx="1246043" cy="3234"/>
            </a:xfrm>
            <a:custGeom>
              <a:avLst/>
              <a:gdLst/>
              <a:ahLst/>
              <a:cxnLst/>
              <a:rect l="l" t="t" r="r" b="b"/>
              <a:pathLst>
                <a:path w="35472" h="92" extrusionOk="0">
                  <a:moveTo>
                    <a:pt x="1" y="0"/>
                  </a:moveTo>
                  <a:lnTo>
                    <a:pt x="1" y="91"/>
                  </a:lnTo>
                  <a:lnTo>
                    <a:pt x="35471" y="91"/>
                  </a:lnTo>
                  <a:lnTo>
                    <a:pt x="35471" y="0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8"/>
            <p:cNvSpPr/>
            <p:nvPr/>
          </p:nvSpPr>
          <p:spPr>
            <a:xfrm>
              <a:off x="-3598414" y="2410431"/>
              <a:ext cx="1246043" cy="3234"/>
            </a:xfrm>
            <a:custGeom>
              <a:avLst/>
              <a:gdLst/>
              <a:ahLst/>
              <a:cxnLst/>
              <a:rect l="l" t="t" r="r" b="b"/>
              <a:pathLst>
                <a:path w="35472" h="92" extrusionOk="0">
                  <a:moveTo>
                    <a:pt x="1" y="1"/>
                  </a:moveTo>
                  <a:lnTo>
                    <a:pt x="1" y="92"/>
                  </a:lnTo>
                  <a:lnTo>
                    <a:pt x="35471" y="92"/>
                  </a:lnTo>
                  <a:lnTo>
                    <a:pt x="35471" y="1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8"/>
            <p:cNvSpPr/>
            <p:nvPr/>
          </p:nvSpPr>
          <p:spPr>
            <a:xfrm>
              <a:off x="-3598414" y="2537173"/>
              <a:ext cx="1246043" cy="4077"/>
            </a:xfrm>
            <a:custGeom>
              <a:avLst/>
              <a:gdLst/>
              <a:ahLst/>
              <a:cxnLst/>
              <a:rect l="l" t="t" r="r" b="b"/>
              <a:pathLst>
                <a:path w="35472" h="116" extrusionOk="0">
                  <a:moveTo>
                    <a:pt x="1" y="1"/>
                  </a:moveTo>
                  <a:lnTo>
                    <a:pt x="1" y="115"/>
                  </a:lnTo>
                  <a:lnTo>
                    <a:pt x="35471" y="115"/>
                  </a:lnTo>
                  <a:lnTo>
                    <a:pt x="35471" y="1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8"/>
            <p:cNvSpPr/>
            <p:nvPr/>
          </p:nvSpPr>
          <p:spPr>
            <a:xfrm>
              <a:off x="-3598414" y="2661525"/>
              <a:ext cx="1246043" cy="3269"/>
            </a:xfrm>
            <a:custGeom>
              <a:avLst/>
              <a:gdLst/>
              <a:ahLst/>
              <a:cxnLst/>
              <a:rect l="l" t="t" r="r" b="b"/>
              <a:pathLst>
                <a:path w="35472" h="93" extrusionOk="0">
                  <a:moveTo>
                    <a:pt x="1" y="1"/>
                  </a:moveTo>
                  <a:lnTo>
                    <a:pt x="1" y="92"/>
                  </a:lnTo>
                  <a:lnTo>
                    <a:pt x="35471" y="92"/>
                  </a:lnTo>
                  <a:lnTo>
                    <a:pt x="35471" y="1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8"/>
            <p:cNvSpPr/>
            <p:nvPr/>
          </p:nvSpPr>
          <p:spPr>
            <a:xfrm>
              <a:off x="-3598414" y="2788303"/>
              <a:ext cx="1246043" cy="3234"/>
            </a:xfrm>
            <a:custGeom>
              <a:avLst/>
              <a:gdLst/>
              <a:ahLst/>
              <a:cxnLst/>
              <a:rect l="l" t="t" r="r" b="b"/>
              <a:pathLst>
                <a:path w="35472" h="92" extrusionOk="0">
                  <a:moveTo>
                    <a:pt x="1" y="0"/>
                  </a:moveTo>
                  <a:lnTo>
                    <a:pt x="1" y="92"/>
                  </a:lnTo>
                  <a:lnTo>
                    <a:pt x="35471" y="92"/>
                  </a:lnTo>
                  <a:lnTo>
                    <a:pt x="35471" y="0"/>
                  </a:lnTo>
                  <a:close/>
                </a:path>
              </a:pathLst>
            </a:custGeom>
            <a:solidFill>
              <a:srgbClr val="FFE6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8"/>
            <p:cNvSpPr/>
            <p:nvPr/>
          </p:nvSpPr>
          <p:spPr>
            <a:xfrm>
              <a:off x="-2352446" y="2493871"/>
              <a:ext cx="13665" cy="341001"/>
            </a:xfrm>
            <a:custGeom>
              <a:avLst/>
              <a:gdLst/>
              <a:ahLst/>
              <a:cxnLst/>
              <a:rect l="l" t="t" r="r" b="b"/>
              <a:pathLst>
                <a:path w="389" h="9702" extrusionOk="0">
                  <a:moveTo>
                    <a:pt x="388" y="0"/>
                  </a:moveTo>
                  <a:cubicBezTo>
                    <a:pt x="274" y="92"/>
                    <a:pt x="183" y="92"/>
                    <a:pt x="0" y="206"/>
                  </a:cubicBezTo>
                  <a:lnTo>
                    <a:pt x="0" y="1233"/>
                  </a:lnTo>
                  <a:lnTo>
                    <a:pt x="0" y="1347"/>
                  </a:lnTo>
                  <a:lnTo>
                    <a:pt x="0" y="1621"/>
                  </a:lnTo>
                  <a:lnTo>
                    <a:pt x="388" y="1621"/>
                  </a:lnTo>
                  <a:lnTo>
                    <a:pt x="388" y="0"/>
                  </a:lnTo>
                  <a:close/>
                  <a:moveTo>
                    <a:pt x="0" y="1712"/>
                  </a:moveTo>
                  <a:lnTo>
                    <a:pt x="0" y="4771"/>
                  </a:lnTo>
                  <a:lnTo>
                    <a:pt x="0" y="4862"/>
                  </a:lnTo>
                  <a:lnTo>
                    <a:pt x="0" y="5136"/>
                  </a:lnTo>
                  <a:lnTo>
                    <a:pt x="388" y="5136"/>
                  </a:lnTo>
                  <a:lnTo>
                    <a:pt x="388" y="1712"/>
                  </a:lnTo>
                  <a:close/>
                  <a:moveTo>
                    <a:pt x="0" y="5227"/>
                  </a:moveTo>
                  <a:lnTo>
                    <a:pt x="0" y="8377"/>
                  </a:lnTo>
                  <a:lnTo>
                    <a:pt x="0" y="8469"/>
                  </a:lnTo>
                  <a:lnTo>
                    <a:pt x="0" y="8765"/>
                  </a:lnTo>
                  <a:lnTo>
                    <a:pt x="388" y="8765"/>
                  </a:lnTo>
                  <a:lnTo>
                    <a:pt x="388" y="5227"/>
                  </a:lnTo>
                  <a:close/>
                  <a:moveTo>
                    <a:pt x="0" y="8857"/>
                  </a:moveTo>
                  <a:lnTo>
                    <a:pt x="0" y="9610"/>
                  </a:lnTo>
                  <a:cubicBezTo>
                    <a:pt x="183" y="9701"/>
                    <a:pt x="274" y="9701"/>
                    <a:pt x="388" y="9701"/>
                  </a:cubicBezTo>
                  <a:lnTo>
                    <a:pt x="388" y="8857"/>
                  </a:lnTo>
                  <a:close/>
                </a:path>
              </a:pathLst>
            </a:custGeom>
            <a:solidFill>
              <a:srgbClr val="E0E0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8"/>
            <p:cNvSpPr/>
            <p:nvPr/>
          </p:nvSpPr>
          <p:spPr>
            <a:xfrm>
              <a:off x="-2352446" y="2550811"/>
              <a:ext cx="13665" cy="3269"/>
            </a:xfrm>
            <a:custGeom>
              <a:avLst/>
              <a:gdLst/>
              <a:ahLst/>
              <a:cxnLst/>
              <a:rect l="l" t="t" r="r" b="b"/>
              <a:pathLst>
                <a:path w="389" h="93" extrusionOk="0">
                  <a:moveTo>
                    <a:pt x="0" y="1"/>
                  </a:moveTo>
                  <a:lnTo>
                    <a:pt x="0" y="92"/>
                  </a:lnTo>
                  <a:lnTo>
                    <a:pt x="388" y="92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rgbClr val="E0E0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8"/>
            <p:cNvSpPr/>
            <p:nvPr/>
          </p:nvSpPr>
          <p:spPr>
            <a:xfrm>
              <a:off x="-2352446" y="2674389"/>
              <a:ext cx="13665" cy="3234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0" y="0"/>
                  </a:moveTo>
                  <a:lnTo>
                    <a:pt x="0" y="91"/>
                  </a:lnTo>
                  <a:lnTo>
                    <a:pt x="388" y="91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rgbClr val="E0E0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8"/>
            <p:cNvSpPr/>
            <p:nvPr/>
          </p:nvSpPr>
          <p:spPr>
            <a:xfrm>
              <a:off x="-2352446" y="2801940"/>
              <a:ext cx="13665" cy="3234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0" y="0"/>
                  </a:moveTo>
                  <a:lnTo>
                    <a:pt x="0" y="92"/>
                  </a:lnTo>
                  <a:lnTo>
                    <a:pt x="388" y="9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rgbClr val="E0E0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8"/>
            <p:cNvSpPr/>
            <p:nvPr/>
          </p:nvSpPr>
          <p:spPr>
            <a:xfrm>
              <a:off x="-2415814" y="2537173"/>
              <a:ext cx="63405" cy="4077"/>
            </a:xfrm>
            <a:custGeom>
              <a:avLst/>
              <a:gdLst/>
              <a:ahLst/>
              <a:cxnLst/>
              <a:rect l="l" t="t" r="r" b="b"/>
              <a:pathLst>
                <a:path w="1805" h="116" extrusionOk="0">
                  <a:moveTo>
                    <a:pt x="183" y="1"/>
                  </a:moveTo>
                  <a:cubicBezTo>
                    <a:pt x="92" y="1"/>
                    <a:pt x="92" y="1"/>
                    <a:pt x="1" y="115"/>
                  </a:cubicBezTo>
                  <a:lnTo>
                    <a:pt x="1804" y="115"/>
                  </a:lnTo>
                  <a:lnTo>
                    <a:pt x="1804" y="1"/>
                  </a:lnTo>
                  <a:close/>
                </a:path>
              </a:pathLst>
            </a:custGeom>
            <a:solidFill>
              <a:srgbClr val="FFDA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8"/>
            <p:cNvSpPr/>
            <p:nvPr/>
          </p:nvSpPr>
          <p:spPr>
            <a:xfrm>
              <a:off x="-2466325" y="2661525"/>
              <a:ext cx="113918" cy="3269"/>
            </a:xfrm>
            <a:custGeom>
              <a:avLst/>
              <a:gdLst/>
              <a:ahLst/>
              <a:cxnLst/>
              <a:rect l="l" t="t" r="r" b="b"/>
              <a:pathLst>
                <a:path w="3243" h="93" extrusionOk="0">
                  <a:moveTo>
                    <a:pt x="1" y="1"/>
                  </a:moveTo>
                  <a:lnTo>
                    <a:pt x="1" y="92"/>
                  </a:lnTo>
                  <a:lnTo>
                    <a:pt x="3242" y="92"/>
                  </a:lnTo>
                  <a:lnTo>
                    <a:pt x="3242" y="1"/>
                  </a:lnTo>
                  <a:close/>
                </a:path>
              </a:pathLst>
            </a:custGeom>
            <a:solidFill>
              <a:srgbClr val="FFDA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8"/>
            <p:cNvSpPr/>
            <p:nvPr/>
          </p:nvSpPr>
          <p:spPr>
            <a:xfrm>
              <a:off x="-2415814" y="2788303"/>
              <a:ext cx="63405" cy="3234"/>
            </a:xfrm>
            <a:custGeom>
              <a:avLst/>
              <a:gdLst/>
              <a:ahLst/>
              <a:cxnLst/>
              <a:rect l="l" t="t" r="r" b="b"/>
              <a:pathLst>
                <a:path w="1805" h="92" extrusionOk="0">
                  <a:moveTo>
                    <a:pt x="1" y="0"/>
                  </a:moveTo>
                  <a:cubicBezTo>
                    <a:pt x="1" y="92"/>
                    <a:pt x="1" y="92"/>
                    <a:pt x="92" y="92"/>
                  </a:cubicBezTo>
                  <a:lnTo>
                    <a:pt x="1804" y="92"/>
                  </a:lnTo>
                  <a:lnTo>
                    <a:pt x="1804" y="0"/>
                  </a:lnTo>
                  <a:close/>
                </a:path>
              </a:pathLst>
            </a:custGeom>
            <a:solidFill>
              <a:srgbClr val="FFDA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9" name="Google Shape;649;p28"/>
          <p:cNvGrpSpPr/>
          <p:nvPr/>
        </p:nvGrpSpPr>
        <p:grpSpPr>
          <a:xfrm>
            <a:off x="3512275" y="224674"/>
            <a:ext cx="5308783" cy="4308081"/>
            <a:chOff x="3512275" y="224674"/>
            <a:chExt cx="5308783" cy="4308081"/>
          </a:xfrm>
        </p:grpSpPr>
        <p:grpSp>
          <p:nvGrpSpPr>
            <p:cNvPr id="650" name="Google Shape;650;p28"/>
            <p:cNvGrpSpPr/>
            <p:nvPr/>
          </p:nvGrpSpPr>
          <p:grpSpPr>
            <a:xfrm rot="639821" flipH="1">
              <a:off x="3763965" y="947150"/>
              <a:ext cx="4805402" cy="3168367"/>
              <a:chOff x="2114350" y="1233275"/>
              <a:chExt cx="1306700" cy="678825"/>
            </a:xfrm>
          </p:grpSpPr>
          <p:sp>
            <p:nvSpPr>
              <p:cNvPr id="651" name="Google Shape;651;p28"/>
              <p:cNvSpPr/>
              <p:nvPr/>
            </p:nvSpPr>
            <p:spPr>
              <a:xfrm>
                <a:off x="2114350" y="1233275"/>
                <a:ext cx="1306700" cy="678825"/>
              </a:xfrm>
              <a:custGeom>
                <a:avLst/>
                <a:gdLst/>
                <a:ahLst/>
                <a:cxnLst/>
                <a:rect l="l" t="t" r="r" b="b"/>
                <a:pathLst>
                  <a:path w="52268" h="27153" extrusionOk="0">
                    <a:moveTo>
                      <a:pt x="51998" y="1"/>
                    </a:moveTo>
                    <a:lnTo>
                      <a:pt x="1" y="650"/>
                    </a:lnTo>
                    <a:lnTo>
                      <a:pt x="471" y="27153"/>
                    </a:lnTo>
                    <a:lnTo>
                      <a:pt x="42947" y="26705"/>
                    </a:lnTo>
                    <a:cubicBezTo>
                      <a:pt x="42947" y="26705"/>
                      <a:pt x="50139" y="25114"/>
                      <a:pt x="52267" y="21283"/>
                    </a:cubicBezTo>
                    <a:lnTo>
                      <a:pt x="5199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dist="57150" dir="4920000" algn="bl" rotWithShape="0">
                  <a:srgbClr val="434343">
                    <a:alpha val="2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28"/>
              <p:cNvSpPr/>
              <p:nvPr/>
            </p:nvSpPr>
            <p:spPr>
              <a:xfrm>
                <a:off x="3188025" y="1759600"/>
                <a:ext cx="233025" cy="141300"/>
              </a:xfrm>
              <a:custGeom>
                <a:avLst/>
                <a:gdLst/>
                <a:ahLst/>
                <a:cxnLst/>
                <a:rect l="l" t="t" r="r" b="b"/>
                <a:pathLst>
                  <a:path w="9321" h="5652" extrusionOk="0">
                    <a:moveTo>
                      <a:pt x="7489" y="1"/>
                    </a:moveTo>
                    <a:cubicBezTo>
                      <a:pt x="4751" y="1"/>
                      <a:pt x="1591" y="1171"/>
                      <a:pt x="1591" y="1171"/>
                    </a:cubicBezTo>
                    <a:cubicBezTo>
                      <a:pt x="4660" y="4061"/>
                      <a:pt x="0" y="5652"/>
                      <a:pt x="0" y="5652"/>
                    </a:cubicBezTo>
                    <a:cubicBezTo>
                      <a:pt x="0" y="5652"/>
                      <a:pt x="7192" y="4061"/>
                      <a:pt x="9320" y="230"/>
                    </a:cubicBezTo>
                    <a:cubicBezTo>
                      <a:pt x="8765" y="67"/>
                      <a:pt x="8139" y="1"/>
                      <a:pt x="7489" y="1"/>
                    </a:cubicBezTo>
                    <a:close/>
                  </a:path>
                </a:pathLst>
              </a:custGeom>
              <a:solidFill>
                <a:srgbClr val="EDBE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28"/>
              <p:cNvSpPr/>
              <p:nvPr/>
            </p:nvSpPr>
            <p:spPr>
              <a:xfrm>
                <a:off x="2114350" y="1233275"/>
                <a:ext cx="1299975" cy="137800"/>
              </a:xfrm>
              <a:custGeom>
                <a:avLst/>
                <a:gdLst/>
                <a:ahLst/>
                <a:cxnLst/>
                <a:rect l="l" t="t" r="r" b="b"/>
                <a:pathLst>
                  <a:path w="51999" h="5512" extrusionOk="0">
                    <a:moveTo>
                      <a:pt x="51998" y="1"/>
                    </a:moveTo>
                    <a:lnTo>
                      <a:pt x="1" y="650"/>
                    </a:lnTo>
                    <a:lnTo>
                      <a:pt x="91" y="5512"/>
                    </a:lnTo>
                    <a:lnTo>
                      <a:pt x="51998" y="4952"/>
                    </a:lnTo>
                    <a:lnTo>
                      <a:pt x="5199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4" name="Google Shape;654;p28"/>
            <p:cNvSpPr/>
            <p:nvPr/>
          </p:nvSpPr>
          <p:spPr>
            <a:xfrm rot="4353835" flipH="1">
              <a:off x="5963955" y="200521"/>
              <a:ext cx="1102325" cy="1570638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A9999">
                <a:alpha val="45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5" name="Google Shape;655;p28"/>
          <p:cNvSpPr txBox="1">
            <a:spLocks noGrp="1"/>
          </p:cNvSpPr>
          <p:nvPr>
            <p:ph type="subTitle" idx="1"/>
          </p:nvPr>
        </p:nvSpPr>
        <p:spPr>
          <a:xfrm rot="684653">
            <a:off x="4516933" y="1703491"/>
            <a:ext cx="3372359" cy="123176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rgbClr val="434343"/>
                </a:solidFill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656" name="Google Shape;656;p28"/>
          <p:cNvSpPr txBox="1"/>
          <p:nvPr/>
        </p:nvSpPr>
        <p:spPr>
          <a:xfrm rot="683674">
            <a:off x="4302638" y="2943012"/>
            <a:ext cx="3305757" cy="6668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434343"/>
                </a:solidFill>
                <a:latin typeface="Catamaran"/>
                <a:ea typeface="Catamaran"/>
                <a:cs typeface="Catamaran"/>
                <a:sym typeface="Catamaran"/>
              </a:rPr>
              <a:t>CREDITS: This presentation template was created by </a:t>
            </a:r>
            <a:r>
              <a:rPr lang="en" sz="1200" b="1">
                <a:solidFill>
                  <a:srgbClr val="434343"/>
                </a:solidFill>
                <a:uFill>
                  <a:noFill/>
                </a:uFill>
                <a:latin typeface="Catamaran"/>
                <a:ea typeface="Catamaran"/>
                <a:cs typeface="Catamaran"/>
                <a:sym typeface="Catamaran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434343"/>
                </a:solidFill>
                <a:latin typeface="Catamaran"/>
                <a:ea typeface="Catamaran"/>
                <a:cs typeface="Catamaran"/>
                <a:sym typeface="Catamaran"/>
              </a:rPr>
              <a:t>, including icons by </a:t>
            </a:r>
            <a:r>
              <a:rPr lang="en" sz="1200" b="1">
                <a:solidFill>
                  <a:srgbClr val="434343"/>
                </a:solidFill>
                <a:uFill>
                  <a:noFill/>
                </a:uFill>
                <a:latin typeface="Catamaran"/>
                <a:ea typeface="Catamaran"/>
                <a:cs typeface="Catamaran"/>
                <a:sym typeface="Catamaran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434343"/>
                </a:solidFill>
                <a:latin typeface="Catamaran"/>
                <a:ea typeface="Catamaran"/>
                <a:cs typeface="Catamaran"/>
                <a:sym typeface="Catamaran"/>
              </a:rPr>
              <a:t>, and infographics &amp; images by </a:t>
            </a:r>
            <a:r>
              <a:rPr lang="en" sz="1200" b="1">
                <a:solidFill>
                  <a:srgbClr val="434343"/>
                </a:solidFill>
                <a:uFill>
                  <a:noFill/>
                </a:uFill>
                <a:latin typeface="Catamaran"/>
                <a:ea typeface="Catamaran"/>
                <a:cs typeface="Catamaran"/>
                <a:sym typeface="Catamaran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434343"/>
                </a:solidFill>
                <a:latin typeface="Catamaran"/>
                <a:ea typeface="Catamaran"/>
                <a:cs typeface="Catamaran"/>
                <a:sym typeface="Catamaran"/>
              </a:rPr>
              <a:t>. </a:t>
            </a:r>
            <a:endParaRPr sz="1200">
              <a:solidFill>
                <a:srgbClr val="434343"/>
              </a:solidFill>
              <a:latin typeface="Catamaran"/>
              <a:ea typeface="Catamaran"/>
              <a:cs typeface="Catamaran"/>
              <a:sym typeface="Catamaran"/>
            </a:endParaRPr>
          </a:p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endParaRPr sz="1200">
              <a:solidFill>
                <a:srgbClr val="000000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  <p:sp>
        <p:nvSpPr>
          <p:cNvPr id="657" name="Google Shape;657;p28"/>
          <p:cNvSpPr txBox="1">
            <a:spLocks noGrp="1"/>
          </p:cNvSpPr>
          <p:nvPr>
            <p:ph type="ctrTitle"/>
          </p:nvPr>
        </p:nvSpPr>
        <p:spPr>
          <a:xfrm rot="352">
            <a:off x="1009325" y="1628825"/>
            <a:ext cx="2928600" cy="79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4000">
                <a:solidFill>
                  <a:srgbClr val="434343"/>
                </a:solidFill>
                <a:latin typeface="Mansalva"/>
                <a:ea typeface="Mansalva"/>
                <a:cs typeface="Mansalva"/>
                <a:sym typeface="Mansalv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1676055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9" name="Google Shape;659;p29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660" name="Google Shape;660;p29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9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2" name="Google Shape;662;p29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663" name="Google Shape;663;p29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29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29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29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29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29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69" name="Google Shape;669;p29"/>
          <p:cNvSpPr/>
          <p:nvPr/>
        </p:nvSpPr>
        <p:spPr>
          <a:xfrm>
            <a:off x="7546854" y="4368496"/>
            <a:ext cx="873765" cy="330552"/>
          </a:xfrm>
          <a:custGeom>
            <a:avLst/>
            <a:gdLst/>
            <a:ahLst/>
            <a:cxnLst/>
            <a:rect l="l" t="t" r="r" b="b"/>
            <a:pathLst>
              <a:path w="26912" h="10181" extrusionOk="0">
                <a:moveTo>
                  <a:pt x="11716" y="1881"/>
                </a:moveTo>
                <a:cubicBezTo>
                  <a:pt x="11714" y="1881"/>
                  <a:pt x="11686" y="1892"/>
                  <a:pt x="11647" y="1908"/>
                </a:cubicBezTo>
                <a:lnTo>
                  <a:pt x="11647" y="1908"/>
                </a:lnTo>
                <a:lnTo>
                  <a:pt x="11687" y="1895"/>
                </a:lnTo>
                <a:cubicBezTo>
                  <a:pt x="11709" y="1885"/>
                  <a:pt x="11718" y="1881"/>
                  <a:pt x="11716" y="1881"/>
                </a:cubicBezTo>
                <a:close/>
                <a:moveTo>
                  <a:pt x="11647" y="1908"/>
                </a:moveTo>
                <a:lnTo>
                  <a:pt x="11413" y="1986"/>
                </a:lnTo>
                <a:lnTo>
                  <a:pt x="11476" y="1986"/>
                </a:lnTo>
                <a:cubicBezTo>
                  <a:pt x="11529" y="1959"/>
                  <a:pt x="11596" y="1929"/>
                  <a:pt x="11647" y="1908"/>
                </a:cubicBezTo>
                <a:close/>
                <a:moveTo>
                  <a:pt x="11476" y="1986"/>
                </a:moveTo>
                <a:cubicBezTo>
                  <a:pt x="11450" y="1999"/>
                  <a:pt x="11428" y="2011"/>
                  <a:pt x="11413" y="2021"/>
                </a:cubicBezTo>
                <a:lnTo>
                  <a:pt x="11413" y="2021"/>
                </a:lnTo>
                <a:cubicBezTo>
                  <a:pt x="11440" y="2009"/>
                  <a:pt x="11470" y="1997"/>
                  <a:pt x="11504" y="1986"/>
                </a:cubicBezTo>
                <a:close/>
                <a:moveTo>
                  <a:pt x="10546" y="2374"/>
                </a:moveTo>
                <a:cubicBezTo>
                  <a:pt x="10485" y="2404"/>
                  <a:pt x="10454" y="2415"/>
                  <a:pt x="10441" y="2415"/>
                </a:cubicBezTo>
                <a:cubicBezTo>
                  <a:pt x="10414" y="2415"/>
                  <a:pt x="10454" y="2374"/>
                  <a:pt x="10454" y="2374"/>
                </a:cubicBezTo>
                <a:close/>
                <a:moveTo>
                  <a:pt x="17690" y="2465"/>
                </a:moveTo>
                <a:cubicBezTo>
                  <a:pt x="17720" y="2465"/>
                  <a:pt x="17751" y="2465"/>
                  <a:pt x="17781" y="2466"/>
                </a:cubicBezTo>
                <a:lnTo>
                  <a:pt x="17781" y="2466"/>
                </a:lnTo>
                <a:cubicBezTo>
                  <a:pt x="17781" y="2466"/>
                  <a:pt x="17781" y="2466"/>
                  <a:pt x="17781" y="2465"/>
                </a:cubicBezTo>
                <a:close/>
                <a:moveTo>
                  <a:pt x="17507" y="2465"/>
                </a:moveTo>
                <a:cubicBezTo>
                  <a:pt x="17393" y="2465"/>
                  <a:pt x="17393" y="2465"/>
                  <a:pt x="17302" y="2557"/>
                </a:cubicBezTo>
                <a:lnTo>
                  <a:pt x="17507" y="2465"/>
                </a:lnTo>
                <a:close/>
                <a:moveTo>
                  <a:pt x="14229" y="2741"/>
                </a:moveTo>
                <a:lnTo>
                  <a:pt x="14229" y="2741"/>
                </a:lnTo>
                <a:cubicBezTo>
                  <a:pt x="14232" y="2867"/>
                  <a:pt x="14295" y="2973"/>
                  <a:pt x="14358" y="3036"/>
                </a:cubicBezTo>
                <a:cubicBezTo>
                  <a:pt x="14310" y="2942"/>
                  <a:pt x="14263" y="2841"/>
                  <a:pt x="14229" y="2741"/>
                </a:cubicBezTo>
                <a:close/>
                <a:moveTo>
                  <a:pt x="26158" y="1712"/>
                </a:moveTo>
                <a:cubicBezTo>
                  <a:pt x="26250" y="1803"/>
                  <a:pt x="26250" y="1895"/>
                  <a:pt x="26250" y="1986"/>
                </a:cubicBezTo>
                <a:lnTo>
                  <a:pt x="26158" y="1986"/>
                </a:lnTo>
                <a:cubicBezTo>
                  <a:pt x="26067" y="2077"/>
                  <a:pt x="26067" y="2077"/>
                  <a:pt x="25953" y="2191"/>
                </a:cubicBezTo>
                <a:cubicBezTo>
                  <a:pt x="25862" y="2374"/>
                  <a:pt x="25770" y="2557"/>
                  <a:pt x="25588" y="2762"/>
                </a:cubicBezTo>
                <a:cubicBezTo>
                  <a:pt x="25496" y="2945"/>
                  <a:pt x="25291" y="3036"/>
                  <a:pt x="25200" y="3127"/>
                </a:cubicBezTo>
                <a:cubicBezTo>
                  <a:pt x="25108" y="2945"/>
                  <a:pt x="25108" y="2762"/>
                  <a:pt x="25200" y="2557"/>
                </a:cubicBezTo>
                <a:lnTo>
                  <a:pt x="25200" y="2557"/>
                </a:lnTo>
                <a:cubicBezTo>
                  <a:pt x="25153" y="2604"/>
                  <a:pt x="25106" y="2657"/>
                  <a:pt x="25071" y="2657"/>
                </a:cubicBezTo>
                <a:cubicBezTo>
                  <a:pt x="25038" y="2657"/>
                  <a:pt x="25017" y="2609"/>
                  <a:pt x="25017" y="2465"/>
                </a:cubicBezTo>
                <a:cubicBezTo>
                  <a:pt x="25108" y="2374"/>
                  <a:pt x="25200" y="2191"/>
                  <a:pt x="25382" y="2077"/>
                </a:cubicBezTo>
                <a:cubicBezTo>
                  <a:pt x="25496" y="1895"/>
                  <a:pt x="25679" y="1895"/>
                  <a:pt x="25770" y="1803"/>
                </a:cubicBezTo>
                <a:lnTo>
                  <a:pt x="25862" y="1803"/>
                </a:lnTo>
                <a:cubicBezTo>
                  <a:pt x="25862" y="1803"/>
                  <a:pt x="25953" y="1803"/>
                  <a:pt x="25953" y="1712"/>
                </a:cubicBezTo>
                <a:close/>
                <a:moveTo>
                  <a:pt x="4177" y="3424"/>
                </a:moveTo>
                <a:lnTo>
                  <a:pt x="4086" y="3515"/>
                </a:lnTo>
                <a:cubicBezTo>
                  <a:pt x="4086" y="3515"/>
                  <a:pt x="4177" y="3515"/>
                  <a:pt x="4177" y="3424"/>
                </a:cubicBezTo>
                <a:close/>
                <a:moveTo>
                  <a:pt x="5365" y="2465"/>
                </a:moveTo>
                <a:cubicBezTo>
                  <a:pt x="5286" y="2623"/>
                  <a:pt x="5198" y="2792"/>
                  <a:pt x="5045" y="2945"/>
                </a:cubicBezTo>
                <a:cubicBezTo>
                  <a:pt x="4748" y="3219"/>
                  <a:pt x="4474" y="3515"/>
                  <a:pt x="4269" y="3515"/>
                </a:cubicBezTo>
                <a:cubicBezTo>
                  <a:pt x="4086" y="3607"/>
                  <a:pt x="4177" y="3607"/>
                  <a:pt x="4177" y="3607"/>
                </a:cubicBezTo>
                <a:lnTo>
                  <a:pt x="4269" y="3607"/>
                </a:lnTo>
                <a:lnTo>
                  <a:pt x="4177" y="3698"/>
                </a:lnTo>
                <a:lnTo>
                  <a:pt x="4086" y="3698"/>
                </a:lnTo>
                <a:cubicBezTo>
                  <a:pt x="3995" y="3698"/>
                  <a:pt x="3995" y="3607"/>
                  <a:pt x="4086" y="3607"/>
                </a:cubicBezTo>
                <a:lnTo>
                  <a:pt x="4086" y="3515"/>
                </a:lnTo>
                <a:cubicBezTo>
                  <a:pt x="4086" y="3515"/>
                  <a:pt x="4086" y="3424"/>
                  <a:pt x="4177" y="3424"/>
                </a:cubicBezTo>
                <a:cubicBezTo>
                  <a:pt x="4177" y="3333"/>
                  <a:pt x="4269" y="3127"/>
                  <a:pt x="4383" y="3127"/>
                </a:cubicBezTo>
                <a:cubicBezTo>
                  <a:pt x="4565" y="2945"/>
                  <a:pt x="4839" y="2762"/>
                  <a:pt x="5045" y="2557"/>
                </a:cubicBezTo>
                <a:cubicBezTo>
                  <a:pt x="5136" y="2557"/>
                  <a:pt x="5227" y="2465"/>
                  <a:pt x="5319" y="2465"/>
                </a:cubicBezTo>
                <a:close/>
                <a:moveTo>
                  <a:pt x="24355" y="3333"/>
                </a:moveTo>
                <a:lnTo>
                  <a:pt x="24355" y="3333"/>
                </a:lnTo>
                <a:cubicBezTo>
                  <a:pt x="24446" y="3424"/>
                  <a:pt x="24446" y="3515"/>
                  <a:pt x="24538" y="3698"/>
                </a:cubicBezTo>
                <a:lnTo>
                  <a:pt x="24446" y="3698"/>
                </a:lnTo>
                <a:cubicBezTo>
                  <a:pt x="24446" y="3607"/>
                  <a:pt x="24355" y="3424"/>
                  <a:pt x="24355" y="3333"/>
                </a:cubicBezTo>
                <a:close/>
                <a:moveTo>
                  <a:pt x="25770" y="3789"/>
                </a:moveTo>
                <a:lnTo>
                  <a:pt x="25679" y="3903"/>
                </a:lnTo>
                <a:cubicBezTo>
                  <a:pt x="25679" y="3789"/>
                  <a:pt x="25679" y="3789"/>
                  <a:pt x="25770" y="3789"/>
                </a:cubicBezTo>
                <a:close/>
                <a:moveTo>
                  <a:pt x="18675" y="3991"/>
                </a:moveTo>
                <a:cubicBezTo>
                  <a:pt x="18629" y="3993"/>
                  <a:pt x="18583" y="3995"/>
                  <a:pt x="18535" y="3995"/>
                </a:cubicBezTo>
                <a:lnTo>
                  <a:pt x="18831" y="3995"/>
                </a:lnTo>
                <a:cubicBezTo>
                  <a:pt x="18800" y="3995"/>
                  <a:pt x="18743" y="3995"/>
                  <a:pt x="18675" y="3991"/>
                </a:cubicBezTo>
                <a:close/>
                <a:moveTo>
                  <a:pt x="4221" y="4359"/>
                </a:moveTo>
                <a:cubicBezTo>
                  <a:pt x="4236" y="4360"/>
                  <a:pt x="4252" y="4360"/>
                  <a:pt x="4269" y="4360"/>
                </a:cubicBezTo>
                <a:cubicBezTo>
                  <a:pt x="4252" y="4360"/>
                  <a:pt x="4236" y="4360"/>
                  <a:pt x="4221" y="4359"/>
                </a:cubicBezTo>
                <a:close/>
                <a:moveTo>
                  <a:pt x="24812" y="4748"/>
                </a:moveTo>
                <a:lnTo>
                  <a:pt x="24812" y="4748"/>
                </a:lnTo>
                <a:cubicBezTo>
                  <a:pt x="24538" y="4839"/>
                  <a:pt x="24355" y="4839"/>
                  <a:pt x="24150" y="4839"/>
                </a:cubicBezTo>
                <a:cubicBezTo>
                  <a:pt x="24058" y="4793"/>
                  <a:pt x="24013" y="4771"/>
                  <a:pt x="23990" y="4771"/>
                </a:cubicBezTo>
                <a:cubicBezTo>
                  <a:pt x="23967" y="4771"/>
                  <a:pt x="23967" y="4793"/>
                  <a:pt x="23967" y="4839"/>
                </a:cubicBezTo>
                <a:cubicBezTo>
                  <a:pt x="24047" y="4866"/>
                  <a:pt x="24137" y="4877"/>
                  <a:pt x="24229" y="4877"/>
                </a:cubicBezTo>
                <a:cubicBezTo>
                  <a:pt x="24451" y="4877"/>
                  <a:pt x="24682" y="4812"/>
                  <a:pt x="24812" y="4748"/>
                </a:cubicBezTo>
                <a:close/>
                <a:moveTo>
                  <a:pt x="19585" y="6551"/>
                </a:moveTo>
                <a:lnTo>
                  <a:pt x="19437" y="6579"/>
                </a:lnTo>
                <a:lnTo>
                  <a:pt x="19437" y="6579"/>
                </a:lnTo>
                <a:cubicBezTo>
                  <a:pt x="19456" y="6570"/>
                  <a:pt x="19475" y="6560"/>
                  <a:pt x="19493" y="6551"/>
                </a:cubicBezTo>
                <a:close/>
                <a:moveTo>
                  <a:pt x="19629" y="6631"/>
                </a:moveTo>
                <a:cubicBezTo>
                  <a:pt x="19522" y="6638"/>
                  <a:pt x="19440" y="6642"/>
                  <a:pt x="19402" y="6642"/>
                </a:cubicBezTo>
                <a:cubicBezTo>
                  <a:pt x="19537" y="6642"/>
                  <a:pt x="19605" y="6642"/>
                  <a:pt x="19629" y="6631"/>
                </a:cubicBezTo>
                <a:close/>
                <a:moveTo>
                  <a:pt x="13696" y="6642"/>
                </a:moveTo>
                <a:cubicBezTo>
                  <a:pt x="13686" y="6648"/>
                  <a:pt x="13679" y="6654"/>
                  <a:pt x="13674" y="6659"/>
                </a:cubicBezTo>
                <a:lnTo>
                  <a:pt x="13674" y="6659"/>
                </a:lnTo>
                <a:cubicBezTo>
                  <a:pt x="13713" y="6653"/>
                  <a:pt x="13751" y="6648"/>
                  <a:pt x="13787" y="6642"/>
                </a:cubicBezTo>
                <a:close/>
                <a:moveTo>
                  <a:pt x="14175" y="6642"/>
                </a:moveTo>
                <a:cubicBezTo>
                  <a:pt x="14226" y="6655"/>
                  <a:pt x="14273" y="6661"/>
                  <a:pt x="14317" y="6663"/>
                </a:cubicBezTo>
                <a:lnTo>
                  <a:pt x="14317" y="6663"/>
                </a:lnTo>
                <a:cubicBezTo>
                  <a:pt x="14332" y="6657"/>
                  <a:pt x="14346" y="6650"/>
                  <a:pt x="14358" y="6642"/>
                </a:cubicBezTo>
                <a:close/>
                <a:moveTo>
                  <a:pt x="18253" y="7024"/>
                </a:moveTo>
                <a:cubicBezTo>
                  <a:pt x="18201" y="7028"/>
                  <a:pt x="18142" y="7030"/>
                  <a:pt x="18078" y="7030"/>
                </a:cubicBezTo>
                <a:lnTo>
                  <a:pt x="18261" y="7030"/>
                </a:lnTo>
                <a:cubicBezTo>
                  <a:pt x="18258" y="7028"/>
                  <a:pt x="18256" y="7026"/>
                  <a:pt x="18253" y="7024"/>
                </a:cubicBezTo>
                <a:close/>
                <a:moveTo>
                  <a:pt x="9222" y="7213"/>
                </a:moveTo>
                <a:cubicBezTo>
                  <a:pt x="9227" y="7214"/>
                  <a:pt x="9232" y="7215"/>
                  <a:pt x="9238" y="7217"/>
                </a:cubicBezTo>
                <a:lnTo>
                  <a:pt x="9238" y="7217"/>
                </a:lnTo>
                <a:cubicBezTo>
                  <a:pt x="9233" y="7214"/>
                  <a:pt x="9228" y="7213"/>
                  <a:pt x="9222" y="7213"/>
                </a:cubicBezTo>
                <a:close/>
                <a:moveTo>
                  <a:pt x="8948" y="7327"/>
                </a:moveTo>
                <a:cubicBezTo>
                  <a:pt x="8923" y="7327"/>
                  <a:pt x="8909" y="7336"/>
                  <a:pt x="8903" y="7349"/>
                </a:cubicBezTo>
                <a:lnTo>
                  <a:pt x="8903" y="7349"/>
                </a:lnTo>
                <a:lnTo>
                  <a:pt x="8948" y="7327"/>
                </a:lnTo>
                <a:close/>
                <a:moveTo>
                  <a:pt x="10546" y="7510"/>
                </a:moveTo>
                <a:lnTo>
                  <a:pt x="10454" y="7601"/>
                </a:lnTo>
                <a:lnTo>
                  <a:pt x="10454" y="7510"/>
                </a:lnTo>
                <a:close/>
                <a:moveTo>
                  <a:pt x="5410" y="7784"/>
                </a:moveTo>
                <a:cubicBezTo>
                  <a:pt x="5396" y="7784"/>
                  <a:pt x="5377" y="7786"/>
                  <a:pt x="5353" y="7791"/>
                </a:cubicBezTo>
                <a:lnTo>
                  <a:pt x="5353" y="7791"/>
                </a:lnTo>
                <a:lnTo>
                  <a:pt x="5410" y="7784"/>
                </a:lnTo>
                <a:close/>
                <a:moveTo>
                  <a:pt x="9239" y="7892"/>
                </a:moveTo>
                <a:lnTo>
                  <a:pt x="9239" y="7892"/>
                </a:lnTo>
                <a:cubicBezTo>
                  <a:pt x="9204" y="7896"/>
                  <a:pt x="9168" y="7898"/>
                  <a:pt x="9131" y="7898"/>
                </a:cubicBezTo>
                <a:cubicBezTo>
                  <a:pt x="9198" y="7898"/>
                  <a:pt x="9228" y="7898"/>
                  <a:pt x="9239" y="7892"/>
                </a:cubicBezTo>
                <a:close/>
                <a:moveTo>
                  <a:pt x="5258" y="8377"/>
                </a:moveTo>
                <a:cubicBezTo>
                  <a:pt x="5319" y="8377"/>
                  <a:pt x="5167" y="8468"/>
                  <a:pt x="5227" y="8468"/>
                </a:cubicBezTo>
                <a:lnTo>
                  <a:pt x="5319" y="8468"/>
                </a:lnTo>
                <a:cubicBezTo>
                  <a:pt x="5136" y="8560"/>
                  <a:pt x="4954" y="8651"/>
                  <a:pt x="4748" y="8742"/>
                </a:cubicBezTo>
                <a:lnTo>
                  <a:pt x="4565" y="8742"/>
                </a:lnTo>
                <a:lnTo>
                  <a:pt x="4086" y="8834"/>
                </a:lnTo>
                <a:cubicBezTo>
                  <a:pt x="4177" y="8742"/>
                  <a:pt x="4383" y="8651"/>
                  <a:pt x="4565" y="8468"/>
                </a:cubicBezTo>
                <a:lnTo>
                  <a:pt x="4954" y="8468"/>
                </a:lnTo>
                <a:cubicBezTo>
                  <a:pt x="5144" y="8400"/>
                  <a:pt x="5227" y="8377"/>
                  <a:pt x="5258" y="8377"/>
                </a:cubicBezTo>
                <a:close/>
                <a:moveTo>
                  <a:pt x="1986" y="9222"/>
                </a:moveTo>
                <a:lnTo>
                  <a:pt x="1895" y="9313"/>
                </a:lnTo>
                <a:cubicBezTo>
                  <a:pt x="1837" y="9313"/>
                  <a:pt x="1584" y="9350"/>
                  <a:pt x="1338" y="9377"/>
                </a:cubicBezTo>
                <a:lnTo>
                  <a:pt x="1338" y="9377"/>
                </a:lnTo>
                <a:lnTo>
                  <a:pt x="1416" y="9222"/>
                </a:lnTo>
                <a:cubicBezTo>
                  <a:pt x="1416" y="9222"/>
                  <a:pt x="1530" y="9222"/>
                  <a:pt x="1530" y="9313"/>
                </a:cubicBezTo>
                <a:cubicBezTo>
                  <a:pt x="1712" y="9222"/>
                  <a:pt x="1804" y="9222"/>
                  <a:pt x="1986" y="9222"/>
                </a:cubicBezTo>
                <a:close/>
                <a:moveTo>
                  <a:pt x="1324" y="9222"/>
                </a:moveTo>
                <a:lnTo>
                  <a:pt x="1324" y="9378"/>
                </a:lnTo>
                <a:lnTo>
                  <a:pt x="1324" y="9378"/>
                </a:lnTo>
                <a:cubicBezTo>
                  <a:pt x="1188" y="9393"/>
                  <a:pt x="1055" y="9404"/>
                  <a:pt x="959" y="9404"/>
                </a:cubicBezTo>
                <a:cubicBezTo>
                  <a:pt x="1050" y="9313"/>
                  <a:pt x="1233" y="9313"/>
                  <a:pt x="1324" y="9222"/>
                </a:cubicBezTo>
                <a:close/>
                <a:moveTo>
                  <a:pt x="5707" y="0"/>
                </a:moveTo>
                <a:cubicBezTo>
                  <a:pt x="5319" y="0"/>
                  <a:pt x="5045" y="91"/>
                  <a:pt x="4748" y="91"/>
                </a:cubicBezTo>
                <a:cubicBezTo>
                  <a:pt x="4474" y="183"/>
                  <a:pt x="4177" y="274"/>
                  <a:pt x="3904" y="365"/>
                </a:cubicBezTo>
                <a:cubicBezTo>
                  <a:pt x="4008" y="339"/>
                  <a:pt x="4068" y="328"/>
                  <a:pt x="4095" y="328"/>
                </a:cubicBezTo>
                <a:cubicBezTo>
                  <a:pt x="4157" y="328"/>
                  <a:pt x="4059" y="384"/>
                  <a:pt x="3944" y="455"/>
                </a:cubicBezTo>
                <a:lnTo>
                  <a:pt x="3944" y="455"/>
                </a:lnTo>
                <a:cubicBezTo>
                  <a:pt x="3944" y="449"/>
                  <a:pt x="3943" y="445"/>
                  <a:pt x="3940" y="445"/>
                </a:cubicBezTo>
                <a:cubicBezTo>
                  <a:pt x="3935" y="445"/>
                  <a:pt x="3923" y="455"/>
                  <a:pt x="3904" y="480"/>
                </a:cubicBezTo>
                <a:cubicBezTo>
                  <a:pt x="3917" y="471"/>
                  <a:pt x="3931" y="463"/>
                  <a:pt x="3944" y="455"/>
                </a:cubicBezTo>
                <a:lnTo>
                  <a:pt x="3944" y="455"/>
                </a:lnTo>
                <a:cubicBezTo>
                  <a:pt x="3942" y="484"/>
                  <a:pt x="3904" y="571"/>
                  <a:pt x="3904" y="571"/>
                </a:cubicBezTo>
                <a:cubicBezTo>
                  <a:pt x="3607" y="662"/>
                  <a:pt x="3333" y="753"/>
                  <a:pt x="3036" y="845"/>
                </a:cubicBezTo>
                <a:cubicBezTo>
                  <a:pt x="3036" y="936"/>
                  <a:pt x="2762" y="1141"/>
                  <a:pt x="2557" y="1324"/>
                </a:cubicBezTo>
                <a:cubicBezTo>
                  <a:pt x="2374" y="1415"/>
                  <a:pt x="2192" y="1621"/>
                  <a:pt x="2192" y="1712"/>
                </a:cubicBezTo>
                <a:cubicBezTo>
                  <a:pt x="2283" y="1621"/>
                  <a:pt x="2374" y="1507"/>
                  <a:pt x="2466" y="1415"/>
                </a:cubicBezTo>
                <a:lnTo>
                  <a:pt x="2466" y="1415"/>
                </a:lnTo>
                <a:cubicBezTo>
                  <a:pt x="2413" y="1533"/>
                  <a:pt x="2421" y="1583"/>
                  <a:pt x="2476" y="1583"/>
                </a:cubicBezTo>
                <a:cubicBezTo>
                  <a:pt x="2516" y="1583"/>
                  <a:pt x="2583" y="1555"/>
                  <a:pt x="2671" y="1507"/>
                </a:cubicBezTo>
                <a:lnTo>
                  <a:pt x="3128" y="1507"/>
                </a:lnTo>
                <a:cubicBezTo>
                  <a:pt x="3242" y="1415"/>
                  <a:pt x="3516" y="1233"/>
                  <a:pt x="3812" y="1233"/>
                </a:cubicBezTo>
                <a:cubicBezTo>
                  <a:pt x="4086" y="1141"/>
                  <a:pt x="4383" y="1050"/>
                  <a:pt x="4657" y="753"/>
                </a:cubicBezTo>
                <a:cubicBezTo>
                  <a:pt x="4839" y="753"/>
                  <a:pt x="4565" y="845"/>
                  <a:pt x="4657" y="845"/>
                </a:cubicBezTo>
                <a:cubicBezTo>
                  <a:pt x="4748" y="753"/>
                  <a:pt x="5045" y="662"/>
                  <a:pt x="5319" y="662"/>
                </a:cubicBezTo>
                <a:lnTo>
                  <a:pt x="5615" y="662"/>
                </a:lnTo>
                <a:cubicBezTo>
                  <a:pt x="5707" y="662"/>
                  <a:pt x="5798" y="662"/>
                  <a:pt x="5798" y="753"/>
                </a:cubicBezTo>
                <a:cubicBezTo>
                  <a:pt x="5981" y="753"/>
                  <a:pt x="5981" y="845"/>
                  <a:pt x="5981" y="1050"/>
                </a:cubicBezTo>
                <a:cubicBezTo>
                  <a:pt x="5981" y="1141"/>
                  <a:pt x="5981" y="1233"/>
                  <a:pt x="5889" y="1415"/>
                </a:cubicBezTo>
                <a:cubicBezTo>
                  <a:pt x="5524" y="1621"/>
                  <a:pt x="5136" y="1712"/>
                  <a:pt x="4748" y="1895"/>
                </a:cubicBezTo>
                <a:cubicBezTo>
                  <a:pt x="4269" y="2191"/>
                  <a:pt x="3698" y="2465"/>
                  <a:pt x="3424" y="3036"/>
                </a:cubicBezTo>
                <a:cubicBezTo>
                  <a:pt x="3424" y="3036"/>
                  <a:pt x="3470" y="3013"/>
                  <a:pt x="3504" y="3013"/>
                </a:cubicBezTo>
                <a:cubicBezTo>
                  <a:pt x="3538" y="3013"/>
                  <a:pt x="3561" y="3036"/>
                  <a:pt x="3516" y="3127"/>
                </a:cubicBezTo>
                <a:cubicBezTo>
                  <a:pt x="3424" y="3219"/>
                  <a:pt x="3333" y="3424"/>
                  <a:pt x="3242" y="3607"/>
                </a:cubicBezTo>
                <a:cubicBezTo>
                  <a:pt x="3242" y="3698"/>
                  <a:pt x="3242" y="3903"/>
                  <a:pt x="3333" y="4086"/>
                </a:cubicBezTo>
                <a:cubicBezTo>
                  <a:pt x="3424" y="4269"/>
                  <a:pt x="3516" y="4269"/>
                  <a:pt x="3698" y="4269"/>
                </a:cubicBezTo>
                <a:cubicBezTo>
                  <a:pt x="3807" y="4269"/>
                  <a:pt x="3895" y="4352"/>
                  <a:pt x="4221" y="4359"/>
                </a:cubicBezTo>
                <a:lnTo>
                  <a:pt x="4221" y="4359"/>
                </a:lnTo>
                <a:cubicBezTo>
                  <a:pt x="4153" y="4357"/>
                  <a:pt x="4119" y="4343"/>
                  <a:pt x="4269" y="4269"/>
                </a:cubicBezTo>
                <a:cubicBezTo>
                  <a:pt x="4383" y="4269"/>
                  <a:pt x="4474" y="4269"/>
                  <a:pt x="4565" y="4177"/>
                </a:cubicBezTo>
                <a:lnTo>
                  <a:pt x="4748" y="4086"/>
                </a:lnTo>
                <a:lnTo>
                  <a:pt x="5045" y="3789"/>
                </a:lnTo>
                <a:cubicBezTo>
                  <a:pt x="5227" y="3607"/>
                  <a:pt x="5524" y="3424"/>
                  <a:pt x="5615" y="3219"/>
                </a:cubicBezTo>
                <a:cubicBezTo>
                  <a:pt x="5981" y="2853"/>
                  <a:pt x="6186" y="2465"/>
                  <a:pt x="6369" y="1986"/>
                </a:cubicBezTo>
                <a:cubicBezTo>
                  <a:pt x="6460" y="1986"/>
                  <a:pt x="6551" y="1986"/>
                  <a:pt x="6665" y="1895"/>
                </a:cubicBezTo>
                <a:lnTo>
                  <a:pt x="6551" y="1895"/>
                </a:lnTo>
                <a:cubicBezTo>
                  <a:pt x="6939" y="1712"/>
                  <a:pt x="7122" y="1712"/>
                  <a:pt x="7236" y="1712"/>
                </a:cubicBezTo>
                <a:cubicBezTo>
                  <a:pt x="7419" y="1621"/>
                  <a:pt x="7601" y="1621"/>
                  <a:pt x="7989" y="1621"/>
                </a:cubicBezTo>
                <a:cubicBezTo>
                  <a:pt x="8081" y="1564"/>
                  <a:pt x="8178" y="1535"/>
                  <a:pt x="8275" y="1535"/>
                </a:cubicBezTo>
                <a:cubicBezTo>
                  <a:pt x="8372" y="1535"/>
                  <a:pt x="8469" y="1564"/>
                  <a:pt x="8560" y="1621"/>
                </a:cubicBezTo>
                <a:cubicBezTo>
                  <a:pt x="8469" y="1621"/>
                  <a:pt x="8560" y="1621"/>
                  <a:pt x="8651" y="1712"/>
                </a:cubicBezTo>
                <a:cubicBezTo>
                  <a:pt x="8651" y="1712"/>
                  <a:pt x="8743" y="1803"/>
                  <a:pt x="8651" y="1803"/>
                </a:cubicBezTo>
                <a:cubicBezTo>
                  <a:pt x="8948" y="1895"/>
                  <a:pt x="9039" y="1895"/>
                  <a:pt x="9039" y="1895"/>
                </a:cubicBezTo>
                <a:cubicBezTo>
                  <a:pt x="9131" y="1986"/>
                  <a:pt x="9222" y="1895"/>
                  <a:pt x="9404" y="2077"/>
                </a:cubicBezTo>
                <a:cubicBezTo>
                  <a:pt x="9404" y="2191"/>
                  <a:pt x="9404" y="2191"/>
                  <a:pt x="9313" y="2283"/>
                </a:cubicBezTo>
                <a:cubicBezTo>
                  <a:pt x="9404" y="2283"/>
                  <a:pt x="9404" y="2374"/>
                  <a:pt x="9519" y="2374"/>
                </a:cubicBezTo>
                <a:lnTo>
                  <a:pt x="9519" y="2762"/>
                </a:lnTo>
                <a:cubicBezTo>
                  <a:pt x="9519" y="2653"/>
                  <a:pt x="9487" y="2628"/>
                  <a:pt x="9456" y="2628"/>
                </a:cubicBezTo>
                <a:cubicBezTo>
                  <a:pt x="9430" y="2628"/>
                  <a:pt x="9404" y="2648"/>
                  <a:pt x="9404" y="2648"/>
                </a:cubicBezTo>
                <a:cubicBezTo>
                  <a:pt x="9365" y="2697"/>
                  <a:pt x="9343" y="2725"/>
                  <a:pt x="9330" y="2725"/>
                </a:cubicBezTo>
                <a:cubicBezTo>
                  <a:pt x="9313" y="2725"/>
                  <a:pt x="9313" y="2674"/>
                  <a:pt x="9313" y="2557"/>
                </a:cubicBezTo>
                <a:cubicBezTo>
                  <a:pt x="9222" y="2762"/>
                  <a:pt x="9131" y="2853"/>
                  <a:pt x="9039" y="2945"/>
                </a:cubicBezTo>
                <a:cubicBezTo>
                  <a:pt x="9039" y="2945"/>
                  <a:pt x="9039" y="3036"/>
                  <a:pt x="8948" y="3036"/>
                </a:cubicBezTo>
                <a:cubicBezTo>
                  <a:pt x="8834" y="3036"/>
                  <a:pt x="8743" y="3127"/>
                  <a:pt x="8651" y="3127"/>
                </a:cubicBezTo>
                <a:lnTo>
                  <a:pt x="7510" y="3607"/>
                </a:lnTo>
                <a:lnTo>
                  <a:pt x="8743" y="3698"/>
                </a:lnTo>
                <a:lnTo>
                  <a:pt x="8948" y="3698"/>
                </a:lnTo>
                <a:cubicBezTo>
                  <a:pt x="9131" y="3698"/>
                  <a:pt x="9313" y="3607"/>
                  <a:pt x="9404" y="3515"/>
                </a:cubicBezTo>
                <a:lnTo>
                  <a:pt x="9610" y="3515"/>
                </a:lnTo>
                <a:cubicBezTo>
                  <a:pt x="9701" y="3424"/>
                  <a:pt x="9610" y="3424"/>
                  <a:pt x="9519" y="3424"/>
                </a:cubicBezTo>
                <a:cubicBezTo>
                  <a:pt x="9610" y="3333"/>
                  <a:pt x="9701" y="3219"/>
                  <a:pt x="9701" y="3219"/>
                </a:cubicBezTo>
                <a:cubicBezTo>
                  <a:pt x="9975" y="3127"/>
                  <a:pt x="10272" y="3219"/>
                  <a:pt x="10842" y="3036"/>
                </a:cubicBezTo>
                <a:lnTo>
                  <a:pt x="10660" y="3036"/>
                </a:lnTo>
                <a:cubicBezTo>
                  <a:pt x="10934" y="3036"/>
                  <a:pt x="11230" y="2853"/>
                  <a:pt x="11504" y="2762"/>
                </a:cubicBezTo>
                <a:cubicBezTo>
                  <a:pt x="11687" y="2648"/>
                  <a:pt x="11984" y="2648"/>
                  <a:pt x="11984" y="2465"/>
                </a:cubicBezTo>
                <a:lnTo>
                  <a:pt x="11984" y="2465"/>
                </a:lnTo>
                <a:lnTo>
                  <a:pt x="11322" y="2762"/>
                </a:lnTo>
                <a:cubicBezTo>
                  <a:pt x="11687" y="2557"/>
                  <a:pt x="11984" y="2283"/>
                  <a:pt x="12646" y="2191"/>
                </a:cubicBezTo>
                <a:lnTo>
                  <a:pt x="12646" y="2191"/>
                </a:lnTo>
                <a:cubicBezTo>
                  <a:pt x="12646" y="2283"/>
                  <a:pt x="12463" y="2374"/>
                  <a:pt x="12258" y="2374"/>
                </a:cubicBezTo>
                <a:cubicBezTo>
                  <a:pt x="12463" y="2374"/>
                  <a:pt x="12646" y="2283"/>
                  <a:pt x="12828" y="2283"/>
                </a:cubicBezTo>
                <a:cubicBezTo>
                  <a:pt x="12828" y="2374"/>
                  <a:pt x="12075" y="2557"/>
                  <a:pt x="11687" y="2762"/>
                </a:cubicBezTo>
                <a:cubicBezTo>
                  <a:pt x="11839" y="2762"/>
                  <a:pt x="12140" y="2550"/>
                  <a:pt x="12241" y="2550"/>
                </a:cubicBezTo>
                <a:cubicBezTo>
                  <a:pt x="12277" y="2550"/>
                  <a:pt x="12287" y="2576"/>
                  <a:pt x="12258" y="2648"/>
                </a:cubicBezTo>
                <a:cubicBezTo>
                  <a:pt x="12463" y="2374"/>
                  <a:pt x="12942" y="2465"/>
                  <a:pt x="13399" y="2191"/>
                </a:cubicBezTo>
                <a:lnTo>
                  <a:pt x="13399" y="2283"/>
                </a:lnTo>
                <a:cubicBezTo>
                  <a:pt x="13502" y="2283"/>
                  <a:pt x="13662" y="2208"/>
                  <a:pt x="13759" y="2109"/>
                </a:cubicBezTo>
                <a:lnTo>
                  <a:pt x="13759" y="2109"/>
                </a:lnTo>
                <a:lnTo>
                  <a:pt x="13604" y="2283"/>
                </a:lnTo>
                <a:cubicBezTo>
                  <a:pt x="13696" y="2191"/>
                  <a:pt x="13970" y="2191"/>
                  <a:pt x="13970" y="2191"/>
                </a:cubicBezTo>
                <a:cubicBezTo>
                  <a:pt x="14084" y="2191"/>
                  <a:pt x="14084" y="2191"/>
                  <a:pt x="14175" y="2283"/>
                </a:cubicBezTo>
                <a:lnTo>
                  <a:pt x="14084" y="2191"/>
                </a:lnTo>
                <a:cubicBezTo>
                  <a:pt x="14084" y="2077"/>
                  <a:pt x="14175" y="2077"/>
                  <a:pt x="14084" y="1986"/>
                </a:cubicBezTo>
                <a:cubicBezTo>
                  <a:pt x="14175" y="1986"/>
                  <a:pt x="14266" y="1986"/>
                  <a:pt x="14358" y="2077"/>
                </a:cubicBezTo>
                <a:lnTo>
                  <a:pt x="14358" y="2191"/>
                </a:lnTo>
                <a:cubicBezTo>
                  <a:pt x="14358" y="2283"/>
                  <a:pt x="14266" y="2374"/>
                  <a:pt x="14266" y="2374"/>
                </a:cubicBezTo>
                <a:lnTo>
                  <a:pt x="14175" y="2374"/>
                </a:lnTo>
                <a:lnTo>
                  <a:pt x="14175" y="2465"/>
                </a:lnTo>
                <a:cubicBezTo>
                  <a:pt x="14175" y="2554"/>
                  <a:pt x="14196" y="2647"/>
                  <a:pt x="14229" y="2741"/>
                </a:cubicBezTo>
                <a:lnTo>
                  <a:pt x="14229" y="2741"/>
                </a:lnTo>
                <a:cubicBezTo>
                  <a:pt x="14227" y="2683"/>
                  <a:pt x="14238" y="2621"/>
                  <a:pt x="14266" y="2557"/>
                </a:cubicBezTo>
                <a:lnTo>
                  <a:pt x="14266" y="2557"/>
                </a:lnTo>
                <a:cubicBezTo>
                  <a:pt x="14266" y="2762"/>
                  <a:pt x="14358" y="3036"/>
                  <a:pt x="14540" y="3219"/>
                </a:cubicBezTo>
                <a:cubicBezTo>
                  <a:pt x="14654" y="3333"/>
                  <a:pt x="14837" y="3515"/>
                  <a:pt x="15019" y="3515"/>
                </a:cubicBezTo>
                <a:lnTo>
                  <a:pt x="15408" y="3515"/>
                </a:lnTo>
                <a:cubicBezTo>
                  <a:pt x="15316" y="3424"/>
                  <a:pt x="15225" y="3424"/>
                  <a:pt x="15316" y="3424"/>
                </a:cubicBezTo>
                <a:cubicBezTo>
                  <a:pt x="15368" y="3441"/>
                  <a:pt x="15413" y="3449"/>
                  <a:pt x="15455" y="3449"/>
                </a:cubicBezTo>
                <a:cubicBezTo>
                  <a:pt x="15635" y="3449"/>
                  <a:pt x="15755" y="3311"/>
                  <a:pt x="16069" y="3219"/>
                </a:cubicBezTo>
                <a:lnTo>
                  <a:pt x="16069" y="3333"/>
                </a:lnTo>
                <a:cubicBezTo>
                  <a:pt x="17028" y="3333"/>
                  <a:pt x="16366" y="3127"/>
                  <a:pt x="17119" y="3036"/>
                </a:cubicBezTo>
                <a:lnTo>
                  <a:pt x="17119" y="3036"/>
                </a:lnTo>
                <a:lnTo>
                  <a:pt x="16823" y="3219"/>
                </a:lnTo>
                <a:cubicBezTo>
                  <a:pt x="16937" y="3219"/>
                  <a:pt x="17119" y="3219"/>
                  <a:pt x="17211" y="3127"/>
                </a:cubicBezTo>
                <a:lnTo>
                  <a:pt x="17211" y="3127"/>
                </a:lnTo>
                <a:lnTo>
                  <a:pt x="17119" y="3333"/>
                </a:lnTo>
                <a:cubicBezTo>
                  <a:pt x="17302" y="3219"/>
                  <a:pt x="17393" y="3219"/>
                  <a:pt x="17393" y="3219"/>
                </a:cubicBezTo>
                <a:cubicBezTo>
                  <a:pt x="17507" y="3127"/>
                  <a:pt x="17507" y="3127"/>
                  <a:pt x="17599" y="3127"/>
                </a:cubicBezTo>
                <a:lnTo>
                  <a:pt x="17781" y="3127"/>
                </a:lnTo>
                <a:cubicBezTo>
                  <a:pt x="17873" y="3219"/>
                  <a:pt x="17964" y="3424"/>
                  <a:pt x="18078" y="3515"/>
                </a:cubicBezTo>
                <a:lnTo>
                  <a:pt x="18169" y="3607"/>
                </a:lnTo>
                <a:cubicBezTo>
                  <a:pt x="18078" y="3607"/>
                  <a:pt x="18169" y="3698"/>
                  <a:pt x="18535" y="3789"/>
                </a:cubicBezTo>
                <a:lnTo>
                  <a:pt x="18169" y="3789"/>
                </a:lnTo>
                <a:cubicBezTo>
                  <a:pt x="18078" y="3698"/>
                  <a:pt x="17964" y="3607"/>
                  <a:pt x="17873" y="3424"/>
                </a:cubicBezTo>
                <a:cubicBezTo>
                  <a:pt x="17782" y="3424"/>
                  <a:pt x="17691" y="3333"/>
                  <a:pt x="17690" y="3220"/>
                </a:cubicBezTo>
                <a:lnTo>
                  <a:pt x="17690" y="3220"/>
                </a:lnTo>
                <a:cubicBezTo>
                  <a:pt x="17691" y="3334"/>
                  <a:pt x="17782" y="3516"/>
                  <a:pt x="17873" y="3607"/>
                </a:cubicBezTo>
                <a:cubicBezTo>
                  <a:pt x="17964" y="3789"/>
                  <a:pt x="18169" y="3789"/>
                  <a:pt x="18261" y="3903"/>
                </a:cubicBezTo>
                <a:cubicBezTo>
                  <a:pt x="18380" y="3963"/>
                  <a:pt x="18547" y="3984"/>
                  <a:pt x="18675" y="3991"/>
                </a:cubicBezTo>
                <a:lnTo>
                  <a:pt x="18675" y="3991"/>
                </a:lnTo>
                <a:cubicBezTo>
                  <a:pt x="18996" y="3973"/>
                  <a:pt x="19253" y="3903"/>
                  <a:pt x="19493" y="3903"/>
                </a:cubicBezTo>
                <a:cubicBezTo>
                  <a:pt x="19585" y="3903"/>
                  <a:pt x="19493" y="3903"/>
                  <a:pt x="19402" y="3995"/>
                </a:cubicBezTo>
                <a:cubicBezTo>
                  <a:pt x="19585" y="3995"/>
                  <a:pt x="19676" y="3903"/>
                  <a:pt x="19973" y="3903"/>
                </a:cubicBezTo>
                <a:cubicBezTo>
                  <a:pt x="19881" y="3903"/>
                  <a:pt x="19973" y="3995"/>
                  <a:pt x="19676" y="4086"/>
                </a:cubicBezTo>
                <a:cubicBezTo>
                  <a:pt x="19973" y="3995"/>
                  <a:pt x="20155" y="3995"/>
                  <a:pt x="20361" y="3903"/>
                </a:cubicBezTo>
                <a:cubicBezTo>
                  <a:pt x="20421" y="3903"/>
                  <a:pt x="20604" y="3853"/>
                  <a:pt x="20692" y="3853"/>
                </a:cubicBezTo>
                <a:cubicBezTo>
                  <a:pt x="20736" y="3853"/>
                  <a:pt x="20756" y="3865"/>
                  <a:pt x="20726" y="3903"/>
                </a:cubicBezTo>
                <a:cubicBezTo>
                  <a:pt x="20931" y="3789"/>
                  <a:pt x="21114" y="3698"/>
                  <a:pt x="21296" y="3607"/>
                </a:cubicBezTo>
                <a:cubicBezTo>
                  <a:pt x="21388" y="3515"/>
                  <a:pt x="21502" y="3515"/>
                  <a:pt x="21593" y="3424"/>
                </a:cubicBezTo>
                <a:lnTo>
                  <a:pt x="21776" y="3333"/>
                </a:lnTo>
                <a:lnTo>
                  <a:pt x="21867" y="3219"/>
                </a:lnTo>
                <a:cubicBezTo>
                  <a:pt x="21867" y="3127"/>
                  <a:pt x="21958" y="3127"/>
                  <a:pt x="21958" y="3127"/>
                </a:cubicBezTo>
                <a:lnTo>
                  <a:pt x="22073" y="3127"/>
                </a:lnTo>
                <a:lnTo>
                  <a:pt x="22164" y="3219"/>
                </a:lnTo>
                <a:cubicBezTo>
                  <a:pt x="22255" y="3333"/>
                  <a:pt x="22346" y="3424"/>
                  <a:pt x="22438" y="3515"/>
                </a:cubicBezTo>
                <a:cubicBezTo>
                  <a:pt x="22643" y="3698"/>
                  <a:pt x="22917" y="3903"/>
                  <a:pt x="23214" y="3995"/>
                </a:cubicBezTo>
                <a:lnTo>
                  <a:pt x="23396" y="4360"/>
                </a:lnTo>
                <a:cubicBezTo>
                  <a:pt x="23464" y="4411"/>
                  <a:pt x="23499" y="4431"/>
                  <a:pt x="23514" y="4431"/>
                </a:cubicBezTo>
                <a:cubicBezTo>
                  <a:pt x="23563" y="4431"/>
                  <a:pt x="23387" y="4209"/>
                  <a:pt x="23443" y="4209"/>
                </a:cubicBezTo>
                <a:cubicBezTo>
                  <a:pt x="23466" y="4209"/>
                  <a:pt x="23531" y="4248"/>
                  <a:pt x="23670" y="4360"/>
                </a:cubicBezTo>
                <a:cubicBezTo>
                  <a:pt x="23784" y="4360"/>
                  <a:pt x="23784" y="4360"/>
                  <a:pt x="23876" y="4474"/>
                </a:cubicBezTo>
                <a:cubicBezTo>
                  <a:pt x="24058" y="4565"/>
                  <a:pt x="24150" y="4565"/>
                  <a:pt x="24241" y="4565"/>
                </a:cubicBezTo>
                <a:lnTo>
                  <a:pt x="24355" y="4565"/>
                </a:lnTo>
                <a:cubicBezTo>
                  <a:pt x="24355" y="4657"/>
                  <a:pt x="24355" y="4657"/>
                  <a:pt x="24446" y="4657"/>
                </a:cubicBezTo>
                <a:cubicBezTo>
                  <a:pt x="24629" y="4657"/>
                  <a:pt x="24720" y="4565"/>
                  <a:pt x="24812" y="4474"/>
                </a:cubicBezTo>
                <a:lnTo>
                  <a:pt x="24926" y="4474"/>
                </a:lnTo>
                <a:cubicBezTo>
                  <a:pt x="24926" y="4360"/>
                  <a:pt x="24926" y="4360"/>
                  <a:pt x="25017" y="4360"/>
                </a:cubicBezTo>
                <a:lnTo>
                  <a:pt x="25108" y="4474"/>
                </a:lnTo>
                <a:lnTo>
                  <a:pt x="24926" y="4474"/>
                </a:lnTo>
                <a:cubicBezTo>
                  <a:pt x="25017" y="4565"/>
                  <a:pt x="25108" y="4565"/>
                  <a:pt x="25108" y="4657"/>
                </a:cubicBezTo>
                <a:cubicBezTo>
                  <a:pt x="25108" y="4748"/>
                  <a:pt x="25017" y="4748"/>
                  <a:pt x="24926" y="4748"/>
                </a:cubicBezTo>
                <a:cubicBezTo>
                  <a:pt x="24926" y="4657"/>
                  <a:pt x="24812" y="4657"/>
                  <a:pt x="24812" y="4657"/>
                </a:cubicBezTo>
                <a:cubicBezTo>
                  <a:pt x="24720" y="4657"/>
                  <a:pt x="24720" y="4657"/>
                  <a:pt x="24812" y="4748"/>
                </a:cubicBezTo>
                <a:cubicBezTo>
                  <a:pt x="24926" y="4748"/>
                  <a:pt x="24926" y="4748"/>
                  <a:pt x="24720" y="4839"/>
                </a:cubicBezTo>
                <a:cubicBezTo>
                  <a:pt x="24241" y="4930"/>
                  <a:pt x="23967" y="5136"/>
                  <a:pt x="23396" y="5318"/>
                </a:cubicBezTo>
                <a:cubicBezTo>
                  <a:pt x="23337" y="5337"/>
                  <a:pt x="23305" y="5344"/>
                  <a:pt x="23290" y="5344"/>
                </a:cubicBezTo>
                <a:cubicBezTo>
                  <a:pt x="23232" y="5344"/>
                  <a:pt x="23451" y="5227"/>
                  <a:pt x="23305" y="5227"/>
                </a:cubicBezTo>
                <a:lnTo>
                  <a:pt x="23100" y="5410"/>
                </a:lnTo>
                <a:lnTo>
                  <a:pt x="23008" y="5410"/>
                </a:lnTo>
                <a:cubicBezTo>
                  <a:pt x="22734" y="5501"/>
                  <a:pt x="23008" y="5501"/>
                  <a:pt x="22643" y="5615"/>
                </a:cubicBezTo>
                <a:cubicBezTo>
                  <a:pt x="22586" y="5707"/>
                  <a:pt x="22369" y="5707"/>
                  <a:pt x="22107" y="5707"/>
                </a:cubicBezTo>
                <a:cubicBezTo>
                  <a:pt x="21844" y="5707"/>
                  <a:pt x="21536" y="5707"/>
                  <a:pt x="21296" y="5798"/>
                </a:cubicBezTo>
                <a:cubicBezTo>
                  <a:pt x="21205" y="5798"/>
                  <a:pt x="21296" y="5707"/>
                  <a:pt x="21296" y="5707"/>
                </a:cubicBezTo>
                <a:lnTo>
                  <a:pt x="21296" y="5707"/>
                </a:lnTo>
                <a:cubicBezTo>
                  <a:pt x="20635" y="5889"/>
                  <a:pt x="20726" y="5889"/>
                  <a:pt x="20155" y="6072"/>
                </a:cubicBezTo>
                <a:lnTo>
                  <a:pt x="19676" y="6072"/>
                </a:lnTo>
                <a:cubicBezTo>
                  <a:pt x="20064" y="6072"/>
                  <a:pt x="19585" y="6277"/>
                  <a:pt x="19219" y="6368"/>
                </a:cubicBezTo>
                <a:cubicBezTo>
                  <a:pt x="19311" y="6460"/>
                  <a:pt x="19493" y="6460"/>
                  <a:pt x="19493" y="6460"/>
                </a:cubicBezTo>
                <a:lnTo>
                  <a:pt x="18923" y="6551"/>
                </a:lnTo>
                <a:cubicBezTo>
                  <a:pt x="18832" y="6551"/>
                  <a:pt x="18831" y="6551"/>
                  <a:pt x="18921" y="6461"/>
                </a:cubicBezTo>
                <a:lnTo>
                  <a:pt x="18921" y="6461"/>
                </a:lnTo>
                <a:lnTo>
                  <a:pt x="18831" y="6551"/>
                </a:lnTo>
                <a:cubicBezTo>
                  <a:pt x="18649" y="6460"/>
                  <a:pt x="18740" y="6368"/>
                  <a:pt x="18923" y="6368"/>
                </a:cubicBezTo>
                <a:lnTo>
                  <a:pt x="19105" y="6368"/>
                </a:lnTo>
                <a:cubicBezTo>
                  <a:pt x="19311" y="6277"/>
                  <a:pt x="19402" y="6186"/>
                  <a:pt x="19402" y="6072"/>
                </a:cubicBezTo>
                <a:lnTo>
                  <a:pt x="19402" y="6072"/>
                </a:lnTo>
                <a:cubicBezTo>
                  <a:pt x="19311" y="6186"/>
                  <a:pt x="19311" y="6186"/>
                  <a:pt x="19219" y="6186"/>
                </a:cubicBezTo>
                <a:lnTo>
                  <a:pt x="19219" y="6072"/>
                </a:lnTo>
                <a:cubicBezTo>
                  <a:pt x="19219" y="6072"/>
                  <a:pt x="19105" y="6186"/>
                  <a:pt x="19014" y="6186"/>
                </a:cubicBezTo>
                <a:lnTo>
                  <a:pt x="18831" y="6072"/>
                </a:lnTo>
                <a:lnTo>
                  <a:pt x="17964" y="6072"/>
                </a:lnTo>
                <a:cubicBezTo>
                  <a:pt x="17393" y="6277"/>
                  <a:pt x="16937" y="6551"/>
                  <a:pt x="15978" y="6756"/>
                </a:cubicBezTo>
                <a:cubicBezTo>
                  <a:pt x="16161" y="6551"/>
                  <a:pt x="15978" y="6551"/>
                  <a:pt x="15978" y="6460"/>
                </a:cubicBezTo>
                <a:lnTo>
                  <a:pt x="15978" y="6460"/>
                </a:lnTo>
                <a:cubicBezTo>
                  <a:pt x="16017" y="6473"/>
                  <a:pt x="16061" y="6478"/>
                  <a:pt x="16108" y="6478"/>
                </a:cubicBezTo>
                <a:cubicBezTo>
                  <a:pt x="16389" y="6478"/>
                  <a:pt x="16800" y="6277"/>
                  <a:pt x="17211" y="6277"/>
                </a:cubicBezTo>
                <a:cubicBezTo>
                  <a:pt x="16937" y="6277"/>
                  <a:pt x="17028" y="6277"/>
                  <a:pt x="17119" y="6186"/>
                </a:cubicBezTo>
                <a:lnTo>
                  <a:pt x="17119" y="6186"/>
                </a:lnTo>
                <a:lnTo>
                  <a:pt x="16161" y="6368"/>
                </a:lnTo>
                <a:cubicBezTo>
                  <a:pt x="16161" y="6338"/>
                  <a:pt x="16140" y="6328"/>
                  <a:pt x="16107" y="6328"/>
                </a:cubicBezTo>
                <a:cubicBezTo>
                  <a:pt x="16039" y="6328"/>
                  <a:pt x="15917" y="6368"/>
                  <a:pt x="15796" y="6368"/>
                </a:cubicBezTo>
                <a:cubicBezTo>
                  <a:pt x="15978" y="6460"/>
                  <a:pt x="15111" y="6551"/>
                  <a:pt x="14746" y="6642"/>
                </a:cubicBezTo>
                <a:cubicBezTo>
                  <a:pt x="14746" y="6551"/>
                  <a:pt x="14837" y="6460"/>
                  <a:pt x="15225" y="6460"/>
                </a:cubicBezTo>
                <a:cubicBezTo>
                  <a:pt x="15174" y="6450"/>
                  <a:pt x="15127" y="6446"/>
                  <a:pt x="15083" y="6446"/>
                </a:cubicBezTo>
                <a:cubicBezTo>
                  <a:pt x="14774" y="6446"/>
                  <a:pt x="14643" y="6664"/>
                  <a:pt x="14344" y="6664"/>
                </a:cubicBezTo>
                <a:cubicBezTo>
                  <a:pt x="14335" y="6664"/>
                  <a:pt x="14326" y="6663"/>
                  <a:pt x="14317" y="6663"/>
                </a:cubicBezTo>
                <a:lnTo>
                  <a:pt x="14317" y="6663"/>
                </a:lnTo>
                <a:cubicBezTo>
                  <a:pt x="14213" y="6706"/>
                  <a:pt x="14034" y="6728"/>
                  <a:pt x="13890" y="6728"/>
                </a:cubicBezTo>
                <a:cubicBezTo>
                  <a:pt x="13741" y="6728"/>
                  <a:pt x="13630" y="6705"/>
                  <a:pt x="13674" y="6659"/>
                </a:cubicBezTo>
                <a:lnTo>
                  <a:pt x="13674" y="6659"/>
                </a:lnTo>
                <a:cubicBezTo>
                  <a:pt x="12899" y="6774"/>
                  <a:pt x="11591" y="6948"/>
                  <a:pt x="11504" y="7122"/>
                </a:cubicBezTo>
                <a:cubicBezTo>
                  <a:pt x="11504" y="7122"/>
                  <a:pt x="11596" y="6939"/>
                  <a:pt x="11596" y="6848"/>
                </a:cubicBezTo>
                <a:lnTo>
                  <a:pt x="11596" y="6848"/>
                </a:lnTo>
                <a:lnTo>
                  <a:pt x="10842" y="7327"/>
                </a:lnTo>
                <a:cubicBezTo>
                  <a:pt x="10660" y="7327"/>
                  <a:pt x="10454" y="7418"/>
                  <a:pt x="10363" y="7418"/>
                </a:cubicBezTo>
                <a:lnTo>
                  <a:pt x="10363" y="7327"/>
                </a:lnTo>
                <a:cubicBezTo>
                  <a:pt x="10272" y="7213"/>
                  <a:pt x="10363" y="7122"/>
                  <a:pt x="10660" y="7030"/>
                </a:cubicBezTo>
                <a:cubicBezTo>
                  <a:pt x="10454" y="7030"/>
                  <a:pt x="10272" y="7030"/>
                  <a:pt x="9884" y="7122"/>
                </a:cubicBezTo>
                <a:cubicBezTo>
                  <a:pt x="9975" y="7122"/>
                  <a:pt x="10181" y="7327"/>
                  <a:pt x="10089" y="7327"/>
                </a:cubicBezTo>
                <a:cubicBezTo>
                  <a:pt x="9850" y="7270"/>
                  <a:pt x="9753" y="7270"/>
                  <a:pt x="9656" y="7270"/>
                </a:cubicBezTo>
                <a:cubicBezTo>
                  <a:pt x="9561" y="7270"/>
                  <a:pt x="9466" y="7270"/>
                  <a:pt x="9238" y="7217"/>
                </a:cubicBezTo>
                <a:lnTo>
                  <a:pt x="9238" y="7217"/>
                </a:lnTo>
                <a:cubicBezTo>
                  <a:pt x="9300" y="7251"/>
                  <a:pt x="9204" y="7510"/>
                  <a:pt x="8948" y="7510"/>
                </a:cubicBezTo>
                <a:cubicBezTo>
                  <a:pt x="8948" y="7510"/>
                  <a:pt x="8878" y="7397"/>
                  <a:pt x="8903" y="7349"/>
                </a:cubicBezTo>
                <a:lnTo>
                  <a:pt x="8903" y="7349"/>
                </a:lnTo>
                <a:lnTo>
                  <a:pt x="8377" y="7601"/>
                </a:lnTo>
                <a:cubicBezTo>
                  <a:pt x="8469" y="7510"/>
                  <a:pt x="8263" y="7418"/>
                  <a:pt x="8172" y="7418"/>
                </a:cubicBezTo>
                <a:lnTo>
                  <a:pt x="8172" y="7418"/>
                </a:lnTo>
                <a:cubicBezTo>
                  <a:pt x="8263" y="7418"/>
                  <a:pt x="7601" y="7510"/>
                  <a:pt x="7419" y="7510"/>
                </a:cubicBezTo>
                <a:lnTo>
                  <a:pt x="7693" y="7510"/>
                </a:lnTo>
                <a:cubicBezTo>
                  <a:pt x="7327" y="7601"/>
                  <a:pt x="7236" y="7692"/>
                  <a:pt x="7031" y="7784"/>
                </a:cubicBezTo>
                <a:cubicBezTo>
                  <a:pt x="6848" y="7784"/>
                  <a:pt x="6665" y="7784"/>
                  <a:pt x="6551" y="7898"/>
                </a:cubicBezTo>
                <a:lnTo>
                  <a:pt x="6277" y="7898"/>
                </a:lnTo>
                <a:cubicBezTo>
                  <a:pt x="6277" y="7898"/>
                  <a:pt x="6237" y="7847"/>
                  <a:pt x="6149" y="7847"/>
                </a:cubicBezTo>
                <a:cubicBezTo>
                  <a:pt x="6105" y="7847"/>
                  <a:pt x="6049" y="7860"/>
                  <a:pt x="5981" y="7898"/>
                </a:cubicBezTo>
                <a:cubicBezTo>
                  <a:pt x="5981" y="7898"/>
                  <a:pt x="5889" y="7989"/>
                  <a:pt x="5798" y="7989"/>
                </a:cubicBezTo>
                <a:lnTo>
                  <a:pt x="5410" y="8080"/>
                </a:lnTo>
                <a:cubicBezTo>
                  <a:pt x="5380" y="8080"/>
                  <a:pt x="5360" y="8080"/>
                  <a:pt x="5343" y="8084"/>
                </a:cubicBezTo>
                <a:lnTo>
                  <a:pt x="5343" y="8084"/>
                </a:lnTo>
                <a:cubicBezTo>
                  <a:pt x="5439" y="8022"/>
                  <a:pt x="5554" y="7960"/>
                  <a:pt x="5615" y="7898"/>
                </a:cubicBezTo>
                <a:cubicBezTo>
                  <a:pt x="5418" y="7898"/>
                  <a:pt x="5443" y="7847"/>
                  <a:pt x="5367" y="7847"/>
                </a:cubicBezTo>
                <a:cubicBezTo>
                  <a:pt x="5329" y="7847"/>
                  <a:pt x="5265" y="7860"/>
                  <a:pt x="5136" y="7898"/>
                </a:cubicBezTo>
                <a:cubicBezTo>
                  <a:pt x="4981" y="7898"/>
                  <a:pt x="5222" y="7815"/>
                  <a:pt x="5353" y="7791"/>
                </a:cubicBezTo>
                <a:lnTo>
                  <a:pt x="5353" y="7791"/>
                </a:lnTo>
                <a:lnTo>
                  <a:pt x="4474" y="7898"/>
                </a:lnTo>
                <a:cubicBezTo>
                  <a:pt x="4565" y="8080"/>
                  <a:pt x="3698" y="8172"/>
                  <a:pt x="3812" y="8263"/>
                </a:cubicBezTo>
                <a:lnTo>
                  <a:pt x="4839" y="7989"/>
                </a:lnTo>
                <a:lnTo>
                  <a:pt x="4839" y="7989"/>
                </a:lnTo>
                <a:cubicBezTo>
                  <a:pt x="4839" y="7989"/>
                  <a:pt x="4657" y="8172"/>
                  <a:pt x="4383" y="8263"/>
                </a:cubicBezTo>
                <a:cubicBezTo>
                  <a:pt x="4086" y="8354"/>
                  <a:pt x="3812" y="8468"/>
                  <a:pt x="3516" y="8468"/>
                </a:cubicBezTo>
                <a:lnTo>
                  <a:pt x="3607" y="8354"/>
                </a:lnTo>
                <a:cubicBezTo>
                  <a:pt x="3607" y="8354"/>
                  <a:pt x="3698" y="8263"/>
                  <a:pt x="3607" y="8263"/>
                </a:cubicBezTo>
                <a:cubicBezTo>
                  <a:pt x="3607" y="8263"/>
                  <a:pt x="3516" y="8354"/>
                  <a:pt x="3424" y="8354"/>
                </a:cubicBezTo>
                <a:cubicBezTo>
                  <a:pt x="3333" y="8354"/>
                  <a:pt x="3128" y="8354"/>
                  <a:pt x="3036" y="8468"/>
                </a:cubicBezTo>
                <a:lnTo>
                  <a:pt x="2945" y="8468"/>
                </a:lnTo>
                <a:lnTo>
                  <a:pt x="3242" y="8354"/>
                </a:lnTo>
                <a:cubicBezTo>
                  <a:pt x="2854" y="8354"/>
                  <a:pt x="2671" y="8560"/>
                  <a:pt x="2374" y="8651"/>
                </a:cubicBezTo>
                <a:lnTo>
                  <a:pt x="2192" y="8651"/>
                </a:lnTo>
                <a:lnTo>
                  <a:pt x="2100" y="8560"/>
                </a:lnTo>
                <a:cubicBezTo>
                  <a:pt x="1986" y="8651"/>
                  <a:pt x="1895" y="8651"/>
                  <a:pt x="1804" y="8651"/>
                </a:cubicBezTo>
                <a:lnTo>
                  <a:pt x="1621" y="8651"/>
                </a:lnTo>
                <a:cubicBezTo>
                  <a:pt x="1324" y="8742"/>
                  <a:pt x="1142" y="8742"/>
                  <a:pt x="1050" y="8834"/>
                </a:cubicBezTo>
                <a:cubicBezTo>
                  <a:pt x="990" y="8807"/>
                  <a:pt x="909" y="8796"/>
                  <a:pt x="813" y="8796"/>
                </a:cubicBezTo>
                <a:cubicBezTo>
                  <a:pt x="583" y="8796"/>
                  <a:pt x="275" y="8860"/>
                  <a:pt x="0" y="8925"/>
                </a:cubicBezTo>
                <a:lnTo>
                  <a:pt x="0" y="9222"/>
                </a:lnTo>
                <a:lnTo>
                  <a:pt x="0" y="9313"/>
                </a:lnTo>
                <a:lnTo>
                  <a:pt x="0" y="9313"/>
                </a:lnTo>
                <a:lnTo>
                  <a:pt x="92" y="9701"/>
                </a:lnTo>
                <a:lnTo>
                  <a:pt x="183" y="9701"/>
                </a:lnTo>
                <a:lnTo>
                  <a:pt x="274" y="10180"/>
                </a:lnTo>
                <a:cubicBezTo>
                  <a:pt x="571" y="10066"/>
                  <a:pt x="959" y="9884"/>
                  <a:pt x="1233" y="9884"/>
                </a:cubicBezTo>
                <a:lnTo>
                  <a:pt x="1233" y="9792"/>
                </a:lnTo>
                <a:cubicBezTo>
                  <a:pt x="1621" y="9701"/>
                  <a:pt x="1895" y="9610"/>
                  <a:pt x="2374" y="9404"/>
                </a:cubicBezTo>
                <a:lnTo>
                  <a:pt x="2374" y="9313"/>
                </a:lnTo>
                <a:cubicBezTo>
                  <a:pt x="2671" y="9222"/>
                  <a:pt x="3242" y="9222"/>
                  <a:pt x="3812" y="9039"/>
                </a:cubicBezTo>
                <a:lnTo>
                  <a:pt x="3812" y="9130"/>
                </a:lnTo>
                <a:lnTo>
                  <a:pt x="3904" y="9130"/>
                </a:lnTo>
                <a:cubicBezTo>
                  <a:pt x="4657" y="9039"/>
                  <a:pt x="5319" y="8651"/>
                  <a:pt x="5981" y="8651"/>
                </a:cubicBezTo>
                <a:cubicBezTo>
                  <a:pt x="5981" y="8651"/>
                  <a:pt x="6095" y="8651"/>
                  <a:pt x="6095" y="8560"/>
                </a:cubicBezTo>
                <a:lnTo>
                  <a:pt x="6095" y="8651"/>
                </a:lnTo>
                <a:lnTo>
                  <a:pt x="6277" y="8651"/>
                </a:lnTo>
                <a:cubicBezTo>
                  <a:pt x="6186" y="8651"/>
                  <a:pt x="6186" y="8560"/>
                  <a:pt x="6186" y="8560"/>
                </a:cubicBezTo>
                <a:lnTo>
                  <a:pt x="6460" y="8560"/>
                </a:lnTo>
                <a:cubicBezTo>
                  <a:pt x="6551" y="8560"/>
                  <a:pt x="6757" y="8468"/>
                  <a:pt x="6939" y="8468"/>
                </a:cubicBezTo>
                <a:lnTo>
                  <a:pt x="7122" y="8468"/>
                </a:lnTo>
                <a:cubicBezTo>
                  <a:pt x="7327" y="8468"/>
                  <a:pt x="7236" y="8354"/>
                  <a:pt x="7122" y="8354"/>
                </a:cubicBezTo>
                <a:lnTo>
                  <a:pt x="7236" y="8354"/>
                </a:lnTo>
                <a:cubicBezTo>
                  <a:pt x="7327" y="8263"/>
                  <a:pt x="7419" y="8263"/>
                  <a:pt x="7510" y="8263"/>
                </a:cubicBezTo>
                <a:lnTo>
                  <a:pt x="7693" y="8263"/>
                </a:lnTo>
                <a:cubicBezTo>
                  <a:pt x="7807" y="8263"/>
                  <a:pt x="7989" y="8263"/>
                  <a:pt x="8081" y="8172"/>
                </a:cubicBezTo>
                <a:lnTo>
                  <a:pt x="8172" y="8263"/>
                </a:lnTo>
                <a:lnTo>
                  <a:pt x="8172" y="8172"/>
                </a:lnTo>
                <a:lnTo>
                  <a:pt x="8651" y="8172"/>
                </a:lnTo>
                <a:cubicBezTo>
                  <a:pt x="8737" y="8086"/>
                  <a:pt x="9002" y="8081"/>
                  <a:pt x="8868" y="8006"/>
                </a:cubicBezTo>
                <a:lnTo>
                  <a:pt x="8868" y="8006"/>
                </a:lnTo>
                <a:cubicBezTo>
                  <a:pt x="9040" y="7938"/>
                  <a:pt x="9155" y="7867"/>
                  <a:pt x="9222" y="7784"/>
                </a:cubicBezTo>
                <a:lnTo>
                  <a:pt x="9222" y="7784"/>
                </a:lnTo>
                <a:cubicBezTo>
                  <a:pt x="9222" y="7855"/>
                  <a:pt x="9258" y="7882"/>
                  <a:pt x="9239" y="7892"/>
                </a:cubicBezTo>
                <a:lnTo>
                  <a:pt x="9239" y="7892"/>
                </a:lnTo>
                <a:cubicBezTo>
                  <a:pt x="9460" y="7869"/>
                  <a:pt x="9635" y="7784"/>
                  <a:pt x="9792" y="7784"/>
                </a:cubicBezTo>
                <a:lnTo>
                  <a:pt x="9884" y="7784"/>
                </a:lnTo>
                <a:cubicBezTo>
                  <a:pt x="9792" y="7784"/>
                  <a:pt x="9701" y="7898"/>
                  <a:pt x="9610" y="7898"/>
                </a:cubicBezTo>
                <a:cubicBezTo>
                  <a:pt x="9701" y="7898"/>
                  <a:pt x="9792" y="7898"/>
                  <a:pt x="9884" y="7784"/>
                </a:cubicBezTo>
                <a:lnTo>
                  <a:pt x="9884" y="7898"/>
                </a:lnTo>
                <a:lnTo>
                  <a:pt x="10181" y="7692"/>
                </a:lnTo>
                <a:cubicBezTo>
                  <a:pt x="10363" y="7692"/>
                  <a:pt x="10546" y="7692"/>
                  <a:pt x="10660" y="7601"/>
                </a:cubicBezTo>
                <a:lnTo>
                  <a:pt x="10660" y="7601"/>
                </a:lnTo>
                <a:cubicBezTo>
                  <a:pt x="10751" y="7692"/>
                  <a:pt x="10751" y="7692"/>
                  <a:pt x="10546" y="7784"/>
                </a:cubicBezTo>
                <a:cubicBezTo>
                  <a:pt x="11116" y="7601"/>
                  <a:pt x="11116" y="7601"/>
                  <a:pt x="11596" y="7510"/>
                </a:cubicBezTo>
                <a:lnTo>
                  <a:pt x="11687" y="7418"/>
                </a:lnTo>
                <a:lnTo>
                  <a:pt x="11687" y="7510"/>
                </a:lnTo>
                <a:cubicBezTo>
                  <a:pt x="11851" y="7510"/>
                  <a:pt x="12060" y="7393"/>
                  <a:pt x="12241" y="7393"/>
                </a:cubicBezTo>
                <a:cubicBezTo>
                  <a:pt x="12287" y="7393"/>
                  <a:pt x="12331" y="7400"/>
                  <a:pt x="12372" y="7418"/>
                </a:cubicBezTo>
                <a:lnTo>
                  <a:pt x="12828" y="7418"/>
                </a:lnTo>
                <a:cubicBezTo>
                  <a:pt x="12707" y="7449"/>
                  <a:pt x="12625" y="7459"/>
                  <a:pt x="12564" y="7459"/>
                </a:cubicBezTo>
                <a:cubicBezTo>
                  <a:pt x="12440" y="7459"/>
                  <a:pt x="12395" y="7418"/>
                  <a:pt x="12258" y="7418"/>
                </a:cubicBezTo>
                <a:cubicBezTo>
                  <a:pt x="12463" y="7510"/>
                  <a:pt x="11687" y="7601"/>
                  <a:pt x="11801" y="7692"/>
                </a:cubicBezTo>
                <a:lnTo>
                  <a:pt x="12166" y="7601"/>
                </a:lnTo>
                <a:lnTo>
                  <a:pt x="12166" y="7601"/>
                </a:lnTo>
                <a:cubicBezTo>
                  <a:pt x="12166" y="7601"/>
                  <a:pt x="12075" y="7692"/>
                  <a:pt x="12166" y="7692"/>
                </a:cubicBezTo>
                <a:cubicBezTo>
                  <a:pt x="12166" y="7601"/>
                  <a:pt x="12554" y="7510"/>
                  <a:pt x="12942" y="7510"/>
                </a:cubicBezTo>
                <a:cubicBezTo>
                  <a:pt x="13125" y="7510"/>
                  <a:pt x="13125" y="7418"/>
                  <a:pt x="13125" y="7327"/>
                </a:cubicBezTo>
                <a:cubicBezTo>
                  <a:pt x="13696" y="7327"/>
                  <a:pt x="14654" y="7122"/>
                  <a:pt x="15408" y="7122"/>
                </a:cubicBezTo>
                <a:lnTo>
                  <a:pt x="15978" y="7122"/>
                </a:lnTo>
                <a:cubicBezTo>
                  <a:pt x="15830" y="7030"/>
                  <a:pt x="15972" y="7030"/>
                  <a:pt x="16152" y="7030"/>
                </a:cubicBezTo>
                <a:cubicBezTo>
                  <a:pt x="16332" y="7030"/>
                  <a:pt x="16549" y="7030"/>
                  <a:pt x="16549" y="6939"/>
                </a:cubicBezTo>
                <a:cubicBezTo>
                  <a:pt x="16640" y="7030"/>
                  <a:pt x="16823" y="7030"/>
                  <a:pt x="16640" y="7122"/>
                </a:cubicBezTo>
                <a:cubicBezTo>
                  <a:pt x="16937" y="7030"/>
                  <a:pt x="17211" y="7030"/>
                  <a:pt x="17507" y="7030"/>
                </a:cubicBezTo>
                <a:lnTo>
                  <a:pt x="17781" y="7030"/>
                </a:lnTo>
                <a:cubicBezTo>
                  <a:pt x="17781" y="7030"/>
                  <a:pt x="17964" y="6939"/>
                  <a:pt x="17873" y="6939"/>
                </a:cubicBezTo>
                <a:lnTo>
                  <a:pt x="17964" y="6939"/>
                </a:lnTo>
                <a:cubicBezTo>
                  <a:pt x="18078" y="6939"/>
                  <a:pt x="17873" y="7030"/>
                  <a:pt x="17964" y="7030"/>
                </a:cubicBezTo>
                <a:cubicBezTo>
                  <a:pt x="17964" y="7030"/>
                  <a:pt x="18055" y="6990"/>
                  <a:pt x="18143" y="6990"/>
                </a:cubicBezTo>
                <a:cubicBezTo>
                  <a:pt x="18184" y="6990"/>
                  <a:pt x="18224" y="6998"/>
                  <a:pt x="18253" y="7024"/>
                </a:cubicBezTo>
                <a:lnTo>
                  <a:pt x="18253" y="7024"/>
                </a:lnTo>
                <a:cubicBezTo>
                  <a:pt x="18668" y="6989"/>
                  <a:pt x="18740" y="6825"/>
                  <a:pt x="18740" y="6642"/>
                </a:cubicBezTo>
                <a:cubicBezTo>
                  <a:pt x="18849" y="6676"/>
                  <a:pt x="18944" y="6690"/>
                  <a:pt x="19029" y="6690"/>
                </a:cubicBezTo>
                <a:cubicBezTo>
                  <a:pt x="19179" y="6690"/>
                  <a:pt x="19296" y="6646"/>
                  <a:pt x="19400" y="6597"/>
                </a:cubicBezTo>
                <a:lnTo>
                  <a:pt x="19400" y="6597"/>
                </a:lnTo>
                <a:lnTo>
                  <a:pt x="19585" y="6551"/>
                </a:lnTo>
                <a:lnTo>
                  <a:pt x="19585" y="6551"/>
                </a:lnTo>
                <a:cubicBezTo>
                  <a:pt x="19631" y="6597"/>
                  <a:pt x="19654" y="6620"/>
                  <a:pt x="19629" y="6631"/>
                </a:cubicBezTo>
                <a:lnTo>
                  <a:pt x="19629" y="6631"/>
                </a:lnTo>
                <a:cubicBezTo>
                  <a:pt x="20041" y="6605"/>
                  <a:pt x="20817" y="6532"/>
                  <a:pt x="20817" y="6460"/>
                </a:cubicBezTo>
                <a:lnTo>
                  <a:pt x="21205" y="6460"/>
                </a:lnTo>
                <a:cubicBezTo>
                  <a:pt x="21684" y="6368"/>
                  <a:pt x="21776" y="6368"/>
                  <a:pt x="22255" y="6277"/>
                </a:cubicBezTo>
                <a:lnTo>
                  <a:pt x="22073" y="6277"/>
                </a:lnTo>
                <a:cubicBezTo>
                  <a:pt x="22255" y="6072"/>
                  <a:pt x="22438" y="6186"/>
                  <a:pt x="22917" y="5980"/>
                </a:cubicBezTo>
                <a:lnTo>
                  <a:pt x="22917" y="6072"/>
                </a:lnTo>
                <a:cubicBezTo>
                  <a:pt x="23784" y="5889"/>
                  <a:pt x="23305" y="5889"/>
                  <a:pt x="24150" y="5798"/>
                </a:cubicBezTo>
                <a:lnTo>
                  <a:pt x="24058" y="5707"/>
                </a:lnTo>
                <a:cubicBezTo>
                  <a:pt x="24150" y="5615"/>
                  <a:pt x="24355" y="5615"/>
                  <a:pt x="24538" y="5501"/>
                </a:cubicBezTo>
                <a:cubicBezTo>
                  <a:pt x="24720" y="5501"/>
                  <a:pt x="24812" y="5501"/>
                  <a:pt x="25017" y="5410"/>
                </a:cubicBezTo>
                <a:cubicBezTo>
                  <a:pt x="25108" y="5410"/>
                  <a:pt x="25291" y="5318"/>
                  <a:pt x="25496" y="5227"/>
                </a:cubicBezTo>
                <a:lnTo>
                  <a:pt x="25496" y="5227"/>
                </a:lnTo>
                <a:lnTo>
                  <a:pt x="25200" y="5318"/>
                </a:lnTo>
                <a:cubicBezTo>
                  <a:pt x="25291" y="5227"/>
                  <a:pt x="25382" y="5227"/>
                  <a:pt x="25496" y="5227"/>
                </a:cubicBezTo>
                <a:cubicBezTo>
                  <a:pt x="25588" y="5136"/>
                  <a:pt x="25770" y="5136"/>
                  <a:pt x="25862" y="5045"/>
                </a:cubicBezTo>
                <a:cubicBezTo>
                  <a:pt x="26158" y="4839"/>
                  <a:pt x="26250" y="4565"/>
                  <a:pt x="26158" y="4360"/>
                </a:cubicBezTo>
                <a:cubicBezTo>
                  <a:pt x="26158" y="4344"/>
                  <a:pt x="26161" y="4337"/>
                  <a:pt x="26165" y="4337"/>
                </a:cubicBezTo>
                <a:cubicBezTo>
                  <a:pt x="26187" y="4337"/>
                  <a:pt x="26250" y="4505"/>
                  <a:pt x="26250" y="4657"/>
                </a:cubicBezTo>
                <a:cubicBezTo>
                  <a:pt x="26250" y="4360"/>
                  <a:pt x="26250" y="4177"/>
                  <a:pt x="26158" y="4177"/>
                </a:cubicBezTo>
                <a:cubicBezTo>
                  <a:pt x="26158" y="4086"/>
                  <a:pt x="26158" y="4086"/>
                  <a:pt x="26067" y="4086"/>
                </a:cubicBezTo>
                <a:lnTo>
                  <a:pt x="25953" y="4086"/>
                </a:lnTo>
                <a:lnTo>
                  <a:pt x="25770" y="3903"/>
                </a:lnTo>
                <a:cubicBezTo>
                  <a:pt x="25862" y="3789"/>
                  <a:pt x="25953" y="3698"/>
                  <a:pt x="26067" y="3515"/>
                </a:cubicBezTo>
                <a:cubicBezTo>
                  <a:pt x="26341" y="3219"/>
                  <a:pt x="26638" y="2853"/>
                  <a:pt x="26523" y="2762"/>
                </a:cubicBezTo>
                <a:lnTo>
                  <a:pt x="26729" y="2557"/>
                </a:lnTo>
                <a:lnTo>
                  <a:pt x="26729" y="2557"/>
                </a:lnTo>
                <a:cubicBezTo>
                  <a:pt x="26729" y="2648"/>
                  <a:pt x="26729" y="2648"/>
                  <a:pt x="26638" y="2762"/>
                </a:cubicBezTo>
                <a:cubicBezTo>
                  <a:pt x="26729" y="2648"/>
                  <a:pt x="26820" y="2557"/>
                  <a:pt x="26820" y="2465"/>
                </a:cubicBezTo>
                <a:lnTo>
                  <a:pt x="26911" y="2374"/>
                </a:lnTo>
                <a:lnTo>
                  <a:pt x="26911" y="2191"/>
                </a:lnTo>
                <a:lnTo>
                  <a:pt x="26911" y="1803"/>
                </a:lnTo>
                <a:cubicBezTo>
                  <a:pt x="26820" y="1621"/>
                  <a:pt x="26820" y="1415"/>
                  <a:pt x="26523" y="1233"/>
                </a:cubicBezTo>
                <a:cubicBezTo>
                  <a:pt x="26432" y="1050"/>
                  <a:pt x="26250" y="1050"/>
                  <a:pt x="26158" y="936"/>
                </a:cubicBezTo>
                <a:lnTo>
                  <a:pt x="25770" y="936"/>
                </a:lnTo>
                <a:cubicBezTo>
                  <a:pt x="25679" y="1050"/>
                  <a:pt x="25588" y="1050"/>
                  <a:pt x="25496" y="1141"/>
                </a:cubicBezTo>
                <a:lnTo>
                  <a:pt x="25382" y="1141"/>
                </a:lnTo>
                <a:cubicBezTo>
                  <a:pt x="25108" y="1233"/>
                  <a:pt x="24812" y="1415"/>
                  <a:pt x="24629" y="1621"/>
                </a:cubicBezTo>
                <a:cubicBezTo>
                  <a:pt x="24629" y="1803"/>
                  <a:pt x="24538" y="2077"/>
                  <a:pt x="24538" y="2283"/>
                </a:cubicBezTo>
                <a:cubicBezTo>
                  <a:pt x="24502" y="2319"/>
                  <a:pt x="24480" y="2332"/>
                  <a:pt x="24468" y="2332"/>
                </a:cubicBezTo>
                <a:cubicBezTo>
                  <a:pt x="24425" y="2332"/>
                  <a:pt x="24490" y="2170"/>
                  <a:pt x="24470" y="2170"/>
                </a:cubicBezTo>
                <a:cubicBezTo>
                  <a:pt x="24466" y="2170"/>
                  <a:pt x="24458" y="2176"/>
                  <a:pt x="24446" y="2191"/>
                </a:cubicBezTo>
                <a:lnTo>
                  <a:pt x="24446" y="2648"/>
                </a:lnTo>
                <a:cubicBezTo>
                  <a:pt x="24426" y="2712"/>
                  <a:pt x="24406" y="2740"/>
                  <a:pt x="24387" y="2740"/>
                </a:cubicBezTo>
                <a:cubicBezTo>
                  <a:pt x="24320" y="2740"/>
                  <a:pt x="24286" y="2381"/>
                  <a:pt x="24446" y="2077"/>
                </a:cubicBezTo>
                <a:lnTo>
                  <a:pt x="24446" y="2077"/>
                </a:lnTo>
                <a:cubicBezTo>
                  <a:pt x="24241" y="2283"/>
                  <a:pt x="24150" y="2465"/>
                  <a:pt x="24241" y="2648"/>
                </a:cubicBezTo>
                <a:cubicBezTo>
                  <a:pt x="24241" y="2853"/>
                  <a:pt x="24241" y="3127"/>
                  <a:pt x="24446" y="3698"/>
                </a:cubicBezTo>
                <a:cubicBezTo>
                  <a:pt x="24355" y="3515"/>
                  <a:pt x="24241" y="3333"/>
                  <a:pt x="24241" y="3127"/>
                </a:cubicBezTo>
                <a:cubicBezTo>
                  <a:pt x="24150" y="3333"/>
                  <a:pt x="24150" y="3515"/>
                  <a:pt x="24241" y="3698"/>
                </a:cubicBezTo>
                <a:lnTo>
                  <a:pt x="24058" y="3698"/>
                </a:lnTo>
                <a:lnTo>
                  <a:pt x="23967" y="3607"/>
                </a:lnTo>
                <a:lnTo>
                  <a:pt x="23784" y="3607"/>
                </a:lnTo>
                <a:cubicBezTo>
                  <a:pt x="23670" y="3515"/>
                  <a:pt x="23784" y="3515"/>
                  <a:pt x="23784" y="3515"/>
                </a:cubicBezTo>
                <a:cubicBezTo>
                  <a:pt x="23488" y="3219"/>
                  <a:pt x="23305" y="3036"/>
                  <a:pt x="23100" y="2945"/>
                </a:cubicBezTo>
                <a:cubicBezTo>
                  <a:pt x="23008" y="2853"/>
                  <a:pt x="22917" y="2762"/>
                  <a:pt x="22826" y="2762"/>
                </a:cubicBezTo>
                <a:cubicBezTo>
                  <a:pt x="22734" y="2648"/>
                  <a:pt x="22734" y="2648"/>
                  <a:pt x="22643" y="2648"/>
                </a:cubicBezTo>
                <a:cubicBezTo>
                  <a:pt x="22529" y="2557"/>
                  <a:pt x="22438" y="2557"/>
                  <a:pt x="22346" y="2465"/>
                </a:cubicBezTo>
                <a:cubicBezTo>
                  <a:pt x="22346" y="2465"/>
                  <a:pt x="22346" y="2374"/>
                  <a:pt x="22255" y="2374"/>
                </a:cubicBezTo>
                <a:cubicBezTo>
                  <a:pt x="22255" y="2374"/>
                  <a:pt x="22164" y="2283"/>
                  <a:pt x="21958" y="2283"/>
                </a:cubicBezTo>
                <a:cubicBezTo>
                  <a:pt x="21867" y="2283"/>
                  <a:pt x="21684" y="2283"/>
                  <a:pt x="21502" y="2465"/>
                </a:cubicBezTo>
                <a:lnTo>
                  <a:pt x="21388" y="2465"/>
                </a:lnTo>
                <a:lnTo>
                  <a:pt x="21296" y="2557"/>
                </a:lnTo>
                <a:cubicBezTo>
                  <a:pt x="21205" y="2557"/>
                  <a:pt x="21205" y="2557"/>
                  <a:pt x="21114" y="2648"/>
                </a:cubicBezTo>
                <a:cubicBezTo>
                  <a:pt x="21023" y="2648"/>
                  <a:pt x="20931" y="2762"/>
                  <a:pt x="20817" y="2762"/>
                </a:cubicBezTo>
                <a:cubicBezTo>
                  <a:pt x="20635" y="2853"/>
                  <a:pt x="20361" y="2945"/>
                  <a:pt x="20155" y="3036"/>
                </a:cubicBezTo>
                <a:lnTo>
                  <a:pt x="20246" y="2945"/>
                </a:lnTo>
                <a:lnTo>
                  <a:pt x="20246" y="2945"/>
                </a:lnTo>
                <a:cubicBezTo>
                  <a:pt x="20033" y="3052"/>
                  <a:pt x="19748" y="3096"/>
                  <a:pt x="19453" y="3096"/>
                </a:cubicBezTo>
                <a:cubicBezTo>
                  <a:pt x="19244" y="3096"/>
                  <a:pt x="19030" y="3074"/>
                  <a:pt x="18831" y="3036"/>
                </a:cubicBezTo>
                <a:cubicBezTo>
                  <a:pt x="18649" y="3036"/>
                  <a:pt x="18535" y="2945"/>
                  <a:pt x="18535" y="2945"/>
                </a:cubicBezTo>
                <a:lnTo>
                  <a:pt x="18443" y="2853"/>
                </a:lnTo>
                <a:cubicBezTo>
                  <a:pt x="18352" y="2648"/>
                  <a:pt x="18261" y="2648"/>
                  <a:pt x="18169" y="2648"/>
                </a:cubicBezTo>
                <a:cubicBezTo>
                  <a:pt x="18093" y="2495"/>
                  <a:pt x="17937" y="2470"/>
                  <a:pt x="17781" y="2466"/>
                </a:cubicBezTo>
                <a:lnTo>
                  <a:pt x="17781" y="2466"/>
                </a:lnTo>
                <a:cubicBezTo>
                  <a:pt x="17781" y="2557"/>
                  <a:pt x="17781" y="2557"/>
                  <a:pt x="17690" y="2557"/>
                </a:cubicBezTo>
                <a:cubicBezTo>
                  <a:pt x="17599" y="2557"/>
                  <a:pt x="17393" y="2648"/>
                  <a:pt x="17599" y="2648"/>
                </a:cubicBezTo>
                <a:cubicBezTo>
                  <a:pt x="17450" y="2705"/>
                  <a:pt x="17234" y="2734"/>
                  <a:pt x="17102" y="2734"/>
                </a:cubicBezTo>
                <a:cubicBezTo>
                  <a:pt x="16971" y="2734"/>
                  <a:pt x="16925" y="2705"/>
                  <a:pt x="17119" y="2648"/>
                </a:cubicBezTo>
                <a:lnTo>
                  <a:pt x="17211" y="2648"/>
                </a:lnTo>
                <a:cubicBezTo>
                  <a:pt x="17211" y="2602"/>
                  <a:pt x="17165" y="2579"/>
                  <a:pt x="17082" y="2579"/>
                </a:cubicBezTo>
                <a:cubicBezTo>
                  <a:pt x="17000" y="2579"/>
                  <a:pt x="16880" y="2602"/>
                  <a:pt x="16731" y="2648"/>
                </a:cubicBezTo>
                <a:lnTo>
                  <a:pt x="15111" y="2648"/>
                </a:lnTo>
                <a:lnTo>
                  <a:pt x="15019" y="2557"/>
                </a:lnTo>
                <a:lnTo>
                  <a:pt x="15019" y="2465"/>
                </a:lnTo>
                <a:lnTo>
                  <a:pt x="14837" y="2465"/>
                </a:lnTo>
                <a:cubicBezTo>
                  <a:pt x="14837" y="2374"/>
                  <a:pt x="14837" y="2374"/>
                  <a:pt x="14746" y="2374"/>
                </a:cubicBezTo>
                <a:lnTo>
                  <a:pt x="14746" y="2283"/>
                </a:lnTo>
                <a:lnTo>
                  <a:pt x="14837" y="2283"/>
                </a:lnTo>
                <a:lnTo>
                  <a:pt x="15111" y="2191"/>
                </a:lnTo>
                <a:cubicBezTo>
                  <a:pt x="15111" y="1986"/>
                  <a:pt x="15111" y="1803"/>
                  <a:pt x="15019" y="1621"/>
                </a:cubicBezTo>
                <a:cubicBezTo>
                  <a:pt x="14928" y="1507"/>
                  <a:pt x="14746" y="1324"/>
                  <a:pt x="14540" y="1324"/>
                </a:cubicBezTo>
                <a:cubicBezTo>
                  <a:pt x="14449" y="1233"/>
                  <a:pt x="14449" y="1233"/>
                  <a:pt x="14358" y="1233"/>
                </a:cubicBezTo>
                <a:lnTo>
                  <a:pt x="14084" y="1324"/>
                </a:lnTo>
                <a:cubicBezTo>
                  <a:pt x="13878" y="1324"/>
                  <a:pt x="13696" y="1324"/>
                  <a:pt x="13604" y="1415"/>
                </a:cubicBezTo>
                <a:lnTo>
                  <a:pt x="13216" y="1507"/>
                </a:lnTo>
                <a:cubicBezTo>
                  <a:pt x="12942" y="1507"/>
                  <a:pt x="12646" y="1621"/>
                  <a:pt x="12463" y="1712"/>
                </a:cubicBezTo>
                <a:lnTo>
                  <a:pt x="12646" y="1803"/>
                </a:lnTo>
                <a:lnTo>
                  <a:pt x="12166" y="1895"/>
                </a:lnTo>
                <a:cubicBezTo>
                  <a:pt x="11984" y="1895"/>
                  <a:pt x="11892" y="1803"/>
                  <a:pt x="12258" y="1712"/>
                </a:cubicBezTo>
                <a:cubicBezTo>
                  <a:pt x="12075" y="1712"/>
                  <a:pt x="11687" y="1986"/>
                  <a:pt x="11687" y="1986"/>
                </a:cubicBezTo>
                <a:cubicBezTo>
                  <a:pt x="11525" y="2030"/>
                  <a:pt x="11442" y="2047"/>
                  <a:pt x="11410" y="2047"/>
                </a:cubicBezTo>
                <a:cubicBezTo>
                  <a:pt x="11385" y="2047"/>
                  <a:pt x="11390" y="2037"/>
                  <a:pt x="11413" y="2021"/>
                </a:cubicBezTo>
                <a:lnTo>
                  <a:pt x="11413" y="2021"/>
                </a:lnTo>
                <a:cubicBezTo>
                  <a:pt x="11224" y="2105"/>
                  <a:pt x="11182" y="2203"/>
                  <a:pt x="10842" y="2283"/>
                </a:cubicBezTo>
                <a:cubicBezTo>
                  <a:pt x="10744" y="2313"/>
                  <a:pt x="10690" y="2323"/>
                  <a:pt x="10659" y="2323"/>
                </a:cubicBezTo>
                <a:cubicBezTo>
                  <a:pt x="10596" y="2323"/>
                  <a:pt x="10622" y="2283"/>
                  <a:pt x="10546" y="2283"/>
                </a:cubicBezTo>
                <a:cubicBezTo>
                  <a:pt x="10546" y="2283"/>
                  <a:pt x="10454" y="2283"/>
                  <a:pt x="10363" y="2374"/>
                </a:cubicBezTo>
                <a:lnTo>
                  <a:pt x="9975" y="2465"/>
                </a:lnTo>
                <a:cubicBezTo>
                  <a:pt x="9975" y="2283"/>
                  <a:pt x="9884" y="2191"/>
                  <a:pt x="9884" y="2077"/>
                </a:cubicBezTo>
                <a:cubicBezTo>
                  <a:pt x="9701" y="1621"/>
                  <a:pt x="9222" y="1324"/>
                  <a:pt x="8743" y="1141"/>
                </a:cubicBezTo>
                <a:lnTo>
                  <a:pt x="8743" y="1141"/>
                </a:lnTo>
                <a:cubicBezTo>
                  <a:pt x="8743" y="1141"/>
                  <a:pt x="8834" y="1233"/>
                  <a:pt x="8743" y="1233"/>
                </a:cubicBezTo>
                <a:cubicBezTo>
                  <a:pt x="8743" y="1233"/>
                  <a:pt x="8651" y="1233"/>
                  <a:pt x="8469" y="1141"/>
                </a:cubicBezTo>
                <a:cubicBezTo>
                  <a:pt x="8560" y="1050"/>
                  <a:pt x="8263" y="936"/>
                  <a:pt x="7989" y="936"/>
                </a:cubicBezTo>
                <a:cubicBezTo>
                  <a:pt x="7791" y="936"/>
                  <a:pt x="7563" y="987"/>
                  <a:pt x="7372" y="987"/>
                </a:cubicBezTo>
                <a:cubicBezTo>
                  <a:pt x="7277" y="987"/>
                  <a:pt x="7190" y="974"/>
                  <a:pt x="7122" y="936"/>
                </a:cubicBezTo>
                <a:lnTo>
                  <a:pt x="7122" y="936"/>
                </a:lnTo>
                <a:cubicBezTo>
                  <a:pt x="7327" y="1050"/>
                  <a:pt x="7031" y="1050"/>
                  <a:pt x="6757" y="1141"/>
                </a:cubicBezTo>
                <a:lnTo>
                  <a:pt x="6665" y="1233"/>
                </a:lnTo>
                <a:cubicBezTo>
                  <a:pt x="6665" y="1050"/>
                  <a:pt x="6665" y="845"/>
                  <a:pt x="6551" y="662"/>
                </a:cubicBezTo>
                <a:cubicBezTo>
                  <a:pt x="6460" y="365"/>
                  <a:pt x="6095" y="91"/>
                  <a:pt x="57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0" name="Google Shape;670;p29"/>
          <p:cNvSpPr/>
          <p:nvPr/>
        </p:nvSpPr>
        <p:spPr>
          <a:xfrm>
            <a:off x="7599078" y="606462"/>
            <a:ext cx="464534" cy="613101"/>
          </a:xfrm>
          <a:custGeom>
            <a:avLst/>
            <a:gdLst/>
            <a:ahLst/>
            <a:cxnLst/>
            <a:rect l="l" t="t" r="r" b="b"/>
            <a:pathLst>
              <a:path w="10181" h="13429" extrusionOk="0">
                <a:moveTo>
                  <a:pt x="7591" y="0"/>
                </a:moveTo>
                <a:cubicBezTo>
                  <a:pt x="6778" y="0"/>
                  <a:pt x="6011" y="430"/>
                  <a:pt x="5616" y="1220"/>
                </a:cubicBezTo>
                <a:lnTo>
                  <a:pt x="480" y="10715"/>
                </a:lnTo>
                <a:cubicBezTo>
                  <a:pt x="1" y="11674"/>
                  <a:pt x="389" y="12723"/>
                  <a:pt x="1256" y="13203"/>
                </a:cubicBezTo>
                <a:cubicBezTo>
                  <a:pt x="1552" y="13354"/>
                  <a:pt x="1859" y="13428"/>
                  <a:pt x="2156" y="13428"/>
                </a:cubicBezTo>
                <a:cubicBezTo>
                  <a:pt x="2799" y="13428"/>
                  <a:pt x="3394" y="13082"/>
                  <a:pt x="3721" y="12427"/>
                </a:cubicBezTo>
                <a:lnTo>
                  <a:pt x="8195" y="4164"/>
                </a:lnTo>
                <a:cubicBezTo>
                  <a:pt x="8469" y="3502"/>
                  <a:pt x="8286" y="2635"/>
                  <a:pt x="7533" y="2270"/>
                </a:cubicBezTo>
                <a:cubicBezTo>
                  <a:pt x="7320" y="2149"/>
                  <a:pt x="7091" y="2092"/>
                  <a:pt x="6865" y="2092"/>
                </a:cubicBezTo>
                <a:cubicBezTo>
                  <a:pt x="6367" y="2092"/>
                  <a:pt x="5883" y="2369"/>
                  <a:pt x="5616" y="2840"/>
                </a:cubicBezTo>
                <a:lnTo>
                  <a:pt x="2397" y="9003"/>
                </a:lnTo>
                <a:cubicBezTo>
                  <a:pt x="2283" y="9117"/>
                  <a:pt x="2397" y="9208"/>
                  <a:pt x="2397" y="9208"/>
                </a:cubicBezTo>
                <a:cubicBezTo>
                  <a:pt x="2428" y="9239"/>
                  <a:pt x="2458" y="9249"/>
                  <a:pt x="2485" y="9249"/>
                </a:cubicBezTo>
                <a:cubicBezTo>
                  <a:pt x="2539" y="9249"/>
                  <a:pt x="2580" y="9208"/>
                  <a:pt x="2580" y="9208"/>
                </a:cubicBezTo>
                <a:lnTo>
                  <a:pt x="5913" y="3023"/>
                </a:lnTo>
                <a:cubicBezTo>
                  <a:pt x="6101" y="2631"/>
                  <a:pt x="6472" y="2368"/>
                  <a:pt x="6872" y="2368"/>
                </a:cubicBezTo>
                <a:cubicBezTo>
                  <a:pt x="7053" y="2368"/>
                  <a:pt x="7241" y="2422"/>
                  <a:pt x="7419" y="2543"/>
                </a:cubicBezTo>
                <a:cubicBezTo>
                  <a:pt x="7990" y="2840"/>
                  <a:pt x="8195" y="3502"/>
                  <a:pt x="7898" y="4073"/>
                </a:cubicBezTo>
                <a:lnTo>
                  <a:pt x="3539" y="12335"/>
                </a:lnTo>
                <a:cubicBezTo>
                  <a:pt x="3269" y="12875"/>
                  <a:pt x="2723" y="13172"/>
                  <a:pt x="2162" y="13172"/>
                </a:cubicBezTo>
                <a:cubicBezTo>
                  <a:pt x="1916" y="13172"/>
                  <a:pt x="1668" y="13115"/>
                  <a:pt x="1439" y="12997"/>
                </a:cubicBezTo>
                <a:cubicBezTo>
                  <a:pt x="686" y="12632"/>
                  <a:pt x="389" y="11674"/>
                  <a:pt x="777" y="10920"/>
                </a:cubicBezTo>
                <a:lnTo>
                  <a:pt x="5821" y="1311"/>
                </a:lnTo>
                <a:cubicBezTo>
                  <a:pt x="6227" y="630"/>
                  <a:pt x="6920" y="248"/>
                  <a:pt x="7624" y="248"/>
                </a:cubicBezTo>
                <a:cubicBezTo>
                  <a:pt x="7910" y="248"/>
                  <a:pt x="8198" y="311"/>
                  <a:pt x="8469" y="443"/>
                </a:cubicBezTo>
                <a:cubicBezTo>
                  <a:pt x="9519" y="1014"/>
                  <a:pt x="9907" y="2270"/>
                  <a:pt x="9336" y="3205"/>
                </a:cubicBezTo>
                <a:lnTo>
                  <a:pt x="5342" y="10715"/>
                </a:lnTo>
                <a:cubicBezTo>
                  <a:pt x="5342" y="10829"/>
                  <a:pt x="5342" y="10829"/>
                  <a:pt x="5433" y="10920"/>
                </a:cubicBezTo>
                <a:cubicBezTo>
                  <a:pt x="5433" y="10920"/>
                  <a:pt x="5525" y="10920"/>
                  <a:pt x="5616" y="10829"/>
                </a:cubicBezTo>
                <a:lnTo>
                  <a:pt x="9610" y="3297"/>
                </a:lnTo>
                <a:cubicBezTo>
                  <a:pt x="10181" y="2270"/>
                  <a:pt x="9702" y="832"/>
                  <a:pt x="8674" y="261"/>
                </a:cubicBezTo>
                <a:cubicBezTo>
                  <a:pt x="8323" y="85"/>
                  <a:pt x="7952" y="0"/>
                  <a:pt x="7591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1" name="Google Shape;671;p29"/>
          <p:cNvSpPr/>
          <p:nvPr/>
        </p:nvSpPr>
        <p:spPr>
          <a:xfrm>
            <a:off x="8144978" y="577438"/>
            <a:ext cx="286404" cy="671129"/>
          </a:xfrm>
          <a:custGeom>
            <a:avLst/>
            <a:gdLst/>
            <a:ahLst/>
            <a:cxnLst/>
            <a:rect l="l" t="t" r="r" b="b"/>
            <a:pathLst>
              <a:path w="6277" h="14700" extrusionOk="0">
                <a:moveTo>
                  <a:pt x="3859" y="1"/>
                </a:moveTo>
                <a:cubicBezTo>
                  <a:pt x="2821" y="1"/>
                  <a:pt x="1794" y="815"/>
                  <a:pt x="1712" y="1925"/>
                </a:cubicBezTo>
                <a:lnTo>
                  <a:pt x="91" y="12585"/>
                </a:lnTo>
                <a:cubicBezTo>
                  <a:pt x="0" y="13635"/>
                  <a:pt x="662" y="14571"/>
                  <a:pt x="1712" y="14662"/>
                </a:cubicBezTo>
                <a:cubicBezTo>
                  <a:pt x="1829" y="14687"/>
                  <a:pt x="1947" y="14699"/>
                  <a:pt x="2063" y="14699"/>
                </a:cubicBezTo>
                <a:cubicBezTo>
                  <a:pt x="2893" y="14699"/>
                  <a:pt x="3640" y="14077"/>
                  <a:pt x="3721" y="13155"/>
                </a:cubicBezTo>
                <a:lnTo>
                  <a:pt x="5136" y="3934"/>
                </a:lnTo>
                <a:cubicBezTo>
                  <a:pt x="5227" y="3067"/>
                  <a:pt x="4656" y="2405"/>
                  <a:pt x="3903" y="2314"/>
                </a:cubicBezTo>
                <a:cubicBezTo>
                  <a:pt x="3798" y="2285"/>
                  <a:pt x="3693" y="2271"/>
                  <a:pt x="3588" y="2271"/>
                </a:cubicBezTo>
                <a:cubicBezTo>
                  <a:pt x="2947" y="2271"/>
                  <a:pt x="2361" y="2787"/>
                  <a:pt x="2283" y="3455"/>
                </a:cubicBezTo>
                <a:lnTo>
                  <a:pt x="1233" y="10394"/>
                </a:lnTo>
                <a:cubicBezTo>
                  <a:pt x="1233" y="10485"/>
                  <a:pt x="1347" y="10576"/>
                  <a:pt x="1438" y="10576"/>
                </a:cubicBezTo>
                <a:lnTo>
                  <a:pt x="1529" y="10485"/>
                </a:lnTo>
                <a:lnTo>
                  <a:pt x="2579" y="3546"/>
                </a:lnTo>
                <a:cubicBezTo>
                  <a:pt x="2663" y="2939"/>
                  <a:pt x="3151" y="2485"/>
                  <a:pt x="3742" y="2485"/>
                </a:cubicBezTo>
                <a:cubicBezTo>
                  <a:pt x="3795" y="2485"/>
                  <a:pt x="3849" y="2489"/>
                  <a:pt x="3903" y="2496"/>
                </a:cubicBezTo>
                <a:cubicBezTo>
                  <a:pt x="4474" y="2587"/>
                  <a:pt x="4953" y="3158"/>
                  <a:pt x="4862" y="3820"/>
                </a:cubicBezTo>
                <a:lnTo>
                  <a:pt x="3515" y="13155"/>
                </a:lnTo>
                <a:cubicBezTo>
                  <a:pt x="3345" y="13941"/>
                  <a:pt x="2683" y="14489"/>
                  <a:pt x="1893" y="14489"/>
                </a:cubicBezTo>
                <a:cubicBezTo>
                  <a:pt x="1833" y="14489"/>
                  <a:pt x="1773" y="14486"/>
                  <a:pt x="1712" y="14479"/>
                </a:cubicBezTo>
                <a:cubicBezTo>
                  <a:pt x="867" y="14297"/>
                  <a:pt x="297" y="13521"/>
                  <a:pt x="388" y="12676"/>
                </a:cubicBezTo>
                <a:lnTo>
                  <a:pt x="1917" y="1925"/>
                </a:lnTo>
                <a:cubicBezTo>
                  <a:pt x="2081" y="982"/>
                  <a:pt x="2947" y="278"/>
                  <a:pt x="3882" y="278"/>
                </a:cubicBezTo>
                <a:cubicBezTo>
                  <a:pt x="3988" y="278"/>
                  <a:pt x="4094" y="286"/>
                  <a:pt x="4200" y="305"/>
                </a:cubicBezTo>
                <a:cubicBezTo>
                  <a:pt x="5341" y="396"/>
                  <a:pt x="6003" y="1446"/>
                  <a:pt x="5912" y="2496"/>
                </a:cubicBezTo>
                <a:lnTo>
                  <a:pt x="4656" y="10964"/>
                </a:lnTo>
                <a:cubicBezTo>
                  <a:pt x="4656" y="11056"/>
                  <a:pt x="4656" y="11147"/>
                  <a:pt x="4770" y="11147"/>
                </a:cubicBezTo>
                <a:cubicBezTo>
                  <a:pt x="4862" y="11147"/>
                  <a:pt x="4953" y="11056"/>
                  <a:pt x="4953" y="11056"/>
                </a:cubicBezTo>
                <a:lnTo>
                  <a:pt x="6186" y="2587"/>
                </a:lnTo>
                <a:cubicBezTo>
                  <a:pt x="6277" y="1355"/>
                  <a:pt x="5432" y="214"/>
                  <a:pt x="4200" y="31"/>
                </a:cubicBezTo>
                <a:cubicBezTo>
                  <a:pt x="4087" y="11"/>
                  <a:pt x="3973" y="1"/>
                  <a:pt x="3859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2" name="Google Shape;672;p29"/>
          <p:cNvGrpSpPr/>
          <p:nvPr/>
        </p:nvGrpSpPr>
        <p:grpSpPr>
          <a:xfrm>
            <a:off x="990057" y="3779234"/>
            <a:ext cx="1222788" cy="879286"/>
            <a:chOff x="5392182" y="3207734"/>
            <a:chExt cx="1222788" cy="879286"/>
          </a:xfrm>
        </p:grpSpPr>
        <p:sp>
          <p:nvSpPr>
            <p:cNvPr id="673" name="Google Shape;673;p29"/>
            <p:cNvSpPr/>
            <p:nvPr/>
          </p:nvSpPr>
          <p:spPr>
            <a:xfrm>
              <a:off x="5418668" y="3207734"/>
              <a:ext cx="945351" cy="388310"/>
            </a:xfrm>
            <a:custGeom>
              <a:avLst/>
              <a:gdLst/>
              <a:ahLst/>
              <a:cxnLst/>
              <a:rect l="l" t="t" r="r" b="b"/>
              <a:pathLst>
                <a:path w="26912" h="11048" extrusionOk="0">
                  <a:moveTo>
                    <a:pt x="21593" y="0"/>
                  </a:moveTo>
                  <a:lnTo>
                    <a:pt x="479" y="959"/>
                  </a:lnTo>
                  <a:cubicBezTo>
                    <a:pt x="297" y="1050"/>
                    <a:pt x="0" y="1256"/>
                    <a:pt x="0" y="1530"/>
                  </a:cubicBezTo>
                  <a:lnTo>
                    <a:pt x="479" y="10568"/>
                  </a:lnTo>
                  <a:cubicBezTo>
                    <a:pt x="479" y="10842"/>
                    <a:pt x="662" y="11048"/>
                    <a:pt x="959" y="11048"/>
                  </a:cubicBezTo>
                  <a:lnTo>
                    <a:pt x="22072" y="10089"/>
                  </a:lnTo>
                  <a:cubicBezTo>
                    <a:pt x="22163" y="10089"/>
                    <a:pt x="22255" y="9998"/>
                    <a:pt x="22346" y="9907"/>
                  </a:cubicBezTo>
                  <a:lnTo>
                    <a:pt x="26728" y="5136"/>
                  </a:lnTo>
                  <a:cubicBezTo>
                    <a:pt x="26911" y="4953"/>
                    <a:pt x="26820" y="4680"/>
                    <a:pt x="26637" y="4474"/>
                  </a:cubicBezTo>
                  <a:lnTo>
                    <a:pt x="21890" y="206"/>
                  </a:lnTo>
                  <a:cubicBezTo>
                    <a:pt x="21775" y="115"/>
                    <a:pt x="21684" y="0"/>
                    <a:pt x="21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9"/>
            <p:cNvSpPr/>
            <p:nvPr/>
          </p:nvSpPr>
          <p:spPr>
            <a:xfrm>
              <a:off x="5392182" y="3632914"/>
              <a:ext cx="1222788" cy="454106"/>
            </a:xfrm>
            <a:custGeom>
              <a:avLst/>
              <a:gdLst/>
              <a:ahLst/>
              <a:cxnLst/>
              <a:rect l="l" t="t" r="r" b="b"/>
              <a:pathLst>
                <a:path w="34810" h="12920" extrusionOk="0">
                  <a:moveTo>
                    <a:pt x="29194" y="1"/>
                  </a:moveTo>
                  <a:lnTo>
                    <a:pt x="480" y="2945"/>
                  </a:lnTo>
                  <a:cubicBezTo>
                    <a:pt x="183" y="2945"/>
                    <a:pt x="1" y="3219"/>
                    <a:pt x="1" y="3425"/>
                  </a:cubicBezTo>
                  <a:lnTo>
                    <a:pt x="959" y="12441"/>
                  </a:lnTo>
                  <a:cubicBezTo>
                    <a:pt x="959" y="12737"/>
                    <a:pt x="1233" y="12920"/>
                    <a:pt x="1416" y="12920"/>
                  </a:cubicBezTo>
                  <a:lnTo>
                    <a:pt x="30244" y="9975"/>
                  </a:lnTo>
                  <a:cubicBezTo>
                    <a:pt x="30336" y="9975"/>
                    <a:pt x="30427" y="9975"/>
                    <a:pt x="30518" y="9884"/>
                  </a:cubicBezTo>
                  <a:lnTo>
                    <a:pt x="34627" y="4840"/>
                  </a:lnTo>
                  <a:cubicBezTo>
                    <a:pt x="34809" y="4657"/>
                    <a:pt x="34718" y="4360"/>
                    <a:pt x="34513" y="4178"/>
                  </a:cubicBezTo>
                  <a:lnTo>
                    <a:pt x="29582" y="92"/>
                  </a:lnTo>
                  <a:cubicBezTo>
                    <a:pt x="29491" y="1"/>
                    <a:pt x="29286" y="1"/>
                    <a:pt x="29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434343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9"/>
            <p:cNvSpPr/>
            <p:nvPr/>
          </p:nvSpPr>
          <p:spPr>
            <a:xfrm>
              <a:off x="5449122" y="3368183"/>
              <a:ext cx="928525" cy="240690"/>
            </a:xfrm>
            <a:custGeom>
              <a:avLst/>
              <a:gdLst/>
              <a:ahLst/>
              <a:cxnLst/>
              <a:rect l="l" t="t" r="r" b="b"/>
              <a:pathLst>
                <a:path w="26433" h="6848" extrusionOk="0">
                  <a:moveTo>
                    <a:pt x="25861" y="0"/>
                  </a:moveTo>
                  <a:lnTo>
                    <a:pt x="25861" y="0"/>
                  </a:lnTo>
                  <a:cubicBezTo>
                    <a:pt x="25953" y="206"/>
                    <a:pt x="25953" y="480"/>
                    <a:pt x="25861" y="571"/>
                  </a:cubicBezTo>
                  <a:lnTo>
                    <a:pt x="21479" y="5342"/>
                  </a:lnTo>
                  <a:cubicBezTo>
                    <a:pt x="21388" y="5433"/>
                    <a:pt x="21296" y="5524"/>
                    <a:pt x="21205" y="5524"/>
                  </a:cubicBezTo>
                  <a:lnTo>
                    <a:pt x="92" y="6483"/>
                  </a:lnTo>
                  <a:lnTo>
                    <a:pt x="0" y="6483"/>
                  </a:lnTo>
                  <a:cubicBezTo>
                    <a:pt x="92" y="6757"/>
                    <a:pt x="274" y="6848"/>
                    <a:pt x="480" y="6848"/>
                  </a:cubicBezTo>
                  <a:lnTo>
                    <a:pt x="571" y="6848"/>
                  </a:lnTo>
                  <a:lnTo>
                    <a:pt x="21593" y="5912"/>
                  </a:lnTo>
                  <a:cubicBezTo>
                    <a:pt x="21684" y="5912"/>
                    <a:pt x="21867" y="5912"/>
                    <a:pt x="21867" y="5821"/>
                  </a:cubicBezTo>
                  <a:lnTo>
                    <a:pt x="26250" y="1050"/>
                  </a:lnTo>
                  <a:cubicBezTo>
                    <a:pt x="26432" y="868"/>
                    <a:pt x="26432" y="480"/>
                    <a:pt x="26250" y="297"/>
                  </a:cubicBezTo>
                  <a:lnTo>
                    <a:pt x="25861" y="0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5386981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1_Table of contents"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6" name="Google Shape;606;p13"/>
          <p:cNvGrpSpPr/>
          <p:nvPr/>
        </p:nvGrpSpPr>
        <p:grpSpPr>
          <a:xfrm>
            <a:off x="-382902" y="2706430"/>
            <a:ext cx="2272366" cy="2965494"/>
            <a:chOff x="-361509" y="2830304"/>
            <a:chExt cx="2153902" cy="2810895"/>
          </a:xfrm>
        </p:grpSpPr>
        <p:grpSp>
          <p:nvGrpSpPr>
            <p:cNvPr id="607" name="Google Shape;607;p13"/>
            <p:cNvGrpSpPr/>
            <p:nvPr/>
          </p:nvGrpSpPr>
          <p:grpSpPr>
            <a:xfrm>
              <a:off x="171949" y="3264600"/>
              <a:ext cx="1384523" cy="1583072"/>
              <a:chOff x="282825" y="3422180"/>
              <a:chExt cx="1248217" cy="1427220"/>
            </a:xfrm>
          </p:grpSpPr>
          <p:sp>
            <p:nvSpPr>
              <p:cNvPr id="608" name="Google Shape;608;p13"/>
              <p:cNvSpPr/>
              <p:nvPr/>
            </p:nvSpPr>
            <p:spPr>
              <a:xfrm rot="-713680">
                <a:off x="1276971" y="4595328"/>
                <a:ext cx="232598" cy="232598"/>
              </a:xfrm>
              <a:custGeom>
                <a:avLst/>
                <a:gdLst/>
                <a:ahLst/>
                <a:cxnLst/>
                <a:rect l="l" t="t" r="r" b="b"/>
                <a:pathLst>
                  <a:path w="4124" h="4124" extrusionOk="0">
                    <a:moveTo>
                      <a:pt x="2062" y="0"/>
                    </a:moveTo>
                    <a:cubicBezTo>
                      <a:pt x="914" y="0"/>
                      <a:pt x="1" y="914"/>
                      <a:pt x="1" y="2062"/>
                    </a:cubicBezTo>
                    <a:cubicBezTo>
                      <a:pt x="1" y="3210"/>
                      <a:pt x="914" y="4123"/>
                      <a:pt x="2062" y="4123"/>
                    </a:cubicBezTo>
                    <a:cubicBezTo>
                      <a:pt x="3211" y="4123"/>
                      <a:pt x="4124" y="3210"/>
                      <a:pt x="4124" y="2062"/>
                    </a:cubicBezTo>
                    <a:cubicBezTo>
                      <a:pt x="4124" y="914"/>
                      <a:pt x="3211" y="0"/>
                      <a:pt x="20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13"/>
              <p:cNvSpPr/>
              <p:nvPr/>
            </p:nvSpPr>
            <p:spPr>
              <a:xfrm rot="-713680">
                <a:off x="717469" y="4472684"/>
                <a:ext cx="166383" cy="142582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528" extrusionOk="0">
                    <a:moveTo>
                      <a:pt x="1670" y="1"/>
                    </a:moveTo>
                    <a:cubicBezTo>
                      <a:pt x="1367" y="1"/>
                      <a:pt x="1059" y="112"/>
                      <a:pt x="809" y="362"/>
                    </a:cubicBezTo>
                    <a:cubicBezTo>
                      <a:pt x="0" y="1171"/>
                      <a:pt x="575" y="2528"/>
                      <a:pt x="1697" y="2528"/>
                    </a:cubicBezTo>
                    <a:cubicBezTo>
                      <a:pt x="2375" y="2528"/>
                      <a:pt x="2923" y="1954"/>
                      <a:pt x="2949" y="1275"/>
                    </a:cubicBezTo>
                    <a:cubicBezTo>
                      <a:pt x="2949" y="511"/>
                      <a:pt x="2319" y="1"/>
                      <a:pt x="1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13"/>
              <p:cNvSpPr/>
              <p:nvPr/>
            </p:nvSpPr>
            <p:spPr>
              <a:xfrm rot="-713680">
                <a:off x="291696" y="3434209"/>
                <a:ext cx="127072" cy="99322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1761" extrusionOk="0">
                    <a:moveTo>
                      <a:pt x="1078" y="1"/>
                    </a:moveTo>
                    <a:cubicBezTo>
                      <a:pt x="440" y="1"/>
                      <a:pt x="1" y="732"/>
                      <a:pt x="374" y="1338"/>
                    </a:cubicBezTo>
                    <a:cubicBezTo>
                      <a:pt x="527" y="1610"/>
                      <a:pt x="812" y="1760"/>
                      <a:pt x="1107" y="1760"/>
                    </a:cubicBezTo>
                    <a:cubicBezTo>
                      <a:pt x="1266" y="1760"/>
                      <a:pt x="1428" y="1717"/>
                      <a:pt x="1574" y="1625"/>
                    </a:cubicBezTo>
                    <a:cubicBezTo>
                      <a:pt x="2253" y="1234"/>
                      <a:pt x="2096" y="216"/>
                      <a:pt x="1313" y="34"/>
                    </a:cubicBezTo>
                    <a:cubicBezTo>
                      <a:pt x="1233" y="11"/>
                      <a:pt x="1154" y="1"/>
                      <a:pt x="10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13"/>
              <p:cNvSpPr/>
              <p:nvPr/>
            </p:nvSpPr>
            <p:spPr>
              <a:xfrm rot="-713680">
                <a:off x="490181" y="4448606"/>
                <a:ext cx="124308" cy="9988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1771" extrusionOk="0">
                    <a:moveTo>
                      <a:pt x="1101" y="0"/>
                    </a:moveTo>
                    <a:cubicBezTo>
                      <a:pt x="478" y="0"/>
                      <a:pt x="0" y="685"/>
                      <a:pt x="325" y="1287"/>
                    </a:cubicBezTo>
                    <a:cubicBezTo>
                      <a:pt x="472" y="1600"/>
                      <a:pt x="788" y="1770"/>
                      <a:pt x="1107" y="1770"/>
                    </a:cubicBezTo>
                    <a:cubicBezTo>
                      <a:pt x="1241" y="1770"/>
                      <a:pt x="1376" y="1740"/>
                      <a:pt x="1499" y="1679"/>
                    </a:cubicBezTo>
                    <a:cubicBezTo>
                      <a:pt x="2204" y="1287"/>
                      <a:pt x="2099" y="270"/>
                      <a:pt x="1342" y="35"/>
                    </a:cubicBezTo>
                    <a:cubicBezTo>
                      <a:pt x="1260" y="11"/>
                      <a:pt x="1179" y="0"/>
                      <a:pt x="11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13"/>
              <p:cNvSpPr/>
              <p:nvPr/>
            </p:nvSpPr>
            <p:spPr>
              <a:xfrm rot="-713680">
                <a:off x="375975" y="4095175"/>
                <a:ext cx="160179" cy="141172"/>
              </a:xfrm>
              <a:custGeom>
                <a:avLst/>
                <a:gdLst/>
                <a:ahLst/>
                <a:cxnLst/>
                <a:rect l="l" t="t" r="r" b="b"/>
                <a:pathLst>
                  <a:path w="2840" h="2503" extrusionOk="0">
                    <a:moveTo>
                      <a:pt x="1422" y="1"/>
                    </a:moveTo>
                    <a:cubicBezTo>
                      <a:pt x="1210" y="1"/>
                      <a:pt x="991" y="58"/>
                      <a:pt x="784" y="185"/>
                    </a:cubicBezTo>
                    <a:cubicBezTo>
                      <a:pt x="183" y="550"/>
                      <a:pt x="1" y="1307"/>
                      <a:pt x="366" y="1907"/>
                    </a:cubicBezTo>
                    <a:cubicBezTo>
                      <a:pt x="613" y="2311"/>
                      <a:pt x="1019" y="2503"/>
                      <a:pt x="1423" y="2503"/>
                    </a:cubicBezTo>
                    <a:cubicBezTo>
                      <a:pt x="1958" y="2503"/>
                      <a:pt x="2488" y="2166"/>
                      <a:pt x="2636" y="1542"/>
                    </a:cubicBezTo>
                    <a:cubicBezTo>
                      <a:pt x="2840" y="708"/>
                      <a:pt x="2172" y="1"/>
                      <a:pt x="14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3" name="Google Shape;613;p13"/>
            <p:cNvSpPr/>
            <p:nvPr/>
          </p:nvSpPr>
          <p:spPr>
            <a:xfrm rot="-713702">
              <a:off x="-20152" y="3088277"/>
              <a:ext cx="65376" cy="80078"/>
            </a:xfrm>
            <a:custGeom>
              <a:avLst/>
              <a:gdLst/>
              <a:ahLst/>
              <a:cxnLst/>
              <a:rect l="l" t="t" r="r" b="b"/>
              <a:pathLst>
                <a:path w="1045" h="1280" extrusionOk="0">
                  <a:moveTo>
                    <a:pt x="1044" y="1"/>
                  </a:moveTo>
                  <a:lnTo>
                    <a:pt x="1044" y="1"/>
                  </a:lnTo>
                  <a:cubicBezTo>
                    <a:pt x="0" y="653"/>
                    <a:pt x="183" y="1279"/>
                    <a:pt x="183" y="1279"/>
                  </a:cubicBezTo>
                  <a:cubicBezTo>
                    <a:pt x="862" y="1201"/>
                    <a:pt x="1044" y="1"/>
                    <a:pt x="10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4" name="Google Shape;614;p13"/>
            <p:cNvGrpSpPr/>
            <p:nvPr/>
          </p:nvGrpSpPr>
          <p:grpSpPr>
            <a:xfrm>
              <a:off x="-361509" y="2830304"/>
              <a:ext cx="2153902" cy="2810895"/>
              <a:chOff x="-361509" y="2830304"/>
              <a:chExt cx="2153902" cy="2810895"/>
            </a:xfrm>
          </p:grpSpPr>
          <p:sp>
            <p:nvSpPr>
              <p:cNvPr id="615" name="Google Shape;615;p13"/>
              <p:cNvSpPr/>
              <p:nvPr/>
            </p:nvSpPr>
            <p:spPr>
              <a:xfrm rot="-713702">
                <a:off x="-119652" y="2975369"/>
                <a:ext cx="1670188" cy="2520765"/>
              </a:xfrm>
              <a:custGeom>
                <a:avLst/>
                <a:gdLst/>
                <a:ahLst/>
                <a:cxnLst/>
                <a:rect l="l" t="t" r="r" b="b"/>
                <a:pathLst>
                  <a:path w="26697" h="40293" fill="none" extrusionOk="0">
                    <a:moveTo>
                      <a:pt x="26696" y="38779"/>
                    </a:moveTo>
                    <a:cubicBezTo>
                      <a:pt x="23382" y="40292"/>
                      <a:pt x="22391" y="36169"/>
                      <a:pt x="20381" y="34603"/>
                    </a:cubicBezTo>
                    <a:cubicBezTo>
                      <a:pt x="17276" y="32202"/>
                      <a:pt x="14275" y="35960"/>
                      <a:pt x="10961" y="34473"/>
                    </a:cubicBezTo>
                    <a:cubicBezTo>
                      <a:pt x="9003" y="33586"/>
                      <a:pt x="7516" y="30532"/>
                      <a:pt x="8847" y="28601"/>
                    </a:cubicBezTo>
                    <a:cubicBezTo>
                      <a:pt x="11300" y="24974"/>
                      <a:pt x="16180" y="29723"/>
                      <a:pt x="13414" y="32933"/>
                    </a:cubicBezTo>
                    <a:cubicBezTo>
                      <a:pt x="11978" y="34577"/>
                      <a:pt x="9630" y="34134"/>
                      <a:pt x="7907" y="33272"/>
                    </a:cubicBezTo>
                    <a:cubicBezTo>
                      <a:pt x="4202" y="31472"/>
                      <a:pt x="835" y="27531"/>
                      <a:pt x="2323" y="23199"/>
                    </a:cubicBezTo>
                    <a:cubicBezTo>
                      <a:pt x="3419" y="19937"/>
                      <a:pt x="8299" y="22730"/>
                      <a:pt x="5454" y="25235"/>
                    </a:cubicBezTo>
                    <a:cubicBezTo>
                      <a:pt x="3262" y="27192"/>
                      <a:pt x="366" y="26096"/>
                      <a:pt x="157" y="23121"/>
                    </a:cubicBezTo>
                    <a:cubicBezTo>
                      <a:pt x="0" y="21138"/>
                      <a:pt x="1201" y="18946"/>
                      <a:pt x="2766" y="17771"/>
                    </a:cubicBezTo>
                    <a:cubicBezTo>
                      <a:pt x="3654" y="17119"/>
                      <a:pt x="5037" y="16519"/>
                      <a:pt x="6185" y="16519"/>
                    </a:cubicBezTo>
                    <a:cubicBezTo>
                      <a:pt x="9290" y="16571"/>
                      <a:pt x="8038" y="19468"/>
                      <a:pt x="5246" y="18763"/>
                    </a:cubicBezTo>
                    <a:cubicBezTo>
                      <a:pt x="209" y="17484"/>
                      <a:pt x="2871" y="8116"/>
                      <a:pt x="7933" y="9995"/>
                    </a:cubicBezTo>
                    <a:cubicBezTo>
                      <a:pt x="8821" y="10334"/>
                      <a:pt x="9317" y="11561"/>
                      <a:pt x="9108" y="12474"/>
                    </a:cubicBezTo>
                    <a:cubicBezTo>
                      <a:pt x="8560" y="14796"/>
                      <a:pt x="5924" y="14823"/>
                      <a:pt x="4985" y="12787"/>
                    </a:cubicBezTo>
                    <a:cubicBezTo>
                      <a:pt x="3967" y="10438"/>
                      <a:pt x="5324" y="6863"/>
                      <a:pt x="8012" y="6315"/>
                    </a:cubicBezTo>
                    <a:cubicBezTo>
                      <a:pt x="10491" y="5793"/>
                      <a:pt x="8690" y="8377"/>
                      <a:pt x="6550" y="7203"/>
                    </a:cubicBezTo>
                    <a:cubicBezTo>
                      <a:pt x="4593" y="6107"/>
                      <a:pt x="4854" y="679"/>
                      <a:pt x="7438" y="2062"/>
                    </a:cubicBezTo>
                    <a:cubicBezTo>
                      <a:pt x="8194" y="2479"/>
                      <a:pt x="7072" y="3079"/>
                      <a:pt x="6316" y="2453"/>
                    </a:cubicBezTo>
                    <a:cubicBezTo>
                      <a:pt x="5820" y="2010"/>
                      <a:pt x="5533" y="653"/>
                      <a:pt x="5585" y="0"/>
                    </a:cubicBezTo>
                  </a:path>
                </a:pathLst>
              </a:custGeom>
              <a:solidFill>
                <a:schemeClr val="dk2"/>
              </a:solidFill>
              <a:ln w="19050" cap="rnd" cmpd="sng">
                <a:solidFill>
                  <a:srgbClr val="754C2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13"/>
              <p:cNvSpPr/>
              <p:nvPr/>
            </p:nvSpPr>
            <p:spPr>
              <a:xfrm rot="-713702">
                <a:off x="1154063" y="4875628"/>
                <a:ext cx="127437" cy="13888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220" extrusionOk="0">
                    <a:moveTo>
                      <a:pt x="1" y="1"/>
                    </a:moveTo>
                    <a:cubicBezTo>
                      <a:pt x="1" y="1"/>
                      <a:pt x="497" y="2193"/>
                      <a:pt x="1801" y="2219"/>
                    </a:cubicBezTo>
                    <a:cubicBezTo>
                      <a:pt x="1801" y="2219"/>
                      <a:pt x="2036" y="1019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13"/>
              <p:cNvSpPr/>
              <p:nvPr/>
            </p:nvSpPr>
            <p:spPr>
              <a:xfrm rot="-713702">
                <a:off x="252562" y="4925016"/>
                <a:ext cx="173169" cy="62311"/>
              </a:xfrm>
              <a:custGeom>
                <a:avLst/>
                <a:gdLst/>
                <a:ahLst/>
                <a:cxnLst/>
                <a:rect l="l" t="t" r="r" b="b"/>
                <a:pathLst>
                  <a:path w="2768" h="996" extrusionOk="0">
                    <a:moveTo>
                      <a:pt x="731" y="0"/>
                    </a:moveTo>
                    <a:cubicBezTo>
                      <a:pt x="472" y="0"/>
                      <a:pt x="221" y="66"/>
                      <a:pt x="1" y="231"/>
                    </a:cubicBezTo>
                    <a:cubicBezTo>
                      <a:pt x="1" y="231"/>
                      <a:pt x="374" y="996"/>
                      <a:pt x="1845" y="996"/>
                    </a:cubicBezTo>
                    <a:cubicBezTo>
                      <a:pt x="2114" y="996"/>
                      <a:pt x="2420" y="970"/>
                      <a:pt x="2767" y="910"/>
                    </a:cubicBezTo>
                    <a:cubicBezTo>
                      <a:pt x="2767" y="910"/>
                      <a:pt x="1696" y="0"/>
                      <a:pt x="73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618;p13"/>
              <p:cNvSpPr/>
              <p:nvPr/>
            </p:nvSpPr>
            <p:spPr>
              <a:xfrm rot="-713702">
                <a:off x="578906" y="4641269"/>
                <a:ext cx="76825" cy="94717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514" extrusionOk="0">
                    <a:moveTo>
                      <a:pt x="1227" y="0"/>
                    </a:moveTo>
                    <a:cubicBezTo>
                      <a:pt x="1201" y="0"/>
                      <a:pt x="1" y="731"/>
                      <a:pt x="236" y="1514"/>
                    </a:cubicBezTo>
                    <a:cubicBezTo>
                      <a:pt x="236" y="1514"/>
                      <a:pt x="993" y="1409"/>
                      <a:pt x="12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619;p13"/>
              <p:cNvSpPr/>
              <p:nvPr/>
            </p:nvSpPr>
            <p:spPr>
              <a:xfrm rot="-713702">
                <a:off x="571597" y="4916295"/>
                <a:ext cx="118490" cy="176359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2819" extrusionOk="0">
                    <a:moveTo>
                      <a:pt x="1267" y="0"/>
                    </a:moveTo>
                    <a:cubicBezTo>
                      <a:pt x="1267" y="0"/>
                      <a:pt x="1268" y="1"/>
                      <a:pt x="1268" y="1"/>
                    </a:cubicBezTo>
                    <a:lnTo>
                      <a:pt x="1268" y="1"/>
                    </a:lnTo>
                    <a:cubicBezTo>
                      <a:pt x="1268" y="0"/>
                      <a:pt x="1268" y="0"/>
                      <a:pt x="1267" y="0"/>
                    </a:cubicBezTo>
                    <a:close/>
                    <a:moveTo>
                      <a:pt x="1268" y="1"/>
                    </a:moveTo>
                    <a:lnTo>
                      <a:pt x="1268" y="1"/>
                    </a:lnTo>
                    <a:cubicBezTo>
                      <a:pt x="1257" y="52"/>
                      <a:pt x="1" y="1867"/>
                      <a:pt x="850" y="2818"/>
                    </a:cubicBezTo>
                    <a:cubicBezTo>
                      <a:pt x="850" y="2818"/>
                      <a:pt x="1893" y="2166"/>
                      <a:pt x="12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13"/>
              <p:cNvSpPr/>
              <p:nvPr/>
            </p:nvSpPr>
            <p:spPr>
              <a:xfrm rot="-713702">
                <a:off x="370627" y="5047398"/>
                <a:ext cx="114361" cy="168226"/>
              </a:xfrm>
              <a:custGeom>
                <a:avLst/>
                <a:gdLst/>
                <a:ahLst/>
                <a:cxnLst/>
                <a:rect l="l" t="t" r="r" b="b"/>
                <a:pathLst>
                  <a:path w="1828" h="2689" extrusionOk="0">
                    <a:moveTo>
                      <a:pt x="601" y="0"/>
                    </a:moveTo>
                    <a:cubicBezTo>
                      <a:pt x="601" y="0"/>
                      <a:pt x="1" y="1044"/>
                      <a:pt x="1592" y="2688"/>
                    </a:cubicBezTo>
                    <a:cubicBezTo>
                      <a:pt x="1592" y="2688"/>
                      <a:pt x="1827" y="444"/>
                      <a:pt x="6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13"/>
              <p:cNvSpPr/>
              <p:nvPr/>
            </p:nvSpPr>
            <p:spPr>
              <a:xfrm rot="-713702">
                <a:off x="1049462" y="5009389"/>
                <a:ext cx="163597" cy="80704"/>
              </a:xfrm>
              <a:custGeom>
                <a:avLst/>
                <a:gdLst/>
                <a:ahLst/>
                <a:cxnLst/>
                <a:rect l="l" t="t" r="r" b="b"/>
                <a:pathLst>
                  <a:path w="2615" h="1290" extrusionOk="0">
                    <a:moveTo>
                      <a:pt x="2111" y="1"/>
                    </a:moveTo>
                    <a:cubicBezTo>
                      <a:pt x="1070" y="1"/>
                      <a:pt x="0" y="1290"/>
                      <a:pt x="4" y="1290"/>
                    </a:cubicBezTo>
                    <a:cubicBezTo>
                      <a:pt x="4" y="1290"/>
                      <a:pt x="4" y="1290"/>
                      <a:pt x="5" y="1289"/>
                    </a:cubicBezTo>
                    <a:cubicBezTo>
                      <a:pt x="2275" y="1289"/>
                      <a:pt x="2614" y="115"/>
                      <a:pt x="2614" y="115"/>
                    </a:cubicBezTo>
                    <a:cubicBezTo>
                      <a:pt x="2450" y="35"/>
                      <a:pt x="2281" y="1"/>
                      <a:pt x="211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13"/>
              <p:cNvSpPr/>
              <p:nvPr/>
            </p:nvSpPr>
            <p:spPr>
              <a:xfrm rot="-713702">
                <a:off x="408681" y="4805564"/>
                <a:ext cx="129063" cy="140512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224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75" y="2219"/>
                      <a:pt x="1775" y="2245"/>
                      <a:pt x="1775" y="2245"/>
                    </a:cubicBezTo>
                    <a:cubicBezTo>
                      <a:pt x="2062" y="99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13"/>
              <p:cNvSpPr/>
              <p:nvPr/>
            </p:nvSpPr>
            <p:spPr>
              <a:xfrm rot="-713702">
                <a:off x="-151470" y="4261236"/>
                <a:ext cx="115925" cy="173106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2767" extrusionOk="0">
                    <a:moveTo>
                      <a:pt x="392" y="1"/>
                    </a:moveTo>
                    <a:cubicBezTo>
                      <a:pt x="0" y="2245"/>
                      <a:pt x="1096" y="2767"/>
                      <a:pt x="1096" y="2767"/>
                    </a:cubicBezTo>
                    <a:cubicBezTo>
                      <a:pt x="1853" y="1723"/>
                      <a:pt x="392" y="1"/>
                      <a:pt x="3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13"/>
              <p:cNvSpPr/>
              <p:nvPr/>
            </p:nvSpPr>
            <p:spPr>
              <a:xfrm rot="-713702">
                <a:off x="-77651" y="4442939"/>
                <a:ext cx="125747" cy="145329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323" extrusionOk="0">
                    <a:moveTo>
                      <a:pt x="1984" y="0"/>
                    </a:moveTo>
                    <a:cubicBezTo>
                      <a:pt x="0" y="1148"/>
                      <a:pt x="313" y="2323"/>
                      <a:pt x="313" y="2323"/>
                    </a:cubicBezTo>
                    <a:cubicBezTo>
                      <a:pt x="1592" y="2244"/>
                      <a:pt x="2010" y="0"/>
                      <a:pt x="19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13"/>
              <p:cNvSpPr/>
              <p:nvPr/>
            </p:nvSpPr>
            <p:spPr>
              <a:xfrm rot="-713702">
                <a:off x="-29615" y="3974104"/>
                <a:ext cx="124183" cy="145391"/>
              </a:xfrm>
              <a:custGeom>
                <a:avLst/>
                <a:gdLst/>
                <a:ahLst/>
                <a:cxnLst/>
                <a:rect l="l" t="t" r="r" b="b"/>
                <a:pathLst>
                  <a:path w="1985" h="2324" extrusionOk="0">
                    <a:moveTo>
                      <a:pt x="1958" y="1"/>
                    </a:moveTo>
                    <a:cubicBezTo>
                      <a:pt x="1" y="1149"/>
                      <a:pt x="288" y="2323"/>
                      <a:pt x="288" y="2323"/>
                    </a:cubicBezTo>
                    <a:cubicBezTo>
                      <a:pt x="1593" y="2245"/>
                      <a:pt x="1984" y="1"/>
                      <a:pt x="195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13"/>
              <p:cNvSpPr/>
              <p:nvPr/>
            </p:nvSpPr>
            <p:spPr>
              <a:xfrm rot="-713702">
                <a:off x="141136" y="3682298"/>
                <a:ext cx="138823" cy="114674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1833" extrusionOk="0">
                    <a:moveTo>
                      <a:pt x="98" y="0"/>
                    </a:moveTo>
                    <a:cubicBezTo>
                      <a:pt x="35" y="0"/>
                      <a:pt x="0" y="6"/>
                      <a:pt x="0" y="6"/>
                    </a:cubicBezTo>
                    <a:cubicBezTo>
                      <a:pt x="26" y="1311"/>
                      <a:pt x="2218" y="1833"/>
                      <a:pt x="2218" y="1833"/>
                    </a:cubicBezTo>
                    <a:cubicBezTo>
                      <a:pt x="1374" y="144"/>
                      <a:pt x="404" y="0"/>
                      <a:pt x="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627;p13"/>
              <p:cNvSpPr/>
              <p:nvPr/>
            </p:nvSpPr>
            <p:spPr>
              <a:xfrm rot="-713702">
                <a:off x="61545" y="3559339"/>
                <a:ext cx="119241" cy="82268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315" extrusionOk="0">
                    <a:moveTo>
                      <a:pt x="1905" y="0"/>
                    </a:moveTo>
                    <a:cubicBezTo>
                      <a:pt x="131" y="313"/>
                      <a:pt x="0" y="1279"/>
                      <a:pt x="0" y="1279"/>
                    </a:cubicBezTo>
                    <a:cubicBezTo>
                      <a:pt x="85" y="1303"/>
                      <a:pt x="169" y="1314"/>
                      <a:pt x="252" y="1314"/>
                    </a:cubicBezTo>
                    <a:cubicBezTo>
                      <a:pt x="1141" y="1314"/>
                      <a:pt x="1905" y="24"/>
                      <a:pt x="19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628;p13"/>
              <p:cNvSpPr/>
              <p:nvPr/>
            </p:nvSpPr>
            <p:spPr>
              <a:xfrm rot="-713702">
                <a:off x="-6238" y="3303726"/>
                <a:ext cx="88211" cy="127374"/>
              </a:xfrm>
              <a:custGeom>
                <a:avLst/>
                <a:gdLst/>
                <a:ahLst/>
                <a:cxnLst/>
                <a:rect l="l" t="t" r="r" b="b"/>
                <a:pathLst>
                  <a:path w="1410" h="2036" extrusionOk="0">
                    <a:moveTo>
                      <a:pt x="1383" y="0"/>
                    </a:moveTo>
                    <a:lnTo>
                      <a:pt x="1383" y="0"/>
                    </a:lnTo>
                    <a:cubicBezTo>
                      <a:pt x="0" y="1175"/>
                      <a:pt x="418" y="2036"/>
                      <a:pt x="418" y="2036"/>
                    </a:cubicBezTo>
                    <a:cubicBezTo>
                      <a:pt x="1409" y="1801"/>
                      <a:pt x="1383" y="0"/>
                      <a:pt x="13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13"/>
              <p:cNvSpPr/>
              <p:nvPr/>
            </p:nvSpPr>
            <p:spPr>
              <a:xfrm rot="-713702">
                <a:off x="-10976" y="3591307"/>
                <a:ext cx="93091" cy="140512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2246" extrusionOk="0">
                    <a:moveTo>
                      <a:pt x="392" y="1"/>
                    </a:moveTo>
                    <a:cubicBezTo>
                      <a:pt x="1" y="1775"/>
                      <a:pt x="836" y="2245"/>
                      <a:pt x="836" y="2245"/>
                    </a:cubicBezTo>
                    <a:cubicBezTo>
                      <a:pt x="1488" y="1436"/>
                      <a:pt x="418" y="1"/>
                      <a:pt x="3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13"/>
              <p:cNvSpPr/>
              <p:nvPr/>
            </p:nvSpPr>
            <p:spPr>
              <a:xfrm rot="-713702">
                <a:off x="-54272" y="3424749"/>
                <a:ext cx="122494" cy="75261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120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5" y="1048"/>
                      <a:pt x="1405" y="1203"/>
                      <a:pt x="1737" y="1203"/>
                    </a:cubicBezTo>
                    <a:cubicBezTo>
                      <a:pt x="1877" y="1203"/>
                      <a:pt x="1958" y="1175"/>
                      <a:pt x="1958" y="1175"/>
                    </a:cubicBezTo>
                    <a:cubicBezTo>
                      <a:pt x="1801" y="158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13"/>
              <p:cNvSpPr/>
              <p:nvPr/>
            </p:nvSpPr>
            <p:spPr>
              <a:xfrm rot="-713702">
                <a:off x="291363" y="4609874"/>
                <a:ext cx="146956" cy="49298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788" extrusionOk="0">
                    <a:moveTo>
                      <a:pt x="1413" y="1"/>
                    </a:moveTo>
                    <a:cubicBezTo>
                      <a:pt x="321" y="1"/>
                      <a:pt x="0" y="558"/>
                      <a:pt x="0" y="558"/>
                    </a:cubicBezTo>
                    <a:cubicBezTo>
                      <a:pt x="196" y="724"/>
                      <a:pt x="430" y="787"/>
                      <a:pt x="672" y="787"/>
                    </a:cubicBezTo>
                    <a:cubicBezTo>
                      <a:pt x="1462" y="787"/>
                      <a:pt x="2349" y="115"/>
                      <a:pt x="2349" y="115"/>
                    </a:cubicBezTo>
                    <a:cubicBezTo>
                      <a:pt x="1987" y="33"/>
                      <a:pt x="1677" y="1"/>
                      <a:pt x="14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13"/>
              <p:cNvSpPr/>
              <p:nvPr/>
            </p:nvSpPr>
            <p:spPr>
              <a:xfrm rot="-713702">
                <a:off x="89463" y="3172340"/>
                <a:ext cx="93091" cy="30717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491" extrusionOk="0">
                    <a:moveTo>
                      <a:pt x="902" y="1"/>
                    </a:moveTo>
                    <a:cubicBezTo>
                      <a:pt x="204" y="1"/>
                      <a:pt x="0" y="358"/>
                      <a:pt x="0" y="358"/>
                    </a:cubicBezTo>
                    <a:cubicBezTo>
                      <a:pt x="125" y="454"/>
                      <a:pt x="271" y="491"/>
                      <a:pt x="421" y="491"/>
                    </a:cubicBezTo>
                    <a:cubicBezTo>
                      <a:pt x="928" y="491"/>
                      <a:pt x="1487" y="71"/>
                      <a:pt x="1487" y="71"/>
                    </a:cubicBezTo>
                    <a:cubicBezTo>
                      <a:pt x="1262" y="21"/>
                      <a:pt x="1068" y="1"/>
                      <a:pt x="90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13"/>
              <p:cNvSpPr/>
              <p:nvPr/>
            </p:nvSpPr>
            <p:spPr>
              <a:xfrm rot="-713702">
                <a:off x="178728" y="4118220"/>
                <a:ext cx="130690" cy="75949"/>
              </a:xfrm>
              <a:custGeom>
                <a:avLst/>
                <a:gdLst/>
                <a:ahLst/>
                <a:cxnLst/>
                <a:rect l="l" t="t" r="r" b="b"/>
                <a:pathLst>
                  <a:path w="2089" h="1214" extrusionOk="0">
                    <a:moveTo>
                      <a:pt x="268" y="1"/>
                    </a:moveTo>
                    <a:cubicBezTo>
                      <a:pt x="98" y="1"/>
                      <a:pt x="0" y="39"/>
                      <a:pt x="0" y="39"/>
                    </a:cubicBezTo>
                    <a:cubicBezTo>
                      <a:pt x="209" y="1109"/>
                      <a:pt x="2088" y="1213"/>
                      <a:pt x="2088" y="1213"/>
                    </a:cubicBezTo>
                    <a:cubicBezTo>
                      <a:pt x="1309" y="169"/>
                      <a:pt x="627" y="1"/>
                      <a:pt x="2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13"/>
              <p:cNvSpPr/>
              <p:nvPr/>
            </p:nvSpPr>
            <p:spPr>
              <a:xfrm rot="-713702">
                <a:off x="162444" y="4570303"/>
                <a:ext cx="99659" cy="145329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2323" extrusionOk="0">
                    <a:moveTo>
                      <a:pt x="1097" y="0"/>
                    </a:moveTo>
                    <a:cubicBezTo>
                      <a:pt x="1" y="1540"/>
                      <a:pt x="627" y="2323"/>
                      <a:pt x="627" y="2323"/>
                    </a:cubicBezTo>
                    <a:cubicBezTo>
                      <a:pt x="1592" y="1827"/>
                      <a:pt x="1123" y="0"/>
                      <a:pt x="10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13"/>
              <p:cNvSpPr/>
              <p:nvPr/>
            </p:nvSpPr>
            <p:spPr>
              <a:xfrm rot="-713702">
                <a:off x="232375" y="3642116"/>
                <a:ext cx="148645" cy="46483"/>
              </a:xfrm>
              <a:custGeom>
                <a:avLst/>
                <a:gdLst/>
                <a:ahLst/>
                <a:cxnLst/>
                <a:rect l="l" t="t" r="r" b="b"/>
                <a:pathLst>
                  <a:path w="2376" h="743" extrusionOk="0">
                    <a:moveTo>
                      <a:pt x="1223" y="0"/>
                    </a:moveTo>
                    <a:cubicBezTo>
                      <a:pt x="318" y="0"/>
                      <a:pt x="0" y="463"/>
                      <a:pt x="0" y="463"/>
                    </a:cubicBezTo>
                    <a:cubicBezTo>
                      <a:pt x="213" y="668"/>
                      <a:pt x="484" y="743"/>
                      <a:pt x="767" y="743"/>
                    </a:cubicBezTo>
                    <a:cubicBezTo>
                      <a:pt x="1529" y="743"/>
                      <a:pt x="2375" y="202"/>
                      <a:pt x="2375" y="202"/>
                    </a:cubicBezTo>
                    <a:cubicBezTo>
                      <a:pt x="1915" y="55"/>
                      <a:pt x="1534" y="0"/>
                      <a:pt x="12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13"/>
              <p:cNvSpPr/>
              <p:nvPr/>
            </p:nvSpPr>
            <p:spPr>
              <a:xfrm rot="-713702">
                <a:off x="1339824" y="4793232"/>
                <a:ext cx="81705" cy="313493"/>
              </a:xfrm>
              <a:custGeom>
                <a:avLst/>
                <a:gdLst/>
                <a:ahLst/>
                <a:cxnLst/>
                <a:rect l="l" t="t" r="r" b="b"/>
                <a:pathLst>
                  <a:path w="1306" h="5011" fill="none" extrusionOk="0">
                    <a:moveTo>
                      <a:pt x="888" y="5010"/>
                    </a:moveTo>
                    <a:cubicBezTo>
                      <a:pt x="888" y="5010"/>
                      <a:pt x="1" y="2818"/>
                      <a:pt x="1305" y="0"/>
                    </a:cubicBezTo>
                  </a:path>
                </a:pathLst>
              </a:custGeom>
              <a:solidFill>
                <a:schemeClr val="dk2"/>
              </a:solidFill>
              <a:ln w="19050" cap="flat" cmpd="sng">
                <a:solidFill>
                  <a:srgbClr val="754C24"/>
                </a:solidFill>
                <a:prstDash val="solid"/>
                <a:miter lim="260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13"/>
              <p:cNvSpPr/>
              <p:nvPr/>
            </p:nvSpPr>
            <p:spPr>
              <a:xfrm rot="-713702">
                <a:off x="1274584" y="4666330"/>
                <a:ext cx="135569" cy="179612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871" extrusionOk="0">
                    <a:moveTo>
                      <a:pt x="52" y="0"/>
                    </a:moveTo>
                    <a:cubicBezTo>
                      <a:pt x="52" y="0"/>
                      <a:pt x="0" y="2558"/>
                      <a:pt x="1488" y="2871"/>
                    </a:cubicBezTo>
                    <a:cubicBezTo>
                      <a:pt x="1488" y="2871"/>
                      <a:pt x="2166" y="1644"/>
                      <a:pt x="5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13"/>
              <p:cNvSpPr/>
              <p:nvPr/>
            </p:nvSpPr>
            <p:spPr>
              <a:xfrm rot="-713702">
                <a:off x="1368237" y="4731898"/>
                <a:ext cx="187808" cy="92653"/>
              </a:xfrm>
              <a:custGeom>
                <a:avLst/>
                <a:gdLst/>
                <a:ahLst/>
                <a:cxnLst/>
                <a:rect l="l" t="t" r="r" b="b"/>
                <a:pathLst>
                  <a:path w="3002" h="1481" extrusionOk="0">
                    <a:moveTo>
                      <a:pt x="2968" y="0"/>
                    </a:moveTo>
                    <a:cubicBezTo>
                      <a:pt x="2670" y="0"/>
                      <a:pt x="414" y="46"/>
                      <a:pt x="0" y="1410"/>
                    </a:cubicBezTo>
                    <a:cubicBezTo>
                      <a:pt x="0" y="1410"/>
                      <a:pt x="151" y="1480"/>
                      <a:pt x="430" y="1480"/>
                    </a:cubicBezTo>
                    <a:cubicBezTo>
                      <a:pt x="927" y="1480"/>
                      <a:pt x="1830" y="1255"/>
                      <a:pt x="3001" y="1"/>
                    </a:cubicBezTo>
                    <a:cubicBezTo>
                      <a:pt x="3001" y="1"/>
                      <a:pt x="2990" y="0"/>
                      <a:pt x="296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13"/>
              <p:cNvSpPr/>
              <p:nvPr/>
            </p:nvSpPr>
            <p:spPr>
              <a:xfrm rot="-713702">
                <a:off x="788130" y="4500141"/>
                <a:ext cx="55554" cy="321688"/>
              </a:xfrm>
              <a:custGeom>
                <a:avLst/>
                <a:gdLst/>
                <a:ahLst/>
                <a:cxnLst/>
                <a:rect l="l" t="t" r="r" b="b"/>
                <a:pathLst>
                  <a:path w="888" h="5142" fill="none" extrusionOk="0">
                    <a:moveTo>
                      <a:pt x="888" y="5141"/>
                    </a:moveTo>
                    <a:cubicBezTo>
                      <a:pt x="888" y="3367"/>
                      <a:pt x="601" y="1644"/>
                      <a:pt x="0" y="0"/>
                    </a:cubicBezTo>
                  </a:path>
                </a:pathLst>
              </a:custGeom>
              <a:solidFill>
                <a:schemeClr val="dk2"/>
              </a:solidFill>
              <a:ln w="19050" cap="flat" cmpd="sng">
                <a:solidFill>
                  <a:srgbClr val="754C24"/>
                </a:solidFill>
                <a:prstDash val="solid"/>
                <a:miter lim="260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13"/>
              <p:cNvSpPr/>
              <p:nvPr/>
            </p:nvSpPr>
            <p:spPr>
              <a:xfrm rot="-713702">
                <a:off x="696882" y="4557912"/>
                <a:ext cx="102913" cy="47546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60" extrusionOk="0">
                    <a:moveTo>
                      <a:pt x="142" y="0"/>
                    </a:moveTo>
                    <a:cubicBezTo>
                      <a:pt x="96" y="0"/>
                      <a:pt x="49" y="1"/>
                      <a:pt x="0" y="3"/>
                    </a:cubicBezTo>
                    <a:cubicBezTo>
                      <a:pt x="0" y="3"/>
                      <a:pt x="680" y="759"/>
                      <a:pt x="1318" y="759"/>
                    </a:cubicBezTo>
                    <a:cubicBezTo>
                      <a:pt x="1429" y="759"/>
                      <a:pt x="1539" y="736"/>
                      <a:pt x="1644" y="682"/>
                    </a:cubicBezTo>
                    <a:cubicBezTo>
                      <a:pt x="1644" y="682"/>
                      <a:pt x="1425" y="0"/>
                      <a:pt x="1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13"/>
              <p:cNvSpPr/>
              <p:nvPr/>
            </p:nvSpPr>
            <p:spPr>
              <a:xfrm rot="-713702">
                <a:off x="776838" y="4494831"/>
                <a:ext cx="73509" cy="96344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540" extrusionOk="0">
                    <a:moveTo>
                      <a:pt x="1174" y="0"/>
                    </a:moveTo>
                    <a:cubicBezTo>
                      <a:pt x="1174" y="0"/>
                      <a:pt x="0" y="783"/>
                      <a:pt x="287" y="1540"/>
                    </a:cubicBezTo>
                    <a:cubicBezTo>
                      <a:pt x="287" y="1540"/>
                      <a:pt x="1044" y="1409"/>
                      <a:pt x="11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13"/>
              <p:cNvSpPr/>
              <p:nvPr/>
            </p:nvSpPr>
            <p:spPr>
              <a:xfrm rot="-713702">
                <a:off x="93093" y="3347514"/>
                <a:ext cx="173106" cy="150271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2402" fill="none" extrusionOk="0">
                    <a:moveTo>
                      <a:pt x="0" y="2401"/>
                    </a:moveTo>
                    <a:cubicBezTo>
                      <a:pt x="1070" y="1775"/>
                      <a:pt x="2010" y="966"/>
                      <a:pt x="2766" y="1"/>
                    </a:cubicBezTo>
                  </a:path>
                </a:pathLst>
              </a:custGeom>
              <a:solidFill>
                <a:schemeClr val="dk2"/>
              </a:solidFill>
              <a:ln w="19050" cap="flat" cmpd="sng">
                <a:solidFill>
                  <a:srgbClr val="754C24"/>
                </a:solidFill>
                <a:prstDash val="solid"/>
                <a:miter lim="260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13"/>
              <p:cNvSpPr/>
              <p:nvPr/>
            </p:nvSpPr>
            <p:spPr>
              <a:xfrm rot="-713702">
                <a:off x="180337" y="3312855"/>
                <a:ext cx="50674" cy="78451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254" extrusionOk="0">
                    <a:moveTo>
                      <a:pt x="287" y="1"/>
                    </a:moveTo>
                    <a:cubicBezTo>
                      <a:pt x="287" y="1"/>
                      <a:pt x="0" y="966"/>
                      <a:pt x="470" y="1253"/>
                    </a:cubicBezTo>
                    <a:cubicBezTo>
                      <a:pt x="470" y="1253"/>
                      <a:pt x="809" y="836"/>
                      <a:pt x="28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13"/>
              <p:cNvSpPr/>
              <p:nvPr/>
            </p:nvSpPr>
            <p:spPr>
              <a:xfrm rot="-713702">
                <a:off x="215542" y="3371477"/>
                <a:ext cx="78451" cy="23648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378" extrusionOk="0">
                    <a:moveTo>
                      <a:pt x="504" y="1"/>
                    </a:moveTo>
                    <a:cubicBezTo>
                      <a:pt x="308" y="1"/>
                      <a:pt x="120" y="53"/>
                      <a:pt x="1" y="218"/>
                    </a:cubicBezTo>
                    <a:cubicBezTo>
                      <a:pt x="1" y="218"/>
                      <a:pt x="139" y="377"/>
                      <a:pt x="477" y="377"/>
                    </a:cubicBezTo>
                    <a:cubicBezTo>
                      <a:pt x="667" y="377"/>
                      <a:pt x="922" y="326"/>
                      <a:pt x="1251" y="167"/>
                    </a:cubicBezTo>
                    <a:lnTo>
                      <a:pt x="1251" y="167"/>
                    </a:lnTo>
                    <a:cubicBezTo>
                      <a:pt x="1251" y="167"/>
                      <a:pt x="1251" y="167"/>
                      <a:pt x="1251" y="167"/>
                    </a:cubicBezTo>
                    <a:cubicBezTo>
                      <a:pt x="1253" y="167"/>
                      <a:pt x="1254" y="166"/>
                      <a:pt x="1254" y="165"/>
                    </a:cubicBezTo>
                    <a:lnTo>
                      <a:pt x="1254" y="165"/>
                    </a:lnTo>
                    <a:cubicBezTo>
                      <a:pt x="1253" y="166"/>
                      <a:pt x="1252" y="166"/>
                      <a:pt x="1251" y="167"/>
                    </a:cubicBezTo>
                    <a:lnTo>
                      <a:pt x="1251" y="167"/>
                    </a:lnTo>
                    <a:cubicBezTo>
                      <a:pt x="1219" y="166"/>
                      <a:pt x="851" y="1"/>
                      <a:pt x="5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13"/>
              <p:cNvSpPr/>
              <p:nvPr/>
            </p:nvSpPr>
            <p:spPr>
              <a:xfrm rot="-713702">
                <a:off x="302628" y="4473513"/>
                <a:ext cx="182928" cy="140512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46" fill="none" extrusionOk="0">
                    <a:moveTo>
                      <a:pt x="1" y="2245"/>
                    </a:moveTo>
                    <a:cubicBezTo>
                      <a:pt x="1097" y="1671"/>
                      <a:pt x="2088" y="914"/>
                      <a:pt x="2924" y="1"/>
                    </a:cubicBezTo>
                  </a:path>
                </a:pathLst>
              </a:custGeom>
              <a:solidFill>
                <a:schemeClr val="dk2"/>
              </a:solidFill>
              <a:ln w="19050" cap="flat" cmpd="sng">
                <a:solidFill>
                  <a:srgbClr val="754C24"/>
                </a:solidFill>
                <a:prstDash val="solid"/>
                <a:miter lim="260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13"/>
              <p:cNvSpPr/>
              <p:nvPr/>
            </p:nvSpPr>
            <p:spPr>
              <a:xfrm rot="-713702">
                <a:off x="395120" y="4435286"/>
                <a:ext cx="53927" cy="78389"/>
              </a:xfrm>
              <a:custGeom>
                <a:avLst/>
                <a:gdLst/>
                <a:ahLst/>
                <a:cxnLst/>
                <a:rect l="l" t="t" r="r" b="b"/>
                <a:pathLst>
                  <a:path w="862" h="1253" extrusionOk="0">
                    <a:moveTo>
                      <a:pt x="365" y="0"/>
                    </a:moveTo>
                    <a:cubicBezTo>
                      <a:pt x="365" y="0"/>
                      <a:pt x="0" y="939"/>
                      <a:pt x="496" y="1253"/>
                    </a:cubicBezTo>
                    <a:cubicBezTo>
                      <a:pt x="496" y="1253"/>
                      <a:pt x="861" y="887"/>
                      <a:pt x="3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13"/>
              <p:cNvSpPr/>
              <p:nvPr/>
            </p:nvSpPr>
            <p:spPr>
              <a:xfrm rot="-713702">
                <a:off x="430909" y="4496877"/>
                <a:ext cx="78451" cy="23523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376" extrusionOk="0">
                    <a:moveTo>
                      <a:pt x="457" y="1"/>
                    </a:moveTo>
                    <a:cubicBezTo>
                      <a:pt x="286" y="1"/>
                      <a:pt x="121" y="45"/>
                      <a:pt x="1" y="174"/>
                    </a:cubicBezTo>
                    <a:cubicBezTo>
                      <a:pt x="1" y="174"/>
                      <a:pt x="165" y="376"/>
                      <a:pt x="572" y="376"/>
                    </a:cubicBezTo>
                    <a:cubicBezTo>
                      <a:pt x="750" y="376"/>
                      <a:pt x="975" y="337"/>
                      <a:pt x="1253" y="226"/>
                    </a:cubicBezTo>
                    <a:cubicBezTo>
                      <a:pt x="1253" y="226"/>
                      <a:pt x="841" y="1"/>
                      <a:pt x="45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13"/>
              <p:cNvSpPr/>
              <p:nvPr/>
            </p:nvSpPr>
            <p:spPr>
              <a:xfrm rot="-713702">
                <a:off x="130769" y="3865036"/>
                <a:ext cx="215585" cy="244988"/>
              </a:xfrm>
              <a:custGeom>
                <a:avLst/>
                <a:gdLst/>
                <a:ahLst/>
                <a:cxnLst/>
                <a:rect l="l" t="t" r="r" b="b"/>
                <a:pathLst>
                  <a:path w="3446" h="3916" fill="none" extrusionOk="0">
                    <a:moveTo>
                      <a:pt x="1" y="1"/>
                    </a:moveTo>
                    <a:cubicBezTo>
                      <a:pt x="888" y="1514"/>
                      <a:pt x="2062" y="2845"/>
                      <a:pt x="3445" y="3915"/>
                    </a:cubicBezTo>
                  </a:path>
                </a:pathLst>
              </a:custGeom>
              <a:solidFill>
                <a:schemeClr val="dk2"/>
              </a:solidFill>
              <a:ln w="19050" cap="flat" cmpd="sng">
                <a:solidFill>
                  <a:srgbClr val="754C24"/>
                </a:solidFill>
                <a:prstDash val="solid"/>
                <a:miter lim="260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13"/>
              <p:cNvSpPr/>
              <p:nvPr/>
            </p:nvSpPr>
            <p:spPr>
              <a:xfrm rot="-713702">
                <a:off x="282181" y="4005581"/>
                <a:ext cx="111108" cy="34346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549" extrusionOk="0">
                    <a:moveTo>
                      <a:pt x="922" y="1"/>
                    </a:moveTo>
                    <a:cubicBezTo>
                      <a:pt x="564" y="1"/>
                      <a:pt x="188" y="85"/>
                      <a:pt x="1" y="389"/>
                    </a:cubicBezTo>
                    <a:cubicBezTo>
                      <a:pt x="1" y="389"/>
                      <a:pt x="186" y="548"/>
                      <a:pt x="565" y="548"/>
                    </a:cubicBezTo>
                    <a:cubicBezTo>
                      <a:pt x="854" y="548"/>
                      <a:pt x="1256" y="455"/>
                      <a:pt x="1775" y="128"/>
                    </a:cubicBezTo>
                    <a:cubicBezTo>
                      <a:pt x="1775" y="128"/>
                      <a:pt x="1362" y="1"/>
                      <a:pt x="92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13"/>
              <p:cNvSpPr/>
              <p:nvPr/>
            </p:nvSpPr>
            <p:spPr>
              <a:xfrm rot="-713702">
                <a:off x="258263" y="4036915"/>
                <a:ext cx="73572" cy="112735"/>
              </a:xfrm>
              <a:custGeom>
                <a:avLst/>
                <a:gdLst/>
                <a:ahLst/>
                <a:cxnLst/>
                <a:rect l="l" t="t" r="r" b="b"/>
                <a:pathLst>
                  <a:path w="1176" h="1802" extrusionOk="0">
                    <a:moveTo>
                      <a:pt x="575" y="1"/>
                    </a:moveTo>
                    <a:lnTo>
                      <a:pt x="575" y="1"/>
                    </a:lnTo>
                    <a:cubicBezTo>
                      <a:pt x="575" y="1"/>
                      <a:pt x="1" y="523"/>
                      <a:pt x="601" y="1801"/>
                    </a:cubicBezTo>
                    <a:cubicBezTo>
                      <a:pt x="601" y="1801"/>
                      <a:pt x="1175" y="522"/>
                      <a:pt x="57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51" name="Google Shape;651;p13"/>
          <p:cNvSpPr/>
          <p:nvPr/>
        </p:nvSpPr>
        <p:spPr>
          <a:xfrm rot="-5400000">
            <a:off x="7667784" y="3224725"/>
            <a:ext cx="736716" cy="3181833"/>
          </a:xfrm>
          <a:custGeom>
            <a:avLst/>
            <a:gdLst/>
            <a:ahLst/>
            <a:cxnLst/>
            <a:rect l="l" t="t" r="r" b="b"/>
            <a:pathLst>
              <a:path w="17118" h="52249" extrusionOk="0">
                <a:moveTo>
                  <a:pt x="1" y="1"/>
                </a:moveTo>
                <a:lnTo>
                  <a:pt x="292" y="52248"/>
                </a:lnTo>
                <a:cubicBezTo>
                  <a:pt x="9510" y="37166"/>
                  <a:pt x="17117" y="22612"/>
                  <a:pt x="13710" y="13684"/>
                </a:cubicBezTo>
                <a:cubicBezTo>
                  <a:pt x="10065" y="4174"/>
                  <a:pt x="1" y="1"/>
                  <a:pt x="1" y="1"/>
                </a:cubicBezTo>
                <a:close/>
              </a:path>
            </a:pathLst>
          </a:custGeom>
          <a:solidFill>
            <a:schemeClr val="accent2"/>
          </a:solidFill>
          <a:ln w="762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2" name="Google Shape;652;p13"/>
          <p:cNvSpPr/>
          <p:nvPr/>
        </p:nvSpPr>
        <p:spPr>
          <a:xfrm rot="5400200">
            <a:off x="586561" y="-861936"/>
            <a:ext cx="734319" cy="2382816"/>
          </a:xfrm>
          <a:custGeom>
            <a:avLst/>
            <a:gdLst/>
            <a:ahLst/>
            <a:cxnLst/>
            <a:rect l="l" t="t" r="r" b="b"/>
            <a:pathLst>
              <a:path w="17118" h="52249" extrusionOk="0">
                <a:moveTo>
                  <a:pt x="1" y="1"/>
                </a:moveTo>
                <a:lnTo>
                  <a:pt x="292" y="52248"/>
                </a:lnTo>
                <a:cubicBezTo>
                  <a:pt x="9510" y="37166"/>
                  <a:pt x="17117" y="22612"/>
                  <a:pt x="13710" y="13684"/>
                </a:cubicBezTo>
                <a:cubicBezTo>
                  <a:pt x="10065" y="4174"/>
                  <a:pt x="1" y="1"/>
                  <a:pt x="1" y="1"/>
                </a:cubicBezTo>
                <a:close/>
              </a:path>
            </a:pathLst>
          </a:custGeom>
          <a:solidFill>
            <a:schemeClr val="lt2"/>
          </a:solidFill>
          <a:ln w="762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chemeClr val="dk2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3" name="Google Shape;653;p13"/>
          <p:cNvGrpSpPr/>
          <p:nvPr/>
        </p:nvGrpSpPr>
        <p:grpSpPr>
          <a:xfrm>
            <a:off x="7540438" y="183241"/>
            <a:ext cx="413699" cy="408074"/>
            <a:chOff x="2245510" y="1675368"/>
            <a:chExt cx="2564780" cy="2529909"/>
          </a:xfrm>
        </p:grpSpPr>
        <p:sp>
          <p:nvSpPr>
            <p:cNvPr id="654" name="Google Shape;654;p13"/>
            <p:cNvSpPr/>
            <p:nvPr/>
          </p:nvSpPr>
          <p:spPr>
            <a:xfrm>
              <a:off x="2245510" y="1675368"/>
              <a:ext cx="2564780" cy="2529909"/>
            </a:xfrm>
            <a:custGeom>
              <a:avLst/>
              <a:gdLst/>
              <a:ahLst/>
              <a:cxnLst/>
              <a:rect l="l" t="t" r="r" b="b"/>
              <a:pathLst>
                <a:path w="90333" h="89097" extrusionOk="0">
                  <a:moveTo>
                    <a:pt x="50297" y="0"/>
                  </a:moveTo>
                  <a:cubicBezTo>
                    <a:pt x="39683" y="0"/>
                    <a:pt x="38714" y="13516"/>
                    <a:pt x="40072" y="25893"/>
                  </a:cubicBezTo>
                  <a:cubicBezTo>
                    <a:pt x="34210" y="9881"/>
                    <a:pt x="27594" y="6658"/>
                    <a:pt x="23217" y="6658"/>
                  </a:cubicBezTo>
                  <a:cubicBezTo>
                    <a:pt x="20267" y="6658"/>
                    <a:pt x="18335" y="8121"/>
                    <a:pt x="18335" y="8121"/>
                  </a:cubicBezTo>
                  <a:cubicBezTo>
                    <a:pt x="8392" y="16420"/>
                    <a:pt x="20292" y="28424"/>
                    <a:pt x="31304" y="36644"/>
                  </a:cubicBezTo>
                  <a:cubicBezTo>
                    <a:pt x="23443" y="33886"/>
                    <a:pt x="17557" y="32853"/>
                    <a:pt x="13149" y="32853"/>
                  </a:cubicBezTo>
                  <a:cubicBezTo>
                    <a:pt x="1" y="32853"/>
                    <a:pt x="15" y="42046"/>
                    <a:pt x="15" y="42046"/>
                  </a:cubicBezTo>
                  <a:cubicBezTo>
                    <a:pt x="403" y="49419"/>
                    <a:pt x="6017" y="51840"/>
                    <a:pt x="13216" y="51840"/>
                  </a:cubicBezTo>
                  <a:cubicBezTo>
                    <a:pt x="17152" y="51840"/>
                    <a:pt x="21561" y="51117"/>
                    <a:pt x="25850" y="50084"/>
                  </a:cubicBezTo>
                  <a:lnTo>
                    <a:pt x="25850" y="50084"/>
                  </a:lnTo>
                  <a:cubicBezTo>
                    <a:pt x="198" y="60652"/>
                    <a:pt x="9436" y="72108"/>
                    <a:pt x="9436" y="72108"/>
                  </a:cubicBezTo>
                  <a:cubicBezTo>
                    <a:pt x="11618" y="74567"/>
                    <a:pt x="13999" y="75608"/>
                    <a:pt x="16465" y="75608"/>
                  </a:cubicBezTo>
                  <a:cubicBezTo>
                    <a:pt x="23082" y="75608"/>
                    <a:pt x="30317" y="68117"/>
                    <a:pt x="36001" y="60417"/>
                  </a:cubicBezTo>
                  <a:lnTo>
                    <a:pt x="36001" y="60417"/>
                  </a:lnTo>
                  <a:cubicBezTo>
                    <a:pt x="26780" y="89071"/>
                    <a:pt x="42182" y="89097"/>
                    <a:pt x="42238" y="89097"/>
                  </a:cubicBezTo>
                  <a:cubicBezTo>
                    <a:pt x="42238" y="89097"/>
                    <a:pt x="42238" y="89097"/>
                    <a:pt x="42238" y="89097"/>
                  </a:cubicBezTo>
                  <a:cubicBezTo>
                    <a:pt x="53512" y="88523"/>
                    <a:pt x="53199" y="75684"/>
                    <a:pt x="50406" y="63653"/>
                  </a:cubicBezTo>
                  <a:lnTo>
                    <a:pt x="50406" y="63653"/>
                  </a:lnTo>
                  <a:cubicBezTo>
                    <a:pt x="57061" y="76775"/>
                    <a:pt x="63250" y="79731"/>
                    <a:pt x="67475" y="79731"/>
                  </a:cubicBezTo>
                  <a:cubicBezTo>
                    <a:pt x="70939" y="79731"/>
                    <a:pt x="73084" y="77745"/>
                    <a:pt x="73084" y="77745"/>
                  </a:cubicBezTo>
                  <a:cubicBezTo>
                    <a:pt x="81043" y="69603"/>
                    <a:pt x="71935" y="60313"/>
                    <a:pt x="61628" y="53372"/>
                  </a:cubicBezTo>
                  <a:lnTo>
                    <a:pt x="61628" y="53372"/>
                  </a:lnTo>
                  <a:cubicBezTo>
                    <a:pt x="68340" y="55782"/>
                    <a:pt x="73447" y="56691"/>
                    <a:pt x="77332" y="56691"/>
                  </a:cubicBezTo>
                  <a:cubicBezTo>
                    <a:pt x="89309" y="56691"/>
                    <a:pt x="89681" y="48048"/>
                    <a:pt x="89681" y="48048"/>
                  </a:cubicBezTo>
                  <a:cubicBezTo>
                    <a:pt x="89626" y="40144"/>
                    <a:pt x="83304" y="37643"/>
                    <a:pt x="75354" y="37643"/>
                  </a:cubicBezTo>
                  <a:cubicBezTo>
                    <a:pt x="71833" y="37643"/>
                    <a:pt x="67993" y="38133"/>
                    <a:pt x="64237" y="38862"/>
                  </a:cubicBezTo>
                  <a:cubicBezTo>
                    <a:pt x="90333" y="29468"/>
                    <a:pt x="81617" y="17594"/>
                    <a:pt x="81617" y="17594"/>
                  </a:cubicBezTo>
                  <a:cubicBezTo>
                    <a:pt x="79431" y="14907"/>
                    <a:pt x="76958" y="13780"/>
                    <a:pt x="74347" y="13780"/>
                  </a:cubicBezTo>
                  <a:cubicBezTo>
                    <a:pt x="67578" y="13780"/>
                    <a:pt x="59885" y="21356"/>
                    <a:pt x="53877" y="28946"/>
                  </a:cubicBezTo>
                  <a:cubicBezTo>
                    <a:pt x="66716" y="2198"/>
                    <a:pt x="51528" y="58"/>
                    <a:pt x="51528" y="58"/>
                  </a:cubicBezTo>
                  <a:cubicBezTo>
                    <a:pt x="51104" y="19"/>
                    <a:pt x="50694" y="0"/>
                    <a:pt x="50297" y="0"/>
                  </a:cubicBezTo>
                  <a:close/>
                </a:path>
              </a:pathLst>
            </a:custGeom>
            <a:solidFill>
              <a:schemeClr val="accent2"/>
            </a:solidFill>
            <a:ln w="2857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3335350" y="2715275"/>
              <a:ext cx="412350" cy="412325"/>
            </a:xfrm>
            <a:custGeom>
              <a:avLst/>
              <a:gdLst/>
              <a:ahLst/>
              <a:cxnLst/>
              <a:rect l="l" t="t" r="r" b="b"/>
              <a:pathLst>
                <a:path w="16494" h="16493" extrusionOk="0">
                  <a:moveTo>
                    <a:pt x="8247" y="0"/>
                  </a:moveTo>
                  <a:cubicBezTo>
                    <a:pt x="3706" y="0"/>
                    <a:pt x="1" y="3680"/>
                    <a:pt x="1" y="8246"/>
                  </a:cubicBezTo>
                  <a:cubicBezTo>
                    <a:pt x="1" y="12787"/>
                    <a:pt x="3706" y="16493"/>
                    <a:pt x="8247" y="16493"/>
                  </a:cubicBezTo>
                  <a:cubicBezTo>
                    <a:pt x="12814" y="16493"/>
                    <a:pt x="16493" y="12787"/>
                    <a:pt x="16493" y="8246"/>
                  </a:cubicBezTo>
                  <a:cubicBezTo>
                    <a:pt x="16493" y="3680"/>
                    <a:pt x="12814" y="0"/>
                    <a:pt x="8247" y="0"/>
                  </a:cubicBezTo>
                  <a:close/>
                </a:path>
              </a:pathLst>
            </a:custGeom>
            <a:solidFill>
              <a:schemeClr val="accent3"/>
            </a:solidFill>
            <a:ln w="2857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6" name="Google Shape;656;p13"/>
          <p:cNvGrpSpPr/>
          <p:nvPr/>
        </p:nvGrpSpPr>
        <p:grpSpPr>
          <a:xfrm rot="-458880">
            <a:off x="8428885" y="253623"/>
            <a:ext cx="491423" cy="484742"/>
            <a:chOff x="2245510" y="1675368"/>
            <a:chExt cx="2564780" cy="2529909"/>
          </a:xfrm>
        </p:grpSpPr>
        <p:sp>
          <p:nvSpPr>
            <p:cNvPr id="657" name="Google Shape;657;p13"/>
            <p:cNvSpPr/>
            <p:nvPr/>
          </p:nvSpPr>
          <p:spPr>
            <a:xfrm>
              <a:off x="2245510" y="1675368"/>
              <a:ext cx="2564780" cy="2529909"/>
            </a:xfrm>
            <a:custGeom>
              <a:avLst/>
              <a:gdLst/>
              <a:ahLst/>
              <a:cxnLst/>
              <a:rect l="l" t="t" r="r" b="b"/>
              <a:pathLst>
                <a:path w="90333" h="89097" extrusionOk="0">
                  <a:moveTo>
                    <a:pt x="50297" y="0"/>
                  </a:moveTo>
                  <a:cubicBezTo>
                    <a:pt x="39683" y="0"/>
                    <a:pt x="38714" y="13516"/>
                    <a:pt x="40072" y="25893"/>
                  </a:cubicBezTo>
                  <a:cubicBezTo>
                    <a:pt x="34210" y="9881"/>
                    <a:pt x="27594" y="6658"/>
                    <a:pt x="23217" y="6658"/>
                  </a:cubicBezTo>
                  <a:cubicBezTo>
                    <a:pt x="20267" y="6658"/>
                    <a:pt x="18335" y="8121"/>
                    <a:pt x="18335" y="8121"/>
                  </a:cubicBezTo>
                  <a:cubicBezTo>
                    <a:pt x="8392" y="16420"/>
                    <a:pt x="20292" y="28424"/>
                    <a:pt x="31304" y="36644"/>
                  </a:cubicBezTo>
                  <a:cubicBezTo>
                    <a:pt x="23443" y="33886"/>
                    <a:pt x="17557" y="32853"/>
                    <a:pt x="13149" y="32853"/>
                  </a:cubicBezTo>
                  <a:cubicBezTo>
                    <a:pt x="1" y="32853"/>
                    <a:pt x="15" y="42046"/>
                    <a:pt x="15" y="42046"/>
                  </a:cubicBezTo>
                  <a:cubicBezTo>
                    <a:pt x="403" y="49419"/>
                    <a:pt x="6017" y="51840"/>
                    <a:pt x="13216" y="51840"/>
                  </a:cubicBezTo>
                  <a:cubicBezTo>
                    <a:pt x="17152" y="51840"/>
                    <a:pt x="21561" y="51117"/>
                    <a:pt x="25850" y="50084"/>
                  </a:cubicBezTo>
                  <a:lnTo>
                    <a:pt x="25850" y="50084"/>
                  </a:lnTo>
                  <a:cubicBezTo>
                    <a:pt x="198" y="60652"/>
                    <a:pt x="9436" y="72108"/>
                    <a:pt x="9436" y="72108"/>
                  </a:cubicBezTo>
                  <a:cubicBezTo>
                    <a:pt x="11618" y="74567"/>
                    <a:pt x="13999" y="75608"/>
                    <a:pt x="16465" y="75608"/>
                  </a:cubicBezTo>
                  <a:cubicBezTo>
                    <a:pt x="23082" y="75608"/>
                    <a:pt x="30317" y="68117"/>
                    <a:pt x="36001" y="60417"/>
                  </a:cubicBezTo>
                  <a:lnTo>
                    <a:pt x="36001" y="60417"/>
                  </a:lnTo>
                  <a:cubicBezTo>
                    <a:pt x="26780" y="89071"/>
                    <a:pt x="42182" y="89097"/>
                    <a:pt x="42238" y="89097"/>
                  </a:cubicBezTo>
                  <a:cubicBezTo>
                    <a:pt x="42238" y="89097"/>
                    <a:pt x="42238" y="89097"/>
                    <a:pt x="42238" y="89097"/>
                  </a:cubicBezTo>
                  <a:cubicBezTo>
                    <a:pt x="53512" y="88523"/>
                    <a:pt x="53199" y="75684"/>
                    <a:pt x="50406" y="63653"/>
                  </a:cubicBezTo>
                  <a:lnTo>
                    <a:pt x="50406" y="63653"/>
                  </a:lnTo>
                  <a:cubicBezTo>
                    <a:pt x="57061" y="76775"/>
                    <a:pt x="63250" y="79731"/>
                    <a:pt x="67475" y="79731"/>
                  </a:cubicBezTo>
                  <a:cubicBezTo>
                    <a:pt x="70939" y="79731"/>
                    <a:pt x="73084" y="77745"/>
                    <a:pt x="73084" y="77745"/>
                  </a:cubicBezTo>
                  <a:cubicBezTo>
                    <a:pt x="81043" y="69603"/>
                    <a:pt x="71935" y="60313"/>
                    <a:pt x="61628" y="53372"/>
                  </a:cubicBezTo>
                  <a:lnTo>
                    <a:pt x="61628" y="53372"/>
                  </a:lnTo>
                  <a:cubicBezTo>
                    <a:pt x="68340" y="55782"/>
                    <a:pt x="73447" y="56691"/>
                    <a:pt x="77332" y="56691"/>
                  </a:cubicBezTo>
                  <a:cubicBezTo>
                    <a:pt x="89309" y="56691"/>
                    <a:pt x="89681" y="48048"/>
                    <a:pt x="89681" y="48048"/>
                  </a:cubicBezTo>
                  <a:cubicBezTo>
                    <a:pt x="89626" y="40144"/>
                    <a:pt x="83304" y="37643"/>
                    <a:pt x="75354" y="37643"/>
                  </a:cubicBezTo>
                  <a:cubicBezTo>
                    <a:pt x="71833" y="37643"/>
                    <a:pt x="67993" y="38133"/>
                    <a:pt x="64237" y="38862"/>
                  </a:cubicBezTo>
                  <a:cubicBezTo>
                    <a:pt x="90333" y="29468"/>
                    <a:pt x="81617" y="17594"/>
                    <a:pt x="81617" y="17594"/>
                  </a:cubicBezTo>
                  <a:cubicBezTo>
                    <a:pt x="79431" y="14907"/>
                    <a:pt x="76958" y="13780"/>
                    <a:pt x="74347" y="13780"/>
                  </a:cubicBezTo>
                  <a:cubicBezTo>
                    <a:pt x="67578" y="13780"/>
                    <a:pt x="59885" y="21356"/>
                    <a:pt x="53877" y="28946"/>
                  </a:cubicBezTo>
                  <a:cubicBezTo>
                    <a:pt x="66716" y="2198"/>
                    <a:pt x="51528" y="58"/>
                    <a:pt x="51528" y="58"/>
                  </a:cubicBezTo>
                  <a:cubicBezTo>
                    <a:pt x="51104" y="19"/>
                    <a:pt x="50694" y="0"/>
                    <a:pt x="50297" y="0"/>
                  </a:cubicBezTo>
                  <a:close/>
                </a:path>
              </a:pathLst>
            </a:custGeom>
            <a:solidFill>
              <a:schemeClr val="accent2"/>
            </a:solidFill>
            <a:ln w="2857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chemeClr val="dk2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3335350" y="2715275"/>
              <a:ext cx="412350" cy="412325"/>
            </a:xfrm>
            <a:custGeom>
              <a:avLst/>
              <a:gdLst/>
              <a:ahLst/>
              <a:cxnLst/>
              <a:rect l="l" t="t" r="r" b="b"/>
              <a:pathLst>
                <a:path w="16494" h="16493" extrusionOk="0">
                  <a:moveTo>
                    <a:pt x="8247" y="0"/>
                  </a:moveTo>
                  <a:cubicBezTo>
                    <a:pt x="3706" y="0"/>
                    <a:pt x="1" y="3680"/>
                    <a:pt x="1" y="8246"/>
                  </a:cubicBezTo>
                  <a:cubicBezTo>
                    <a:pt x="1" y="12787"/>
                    <a:pt x="3706" y="16493"/>
                    <a:pt x="8247" y="16493"/>
                  </a:cubicBezTo>
                  <a:cubicBezTo>
                    <a:pt x="12814" y="16493"/>
                    <a:pt x="16493" y="12787"/>
                    <a:pt x="16493" y="8246"/>
                  </a:cubicBezTo>
                  <a:cubicBezTo>
                    <a:pt x="16493" y="3680"/>
                    <a:pt x="12814" y="0"/>
                    <a:pt x="8247" y="0"/>
                  </a:cubicBezTo>
                  <a:close/>
                </a:path>
              </a:pathLst>
            </a:custGeom>
            <a:solidFill>
              <a:schemeClr val="accent3"/>
            </a:solidFill>
            <a:ln w="2857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9" name="Google Shape;659;p13"/>
          <p:cNvSpPr txBox="1">
            <a:spLocks noGrp="1"/>
          </p:cNvSpPr>
          <p:nvPr>
            <p:ph type="title"/>
          </p:nvPr>
        </p:nvSpPr>
        <p:spPr>
          <a:xfrm>
            <a:off x="1875450" y="535000"/>
            <a:ext cx="5393100" cy="45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>
            <a:endParaRPr/>
          </a:p>
        </p:txBody>
      </p:sp>
      <p:sp>
        <p:nvSpPr>
          <p:cNvPr id="660" name="Google Shape;660;p13"/>
          <p:cNvSpPr txBox="1">
            <a:spLocks noGrp="1"/>
          </p:cNvSpPr>
          <p:nvPr>
            <p:ph type="title" idx="2"/>
          </p:nvPr>
        </p:nvSpPr>
        <p:spPr>
          <a:xfrm>
            <a:off x="1973538" y="1858976"/>
            <a:ext cx="2210400" cy="45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61" name="Google Shape;661;p13"/>
          <p:cNvSpPr txBox="1">
            <a:spLocks noGrp="1"/>
          </p:cNvSpPr>
          <p:nvPr>
            <p:ph type="title" idx="3" hasCustomPrompt="1"/>
          </p:nvPr>
        </p:nvSpPr>
        <p:spPr>
          <a:xfrm>
            <a:off x="1078938" y="1920938"/>
            <a:ext cx="894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62" name="Google Shape;662;p13"/>
          <p:cNvSpPr txBox="1">
            <a:spLocks noGrp="1"/>
          </p:cNvSpPr>
          <p:nvPr>
            <p:ph type="subTitle" idx="1"/>
          </p:nvPr>
        </p:nvSpPr>
        <p:spPr>
          <a:xfrm>
            <a:off x="1973538" y="2309825"/>
            <a:ext cx="2210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3" name="Google Shape;663;p13"/>
          <p:cNvSpPr txBox="1">
            <a:spLocks noGrp="1"/>
          </p:cNvSpPr>
          <p:nvPr>
            <p:ph type="title" idx="4"/>
          </p:nvPr>
        </p:nvSpPr>
        <p:spPr>
          <a:xfrm>
            <a:off x="5918563" y="1858976"/>
            <a:ext cx="2210400" cy="45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64" name="Google Shape;664;p13"/>
          <p:cNvSpPr txBox="1">
            <a:spLocks noGrp="1"/>
          </p:cNvSpPr>
          <p:nvPr>
            <p:ph type="title" idx="5" hasCustomPrompt="1"/>
          </p:nvPr>
        </p:nvSpPr>
        <p:spPr>
          <a:xfrm>
            <a:off x="5023963" y="1920938"/>
            <a:ext cx="894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65" name="Google Shape;665;p13"/>
          <p:cNvSpPr txBox="1">
            <a:spLocks noGrp="1"/>
          </p:cNvSpPr>
          <p:nvPr>
            <p:ph type="subTitle" idx="6"/>
          </p:nvPr>
        </p:nvSpPr>
        <p:spPr>
          <a:xfrm>
            <a:off x="5918563" y="2309825"/>
            <a:ext cx="2210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6" name="Google Shape;666;p13"/>
          <p:cNvSpPr txBox="1">
            <a:spLocks noGrp="1"/>
          </p:cNvSpPr>
          <p:nvPr>
            <p:ph type="title" idx="7"/>
          </p:nvPr>
        </p:nvSpPr>
        <p:spPr>
          <a:xfrm>
            <a:off x="1973525" y="3326151"/>
            <a:ext cx="2210400" cy="45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67" name="Google Shape;667;p13"/>
          <p:cNvSpPr txBox="1">
            <a:spLocks noGrp="1"/>
          </p:cNvSpPr>
          <p:nvPr>
            <p:ph type="title" idx="8" hasCustomPrompt="1"/>
          </p:nvPr>
        </p:nvSpPr>
        <p:spPr>
          <a:xfrm>
            <a:off x="1078925" y="3388113"/>
            <a:ext cx="894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68" name="Google Shape;668;p13"/>
          <p:cNvSpPr txBox="1">
            <a:spLocks noGrp="1"/>
          </p:cNvSpPr>
          <p:nvPr>
            <p:ph type="subTitle" idx="9"/>
          </p:nvPr>
        </p:nvSpPr>
        <p:spPr>
          <a:xfrm>
            <a:off x="1973525" y="3777000"/>
            <a:ext cx="2210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9" name="Google Shape;669;p13"/>
          <p:cNvSpPr txBox="1">
            <a:spLocks noGrp="1"/>
          </p:cNvSpPr>
          <p:nvPr>
            <p:ph type="title" idx="13"/>
          </p:nvPr>
        </p:nvSpPr>
        <p:spPr>
          <a:xfrm>
            <a:off x="5918550" y="3326151"/>
            <a:ext cx="2210400" cy="45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0" name="Google Shape;670;p13"/>
          <p:cNvSpPr txBox="1">
            <a:spLocks noGrp="1"/>
          </p:cNvSpPr>
          <p:nvPr>
            <p:ph type="title" idx="14" hasCustomPrompt="1"/>
          </p:nvPr>
        </p:nvSpPr>
        <p:spPr>
          <a:xfrm>
            <a:off x="5023950" y="3388113"/>
            <a:ext cx="8946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71" name="Google Shape;671;p13"/>
          <p:cNvSpPr txBox="1">
            <a:spLocks noGrp="1"/>
          </p:cNvSpPr>
          <p:nvPr>
            <p:ph type="subTitle" idx="15"/>
          </p:nvPr>
        </p:nvSpPr>
        <p:spPr>
          <a:xfrm>
            <a:off x="5918550" y="3777000"/>
            <a:ext cx="2210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1757759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7" name="Google Shape;677;p30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678" name="Google Shape;678;p30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0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0" name="Google Shape;680;p30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681" name="Google Shape;681;p30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30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30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30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30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30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87" name="Google Shape;687;p30"/>
          <p:cNvSpPr/>
          <p:nvPr/>
        </p:nvSpPr>
        <p:spPr>
          <a:xfrm rot="-8264928" flipH="1">
            <a:off x="1297176" y="578511"/>
            <a:ext cx="220504" cy="516681"/>
          </a:xfrm>
          <a:custGeom>
            <a:avLst/>
            <a:gdLst/>
            <a:ahLst/>
            <a:cxnLst/>
            <a:rect l="l" t="t" r="r" b="b"/>
            <a:pathLst>
              <a:path w="6277" h="14700" extrusionOk="0">
                <a:moveTo>
                  <a:pt x="3859" y="1"/>
                </a:moveTo>
                <a:cubicBezTo>
                  <a:pt x="2821" y="1"/>
                  <a:pt x="1794" y="815"/>
                  <a:pt x="1712" y="1925"/>
                </a:cubicBezTo>
                <a:lnTo>
                  <a:pt x="91" y="12585"/>
                </a:lnTo>
                <a:cubicBezTo>
                  <a:pt x="0" y="13635"/>
                  <a:pt x="662" y="14571"/>
                  <a:pt x="1712" y="14662"/>
                </a:cubicBezTo>
                <a:cubicBezTo>
                  <a:pt x="1829" y="14687"/>
                  <a:pt x="1947" y="14699"/>
                  <a:pt x="2063" y="14699"/>
                </a:cubicBezTo>
                <a:cubicBezTo>
                  <a:pt x="2893" y="14699"/>
                  <a:pt x="3640" y="14077"/>
                  <a:pt x="3721" y="13155"/>
                </a:cubicBezTo>
                <a:lnTo>
                  <a:pt x="5136" y="3934"/>
                </a:lnTo>
                <a:cubicBezTo>
                  <a:pt x="5227" y="3067"/>
                  <a:pt x="4656" y="2405"/>
                  <a:pt x="3903" y="2314"/>
                </a:cubicBezTo>
                <a:cubicBezTo>
                  <a:pt x="3798" y="2285"/>
                  <a:pt x="3693" y="2271"/>
                  <a:pt x="3588" y="2271"/>
                </a:cubicBezTo>
                <a:cubicBezTo>
                  <a:pt x="2947" y="2271"/>
                  <a:pt x="2361" y="2787"/>
                  <a:pt x="2283" y="3455"/>
                </a:cubicBezTo>
                <a:lnTo>
                  <a:pt x="1233" y="10394"/>
                </a:lnTo>
                <a:cubicBezTo>
                  <a:pt x="1233" y="10485"/>
                  <a:pt x="1347" y="10576"/>
                  <a:pt x="1438" y="10576"/>
                </a:cubicBezTo>
                <a:lnTo>
                  <a:pt x="1529" y="10485"/>
                </a:lnTo>
                <a:lnTo>
                  <a:pt x="2579" y="3546"/>
                </a:lnTo>
                <a:cubicBezTo>
                  <a:pt x="2663" y="2939"/>
                  <a:pt x="3151" y="2485"/>
                  <a:pt x="3742" y="2485"/>
                </a:cubicBezTo>
                <a:cubicBezTo>
                  <a:pt x="3795" y="2485"/>
                  <a:pt x="3849" y="2489"/>
                  <a:pt x="3903" y="2496"/>
                </a:cubicBezTo>
                <a:cubicBezTo>
                  <a:pt x="4474" y="2587"/>
                  <a:pt x="4953" y="3158"/>
                  <a:pt x="4862" y="3820"/>
                </a:cubicBezTo>
                <a:lnTo>
                  <a:pt x="3515" y="13155"/>
                </a:lnTo>
                <a:cubicBezTo>
                  <a:pt x="3345" y="13941"/>
                  <a:pt x="2683" y="14489"/>
                  <a:pt x="1893" y="14489"/>
                </a:cubicBezTo>
                <a:cubicBezTo>
                  <a:pt x="1833" y="14489"/>
                  <a:pt x="1773" y="14486"/>
                  <a:pt x="1712" y="14479"/>
                </a:cubicBezTo>
                <a:cubicBezTo>
                  <a:pt x="867" y="14297"/>
                  <a:pt x="297" y="13521"/>
                  <a:pt x="388" y="12676"/>
                </a:cubicBezTo>
                <a:lnTo>
                  <a:pt x="1917" y="1925"/>
                </a:lnTo>
                <a:cubicBezTo>
                  <a:pt x="2081" y="982"/>
                  <a:pt x="2947" y="278"/>
                  <a:pt x="3882" y="278"/>
                </a:cubicBezTo>
                <a:cubicBezTo>
                  <a:pt x="3988" y="278"/>
                  <a:pt x="4094" y="286"/>
                  <a:pt x="4200" y="305"/>
                </a:cubicBezTo>
                <a:cubicBezTo>
                  <a:pt x="5341" y="396"/>
                  <a:pt x="6003" y="1446"/>
                  <a:pt x="5912" y="2496"/>
                </a:cubicBezTo>
                <a:lnTo>
                  <a:pt x="4656" y="10964"/>
                </a:lnTo>
                <a:cubicBezTo>
                  <a:pt x="4656" y="11056"/>
                  <a:pt x="4656" y="11147"/>
                  <a:pt x="4770" y="11147"/>
                </a:cubicBezTo>
                <a:cubicBezTo>
                  <a:pt x="4862" y="11147"/>
                  <a:pt x="4953" y="11056"/>
                  <a:pt x="4953" y="11056"/>
                </a:cubicBezTo>
                <a:lnTo>
                  <a:pt x="6186" y="2587"/>
                </a:lnTo>
                <a:cubicBezTo>
                  <a:pt x="6277" y="1355"/>
                  <a:pt x="5432" y="214"/>
                  <a:pt x="4200" y="31"/>
                </a:cubicBezTo>
                <a:cubicBezTo>
                  <a:pt x="4087" y="11"/>
                  <a:pt x="3973" y="1"/>
                  <a:pt x="3859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8" name="Google Shape;688;p30"/>
          <p:cNvSpPr/>
          <p:nvPr/>
        </p:nvSpPr>
        <p:spPr>
          <a:xfrm flipH="1">
            <a:off x="817636" y="4379494"/>
            <a:ext cx="1058382" cy="400393"/>
          </a:xfrm>
          <a:custGeom>
            <a:avLst/>
            <a:gdLst/>
            <a:ahLst/>
            <a:cxnLst/>
            <a:rect l="l" t="t" r="r" b="b"/>
            <a:pathLst>
              <a:path w="26912" h="10181" extrusionOk="0">
                <a:moveTo>
                  <a:pt x="11716" y="1881"/>
                </a:moveTo>
                <a:cubicBezTo>
                  <a:pt x="11714" y="1881"/>
                  <a:pt x="11686" y="1892"/>
                  <a:pt x="11647" y="1908"/>
                </a:cubicBezTo>
                <a:lnTo>
                  <a:pt x="11647" y="1908"/>
                </a:lnTo>
                <a:lnTo>
                  <a:pt x="11687" y="1895"/>
                </a:lnTo>
                <a:cubicBezTo>
                  <a:pt x="11709" y="1885"/>
                  <a:pt x="11718" y="1881"/>
                  <a:pt x="11716" y="1881"/>
                </a:cubicBezTo>
                <a:close/>
                <a:moveTo>
                  <a:pt x="11647" y="1908"/>
                </a:moveTo>
                <a:lnTo>
                  <a:pt x="11413" y="1986"/>
                </a:lnTo>
                <a:lnTo>
                  <a:pt x="11476" y="1986"/>
                </a:lnTo>
                <a:cubicBezTo>
                  <a:pt x="11529" y="1959"/>
                  <a:pt x="11596" y="1929"/>
                  <a:pt x="11647" y="1908"/>
                </a:cubicBezTo>
                <a:close/>
                <a:moveTo>
                  <a:pt x="11476" y="1986"/>
                </a:moveTo>
                <a:cubicBezTo>
                  <a:pt x="11450" y="1999"/>
                  <a:pt x="11428" y="2011"/>
                  <a:pt x="11413" y="2021"/>
                </a:cubicBezTo>
                <a:lnTo>
                  <a:pt x="11413" y="2021"/>
                </a:lnTo>
                <a:cubicBezTo>
                  <a:pt x="11440" y="2009"/>
                  <a:pt x="11470" y="1997"/>
                  <a:pt x="11504" y="1986"/>
                </a:cubicBezTo>
                <a:close/>
                <a:moveTo>
                  <a:pt x="10546" y="2374"/>
                </a:moveTo>
                <a:cubicBezTo>
                  <a:pt x="10485" y="2404"/>
                  <a:pt x="10454" y="2415"/>
                  <a:pt x="10441" y="2415"/>
                </a:cubicBezTo>
                <a:cubicBezTo>
                  <a:pt x="10414" y="2415"/>
                  <a:pt x="10454" y="2374"/>
                  <a:pt x="10454" y="2374"/>
                </a:cubicBezTo>
                <a:close/>
                <a:moveTo>
                  <a:pt x="17690" y="2465"/>
                </a:moveTo>
                <a:cubicBezTo>
                  <a:pt x="17720" y="2465"/>
                  <a:pt x="17751" y="2465"/>
                  <a:pt x="17781" y="2466"/>
                </a:cubicBezTo>
                <a:lnTo>
                  <a:pt x="17781" y="2466"/>
                </a:lnTo>
                <a:cubicBezTo>
                  <a:pt x="17781" y="2466"/>
                  <a:pt x="17781" y="2466"/>
                  <a:pt x="17781" y="2465"/>
                </a:cubicBezTo>
                <a:close/>
                <a:moveTo>
                  <a:pt x="17507" y="2465"/>
                </a:moveTo>
                <a:cubicBezTo>
                  <a:pt x="17393" y="2465"/>
                  <a:pt x="17393" y="2465"/>
                  <a:pt x="17302" y="2557"/>
                </a:cubicBezTo>
                <a:lnTo>
                  <a:pt x="17507" y="2465"/>
                </a:lnTo>
                <a:close/>
                <a:moveTo>
                  <a:pt x="14229" y="2741"/>
                </a:moveTo>
                <a:lnTo>
                  <a:pt x="14229" y="2741"/>
                </a:lnTo>
                <a:cubicBezTo>
                  <a:pt x="14232" y="2867"/>
                  <a:pt x="14295" y="2973"/>
                  <a:pt x="14358" y="3036"/>
                </a:cubicBezTo>
                <a:cubicBezTo>
                  <a:pt x="14310" y="2942"/>
                  <a:pt x="14263" y="2841"/>
                  <a:pt x="14229" y="2741"/>
                </a:cubicBezTo>
                <a:close/>
                <a:moveTo>
                  <a:pt x="26158" y="1712"/>
                </a:moveTo>
                <a:cubicBezTo>
                  <a:pt x="26250" y="1803"/>
                  <a:pt x="26250" y="1895"/>
                  <a:pt x="26250" y="1986"/>
                </a:cubicBezTo>
                <a:lnTo>
                  <a:pt x="26158" y="1986"/>
                </a:lnTo>
                <a:cubicBezTo>
                  <a:pt x="26067" y="2077"/>
                  <a:pt x="26067" y="2077"/>
                  <a:pt x="25953" y="2191"/>
                </a:cubicBezTo>
                <a:cubicBezTo>
                  <a:pt x="25862" y="2374"/>
                  <a:pt x="25770" y="2557"/>
                  <a:pt x="25588" y="2762"/>
                </a:cubicBezTo>
                <a:cubicBezTo>
                  <a:pt x="25496" y="2945"/>
                  <a:pt x="25291" y="3036"/>
                  <a:pt x="25200" y="3127"/>
                </a:cubicBezTo>
                <a:cubicBezTo>
                  <a:pt x="25108" y="2945"/>
                  <a:pt x="25108" y="2762"/>
                  <a:pt x="25200" y="2557"/>
                </a:cubicBezTo>
                <a:lnTo>
                  <a:pt x="25200" y="2557"/>
                </a:lnTo>
                <a:cubicBezTo>
                  <a:pt x="25153" y="2604"/>
                  <a:pt x="25106" y="2657"/>
                  <a:pt x="25071" y="2657"/>
                </a:cubicBezTo>
                <a:cubicBezTo>
                  <a:pt x="25038" y="2657"/>
                  <a:pt x="25017" y="2609"/>
                  <a:pt x="25017" y="2465"/>
                </a:cubicBezTo>
                <a:cubicBezTo>
                  <a:pt x="25108" y="2374"/>
                  <a:pt x="25200" y="2191"/>
                  <a:pt x="25382" y="2077"/>
                </a:cubicBezTo>
                <a:cubicBezTo>
                  <a:pt x="25496" y="1895"/>
                  <a:pt x="25679" y="1895"/>
                  <a:pt x="25770" y="1803"/>
                </a:cubicBezTo>
                <a:lnTo>
                  <a:pt x="25862" y="1803"/>
                </a:lnTo>
                <a:cubicBezTo>
                  <a:pt x="25862" y="1803"/>
                  <a:pt x="25953" y="1803"/>
                  <a:pt x="25953" y="1712"/>
                </a:cubicBezTo>
                <a:close/>
                <a:moveTo>
                  <a:pt x="4177" y="3424"/>
                </a:moveTo>
                <a:lnTo>
                  <a:pt x="4086" y="3515"/>
                </a:lnTo>
                <a:cubicBezTo>
                  <a:pt x="4086" y="3515"/>
                  <a:pt x="4177" y="3515"/>
                  <a:pt x="4177" y="3424"/>
                </a:cubicBezTo>
                <a:close/>
                <a:moveTo>
                  <a:pt x="5365" y="2465"/>
                </a:moveTo>
                <a:cubicBezTo>
                  <a:pt x="5286" y="2623"/>
                  <a:pt x="5198" y="2792"/>
                  <a:pt x="5045" y="2945"/>
                </a:cubicBezTo>
                <a:cubicBezTo>
                  <a:pt x="4748" y="3219"/>
                  <a:pt x="4474" y="3515"/>
                  <a:pt x="4269" y="3515"/>
                </a:cubicBezTo>
                <a:cubicBezTo>
                  <a:pt x="4086" y="3607"/>
                  <a:pt x="4177" y="3607"/>
                  <a:pt x="4177" y="3607"/>
                </a:cubicBezTo>
                <a:lnTo>
                  <a:pt x="4269" y="3607"/>
                </a:lnTo>
                <a:lnTo>
                  <a:pt x="4177" y="3698"/>
                </a:lnTo>
                <a:lnTo>
                  <a:pt x="4086" y="3698"/>
                </a:lnTo>
                <a:cubicBezTo>
                  <a:pt x="3995" y="3698"/>
                  <a:pt x="3995" y="3607"/>
                  <a:pt x="4086" y="3607"/>
                </a:cubicBezTo>
                <a:lnTo>
                  <a:pt x="4086" y="3515"/>
                </a:lnTo>
                <a:cubicBezTo>
                  <a:pt x="4086" y="3515"/>
                  <a:pt x="4086" y="3424"/>
                  <a:pt x="4177" y="3424"/>
                </a:cubicBezTo>
                <a:cubicBezTo>
                  <a:pt x="4177" y="3333"/>
                  <a:pt x="4269" y="3127"/>
                  <a:pt x="4383" y="3127"/>
                </a:cubicBezTo>
                <a:cubicBezTo>
                  <a:pt x="4565" y="2945"/>
                  <a:pt x="4839" y="2762"/>
                  <a:pt x="5045" y="2557"/>
                </a:cubicBezTo>
                <a:cubicBezTo>
                  <a:pt x="5136" y="2557"/>
                  <a:pt x="5227" y="2465"/>
                  <a:pt x="5319" y="2465"/>
                </a:cubicBezTo>
                <a:close/>
                <a:moveTo>
                  <a:pt x="24355" y="3333"/>
                </a:moveTo>
                <a:lnTo>
                  <a:pt x="24355" y="3333"/>
                </a:lnTo>
                <a:cubicBezTo>
                  <a:pt x="24446" y="3424"/>
                  <a:pt x="24446" y="3515"/>
                  <a:pt x="24538" y="3698"/>
                </a:cubicBezTo>
                <a:lnTo>
                  <a:pt x="24446" y="3698"/>
                </a:lnTo>
                <a:cubicBezTo>
                  <a:pt x="24446" y="3607"/>
                  <a:pt x="24355" y="3424"/>
                  <a:pt x="24355" y="3333"/>
                </a:cubicBezTo>
                <a:close/>
                <a:moveTo>
                  <a:pt x="25770" y="3789"/>
                </a:moveTo>
                <a:lnTo>
                  <a:pt x="25679" y="3903"/>
                </a:lnTo>
                <a:cubicBezTo>
                  <a:pt x="25679" y="3789"/>
                  <a:pt x="25679" y="3789"/>
                  <a:pt x="25770" y="3789"/>
                </a:cubicBezTo>
                <a:close/>
                <a:moveTo>
                  <a:pt x="18675" y="3991"/>
                </a:moveTo>
                <a:cubicBezTo>
                  <a:pt x="18629" y="3993"/>
                  <a:pt x="18583" y="3995"/>
                  <a:pt x="18535" y="3995"/>
                </a:cubicBezTo>
                <a:lnTo>
                  <a:pt x="18831" y="3995"/>
                </a:lnTo>
                <a:cubicBezTo>
                  <a:pt x="18800" y="3995"/>
                  <a:pt x="18743" y="3995"/>
                  <a:pt x="18675" y="3991"/>
                </a:cubicBezTo>
                <a:close/>
                <a:moveTo>
                  <a:pt x="4221" y="4359"/>
                </a:moveTo>
                <a:cubicBezTo>
                  <a:pt x="4236" y="4360"/>
                  <a:pt x="4252" y="4360"/>
                  <a:pt x="4269" y="4360"/>
                </a:cubicBezTo>
                <a:cubicBezTo>
                  <a:pt x="4252" y="4360"/>
                  <a:pt x="4236" y="4360"/>
                  <a:pt x="4221" y="4359"/>
                </a:cubicBezTo>
                <a:close/>
                <a:moveTo>
                  <a:pt x="24812" y="4748"/>
                </a:moveTo>
                <a:lnTo>
                  <a:pt x="24812" y="4748"/>
                </a:lnTo>
                <a:cubicBezTo>
                  <a:pt x="24538" y="4839"/>
                  <a:pt x="24355" y="4839"/>
                  <a:pt x="24150" y="4839"/>
                </a:cubicBezTo>
                <a:cubicBezTo>
                  <a:pt x="24058" y="4793"/>
                  <a:pt x="24013" y="4771"/>
                  <a:pt x="23990" y="4771"/>
                </a:cubicBezTo>
                <a:cubicBezTo>
                  <a:pt x="23967" y="4771"/>
                  <a:pt x="23967" y="4793"/>
                  <a:pt x="23967" y="4839"/>
                </a:cubicBezTo>
                <a:cubicBezTo>
                  <a:pt x="24047" y="4866"/>
                  <a:pt x="24137" y="4877"/>
                  <a:pt x="24229" y="4877"/>
                </a:cubicBezTo>
                <a:cubicBezTo>
                  <a:pt x="24451" y="4877"/>
                  <a:pt x="24682" y="4812"/>
                  <a:pt x="24812" y="4748"/>
                </a:cubicBezTo>
                <a:close/>
                <a:moveTo>
                  <a:pt x="19585" y="6551"/>
                </a:moveTo>
                <a:lnTo>
                  <a:pt x="19437" y="6579"/>
                </a:lnTo>
                <a:lnTo>
                  <a:pt x="19437" y="6579"/>
                </a:lnTo>
                <a:cubicBezTo>
                  <a:pt x="19456" y="6570"/>
                  <a:pt x="19475" y="6560"/>
                  <a:pt x="19493" y="6551"/>
                </a:cubicBezTo>
                <a:close/>
                <a:moveTo>
                  <a:pt x="19629" y="6631"/>
                </a:moveTo>
                <a:cubicBezTo>
                  <a:pt x="19522" y="6638"/>
                  <a:pt x="19440" y="6642"/>
                  <a:pt x="19402" y="6642"/>
                </a:cubicBezTo>
                <a:cubicBezTo>
                  <a:pt x="19537" y="6642"/>
                  <a:pt x="19605" y="6642"/>
                  <a:pt x="19629" y="6631"/>
                </a:cubicBezTo>
                <a:close/>
                <a:moveTo>
                  <a:pt x="13696" y="6642"/>
                </a:moveTo>
                <a:cubicBezTo>
                  <a:pt x="13686" y="6648"/>
                  <a:pt x="13679" y="6654"/>
                  <a:pt x="13674" y="6659"/>
                </a:cubicBezTo>
                <a:lnTo>
                  <a:pt x="13674" y="6659"/>
                </a:lnTo>
                <a:cubicBezTo>
                  <a:pt x="13713" y="6653"/>
                  <a:pt x="13751" y="6648"/>
                  <a:pt x="13787" y="6642"/>
                </a:cubicBezTo>
                <a:close/>
                <a:moveTo>
                  <a:pt x="14175" y="6642"/>
                </a:moveTo>
                <a:cubicBezTo>
                  <a:pt x="14226" y="6655"/>
                  <a:pt x="14273" y="6661"/>
                  <a:pt x="14317" y="6663"/>
                </a:cubicBezTo>
                <a:lnTo>
                  <a:pt x="14317" y="6663"/>
                </a:lnTo>
                <a:cubicBezTo>
                  <a:pt x="14332" y="6657"/>
                  <a:pt x="14346" y="6650"/>
                  <a:pt x="14358" y="6642"/>
                </a:cubicBezTo>
                <a:close/>
                <a:moveTo>
                  <a:pt x="18253" y="7024"/>
                </a:moveTo>
                <a:cubicBezTo>
                  <a:pt x="18201" y="7028"/>
                  <a:pt x="18142" y="7030"/>
                  <a:pt x="18078" y="7030"/>
                </a:cubicBezTo>
                <a:lnTo>
                  <a:pt x="18261" y="7030"/>
                </a:lnTo>
                <a:cubicBezTo>
                  <a:pt x="18258" y="7028"/>
                  <a:pt x="18256" y="7026"/>
                  <a:pt x="18253" y="7024"/>
                </a:cubicBezTo>
                <a:close/>
                <a:moveTo>
                  <a:pt x="9222" y="7213"/>
                </a:moveTo>
                <a:cubicBezTo>
                  <a:pt x="9227" y="7214"/>
                  <a:pt x="9232" y="7215"/>
                  <a:pt x="9238" y="7217"/>
                </a:cubicBezTo>
                <a:lnTo>
                  <a:pt x="9238" y="7217"/>
                </a:lnTo>
                <a:cubicBezTo>
                  <a:pt x="9233" y="7214"/>
                  <a:pt x="9228" y="7213"/>
                  <a:pt x="9222" y="7213"/>
                </a:cubicBezTo>
                <a:close/>
                <a:moveTo>
                  <a:pt x="8948" y="7327"/>
                </a:moveTo>
                <a:cubicBezTo>
                  <a:pt x="8923" y="7327"/>
                  <a:pt x="8909" y="7336"/>
                  <a:pt x="8903" y="7349"/>
                </a:cubicBezTo>
                <a:lnTo>
                  <a:pt x="8903" y="7349"/>
                </a:lnTo>
                <a:lnTo>
                  <a:pt x="8948" y="7327"/>
                </a:lnTo>
                <a:close/>
                <a:moveTo>
                  <a:pt x="10546" y="7510"/>
                </a:moveTo>
                <a:lnTo>
                  <a:pt x="10454" y="7601"/>
                </a:lnTo>
                <a:lnTo>
                  <a:pt x="10454" y="7510"/>
                </a:lnTo>
                <a:close/>
                <a:moveTo>
                  <a:pt x="5410" y="7784"/>
                </a:moveTo>
                <a:cubicBezTo>
                  <a:pt x="5396" y="7784"/>
                  <a:pt x="5377" y="7786"/>
                  <a:pt x="5353" y="7791"/>
                </a:cubicBezTo>
                <a:lnTo>
                  <a:pt x="5353" y="7791"/>
                </a:lnTo>
                <a:lnTo>
                  <a:pt x="5410" y="7784"/>
                </a:lnTo>
                <a:close/>
                <a:moveTo>
                  <a:pt x="9239" y="7892"/>
                </a:moveTo>
                <a:lnTo>
                  <a:pt x="9239" y="7892"/>
                </a:lnTo>
                <a:cubicBezTo>
                  <a:pt x="9204" y="7896"/>
                  <a:pt x="9168" y="7898"/>
                  <a:pt x="9131" y="7898"/>
                </a:cubicBezTo>
                <a:cubicBezTo>
                  <a:pt x="9198" y="7898"/>
                  <a:pt x="9228" y="7898"/>
                  <a:pt x="9239" y="7892"/>
                </a:cubicBezTo>
                <a:close/>
                <a:moveTo>
                  <a:pt x="5258" y="8377"/>
                </a:moveTo>
                <a:cubicBezTo>
                  <a:pt x="5319" y="8377"/>
                  <a:pt x="5167" y="8468"/>
                  <a:pt x="5227" y="8468"/>
                </a:cubicBezTo>
                <a:lnTo>
                  <a:pt x="5319" y="8468"/>
                </a:lnTo>
                <a:cubicBezTo>
                  <a:pt x="5136" y="8560"/>
                  <a:pt x="4954" y="8651"/>
                  <a:pt x="4748" y="8742"/>
                </a:cubicBezTo>
                <a:lnTo>
                  <a:pt x="4565" y="8742"/>
                </a:lnTo>
                <a:lnTo>
                  <a:pt x="4086" y="8834"/>
                </a:lnTo>
                <a:cubicBezTo>
                  <a:pt x="4177" y="8742"/>
                  <a:pt x="4383" y="8651"/>
                  <a:pt x="4565" y="8468"/>
                </a:cubicBezTo>
                <a:lnTo>
                  <a:pt x="4954" y="8468"/>
                </a:lnTo>
                <a:cubicBezTo>
                  <a:pt x="5144" y="8400"/>
                  <a:pt x="5227" y="8377"/>
                  <a:pt x="5258" y="8377"/>
                </a:cubicBezTo>
                <a:close/>
                <a:moveTo>
                  <a:pt x="1986" y="9222"/>
                </a:moveTo>
                <a:lnTo>
                  <a:pt x="1895" y="9313"/>
                </a:lnTo>
                <a:cubicBezTo>
                  <a:pt x="1837" y="9313"/>
                  <a:pt x="1584" y="9350"/>
                  <a:pt x="1338" y="9377"/>
                </a:cubicBezTo>
                <a:lnTo>
                  <a:pt x="1338" y="9377"/>
                </a:lnTo>
                <a:lnTo>
                  <a:pt x="1416" y="9222"/>
                </a:lnTo>
                <a:cubicBezTo>
                  <a:pt x="1416" y="9222"/>
                  <a:pt x="1530" y="9222"/>
                  <a:pt x="1530" y="9313"/>
                </a:cubicBezTo>
                <a:cubicBezTo>
                  <a:pt x="1712" y="9222"/>
                  <a:pt x="1804" y="9222"/>
                  <a:pt x="1986" y="9222"/>
                </a:cubicBezTo>
                <a:close/>
                <a:moveTo>
                  <a:pt x="1324" y="9222"/>
                </a:moveTo>
                <a:lnTo>
                  <a:pt x="1324" y="9378"/>
                </a:lnTo>
                <a:lnTo>
                  <a:pt x="1324" y="9378"/>
                </a:lnTo>
                <a:cubicBezTo>
                  <a:pt x="1188" y="9393"/>
                  <a:pt x="1055" y="9404"/>
                  <a:pt x="959" y="9404"/>
                </a:cubicBezTo>
                <a:cubicBezTo>
                  <a:pt x="1050" y="9313"/>
                  <a:pt x="1233" y="9313"/>
                  <a:pt x="1324" y="9222"/>
                </a:cubicBezTo>
                <a:close/>
                <a:moveTo>
                  <a:pt x="5707" y="0"/>
                </a:moveTo>
                <a:cubicBezTo>
                  <a:pt x="5319" y="0"/>
                  <a:pt x="5045" y="91"/>
                  <a:pt x="4748" y="91"/>
                </a:cubicBezTo>
                <a:cubicBezTo>
                  <a:pt x="4474" y="183"/>
                  <a:pt x="4177" y="274"/>
                  <a:pt x="3904" y="365"/>
                </a:cubicBezTo>
                <a:cubicBezTo>
                  <a:pt x="4008" y="339"/>
                  <a:pt x="4068" y="328"/>
                  <a:pt x="4095" y="328"/>
                </a:cubicBezTo>
                <a:cubicBezTo>
                  <a:pt x="4157" y="328"/>
                  <a:pt x="4059" y="384"/>
                  <a:pt x="3944" y="455"/>
                </a:cubicBezTo>
                <a:lnTo>
                  <a:pt x="3944" y="455"/>
                </a:lnTo>
                <a:cubicBezTo>
                  <a:pt x="3944" y="449"/>
                  <a:pt x="3943" y="445"/>
                  <a:pt x="3940" y="445"/>
                </a:cubicBezTo>
                <a:cubicBezTo>
                  <a:pt x="3935" y="445"/>
                  <a:pt x="3923" y="455"/>
                  <a:pt x="3904" y="480"/>
                </a:cubicBezTo>
                <a:cubicBezTo>
                  <a:pt x="3917" y="471"/>
                  <a:pt x="3931" y="463"/>
                  <a:pt x="3944" y="455"/>
                </a:cubicBezTo>
                <a:lnTo>
                  <a:pt x="3944" y="455"/>
                </a:lnTo>
                <a:cubicBezTo>
                  <a:pt x="3942" y="484"/>
                  <a:pt x="3904" y="571"/>
                  <a:pt x="3904" y="571"/>
                </a:cubicBezTo>
                <a:cubicBezTo>
                  <a:pt x="3607" y="662"/>
                  <a:pt x="3333" y="753"/>
                  <a:pt x="3036" y="845"/>
                </a:cubicBezTo>
                <a:cubicBezTo>
                  <a:pt x="3036" y="936"/>
                  <a:pt x="2762" y="1141"/>
                  <a:pt x="2557" y="1324"/>
                </a:cubicBezTo>
                <a:cubicBezTo>
                  <a:pt x="2374" y="1415"/>
                  <a:pt x="2192" y="1621"/>
                  <a:pt x="2192" y="1712"/>
                </a:cubicBezTo>
                <a:cubicBezTo>
                  <a:pt x="2283" y="1621"/>
                  <a:pt x="2374" y="1507"/>
                  <a:pt x="2466" y="1415"/>
                </a:cubicBezTo>
                <a:lnTo>
                  <a:pt x="2466" y="1415"/>
                </a:lnTo>
                <a:cubicBezTo>
                  <a:pt x="2413" y="1533"/>
                  <a:pt x="2421" y="1583"/>
                  <a:pt x="2476" y="1583"/>
                </a:cubicBezTo>
                <a:cubicBezTo>
                  <a:pt x="2516" y="1583"/>
                  <a:pt x="2583" y="1555"/>
                  <a:pt x="2671" y="1507"/>
                </a:cubicBezTo>
                <a:lnTo>
                  <a:pt x="3128" y="1507"/>
                </a:lnTo>
                <a:cubicBezTo>
                  <a:pt x="3242" y="1415"/>
                  <a:pt x="3516" y="1233"/>
                  <a:pt x="3812" y="1233"/>
                </a:cubicBezTo>
                <a:cubicBezTo>
                  <a:pt x="4086" y="1141"/>
                  <a:pt x="4383" y="1050"/>
                  <a:pt x="4657" y="753"/>
                </a:cubicBezTo>
                <a:cubicBezTo>
                  <a:pt x="4839" y="753"/>
                  <a:pt x="4565" y="845"/>
                  <a:pt x="4657" y="845"/>
                </a:cubicBezTo>
                <a:cubicBezTo>
                  <a:pt x="4748" y="753"/>
                  <a:pt x="5045" y="662"/>
                  <a:pt x="5319" y="662"/>
                </a:cubicBezTo>
                <a:lnTo>
                  <a:pt x="5615" y="662"/>
                </a:lnTo>
                <a:cubicBezTo>
                  <a:pt x="5707" y="662"/>
                  <a:pt x="5798" y="662"/>
                  <a:pt x="5798" y="753"/>
                </a:cubicBezTo>
                <a:cubicBezTo>
                  <a:pt x="5981" y="753"/>
                  <a:pt x="5981" y="845"/>
                  <a:pt x="5981" y="1050"/>
                </a:cubicBezTo>
                <a:cubicBezTo>
                  <a:pt x="5981" y="1141"/>
                  <a:pt x="5981" y="1233"/>
                  <a:pt x="5889" y="1415"/>
                </a:cubicBezTo>
                <a:cubicBezTo>
                  <a:pt x="5524" y="1621"/>
                  <a:pt x="5136" y="1712"/>
                  <a:pt x="4748" y="1895"/>
                </a:cubicBezTo>
                <a:cubicBezTo>
                  <a:pt x="4269" y="2191"/>
                  <a:pt x="3698" y="2465"/>
                  <a:pt x="3424" y="3036"/>
                </a:cubicBezTo>
                <a:cubicBezTo>
                  <a:pt x="3424" y="3036"/>
                  <a:pt x="3470" y="3013"/>
                  <a:pt x="3504" y="3013"/>
                </a:cubicBezTo>
                <a:cubicBezTo>
                  <a:pt x="3538" y="3013"/>
                  <a:pt x="3561" y="3036"/>
                  <a:pt x="3516" y="3127"/>
                </a:cubicBezTo>
                <a:cubicBezTo>
                  <a:pt x="3424" y="3219"/>
                  <a:pt x="3333" y="3424"/>
                  <a:pt x="3242" y="3607"/>
                </a:cubicBezTo>
                <a:cubicBezTo>
                  <a:pt x="3242" y="3698"/>
                  <a:pt x="3242" y="3903"/>
                  <a:pt x="3333" y="4086"/>
                </a:cubicBezTo>
                <a:cubicBezTo>
                  <a:pt x="3424" y="4269"/>
                  <a:pt x="3516" y="4269"/>
                  <a:pt x="3698" y="4269"/>
                </a:cubicBezTo>
                <a:cubicBezTo>
                  <a:pt x="3807" y="4269"/>
                  <a:pt x="3895" y="4352"/>
                  <a:pt x="4221" y="4359"/>
                </a:cubicBezTo>
                <a:lnTo>
                  <a:pt x="4221" y="4359"/>
                </a:lnTo>
                <a:cubicBezTo>
                  <a:pt x="4153" y="4357"/>
                  <a:pt x="4119" y="4343"/>
                  <a:pt x="4269" y="4269"/>
                </a:cubicBezTo>
                <a:cubicBezTo>
                  <a:pt x="4383" y="4269"/>
                  <a:pt x="4474" y="4269"/>
                  <a:pt x="4565" y="4177"/>
                </a:cubicBezTo>
                <a:lnTo>
                  <a:pt x="4748" y="4086"/>
                </a:lnTo>
                <a:lnTo>
                  <a:pt x="5045" y="3789"/>
                </a:lnTo>
                <a:cubicBezTo>
                  <a:pt x="5227" y="3607"/>
                  <a:pt x="5524" y="3424"/>
                  <a:pt x="5615" y="3219"/>
                </a:cubicBezTo>
                <a:cubicBezTo>
                  <a:pt x="5981" y="2853"/>
                  <a:pt x="6186" y="2465"/>
                  <a:pt x="6369" y="1986"/>
                </a:cubicBezTo>
                <a:cubicBezTo>
                  <a:pt x="6460" y="1986"/>
                  <a:pt x="6551" y="1986"/>
                  <a:pt x="6665" y="1895"/>
                </a:cubicBezTo>
                <a:lnTo>
                  <a:pt x="6551" y="1895"/>
                </a:lnTo>
                <a:cubicBezTo>
                  <a:pt x="6939" y="1712"/>
                  <a:pt x="7122" y="1712"/>
                  <a:pt x="7236" y="1712"/>
                </a:cubicBezTo>
                <a:cubicBezTo>
                  <a:pt x="7419" y="1621"/>
                  <a:pt x="7601" y="1621"/>
                  <a:pt x="7989" y="1621"/>
                </a:cubicBezTo>
                <a:cubicBezTo>
                  <a:pt x="8081" y="1564"/>
                  <a:pt x="8178" y="1535"/>
                  <a:pt x="8275" y="1535"/>
                </a:cubicBezTo>
                <a:cubicBezTo>
                  <a:pt x="8372" y="1535"/>
                  <a:pt x="8469" y="1564"/>
                  <a:pt x="8560" y="1621"/>
                </a:cubicBezTo>
                <a:cubicBezTo>
                  <a:pt x="8469" y="1621"/>
                  <a:pt x="8560" y="1621"/>
                  <a:pt x="8651" y="1712"/>
                </a:cubicBezTo>
                <a:cubicBezTo>
                  <a:pt x="8651" y="1712"/>
                  <a:pt x="8743" y="1803"/>
                  <a:pt x="8651" y="1803"/>
                </a:cubicBezTo>
                <a:cubicBezTo>
                  <a:pt x="8948" y="1895"/>
                  <a:pt x="9039" y="1895"/>
                  <a:pt x="9039" y="1895"/>
                </a:cubicBezTo>
                <a:cubicBezTo>
                  <a:pt x="9131" y="1986"/>
                  <a:pt x="9222" y="1895"/>
                  <a:pt x="9404" y="2077"/>
                </a:cubicBezTo>
                <a:cubicBezTo>
                  <a:pt x="9404" y="2191"/>
                  <a:pt x="9404" y="2191"/>
                  <a:pt x="9313" y="2283"/>
                </a:cubicBezTo>
                <a:cubicBezTo>
                  <a:pt x="9404" y="2283"/>
                  <a:pt x="9404" y="2374"/>
                  <a:pt x="9519" y="2374"/>
                </a:cubicBezTo>
                <a:lnTo>
                  <a:pt x="9519" y="2762"/>
                </a:lnTo>
                <a:cubicBezTo>
                  <a:pt x="9519" y="2653"/>
                  <a:pt x="9487" y="2628"/>
                  <a:pt x="9456" y="2628"/>
                </a:cubicBezTo>
                <a:cubicBezTo>
                  <a:pt x="9430" y="2628"/>
                  <a:pt x="9404" y="2648"/>
                  <a:pt x="9404" y="2648"/>
                </a:cubicBezTo>
                <a:cubicBezTo>
                  <a:pt x="9365" y="2697"/>
                  <a:pt x="9343" y="2725"/>
                  <a:pt x="9330" y="2725"/>
                </a:cubicBezTo>
                <a:cubicBezTo>
                  <a:pt x="9313" y="2725"/>
                  <a:pt x="9313" y="2674"/>
                  <a:pt x="9313" y="2557"/>
                </a:cubicBezTo>
                <a:cubicBezTo>
                  <a:pt x="9222" y="2762"/>
                  <a:pt x="9131" y="2853"/>
                  <a:pt x="9039" y="2945"/>
                </a:cubicBezTo>
                <a:cubicBezTo>
                  <a:pt x="9039" y="2945"/>
                  <a:pt x="9039" y="3036"/>
                  <a:pt x="8948" y="3036"/>
                </a:cubicBezTo>
                <a:cubicBezTo>
                  <a:pt x="8834" y="3036"/>
                  <a:pt x="8743" y="3127"/>
                  <a:pt x="8651" y="3127"/>
                </a:cubicBezTo>
                <a:lnTo>
                  <a:pt x="7510" y="3607"/>
                </a:lnTo>
                <a:lnTo>
                  <a:pt x="8743" y="3698"/>
                </a:lnTo>
                <a:lnTo>
                  <a:pt x="8948" y="3698"/>
                </a:lnTo>
                <a:cubicBezTo>
                  <a:pt x="9131" y="3698"/>
                  <a:pt x="9313" y="3607"/>
                  <a:pt x="9404" y="3515"/>
                </a:cubicBezTo>
                <a:lnTo>
                  <a:pt x="9610" y="3515"/>
                </a:lnTo>
                <a:cubicBezTo>
                  <a:pt x="9701" y="3424"/>
                  <a:pt x="9610" y="3424"/>
                  <a:pt x="9519" y="3424"/>
                </a:cubicBezTo>
                <a:cubicBezTo>
                  <a:pt x="9610" y="3333"/>
                  <a:pt x="9701" y="3219"/>
                  <a:pt x="9701" y="3219"/>
                </a:cubicBezTo>
                <a:cubicBezTo>
                  <a:pt x="9975" y="3127"/>
                  <a:pt x="10272" y="3219"/>
                  <a:pt x="10842" y="3036"/>
                </a:cubicBezTo>
                <a:lnTo>
                  <a:pt x="10660" y="3036"/>
                </a:lnTo>
                <a:cubicBezTo>
                  <a:pt x="10934" y="3036"/>
                  <a:pt x="11230" y="2853"/>
                  <a:pt x="11504" y="2762"/>
                </a:cubicBezTo>
                <a:cubicBezTo>
                  <a:pt x="11687" y="2648"/>
                  <a:pt x="11984" y="2648"/>
                  <a:pt x="11984" y="2465"/>
                </a:cubicBezTo>
                <a:lnTo>
                  <a:pt x="11984" y="2465"/>
                </a:lnTo>
                <a:lnTo>
                  <a:pt x="11322" y="2762"/>
                </a:lnTo>
                <a:cubicBezTo>
                  <a:pt x="11687" y="2557"/>
                  <a:pt x="11984" y="2283"/>
                  <a:pt x="12646" y="2191"/>
                </a:cubicBezTo>
                <a:lnTo>
                  <a:pt x="12646" y="2191"/>
                </a:lnTo>
                <a:cubicBezTo>
                  <a:pt x="12646" y="2283"/>
                  <a:pt x="12463" y="2374"/>
                  <a:pt x="12258" y="2374"/>
                </a:cubicBezTo>
                <a:cubicBezTo>
                  <a:pt x="12463" y="2374"/>
                  <a:pt x="12646" y="2283"/>
                  <a:pt x="12828" y="2283"/>
                </a:cubicBezTo>
                <a:cubicBezTo>
                  <a:pt x="12828" y="2374"/>
                  <a:pt x="12075" y="2557"/>
                  <a:pt x="11687" y="2762"/>
                </a:cubicBezTo>
                <a:cubicBezTo>
                  <a:pt x="11839" y="2762"/>
                  <a:pt x="12140" y="2550"/>
                  <a:pt x="12241" y="2550"/>
                </a:cubicBezTo>
                <a:cubicBezTo>
                  <a:pt x="12277" y="2550"/>
                  <a:pt x="12287" y="2576"/>
                  <a:pt x="12258" y="2648"/>
                </a:cubicBezTo>
                <a:cubicBezTo>
                  <a:pt x="12463" y="2374"/>
                  <a:pt x="12942" y="2465"/>
                  <a:pt x="13399" y="2191"/>
                </a:cubicBezTo>
                <a:lnTo>
                  <a:pt x="13399" y="2283"/>
                </a:lnTo>
                <a:cubicBezTo>
                  <a:pt x="13502" y="2283"/>
                  <a:pt x="13662" y="2208"/>
                  <a:pt x="13759" y="2109"/>
                </a:cubicBezTo>
                <a:lnTo>
                  <a:pt x="13759" y="2109"/>
                </a:lnTo>
                <a:lnTo>
                  <a:pt x="13604" y="2283"/>
                </a:lnTo>
                <a:cubicBezTo>
                  <a:pt x="13696" y="2191"/>
                  <a:pt x="13970" y="2191"/>
                  <a:pt x="13970" y="2191"/>
                </a:cubicBezTo>
                <a:cubicBezTo>
                  <a:pt x="14084" y="2191"/>
                  <a:pt x="14084" y="2191"/>
                  <a:pt x="14175" y="2283"/>
                </a:cubicBezTo>
                <a:lnTo>
                  <a:pt x="14084" y="2191"/>
                </a:lnTo>
                <a:cubicBezTo>
                  <a:pt x="14084" y="2077"/>
                  <a:pt x="14175" y="2077"/>
                  <a:pt x="14084" y="1986"/>
                </a:cubicBezTo>
                <a:cubicBezTo>
                  <a:pt x="14175" y="1986"/>
                  <a:pt x="14266" y="1986"/>
                  <a:pt x="14358" y="2077"/>
                </a:cubicBezTo>
                <a:lnTo>
                  <a:pt x="14358" y="2191"/>
                </a:lnTo>
                <a:cubicBezTo>
                  <a:pt x="14358" y="2283"/>
                  <a:pt x="14266" y="2374"/>
                  <a:pt x="14266" y="2374"/>
                </a:cubicBezTo>
                <a:lnTo>
                  <a:pt x="14175" y="2374"/>
                </a:lnTo>
                <a:lnTo>
                  <a:pt x="14175" y="2465"/>
                </a:lnTo>
                <a:cubicBezTo>
                  <a:pt x="14175" y="2554"/>
                  <a:pt x="14196" y="2647"/>
                  <a:pt x="14229" y="2741"/>
                </a:cubicBezTo>
                <a:lnTo>
                  <a:pt x="14229" y="2741"/>
                </a:lnTo>
                <a:cubicBezTo>
                  <a:pt x="14227" y="2683"/>
                  <a:pt x="14238" y="2621"/>
                  <a:pt x="14266" y="2557"/>
                </a:cubicBezTo>
                <a:lnTo>
                  <a:pt x="14266" y="2557"/>
                </a:lnTo>
                <a:cubicBezTo>
                  <a:pt x="14266" y="2762"/>
                  <a:pt x="14358" y="3036"/>
                  <a:pt x="14540" y="3219"/>
                </a:cubicBezTo>
                <a:cubicBezTo>
                  <a:pt x="14654" y="3333"/>
                  <a:pt x="14837" y="3515"/>
                  <a:pt x="15019" y="3515"/>
                </a:cubicBezTo>
                <a:lnTo>
                  <a:pt x="15408" y="3515"/>
                </a:lnTo>
                <a:cubicBezTo>
                  <a:pt x="15316" y="3424"/>
                  <a:pt x="15225" y="3424"/>
                  <a:pt x="15316" y="3424"/>
                </a:cubicBezTo>
                <a:cubicBezTo>
                  <a:pt x="15368" y="3441"/>
                  <a:pt x="15413" y="3449"/>
                  <a:pt x="15455" y="3449"/>
                </a:cubicBezTo>
                <a:cubicBezTo>
                  <a:pt x="15635" y="3449"/>
                  <a:pt x="15755" y="3311"/>
                  <a:pt x="16069" y="3219"/>
                </a:cubicBezTo>
                <a:lnTo>
                  <a:pt x="16069" y="3333"/>
                </a:lnTo>
                <a:cubicBezTo>
                  <a:pt x="17028" y="3333"/>
                  <a:pt x="16366" y="3127"/>
                  <a:pt x="17119" y="3036"/>
                </a:cubicBezTo>
                <a:lnTo>
                  <a:pt x="17119" y="3036"/>
                </a:lnTo>
                <a:lnTo>
                  <a:pt x="16823" y="3219"/>
                </a:lnTo>
                <a:cubicBezTo>
                  <a:pt x="16937" y="3219"/>
                  <a:pt x="17119" y="3219"/>
                  <a:pt x="17211" y="3127"/>
                </a:cubicBezTo>
                <a:lnTo>
                  <a:pt x="17211" y="3127"/>
                </a:lnTo>
                <a:lnTo>
                  <a:pt x="17119" y="3333"/>
                </a:lnTo>
                <a:cubicBezTo>
                  <a:pt x="17302" y="3219"/>
                  <a:pt x="17393" y="3219"/>
                  <a:pt x="17393" y="3219"/>
                </a:cubicBezTo>
                <a:cubicBezTo>
                  <a:pt x="17507" y="3127"/>
                  <a:pt x="17507" y="3127"/>
                  <a:pt x="17599" y="3127"/>
                </a:cubicBezTo>
                <a:lnTo>
                  <a:pt x="17781" y="3127"/>
                </a:lnTo>
                <a:cubicBezTo>
                  <a:pt x="17873" y="3219"/>
                  <a:pt x="17964" y="3424"/>
                  <a:pt x="18078" y="3515"/>
                </a:cubicBezTo>
                <a:lnTo>
                  <a:pt x="18169" y="3607"/>
                </a:lnTo>
                <a:cubicBezTo>
                  <a:pt x="18078" y="3607"/>
                  <a:pt x="18169" y="3698"/>
                  <a:pt x="18535" y="3789"/>
                </a:cubicBezTo>
                <a:lnTo>
                  <a:pt x="18169" y="3789"/>
                </a:lnTo>
                <a:cubicBezTo>
                  <a:pt x="18078" y="3698"/>
                  <a:pt x="17964" y="3607"/>
                  <a:pt x="17873" y="3424"/>
                </a:cubicBezTo>
                <a:cubicBezTo>
                  <a:pt x="17782" y="3424"/>
                  <a:pt x="17691" y="3333"/>
                  <a:pt x="17690" y="3220"/>
                </a:cubicBezTo>
                <a:lnTo>
                  <a:pt x="17690" y="3220"/>
                </a:lnTo>
                <a:cubicBezTo>
                  <a:pt x="17691" y="3334"/>
                  <a:pt x="17782" y="3516"/>
                  <a:pt x="17873" y="3607"/>
                </a:cubicBezTo>
                <a:cubicBezTo>
                  <a:pt x="17964" y="3789"/>
                  <a:pt x="18169" y="3789"/>
                  <a:pt x="18261" y="3903"/>
                </a:cubicBezTo>
                <a:cubicBezTo>
                  <a:pt x="18380" y="3963"/>
                  <a:pt x="18547" y="3984"/>
                  <a:pt x="18675" y="3991"/>
                </a:cubicBezTo>
                <a:lnTo>
                  <a:pt x="18675" y="3991"/>
                </a:lnTo>
                <a:cubicBezTo>
                  <a:pt x="18996" y="3973"/>
                  <a:pt x="19253" y="3903"/>
                  <a:pt x="19493" y="3903"/>
                </a:cubicBezTo>
                <a:cubicBezTo>
                  <a:pt x="19585" y="3903"/>
                  <a:pt x="19493" y="3903"/>
                  <a:pt x="19402" y="3995"/>
                </a:cubicBezTo>
                <a:cubicBezTo>
                  <a:pt x="19585" y="3995"/>
                  <a:pt x="19676" y="3903"/>
                  <a:pt x="19973" y="3903"/>
                </a:cubicBezTo>
                <a:cubicBezTo>
                  <a:pt x="19881" y="3903"/>
                  <a:pt x="19973" y="3995"/>
                  <a:pt x="19676" y="4086"/>
                </a:cubicBezTo>
                <a:cubicBezTo>
                  <a:pt x="19973" y="3995"/>
                  <a:pt x="20155" y="3995"/>
                  <a:pt x="20361" y="3903"/>
                </a:cubicBezTo>
                <a:cubicBezTo>
                  <a:pt x="20421" y="3903"/>
                  <a:pt x="20604" y="3853"/>
                  <a:pt x="20692" y="3853"/>
                </a:cubicBezTo>
                <a:cubicBezTo>
                  <a:pt x="20736" y="3853"/>
                  <a:pt x="20756" y="3865"/>
                  <a:pt x="20726" y="3903"/>
                </a:cubicBezTo>
                <a:cubicBezTo>
                  <a:pt x="20931" y="3789"/>
                  <a:pt x="21114" y="3698"/>
                  <a:pt x="21296" y="3607"/>
                </a:cubicBezTo>
                <a:cubicBezTo>
                  <a:pt x="21388" y="3515"/>
                  <a:pt x="21502" y="3515"/>
                  <a:pt x="21593" y="3424"/>
                </a:cubicBezTo>
                <a:lnTo>
                  <a:pt x="21776" y="3333"/>
                </a:lnTo>
                <a:lnTo>
                  <a:pt x="21867" y="3219"/>
                </a:lnTo>
                <a:cubicBezTo>
                  <a:pt x="21867" y="3127"/>
                  <a:pt x="21958" y="3127"/>
                  <a:pt x="21958" y="3127"/>
                </a:cubicBezTo>
                <a:lnTo>
                  <a:pt x="22073" y="3127"/>
                </a:lnTo>
                <a:lnTo>
                  <a:pt x="22164" y="3219"/>
                </a:lnTo>
                <a:cubicBezTo>
                  <a:pt x="22255" y="3333"/>
                  <a:pt x="22346" y="3424"/>
                  <a:pt x="22438" y="3515"/>
                </a:cubicBezTo>
                <a:cubicBezTo>
                  <a:pt x="22643" y="3698"/>
                  <a:pt x="22917" y="3903"/>
                  <a:pt x="23214" y="3995"/>
                </a:cubicBezTo>
                <a:lnTo>
                  <a:pt x="23396" y="4360"/>
                </a:lnTo>
                <a:cubicBezTo>
                  <a:pt x="23464" y="4411"/>
                  <a:pt x="23499" y="4431"/>
                  <a:pt x="23514" y="4431"/>
                </a:cubicBezTo>
                <a:cubicBezTo>
                  <a:pt x="23563" y="4431"/>
                  <a:pt x="23387" y="4209"/>
                  <a:pt x="23443" y="4209"/>
                </a:cubicBezTo>
                <a:cubicBezTo>
                  <a:pt x="23466" y="4209"/>
                  <a:pt x="23531" y="4248"/>
                  <a:pt x="23670" y="4360"/>
                </a:cubicBezTo>
                <a:cubicBezTo>
                  <a:pt x="23784" y="4360"/>
                  <a:pt x="23784" y="4360"/>
                  <a:pt x="23876" y="4474"/>
                </a:cubicBezTo>
                <a:cubicBezTo>
                  <a:pt x="24058" y="4565"/>
                  <a:pt x="24150" y="4565"/>
                  <a:pt x="24241" y="4565"/>
                </a:cubicBezTo>
                <a:lnTo>
                  <a:pt x="24355" y="4565"/>
                </a:lnTo>
                <a:cubicBezTo>
                  <a:pt x="24355" y="4657"/>
                  <a:pt x="24355" y="4657"/>
                  <a:pt x="24446" y="4657"/>
                </a:cubicBezTo>
                <a:cubicBezTo>
                  <a:pt x="24629" y="4657"/>
                  <a:pt x="24720" y="4565"/>
                  <a:pt x="24812" y="4474"/>
                </a:cubicBezTo>
                <a:lnTo>
                  <a:pt x="24926" y="4474"/>
                </a:lnTo>
                <a:cubicBezTo>
                  <a:pt x="24926" y="4360"/>
                  <a:pt x="24926" y="4360"/>
                  <a:pt x="25017" y="4360"/>
                </a:cubicBezTo>
                <a:lnTo>
                  <a:pt x="25108" y="4474"/>
                </a:lnTo>
                <a:lnTo>
                  <a:pt x="24926" y="4474"/>
                </a:lnTo>
                <a:cubicBezTo>
                  <a:pt x="25017" y="4565"/>
                  <a:pt x="25108" y="4565"/>
                  <a:pt x="25108" y="4657"/>
                </a:cubicBezTo>
                <a:cubicBezTo>
                  <a:pt x="25108" y="4748"/>
                  <a:pt x="25017" y="4748"/>
                  <a:pt x="24926" y="4748"/>
                </a:cubicBezTo>
                <a:cubicBezTo>
                  <a:pt x="24926" y="4657"/>
                  <a:pt x="24812" y="4657"/>
                  <a:pt x="24812" y="4657"/>
                </a:cubicBezTo>
                <a:cubicBezTo>
                  <a:pt x="24720" y="4657"/>
                  <a:pt x="24720" y="4657"/>
                  <a:pt x="24812" y="4748"/>
                </a:cubicBezTo>
                <a:cubicBezTo>
                  <a:pt x="24926" y="4748"/>
                  <a:pt x="24926" y="4748"/>
                  <a:pt x="24720" y="4839"/>
                </a:cubicBezTo>
                <a:cubicBezTo>
                  <a:pt x="24241" y="4930"/>
                  <a:pt x="23967" y="5136"/>
                  <a:pt x="23396" y="5318"/>
                </a:cubicBezTo>
                <a:cubicBezTo>
                  <a:pt x="23337" y="5337"/>
                  <a:pt x="23305" y="5344"/>
                  <a:pt x="23290" y="5344"/>
                </a:cubicBezTo>
                <a:cubicBezTo>
                  <a:pt x="23232" y="5344"/>
                  <a:pt x="23451" y="5227"/>
                  <a:pt x="23305" y="5227"/>
                </a:cubicBezTo>
                <a:lnTo>
                  <a:pt x="23100" y="5410"/>
                </a:lnTo>
                <a:lnTo>
                  <a:pt x="23008" y="5410"/>
                </a:lnTo>
                <a:cubicBezTo>
                  <a:pt x="22734" y="5501"/>
                  <a:pt x="23008" y="5501"/>
                  <a:pt x="22643" y="5615"/>
                </a:cubicBezTo>
                <a:cubicBezTo>
                  <a:pt x="22586" y="5707"/>
                  <a:pt x="22369" y="5707"/>
                  <a:pt x="22107" y="5707"/>
                </a:cubicBezTo>
                <a:cubicBezTo>
                  <a:pt x="21844" y="5707"/>
                  <a:pt x="21536" y="5707"/>
                  <a:pt x="21296" y="5798"/>
                </a:cubicBezTo>
                <a:cubicBezTo>
                  <a:pt x="21205" y="5798"/>
                  <a:pt x="21296" y="5707"/>
                  <a:pt x="21296" y="5707"/>
                </a:cubicBezTo>
                <a:lnTo>
                  <a:pt x="21296" y="5707"/>
                </a:lnTo>
                <a:cubicBezTo>
                  <a:pt x="20635" y="5889"/>
                  <a:pt x="20726" y="5889"/>
                  <a:pt x="20155" y="6072"/>
                </a:cubicBezTo>
                <a:lnTo>
                  <a:pt x="19676" y="6072"/>
                </a:lnTo>
                <a:cubicBezTo>
                  <a:pt x="20064" y="6072"/>
                  <a:pt x="19585" y="6277"/>
                  <a:pt x="19219" y="6368"/>
                </a:cubicBezTo>
                <a:cubicBezTo>
                  <a:pt x="19311" y="6460"/>
                  <a:pt x="19493" y="6460"/>
                  <a:pt x="19493" y="6460"/>
                </a:cubicBezTo>
                <a:lnTo>
                  <a:pt x="18923" y="6551"/>
                </a:lnTo>
                <a:cubicBezTo>
                  <a:pt x="18832" y="6551"/>
                  <a:pt x="18831" y="6551"/>
                  <a:pt x="18921" y="6461"/>
                </a:cubicBezTo>
                <a:lnTo>
                  <a:pt x="18921" y="6461"/>
                </a:lnTo>
                <a:lnTo>
                  <a:pt x="18831" y="6551"/>
                </a:lnTo>
                <a:cubicBezTo>
                  <a:pt x="18649" y="6460"/>
                  <a:pt x="18740" y="6368"/>
                  <a:pt x="18923" y="6368"/>
                </a:cubicBezTo>
                <a:lnTo>
                  <a:pt x="19105" y="6368"/>
                </a:lnTo>
                <a:cubicBezTo>
                  <a:pt x="19311" y="6277"/>
                  <a:pt x="19402" y="6186"/>
                  <a:pt x="19402" y="6072"/>
                </a:cubicBezTo>
                <a:lnTo>
                  <a:pt x="19402" y="6072"/>
                </a:lnTo>
                <a:cubicBezTo>
                  <a:pt x="19311" y="6186"/>
                  <a:pt x="19311" y="6186"/>
                  <a:pt x="19219" y="6186"/>
                </a:cubicBezTo>
                <a:lnTo>
                  <a:pt x="19219" y="6072"/>
                </a:lnTo>
                <a:cubicBezTo>
                  <a:pt x="19219" y="6072"/>
                  <a:pt x="19105" y="6186"/>
                  <a:pt x="19014" y="6186"/>
                </a:cubicBezTo>
                <a:lnTo>
                  <a:pt x="18831" y="6072"/>
                </a:lnTo>
                <a:lnTo>
                  <a:pt x="17964" y="6072"/>
                </a:lnTo>
                <a:cubicBezTo>
                  <a:pt x="17393" y="6277"/>
                  <a:pt x="16937" y="6551"/>
                  <a:pt x="15978" y="6756"/>
                </a:cubicBezTo>
                <a:cubicBezTo>
                  <a:pt x="16161" y="6551"/>
                  <a:pt x="15978" y="6551"/>
                  <a:pt x="15978" y="6460"/>
                </a:cubicBezTo>
                <a:lnTo>
                  <a:pt x="15978" y="6460"/>
                </a:lnTo>
                <a:cubicBezTo>
                  <a:pt x="16017" y="6473"/>
                  <a:pt x="16061" y="6478"/>
                  <a:pt x="16108" y="6478"/>
                </a:cubicBezTo>
                <a:cubicBezTo>
                  <a:pt x="16389" y="6478"/>
                  <a:pt x="16800" y="6277"/>
                  <a:pt x="17211" y="6277"/>
                </a:cubicBezTo>
                <a:cubicBezTo>
                  <a:pt x="16937" y="6277"/>
                  <a:pt x="17028" y="6277"/>
                  <a:pt x="17119" y="6186"/>
                </a:cubicBezTo>
                <a:lnTo>
                  <a:pt x="17119" y="6186"/>
                </a:lnTo>
                <a:lnTo>
                  <a:pt x="16161" y="6368"/>
                </a:lnTo>
                <a:cubicBezTo>
                  <a:pt x="16161" y="6338"/>
                  <a:pt x="16140" y="6328"/>
                  <a:pt x="16107" y="6328"/>
                </a:cubicBezTo>
                <a:cubicBezTo>
                  <a:pt x="16039" y="6328"/>
                  <a:pt x="15917" y="6368"/>
                  <a:pt x="15796" y="6368"/>
                </a:cubicBezTo>
                <a:cubicBezTo>
                  <a:pt x="15978" y="6460"/>
                  <a:pt x="15111" y="6551"/>
                  <a:pt x="14746" y="6642"/>
                </a:cubicBezTo>
                <a:cubicBezTo>
                  <a:pt x="14746" y="6551"/>
                  <a:pt x="14837" y="6460"/>
                  <a:pt x="15225" y="6460"/>
                </a:cubicBezTo>
                <a:cubicBezTo>
                  <a:pt x="15174" y="6450"/>
                  <a:pt x="15127" y="6446"/>
                  <a:pt x="15083" y="6446"/>
                </a:cubicBezTo>
                <a:cubicBezTo>
                  <a:pt x="14774" y="6446"/>
                  <a:pt x="14643" y="6664"/>
                  <a:pt x="14344" y="6664"/>
                </a:cubicBezTo>
                <a:cubicBezTo>
                  <a:pt x="14335" y="6664"/>
                  <a:pt x="14326" y="6663"/>
                  <a:pt x="14317" y="6663"/>
                </a:cubicBezTo>
                <a:lnTo>
                  <a:pt x="14317" y="6663"/>
                </a:lnTo>
                <a:cubicBezTo>
                  <a:pt x="14213" y="6706"/>
                  <a:pt x="14034" y="6728"/>
                  <a:pt x="13890" y="6728"/>
                </a:cubicBezTo>
                <a:cubicBezTo>
                  <a:pt x="13741" y="6728"/>
                  <a:pt x="13630" y="6705"/>
                  <a:pt x="13674" y="6659"/>
                </a:cubicBezTo>
                <a:lnTo>
                  <a:pt x="13674" y="6659"/>
                </a:lnTo>
                <a:cubicBezTo>
                  <a:pt x="12899" y="6774"/>
                  <a:pt x="11591" y="6948"/>
                  <a:pt x="11504" y="7122"/>
                </a:cubicBezTo>
                <a:cubicBezTo>
                  <a:pt x="11504" y="7122"/>
                  <a:pt x="11596" y="6939"/>
                  <a:pt x="11596" y="6848"/>
                </a:cubicBezTo>
                <a:lnTo>
                  <a:pt x="11596" y="6848"/>
                </a:lnTo>
                <a:lnTo>
                  <a:pt x="10842" y="7327"/>
                </a:lnTo>
                <a:cubicBezTo>
                  <a:pt x="10660" y="7327"/>
                  <a:pt x="10454" y="7418"/>
                  <a:pt x="10363" y="7418"/>
                </a:cubicBezTo>
                <a:lnTo>
                  <a:pt x="10363" y="7327"/>
                </a:lnTo>
                <a:cubicBezTo>
                  <a:pt x="10272" y="7213"/>
                  <a:pt x="10363" y="7122"/>
                  <a:pt x="10660" y="7030"/>
                </a:cubicBezTo>
                <a:cubicBezTo>
                  <a:pt x="10454" y="7030"/>
                  <a:pt x="10272" y="7030"/>
                  <a:pt x="9884" y="7122"/>
                </a:cubicBezTo>
                <a:cubicBezTo>
                  <a:pt x="9975" y="7122"/>
                  <a:pt x="10181" y="7327"/>
                  <a:pt x="10089" y="7327"/>
                </a:cubicBezTo>
                <a:cubicBezTo>
                  <a:pt x="9850" y="7270"/>
                  <a:pt x="9753" y="7270"/>
                  <a:pt x="9656" y="7270"/>
                </a:cubicBezTo>
                <a:cubicBezTo>
                  <a:pt x="9561" y="7270"/>
                  <a:pt x="9466" y="7270"/>
                  <a:pt x="9238" y="7217"/>
                </a:cubicBezTo>
                <a:lnTo>
                  <a:pt x="9238" y="7217"/>
                </a:lnTo>
                <a:cubicBezTo>
                  <a:pt x="9300" y="7251"/>
                  <a:pt x="9204" y="7510"/>
                  <a:pt x="8948" y="7510"/>
                </a:cubicBezTo>
                <a:cubicBezTo>
                  <a:pt x="8948" y="7510"/>
                  <a:pt x="8878" y="7397"/>
                  <a:pt x="8903" y="7349"/>
                </a:cubicBezTo>
                <a:lnTo>
                  <a:pt x="8903" y="7349"/>
                </a:lnTo>
                <a:lnTo>
                  <a:pt x="8377" y="7601"/>
                </a:lnTo>
                <a:cubicBezTo>
                  <a:pt x="8469" y="7510"/>
                  <a:pt x="8263" y="7418"/>
                  <a:pt x="8172" y="7418"/>
                </a:cubicBezTo>
                <a:lnTo>
                  <a:pt x="8172" y="7418"/>
                </a:lnTo>
                <a:cubicBezTo>
                  <a:pt x="8263" y="7418"/>
                  <a:pt x="7601" y="7510"/>
                  <a:pt x="7419" y="7510"/>
                </a:cubicBezTo>
                <a:lnTo>
                  <a:pt x="7693" y="7510"/>
                </a:lnTo>
                <a:cubicBezTo>
                  <a:pt x="7327" y="7601"/>
                  <a:pt x="7236" y="7692"/>
                  <a:pt x="7031" y="7784"/>
                </a:cubicBezTo>
                <a:cubicBezTo>
                  <a:pt x="6848" y="7784"/>
                  <a:pt x="6665" y="7784"/>
                  <a:pt x="6551" y="7898"/>
                </a:cubicBezTo>
                <a:lnTo>
                  <a:pt x="6277" y="7898"/>
                </a:lnTo>
                <a:cubicBezTo>
                  <a:pt x="6277" y="7898"/>
                  <a:pt x="6237" y="7847"/>
                  <a:pt x="6149" y="7847"/>
                </a:cubicBezTo>
                <a:cubicBezTo>
                  <a:pt x="6105" y="7847"/>
                  <a:pt x="6049" y="7860"/>
                  <a:pt x="5981" y="7898"/>
                </a:cubicBezTo>
                <a:cubicBezTo>
                  <a:pt x="5981" y="7898"/>
                  <a:pt x="5889" y="7989"/>
                  <a:pt x="5798" y="7989"/>
                </a:cubicBezTo>
                <a:lnTo>
                  <a:pt x="5410" y="8080"/>
                </a:lnTo>
                <a:cubicBezTo>
                  <a:pt x="5380" y="8080"/>
                  <a:pt x="5360" y="8080"/>
                  <a:pt x="5343" y="8084"/>
                </a:cubicBezTo>
                <a:lnTo>
                  <a:pt x="5343" y="8084"/>
                </a:lnTo>
                <a:cubicBezTo>
                  <a:pt x="5439" y="8022"/>
                  <a:pt x="5554" y="7960"/>
                  <a:pt x="5615" y="7898"/>
                </a:cubicBezTo>
                <a:cubicBezTo>
                  <a:pt x="5418" y="7898"/>
                  <a:pt x="5443" y="7847"/>
                  <a:pt x="5367" y="7847"/>
                </a:cubicBezTo>
                <a:cubicBezTo>
                  <a:pt x="5329" y="7847"/>
                  <a:pt x="5265" y="7860"/>
                  <a:pt x="5136" y="7898"/>
                </a:cubicBezTo>
                <a:cubicBezTo>
                  <a:pt x="4981" y="7898"/>
                  <a:pt x="5222" y="7815"/>
                  <a:pt x="5353" y="7791"/>
                </a:cubicBezTo>
                <a:lnTo>
                  <a:pt x="5353" y="7791"/>
                </a:lnTo>
                <a:lnTo>
                  <a:pt x="4474" y="7898"/>
                </a:lnTo>
                <a:cubicBezTo>
                  <a:pt x="4565" y="8080"/>
                  <a:pt x="3698" y="8172"/>
                  <a:pt x="3812" y="8263"/>
                </a:cubicBezTo>
                <a:lnTo>
                  <a:pt x="4839" y="7989"/>
                </a:lnTo>
                <a:lnTo>
                  <a:pt x="4839" y="7989"/>
                </a:lnTo>
                <a:cubicBezTo>
                  <a:pt x="4839" y="7989"/>
                  <a:pt x="4657" y="8172"/>
                  <a:pt x="4383" y="8263"/>
                </a:cubicBezTo>
                <a:cubicBezTo>
                  <a:pt x="4086" y="8354"/>
                  <a:pt x="3812" y="8468"/>
                  <a:pt x="3516" y="8468"/>
                </a:cubicBezTo>
                <a:lnTo>
                  <a:pt x="3607" y="8354"/>
                </a:lnTo>
                <a:cubicBezTo>
                  <a:pt x="3607" y="8354"/>
                  <a:pt x="3698" y="8263"/>
                  <a:pt x="3607" y="8263"/>
                </a:cubicBezTo>
                <a:cubicBezTo>
                  <a:pt x="3607" y="8263"/>
                  <a:pt x="3516" y="8354"/>
                  <a:pt x="3424" y="8354"/>
                </a:cubicBezTo>
                <a:cubicBezTo>
                  <a:pt x="3333" y="8354"/>
                  <a:pt x="3128" y="8354"/>
                  <a:pt x="3036" y="8468"/>
                </a:cubicBezTo>
                <a:lnTo>
                  <a:pt x="2945" y="8468"/>
                </a:lnTo>
                <a:lnTo>
                  <a:pt x="3242" y="8354"/>
                </a:lnTo>
                <a:cubicBezTo>
                  <a:pt x="2854" y="8354"/>
                  <a:pt x="2671" y="8560"/>
                  <a:pt x="2374" y="8651"/>
                </a:cubicBezTo>
                <a:lnTo>
                  <a:pt x="2192" y="8651"/>
                </a:lnTo>
                <a:lnTo>
                  <a:pt x="2100" y="8560"/>
                </a:lnTo>
                <a:cubicBezTo>
                  <a:pt x="1986" y="8651"/>
                  <a:pt x="1895" y="8651"/>
                  <a:pt x="1804" y="8651"/>
                </a:cubicBezTo>
                <a:lnTo>
                  <a:pt x="1621" y="8651"/>
                </a:lnTo>
                <a:cubicBezTo>
                  <a:pt x="1324" y="8742"/>
                  <a:pt x="1142" y="8742"/>
                  <a:pt x="1050" y="8834"/>
                </a:cubicBezTo>
                <a:cubicBezTo>
                  <a:pt x="990" y="8807"/>
                  <a:pt x="909" y="8796"/>
                  <a:pt x="813" y="8796"/>
                </a:cubicBezTo>
                <a:cubicBezTo>
                  <a:pt x="583" y="8796"/>
                  <a:pt x="275" y="8860"/>
                  <a:pt x="0" y="8925"/>
                </a:cubicBezTo>
                <a:lnTo>
                  <a:pt x="0" y="9222"/>
                </a:lnTo>
                <a:lnTo>
                  <a:pt x="0" y="9313"/>
                </a:lnTo>
                <a:lnTo>
                  <a:pt x="0" y="9313"/>
                </a:lnTo>
                <a:lnTo>
                  <a:pt x="92" y="9701"/>
                </a:lnTo>
                <a:lnTo>
                  <a:pt x="183" y="9701"/>
                </a:lnTo>
                <a:lnTo>
                  <a:pt x="274" y="10180"/>
                </a:lnTo>
                <a:cubicBezTo>
                  <a:pt x="571" y="10066"/>
                  <a:pt x="959" y="9884"/>
                  <a:pt x="1233" y="9884"/>
                </a:cubicBezTo>
                <a:lnTo>
                  <a:pt x="1233" y="9792"/>
                </a:lnTo>
                <a:cubicBezTo>
                  <a:pt x="1621" y="9701"/>
                  <a:pt x="1895" y="9610"/>
                  <a:pt x="2374" y="9404"/>
                </a:cubicBezTo>
                <a:lnTo>
                  <a:pt x="2374" y="9313"/>
                </a:lnTo>
                <a:cubicBezTo>
                  <a:pt x="2671" y="9222"/>
                  <a:pt x="3242" y="9222"/>
                  <a:pt x="3812" y="9039"/>
                </a:cubicBezTo>
                <a:lnTo>
                  <a:pt x="3812" y="9130"/>
                </a:lnTo>
                <a:lnTo>
                  <a:pt x="3904" y="9130"/>
                </a:lnTo>
                <a:cubicBezTo>
                  <a:pt x="4657" y="9039"/>
                  <a:pt x="5319" y="8651"/>
                  <a:pt x="5981" y="8651"/>
                </a:cubicBezTo>
                <a:cubicBezTo>
                  <a:pt x="5981" y="8651"/>
                  <a:pt x="6095" y="8651"/>
                  <a:pt x="6095" y="8560"/>
                </a:cubicBezTo>
                <a:lnTo>
                  <a:pt x="6095" y="8651"/>
                </a:lnTo>
                <a:lnTo>
                  <a:pt x="6277" y="8651"/>
                </a:lnTo>
                <a:cubicBezTo>
                  <a:pt x="6186" y="8651"/>
                  <a:pt x="6186" y="8560"/>
                  <a:pt x="6186" y="8560"/>
                </a:cubicBezTo>
                <a:lnTo>
                  <a:pt x="6460" y="8560"/>
                </a:lnTo>
                <a:cubicBezTo>
                  <a:pt x="6551" y="8560"/>
                  <a:pt x="6757" y="8468"/>
                  <a:pt x="6939" y="8468"/>
                </a:cubicBezTo>
                <a:lnTo>
                  <a:pt x="7122" y="8468"/>
                </a:lnTo>
                <a:cubicBezTo>
                  <a:pt x="7327" y="8468"/>
                  <a:pt x="7236" y="8354"/>
                  <a:pt x="7122" y="8354"/>
                </a:cubicBezTo>
                <a:lnTo>
                  <a:pt x="7236" y="8354"/>
                </a:lnTo>
                <a:cubicBezTo>
                  <a:pt x="7327" y="8263"/>
                  <a:pt x="7419" y="8263"/>
                  <a:pt x="7510" y="8263"/>
                </a:cubicBezTo>
                <a:lnTo>
                  <a:pt x="7693" y="8263"/>
                </a:lnTo>
                <a:cubicBezTo>
                  <a:pt x="7807" y="8263"/>
                  <a:pt x="7989" y="8263"/>
                  <a:pt x="8081" y="8172"/>
                </a:cubicBezTo>
                <a:lnTo>
                  <a:pt x="8172" y="8263"/>
                </a:lnTo>
                <a:lnTo>
                  <a:pt x="8172" y="8172"/>
                </a:lnTo>
                <a:lnTo>
                  <a:pt x="8651" y="8172"/>
                </a:lnTo>
                <a:cubicBezTo>
                  <a:pt x="8737" y="8086"/>
                  <a:pt x="9002" y="8081"/>
                  <a:pt x="8868" y="8006"/>
                </a:cubicBezTo>
                <a:lnTo>
                  <a:pt x="8868" y="8006"/>
                </a:lnTo>
                <a:cubicBezTo>
                  <a:pt x="9040" y="7938"/>
                  <a:pt x="9155" y="7867"/>
                  <a:pt x="9222" y="7784"/>
                </a:cubicBezTo>
                <a:lnTo>
                  <a:pt x="9222" y="7784"/>
                </a:lnTo>
                <a:cubicBezTo>
                  <a:pt x="9222" y="7855"/>
                  <a:pt x="9258" y="7882"/>
                  <a:pt x="9239" y="7892"/>
                </a:cubicBezTo>
                <a:lnTo>
                  <a:pt x="9239" y="7892"/>
                </a:lnTo>
                <a:cubicBezTo>
                  <a:pt x="9460" y="7869"/>
                  <a:pt x="9635" y="7784"/>
                  <a:pt x="9792" y="7784"/>
                </a:cubicBezTo>
                <a:lnTo>
                  <a:pt x="9884" y="7784"/>
                </a:lnTo>
                <a:cubicBezTo>
                  <a:pt x="9792" y="7784"/>
                  <a:pt x="9701" y="7898"/>
                  <a:pt x="9610" y="7898"/>
                </a:cubicBezTo>
                <a:cubicBezTo>
                  <a:pt x="9701" y="7898"/>
                  <a:pt x="9792" y="7898"/>
                  <a:pt x="9884" y="7784"/>
                </a:cubicBezTo>
                <a:lnTo>
                  <a:pt x="9884" y="7898"/>
                </a:lnTo>
                <a:lnTo>
                  <a:pt x="10181" y="7692"/>
                </a:lnTo>
                <a:cubicBezTo>
                  <a:pt x="10363" y="7692"/>
                  <a:pt x="10546" y="7692"/>
                  <a:pt x="10660" y="7601"/>
                </a:cubicBezTo>
                <a:lnTo>
                  <a:pt x="10660" y="7601"/>
                </a:lnTo>
                <a:cubicBezTo>
                  <a:pt x="10751" y="7692"/>
                  <a:pt x="10751" y="7692"/>
                  <a:pt x="10546" y="7784"/>
                </a:cubicBezTo>
                <a:cubicBezTo>
                  <a:pt x="11116" y="7601"/>
                  <a:pt x="11116" y="7601"/>
                  <a:pt x="11596" y="7510"/>
                </a:cubicBezTo>
                <a:lnTo>
                  <a:pt x="11687" y="7418"/>
                </a:lnTo>
                <a:lnTo>
                  <a:pt x="11687" y="7510"/>
                </a:lnTo>
                <a:cubicBezTo>
                  <a:pt x="11851" y="7510"/>
                  <a:pt x="12060" y="7393"/>
                  <a:pt x="12241" y="7393"/>
                </a:cubicBezTo>
                <a:cubicBezTo>
                  <a:pt x="12287" y="7393"/>
                  <a:pt x="12331" y="7400"/>
                  <a:pt x="12372" y="7418"/>
                </a:cubicBezTo>
                <a:lnTo>
                  <a:pt x="12828" y="7418"/>
                </a:lnTo>
                <a:cubicBezTo>
                  <a:pt x="12707" y="7449"/>
                  <a:pt x="12625" y="7459"/>
                  <a:pt x="12564" y="7459"/>
                </a:cubicBezTo>
                <a:cubicBezTo>
                  <a:pt x="12440" y="7459"/>
                  <a:pt x="12395" y="7418"/>
                  <a:pt x="12258" y="7418"/>
                </a:cubicBezTo>
                <a:cubicBezTo>
                  <a:pt x="12463" y="7510"/>
                  <a:pt x="11687" y="7601"/>
                  <a:pt x="11801" y="7692"/>
                </a:cubicBezTo>
                <a:lnTo>
                  <a:pt x="12166" y="7601"/>
                </a:lnTo>
                <a:lnTo>
                  <a:pt x="12166" y="7601"/>
                </a:lnTo>
                <a:cubicBezTo>
                  <a:pt x="12166" y="7601"/>
                  <a:pt x="12075" y="7692"/>
                  <a:pt x="12166" y="7692"/>
                </a:cubicBezTo>
                <a:cubicBezTo>
                  <a:pt x="12166" y="7601"/>
                  <a:pt x="12554" y="7510"/>
                  <a:pt x="12942" y="7510"/>
                </a:cubicBezTo>
                <a:cubicBezTo>
                  <a:pt x="13125" y="7510"/>
                  <a:pt x="13125" y="7418"/>
                  <a:pt x="13125" y="7327"/>
                </a:cubicBezTo>
                <a:cubicBezTo>
                  <a:pt x="13696" y="7327"/>
                  <a:pt x="14654" y="7122"/>
                  <a:pt x="15408" y="7122"/>
                </a:cubicBezTo>
                <a:lnTo>
                  <a:pt x="15978" y="7122"/>
                </a:lnTo>
                <a:cubicBezTo>
                  <a:pt x="15830" y="7030"/>
                  <a:pt x="15972" y="7030"/>
                  <a:pt x="16152" y="7030"/>
                </a:cubicBezTo>
                <a:cubicBezTo>
                  <a:pt x="16332" y="7030"/>
                  <a:pt x="16549" y="7030"/>
                  <a:pt x="16549" y="6939"/>
                </a:cubicBezTo>
                <a:cubicBezTo>
                  <a:pt x="16640" y="7030"/>
                  <a:pt x="16823" y="7030"/>
                  <a:pt x="16640" y="7122"/>
                </a:cubicBezTo>
                <a:cubicBezTo>
                  <a:pt x="16937" y="7030"/>
                  <a:pt x="17211" y="7030"/>
                  <a:pt x="17507" y="7030"/>
                </a:cubicBezTo>
                <a:lnTo>
                  <a:pt x="17781" y="7030"/>
                </a:lnTo>
                <a:cubicBezTo>
                  <a:pt x="17781" y="7030"/>
                  <a:pt x="17964" y="6939"/>
                  <a:pt x="17873" y="6939"/>
                </a:cubicBezTo>
                <a:lnTo>
                  <a:pt x="17964" y="6939"/>
                </a:lnTo>
                <a:cubicBezTo>
                  <a:pt x="18078" y="6939"/>
                  <a:pt x="17873" y="7030"/>
                  <a:pt x="17964" y="7030"/>
                </a:cubicBezTo>
                <a:cubicBezTo>
                  <a:pt x="17964" y="7030"/>
                  <a:pt x="18055" y="6990"/>
                  <a:pt x="18143" y="6990"/>
                </a:cubicBezTo>
                <a:cubicBezTo>
                  <a:pt x="18184" y="6990"/>
                  <a:pt x="18224" y="6998"/>
                  <a:pt x="18253" y="7024"/>
                </a:cubicBezTo>
                <a:lnTo>
                  <a:pt x="18253" y="7024"/>
                </a:lnTo>
                <a:cubicBezTo>
                  <a:pt x="18668" y="6989"/>
                  <a:pt x="18740" y="6825"/>
                  <a:pt x="18740" y="6642"/>
                </a:cubicBezTo>
                <a:cubicBezTo>
                  <a:pt x="18849" y="6676"/>
                  <a:pt x="18944" y="6690"/>
                  <a:pt x="19029" y="6690"/>
                </a:cubicBezTo>
                <a:cubicBezTo>
                  <a:pt x="19179" y="6690"/>
                  <a:pt x="19296" y="6646"/>
                  <a:pt x="19400" y="6597"/>
                </a:cubicBezTo>
                <a:lnTo>
                  <a:pt x="19400" y="6597"/>
                </a:lnTo>
                <a:lnTo>
                  <a:pt x="19585" y="6551"/>
                </a:lnTo>
                <a:lnTo>
                  <a:pt x="19585" y="6551"/>
                </a:lnTo>
                <a:cubicBezTo>
                  <a:pt x="19631" y="6597"/>
                  <a:pt x="19654" y="6620"/>
                  <a:pt x="19629" y="6631"/>
                </a:cubicBezTo>
                <a:lnTo>
                  <a:pt x="19629" y="6631"/>
                </a:lnTo>
                <a:cubicBezTo>
                  <a:pt x="20041" y="6605"/>
                  <a:pt x="20817" y="6532"/>
                  <a:pt x="20817" y="6460"/>
                </a:cubicBezTo>
                <a:lnTo>
                  <a:pt x="21205" y="6460"/>
                </a:lnTo>
                <a:cubicBezTo>
                  <a:pt x="21684" y="6368"/>
                  <a:pt x="21776" y="6368"/>
                  <a:pt x="22255" y="6277"/>
                </a:cubicBezTo>
                <a:lnTo>
                  <a:pt x="22073" y="6277"/>
                </a:lnTo>
                <a:cubicBezTo>
                  <a:pt x="22255" y="6072"/>
                  <a:pt x="22438" y="6186"/>
                  <a:pt x="22917" y="5980"/>
                </a:cubicBezTo>
                <a:lnTo>
                  <a:pt x="22917" y="6072"/>
                </a:lnTo>
                <a:cubicBezTo>
                  <a:pt x="23784" y="5889"/>
                  <a:pt x="23305" y="5889"/>
                  <a:pt x="24150" y="5798"/>
                </a:cubicBezTo>
                <a:lnTo>
                  <a:pt x="24058" y="5707"/>
                </a:lnTo>
                <a:cubicBezTo>
                  <a:pt x="24150" y="5615"/>
                  <a:pt x="24355" y="5615"/>
                  <a:pt x="24538" y="5501"/>
                </a:cubicBezTo>
                <a:cubicBezTo>
                  <a:pt x="24720" y="5501"/>
                  <a:pt x="24812" y="5501"/>
                  <a:pt x="25017" y="5410"/>
                </a:cubicBezTo>
                <a:cubicBezTo>
                  <a:pt x="25108" y="5410"/>
                  <a:pt x="25291" y="5318"/>
                  <a:pt x="25496" y="5227"/>
                </a:cubicBezTo>
                <a:lnTo>
                  <a:pt x="25496" y="5227"/>
                </a:lnTo>
                <a:lnTo>
                  <a:pt x="25200" y="5318"/>
                </a:lnTo>
                <a:cubicBezTo>
                  <a:pt x="25291" y="5227"/>
                  <a:pt x="25382" y="5227"/>
                  <a:pt x="25496" y="5227"/>
                </a:cubicBezTo>
                <a:cubicBezTo>
                  <a:pt x="25588" y="5136"/>
                  <a:pt x="25770" y="5136"/>
                  <a:pt x="25862" y="5045"/>
                </a:cubicBezTo>
                <a:cubicBezTo>
                  <a:pt x="26158" y="4839"/>
                  <a:pt x="26250" y="4565"/>
                  <a:pt x="26158" y="4360"/>
                </a:cubicBezTo>
                <a:cubicBezTo>
                  <a:pt x="26158" y="4344"/>
                  <a:pt x="26161" y="4337"/>
                  <a:pt x="26165" y="4337"/>
                </a:cubicBezTo>
                <a:cubicBezTo>
                  <a:pt x="26187" y="4337"/>
                  <a:pt x="26250" y="4505"/>
                  <a:pt x="26250" y="4657"/>
                </a:cubicBezTo>
                <a:cubicBezTo>
                  <a:pt x="26250" y="4360"/>
                  <a:pt x="26250" y="4177"/>
                  <a:pt x="26158" y="4177"/>
                </a:cubicBezTo>
                <a:cubicBezTo>
                  <a:pt x="26158" y="4086"/>
                  <a:pt x="26158" y="4086"/>
                  <a:pt x="26067" y="4086"/>
                </a:cubicBezTo>
                <a:lnTo>
                  <a:pt x="25953" y="4086"/>
                </a:lnTo>
                <a:lnTo>
                  <a:pt x="25770" y="3903"/>
                </a:lnTo>
                <a:cubicBezTo>
                  <a:pt x="25862" y="3789"/>
                  <a:pt x="25953" y="3698"/>
                  <a:pt x="26067" y="3515"/>
                </a:cubicBezTo>
                <a:cubicBezTo>
                  <a:pt x="26341" y="3219"/>
                  <a:pt x="26638" y="2853"/>
                  <a:pt x="26523" y="2762"/>
                </a:cubicBezTo>
                <a:lnTo>
                  <a:pt x="26729" y="2557"/>
                </a:lnTo>
                <a:lnTo>
                  <a:pt x="26729" y="2557"/>
                </a:lnTo>
                <a:cubicBezTo>
                  <a:pt x="26729" y="2648"/>
                  <a:pt x="26729" y="2648"/>
                  <a:pt x="26638" y="2762"/>
                </a:cubicBezTo>
                <a:cubicBezTo>
                  <a:pt x="26729" y="2648"/>
                  <a:pt x="26820" y="2557"/>
                  <a:pt x="26820" y="2465"/>
                </a:cubicBezTo>
                <a:lnTo>
                  <a:pt x="26911" y="2374"/>
                </a:lnTo>
                <a:lnTo>
                  <a:pt x="26911" y="2191"/>
                </a:lnTo>
                <a:lnTo>
                  <a:pt x="26911" y="1803"/>
                </a:lnTo>
                <a:cubicBezTo>
                  <a:pt x="26820" y="1621"/>
                  <a:pt x="26820" y="1415"/>
                  <a:pt x="26523" y="1233"/>
                </a:cubicBezTo>
                <a:cubicBezTo>
                  <a:pt x="26432" y="1050"/>
                  <a:pt x="26250" y="1050"/>
                  <a:pt x="26158" y="936"/>
                </a:cubicBezTo>
                <a:lnTo>
                  <a:pt x="25770" y="936"/>
                </a:lnTo>
                <a:cubicBezTo>
                  <a:pt x="25679" y="1050"/>
                  <a:pt x="25588" y="1050"/>
                  <a:pt x="25496" y="1141"/>
                </a:cubicBezTo>
                <a:lnTo>
                  <a:pt x="25382" y="1141"/>
                </a:lnTo>
                <a:cubicBezTo>
                  <a:pt x="25108" y="1233"/>
                  <a:pt x="24812" y="1415"/>
                  <a:pt x="24629" y="1621"/>
                </a:cubicBezTo>
                <a:cubicBezTo>
                  <a:pt x="24629" y="1803"/>
                  <a:pt x="24538" y="2077"/>
                  <a:pt x="24538" y="2283"/>
                </a:cubicBezTo>
                <a:cubicBezTo>
                  <a:pt x="24502" y="2319"/>
                  <a:pt x="24480" y="2332"/>
                  <a:pt x="24468" y="2332"/>
                </a:cubicBezTo>
                <a:cubicBezTo>
                  <a:pt x="24425" y="2332"/>
                  <a:pt x="24490" y="2170"/>
                  <a:pt x="24470" y="2170"/>
                </a:cubicBezTo>
                <a:cubicBezTo>
                  <a:pt x="24466" y="2170"/>
                  <a:pt x="24458" y="2176"/>
                  <a:pt x="24446" y="2191"/>
                </a:cubicBezTo>
                <a:lnTo>
                  <a:pt x="24446" y="2648"/>
                </a:lnTo>
                <a:cubicBezTo>
                  <a:pt x="24426" y="2712"/>
                  <a:pt x="24406" y="2740"/>
                  <a:pt x="24387" y="2740"/>
                </a:cubicBezTo>
                <a:cubicBezTo>
                  <a:pt x="24320" y="2740"/>
                  <a:pt x="24286" y="2381"/>
                  <a:pt x="24446" y="2077"/>
                </a:cubicBezTo>
                <a:lnTo>
                  <a:pt x="24446" y="2077"/>
                </a:lnTo>
                <a:cubicBezTo>
                  <a:pt x="24241" y="2283"/>
                  <a:pt x="24150" y="2465"/>
                  <a:pt x="24241" y="2648"/>
                </a:cubicBezTo>
                <a:cubicBezTo>
                  <a:pt x="24241" y="2853"/>
                  <a:pt x="24241" y="3127"/>
                  <a:pt x="24446" y="3698"/>
                </a:cubicBezTo>
                <a:cubicBezTo>
                  <a:pt x="24355" y="3515"/>
                  <a:pt x="24241" y="3333"/>
                  <a:pt x="24241" y="3127"/>
                </a:cubicBezTo>
                <a:cubicBezTo>
                  <a:pt x="24150" y="3333"/>
                  <a:pt x="24150" y="3515"/>
                  <a:pt x="24241" y="3698"/>
                </a:cubicBezTo>
                <a:lnTo>
                  <a:pt x="24058" y="3698"/>
                </a:lnTo>
                <a:lnTo>
                  <a:pt x="23967" y="3607"/>
                </a:lnTo>
                <a:lnTo>
                  <a:pt x="23784" y="3607"/>
                </a:lnTo>
                <a:cubicBezTo>
                  <a:pt x="23670" y="3515"/>
                  <a:pt x="23784" y="3515"/>
                  <a:pt x="23784" y="3515"/>
                </a:cubicBezTo>
                <a:cubicBezTo>
                  <a:pt x="23488" y="3219"/>
                  <a:pt x="23305" y="3036"/>
                  <a:pt x="23100" y="2945"/>
                </a:cubicBezTo>
                <a:cubicBezTo>
                  <a:pt x="23008" y="2853"/>
                  <a:pt x="22917" y="2762"/>
                  <a:pt x="22826" y="2762"/>
                </a:cubicBezTo>
                <a:cubicBezTo>
                  <a:pt x="22734" y="2648"/>
                  <a:pt x="22734" y="2648"/>
                  <a:pt x="22643" y="2648"/>
                </a:cubicBezTo>
                <a:cubicBezTo>
                  <a:pt x="22529" y="2557"/>
                  <a:pt x="22438" y="2557"/>
                  <a:pt x="22346" y="2465"/>
                </a:cubicBezTo>
                <a:cubicBezTo>
                  <a:pt x="22346" y="2465"/>
                  <a:pt x="22346" y="2374"/>
                  <a:pt x="22255" y="2374"/>
                </a:cubicBezTo>
                <a:cubicBezTo>
                  <a:pt x="22255" y="2374"/>
                  <a:pt x="22164" y="2283"/>
                  <a:pt x="21958" y="2283"/>
                </a:cubicBezTo>
                <a:cubicBezTo>
                  <a:pt x="21867" y="2283"/>
                  <a:pt x="21684" y="2283"/>
                  <a:pt x="21502" y="2465"/>
                </a:cubicBezTo>
                <a:lnTo>
                  <a:pt x="21388" y="2465"/>
                </a:lnTo>
                <a:lnTo>
                  <a:pt x="21296" y="2557"/>
                </a:lnTo>
                <a:cubicBezTo>
                  <a:pt x="21205" y="2557"/>
                  <a:pt x="21205" y="2557"/>
                  <a:pt x="21114" y="2648"/>
                </a:cubicBezTo>
                <a:cubicBezTo>
                  <a:pt x="21023" y="2648"/>
                  <a:pt x="20931" y="2762"/>
                  <a:pt x="20817" y="2762"/>
                </a:cubicBezTo>
                <a:cubicBezTo>
                  <a:pt x="20635" y="2853"/>
                  <a:pt x="20361" y="2945"/>
                  <a:pt x="20155" y="3036"/>
                </a:cubicBezTo>
                <a:lnTo>
                  <a:pt x="20246" y="2945"/>
                </a:lnTo>
                <a:lnTo>
                  <a:pt x="20246" y="2945"/>
                </a:lnTo>
                <a:cubicBezTo>
                  <a:pt x="20033" y="3052"/>
                  <a:pt x="19748" y="3096"/>
                  <a:pt x="19453" y="3096"/>
                </a:cubicBezTo>
                <a:cubicBezTo>
                  <a:pt x="19244" y="3096"/>
                  <a:pt x="19030" y="3074"/>
                  <a:pt x="18831" y="3036"/>
                </a:cubicBezTo>
                <a:cubicBezTo>
                  <a:pt x="18649" y="3036"/>
                  <a:pt x="18535" y="2945"/>
                  <a:pt x="18535" y="2945"/>
                </a:cubicBezTo>
                <a:lnTo>
                  <a:pt x="18443" y="2853"/>
                </a:lnTo>
                <a:cubicBezTo>
                  <a:pt x="18352" y="2648"/>
                  <a:pt x="18261" y="2648"/>
                  <a:pt x="18169" y="2648"/>
                </a:cubicBezTo>
                <a:cubicBezTo>
                  <a:pt x="18093" y="2495"/>
                  <a:pt x="17937" y="2470"/>
                  <a:pt x="17781" y="2466"/>
                </a:cubicBezTo>
                <a:lnTo>
                  <a:pt x="17781" y="2466"/>
                </a:lnTo>
                <a:cubicBezTo>
                  <a:pt x="17781" y="2557"/>
                  <a:pt x="17781" y="2557"/>
                  <a:pt x="17690" y="2557"/>
                </a:cubicBezTo>
                <a:cubicBezTo>
                  <a:pt x="17599" y="2557"/>
                  <a:pt x="17393" y="2648"/>
                  <a:pt x="17599" y="2648"/>
                </a:cubicBezTo>
                <a:cubicBezTo>
                  <a:pt x="17450" y="2705"/>
                  <a:pt x="17234" y="2734"/>
                  <a:pt x="17102" y="2734"/>
                </a:cubicBezTo>
                <a:cubicBezTo>
                  <a:pt x="16971" y="2734"/>
                  <a:pt x="16925" y="2705"/>
                  <a:pt x="17119" y="2648"/>
                </a:cubicBezTo>
                <a:lnTo>
                  <a:pt x="17211" y="2648"/>
                </a:lnTo>
                <a:cubicBezTo>
                  <a:pt x="17211" y="2602"/>
                  <a:pt x="17165" y="2579"/>
                  <a:pt x="17082" y="2579"/>
                </a:cubicBezTo>
                <a:cubicBezTo>
                  <a:pt x="17000" y="2579"/>
                  <a:pt x="16880" y="2602"/>
                  <a:pt x="16731" y="2648"/>
                </a:cubicBezTo>
                <a:lnTo>
                  <a:pt x="15111" y="2648"/>
                </a:lnTo>
                <a:lnTo>
                  <a:pt x="15019" y="2557"/>
                </a:lnTo>
                <a:lnTo>
                  <a:pt x="15019" y="2465"/>
                </a:lnTo>
                <a:lnTo>
                  <a:pt x="14837" y="2465"/>
                </a:lnTo>
                <a:cubicBezTo>
                  <a:pt x="14837" y="2374"/>
                  <a:pt x="14837" y="2374"/>
                  <a:pt x="14746" y="2374"/>
                </a:cubicBezTo>
                <a:lnTo>
                  <a:pt x="14746" y="2283"/>
                </a:lnTo>
                <a:lnTo>
                  <a:pt x="14837" y="2283"/>
                </a:lnTo>
                <a:lnTo>
                  <a:pt x="15111" y="2191"/>
                </a:lnTo>
                <a:cubicBezTo>
                  <a:pt x="15111" y="1986"/>
                  <a:pt x="15111" y="1803"/>
                  <a:pt x="15019" y="1621"/>
                </a:cubicBezTo>
                <a:cubicBezTo>
                  <a:pt x="14928" y="1507"/>
                  <a:pt x="14746" y="1324"/>
                  <a:pt x="14540" y="1324"/>
                </a:cubicBezTo>
                <a:cubicBezTo>
                  <a:pt x="14449" y="1233"/>
                  <a:pt x="14449" y="1233"/>
                  <a:pt x="14358" y="1233"/>
                </a:cubicBezTo>
                <a:lnTo>
                  <a:pt x="14084" y="1324"/>
                </a:lnTo>
                <a:cubicBezTo>
                  <a:pt x="13878" y="1324"/>
                  <a:pt x="13696" y="1324"/>
                  <a:pt x="13604" y="1415"/>
                </a:cubicBezTo>
                <a:lnTo>
                  <a:pt x="13216" y="1507"/>
                </a:lnTo>
                <a:cubicBezTo>
                  <a:pt x="12942" y="1507"/>
                  <a:pt x="12646" y="1621"/>
                  <a:pt x="12463" y="1712"/>
                </a:cubicBezTo>
                <a:lnTo>
                  <a:pt x="12646" y="1803"/>
                </a:lnTo>
                <a:lnTo>
                  <a:pt x="12166" y="1895"/>
                </a:lnTo>
                <a:cubicBezTo>
                  <a:pt x="11984" y="1895"/>
                  <a:pt x="11892" y="1803"/>
                  <a:pt x="12258" y="1712"/>
                </a:cubicBezTo>
                <a:cubicBezTo>
                  <a:pt x="12075" y="1712"/>
                  <a:pt x="11687" y="1986"/>
                  <a:pt x="11687" y="1986"/>
                </a:cubicBezTo>
                <a:cubicBezTo>
                  <a:pt x="11525" y="2030"/>
                  <a:pt x="11442" y="2047"/>
                  <a:pt x="11410" y="2047"/>
                </a:cubicBezTo>
                <a:cubicBezTo>
                  <a:pt x="11385" y="2047"/>
                  <a:pt x="11390" y="2037"/>
                  <a:pt x="11413" y="2021"/>
                </a:cubicBezTo>
                <a:lnTo>
                  <a:pt x="11413" y="2021"/>
                </a:lnTo>
                <a:cubicBezTo>
                  <a:pt x="11224" y="2105"/>
                  <a:pt x="11182" y="2203"/>
                  <a:pt x="10842" y="2283"/>
                </a:cubicBezTo>
                <a:cubicBezTo>
                  <a:pt x="10744" y="2313"/>
                  <a:pt x="10690" y="2323"/>
                  <a:pt x="10659" y="2323"/>
                </a:cubicBezTo>
                <a:cubicBezTo>
                  <a:pt x="10596" y="2323"/>
                  <a:pt x="10622" y="2283"/>
                  <a:pt x="10546" y="2283"/>
                </a:cubicBezTo>
                <a:cubicBezTo>
                  <a:pt x="10546" y="2283"/>
                  <a:pt x="10454" y="2283"/>
                  <a:pt x="10363" y="2374"/>
                </a:cubicBezTo>
                <a:lnTo>
                  <a:pt x="9975" y="2465"/>
                </a:lnTo>
                <a:cubicBezTo>
                  <a:pt x="9975" y="2283"/>
                  <a:pt x="9884" y="2191"/>
                  <a:pt x="9884" y="2077"/>
                </a:cubicBezTo>
                <a:cubicBezTo>
                  <a:pt x="9701" y="1621"/>
                  <a:pt x="9222" y="1324"/>
                  <a:pt x="8743" y="1141"/>
                </a:cubicBezTo>
                <a:lnTo>
                  <a:pt x="8743" y="1141"/>
                </a:lnTo>
                <a:cubicBezTo>
                  <a:pt x="8743" y="1141"/>
                  <a:pt x="8834" y="1233"/>
                  <a:pt x="8743" y="1233"/>
                </a:cubicBezTo>
                <a:cubicBezTo>
                  <a:pt x="8743" y="1233"/>
                  <a:pt x="8651" y="1233"/>
                  <a:pt x="8469" y="1141"/>
                </a:cubicBezTo>
                <a:cubicBezTo>
                  <a:pt x="8560" y="1050"/>
                  <a:pt x="8263" y="936"/>
                  <a:pt x="7989" y="936"/>
                </a:cubicBezTo>
                <a:cubicBezTo>
                  <a:pt x="7791" y="936"/>
                  <a:pt x="7563" y="987"/>
                  <a:pt x="7372" y="987"/>
                </a:cubicBezTo>
                <a:cubicBezTo>
                  <a:pt x="7277" y="987"/>
                  <a:pt x="7190" y="974"/>
                  <a:pt x="7122" y="936"/>
                </a:cubicBezTo>
                <a:lnTo>
                  <a:pt x="7122" y="936"/>
                </a:lnTo>
                <a:cubicBezTo>
                  <a:pt x="7327" y="1050"/>
                  <a:pt x="7031" y="1050"/>
                  <a:pt x="6757" y="1141"/>
                </a:cubicBezTo>
                <a:lnTo>
                  <a:pt x="6665" y="1233"/>
                </a:lnTo>
                <a:cubicBezTo>
                  <a:pt x="6665" y="1050"/>
                  <a:pt x="6665" y="845"/>
                  <a:pt x="6551" y="662"/>
                </a:cubicBezTo>
                <a:cubicBezTo>
                  <a:pt x="6460" y="365"/>
                  <a:pt x="6095" y="91"/>
                  <a:pt x="57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9" name="Google Shape;689;p30"/>
          <p:cNvGrpSpPr/>
          <p:nvPr/>
        </p:nvGrpSpPr>
        <p:grpSpPr>
          <a:xfrm flipH="1">
            <a:off x="7320591" y="2773234"/>
            <a:ext cx="1225985" cy="1367872"/>
            <a:chOff x="-1225989" y="778859"/>
            <a:chExt cx="1225985" cy="1367872"/>
          </a:xfrm>
        </p:grpSpPr>
        <p:sp>
          <p:nvSpPr>
            <p:cNvPr id="690" name="Google Shape;690;p30"/>
            <p:cNvSpPr/>
            <p:nvPr/>
          </p:nvSpPr>
          <p:spPr>
            <a:xfrm>
              <a:off x="-1165853" y="939308"/>
              <a:ext cx="928525" cy="240690"/>
            </a:xfrm>
            <a:custGeom>
              <a:avLst/>
              <a:gdLst/>
              <a:ahLst/>
              <a:cxnLst/>
              <a:rect l="l" t="t" r="r" b="b"/>
              <a:pathLst>
                <a:path w="26433" h="6848" extrusionOk="0">
                  <a:moveTo>
                    <a:pt x="25861" y="0"/>
                  </a:moveTo>
                  <a:lnTo>
                    <a:pt x="25861" y="0"/>
                  </a:lnTo>
                  <a:cubicBezTo>
                    <a:pt x="25953" y="206"/>
                    <a:pt x="25953" y="480"/>
                    <a:pt x="25861" y="571"/>
                  </a:cubicBezTo>
                  <a:lnTo>
                    <a:pt x="21479" y="5342"/>
                  </a:lnTo>
                  <a:cubicBezTo>
                    <a:pt x="21388" y="5433"/>
                    <a:pt x="21296" y="5524"/>
                    <a:pt x="21205" y="5524"/>
                  </a:cubicBezTo>
                  <a:lnTo>
                    <a:pt x="92" y="6483"/>
                  </a:lnTo>
                  <a:lnTo>
                    <a:pt x="0" y="6483"/>
                  </a:lnTo>
                  <a:cubicBezTo>
                    <a:pt x="92" y="6757"/>
                    <a:pt x="274" y="6848"/>
                    <a:pt x="480" y="6848"/>
                  </a:cubicBezTo>
                  <a:lnTo>
                    <a:pt x="571" y="6848"/>
                  </a:lnTo>
                  <a:lnTo>
                    <a:pt x="21593" y="5912"/>
                  </a:lnTo>
                  <a:cubicBezTo>
                    <a:pt x="21684" y="5912"/>
                    <a:pt x="21867" y="5912"/>
                    <a:pt x="21867" y="5821"/>
                  </a:cubicBezTo>
                  <a:lnTo>
                    <a:pt x="26250" y="1050"/>
                  </a:lnTo>
                  <a:cubicBezTo>
                    <a:pt x="26432" y="868"/>
                    <a:pt x="26432" y="480"/>
                    <a:pt x="26250" y="297"/>
                  </a:cubicBezTo>
                  <a:lnTo>
                    <a:pt x="25861" y="0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0"/>
            <p:cNvSpPr/>
            <p:nvPr/>
          </p:nvSpPr>
          <p:spPr>
            <a:xfrm>
              <a:off x="-1196307" y="778859"/>
              <a:ext cx="945351" cy="388310"/>
            </a:xfrm>
            <a:custGeom>
              <a:avLst/>
              <a:gdLst/>
              <a:ahLst/>
              <a:cxnLst/>
              <a:rect l="l" t="t" r="r" b="b"/>
              <a:pathLst>
                <a:path w="26912" h="11048" extrusionOk="0">
                  <a:moveTo>
                    <a:pt x="21593" y="0"/>
                  </a:moveTo>
                  <a:lnTo>
                    <a:pt x="479" y="959"/>
                  </a:lnTo>
                  <a:cubicBezTo>
                    <a:pt x="297" y="1050"/>
                    <a:pt x="0" y="1256"/>
                    <a:pt x="0" y="1530"/>
                  </a:cubicBezTo>
                  <a:lnTo>
                    <a:pt x="479" y="10568"/>
                  </a:lnTo>
                  <a:cubicBezTo>
                    <a:pt x="479" y="10842"/>
                    <a:pt x="662" y="11048"/>
                    <a:pt x="959" y="11048"/>
                  </a:cubicBezTo>
                  <a:lnTo>
                    <a:pt x="22072" y="10089"/>
                  </a:lnTo>
                  <a:cubicBezTo>
                    <a:pt x="22163" y="10089"/>
                    <a:pt x="22255" y="9998"/>
                    <a:pt x="22346" y="9907"/>
                  </a:cubicBezTo>
                  <a:lnTo>
                    <a:pt x="26728" y="5136"/>
                  </a:lnTo>
                  <a:cubicBezTo>
                    <a:pt x="26911" y="4953"/>
                    <a:pt x="26820" y="4680"/>
                    <a:pt x="26637" y="4474"/>
                  </a:cubicBezTo>
                  <a:lnTo>
                    <a:pt x="21890" y="206"/>
                  </a:lnTo>
                  <a:cubicBezTo>
                    <a:pt x="21775" y="115"/>
                    <a:pt x="21684" y="0"/>
                    <a:pt x="21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0"/>
            <p:cNvSpPr/>
            <p:nvPr/>
          </p:nvSpPr>
          <p:spPr>
            <a:xfrm>
              <a:off x="-1213168" y="1728722"/>
              <a:ext cx="949356" cy="418009"/>
            </a:xfrm>
            <a:custGeom>
              <a:avLst/>
              <a:gdLst/>
              <a:ahLst/>
              <a:cxnLst/>
              <a:rect l="l" t="t" r="r" b="b"/>
              <a:pathLst>
                <a:path w="27026" h="11893" extrusionOk="0">
                  <a:moveTo>
                    <a:pt x="5821" y="3424"/>
                  </a:moveTo>
                  <a:lnTo>
                    <a:pt x="15316" y="4269"/>
                  </a:lnTo>
                  <a:lnTo>
                    <a:pt x="15043" y="8172"/>
                  </a:lnTo>
                  <a:lnTo>
                    <a:pt x="5433" y="7327"/>
                  </a:lnTo>
                  <a:lnTo>
                    <a:pt x="5821" y="3424"/>
                  </a:lnTo>
                  <a:close/>
                  <a:moveTo>
                    <a:pt x="1347" y="0"/>
                  </a:moveTo>
                  <a:cubicBezTo>
                    <a:pt x="1051" y="0"/>
                    <a:pt x="868" y="183"/>
                    <a:pt x="868" y="366"/>
                  </a:cubicBezTo>
                  <a:lnTo>
                    <a:pt x="1" y="9404"/>
                  </a:lnTo>
                  <a:cubicBezTo>
                    <a:pt x="1" y="9701"/>
                    <a:pt x="206" y="9975"/>
                    <a:pt x="480" y="9975"/>
                  </a:cubicBezTo>
                  <a:lnTo>
                    <a:pt x="21502" y="11778"/>
                  </a:lnTo>
                  <a:lnTo>
                    <a:pt x="21502" y="11892"/>
                  </a:lnTo>
                  <a:cubicBezTo>
                    <a:pt x="21593" y="11892"/>
                    <a:pt x="21799" y="11778"/>
                    <a:pt x="21890" y="11687"/>
                  </a:cubicBezTo>
                  <a:lnTo>
                    <a:pt x="26729" y="7601"/>
                  </a:lnTo>
                  <a:cubicBezTo>
                    <a:pt x="27026" y="7419"/>
                    <a:pt x="27026" y="7122"/>
                    <a:pt x="26820" y="6939"/>
                  </a:cubicBezTo>
                  <a:lnTo>
                    <a:pt x="22735" y="1986"/>
                  </a:lnTo>
                  <a:cubicBezTo>
                    <a:pt x="22643" y="1895"/>
                    <a:pt x="22461" y="1804"/>
                    <a:pt x="22370" y="1804"/>
                  </a:cubicBezTo>
                  <a:lnTo>
                    <a:pt x="1347" y="0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0"/>
            <p:cNvSpPr/>
            <p:nvPr/>
          </p:nvSpPr>
          <p:spPr>
            <a:xfrm>
              <a:off x="-1225989" y="1711886"/>
              <a:ext cx="945351" cy="418009"/>
            </a:xfrm>
            <a:custGeom>
              <a:avLst/>
              <a:gdLst/>
              <a:ahLst/>
              <a:cxnLst/>
              <a:rect l="l" t="t" r="r" b="b"/>
              <a:pathLst>
                <a:path w="26912" h="11893" extrusionOk="0">
                  <a:moveTo>
                    <a:pt x="1324" y="0"/>
                  </a:moveTo>
                  <a:cubicBezTo>
                    <a:pt x="1050" y="0"/>
                    <a:pt x="845" y="183"/>
                    <a:pt x="754" y="479"/>
                  </a:cubicBezTo>
                  <a:lnTo>
                    <a:pt x="1" y="9518"/>
                  </a:lnTo>
                  <a:cubicBezTo>
                    <a:pt x="1" y="9792"/>
                    <a:pt x="183" y="9975"/>
                    <a:pt x="480" y="10089"/>
                  </a:cubicBezTo>
                  <a:lnTo>
                    <a:pt x="21388" y="11892"/>
                  </a:lnTo>
                  <a:cubicBezTo>
                    <a:pt x="21593" y="11892"/>
                    <a:pt x="21685" y="11892"/>
                    <a:pt x="21776" y="11801"/>
                  </a:cubicBezTo>
                  <a:lnTo>
                    <a:pt x="26729" y="7692"/>
                  </a:lnTo>
                  <a:cubicBezTo>
                    <a:pt x="26912" y="7510"/>
                    <a:pt x="26912" y="7236"/>
                    <a:pt x="26820" y="6939"/>
                  </a:cubicBezTo>
                  <a:lnTo>
                    <a:pt x="22620" y="2100"/>
                  </a:lnTo>
                  <a:cubicBezTo>
                    <a:pt x="22529" y="1986"/>
                    <a:pt x="22438" y="1895"/>
                    <a:pt x="22346" y="1895"/>
                  </a:cubicBezTo>
                  <a:lnTo>
                    <a:pt x="132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0"/>
            <p:cNvSpPr/>
            <p:nvPr/>
          </p:nvSpPr>
          <p:spPr>
            <a:xfrm>
              <a:off x="-1209164" y="1216868"/>
              <a:ext cx="1135391" cy="454914"/>
            </a:xfrm>
            <a:custGeom>
              <a:avLst/>
              <a:gdLst/>
              <a:ahLst/>
              <a:cxnLst/>
              <a:rect l="l" t="t" r="r" b="b"/>
              <a:pathLst>
                <a:path w="32322" h="12943" extrusionOk="0">
                  <a:moveTo>
                    <a:pt x="24721" y="3630"/>
                  </a:moveTo>
                  <a:lnTo>
                    <a:pt x="24995" y="7237"/>
                  </a:lnTo>
                  <a:lnTo>
                    <a:pt x="7214" y="9040"/>
                  </a:lnTo>
                  <a:lnTo>
                    <a:pt x="6848" y="5433"/>
                  </a:lnTo>
                  <a:lnTo>
                    <a:pt x="24721" y="3630"/>
                  </a:lnTo>
                  <a:close/>
                  <a:moveTo>
                    <a:pt x="29194" y="1"/>
                  </a:moveTo>
                  <a:lnTo>
                    <a:pt x="457" y="2945"/>
                  </a:lnTo>
                  <a:cubicBezTo>
                    <a:pt x="183" y="2945"/>
                    <a:pt x="1" y="3242"/>
                    <a:pt x="92" y="3516"/>
                  </a:cubicBezTo>
                  <a:lnTo>
                    <a:pt x="937" y="12555"/>
                  </a:lnTo>
                  <a:cubicBezTo>
                    <a:pt x="937" y="12760"/>
                    <a:pt x="1233" y="12943"/>
                    <a:pt x="1416" y="12943"/>
                  </a:cubicBezTo>
                  <a:lnTo>
                    <a:pt x="1507" y="12943"/>
                  </a:lnTo>
                  <a:lnTo>
                    <a:pt x="30244" y="10090"/>
                  </a:lnTo>
                  <a:cubicBezTo>
                    <a:pt x="30336" y="10090"/>
                    <a:pt x="30518" y="9998"/>
                    <a:pt x="30610" y="9907"/>
                  </a:cubicBezTo>
                  <a:lnTo>
                    <a:pt x="31956" y="8195"/>
                  </a:lnTo>
                  <a:lnTo>
                    <a:pt x="32321" y="2375"/>
                  </a:lnTo>
                  <a:lnTo>
                    <a:pt x="29560" y="206"/>
                  </a:lnTo>
                  <a:cubicBezTo>
                    <a:pt x="29468" y="92"/>
                    <a:pt x="29377" y="1"/>
                    <a:pt x="29286" y="1"/>
                  </a:cubicBez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0"/>
            <p:cNvSpPr/>
            <p:nvPr/>
          </p:nvSpPr>
          <p:spPr>
            <a:xfrm>
              <a:off x="-1222793" y="1204039"/>
              <a:ext cx="1222788" cy="454106"/>
            </a:xfrm>
            <a:custGeom>
              <a:avLst/>
              <a:gdLst/>
              <a:ahLst/>
              <a:cxnLst/>
              <a:rect l="l" t="t" r="r" b="b"/>
              <a:pathLst>
                <a:path w="34810" h="12920" extrusionOk="0">
                  <a:moveTo>
                    <a:pt x="29194" y="1"/>
                  </a:moveTo>
                  <a:lnTo>
                    <a:pt x="480" y="2945"/>
                  </a:lnTo>
                  <a:cubicBezTo>
                    <a:pt x="183" y="2945"/>
                    <a:pt x="1" y="3219"/>
                    <a:pt x="1" y="3425"/>
                  </a:cubicBezTo>
                  <a:lnTo>
                    <a:pt x="959" y="12441"/>
                  </a:lnTo>
                  <a:cubicBezTo>
                    <a:pt x="959" y="12737"/>
                    <a:pt x="1233" y="12920"/>
                    <a:pt x="1416" y="12920"/>
                  </a:cubicBezTo>
                  <a:lnTo>
                    <a:pt x="30244" y="9975"/>
                  </a:lnTo>
                  <a:cubicBezTo>
                    <a:pt x="30336" y="9975"/>
                    <a:pt x="30427" y="9975"/>
                    <a:pt x="30518" y="9884"/>
                  </a:cubicBezTo>
                  <a:lnTo>
                    <a:pt x="34627" y="4840"/>
                  </a:lnTo>
                  <a:cubicBezTo>
                    <a:pt x="34809" y="4657"/>
                    <a:pt x="34718" y="4360"/>
                    <a:pt x="34513" y="4178"/>
                  </a:cubicBezTo>
                  <a:lnTo>
                    <a:pt x="29582" y="92"/>
                  </a:lnTo>
                  <a:cubicBezTo>
                    <a:pt x="29491" y="1"/>
                    <a:pt x="29286" y="1"/>
                    <a:pt x="29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6" name="Google Shape;696;p30"/>
          <p:cNvSpPr/>
          <p:nvPr/>
        </p:nvSpPr>
        <p:spPr>
          <a:xfrm rot="-10460359" flipH="1">
            <a:off x="1354345" y="1154413"/>
            <a:ext cx="220504" cy="516690"/>
          </a:xfrm>
          <a:custGeom>
            <a:avLst/>
            <a:gdLst/>
            <a:ahLst/>
            <a:cxnLst/>
            <a:rect l="l" t="t" r="r" b="b"/>
            <a:pathLst>
              <a:path w="6277" h="14700" extrusionOk="0">
                <a:moveTo>
                  <a:pt x="3859" y="1"/>
                </a:moveTo>
                <a:cubicBezTo>
                  <a:pt x="2821" y="1"/>
                  <a:pt x="1794" y="815"/>
                  <a:pt x="1712" y="1925"/>
                </a:cubicBezTo>
                <a:lnTo>
                  <a:pt x="91" y="12585"/>
                </a:lnTo>
                <a:cubicBezTo>
                  <a:pt x="0" y="13635"/>
                  <a:pt x="662" y="14571"/>
                  <a:pt x="1712" y="14662"/>
                </a:cubicBezTo>
                <a:cubicBezTo>
                  <a:pt x="1829" y="14687"/>
                  <a:pt x="1947" y="14699"/>
                  <a:pt x="2063" y="14699"/>
                </a:cubicBezTo>
                <a:cubicBezTo>
                  <a:pt x="2893" y="14699"/>
                  <a:pt x="3640" y="14077"/>
                  <a:pt x="3721" y="13155"/>
                </a:cubicBezTo>
                <a:lnTo>
                  <a:pt x="5136" y="3934"/>
                </a:lnTo>
                <a:cubicBezTo>
                  <a:pt x="5227" y="3067"/>
                  <a:pt x="4656" y="2405"/>
                  <a:pt x="3903" y="2314"/>
                </a:cubicBezTo>
                <a:cubicBezTo>
                  <a:pt x="3798" y="2285"/>
                  <a:pt x="3693" y="2271"/>
                  <a:pt x="3588" y="2271"/>
                </a:cubicBezTo>
                <a:cubicBezTo>
                  <a:pt x="2947" y="2271"/>
                  <a:pt x="2361" y="2787"/>
                  <a:pt x="2283" y="3455"/>
                </a:cubicBezTo>
                <a:lnTo>
                  <a:pt x="1233" y="10394"/>
                </a:lnTo>
                <a:cubicBezTo>
                  <a:pt x="1233" y="10485"/>
                  <a:pt x="1347" y="10576"/>
                  <a:pt x="1438" y="10576"/>
                </a:cubicBezTo>
                <a:lnTo>
                  <a:pt x="1529" y="10485"/>
                </a:lnTo>
                <a:lnTo>
                  <a:pt x="2579" y="3546"/>
                </a:lnTo>
                <a:cubicBezTo>
                  <a:pt x="2663" y="2939"/>
                  <a:pt x="3151" y="2485"/>
                  <a:pt x="3742" y="2485"/>
                </a:cubicBezTo>
                <a:cubicBezTo>
                  <a:pt x="3795" y="2485"/>
                  <a:pt x="3849" y="2489"/>
                  <a:pt x="3903" y="2496"/>
                </a:cubicBezTo>
                <a:cubicBezTo>
                  <a:pt x="4474" y="2587"/>
                  <a:pt x="4953" y="3158"/>
                  <a:pt x="4862" y="3820"/>
                </a:cubicBezTo>
                <a:lnTo>
                  <a:pt x="3515" y="13155"/>
                </a:lnTo>
                <a:cubicBezTo>
                  <a:pt x="3345" y="13941"/>
                  <a:pt x="2683" y="14489"/>
                  <a:pt x="1893" y="14489"/>
                </a:cubicBezTo>
                <a:cubicBezTo>
                  <a:pt x="1833" y="14489"/>
                  <a:pt x="1773" y="14486"/>
                  <a:pt x="1712" y="14479"/>
                </a:cubicBezTo>
                <a:cubicBezTo>
                  <a:pt x="867" y="14297"/>
                  <a:pt x="297" y="13521"/>
                  <a:pt x="388" y="12676"/>
                </a:cubicBezTo>
                <a:lnTo>
                  <a:pt x="1917" y="1925"/>
                </a:lnTo>
                <a:cubicBezTo>
                  <a:pt x="2081" y="982"/>
                  <a:pt x="2947" y="278"/>
                  <a:pt x="3882" y="278"/>
                </a:cubicBezTo>
                <a:cubicBezTo>
                  <a:pt x="3988" y="278"/>
                  <a:pt x="4094" y="286"/>
                  <a:pt x="4200" y="305"/>
                </a:cubicBezTo>
                <a:cubicBezTo>
                  <a:pt x="5341" y="396"/>
                  <a:pt x="6003" y="1446"/>
                  <a:pt x="5912" y="2496"/>
                </a:cubicBezTo>
                <a:lnTo>
                  <a:pt x="4656" y="10964"/>
                </a:lnTo>
                <a:cubicBezTo>
                  <a:pt x="4656" y="11056"/>
                  <a:pt x="4656" y="11147"/>
                  <a:pt x="4770" y="11147"/>
                </a:cubicBezTo>
                <a:cubicBezTo>
                  <a:pt x="4862" y="11147"/>
                  <a:pt x="4953" y="11056"/>
                  <a:pt x="4953" y="11056"/>
                </a:cubicBezTo>
                <a:lnTo>
                  <a:pt x="6186" y="2587"/>
                </a:lnTo>
                <a:cubicBezTo>
                  <a:pt x="6277" y="1355"/>
                  <a:pt x="5432" y="214"/>
                  <a:pt x="4200" y="31"/>
                </a:cubicBezTo>
                <a:cubicBezTo>
                  <a:pt x="4087" y="11"/>
                  <a:pt x="3973" y="1"/>
                  <a:pt x="3859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0165584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8" name="Google Shape;698;p31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699" name="Google Shape;699;p31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1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1" name="Google Shape;701;p31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702" name="Google Shape;702;p31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31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31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31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31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31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08" name="Google Shape;708;p31"/>
          <p:cNvSpPr/>
          <p:nvPr/>
        </p:nvSpPr>
        <p:spPr>
          <a:xfrm rot="2514211" flipH="1">
            <a:off x="7765354" y="4076694"/>
            <a:ext cx="247531" cy="579352"/>
          </a:xfrm>
          <a:custGeom>
            <a:avLst/>
            <a:gdLst/>
            <a:ahLst/>
            <a:cxnLst/>
            <a:rect l="l" t="t" r="r" b="b"/>
            <a:pathLst>
              <a:path w="6277" h="14700" extrusionOk="0">
                <a:moveTo>
                  <a:pt x="3859" y="1"/>
                </a:moveTo>
                <a:cubicBezTo>
                  <a:pt x="2821" y="1"/>
                  <a:pt x="1794" y="815"/>
                  <a:pt x="1712" y="1925"/>
                </a:cubicBezTo>
                <a:lnTo>
                  <a:pt x="91" y="12585"/>
                </a:lnTo>
                <a:cubicBezTo>
                  <a:pt x="0" y="13635"/>
                  <a:pt x="662" y="14571"/>
                  <a:pt x="1712" y="14662"/>
                </a:cubicBezTo>
                <a:cubicBezTo>
                  <a:pt x="1829" y="14687"/>
                  <a:pt x="1947" y="14699"/>
                  <a:pt x="2063" y="14699"/>
                </a:cubicBezTo>
                <a:cubicBezTo>
                  <a:pt x="2893" y="14699"/>
                  <a:pt x="3640" y="14077"/>
                  <a:pt x="3721" y="13155"/>
                </a:cubicBezTo>
                <a:lnTo>
                  <a:pt x="5136" y="3934"/>
                </a:lnTo>
                <a:cubicBezTo>
                  <a:pt x="5227" y="3067"/>
                  <a:pt x="4656" y="2405"/>
                  <a:pt x="3903" y="2314"/>
                </a:cubicBezTo>
                <a:cubicBezTo>
                  <a:pt x="3798" y="2285"/>
                  <a:pt x="3693" y="2271"/>
                  <a:pt x="3588" y="2271"/>
                </a:cubicBezTo>
                <a:cubicBezTo>
                  <a:pt x="2947" y="2271"/>
                  <a:pt x="2361" y="2787"/>
                  <a:pt x="2283" y="3455"/>
                </a:cubicBezTo>
                <a:lnTo>
                  <a:pt x="1233" y="10394"/>
                </a:lnTo>
                <a:cubicBezTo>
                  <a:pt x="1233" y="10485"/>
                  <a:pt x="1347" y="10576"/>
                  <a:pt x="1438" y="10576"/>
                </a:cubicBezTo>
                <a:lnTo>
                  <a:pt x="1529" y="10485"/>
                </a:lnTo>
                <a:lnTo>
                  <a:pt x="2579" y="3546"/>
                </a:lnTo>
                <a:cubicBezTo>
                  <a:pt x="2663" y="2939"/>
                  <a:pt x="3151" y="2485"/>
                  <a:pt x="3742" y="2485"/>
                </a:cubicBezTo>
                <a:cubicBezTo>
                  <a:pt x="3795" y="2485"/>
                  <a:pt x="3849" y="2489"/>
                  <a:pt x="3903" y="2496"/>
                </a:cubicBezTo>
                <a:cubicBezTo>
                  <a:pt x="4474" y="2587"/>
                  <a:pt x="4953" y="3158"/>
                  <a:pt x="4862" y="3820"/>
                </a:cubicBezTo>
                <a:lnTo>
                  <a:pt x="3515" y="13155"/>
                </a:lnTo>
                <a:cubicBezTo>
                  <a:pt x="3345" y="13941"/>
                  <a:pt x="2683" y="14489"/>
                  <a:pt x="1893" y="14489"/>
                </a:cubicBezTo>
                <a:cubicBezTo>
                  <a:pt x="1833" y="14489"/>
                  <a:pt x="1773" y="14486"/>
                  <a:pt x="1712" y="14479"/>
                </a:cubicBezTo>
                <a:cubicBezTo>
                  <a:pt x="867" y="14297"/>
                  <a:pt x="297" y="13521"/>
                  <a:pt x="388" y="12676"/>
                </a:cubicBezTo>
                <a:lnTo>
                  <a:pt x="1917" y="1925"/>
                </a:lnTo>
                <a:cubicBezTo>
                  <a:pt x="2081" y="982"/>
                  <a:pt x="2947" y="278"/>
                  <a:pt x="3882" y="278"/>
                </a:cubicBezTo>
                <a:cubicBezTo>
                  <a:pt x="3988" y="278"/>
                  <a:pt x="4094" y="286"/>
                  <a:pt x="4200" y="305"/>
                </a:cubicBezTo>
                <a:cubicBezTo>
                  <a:pt x="5341" y="396"/>
                  <a:pt x="6003" y="1446"/>
                  <a:pt x="5912" y="2496"/>
                </a:cubicBezTo>
                <a:lnTo>
                  <a:pt x="4656" y="10964"/>
                </a:lnTo>
                <a:cubicBezTo>
                  <a:pt x="4656" y="11056"/>
                  <a:pt x="4656" y="11147"/>
                  <a:pt x="4770" y="11147"/>
                </a:cubicBezTo>
                <a:cubicBezTo>
                  <a:pt x="4862" y="11147"/>
                  <a:pt x="4953" y="11056"/>
                  <a:pt x="4953" y="11056"/>
                </a:cubicBezTo>
                <a:lnTo>
                  <a:pt x="6186" y="2587"/>
                </a:lnTo>
                <a:cubicBezTo>
                  <a:pt x="6277" y="1355"/>
                  <a:pt x="5432" y="214"/>
                  <a:pt x="4200" y="31"/>
                </a:cubicBezTo>
                <a:cubicBezTo>
                  <a:pt x="4087" y="11"/>
                  <a:pt x="3973" y="1"/>
                  <a:pt x="3859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9" name="Google Shape;709;p31"/>
          <p:cNvGrpSpPr/>
          <p:nvPr/>
        </p:nvGrpSpPr>
        <p:grpSpPr>
          <a:xfrm rot="-10225309" flipH="1">
            <a:off x="607971" y="819005"/>
            <a:ext cx="1226035" cy="1367929"/>
            <a:chOff x="-1225989" y="778859"/>
            <a:chExt cx="1225985" cy="1367872"/>
          </a:xfrm>
        </p:grpSpPr>
        <p:sp>
          <p:nvSpPr>
            <p:cNvPr id="710" name="Google Shape;710;p31"/>
            <p:cNvSpPr/>
            <p:nvPr/>
          </p:nvSpPr>
          <p:spPr>
            <a:xfrm>
              <a:off x="-1165853" y="939308"/>
              <a:ext cx="928525" cy="240690"/>
            </a:xfrm>
            <a:custGeom>
              <a:avLst/>
              <a:gdLst/>
              <a:ahLst/>
              <a:cxnLst/>
              <a:rect l="l" t="t" r="r" b="b"/>
              <a:pathLst>
                <a:path w="26433" h="6848" extrusionOk="0">
                  <a:moveTo>
                    <a:pt x="25861" y="0"/>
                  </a:moveTo>
                  <a:lnTo>
                    <a:pt x="25861" y="0"/>
                  </a:lnTo>
                  <a:cubicBezTo>
                    <a:pt x="25953" y="206"/>
                    <a:pt x="25953" y="480"/>
                    <a:pt x="25861" y="571"/>
                  </a:cubicBezTo>
                  <a:lnTo>
                    <a:pt x="21479" y="5342"/>
                  </a:lnTo>
                  <a:cubicBezTo>
                    <a:pt x="21388" y="5433"/>
                    <a:pt x="21296" y="5524"/>
                    <a:pt x="21205" y="5524"/>
                  </a:cubicBezTo>
                  <a:lnTo>
                    <a:pt x="92" y="6483"/>
                  </a:lnTo>
                  <a:lnTo>
                    <a:pt x="0" y="6483"/>
                  </a:lnTo>
                  <a:cubicBezTo>
                    <a:pt x="92" y="6757"/>
                    <a:pt x="274" y="6848"/>
                    <a:pt x="480" y="6848"/>
                  </a:cubicBezTo>
                  <a:lnTo>
                    <a:pt x="571" y="6848"/>
                  </a:lnTo>
                  <a:lnTo>
                    <a:pt x="21593" y="5912"/>
                  </a:lnTo>
                  <a:cubicBezTo>
                    <a:pt x="21684" y="5912"/>
                    <a:pt x="21867" y="5912"/>
                    <a:pt x="21867" y="5821"/>
                  </a:cubicBezTo>
                  <a:lnTo>
                    <a:pt x="26250" y="1050"/>
                  </a:lnTo>
                  <a:cubicBezTo>
                    <a:pt x="26432" y="868"/>
                    <a:pt x="26432" y="480"/>
                    <a:pt x="26250" y="297"/>
                  </a:cubicBezTo>
                  <a:lnTo>
                    <a:pt x="25861" y="0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1"/>
            <p:cNvSpPr/>
            <p:nvPr/>
          </p:nvSpPr>
          <p:spPr>
            <a:xfrm>
              <a:off x="-1196307" y="778859"/>
              <a:ext cx="945351" cy="388310"/>
            </a:xfrm>
            <a:custGeom>
              <a:avLst/>
              <a:gdLst/>
              <a:ahLst/>
              <a:cxnLst/>
              <a:rect l="l" t="t" r="r" b="b"/>
              <a:pathLst>
                <a:path w="26912" h="11048" extrusionOk="0">
                  <a:moveTo>
                    <a:pt x="21593" y="0"/>
                  </a:moveTo>
                  <a:lnTo>
                    <a:pt x="479" y="959"/>
                  </a:lnTo>
                  <a:cubicBezTo>
                    <a:pt x="297" y="1050"/>
                    <a:pt x="0" y="1256"/>
                    <a:pt x="0" y="1530"/>
                  </a:cubicBezTo>
                  <a:lnTo>
                    <a:pt x="479" y="10568"/>
                  </a:lnTo>
                  <a:cubicBezTo>
                    <a:pt x="479" y="10842"/>
                    <a:pt x="662" y="11048"/>
                    <a:pt x="959" y="11048"/>
                  </a:cubicBezTo>
                  <a:lnTo>
                    <a:pt x="22072" y="10089"/>
                  </a:lnTo>
                  <a:cubicBezTo>
                    <a:pt x="22163" y="10089"/>
                    <a:pt x="22255" y="9998"/>
                    <a:pt x="22346" y="9907"/>
                  </a:cubicBezTo>
                  <a:lnTo>
                    <a:pt x="26728" y="5136"/>
                  </a:lnTo>
                  <a:cubicBezTo>
                    <a:pt x="26911" y="4953"/>
                    <a:pt x="26820" y="4680"/>
                    <a:pt x="26637" y="4474"/>
                  </a:cubicBezTo>
                  <a:lnTo>
                    <a:pt x="21890" y="206"/>
                  </a:lnTo>
                  <a:cubicBezTo>
                    <a:pt x="21775" y="115"/>
                    <a:pt x="21684" y="0"/>
                    <a:pt x="21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1"/>
            <p:cNvSpPr/>
            <p:nvPr/>
          </p:nvSpPr>
          <p:spPr>
            <a:xfrm>
              <a:off x="-1213168" y="1728722"/>
              <a:ext cx="949356" cy="418009"/>
            </a:xfrm>
            <a:custGeom>
              <a:avLst/>
              <a:gdLst/>
              <a:ahLst/>
              <a:cxnLst/>
              <a:rect l="l" t="t" r="r" b="b"/>
              <a:pathLst>
                <a:path w="27026" h="11893" extrusionOk="0">
                  <a:moveTo>
                    <a:pt x="5821" y="3424"/>
                  </a:moveTo>
                  <a:lnTo>
                    <a:pt x="15316" y="4269"/>
                  </a:lnTo>
                  <a:lnTo>
                    <a:pt x="15043" y="8172"/>
                  </a:lnTo>
                  <a:lnTo>
                    <a:pt x="5433" y="7327"/>
                  </a:lnTo>
                  <a:lnTo>
                    <a:pt x="5821" y="3424"/>
                  </a:lnTo>
                  <a:close/>
                  <a:moveTo>
                    <a:pt x="1347" y="0"/>
                  </a:moveTo>
                  <a:cubicBezTo>
                    <a:pt x="1051" y="0"/>
                    <a:pt x="868" y="183"/>
                    <a:pt x="868" y="366"/>
                  </a:cubicBezTo>
                  <a:lnTo>
                    <a:pt x="1" y="9404"/>
                  </a:lnTo>
                  <a:cubicBezTo>
                    <a:pt x="1" y="9701"/>
                    <a:pt x="206" y="9975"/>
                    <a:pt x="480" y="9975"/>
                  </a:cubicBezTo>
                  <a:lnTo>
                    <a:pt x="21502" y="11778"/>
                  </a:lnTo>
                  <a:lnTo>
                    <a:pt x="21502" y="11892"/>
                  </a:lnTo>
                  <a:cubicBezTo>
                    <a:pt x="21593" y="11892"/>
                    <a:pt x="21799" y="11778"/>
                    <a:pt x="21890" y="11687"/>
                  </a:cubicBezTo>
                  <a:lnTo>
                    <a:pt x="26729" y="7601"/>
                  </a:lnTo>
                  <a:cubicBezTo>
                    <a:pt x="27026" y="7419"/>
                    <a:pt x="27026" y="7122"/>
                    <a:pt x="26820" y="6939"/>
                  </a:cubicBezTo>
                  <a:lnTo>
                    <a:pt x="22735" y="1986"/>
                  </a:lnTo>
                  <a:cubicBezTo>
                    <a:pt x="22643" y="1895"/>
                    <a:pt x="22461" y="1804"/>
                    <a:pt x="22370" y="1804"/>
                  </a:cubicBezTo>
                  <a:lnTo>
                    <a:pt x="1347" y="0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1"/>
            <p:cNvSpPr/>
            <p:nvPr/>
          </p:nvSpPr>
          <p:spPr>
            <a:xfrm>
              <a:off x="-1225989" y="1711886"/>
              <a:ext cx="945351" cy="418009"/>
            </a:xfrm>
            <a:custGeom>
              <a:avLst/>
              <a:gdLst/>
              <a:ahLst/>
              <a:cxnLst/>
              <a:rect l="l" t="t" r="r" b="b"/>
              <a:pathLst>
                <a:path w="26912" h="11893" extrusionOk="0">
                  <a:moveTo>
                    <a:pt x="1324" y="0"/>
                  </a:moveTo>
                  <a:cubicBezTo>
                    <a:pt x="1050" y="0"/>
                    <a:pt x="845" y="183"/>
                    <a:pt x="754" y="479"/>
                  </a:cubicBezTo>
                  <a:lnTo>
                    <a:pt x="1" y="9518"/>
                  </a:lnTo>
                  <a:cubicBezTo>
                    <a:pt x="1" y="9792"/>
                    <a:pt x="183" y="9975"/>
                    <a:pt x="480" y="10089"/>
                  </a:cubicBezTo>
                  <a:lnTo>
                    <a:pt x="21388" y="11892"/>
                  </a:lnTo>
                  <a:cubicBezTo>
                    <a:pt x="21593" y="11892"/>
                    <a:pt x="21685" y="11892"/>
                    <a:pt x="21776" y="11801"/>
                  </a:cubicBezTo>
                  <a:lnTo>
                    <a:pt x="26729" y="7692"/>
                  </a:lnTo>
                  <a:cubicBezTo>
                    <a:pt x="26912" y="7510"/>
                    <a:pt x="26912" y="7236"/>
                    <a:pt x="26820" y="6939"/>
                  </a:cubicBezTo>
                  <a:lnTo>
                    <a:pt x="22620" y="2100"/>
                  </a:lnTo>
                  <a:cubicBezTo>
                    <a:pt x="22529" y="1986"/>
                    <a:pt x="22438" y="1895"/>
                    <a:pt x="22346" y="1895"/>
                  </a:cubicBezTo>
                  <a:lnTo>
                    <a:pt x="13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1"/>
            <p:cNvSpPr/>
            <p:nvPr/>
          </p:nvSpPr>
          <p:spPr>
            <a:xfrm>
              <a:off x="-1209164" y="1216868"/>
              <a:ext cx="1135391" cy="454914"/>
            </a:xfrm>
            <a:custGeom>
              <a:avLst/>
              <a:gdLst/>
              <a:ahLst/>
              <a:cxnLst/>
              <a:rect l="l" t="t" r="r" b="b"/>
              <a:pathLst>
                <a:path w="32322" h="12943" extrusionOk="0">
                  <a:moveTo>
                    <a:pt x="24721" y="3630"/>
                  </a:moveTo>
                  <a:lnTo>
                    <a:pt x="24995" y="7237"/>
                  </a:lnTo>
                  <a:lnTo>
                    <a:pt x="7214" y="9040"/>
                  </a:lnTo>
                  <a:lnTo>
                    <a:pt x="6848" y="5433"/>
                  </a:lnTo>
                  <a:lnTo>
                    <a:pt x="24721" y="3630"/>
                  </a:lnTo>
                  <a:close/>
                  <a:moveTo>
                    <a:pt x="29194" y="1"/>
                  </a:moveTo>
                  <a:lnTo>
                    <a:pt x="457" y="2945"/>
                  </a:lnTo>
                  <a:cubicBezTo>
                    <a:pt x="183" y="2945"/>
                    <a:pt x="1" y="3242"/>
                    <a:pt x="92" y="3516"/>
                  </a:cubicBezTo>
                  <a:lnTo>
                    <a:pt x="937" y="12555"/>
                  </a:lnTo>
                  <a:cubicBezTo>
                    <a:pt x="937" y="12760"/>
                    <a:pt x="1233" y="12943"/>
                    <a:pt x="1416" y="12943"/>
                  </a:cubicBezTo>
                  <a:lnTo>
                    <a:pt x="1507" y="12943"/>
                  </a:lnTo>
                  <a:lnTo>
                    <a:pt x="30244" y="10090"/>
                  </a:lnTo>
                  <a:cubicBezTo>
                    <a:pt x="30336" y="10090"/>
                    <a:pt x="30518" y="9998"/>
                    <a:pt x="30610" y="9907"/>
                  </a:cubicBezTo>
                  <a:lnTo>
                    <a:pt x="31956" y="8195"/>
                  </a:lnTo>
                  <a:lnTo>
                    <a:pt x="32321" y="2375"/>
                  </a:lnTo>
                  <a:lnTo>
                    <a:pt x="29560" y="206"/>
                  </a:lnTo>
                  <a:cubicBezTo>
                    <a:pt x="29468" y="92"/>
                    <a:pt x="29377" y="1"/>
                    <a:pt x="29286" y="1"/>
                  </a:cubicBez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1"/>
            <p:cNvSpPr/>
            <p:nvPr/>
          </p:nvSpPr>
          <p:spPr>
            <a:xfrm>
              <a:off x="-1222793" y="1204039"/>
              <a:ext cx="1222788" cy="454106"/>
            </a:xfrm>
            <a:custGeom>
              <a:avLst/>
              <a:gdLst/>
              <a:ahLst/>
              <a:cxnLst/>
              <a:rect l="l" t="t" r="r" b="b"/>
              <a:pathLst>
                <a:path w="34810" h="12920" extrusionOk="0">
                  <a:moveTo>
                    <a:pt x="29194" y="1"/>
                  </a:moveTo>
                  <a:lnTo>
                    <a:pt x="480" y="2945"/>
                  </a:lnTo>
                  <a:cubicBezTo>
                    <a:pt x="183" y="2945"/>
                    <a:pt x="1" y="3219"/>
                    <a:pt x="1" y="3425"/>
                  </a:cubicBezTo>
                  <a:lnTo>
                    <a:pt x="959" y="12441"/>
                  </a:lnTo>
                  <a:cubicBezTo>
                    <a:pt x="959" y="12737"/>
                    <a:pt x="1233" y="12920"/>
                    <a:pt x="1416" y="12920"/>
                  </a:cubicBezTo>
                  <a:lnTo>
                    <a:pt x="30244" y="9975"/>
                  </a:lnTo>
                  <a:cubicBezTo>
                    <a:pt x="30336" y="9975"/>
                    <a:pt x="30427" y="9975"/>
                    <a:pt x="30518" y="9884"/>
                  </a:cubicBezTo>
                  <a:lnTo>
                    <a:pt x="34627" y="4840"/>
                  </a:lnTo>
                  <a:cubicBezTo>
                    <a:pt x="34809" y="4657"/>
                    <a:pt x="34718" y="4360"/>
                    <a:pt x="34513" y="4178"/>
                  </a:cubicBezTo>
                  <a:lnTo>
                    <a:pt x="29582" y="92"/>
                  </a:lnTo>
                  <a:cubicBezTo>
                    <a:pt x="29491" y="1"/>
                    <a:pt x="29286" y="1"/>
                    <a:pt x="29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6" name="Google Shape;716;p31"/>
          <p:cNvSpPr/>
          <p:nvPr/>
        </p:nvSpPr>
        <p:spPr>
          <a:xfrm rot="335668" flipH="1">
            <a:off x="8205459" y="3483567"/>
            <a:ext cx="248860" cy="576218"/>
          </a:xfrm>
          <a:custGeom>
            <a:avLst/>
            <a:gdLst/>
            <a:ahLst/>
            <a:cxnLst/>
            <a:rect l="l" t="t" r="r" b="b"/>
            <a:pathLst>
              <a:path w="6277" h="14700" extrusionOk="0">
                <a:moveTo>
                  <a:pt x="3859" y="1"/>
                </a:moveTo>
                <a:cubicBezTo>
                  <a:pt x="2821" y="1"/>
                  <a:pt x="1794" y="815"/>
                  <a:pt x="1712" y="1925"/>
                </a:cubicBezTo>
                <a:lnTo>
                  <a:pt x="91" y="12585"/>
                </a:lnTo>
                <a:cubicBezTo>
                  <a:pt x="0" y="13635"/>
                  <a:pt x="662" y="14571"/>
                  <a:pt x="1712" y="14662"/>
                </a:cubicBezTo>
                <a:cubicBezTo>
                  <a:pt x="1829" y="14687"/>
                  <a:pt x="1947" y="14699"/>
                  <a:pt x="2063" y="14699"/>
                </a:cubicBezTo>
                <a:cubicBezTo>
                  <a:pt x="2893" y="14699"/>
                  <a:pt x="3640" y="14077"/>
                  <a:pt x="3721" y="13155"/>
                </a:cubicBezTo>
                <a:lnTo>
                  <a:pt x="5136" y="3934"/>
                </a:lnTo>
                <a:cubicBezTo>
                  <a:pt x="5227" y="3067"/>
                  <a:pt x="4656" y="2405"/>
                  <a:pt x="3903" y="2314"/>
                </a:cubicBezTo>
                <a:cubicBezTo>
                  <a:pt x="3798" y="2285"/>
                  <a:pt x="3693" y="2271"/>
                  <a:pt x="3588" y="2271"/>
                </a:cubicBezTo>
                <a:cubicBezTo>
                  <a:pt x="2947" y="2271"/>
                  <a:pt x="2361" y="2787"/>
                  <a:pt x="2283" y="3455"/>
                </a:cubicBezTo>
                <a:lnTo>
                  <a:pt x="1233" y="10394"/>
                </a:lnTo>
                <a:cubicBezTo>
                  <a:pt x="1233" y="10485"/>
                  <a:pt x="1347" y="10576"/>
                  <a:pt x="1438" y="10576"/>
                </a:cubicBezTo>
                <a:lnTo>
                  <a:pt x="1529" y="10485"/>
                </a:lnTo>
                <a:lnTo>
                  <a:pt x="2579" y="3546"/>
                </a:lnTo>
                <a:cubicBezTo>
                  <a:pt x="2663" y="2939"/>
                  <a:pt x="3151" y="2485"/>
                  <a:pt x="3742" y="2485"/>
                </a:cubicBezTo>
                <a:cubicBezTo>
                  <a:pt x="3795" y="2485"/>
                  <a:pt x="3849" y="2489"/>
                  <a:pt x="3903" y="2496"/>
                </a:cubicBezTo>
                <a:cubicBezTo>
                  <a:pt x="4474" y="2587"/>
                  <a:pt x="4953" y="3158"/>
                  <a:pt x="4862" y="3820"/>
                </a:cubicBezTo>
                <a:lnTo>
                  <a:pt x="3515" y="13155"/>
                </a:lnTo>
                <a:cubicBezTo>
                  <a:pt x="3345" y="13941"/>
                  <a:pt x="2683" y="14489"/>
                  <a:pt x="1893" y="14489"/>
                </a:cubicBezTo>
                <a:cubicBezTo>
                  <a:pt x="1833" y="14489"/>
                  <a:pt x="1773" y="14486"/>
                  <a:pt x="1712" y="14479"/>
                </a:cubicBezTo>
                <a:cubicBezTo>
                  <a:pt x="867" y="14297"/>
                  <a:pt x="297" y="13521"/>
                  <a:pt x="388" y="12676"/>
                </a:cubicBezTo>
                <a:lnTo>
                  <a:pt x="1917" y="1925"/>
                </a:lnTo>
                <a:cubicBezTo>
                  <a:pt x="2081" y="982"/>
                  <a:pt x="2947" y="278"/>
                  <a:pt x="3882" y="278"/>
                </a:cubicBezTo>
                <a:cubicBezTo>
                  <a:pt x="3988" y="278"/>
                  <a:pt x="4094" y="286"/>
                  <a:pt x="4200" y="305"/>
                </a:cubicBezTo>
                <a:cubicBezTo>
                  <a:pt x="5341" y="396"/>
                  <a:pt x="6003" y="1446"/>
                  <a:pt x="5912" y="2496"/>
                </a:cubicBezTo>
                <a:lnTo>
                  <a:pt x="4656" y="10964"/>
                </a:lnTo>
                <a:cubicBezTo>
                  <a:pt x="4656" y="11056"/>
                  <a:pt x="4656" y="11147"/>
                  <a:pt x="4770" y="11147"/>
                </a:cubicBezTo>
                <a:cubicBezTo>
                  <a:pt x="4862" y="11147"/>
                  <a:pt x="4953" y="11056"/>
                  <a:pt x="4953" y="11056"/>
                </a:cubicBezTo>
                <a:lnTo>
                  <a:pt x="6186" y="2587"/>
                </a:lnTo>
                <a:cubicBezTo>
                  <a:pt x="6277" y="1355"/>
                  <a:pt x="5432" y="214"/>
                  <a:pt x="4200" y="31"/>
                </a:cubicBezTo>
                <a:cubicBezTo>
                  <a:pt x="4087" y="11"/>
                  <a:pt x="3973" y="1"/>
                  <a:pt x="3859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7174579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29"/>
          <p:cNvSpPr txBox="1">
            <a:spLocks noGrp="1"/>
          </p:cNvSpPr>
          <p:nvPr>
            <p:ph type="title"/>
          </p:nvPr>
        </p:nvSpPr>
        <p:spPr>
          <a:xfrm>
            <a:off x="720000" y="948900"/>
            <a:ext cx="3852000" cy="79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29"/>
          <p:cNvSpPr txBox="1">
            <a:spLocks noGrp="1"/>
          </p:cNvSpPr>
          <p:nvPr>
            <p:ph type="subTitle" idx="1"/>
          </p:nvPr>
        </p:nvSpPr>
        <p:spPr>
          <a:xfrm>
            <a:off x="720000" y="1748100"/>
            <a:ext cx="3852000" cy="13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latin typeface="Baloo 2 SemiBold"/>
                <a:ea typeface="Baloo 2 SemiBold"/>
                <a:cs typeface="Baloo 2 SemiBold"/>
                <a:sym typeface="Baloo 2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" name="Google Shape;288;p29"/>
          <p:cNvSpPr/>
          <p:nvPr/>
        </p:nvSpPr>
        <p:spPr>
          <a:xfrm rot="362834">
            <a:off x="-817964" y="4918604"/>
            <a:ext cx="6114087" cy="2826286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" name="Google Shape;289;p29"/>
          <p:cNvSpPr/>
          <p:nvPr/>
        </p:nvSpPr>
        <p:spPr>
          <a:xfrm rot="502826">
            <a:off x="3784583" y="4673056"/>
            <a:ext cx="6277962" cy="2145284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" name="Google Shape;290;p29"/>
          <p:cNvSpPr/>
          <p:nvPr/>
        </p:nvSpPr>
        <p:spPr>
          <a:xfrm>
            <a:off x="7220524" y="4720735"/>
            <a:ext cx="422543" cy="363981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" name="Google Shape;291;p29"/>
          <p:cNvSpPr/>
          <p:nvPr/>
        </p:nvSpPr>
        <p:spPr>
          <a:xfrm>
            <a:off x="4288500" y="4754637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" name="Google Shape;292;p29"/>
          <p:cNvSpPr/>
          <p:nvPr/>
        </p:nvSpPr>
        <p:spPr>
          <a:xfrm>
            <a:off x="2322349" y="4900600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" name="Google Shape;293;p29"/>
          <p:cNvSpPr/>
          <p:nvPr/>
        </p:nvSpPr>
        <p:spPr>
          <a:xfrm>
            <a:off x="3393310" y="4862874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" name="Google Shape;294;p29"/>
          <p:cNvSpPr/>
          <p:nvPr/>
        </p:nvSpPr>
        <p:spPr>
          <a:xfrm>
            <a:off x="6250699" y="4900588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" name="Google Shape;295;p29"/>
          <p:cNvSpPr txBox="1"/>
          <p:nvPr/>
        </p:nvSpPr>
        <p:spPr>
          <a:xfrm>
            <a:off x="720000" y="3590825"/>
            <a:ext cx="34056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CREDITS: This presentation template was created by </a:t>
            </a:r>
            <a:r>
              <a:rPr lang="en-GB" sz="1200">
                <a:solidFill>
                  <a:srgbClr val="000000"/>
                </a:solidFill>
                <a:uFill>
                  <a:noFill/>
                </a:uFill>
                <a:latin typeface="Baloo 2"/>
                <a:ea typeface="Baloo 2"/>
                <a:cs typeface="Baloo 2"/>
                <a:sym typeface="Baloo 2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, including icons by </a:t>
            </a:r>
            <a:r>
              <a:rPr lang="en-GB" sz="1200">
                <a:solidFill>
                  <a:srgbClr val="000000"/>
                </a:solidFill>
                <a:uFill>
                  <a:noFill/>
                </a:uFill>
                <a:latin typeface="Baloo 2"/>
                <a:ea typeface="Baloo 2"/>
                <a:cs typeface="Baloo 2"/>
                <a:sym typeface="Baloo 2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, and infographics &amp; images by </a:t>
            </a:r>
            <a:r>
              <a:rPr lang="en-GB" sz="1200">
                <a:solidFill>
                  <a:srgbClr val="000000"/>
                </a:solidFill>
                <a:uFill>
                  <a:noFill/>
                </a:uFill>
                <a:latin typeface="Baloo 2"/>
                <a:ea typeface="Baloo 2"/>
                <a:cs typeface="Baloo 2"/>
                <a:sym typeface="Baloo 2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 </a:t>
            </a:r>
            <a:endParaRPr sz="1200">
              <a:solidFill>
                <a:srgbClr val="000000"/>
              </a:solidFill>
              <a:latin typeface="Baloo 2"/>
              <a:ea typeface="Baloo 2"/>
              <a:cs typeface="Baloo 2"/>
              <a:sym typeface="Baloo 2"/>
            </a:endParaRPr>
          </a:p>
        </p:txBody>
      </p:sp>
    </p:spTree>
    <p:extLst>
      <p:ext uri="{BB962C8B-B14F-4D97-AF65-F5344CB8AC3E}">
        <p14:creationId xmlns:p14="http://schemas.microsoft.com/office/powerpoint/2010/main" val="65442243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18"/>
          <p:cNvSpPr txBox="1">
            <a:spLocks noGrp="1"/>
          </p:cNvSpPr>
          <p:nvPr>
            <p:ph type="title"/>
          </p:nvPr>
        </p:nvSpPr>
        <p:spPr>
          <a:xfrm>
            <a:off x="719977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1" name="Google Shape;481;p18"/>
          <p:cNvSpPr txBox="1">
            <a:spLocks noGrp="1"/>
          </p:cNvSpPr>
          <p:nvPr>
            <p:ph type="subTitle" idx="1"/>
          </p:nvPr>
        </p:nvSpPr>
        <p:spPr>
          <a:xfrm>
            <a:off x="71997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" name="Google Shape;482;p18"/>
          <p:cNvSpPr txBox="1">
            <a:spLocks noGrp="1"/>
          </p:cNvSpPr>
          <p:nvPr>
            <p:ph type="title" idx="2"/>
          </p:nvPr>
        </p:nvSpPr>
        <p:spPr>
          <a:xfrm>
            <a:off x="3419250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3" name="Google Shape;483;p18"/>
          <p:cNvSpPr txBox="1">
            <a:spLocks noGrp="1"/>
          </p:cNvSpPr>
          <p:nvPr>
            <p:ph type="subTitle" idx="3"/>
          </p:nvPr>
        </p:nvSpPr>
        <p:spPr>
          <a:xfrm>
            <a:off x="341924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18"/>
          <p:cNvSpPr txBox="1">
            <a:spLocks noGrp="1"/>
          </p:cNvSpPr>
          <p:nvPr>
            <p:ph type="title" idx="4"/>
          </p:nvPr>
        </p:nvSpPr>
        <p:spPr>
          <a:xfrm>
            <a:off x="719977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5" name="Google Shape;485;p18"/>
          <p:cNvSpPr txBox="1">
            <a:spLocks noGrp="1"/>
          </p:cNvSpPr>
          <p:nvPr>
            <p:ph type="subTitle" idx="5"/>
          </p:nvPr>
        </p:nvSpPr>
        <p:spPr>
          <a:xfrm>
            <a:off x="71997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" name="Google Shape;486;p18"/>
          <p:cNvSpPr txBox="1">
            <a:spLocks noGrp="1"/>
          </p:cNvSpPr>
          <p:nvPr>
            <p:ph type="title" idx="6"/>
          </p:nvPr>
        </p:nvSpPr>
        <p:spPr>
          <a:xfrm>
            <a:off x="3419250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7" name="Google Shape;487;p18"/>
          <p:cNvSpPr txBox="1">
            <a:spLocks noGrp="1"/>
          </p:cNvSpPr>
          <p:nvPr>
            <p:ph type="subTitle" idx="7"/>
          </p:nvPr>
        </p:nvSpPr>
        <p:spPr>
          <a:xfrm>
            <a:off x="341924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" name="Google Shape;488;p18"/>
          <p:cNvSpPr txBox="1">
            <a:spLocks noGrp="1"/>
          </p:cNvSpPr>
          <p:nvPr>
            <p:ph type="title" idx="8"/>
          </p:nvPr>
        </p:nvSpPr>
        <p:spPr>
          <a:xfrm>
            <a:off x="6118523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9" name="Google Shape;489;p18"/>
          <p:cNvSpPr txBox="1">
            <a:spLocks noGrp="1"/>
          </p:cNvSpPr>
          <p:nvPr>
            <p:ph type="subTitle" idx="9"/>
          </p:nvPr>
        </p:nvSpPr>
        <p:spPr>
          <a:xfrm>
            <a:off x="6118523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18"/>
          <p:cNvSpPr txBox="1">
            <a:spLocks noGrp="1"/>
          </p:cNvSpPr>
          <p:nvPr>
            <p:ph type="title" idx="13"/>
          </p:nvPr>
        </p:nvSpPr>
        <p:spPr>
          <a:xfrm>
            <a:off x="6118523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91" name="Google Shape;491;p18"/>
          <p:cNvSpPr txBox="1">
            <a:spLocks noGrp="1"/>
          </p:cNvSpPr>
          <p:nvPr>
            <p:ph type="subTitle" idx="14"/>
          </p:nvPr>
        </p:nvSpPr>
        <p:spPr>
          <a:xfrm>
            <a:off x="6118523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" name="Google Shape;492;p18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18"/>
          <p:cNvSpPr/>
          <p:nvPr/>
        </p:nvSpPr>
        <p:spPr>
          <a:xfrm>
            <a:off x="-759051" y="34619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4" name="Google Shape;494;p18"/>
          <p:cNvGrpSpPr/>
          <p:nvPr/>
        </p:nvGrpSpPr>
        <p:grpSpPr>
          <a:xfrm>
            <a:off x="8499307" y="4646043"/>
            <a:ext cx="1013442" cy="956542"/>
            <a:chOff x="2971651" y="3782061"/>
            <a:chExt cx="391079" cy="369108"/>
          </a:xfrm>
        </p:grpSpPr>
        <p:sp>
          <p:nvSpPr>
            <p:cNvPr id="495" name="Google Shape;495;p18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" name="Google Shape;497;p18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98" name="Google Shape;498;p18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18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18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18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18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18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18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5" name="Google Shape;505;p18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18"/>
          <p:cNvSpPr/>
          <p:nvPr/>
        </p:nvSpPr>
        <p:spPr>
          <a:xfrm>
            <a:off x="8564998" y="1778426"/>
            <a:ext cx="1101970" cy="621784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7" name="Google Shape;507;p18"/>
          <p:cNvGrpSpPr/>
          <p:nvPr/>
        </p:nvGrpSpPr>
        <p:grpSpPr>
          <a:xfrm rot="5652131">
            <a:off x="4947719" y="-977980"/>
            <a:ext cx="1218443" cy="1605291"/>
            <a:chOff x="5450897" y="3655524"/>
            <a:chExt cx="455990" cy="600741"/>
          </a:xfrm>
        </p:grpSpPr>
        <p:sp>
          <p:nvSpPr>
            <p:cNvPr id="508" name="Google Shape;508;p1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1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1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1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1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1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1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1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1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1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" name="Google Shape;519;p18"/>
          <p:cNvGrpSpPr/>
          <p:nvPr/>
        </p:nvGrpSpPr>
        <p:grpSpPr>
          <a:xfrm>
            <a:off x="5883935" y="5"/>
            <a:ext cx="378579" cy="343013"/>
            <a:chOff x="3346266" y="1265304"/>
            <a:chExt cx="227307" cy="205965"/>
          </a:xfrm>
        </p:grpSpPr>
        <p:sp>
          <p:nvSpPr>
            <p:cNvPr id="520" name="Google Shape;520;p1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1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1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1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1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1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1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8" name="Google Shape;548;p18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0426579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9368473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26"/>
          <p:cNvSpPr txBox="1">
            <a:spLocks noGrp="1"/>
          </p:cNvSpPr>
          <p:nvPr>
            <p:ph type="title"/>
          </p:nvPr>
        </p:nvSpPr>
        <p:spPr>
          <a:xfrm>
            <a:off x="835600" y="1959600"/>
            <a:ext cx="3536400" cy="102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4" name="Google Shape;254;p26"/>
          <p:cNvSpPr txBox="1">
            <a:spLocks noGrp="1"/>
          </p:cNvSpPr>
          <p:nvPr>
            <p:ph type="title" idx="2" hasCustomPrompt="1"/>
          </p:nvPr>
        </p:nvSpPr>
        <p:spPr>
          <a:xfrm>
            <a:off x="835600" y="1137625"/>
            <a:ext cx="2100600" cy="95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55" name="Google Shape;255;p26"/>
          <p:cNvSpPr txBox="1">
            <a:spLocks noGrp="1"/>
          </p:cNvSpPr>
          <p:nvPr>
            <p:ph type="subTitle" idx="1"/>
          </p:nvPr>
        </p:nvSpPr>
        <p:spPr>
          <a:xfrm>
            <a:off x="835600" y="2981400"/>
            <a:ext cx="3621600" cy="42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26"/>
          <p:cNvSpPr/>
          <p:nvPr/>
        </p:nvSpPr>
        <p:spPr>
          <a:xfrm rot="982892">
            <a:off x="-1749898" y="4211920"/>
            <a:ext cx="6114032" cy="2826275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" name="Google Shape;257;p26"/>
          <p:cNvSpPr/>
          <p:nvPr/>
        </p:nvSpPr>
        <p:spPr>
          <a:xfrm rot="-156">
            <a:off x="2362223" y="4917770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" name="Google Shape;258;p26"/>
          <p:cNvSpPr/>
          <p:nvPr/>
        </p:nvSpPr>
        <p:spPr>
          <a:xfrm rot="-156">
            <a:off x="7570198" y="4229670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" name="Google Shape;259;p26"/>
          <p:cNvSpPr/>
          <p:nvPr/>
        </p:nvSpPr>
        <p:spPr>
          <a:xfrm>
            <a:off x="413049" y="4526135"/>
            <a:ext cx="422543" cy="363981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" name="Google Shape;260;p26"/>
          <p:cNvSpPr/>
          <p:nvPr/>
        </p:nvSpPr>
        <p:spPr>
          <a:xfrm>
            <a:off x="2829513" y="4635662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" name="Google Shape;261;p26"/>
          <p:cNvSpPr/>
          <p:nvPr/>
        </p:nvSpPr>
        <p:spPr>
          <a:xfrm>
            <a:off x="1768587" y="4218046"/>
            <a:ext cx="484826" cy="417603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6"/>
          <p:cNvSpPr/>
          <p:nvPr/>
        </p:nvSpPr>
        <p:spPr>
          <a:xfrm>
            <a:off x="1470799" y="479507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" name="Google Shape;263;p26"/>
          <p:cNvSpPr/>
          <p:nvPr/>
        </p:nvSpPr>
        <p:spPr>
          <a:xfrm>
            <a:off x="4319962" y="4862400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" name="Google Shape;264;p26"/>
          <p:cNvSpPr/>
          <p:nvPr/>
        </p:nvSpPr>
        <p:spPr>
          <a:xfrm>
            <a:off x="8424012" y="4494038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" name="Google Shape;265;p26"/>
          <p:cNvSpPr/>
          <p:nvPr/>
        </p:nvSpPr>
        <p:spPr>
          <a:xfrm>
            <a:off x="6097574" y="491762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786709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sp>
        <p:nvSpPr>
          <p:cNvPr id="1262" name="Google Shape;1262;p10"/>
          <p:cNvSpPr/>
          <p:nvPr/>
        </p:nvSpPr>
        <p:spPr>
          <a:xfrm>
            <a:off x="-1084580" y="4602903"/>
            <a:ext cx="2869524" cy="2800388"/>
          </a:xfrm>
          <a:custGeom>
            <a:avLst/>
            <a:gdLst/>
            <a:ahLst/>
            <a:cxnLst/>
            <a:rect l="l" t="t" r="r" b="b"/>
            <a:pathLst>
              <a:path w="39985" h="39023" extrusionOk="0">
                <a:moveTo>
                  <a:pt x="19555" y="1"/>
                </a:moveTo>
                <a:cubicBezTo>
                  <a:pt x="17751" y="1"/>
                  <a:pt x="15948" y="224"/>
                  <a:pt x="14208" y="672"/>
                </a:cubicBezTo>
                <a:lnTo>
                  <a:pt x="14397" y="744"/>
                </a:lnTo>
                <a:lnTo>
                  <a:pt x="14397" y="744"/>
                </a:lnTo>
                <a:cubicBezTo>
                  <a:pt x="12048" y="978"/>
                  <a:pt x="9715" y="1569"/>
                  <a:pt x="7787" y="2906"/>
                </a:cubicBezTo>
                <a:cubicBezTo>
                  <a:pt x="5987" y="4146"/>
                  <a:pt x="4654" y="5976"/>
                  <a:pt x="3537" y="7869"/>
                </a:cubicBezTo>
                <a:cubicBezTo>
                  <a:pt x="1397" y="11560"/>
                  <a:pt x="1" y="15748"/>
                  <a:pt x="32" y="19997"/>
                </a:cubicBezTo>
                <a:cubicBezTo>
                  <a:pt x="63" y="24247"/>
                  <a:pt x="1521" y="28558"/>
                  <a:pt x="4499" y="31629"/>
                </a:cubicBezTo>
                <a:cubicBezTo>
                  <a:pt x="7290" y="34514"/>
                  <a:pt x="11106" y="36096"/>
                  <a:pt x="14921" y="37337"/>
                </a:cubicBezTo>
                <a:cubicBezTo>
                  <a:pt x="17618" y="38244"/>
                  <a:pt x="20443" y="39022"/>
                  <a:pt x="23270" y="39022"/>
                </a:cubicBezTo>
                <a:cubicBezTo>
                  <a:pt x="24117" y="39022"/>
                  <a:pt x="24965" y="38952"/>
                  <a:pt x="25809" y="38795"/>
                </a:cubicBezTo>
                <a:cubicBezTo>
                  <a:pt x="32044" y="37616"/>
                  <a:pt x="36479" y="31815"/>
                  <a:pt x="38434" y="25798"/>
                </a:cubicBezTo>
                <a:cubicBezTo>
                  <a:pt x="39054" y="23968"/>
                  <a:pt x="39457" y="22106"/>
                  <a:pt x="39612" y="20183"/>
                </a:cubicBezTo>
                <a:cubicBezTo>
                  <a:pt x="39985" y="13979"/>
                  <a:pt x="36945" y="7714"/>
                  <a:pt x="31951" y="3991"/>
                </a:cubicBezTo>
                <a:cubicBezTo>
                  <a:pt x="28423" y="1346"/>
                  <a:pt x="23987" y="1"/>
                  <a:pt x="1955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3" name="Google Shape;1263;p10"/>
          <p:cNvSpPr txBox="1">
            <a:spLocks noGrp="1"/>
          </p:cNvSpPr>
          <p:nvPr>
            <p:ph type="title"/>
          </p:nvPr>
        </p:nvSpPr>
        <p:spPr>
          <a:xfrm>
            <a:off x="714300" y="546402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64" name="Google Shape;1264;p10"/>
          <p:cNvGrpSpPr/>
          <p:nvPr/>
        </p:nvGrpSpPr>
        <p:grpSpPr>
          <a:xfrm rot="10800000">
            <a:off x="6628389" y="-463013"/>
            <a:ext cx="4494673" cy="1629078"/>
            <a:chOff x="-1068128" y="3996204"/>
            <a:chExt cx="3672418" cy="1331055"/>
          </a:xfrm>
        </p:grpSpPr>
        <p:sp>
          <p:nvSpPr>
            <p:cNvPr id="1265" name="Google Shape;1265;p10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66" name="Google Shape;1266;p10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1267" name="Google Shape;1267;p10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10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10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10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10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10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10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10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10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10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10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10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10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10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10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10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10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10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10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10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10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10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10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10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10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10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10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10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10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10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10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10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10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10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10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10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10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10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10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10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10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10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10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10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10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10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10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10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10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10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10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10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19" name="Google Shape;1319;p10"/>
          <p:cNvGrpSpPr/>
          <p:nvPr/>
        </p:nvGrpSpPr>
        <p:grpSpPr>
          <a:xfrm rot="1156600">
            <a:off x="-466355" y="3496234"/>
            <a:ext cx="871121" cy="1397678"/>
            <a:chOff x="2402100" y="3854125"/>
            <a:chExt cx="435600" cy="698825"/>
          </a:xfrm>
        </p:grpSpPr>
        <p:sp>
          <p:nvSpPr>
            <p:cNvPr id="1320" name="Google Shape;1320;p10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10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10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10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10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10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10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10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10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10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10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10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10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" name="Google Shape;1333;p10"/>
          <p:cNvGrpSpPr/>
          <p:nvPr/>
        </p:nvGrpSpPr>
        <p:grpSpPr>
          <a:xfrm rot="10091607" flipH="1">
            <a:off x="5890244" y="-600340"/>
            <a:ext cx="2103360" cy="1567814"/>
            <a:chOff x="4500175" y="3779525"/>
            <a:chExt cx="1136425" cy="847075"/>
          </a:xfrm>
        </p:grpSpPr>
        <p:sp>
          <p:nvSpPr>
            <p:cNvPr id="1334" name="Google Shape;1334;p10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10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10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10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10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10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10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10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10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10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10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5" name="Google Shape;1345;p10"/>
          <p:cNvGrpSpPr/>
          <p:nvPr/>
        </p:nvGrpSpPr>
        <p:grpSpPr>
          <a:xfrm rot="-1341702" flipH="1">
            <a:off x="8386280" y="4258898"/>
            <a:ext cx="854365" cy="1506973"/>
            <a:chOff x="2797700" y="3217325"/>
            <a:chExt cx="682725" cy="1204225"/>
          </a:xfrm>
        </p:grpSpPr>
        <p:sp>
          <p:nvSpPr>
            <p:cNvPr id="1346" name="Google Shape;1346;p10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10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10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10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10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10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10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3" name="Google Shape;1353;p10"/>
          <p:cNvGrpSpPr/>
          <p:nvPr/>
        </p:nvGrpSpPr>
        <p:grpSpPr>
          <a:xfrm>
            <a:off x="965063" y="4651350"/>
            <a:ext cx="610325" cy="417350"/>
            <a:chOff x="364525" y="2023775"/>
            <a:chExt cx="610325" cy="417350"/>
          </a:xfrm>
        </p:grpSpPr>
        <p:sp>
          <p:nvSpPr>
            <p:cNvPr id="1354" name="Google Shape;1354;p10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10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10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10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10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10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10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10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7266909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 rot="-360">
            <a:off x="1711000" y="1331303"/>
            <a:ext cx="5721900" cy="1225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 rot="-1081">
            <a:off x="1711010" y="2541700"/>
            <a:ext cx="5721900" cy="375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 rot="-220914">
            <a:off x="4284124" y="4560380"/>
            <a:ext cx="5994269" cy="2568864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rot="493380">
            <a:off x="-2963410" y="4323491"/>
            <a:ext cx="7572535" cy="2826173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17266" y="4532404"/>
            <a:ext cx="428092" cy="368249"/>
          </a:xfrm>
          <a:custGeom>
            <a:avLst/>
            <a:gdLst/>
            <a:ahLst/>
            <a:cxnLst/>
            <a:rect l="l" t="t" r="r" b="b"/>
            <a:pathLst>
              <a:path w="8427" h="7249" extrusionOk="0">
                <a:moveTo>
                  <a:pt x="4235" y="1"/>
                </a:moveTo>
                <a:lnTo>
                  <a:pt x="3951" y="88"/>
                </a:lnTo>
                <a:lnTo>
                  <a:pt x="3842" y="219"/>
                </a:lnTo>
                <a:lnTo>
                  <a:pt x="3580" y="568"/>
                </a:lnTo>
                <a:lnTo>
                  <a:pt x="3209" y="1289"/>
                </a:lnTo>
                <a:lnTo>
                  <a:pt x="2969" y="2380"/>
                </a:lnTo>
                <a:lnTo>
                  <a:pt x="2969" y="3144"/>
                </a:lnTo>
                <a:lnTo>
                  <a:pt x="2773" y="2904"/>
                </a:lnTo>
                <a:lnTo>
                  <a:pt x="2314" y="2489"/>
                </a:lnTo>
                <a:lnTo>
                  <a:pt x="1768" y="2184"/>
                </a:lnTo>
                <a:lnTo>
                  <a:pt x="1157" y="2031"/>
                </a:lnTo>
                <a:lnTo>
                  <a:pt x="808" y="2009"/>
                </a:lnTo>
                <a:lnTo>
                  <a:pt x="633" y="2031"/>
                </a:lnTo>
                <a:lnTo>
                  <a:pt x="306" y="2184"/>
                </a:lnTo>
                <a:lnTo>
                  <a:pt x="87" y="2446"/>
                </a:lnTo>
                <a:lnTo>
                  <a:pt x="0" y="2795"/>
                </a:lnTo>
                <a:lnTo>
                  <a:pt x="44" y="2991"/>
                </a:lnTo>
                <a:lnTo>
                  <a:pt x="262" y="3646"/>
                </a:lnTo>
                <a:lnTo>
                  <a:pt x="917" y="4847"/>
                </a:lnTo>
                <a:lnTo>
                  <a:pt x="1812" y="5917"/>
                </a:lnTo>
                <a:lnTo>
                  <a:pt x="2882" y="6790"/>
                </a:lnTo>
                <a:lnTo>
                  <a:pt x="3449" y="7139"/>
                </a:lnTo>
                <a:lnTo>
                  <a:pt x="3646" y="7226"/>
                </a:lnTo>
                <a:lnTo>
                  <a:pt x="3995" y="7248"/>
                </a:lnTo>
                <a:lnTo>
                  <a:pt x="4148" y="7183"/>
                </a:lnTo>
                <a:lnTo>
                  <a:pt x="4344" y="7183"/>
                </a:lnTo>
                <a:lnTo>
                  <a:pt x="4541" y="7052"/>
                </a:lnTo>
                <a:lnTo>
                  <a:pt x="5152" y="6659"/>
                </a:lnTo>
                <a:lnTo>
                  <a:pt x="6549" y="5764"/>
                </a:lnTo>
                <a:lnTo>
                  <a:pt x="7466" y="4956"/>
                </a:lnTo>
                <a:lnTo>
                  <a:pt x="7968" y="4345"/>
                </a:lnTo>
                <a:lnTo>
                  <a:pt x="8296" y="3668"/>
                </a:lnTo>
                <a:lnTo>
                  <a:pt x="8427" y="2926"/>
                </a:lnTo>
                <a:lnTo>
                  <a:pt x="8405" y="2511"/>
                </a:lnTo>
                <a:lnTo>
                  <a:pt x="8317" y="2271"/>
                </a:lnTo>
                <a:lnTo>
                  <a:pt x="7903" y="1943"/>
                </a:lnTo>
                <a:lnTo>
                  <a:pt x="7663" y="1922"/>
                </a:lnTo>
                <a:lnTo>
                  <a:pt x="7073" y="2009"/>
                </a:lnTo>
                <a:lnTo>
                  <a:pt x="6069" y="2446"/>
                </a:lnTo>
                <a:lnTo>
                  <a:pt x="5632" y="2751"/>
                </a:lnTo>
                <a:lnTo>
                  <a:pt x="5676" y="2424"/>
                </a:lnTo>
                <a:lnTo>
                  <a:pt x="5676" y="1769"/>
                </a:lnTo>
                <a:lnTo>
                  <a:pt x="5523" y="1136"/>
                </a:lnTo>
                <a:lnTo>
                  <a:pt x="5196" y="524"/>
                </a:lnTo>
                <a:lnTo>
                  <a:pt x="4934" y="241"/>
                </a:lnTo>
                <a:lnTo>
                  <a:pt x="4825" y="132"/>
                </a:lnTo>
                <a:lnTo>
                  <a:pt x="4541" y="22"/>
                </a:lnTo>
                <a:lnTo>
                  <a:pt x="423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3513924" y="485602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2547088" y="4640447"/>
            <a:ext cx="343814" cy="296164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0" y="4311887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0"/>
                </a:moveTo>
                <a:lnTo>
                  <a:pt x="2293" y="131"/>
                </a:lnTo>
                <a:lnTo>
                  <a:pt x="2118" y="350"/>
                </a:lnTo>
                <a:lnTo>
                  <a:pt x="1922" y="786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6" y="1223"/>
                </a:lnTo>
                <a:lnTo>
                  <a:pt x="481" y="1201"/>
                </a:lnTo>
                <a:lnTo>
                  <a:pt x="262" y="1223"/>
                </a:lnTo>
                <a:lnTo>
                  <a:pt x="0" y="1550"/>
                </a:lnTo>
                <a:lnTo>
                  <a:pt x="22" y="1769"/>
                </a:lnTo>
                <a:lnTo>
                  <a:pt x="153" y="2162"/>
                </a:lnTo>
                <a:lnTo>
                  <a:pt x="546" y="2860"/>
                </a:lnTo>
                <a:lnTo>
                  <a:pt x="1070" y="3493"/>
                </a:lnTo>
                <a:lnTo>
                  <a:pt x="1703" y="4039"/>
                </a:lnTo>
                <a:lnTo>
                  <a:pt x="2053" y="4257"/>
                </a:lnTo>
                <a:lnTo>
                  <a:pt x="2271" y="4345"/>
                </a:lnTo>
                <a:lnTo>
                  <a:pt x="2445" y="4279"/>
                </a:lnTo>
                <a:lnTo>
                  <a:pt x="2576" y="4257"/>
                </a:lnTo>
                <a:lnTo>
                  <a:pt x="2686" y="4192"/>
                </a:lnTo>
                <a:lnTo>
                  <a:pt x="3493" y="3712"/>
                </a:lnTo>
                <a:lnTo>
                  <a:pt x="4629" y="2773"/>
                </a:lnTo>
                <a:lnTo>
                  <a:pt x="4956" y="2183"/>
                </a:lnTo>
                <a:lnTo>
                  <a:pt x="5043" y="1747"/>
                </a:lnTo>
                <a:lnTo>
                  <a:pt x="5021" y="1507"/>
                </a:lnTo>
                <a:lnTo>
                  <a:pt x="4978" y="1354"/>
                </a:lnTo>
                <a:lnTo>
                  <a:pt x="4716" y="1157"/>
                </a:lnTo>
                <a:lnTo>
                  <a:pt x="4585" y="1136"/>
                </a:lnTo>
                <a:lnTo>
                  <a:pt x="4236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319" y="677"/>
                </a:lnTo>
                <a:lnTo>
                  <a:pt x="3100" y="306"/>
                </a:lnTo>
                <a:lnTo>
                  <a:pt x="2948" y="131"/>
                </a:lnTo>
                <a:lnTo>
                  <a:pt x="2795" y="22"/>
                </a:lnTo>
                <a:lnTo>
                  <a:pt x="242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5378416" y="4771666"/>
            <a:ext cx="428092" cy="368249"/>
          </a:xfrm>
          <a:custGeom>
            <a:avLst/>
            <a:gdLst/>
            <a:ahLst/>
            <a:cxnLst/>
            <a:rect l="l" t="t" r="r" b="b"/>
            <a:pathLst>
              <a:path w="8427" h="7249" extrusionOk="0">
                <a:moveTo>
                  <a:pt x="4235" y="1"/>
                </a:moveTo>
                <a:lnTo>
                  <a:pt x="3951" y="88"/>
                </a:lnTo>
                <a:lnTo>
                  <a:pt x="3842" y="219"/>
                </a:lnTo>
                <a:lnTo>
                  <a:pt x="3580" y="568"/>
                </a:lnTo>
                <a:lnTo>
                  <a:pt x="3209" y="1289"/>
                </a:lnTo>
                <a:lnTo>
                  <a:pt x="2969" y="2380"/>
                </a:lnTo>
                <a:lnTo>
                  <a:pt x="2969" y="3144"/>
                </a:lnTo>
                <a:lnTo>
                  <a:pt x="2773" y="2904"/>
                </a:lnTo>
                <a:lnTo>
                  <a:pt x="2314" y="2489"/>
                </a:lnTo>
                <a:lnTo>
                  <a:pt x="1768" y="2184"/>
                </a:lnTo>
                <a:lnTo>
                  <a:pt x="1157" y="2031"/>
                </a:lnTo>
                <a:lnTo>
                  <a:pt x="808" y="2009"/>
                </a:lnTo>
                <a:lnTo>
                  <a:pt x="633" y="2031"/>
                </a:lnTo>
                <a:lnTo>
                  <a:pt x="306" y="2184"/>
                </a:lnTo>
                <a:lnTo>
                  <a:pt x="87" y="2446"/>
                </a:lnTo>
                <a:lnTo>
                  <a:pt x="0" y="2795"/>
                </a:lnTo>
                <a:lnTo>
                  <a:pt x="44" y="2991"/>
                </a:lnTo>
                <a:lnTo>
                  <a:pt x="262" y="3646"/>
                </a:lnTo>
                <a:lnTo>
                  <a:pt x="917" y="4847"/>
                </a:lnTo>
                <a:lnTo>
                  <a:pt x="1812" y="5917"/>
                </a:lnTo>
                <a:lnTo>
                  <a:pt x="2882" y="6790"/>
                </a:lnTo>
                <a:lnTo>
                  <a:pt x="3449" y="7139"/>
                </a:lnTo>
                <a:lnTo>
                  <a:pt x="3646" y="7226"/>
                </a:lnTo>
                <a:lnTo>
                  <a:pt x="3995" y="7248"/>
                </a:lnTo>
                <a:lnTo>
                  <a:pt x="4148" y="7183"/>
                </a:lnTo>
                <a:lnTo>
                  <a:pt x="4344" y="7183"/>
                </a:lnTo>
                <a:lnTo>
                  <a:pt x="4541" y="7052"/>
                </a:lnTo>
                <a:lnTo>
                  <a:pt x="5152" y="6659"/>
                </a:lnTo>
                <a:lnTo>
                  <a:pt x="6549" y="5764"/>
                </a:lnTo>
                <a:lnTo>
                  <a:pt x="7466" y="4956"/>
                </a:lnTo>
                <a:lnTo>
                  <a:pt x="7968" y="4345"/>
                </a:lnTo>
                <a:lnTo>
                  <a:pt x="8296" y="3668"/>
                </a:lnTo>
                <a:lnTo>
                  <a:pt x="8427" y="2926"/>
                </a:lnTo>
                <a:lnTo>
                  <a:pt x="8405" y="2511"/>
                </a:lnTo>
                <a:lnTo>
                  <a:pt x="8317" y="2271"/>
                </a:lnTo>
                <a:lnTo>
                  <a:pt x="7903" y="1943"/>
                </a:lnTo>
                <a:lnTo>
                  <a:pt x="7663" y="1922"/>
                </a:lnTo>
                <a:lnTo>
                  <a:pt x="7073" y="2009"/>
                </a:lnTo>
                <a:lnTo>
                  <a:pt x="6069" y="2446"/>
                </a:lnTo>
                <a:lnTo>
                  <a:pt x="5632" y="2751"/>
                </a:lnTo>
                <a:lnTo>
                  <a:pt x="5676" y="2424"/>
                </a:lnTo>
                <a:lnTo>
                  <a:pt x="5676" y="1769"/>
                </a:lnTo>
                <a:lnTo>
                  <a:pt x="5523" y="1136"/>
                </a:lnTo>
                <a:lnTo>
                  <a:pt x="5196" y="524"/>
                </a:lnTo>
                <a:lnTo>
                  <a:pt x="4934" y="241"/>
                </a:lnTo>
                <a:lnTo>
                  <a:pt x="4825" y="132"/>
                </a:lnTo>
                <a:lnTo>
                  <a:pt x="4541" y="22"/>
                </a:lnTo>
                <a:lnTo>
                  <a:pt x="423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7283338" y="4818310"/>
            <a:ext cx="343814" cy="296164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6462762" y="4678163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060404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/>
          <p:nvPr/>
        </p:nvSpPr>
        <p:spPr>
          <a:xfrm rot="982892">
            <a:off x="-1782048" y="5005270"/>
            <a:ext cx="6114032" cy="2826275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 rot="-156">
            <a:off x="1944298" y="4899770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3"/>
          <p:cNvSpPr/>
          <p:nvPr/>
        </p:nvSpPr>
        <p:spPr>
          <a:xfrm rot="-156">
            <a:off x="7366598" y="4669020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311149" y="4842600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" name="Google Shape;25;p3"/>
          <p:cNvSpPr/>
          <p:nvPr/>
        </p:nvSpPr>
        <p:spPr>
          <a:xfrm>
            <a:off x="8913124" y="466887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" name="Google Shape;26;p3"/>
          <p:cNvSpPr txBox="1">
            <a:spLocks noGrp="1"/>
          </p:cNvSpPr>
          <p:nvPr>
            <p:ph type="title"/>
          </p:nvPr>
        </p:nvSpPr>
        <p:spPr>
          <a:xfrm>
            <a:off x="1476575" y="1959600"/>
            <a:ext cx="6190800" cy="102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7" name="Google Shape;27;p3"/>
          <p:cNvSpPr txBox="1">
            <a:spLocks noGrp="1"/>
          </p:cNvSpPr>
          <p:nvPr>
            <p:ph type="title" idx="2" hasCustomPrompt="1"/>
          </p:nvPr>
        </p:nvSpPr>
        <p:spPr>
          <a:xfrm>
            <a:off x="3756675" y="1137625"/>
            <a:ext cx="1630800" cy="95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 txBox="1">
            <a:spLocks noGrp="1"/>
          </p:cNvSpPr>
          <p:nvPr>
            <p:ph type="subTitle" idx="1"/>
          </p:nvPr>
        </p:nvSpPr>
        <p:spPr>
          <a:xfrm>
            <a:off x="2607375" y="2981388"/>
            <a:ext cx="3929100" cy="42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025626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0" name="Google Shape;50;p6"/>
          <p:cNvSpPr/>
          <p:nvPr/>
        </p:nvSpPr>
        <p:spPr>
          <a:xfrm rot="782001">
            <a:off x="-1162680" y="4500493"/>
            <a:ext cx="5416595" cy="214528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" name="Google Shape;51;p6"/>
          <p:cNvSpPr/>
          <p:nvPr/>
        </p:nvSpPr>
        <p:spPr>
          <a:xfrm rot="-189958">
            <a:off x="5315365" y="4615191"/>
            <a:ext cx="4393771" cy="2145247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6"/>
          <p:cNvSpPr/>
          <p:nvPr/>
        </p:nvSpPr>
        <p:spPr>
          <a:xfrm>
            <a:off x="463774" y="4493650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6"/>
          <p:cNvSpPr/>
          <p:nvPr/>
        </p:nvSpPr>
        <p:spPr>
          <a:xfrm>
            <a:off x="6665926" y="4738035"/>
            <a:ext cx="343814" cy="296164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54;p6"/>
          <p:cNvSpPr/>
          <p:nvPr/>
        </p:nvSpPr>
        <p:spPr>
          <a:xfrm>
            <a:off x="8603875" y="4795787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55;p6"/>
          <p:cNvSpPr/>
          <p:nvPr/>
        </p:nvSpPr>
        <p:spPr>
          <a:xfrm>
            <a:off x="7513750" y="4395596"/>
            <a:ext cx="484826" cy="417603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56;p6"/>
          <p:cNvSpPr/>
          <p:nvPr/>
        </p:nvSpPr>
        <p:spPr>
          <a:xfrm>
            <a:off x="1158126" y="4738035"/>
            <a:ext cx="343814" cy="296164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57;p6"/>
          <p:cNvSpPr/>
          <p:nvPr/>
        </p:nvSpPr>
        <p:spPr>
          <a:xfrm>
            <a:off x="2307076" y="4680610"/>
            <a:ext cx="343814" cy="296164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5841998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8"/>
          <p:cNvSpPr txBox="1">
            <a:spLocks noGrp="1"/>
          </p:cNvSpPr>
          <p:nvPr>
            <p:ph type="title"/>
          </p:nvPr>
        </p:nvSpPr>
        <p:spPr>
          <a:xfrm>
            <a:off x="2417250" y="1283500"/>
            <a:ext cx="4309500" cy="25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68" name="Google Shape;68;p8"/>
          <p:cNvSpPr/>
          <p:nvPr/>
        </p:nvSpPr>
        <p:spPr>
          <a:xfrm rot="-81" flipH="1">
            <a:off x="-1347377" y="4058068"/>
            <a:ext cx="6009443" cy="2145344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69;p8"/>
          <p:cNvSpPr/>
          <p:nvPr/>
        </p:nvSpPr>
        <p:spPr>
          <a:xfrm flipH="1">
            <a:off x="2542479" y="4226414"/>
            <a:ext cx="255743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8"/>
          <p:cNvSpPr/>
          <p:nvPr/>
        </p:nvSpPr>
        <p:spPr>
          <a:xfrm flipH="1">
            <a:off x="3543326" y="4507852"/>
            <a:ext cx="343169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71;p8"/>
          <p:cNvSpPr/>
          <p:nvPr/>
        </p:nvSpPr>
        <p:spPr>
          <a:xfrm flipH="1">
            <a:off x="1720614" y="4447150"/>
            <a:ext cx="483895" cy="417603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72;p8"/>
          <p:cNvSpPr/>
          <p:nvPr/>
        </p:nvSpPr>
        <p:spPr>
          <a:xfrm flipH="1">
            <a:off x="685081" y="4418594"/>
            <a:ext cx="343156" cy="296155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8393247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100242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3"/>
          <p:cNvSpPr txBox="1">
            <a:spLocks noGrp="1"/>
          </p:cNvSpPr>
          <p:nvPr>
            <p:ph type="title" hasCustomPrompt="1"/>
          </p:nvPr>
        </p:nvSpPr>
        <p:spPr>
          <a:xfrm>
            <a:off x="1497900" y="1241350"/>
            <a:ext cx="760800" cy="66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36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92" name="Google Shape;92;p13"/>
          <p:cNvSpPr txBox="1">
            <a:spLocks noGrp="1"/>
          </p:cNvSpPr>
          <p:nvPr>
            <p:ph type="subTitle" idx="1"/>
          </p:nvPr>
        </p:nvSpPr>
        <p:spPr>
          <a:xfrm>
            <a:off x="720000" y="1910950"/>
            <a:ext cx="23166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Luckiest Guy"/>
              <a:buNone/>
              <a:defRPr sz="24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endParaRPr/>
          </a:p>
        </p:txBody>
      </p:sp>
      <p:sp>
        <p:nvSpPr>
          <p:cNvPr id="93" name="Google Shape;93;p13"/>
          <p:cNvSpPr txBox="1">
            <a:spLocks noGrp="1"/>
          </p:cNvSpPr>
          <p:nvPr>
            <p:ph type="subTitle" idx="2"/>
          </p:nvPr>
        </p:nvSpPr>
        <p:spPr>
          <a:xfrm>
            <a:off x="720001" y="2258350"/>
            <a:ext cx="2316600" cy="51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" name="Google Shape;94;p13"/>
          <p:cNvSpPr txBox="1">
            <a:spLocks noGrp="1"/>
          </p:cNvSpPr>
          <p:nvPr>
            <p:ph type="title" idx="3" hasCustomPrompt="1"/>
          </p:nvPr>
        </p:nvSpPr>
        <p:spPr>
          <a:xfrm>
            <a:off x="3294767" y="2891400"/>
            <a:ext cx="760800" cy="66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36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95" name="Google Shape;95;p13"/>
          <p:cNvSpPr txBox="1">
            <a:spLocks noGrp="1"/>
          </p:cNvSpPr>
          <p:nvPr>
            <p:ph type="subTitle" idx="4"/>
          </p:nvPr>
        </p:nvSpPr>
        <p:spPr>
          <a:xfrm>
            <a:off x="2516883" y="3561000"/>
            <a:ext cx="23166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800"/>
              <a:buFont typeface="Luckiest Guy"/>
              <a:buNone/>
              <a:defRPr sz="24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endParaRPr/>
          </a:p>
        </p:txBody>
      </p:sp>
      <p:sp>
        <p:nvSpPr>
          <p:cNvPr id="96" name="Google Shape;96;p13"/>
          <p:cNvSpPr txBox="1">
            <a:spLocks noGrp="1"/>
          </p:cNvSpPr>
          <p:nvPr>
            <p:ph type="subTitle" idx="5"/>
          </p:nvPr>
        </p:nvSpPr>
        <p:spPr>
          <a:xfrm>
            <a:off x="2516884" y="3908400"/>
            <a:ext cx="2316600" cy="51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" name="Google Shape;97;p13"/>
          <p:cNvSpPr txBox="1">
            <a:spLocks noGrp="1"/>
          </p:cNvSpPr>
          <p:nvPr>
            <p:ph type="title" idx="6" hasCustomPrompt="1"/>
          </p:nvPr>
        </p:nvSpPr>
        <p:spPr>
          <a:xfrm>
            <a:off x="5091633" y="1241350"/>
            <a:ext cx="760800" cy="66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3600">
                <a:solidFill>
                  <a:schemeClr val="accent1"/>
                </a:solidFill>
              </a:defRPr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98" name="Google Shape;98;p13"/>
          <p:cNvSpPr txBox="1">
            <a:spLocks noGrp="1"/>
          </p:cNvSpPr>
          <p:nvPr>
            <p:ph type="subTitle" idx="7"/>
          </p:nvPr>
        </p:nvSpPr>
        <p:spPr>
          <a:xfrm>
            <a:off x="4313767" y="1910950"/>
            <a:ext cx="23166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800"/>
              <a:buFont typeface="Luckiest Guy"/>
              <a:buNone/>
              <a:defRPr sz="24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endParaRPr/>
          </a:p>
        </p:txBody>
      </p:sp>
      <p:sp>
        <p:nvSpPr>
          <p:cNvPr id="99" name="Google Shape;99;p13"/>
          <p:cNvSpPr txBox="1">
            <a:spLocks noGrp="1"/>
          </p:cNvSpPr>
          <p:nvPr>
            <p:ph type="subTitle" idx="8"/>
          </p:nvPr>
        </p:nvSpPr>
        <p:spPr>
          <a:xfrm>
            <a:off x="4313768" y="2258350"/>
            <a:ext cx="2316600" cy="51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" name="Google Shape;100;p13"/>
          <p:cNvSpPr txBox="1">
            <a:spLocks noGrp="1"/>
          </p:cNvSpPr>
          <p:nvPr>
            <p:ph type="title" idx="9" hasCustomPrompt="1"/>
          </p:nvPr>
        </p:nvSpPr>
        <p:spPr>
          <a:xfrm>
            <a:off x="6888500" y="2891400"/>
            <a:ext cx="760800" cy="66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3600">
                <a:solidFill>
                  <a:schemeClr val="accent1"/>
                </a:solidFill>
              </a:defRPr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101" name="Google Shape;101;p13"/>
          <p:cNvSpPr txBox="1">
            <a:spLocks noGrp="1"/>
          </p:cNvSpPr>
          <p:nvPr>
            <p:ph type="subTitle" idx="13"/>
          </p:nvPr>
        </p:nvSpPr>
        <p:spPr>
          <a:xfrm>
            <a:off x="6110650" y="3561000"/>
            <a:ext cx="23166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800"/>
              <a:buFont typeface="Luckiest Guy"/>
              <a:buNone/>
              <a:defRPr sz="24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uckiest Guy"/>
              <a:buNone/>
              <a:defRPr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endParaRPr/>
          </a:p>
        </p:txBody>
      </p:sp>
      <p:sp>
        <p:nvSpPr>
          <p:cNvPr id="102" name="Google Shape;102;p13"/>
          <p:cNvSpPr txBox="1">
            <a:spLocks noGrp="1"/>
          </p:cNvSpPr>
          <p:nvPr>
            <p:ph type="subTitle" idx="14"/>
          </p:nvPr>
        </p:nvSpPr>
        <p:spPr>
          <a:xfrm>
            <a:off x="6110651" y="3908400"/>
            <a:ext cx="2316600" cy="51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13"/>
          <p:cNvSpPr txBox="1">
            <a:spLocks noGrp="1"/>
          </p:cNvSpPr>
          <p:nvPr>
            <p:ph type="title" idx="15"/>
          </p:nvPr>
        </p:nvSpPr>
        <p:spPr>
          <a:xfrm>
            <a:off x="720000" y="540000"/>
            <a:ext cx="7704000" cy="47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4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4" name="Google Shape;104;p13"/>
          <p:cNvSpPr/>
          <p:nvPr/>
        </p:nvSpPr>
        <p:spPr>
          <a:xfrm rot="781981">
            <a:off x="-1129868" y="4426513"/>
            <a:ext cx="3699720" cy="214528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5;p13"/>
          <p:cNvSpPr/>
          <p:nvPr/>
        </p:nvSpPr>
        <p:spPr>
          <a:xfrm rot="-189958">
            <a:off x="3397240" y="4615191"/>
            <a:ext cx="4393771" cy="2145247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6;p13"/>
          <p:cNvSpPr/>
          <p:nvPr/>
        </p:nvSpPr>
        <p:spPr>
          <a:xfrm>
            <a:off x="317266" y="4407504"/>
            <a:ext cx="428092" cy="368249"/>
          </a:xfrm>
          <a:custGeom>
            <a:avLst/>
            <a:gdLst/>
            <a:ahLst/>
            <a:cxnLst/>
            <a:rect l="l" t="t" r="r" b="b"/>
            <a:pathLst>
              <a:path w="8427" h="7249" extrusionOk="0">
                <a:moveTo>
                  <a:pt x="4235" y="1"/>
                </a:moveTo>
                <a:lnTo>
                  <a:pt x="3951" y="88"/>
                </a:lnTo>
                <a:lnTo>
                  <a:pt x="3842" y="219"/>
                </a:lnTo>
                <a:lnTo>
                  <a:pt x="3580" y="568"/>
                </a:lnTo>
                <a:lnTo>
                  <a:pt x="3209" y="1289"/>
                </a:lnTo>
                <a:lnTo>
                  <a:pt x="2969" y="2380"/>
                </a:lnTo>
                <a:lnTo>
                  <a:pt x="2969" y="3144"/>
                </a:lnTo>
                <a:lnTo>
                  <a:pt x="2773" y="2904"/>
                </a:lnTo>
                <a:lnTo>
                  <a:pt x="2314" y="2489"/>
                </a:lnTo>
                <a:lnTo>
                  <a:pt x="1768" y="2184"/>
                </a:lnTo>
                <a:lnTo>
                  <a:pt x="1157" y="2031"/>
                </a:lnTo>
                <a:lnTo>
                  <a:pt x="808" y="2009"/>
                </a:lnTo>
                <a:lnTo>
                  <a:pt x="633" y="2031"/>
                </a:lnTo>
                <a:lnTo>
                  <a:pt x="306" y="2184"/>
                </a:lnTo>
                <a:lnTo>
                  <a:pt x="87" y="2446"/>
                </a:lnTo>
                <a:lnTo>
                  <a:pt x="0" y="2795"/>
                </a:lnTo>
                <a:lnTo>
                  <a:pt x="44" y="2991"/>
                </a:lnTo>
                <a:lnTo>
                  <a:pt x="262" y="3646"/>
                </a:lnTo>
                <a:lnTo>
                  <a:pt x="917" y="4847"/>
                </a:lnTo>
                <a:lnTo>
                  <a:pt x="1812" y="5917"/>
                </a:lnTo>
                <a:lnTo>
                  <a:pt x="2882" y="6790"/>
                </a:lnTo>
                <a:lnTo>
                  <a:pt x="3449" y="7139"/>
                </a:lnTo>
                <a:lnTo>
                  <a:pt x="3646" y="7226"/>
                </a:lnTo>
                <a:lnTo>
                  <a:pt x="3995" y="7248"/>
                </a:lnTo>
                <a:lnTo>
                  <a:pt x="4148" y="7183"/>
                </a:lnTo>
                <a:lnTo>
                  <a:pt x="4344" y="7183"/>
                </a:lnTo>
                <a:lnTo>
                  <a:pt x="4541" y="7052"/>
                </a:lnTo>
                <a:lnTo>
                  <a:pt x="5152" y="6659"/>
                </a:lnTo>
                <a:lnTo>
                  <a:pt x="6549" y="5764"/>
                </a:lnTo>
                <a:lnTo>
                  <a:pt x="7466" y="4956"/>
                </a:lnTo>
                <a:lnTo>
                  <a:pt x="7968" y="4345"/>
                </a:lnTo>
                <a:lnTo>
                  <a:pt x="8296" y="3668"/>
                </a:lnTo>
                <a:lnTo>
                  <a:pt x="8427" y="2926"/>
                </a:lnTo>
                <a:lnTo>
                  <a:pt x="8405" y="2511"/>
                </a:lnTo>
                <a:lnTo>
                  <a:pt x="8317" y="2271"/>
                </a:lnTo>
                <a:lnTo>
                  <a:pt x="7903" y="1943"/>
                </a:lnTo>
                <a:lnTo>
                  <a:pt x="7663" y="1922"/>
                </a:lnTo>
                <a:lnTo>
                  <a:pt x="7073" y="2009"/>
                </a:lnTo>
                <a:lnTo>
                  <a:pt x="6069" y="2446"/>
                </a:lnTo>
                <a:lnTo>
                  <a:pt x="5632" y="2751"/>
                </a:lnTo>
                <a:lnTo>
                  <a:pt x="5676" y="2424"/>
                </a:lnTo>
                <a:lnTo>
                  <a:pt x="5676" y="1769"/>
                </a:lnTo>
                <a:lnTo>
                  <a:pt x="5523" y="1136"/>
                </a:lnTo>
                <a:lnTo>
                  <a:pt x="5196" y="524"/>
                </a:lnTo>
                <a:lnTo>
                  <a:pt x="4934" y="241"/>
                </a:lnTo>
                <a:lnTo>
                  <a:pt x="4825" y="132"/>
                </a:lnTo>
                <a:lnTo>
                  <a:pt x="4541" y="22"/>
                </a:lnTo>
                <a:lnTo>
                  <a:pt x="423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7;p13"/>
          <p:cNvSpPr/>
          <p:nvPr/>
        </p:nvSpPr>
        <p:spPr>
          <a:xfrm>
            <a:off x="5742774" y="465052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;p13"/>
          <p:cNvSpPr/>
          <p:nvPr/>
        </p:nvSpPr>
        <p:spPr>
          <a:xfrm>
            <a:off x="1539087" y="4775738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13"/>
          <p:cNvSpPr/>
          <p:nvPr/>
        </p:nvSpPr>
        <p:spPr>
          <a:xfrm>
            <a:off x="4747801" y="4738035"/>
            <a:ext cx="343814" cy="296164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10;p13"/>
          <p:cNvSpPr/>
          <p:nvPr/>
        </p:nvSpPr>
        <p:spPr>
          <a:xfrm>
            <a:off x="6685750" y="4795787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829609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14"/>
          <p:cNvSpPr txBox="1">
            <a:spLocks noGrp="1"/>
          </p:cNvSpPr>
          <p:nvPr>
            <p:ph type="title"/>
          </p:nvPr>
        </p:nvSpPr>
        <p:spPr>
          <a:xfrm>
            <a:off x="4572000" y="1980325"/>
            <a:ext cx="35433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36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3" name="Google Shape;113;p14"/>
          <p:cNvSpPr txBox="1">
            <a:spLocks noGrp="1"/>
          </p:cNvSpPr>
          <p:nvPr>
            <p:ph type="subTitle" idx="1"/>
          </p:nvPr>
        </p:nvSpPr>
        <p:spPr>
          <a:xfrm>
            <a:off x="4572000" y="2553025"/>
            <a:ext cx="3543300" cy="137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4" name="Google Shape;114;p14"/>
          <p:cNvGrpSpPr/>
          <p:nvPr/>
        </p:nvGrpSpPr>
        <p:grpSpPr>
          <a:xfrm>
            <a:off x="-1225675" y="4313225"/>
            <a:ext cx="6712625" cy="2808805"/>
            <a:chOff x="-1225675" y="4313225"/>
            <a:chExt cx="6712625" cy="2808805"/>
          </a:xfrm>
        </p:grpSpPr>
        <p:sp>
          <p:nvSpPr>
            <p:cNvPr id="115" name="Google Shape;115;p14"/>
            <p:cNvSpPr/>
            <p:nvPr/>
          </p:nvSpPr>
          <p:spPr>
            <a:xfrm rot="356234">
              <a:off x="-1132260" y="4644985"/>
              <a:ext cx="6525794" cy="2145285"/>
            </a:xfrm>
            <a:custGeom>
              <a:avLst/>
              <a:gdLst/>
              <a:ahLst/>
              <a:cxnLst/>
              <a:rect l="l" t="t" r="r" b="b"/>
              <a:pathLst>
                <a:path w="56796" h="58532" extrusionOk="0">
                  <a:moveTo>
                    <a:pt x="24985" y="0"/>
                  </a:moveTo>
                  <a:lnTo>
                    <a:pt x="22627" y="33"/>
                  </a:lnTo>
                  <a:lnTo>
                    <a:pt x="20875" y="262"/>
                  </a:lnTo>
                  <a:lnTo>
                    <a:pt x="19696" y="508"/>
                  </a:lnTo>
                  <a:lnTo>
                    <a:pt x="18550" y="835"/>
                  </a:lnTo>
                  <a:lnTo>
                    <a:pt x="17404" y="1244"/>
                  </a:lnTo>
                  <a:lnTo>
                    <a:pt x="16274" y="1736"/>
                  </a:lnTo>
                  <a:lnTo>
                    <a:pt x="15161" y="2309"/>
                  </a:lnTo>
                  <a:lnTo>
                    <a:pt x="14048" y="2980"/>
                  </a:lnTo>
                  <a:lnTo>
                    <a:pt x="12967" y="3733"/>
                  </a:lnTo>
                  <a:lnTo>
                    <a:pt x="11887" y="4584"/>
                  </a:lnTo>
                  <a:lnTo>
                    <a:pt x="10822" y="5518"/>
                  </a:lnTo>
                  <a:lnTo>
                    <a:pt x="10315" y="6025"/>
                  </a:lnTo>
                  <a:lnTo>
                    <a:pt x="9791" y="6549"/>
                  </a:lnTo>
                  <a:lnTo>
                    <a:pt x="8809" y="7662"/>
                  </a:lnTo>
                  <a:lnTo>
                    <a:pt x="7384" y="9447"/>
                  </a:lnTo>
                  <a:lnTo>
                    <a:pt x="5682" y="12017"/>
                  </a:lnTo>
                  <a:lnTo>
                    <a:pt x="4192" y="14801"/>
                  </a:lnTo>
                  <a:lnTo>
                    <a:pt x="2898" y="17748"/>
                  </a:lnTo>
                  <a:lnTo>
                    <a:pt x="1834" y="20826"/>
                  </a:lnTo>
                  <a:lnTo>
                    <a:pt x="999" y="23986"/>
                  </a:lnTo>
                  <a:lnTo>
                    <a:pt x="410" y="27211"/>
                  </a:lnTo>
                  <a:lnTo>
                    <a:pt x="66" y="30453"/>
                  </a:lnTo>
                  <a:lnTo>
                    <a:pt x="0" y="33662"/>
                  </a:lnTo>
                  <a:lnTo>
                    <a:pt x="197" y="36822"/>
                  </a:lnTo>
                  <a:lnTo>
                    <a:pt x="557" y="39146"/>
                  </a:lnTo>
                  <a:lnTo>
                    <a:pt x="868" y="40653"/>
                  </a:lnTo>
                  <a:lnTo>
                    <a:pt x="1261" y="42126"/>
                  </a:lnTo>
                  <a:lnTo>
                    <a:pt x="1736" y="43551"/>
                  </a:lnTo>
                  <a:lnTo>
                    <a:pt x="2276" y="44942"/>
                  </a:lnTo>
                  <a:lnTo>
                    <a:pt x="2898" y="46285"/>
                  </a:lnTo>
                  <a:lnTo>
                    <a:pt x="3602" y="47578"/>
                  </a:lnTo>
                  <a:lnTo>
                    <a:pt x="4388" y="48823"/>
                  </a:lnTo>
                  <a:lnTo>
                    <a:pt x="5256" y="49985"/>
                  </a:lnTo>
                  <a:lnTo>
                    <a:pt x="6222" y="51098"/>
                  </a:lnTo>
                  <a:lnTo>
                    <a:pt x="6729" y="51622"/>
                  </a:lnTo>
                  <a:lnTo>
                    <a:pt x="7253" y="52130"/>
                  </a:lnTo>
                  <a:lnTo>
                    <a:pt x="8350" y="53096"/>
                  </a:lnTo>
                  <a:lnTo>
                    <a:pt x="9496" y="53963"/>
                  </a:lnTo>
                  <a:lnTo>
                    <a:pt x="10691" y="54766"/>
                  </a:lnTo>
                  <a:lnTo>
                    <a:pt x="11936" y="55470"/>
                  </a:lnTo>
                  <a:lnTo>
                    <a:pt x="13213" y="56108"/>
                  </a:lnTo>
                  <a:lnTo>
                    <a:pt x="14539" y="56665"/>
                  </a:lnTo>
                  <a:lnTo>
                    <a:pt x="15898" y="57156"/>
                  </a:lnTo>
                  <a:lnTo>
                    <a:pt x="17977" y="57762"/>
                  </a:lnTo>
                  <a:lnTo>
                    <a:pt x="20859" y="58286"/>
                  </a:lnTo>
                  <a:lnTo>
                    <a:pt x="23806" y="58531"/>
                  </a:lnTo>
                  <a:lnTo>
                    <a:pt x="26802" y="58515"/>
                  </a:lnTo>
                  <a:lnTo>
                    <a:pt x="29814" y="58220"/>
                  </a:lnTo>
                  <a:lnTo>
                    <a:pt x="32810" y="57680"/>
                  </a:lnTo>
                  <a:lnTo>
                    <a:pt x="35757" y="56894"/>
                  </a:lnTo>
                  <a:lnTo>
                    <a:pt x="38639" y="55863"/>
                  </a:lnTo>
                  <a:lnTo>
                    <a:pt x="41406" y="54618"/>
                  </a:lnTo>
                  <a:lnTo>
                    <a:pt x="44058" y="53145"/>
                  </a:lnTo>
                  <a:lnTo>
                    <a:pt x="46530" y="51459"/>
                  </a:lnTo>
                  <a:lnTo>
                    <a:pt x="48823" y="49576"/>
                  </a:lnTo>
                  <a:lnTo>
                    <a:pt x="49887" y="48544"/>
                  </a:lnTo>
                  <a:lnTo>
                    <a:pt x="50902" y="47496"/>
                  </a:lnTo>
                  <a:lnTo>
                    <a:pt x="52654" y="45352"/>
                  </a:lnTo>
                  <a:lnTo>
                    <a:pt x="54078" y="43109"/>
                  </a:lnTo>
                  <a:lnTo>
                    <a:pt x="55191" y="40816"/>
                  </a:lnTo>
                  <a:lnTo>
                    <a:pt x="56026" y="38475"/>
                  </a:lnTo>
                  <a:lnTo>
                    <a:pt x="56550" y="36101"/>
                  </a:lnTo>
                  <a:lnTo>
                    <a:pt x="56796" y="33678"/>
                  </a:lnTo>
                  <a:lnTo>
                    <a:pt x="56780" y="31255"/>
                  </a:lnTo>
                  <a:lnTo>
                    <a:pt x="56485" y="28832"/>
                  </a:lnTo>
                  <a:lnTo>
                    <a:pt x="55945" y="26392"/>
                  </a:lnTo>
                  <a:lnTo>
                    <a:pt x="55159" y="23986"/>
                  </a:lnTo>
                  <a:lnTo>
                    <a:pt x="54127" y="21612"/>
                  </a:lnTo>
                  <a:lnTo>
                    <a:pt x="52883" y="19270"/>
                  </a:lnTo>
                  <a:lnTo>
                    <a:pt x="51409" y="16978"/>
                  </a:lnTo>
                  <a:lnTo>
                    <a:pt x="49723" y="14735"/>
                  </a:lnTo>
                  <a:lnTo>
                    <a:pt x="47840" y="12574"/>
                  </a:lnTo>
                  <a:lnTo>
                    <a:pt x="46809" y="11526"/>
                  </a:lnTo>
                  <a:lnTo>
                    <a:pt x="45777" y="10511"/>
                  </a:lnTo>
                  <a:lnTo>
                    <a:pt x="43616" y="8563"/>
                  </a:lnTo>
                  <a:lnTo>
                    <a:pt x="41406" y="6795"/>
                  </a:lnTo>
                  <a:lnTo>
                    <a:pt x="39147" y="5174"/>
                  </a:lnTo>
                  <a:lnTo>
                    <a:pt x="36838" y="3749"/>
                  </a:lnTo>
                  <a:lnTo>
                    <a:pt x="34497" y="2521"/>
                  </a:lnTo>
                  <a:lnTo>
                    <a:pt x="32139" y="1523"/>
                  </a:lnTo>
                  <a:lnTo>
                    <a:pt x="29749" y="753"/>
                  </a:lnTo>
                  <a:lnTo>
                    <a:pt x="27375" y="246"/>
                  </a:lnTo>
                  <a:lnTo>
                    <a:pt x="24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4"/>
            <p:cNvSpPr/>
            <p:nvPr/>
          </p:nvSpPr>
          <p:spPr>
            <a:xfrm>
              <a:off x="317266" y="4559904"/>
              <a:ext cx="428092" cy="368249"/>
            </a:xfrm>
            <a:custGeom>
              <a:avLst/>
              <a:gdLst/>
              <a:ahLst/>
              <a:cxnLst/>
              <a:rect l="l" t="t" r="r" b="b"/>
              <a:pathLst>
                <a:path w="8427" h="7249" extrusionOk="0">
                  <a:moveTo>
                    <a:pt x="4235" y="1"/>
                  </a:moveTo>
                  <a:lnTo>
                    <a:pt x="3951" y="88"/>
                  </a:lnTo>
                  <a:lnTo>
                    <a:pt x="3842" y="219"/>
                  </a:lnTo>
                  <a:lnTo>
                    <a:pt x="3580" y="568"/>
                  </a:lnTo>
                  <a:lnTo>
                    <a:pt x="3209" y="1289"/>
                  </a:lnTo>
                  <a:lnTo>
                    <a:pt x="2969" y="2380"/>
                  </a:lnTo>
                  <a:lnTo>
                    <a:pt x="2969" y="3144"/>
                  </a:lnTo>
                  <a:lnTo>
                    <a:pt x="2773" y="2904"/>
                  </a:lnTo>
                  <a:lnTo>
                    <a:pt x="2314" y="2489"/>
                  </a:lnTo>
                  <a:lnTo>
                    <a:pt x="1768" y="2184"/>
                  </a:lnTo>
                  <a:lnTo>
                    <a:pt x="1157" y="2031"/>
                  </a:lnTo>
                  <a:lnTo>
                    <a:pt x="808" y="2009"/>
                  </a:lnTo>
                  <a:lnTo>
                    <a:pt x="633" y="2031"/>
                  </a:lnTo>
                  <a:lnTo>
                    <a:pt x="306" y="2184"/>
                  </a:lnTo>
                  <a:lnTo>
                    <a:pt x="87" y="2446"/>
                  </a:lnTo>
                  <a:lnTo>
                    <a:pt x="0" y="2795"/>
                  </a:lnTo>
                  <a:lnTo>
                    <a:pt x="44" y="2991"/>
                  </a:lnTo>
                  <a:lnTo>
                    <a:pt x="262" y="3646"/>
                  </a:lnTo>
                  <a:lnTo>
                    <a:pt x="917" y="4847"/>
                  </a:lnTo>
                  <a:lnTo>
                    <a:pt x="1812" y="5917"/>
                  </a:lnTo>
                  <a:lnTo>
                    <a:pt x="2882" y="6790"/>
                  </a:lnTo>
                  <a:lnTo>
                    <a:pt x="3449" y="7139"/>
                  </a:lnTo>
                  <a:lnTo>
                    <a:pt x="3646" y="7226"/>
                  </a:lnTo>
                  <a:lnTo>
                    <a:pt x="3995" y="7248"/>
                  </a:lnTo>
                  <a:lnTo>
                    <a:pt x="4148" y="7183"/>
                  </a:lnTo>
                  <a:lnTo>
                    <a:pt x="4344" y="7183"/>
                  </a:lnTo>
                  <a:lnTo>
                    <a:pt x="4541" y="7052"/>
                  </a:lnTo>
                  <a:lnTo>
                    <a:pt x="5152" y="6659"/>
                  </a:lnTo>
                  <a:lnTo>
                    <a:pt x="6549" y="5764"/>
                  </a:lnTo>
                  <a:lnTo>
                    <a:pt x="7466" y="4956"/>
                  </a:lnTo>
                  <a:lnTo>
                    <a:pt x="7968" y="4345"/>
                  </a:lnTo>
                  <a:lnTo>
                    <a:pt x="8296" y="3668"/>
                  </a:lnTo>
                  <a:lnTo>
                    <a:pt x="8427" y="2926"/>
                  </a:lnTo>
                  <a:lnTo>
                    <a:pt x="8405" y="2511"/>
                  </a:lnTo>
                  <a:lnTo>
                    <a:pt x="8317" y="2271"/>
                  </a:lnTo>
                  <a:lnTo>
                    <a:pt x="7903" y="1943"/>
                  </a:lnTo>
                  <a:lnTo>
                    <a:pt x="7663" y="1922"/>
                  </a:lnTo>
                  <a:lnTo>
                    <a:pt x="7073" y="2009"/>
                  </a:lnTo>
                  <a:lnTo>
                    <a:pt x="6069" y="2446"/>
                  </a:lnTo>
                  <a:lnTo>
                    <a:pt x="5632" y="2751"/>
                  </a:lnTo>
                  <a:lnTo>
                    <a:pt x="5676" y="2424"/>
                  </a:lnTo>
                  <a:lnTo>
                    <a:pt x="5676" y="1769"/>
                  </a:lnTo>
                  <a:lnTo>
                    <a:pt x="5523" y="1136"/>
                  </a:lnTo>
                  <a:lnTo>
                    <a:pt x="5196" y="524"/>
                  </a:lnTo>
                  <a:lnTo>
                    <a:pt x="4934" y="241"/>
                  </a:lnTo>
                  <a:lnTo>
                    <a:pt x="4825" y="132"/>
                  </a:lnTo>
                  <a:lnTo>
                    <a:pt x="4541" y="22"/>
                  </a:lnTo>
                  <a:lnTo>
                    <a:pt x="42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14"/>
            <p:cNvSpPr/>
            <p:nvPr/>
          </p:nvSpPr>
          <p:spPr>
            <a:xfrm>
              <a:off x="2092224" y="4860825"/>
              <a:ext cx="256235" cy="220726"/>
            </a:xfrm>
            <a:custGeom>
              <a:avLst/>
              <a:gdLst/>
              <a:ahLst/>
              <a:cxnLst/>
              <a:rect l="l" t="t" r="r" b="b"/>
              <a:pathLst>
                <a:path w="5044" h="4345" extrusionOk="0">
                  <a:moveTo>
                    <a:pt x="2424" y="1"/>
                  </a:moveTo>
                  <a:lnTo>
                    <a:pt x="2293" y="132"/>
                  </a:lnTo>
                  <a:lnTo>
                    <a:pt x="2118" y="350"/>
                  </a:lnTo>
                  <a:lnTo>
                    <a:pt x="1900" y="787"/>
                  </a:lnTo>
                  <a:lnTo>
                    <a:pt x="1769" y="1441"/>
                  </a:lnTo>
                  <a:lnTo>
                    <a:pt x="1769" y="1878"/>
                  </a:lnTo>
                  <a:lnTo>
                    <a:pt x="1529" y="1594"/>
                  </a:lnTo>
                  <a:lnTo>
                    <a:pt x="895" y="1245"/>
                  </a:lnTo>
                  <a:lnTo>
                    <a:pt x="481" y="1201"/>
                  </a:lnTo>
                  <a:lnTo>
                    <a:pt x="262" y="1245"/>
                  </a:lnTo>
                  <a:lnTo>
                    <a:pt x="0" y="1551"/>
                  </a:lnTo>
                  <a:lnTo>
                    <a:pt x="22" y="1769"/>
                  </a:lnTo>
                  <a:lnTo>
                    <a:pt x="153" y="2162"/>
                  </a:lnTo>
                  <a:lnTo>
                    <a:pt x="546" y="2882"/>
                  </a:lnTo>
                  <a:lnTo>
                    <a:pt x="1070" y="3515"/>
                  </a:lnTo>
                  <a:lnTo>
                    <a:pt x="1703" y="4039"/>
                  </a:lnTo>
                  <a:lnTo>
                    <a:pt x="2031" y="4258"/>
                  </a:lnTo>
                  <a:lnTo>
                    <a:pt x="2249" y="4345"/>
                  </a:lnTo>
                  <a:lnTo>
                    <a:pt x="2445" y="4279"/>
                  </a:lnTo>
                  <a:lnTo>
                    <a:pt x="2576" y="4279"/>
                  </a:lnTo>
                  <a:lnTo>
                    <a:pt x="2686" y="4192"/>
                  </a:lnTo>
                  <a:lnTo>
                    <a:pt x="3493" y="3712"/>
                  </a:lnTo>
                  <a:lnTo>
                    <a:pt x="4650" y="2795"/>
                  </a:lnTo>
                  <a:lnTo>
                    <a:pt x="4978" y="2206"/>
                  </a:lnTo>
                  <a:lnTo>
                    <a:pt x="5043" y="1747"/>
                  </a:lnTo>
                  <a:lnTo>
                    <a:pt x="5021" y="1507"/>
                  </a:lnTo>
                  <a:lnTo>
                    <a:pt x="4956" y="1354"/>
                  </a:lnTo>
                  <a:lnTo>
                    <a:pt x="4716" y="1158"/>
                  </a:lnTo>
                  <a:lnTo>
                    <a:pt x="4585" y="1158"/>
                  </a:lnTo>
                  <a:lnTo>
                    <a:pt x="4214" y="1201"/>
                  </a:lnTo>
                  <a:lnTo>
                    <a:pt x="3624" y="1441"/>
                  </a:lnTo>
                  <a:lnTo>
                    <a:pt x="3384" y="1638"/>
                  </a:lnTo>
                  <a:lnTo>
                    <a:pt x="3428" y="1245"/>
                  </a:lnTo>
                  <a:lnTo>
                    <a:pt x="3297" y="677"/>
                  </a:lnTo>
                  <a:lnTo>
                    <a:pt x="3100" y="306"/>
                  </a:lnTo>
                  <a:lnTo>
                    <a:pt x="2948" y="132"/>
                  </a:lnTo>
                  <a:lnTo>
                    <a:pt x="2795" y="22"/>
                  </a:lnTo>
                  <a:lnTo>
                    <a:pt x="24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14"/>
            <p:cNvSpPr/>
            <p:nvPr/>
          </p:nvSpPr>
          <p:spPr>
            <a:xfrm>
              <a:off x="1615287" y="4646438"/>
              <a:ext cx="256235" cy="220726"/>
            </a:xfrm>
            <a:custGeom>
              <a:avLst/>
              <a:gdLst/>
              <a:ahLst/>
              <a:cxnLst/>
              <a:rect l="l" t="t" r="r" b="b"/>
              <a:pathLst>
                <a:path w="5044" h="4345" extrusionOk="0">
                  <a:moveTo>
                    <a:pt x="2424" y="1"/>
                  </a:moveTo>
                  <a:lnTo>
                    <a:pt x="2293" y="132"/>
                  </a:lnTo>
                  <a:lnTo>
                    <a:pt x="2118" y="350"/>
                  </a:lnTo>
                  <a:lnTo>
                    <a:pt x="1900" y="787"/>
                  </a:lnTo>
                  <a:lnTo>
                    <a:pt x="1769" y="1441"/>
                  </a:lnTo>
                  <a:lnTo>
                    <a:pt x="1769" y="1878"/>
                  </a:lnTo>
                  <a:lnTo>
                    <a:pt x="1529" y="1594"/>
                  </a:lnTo>
                  <a:lnTo>
                    <a:pt x="895" y="1245"/>
                  </a:lnTo>
                  <a:lnTo>
                    <a:pt x="481" y="1201"/>
                  </a:lnTo>
                  <a:lnTo>
                    <a:pt x="262" y="1245"/>
                  </a:lnTo>
                  <a:lnTo>
                    <a:pt x="0" y="1551"/>
                  </a:lnTo>
                  <a:lnTo>
                    <a:pt x="22" y="1769"/>
                  </a:lnTo>
                  <a:lnTo>
                    <a:pt x="153" y="2162"/>
                  </a:lnTo>
                  <a:lnTo>
                    <a:pt x="546" y="2882"/>
                  </a:lnTo>
                  <a:lnTo>
                    <a:pt x="1070" y="3515"/>
                  </a:lnTo>
                  <a:lnTo>
                    <a:pt x="1703" y="4039"/>
                  </a:lnTo>
                  <a:lnTo>
                    <a:pt x="2031" y="4258"/>
                  </a:lnTo>
                  <a:lnTo>
                    <a:pt x="2249" y="4345"/>
                  </a:lnTo>
                  <a:lnTo>
                    <a:pt x="2445" y="4279"/>
                  </a:lnTo>
                  <a:lnTo>
                    <a:pt x="2576" y="4279"/>
                  </a:lnTo>
                  <a:lnTo>
                    <a:pt x="2686" y="4192"/>
                  </a:lnTo>
                  <a:lnTo>
                    <a:pt x="3493" y="3712"/>
                  </a:lnTo>
                  <a:lnTo>
                    <a:pt x="4650" y="2795"/>
                  </a:lnTo>
                  <a:lnTo>
                    <a:pt x="4978" y="2206"/>
                  </a:lnTo>
                  <a:lnTo>
                    <a:pt x="5043" y="1747"/>
                  </a:lnTo>
                  <a:lnTo>
                    <a:pt x="5021" y="1507"/>
                  </a:lnTo>
                  <a:lnTo>
                    <a:pt x="4956" y="1354"/>
                  </a:lnTo>
                  <a:lnTo>
                    <a:pt x="4716" y="1158"/>
                  </a:lnTo>
                  <a:lnTo>
                    <a:pt x="4585" y="1158"/>
                  </a:lnTo>
                  <a:lnTo>
                    <a:pt x="4214" y="1201"/>
                  </a:lnTo>
                  <a:lnTo>
                    <a:pt x="3624" y="1441"/>
                  </a:lnTo>
                  <a:lnTo>
                    <a:pt x="3384" y="1638"/>
                  </a:lnTo>
                  <a:lnTo>
                    <a:pt x="3428" y="1245"/>
                  </a:lnTo>
                  <a:lnTo>
                    <a:pt x="3297" y="677"/>
                  </a:lnTo>
                  <a:lnTo>
                    <a:pt x="3100" y="306"/>
                  </a:lnTo>
                  <a:lnTo>
                    <a:pt x="2948" y="132"/>
                  </a:lnTo>
                  <a:lnTo>
                    <a:pt x="2795" y="22"/>
                  </a:lnTo>
                  <a:lnTo>
                    <a:pt x="24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14"/>
            <p:cNvSpPr/>
            <p:nvPr/>
          </p:nvSpPr>
          <p:spPr>
            <a:xfrm>
              <a:off x="3276326" y="4785397"/>
              <a:ext cx="343814" cy="296164"/>
            </a:xfrm>
            <a:custGeom>
              <a:avLst/>
              <a:gdLst/>
              <a:ahLst/>
              <a:cxnLst/>
              <a:rect l="l" t="t" r="r" b="b"/>
              <a:pathLst>
                <a:path w="6768" h="5830" extrusionOk="0">
                  <a:moveTo>
                    <a:pt x="3384" y="0"/>
                  </a:moveTo>
                  <a:lnTo>
                    <a:pt x="3144" y="66"/>
                  </a:lnTo>
                  <a:lnTo>
                    <a:pt x="3057" y="153"/>
                  </a:lnTo>
                  <a:lnTo>
                    <a:pt x="2839" y="437"/>
                  </a:lnTo>
                  <a:lnTo>
                    <a:pt x="2555" y="1026"/>
                  </a:lnTo>
                  <a:lnTo>
                    <a:pt x="2380" y="1921"/>
                  </a:lnTo>
                  <a:lnTo>
                    <a:pt x="2380" y="2533"/>
                  </a:lnTo>
                  <a:lnTo>
                    <a:pt x="2053" y="2140"/>
                  </a:lnTo>
                  <a:lnTo>
                    <a:pt x="1441" y="1747"/>
                  </a:lnTo>
                  <a:lnTo>
                    <a:pt x="939" y="1616"/>
                  </a:lnTo>
                  <a:lnTo>
                    <a:pt x="655" y="1594"/>
                  </a:lnTo>
                  <a:lnTo>
                    <a:pt x="503" y="1616"/>
                  </a:lnTo>
                  <a:lnTo>
                    <a:pt x="241" y="1747"/>
                  </a:lnTo>
                  <a:lnTo>
                    <a:pt x="66" y="1965"/>
                  </a:lnTo>
                  <a:lnTo>
                    <a:pt x="1" y="2249"/>
                  </a:lnTo>
                  <a:lnTo>
                    <a:pt x="44" y="2402"/>
                  </a:lnTo>
                  <a:lnTo>
                    <a:pt x="197" y="2926"/>
                  </a:lnTo>
                  <a:lnTo>
                    <a:pt x="721" y="3886"/>
                  </a:lnTo>
                  <a:lnTo>
                    <a:pt x="1441" y="4737"/>
                  </a:lnTo>
                  <a:lnTo>
                    <a:pt x="2293" y="5458"/>
                  </a:lnTo>
                  <a:lnTo>
                    <a:pt x="2773" y="5742"/>
                  </a:lnTo>
                  <a:lnTo>
                    <a:pt x="2904" y="5807"/>
                  </a:lnTo>
                  <a:lnTo>
                    <a:pt x="3188" y="5829"/>
                  </a:lnTo>
                  <a:lnTo>
                    <a:pt x="3319" y="5785"/>
                  </a:lnTo>
                  <a:lnTo>
                    <a:pt x="3472" y="5764"/>
                  </a:lnTo>
                  <a:lnTo>
                    <a:pt x="3646" y="5676"/>
                  </a:lnTo>
                  <a:lnTo>
                    <a:pt x="4148" y="5349"/>
                  </a:lnTo>
                  <a:lnTo>
                    <a:pt x="5262" y="4628"/>
                  </a:lnTo>
                  <a:lnTo>
                    <a:pt x="6004" y="3995"/>
                  </a:lnTo>
                  <a:lnTo>
                    <a:pt x="6419" y="3515"/>
                  </a:lnTo>
                  <a:lnTo>
                    <a:pt x="6681" y="2947"/>
                  </a:lnTo>
                  <a:lnTo>
                    <a:pt x="6768" y="2336"/>
                  </a:lnTo>
                  <a:lnTo>
                    <a:pt x="6746" y="2009"/>
                  </a:lnTo>
                  <a:lnTo>
                    <a:pt x="6681" y="1834"/>
                  </a:lnTo>
                  <a:lnTo>
                    <a:pt x="6331" y="1550"/>
                  </a:lnTo>
                  <a:lnTo>
                    <a:pt x="6157" y="1550"/>
                  </a:lnTo>
                  <a:lnTo>
                    <a:pt x="5676" y="1616"/>
                  </a:lnTo>
                  <a:lnTo>
                    <a:pt x="4847" y="1943"/>
                  </a:lnTo>
                  <a:lnTo>
                    <a:pt x="4519" y="2205"/>
                  </a:lnTo>
                  <a:lnTo>
                    <a:pt x="4563" y="1681"/>
                  </a:lnTo>
                  <a:lnTo>
                    <a:pt x="4432" y="917"/>
                  </a:lnTo>
                  <a:lnTo>
                    <a:pt x="4148" y="415"/>
                  </a:lnTo>
                  <a:lnTo>
                    <a:pt x="3930" y="175"/>
                  </a:lnTo>
                  <a:lnTo>
                    <a:pt x="3755" y="44"/>
                  </a:lnTo>
                  <a:lnTo>
                    <a:pt x="33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9542871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9"/>
          <p:cNvSpPr/>
          <p:nvPr/>
        </p:nvSpPr>
        <p:spPr>
          <a:xfrm>
            <a:off x="2380846" y="4168375"/>
            <a:ext cx="4832346" cy="3172727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" name="Google Shape;143;p1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44" name="Google Shape;144;p19"/>
          <p:cNvSpPr txBox="1">
            <a:spLocks noGrp="1"/>
          </p:cNvSpPr>
          <p:nvPr>
            <p:ph type="title" idx="2"/>
          </p:nvPr>
        </p:nvSpPr>
        <p:spPr>
          <a:xfrm>
            <a:off x="835600" y="2997725"/>
            <a:ext cx="2146500" cy="476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45" name="Google Shape;145;p19"/>
          <p:cNvSpPr txBox="1">
            <a:spLocks noGrp="1"/>
          </p:cNvSpPr>
          <p:nvPr>
            <p:ph type="subTitle" idx="1"/>
          </p:nvPr>
        </p:nvSpPr>
        <p:spPr>
          <a:xfrm>
            <a:off x="835600" y="3394625"/>
            <a:ext cx="21465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" name="Google Shape;146;p19"/>
          <p:cNvSpPr txBox="1">
            <a:spLocks noGrp="1"/>
          </p:cNvSpPr>
          <p:nvPr>
            <p:ph type="title" idx="3"/>
          </p:nvPr>
        </p:nvSpPr>
        <p:spPr>
          <a:xfrm>
            <a:off x="3498750" y="1551125"/>
            <a:ext cx="2146500" cy="476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47" name="Google Shape;147;p19"/>
          <p:cNvSpPr txBox="1">
            <a:spLocks noGrp="1"/>
          </p:cNvSpPr>
          <p:nvPr>
            <p:ph type="subTitle" idx="4"/>
          </p:nvPr>
        </p:nvSpPr>
        <p:spPr>
          <a:xfrm>
            <a:off x="3498750" y="1948025"/>
            <a:ext cx="21465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" name="Google Shape;148;p19"/>
          <p:cNvSpPr txBox="1">
            <a:spLocks noGrp="1"/>
          </p:cNvSpPr>
          <p:nvPr>
            <p:ph type="title" idx="5"/>
          </p:nvPr>
        </p:nvSpPr>
        <p:spPr>
          <a:xfrm>
            <a:off x="6161900" y="2997725"/>
            <a:ext cx="2146500" cy="476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49" name="Google Shape;149;p19"/>
          <p:cNvSpPr txBox="1">
            <a:spLocks noGrp="1"/>
          </p:cNvSpPr>
          <p:nvPr>
            <p:ph type="subTitle" idx="6"/>
          </p:nvPr>
        </p:nvSpPr>
        <p:spPr>
          <a:xfrm>
            <a:off x="6161900" y="3394625"/>
            <a:ext cx="21465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3348280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52" name="Google Shape;152;p20"/>
          <p:cNvSpPr txBox="1">
            <a:spLocks noGrp="1"/>
          </p:cNvSpPr>
          <p:nvPr>
            <p:ph type="title" idx="2"/>
          </p:nvPr>
        </p:nvSpPr>
        <p:spPr>
          <a:xfrm>
            <a:off x="835600" y="3105150"/>
            <a:ext cx="2146500" cy="476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3" name="Google Shape;153;p20"/>
          <p:cNvSpPr txBox="1">
            <a:spLocks noGrp="1"/>
          </p:cNvSpPr>
          <p:nvPr>
            <p:ph type="subTitle" idx="1"/>
          </p:nvPr>
        </p:nvSpPr>
        <p:spPr>
          <a:xfrm>
            <a:off x="835600" y="3502050"/>
            <a:ext cx="21465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" name="Google Shape;154;p20"/>
          <p:cNvSpPr txBox="1">
            <a:spLocks noGrp="1"/>
          </p:cNvSpPr>
          <p:nvPr>
            <p:ph type="title" idx="3"/>
          </p:nvPr>
        </p:nvSpPr>
        <p:spPr>
          <a:xfrm>
            <a:off x="3498750" y="3105150"/>
            <a:ext cx="2146500" cy="476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5" name="Google Shape;155;p20"/>
          <p:cNvSpPr txBox="1">
            <a:spLocks noGrp="1"/>
          </p:cNvSpPr>
          <p:nvPr>
            <p:ph type="subTitle" idx="4"/>
          </p:nvPr>
        </p:nvSpPr>
        <p:spPr>
          <a:xfrm>
            <a:off x="3498750" y="3502050"/>
            <a:ext cx="21465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" name="Google Shape;156;p20"/>
          <p:cNvSpPr txBox="1">
            <a:spLocks noGrp="1"/>
          </p:cNvSpPr>
          <p:nvPr>
            <p:ph type="title" idx="5"/>
          </p:nvPr>
        </p:nvSpPr>
        <p:spPr>
          <a:xfrm>
            <a:off x="6161900" y="3105150"/>
            <a:ext cx="2146500" cy="476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7" name="Google Shape;157;p20"/>
          <p:cNvSpPr txBox="1">
            <a:spLocks noGrp="1"/>
          </p:cNvSpPr>
          <p:nvPr>
            <p:ph type="subTitle" idx="6"/>
          </p:nvPr>
        </p:nvSpPr>
        <p:spPr>
          <a:xfrm>
            <a:off x="6161900" y="3502050"/>
            <a:ext cx="2146500" cy="79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" name="Google Shape;158;p20"/>
          <p:cNvSpPr/>
          <p:nvPr/>
        </p:nvSpPr>
        <p:spPr>
          <a:xfrm rot="511184">
            <a:off x="-815102" y="4481171"/>
            <a:ext cx="6114015" cy="2826233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159;p20"/>
          <p:cNvSpPr/>
          <p:nvPr/>
        </p:nvSpPr>
        <p:spPr>
          <a:xfrm rot="-156">
            <a:off x="5980223" y="4112345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160;p20"/>
          <p:cNvSpPr/>
          <p:nvPr/>
        </p:nvSpPr>
        <p:spPr>
          <a:xfrm>
            <a:off x="413049" y="4550072"/>
            <a:ext cx="422543" cy="363981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" name="Google Shape;161;p20"/>
          <p:cNvSpPr/>
          <p:nvPr/>
        </p:nvSpPr>
        <p:spPr>
          <a:xfrm>
            <a:off x="3544025" y="4583974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" name="Google Shape;162;p20"/>
          <p:cNvSpPr/>
          <p:nvPr/>
        </p:nvSpPr>
        <p:spPr>
          <a:xfrm>
            <a:off x="2226549" y="469332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" name="Google Shape;163;p20"/>
          <p:cNvSpPr/>
          <p:nvPr/>
        </p:nvSpPr>
        <p:spPr>
          <a:xfrm>
            <a:off x="6955362" y="431172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" name="Google Shape;164;p20"/>
          <p:cNvSpPr/>
          <p:nvPr/>
        </p:nvSpPr>
        <p:spPr>
          <a:xfrm>
            <a:off x="8692472" y="4197812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5" name="Google Shape;165;p20"/>
          <p:cNvSpPr/>
          <p:nvPr/>
        </p:nvSpPr>
        <p:spPr>
          <a:xfrm>
            <a:off x="7497475" y="4494011"/>
            <a:ext cx="552726" cy="476107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3378090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" name="Google Shape;253;p26"/>
          <p:cNvSpPr txBox="1">
            <a:spLocks noGrp="1"/>
          </p:cNvSpPr>
          <p:nvPr>
            <p:ph type="title"/>
          </p:nvPr>
        </p:nvSpPr>
        <p:spPr>
          <a:xfrm>
            <a:off x="835600" y="1959600"/>
            <a:ext cx="3536400" cy="102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4" name="Google Shape;254;p26"/>
          <p:cNvSpPr txBox="1">
            <a:spLocks noGrp="1"/>
          </p:cNvSpPr>
          <p:nvPr>
            <p:ph type="title" idx="2" hasCustomPrompt="1"/>
          </p:nvPr>
        </p:nvSpPr>
        <p:spPr>
          <a:xfrm>
            <a:off x="835600" y="1137625"/>
            <a:ext cx="2100600" cy="95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55" name="Google Shape;255;p26"/>
          <p:cNvSpPr txBox="1">
            <a:spLocks noGrp="1"/>
          </p:cNvSpPr>
          <p:nvPr>
            <p:ph type="subTitle" idx="1"/>
          </p:nvPr>
        </p:nvSpPr>
        <p:spPr>
          <a:xfrm>
            <a:off x="835600" y="2981400"/>
            <a:ext cx="3621600" cy="42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26"/>
          <p:cNvSpPr/>
          <p:nvPr/>
        </p:nvSpPr>
        <p:spPr>
          <a:xfrm rot="982892">
            <a:off x="-1749898" y="4211920"/>
            <a:ext cx="6114032" cy="2826275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" name="Google Shape;257;p26"/>
          <p:cNvSpPr/>
          <p:nvPr/>
        </p:nvSpPr>
        <p:spPr>
          <a:xfrm rot="-156">
            <a:off x="2362223" y="4917770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" name="Google Shape;258;p26"/>
          <p:cNvSpPr/>
          <p:nvPr/>
        </p:nvSpPr>
        <p:spPr>
          <a:xfrm rot="-156">
            <a:off x="7570198" y="4229670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" name="Google Shape;259;p26"/>
          <p:cNvSpPr/>
          <p:nvPr/>
        </p:nvSpPr>
        <p:spPr>
          <a:xfrm>
            <a:off x="413049" y="4526135"/>
            <a:ext cx="422543" cy="363981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" name="Google Shape;260;p26"/>
          <p:cNvSpPr/>
          <p:nvPr/>
        </p:nvSpPr>
        <p:spPr>
          <a:xfrm>
            <a:off x="2829513" y="4635662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" name="Google Shape;261;p26"/>
          <p:cNvSpPr/>
          <p:nvPr/>
        </p:nvSpPr>
        <p:spPr>
          <a:xfrm>
            <a:off x="1768587" y="4218046"/>
            <a:ext cx="484826" cy="417603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6"/>
          <p:cNvSpPr/>
          <p:nvPr/>
        </p:nvSpPr>
        <p:spPr>
          <a:xfrm>
            <a:off x="1470799" y="479507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" name="Google Shape;263;p26"/>
          <p:cNvSpPr/>
          <p:nvPr/>
        </p:nvSpPr>
        <p:spPr>
          <a:xfrm>
            <a:off x="4319962" y="4862400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" name="Google Shape;264;p26"/>
          <p:cNvSpPr/>
          <p:nvPr/>
        </p:nvSpPr>
        <p:spPr>
          <a:xfrm>
            <a:off x="8424012" y="4494038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" name="Google Shape;265;p26"/>
          <p:cNvSpPr/>
          <p:nvPr/>
        </p:nvSpPr>
        <p:spPr>
          <a:xfrm>
            <a:off x="6097574" y="491762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3334219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29"/>
          <p:cNvSpPr txBox="1">
            <a:spLocks noGrp="1"/>
          </p:cNvSpPr>
          <p:nvPr>
            <p:ph type="title"/>
          </p:nvPr>
        </p:nvSpPr>
        <p:spPr>
          <a:xfrm>
            <a:off x="720000" y="948900"/>
            <a:ext cx="3852000" cy="79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29"/>
          <p:cNvSpPr txBox="1">
            <a:spLocks noGrp="1"/>
          </p:cNvSpPr>
          <p:nvPr>
            <p:ph type="subTitle" idx="1"/>
          </p:nvPr>
        </p:nvSpPr>
        <p:spPr>
          <a:xfrm>
            <a:off x="720000" y="1748100"/>
            <a:ext cx="3852000" cy="139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latin typeface="Baloo 2 SemiBold"/>
                <a:ea typeface="Baloo 2 SemiBold"/>
                <a:cs typeface="Baloo 2 SemiBold"/>
                <a:sym typeface="Baloo 2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" name="Google Shape;288;p29"/>
          <p:cNvSpPr/>
          <p:nvPr/>
        </p:nvSpPr>
        <p:spPr>
          <a:xfrm rot="362834">
            <a:off x="-817964" y="4918604"/>
            <a:ext cx="6114087" cy="2826286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" name="Google Shape;289;p29"/>
          <p:cNvSpPr/>
          <p:nvPr/>
        </p:nvSpPr>
        <p:spPr>
          <a:xfrm rot="502826">
            <a:off x="3784583" y="4673056"/>
            <a:ext cx="6277962" cy="2145284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" name="Google Shape;290;p29"/>
          <p:cNvSpPr/>
          <p:nvPr/>
        </p:nvSpPr>
        <p:spPr>
          <a:xfrm>
            <a:off x="7220524" y="4720735"/>
            <a:ext cx="422543" cy="363981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" name="Google Shape;291;p29"/>
          <p:cNvSpPr/>
          <p:nvPr/>
        </p:nvSpPr>
        <p:spPr>
          <a:xfrm>
            <a:off x="4288500" y="4754637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" name="Google Shape;292;p29"/>
          <p:cNvSpPr/>
          <p:nvPr/>
        </p:nvSpPr>
        <p:spPr>
          <a:xfrm>
            <a:off x="2322349" y="4900600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" name="Google Shape;293;p29"/>
          <p:cNvSpPr/>
          <p:nvPr/>
        </p:nvSpPr>
        <p:spPr>
          <a:xfrm>
            <a:off x="3393310" y="4862874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" name="Google Shape;294;p29"/>
          <p:cNvSpPr/>
          <p:nvPr/>
        </p:nvSpPr>
        <p:spPr>
          <a:xfrm>
            <a:off x="6250699" y="4900588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" name="Google Shape;295;p29"/>
          <p:cNvSpPr txBox="1"/>
          <p:nvPr/>
        </p:nvSpPr>
        <p:spPr>
          <a:xfrm>
            <a:off x="720000" y="3590825"/>
            <a:ext cx="3405600" cy="63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CREDITS: This presentation template was created by </a:t>
            </a:r>
            <a:r>
              <a:rPr lang="en-GB" sz="1200">
                <a:solidFill>
                  <a:srgbClr val="000000"/>
                </a:solidFill>
                <a:uFill>
                  <a:noFill/>
                </a:uFill>
                <a:latin typeface="Baloo 2"/>
                <a:ea typeface="Baloo 2"/>
                <a:cs typeface="Baloo 2"/>
                <a:sym typeface="Baloo 2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, including icons by </a:t>
            </a:r>
            <a:r>
              <a:rPr lang="en-GB" sz="1200">
                <a:solidFill>
                  <a:srgbClr val="000000"/>
                </a:solidFill>
                <a:uFill>
                  <a:noFill/>
                </a:uFill>
                <a:latin typeface="Baloo 2"/>
                <a:ea typeface="Baloo 2"/>
                <a:cs typeface="Baloo 2"/>
                <a:sym typeface="Baloo 2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, and infographics &amp; images by </a:t>
            </a:r>
            <a:r>
              <a:rPr lang="en-GB" sz="1200">
                <a:solidFill>
                  <a:srgbClr val="000000"/>
                </a:solidFill>
                <a:uFill>
                  <a:noFill/>
                </a:uFill>
                <a:latin typeface="Baloo 2"/>
                <a:ea typeface="Baloo 2"/>
                <a:cs typeface="Baloo 2"/>
                <a:sym typeface="Baloo 2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r>
              <a:rPr lang="en-GB" sz="1200">
                <a:solidFill>
                  <a:srgbClr val="000000"/>
                </a:solidFill>
                <a:latin typeface="Baloo 2"/>
                <a:ea typeface="Baloo 2"/>
                <a:cs typeface="Baloo 2"/>
                <a:sym typeface="Baloo 2"/>
              </a:rPr>
              <a:t> </a:t>
            </a:r>
            <a:endParaRPr sz="1200">
              <a:solidFill>
                <a:srgbClr val="000000"/>
              </a:solidFill>
              <a:latin typeface="Baloo 2"/>
              <a:ea typeface="Baloo 2"/>
              <a:cs typeface="Baloo 2"/>
              <a:sym typeface="Baloo 2"/>
            </a:endParaRPr>
          </a:p>
        </p:txBody>
      </p:sp>
    </p:spTree>
    <p:extLst>
      <p:ext uri="{BB962C8B-B14F-4D97-AF65-F5344CB8AC3E}">
        <p14:creationId xmlns:p14="http://schemas.microsoft.com/office/powerpoint/2010/main" val="211050648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0"/>
          <p:cNvSpPr txBox="1">
            <a:spLocks noGrp="1"/>
          </p:cNvSpPr>
          <p:nvPr>
            <p:ph type="title"/>
          </p:nvPr>
        </p:nvSpPr>
        <p:spPr>
          <a:xfrm>
            <a:off x="2347025" y="2692350"/>
            <a:ext cx="4449900" cy="89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98" name="Google Shape;298;p30"/>
          <p:cNvSpPr txBox="1">
            <a:spLocks noGrp="1"/>
          </p:cNvSpPr>
          <p:nvPr>
            <p:ph type="subTitle" idx="1"/>
          </p:nvPr>
        </p:nvSpPr>
        <p:spPr>
          <a:xfrm>
            <a:off x="2110325" y="1468950"/>
            <a:ext cx="4923300" cy="122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131499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6">
    <p:bg>
      <p:bgPr>
        <a:solidFill>
          <a:schemeClr val="accent2"/>
        </a:solidFill>
        <a:effectLst/>
      </p:bgPr>
    </p:bg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p31"/>
          <p:cNvSpPr/>
          <p:nvPr/>
        </p:nvSpPr>
        <p:spPr>
          <a:xfrm rot="-209700">
            <a:off x="3444914" y="4881281"/>
            <a:ext cx="7812052" cy="2145230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" name="Google Shape;301;p31"/>
          <p:cNvSpPr/>
          <p:nvPr/>
        </p:nvSpPr>
        <p:spPr>
          <a:xfrm rot="183667">
            <a:off x="-1921344" y="4540171"/>
            <a:ext cx="6114028" cy="2826175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2" name="Google Shape;302;p31"/>
          <p:cNvGrpSpPr/>
          <p:nvPr/>
        </p:nvGrpSpPr>
        <p:grpSpPr>
          <a:xfrm flipH="1">
            <a:off x="330635" y="2855436"/>
            <a:ext cx="1313328" cy="2810253"/>
            <a:chOff x="1153683" y="-2151675"/>
            <a:chExt cx="835769" cy="1799253"/>
          </a:xfrm>
        </p:grpSpPr>
        <p:sp>
          <p:nvSpPr>
            <p:cNvPr id="303" name="Google Shape;303;p31"/>
            <p:cNvSpPr/>
            <p:nvPr/>
          </p:nvSpPr>
          <p:spPr>
            <a:xfrm>
              <a:off x="1548791" y="-1468256"/>
              <a:ext cx="41119" cy="1115834"/>
            </a:xfrm>
            <a:custGeom>
              <a:avLst/>
              <a:gdLst/>
              <a:ahLst/>
              <a:cxnLst/>
              <a:rect l="l" t="t" r="r" b="b"/>
              <a:pathLst>
                <a:path w="1487" h="40352" fill="none" extrusionOk="0">
                  <a:moveTo>
                    <a:pt x="1030" y="0"/>
                  </a:moveTo>
                  <a:lnTo>
                    <a:pt x="961" y="252"/>
                  </a:lnTo>
                  <a:lnTo>
                    <a:pt x="481" y="3018"/>
                  </a:lnTo>
                  <a:lnTo>
                    <a:pt x="115" y="6630"/>
                  </a:lnTo>
                  <a:lnTo>
                    <a:pt x="1" y="9556"/>
                  </a:lnTo>
                  <a:lnTo>
                    <a:pt x="47" y="12848"/>
                  </a:lnTo>
                  <a:lnTo>
                    <a:pt x="321" y="16415"/>
                  </a:lnTo>
                  <a:lnTo>
                    <a:pt x="572" y="18312"/>
                  </a:lnTo>
                  <a:lnTo>
                    <a:pt x="824" y="20187"/>
                  </a:lnTo>
                  <a:lnTo>
                    <a:pt x="1213" y="23776"/>
                  </a:lnTo>
                  <a:lnTo>
                    <a:pt x="1418" y="27091"/>
                  </a:lnTo>
                  <a:lnTo>
                    <a:pt x="1487" y="30155"/>
                  </a:lnTo>
                  <a:lnTo>
                    <a:pt x="1395" y="34270"/>
                  </a:lnTo>
                  <a:lnTo>
                    <a:pt x="1007" y="38659"/>
                  </a:lnTo>
                  <a:lnTo>
                    <a:pt x="778" y="40351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1"/>
            <p:cNvSpPr/>
            <p:nvPr/>
          </p:nvSpPr>
          <p:spPr>
            <a:xfrm>
              <a:off x="1153683" y="-1928515"/>
              <a:ext cx="835769" cy="611977"/>
            </a:xfrm>
            <a:custGeom>
              <a:avLst/>
              <a:gdLst/>
              <a:ahLst/>
              <a:cxnLst/>
              <a:rect l="l" t="t" r="r" b="b"/>
              <a:pathLst>
                <a:path w="30224" h="22131" extrusionOk="0">
                  <a:moveTo>
                    <a:pt x="2081" y="1"/>
                  </a:moveTo>
                  <a:lnTo>
                    <a:pt x="1669" y="229"/>
                  </a:lnTo>
                  <a:lnTo>
                    <a:pt x="1372" y="572"/>
                  </a:lnTo>
                  <a:lnTo>
                    <a:pt x="1212" y="892"/>
                  </a:lnTo>
                  <a:lnTo>
                    <a:pt x="709" y="2447"/>
                  </a:lnTo>
                  <a:lnTo>
                    <a:pt x="229" y="4893"/>
                  </a:lnTo>
                  <a:lnTo>
                    <a:pt x="23" y="7111"/>
                  </a:lnTo>
                  <a:lnTo>
                    <a:pt x="0" y="8711"/>
                  </a:lnTo>
                  <a:lnTo>
                    <a:pt x="92" y="10380"/>
                  </a:lnTo>
                  <a:lnTo>
                    <a:pt x="343" y="12049"/>
                  </a:lnTo>
                  <a:lnTo>
                    <a:pt x="755" y="13695"/>
                  </a:lnTo>
                  <a:lnTo>
                    <a:pt x="1395" y="15295"/>
                  </a:lnTo>
                  <a:lnTo>
                    <a:pt x="2241" y="16804"/>
                  </a:lnTo>
                  <a:lnTo>
                    <a:pt x="3361" y="18176"/>
                  </a:lnTo>
                  <a:lnTo>
                    <a:pt x="4755" y="19388"/>
                  </a:lnTo>
                  <a:lnTo>
                    <a:pt x="6470" y="20393"/>
                  </a:lnTo>
                  <a:lnTo>
                    <a:pt x="7476" y="20805"/>
                  </a:lnTo>
                  <a:lnTo>
                    <a:pt x="8208" y="21079"/>
                  </a:lnTo>
                  <a:lnTo>
                    <a:pt x="9694" y="21514"/>
                  </a:lnTo>
                  <a:lnTo>
                    <a:pt x="11225" y="21811"/>
                  </a:lnTo>
                  <a:lnTo>
                    <a:pt x="12757" y="22017"/>
                  </a:lnTo>
                  <a:lnTo>
                    <a:pt x="15066" y="22131"/>
                  </a:lnTo>
                  <a:lnTo>
                    <a:pt x="18084" y="21948"/>
                  </a:lnTo>
                  <a:lnTo>
                    <a:pt x="20942" y="21377"/>
                  </a:lnTo>
                  <a:lnTo>
                    <a:pt x="23525" y="20531"/>
                  </a:lnTo>
                  <a:lnTo>
                    <a:pt x="25217" y="19685"/>
                  </a:lnTo>
                  <a:lnTo>
                    <a:pt x="26223" y="19067"/>
                  </a:lnTo>
                  <a:lnTo>
                    <a:pt x="27091" y="18382"/>
                  </a:lnTo>
                  <a:lnTo>
                    <a:pt x="27823" y="17650"/>
                  </a:lnTo>
                  <a:lnTo>
                    <a:pt x="28143" y="17261"/>
                  </a:lnTo>
                  <a:lnTo>
                    <a:pt x="28578" y="16644"/>
                  </a:lnTo>
                  <a:lnTo>
                    <a:pt x="29263" y="15364"/>
                  </a:lnTo>
                  <a:lnTo>
                    <a:pt x="29766" y="14038"/>
                  </a:lnTo>
                  <a:lnTo>
                    <a:pt x="30064" y="12689"/>
                  </a:lnTo>
                  <a:lnTo>
                    <a:pt x="30224" y="11317"/>
                  </a:lnTo>
                  <a:lnTo>
                    <a:pt x="30224" y="9946"/>
                  </a:lnTo>
                  <a:lnTo>
                    <a:pt x="30041" y="7980"/>
                  </a:lnTo>
                  <a:lnTo>
                    <a:pt x="29446" y="5579"/>
                  </a:lnTo>
                  <a:lnTo>
                    <a:pt x="28669" y="3613"/>
                  </a:lnTo>
                  <a:lnTo>
                    <a:pt x="27869" y="2264"/>
                  </a:lnTo>
                  <a:lnTo>
                    <a:pt x="27343" y="1761"/>
                  </a:lnTo>
                  <a:lnTo>
                    <a:pt x="27091" y="1715"/>
                  </a:lnTo>
                  <a:lnTo>
                    <a:pt x="26977" y="1784"/>
                  </a:lnTo>
                  <a:lnTo>
                    <a:pt x="26794" y="1990"/>
                  </a:lnTo>
                  <a:lnTo>
                    <a:pt x="26474" y="2607"/>
                  </a:lnTo>
                  <a:lnTo>
                    <a:pt x="26017" y="3773"/>
                  </a:lnTo>
                  <a:lnTo>
                    <a:pt x="25537" y="5328"/>
                  </a:lnTo>
                  <a:lnTo>
                    <a:pt x="25263" y="5991"/>
                  </a:lnTo>
                  <a:lnTo>
                    <a:pt x="25080" y="6059"/>
                  </a:lnTo>
                  <a:lnTo>
                    <a:pt x="25011" y="5922"/>
                  </a:lnTo>
                  <a:lnTo>
                    <a:pt x="24645" y="4870"/>
                  </a:lnTo>
                  <a:lnTo>
                    <a:pt x="23777" y="2744"/>
                  </a:lnTo>
                  <a:lnTo>
                    <a:pt x="23296" y="2058"/>
                  </a:lnTo>
                  <a:lnTo>
                    <a:pt x="22999" y="1853"/>
                  </a:lnTo>
                  <a:lnTo>
                    <a:pt x="22839" y="1875"/>
                  </a:lnTo>
                  <a:lnTo>
                    <a:pt x="22702" y="1967"/>
                  </a:lnTo>
                  <a:lnTo>
                    <a:pt x="22405" y="2356"/>
                  </a:lnTo>
                  <a:lnTo>
                    <a:pt x="21948" y="3247"/>
                  </a:lnTo>
                  <a:lnTo>
                    <a:pt x="21376" y="4573"/>
                  </a:lnTo>
                  <a:lnTo>
                    <a:pt x="20987" y="5213"/>
                  </a:lnTo>
                  <a:lnTo>
                    <a:pt x="20759" y="5328"/>
                  </a:lnTo>
                  <a:lnTo>
                    <a:pt x="20667" y="5236"/>
                  </a:lnTo>
                  <a:lnTo>
                    <a:pt x="20507" y="4870"/>
                  </a:lnTo>
                  <a:lnTo>
                    <a:pt x="20164" y="3590"/>
                  </a:lnTo>
                  <a:lnTo>
                    <a:pt x="19821" y="2173"/>
                  </a:lnTo>
                  <a:lnTo>
                    <a:pt x="19501" y="1418"/>
                  </a:lnTo>
                  <a:lnTo>
                    <a:pt x="19250" y="1167"/>
                  </a:lnTo>
                  <a:lnTo>
                    <a:pt x="19090" y="1190"/>
                  </a:lnTo>
                  <a:lnTo>
                    <a:pt x="18953" y="1258"/>
                  </a:lnTo>
                  <a:lnTo>
                    <a:pt x="18587" y="1693"/>
                  </a:lnTo>
                  <a:lnTo>
                    <a:pt x="17947" y="2744"/>
                  </a:lnTo>
                  <a:lnTo>
                    <a:pt x="17101" y="4367"/>
                  </a:lnTo>
                  <a:lnTo>
                    <a:pt x="16575" y="5168"/>
                  </a:lnTo>
                  <a:lnTo>
                    <a:pt x="16392" y="5328"/>
                  </a:lnTo>
                  <a:lnTo>
                    <a:pt x="16278" y="5282"/>
                  </a:lnTo>
                  <a:lnTo>
                    <a:pt x="16232" y="5236"/>
                  </a:lnTo>
                  <a:lnTo>
                    <a:pt x="15935" y="4230"/>
                  </a:lnTo>
                  <a:lnTo>
                    <a:pt x="15432" y="1761"/>
                  </a:lnTo>
                  <a:lnTo>
                    <a:pt x="15112" y="915"/>
                  </a:lnTo>
                  <a:lnTo>
                    <a:pt x="14883" y="664"/>
                  </a:lnTo>
                  <a:lnTo>
                    <a:pt x="14769" y="687"/>
                  </a:lnTo>
                  <a:lnTo>
                    <a:pt x="14632" y="778"/>
                  </a:lnTo>
                  <a:lnTo>
                    <a:pt x="14335" y="1190"/>
                  </a:lnTo>
                  <a:lnTo>
                    <a:pt x="13900" y="2150"/>
                  </a:lnTo>
                  <a:lnTo>
                    <a:pt x="13283" y="3590"/>
                  </a:lnTo>
                  <a:lnTo>
                    <a:pt x="12849" y="4276"/>
                  </a:lnTo>
                  <a:lnTo>
                    <a:pt x="12597" y="4390"/>
                  </a:lnTo>
                  <a:lnTo>
                    <a:pt x="12483" y="4276"/>
                  </a:lnTo>
                  <a:lnTo>
                    <a:pt x="12254" y="3887"/>
                  </a:lnTo>
                  <a:lnTo>
                    <a:pt x="11843" y="2607"/>
                  </a:lnTo>
                  <a:lnTo>
                    <a:pt x="11477" y="1578"/>
                  </a:lnTo>
                  <a:lnTo>
                    <a:pt x="11180" y="1052"/>
                  </a:lnTo>
                  <a:lnTo>
                    <a:pt x="10814" y="710"/>
                  </a:lnTo>
                  <a:lnTo>
                    <a:pt x="10379" y="664"/>
                  </a:lnTo>
                  <a:lnTo>
                    <a:pt x="10128" y="801"/>
                  </a:lnTo>
                  <a:lnTo>
                    <a:pt x="10014" y="892"/>
                  </a:lnTo>
                  <a:lnTo>
                    <a:pt x="9808" y="1304"/>
                  </a:lnTo>
                  <a:lnTo>
                    <a:pt x="9602" y="2173"/>
                  </a:lnTo>
                  <a:lnTo>
                    <a:pt x="9396" y="3384"/>
                  </a:lnTo>
                  <a:lnTo>
                    <a:pt x="9145" y="3887"/>
                  </a:lnTo>
                  <a:lnTo>
                    <a:pt x="8916" y="3887"/>
                  </a:lnTo>
                  <a:lnTo>
                    <a:pt x="8756" y="3750"/>
                  </a:lnTo>
                  <a:lnTo>
                    <a:pt x="8596" y="3544"/>
                  </a:lnTo>
                  <a:lnTo>
                    <a:pt x="8391" y="3041"/>
                  </a:lnTo>
                  <a:lnTo>
                    <a:pt x="8208" y="2173"/>
                  </a:lnTo>
                  <a:lnTo>
                    <a:pt x="8002" y="1030"/>
                  </a:lnTo>
                  <a:lnTo>
                    <a:pt x="7682" y="412"/>
                  </a:lnTo>
                  <a:lnTo>
                    <a:pt x="7316" y="207"/>
                  </a:lnTo>
                  <a:lnTo>
                    <a:pt x="7065" y="207"/>
                  </a:lnTo>
                  <a:lnTo>
                    <a:pt x="6767" y="252"/>
                  </a:lnTo>
                  <a:lnTo>
                    <a:pt x="6264" y="641"/>
                  </a:lnTo>
                  <a:lnTo>
                    <a:pt x="5693" y="1624"/>
                  </a:lnTo>
                  <a:lnTo>
                    <a:pt x="5213" y="3179"/>
                  </a:lnTo>
                  <a:lnTo>
                    <a:pt x="4938" y="3910"/>
                  </a:lnTo>
                  <a:lnTo>
                    <a:pt x="4755" y="4024"/>
                  </a:lnTo>
                  <a:lnTo>
                    <a:pt x="4641" y="3910"/>
                  </a:lnTo>
                  <a:lnTo>
                    <a:pt x="4413" y="3453"/>
                  </a:lnTo>
                  <a:lnTo>
                    <a:pt x="3772" y="1898"/>
                  </a:lnTo>
                  <a:lnTo>
                    <a:pt x="3178" y="732"/>
                  </a:lnTo>
                  <a:lnTo>
                    <a:pt x="2721" y="184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1"/>
            <p:cNvSpPr/>
            <p:nvPr/>
          </p:nvSpPr>
          <p:spPr>
            <a:xfrm>
              <a:off x="1422997" y="-2069490"/>
              <a:ext cx="78422" cy="143544"/>
            </a:xfrm>
            <a:custGeom>
              <a:avLst/>
              <a:gdLst/>
              <a:ahLst/>
              <a:cxnLst/>
              <a:rect l="l" t="t" r="r" b="b"/>
              <a:pathLst>
                <a:path w="2836" h="5191" extrusionOk="0">
                  <a:moveTo>
                    <a:pt x="732" y="1"/>
                  </a:moveTo>
                  <a:lnTo>
                    <a:pt x="480" y="115"/>
                  </a:lnTo>
                  <a:lnTo>
                    <a:pt x="183" y="481"/>
                  </a:lnTo>
                  <a:lnTo>
                    <a:pt x="0" y="1258"/>
                  </a:lnTo>
                  <a:lnTo>
                    <a:pt x="0" y="2241"/>
                  </a:lnTo>
                  <a:lnTo>
                    <a:pt x="183" y="3270"/>
                  </a:lnTo>
                  <a:lnTo>
                    <a:pt x="503" y="4207"/>
                  </a:lnTo>
                  <a:lnTo>
                    <a:pt x="983" y="4916"/>
                  </a:lnTo>
                  <a:lnTo>
                    <a:pt x="1418" y="5167"/>
                  </a:lnTo>
                  <a:lnTo>
                    <a:pt x="1738" y="5190"/>
                  </a:lnTo>
                  <a:lnTo>
                    <a:pt x="1898" y="5145"/>
                  </a:lnTo>
                  <a:lnTo>
                    <a:pt x="2218" y="5007"/>
                  </a:lnTo>
                  <a:lnTo>
                    <a:pt x="2652" y="4459"/>
                  </a:lnTo>
                  <a:lnTo>
                    <a:pt x="2835" y="3704"/>
                  </a:lnTo>
                  <a:lnTo>
                    <a:pt x="2812" y="2835"/>
                  </a:lnTo>
                  <a:lnTo>
                    <a:pt x="2607" y="1944"/>
                  </a:lnTo>
                  <a:lnTo>
                    <a:pt x="2264" y="1098"/>
                  </a:lnTo>
                  <a:lnTo>
                    <a:pt x="1784" y="458"/>
                  </a:lnTo>
                  <a:lnTo>
                    <a:pt x="1212" y="46"/>
                  </a:lnTo>
                  <a:lnTo>
                    <a:pt x="892" y="1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1"/>
            <p:cNvSpPr/>
            <p:nvPr/>
          </p:nvSpPr>
          <p:spPr>
            <a:xfrm>
              <a:off x="1555124" y="-2151675"/>
              <a:ext cx="96120" cy="185272"/>
            </a:xfrm>
            <a:custGeom>
              <a:avLst/>
              <a:gdLst/>
              <a:ahLst/>
              <a:cxnLst/>
              <a:rect l="l" t="t" r="r" b="b"/>
              <a:pathLst>
                <a:path w="3476" h="6700" extrusionOk="0">
                  <a:moveTo>
                    <a:pt x="1738" y="1"/>
                  </a:moveTo>
                  <a:lnTo>
                    <a:pt x="1349" y="46"/>
                  </a:lnTo>
                  <a:lnTo>
                    <a:pt x="1006" y="252"/>
                  </a:lnTo>
                  <a:lnTo>
                    <a:pt x="709" y="572"/>
                  </a:lnTo>
                  <a:lnTo>
                    <a:pt x="343" y="1281"/>
                  </a:lnTo>
                  <a:lnTo>
                    <a:pt x="69" y="2493"/>
                  </a:lnTo>
                  <a:lnTo>
                    <a:pt x="0" y="3819"/>
                  </a:lnTo>
                  <a:lnTo>
                    <a:pt x="138" y="5076"/>
                  </a:lnTo>
                  <a:lnTo>
                    <a:pt x="503" y="6082"/>
                  </a:lnTo>
                  <a:lnTo>
                    <a:pt x="938" y="6562"/>
                  </a:lnTo>
                  <a:lnTo>
                    <a:pt x="1281" y="6699"/>
                  </a:lnTo>
                  <a:lnTo>
                    <a:pt x="1464" y="6699"/>
                  </a:lnTo>
                  <a:lnTo>
                    <a:pt x="1669" y="6676"/>
                  </a:lnTo>
                  <a:lnTo>
                    <a:pt x="2035" y="6539"/>
                  </a:lnTo>
                  <a:lnTo>
                    <a:pt x="2515" y="6128"/>
                  </a:lnTo>
                  <a:lnTo>
                    <a:pt x="3018" y="5259"/>
                  </a:lnTo>
                  <a:lnTo>
                    <a:pt x="3338" y="4184"/>
                  </a:lnTo>
                  <a:lnTo>
                    <a:pt x="3475" y="3018"/>
                  </a:lnTo>
                  <a:lnTo>
                    <a:pt x="3361" y="1875"/>
                  </a:lnTo>
                  <a:lnTo>
                    <a:pt x="3018" y="892"/>
                  </a:lnTo>
                  <a:lnTo>
                    <a:pt x="2584" y="366"/>
                  </a:lnTo>
                  <a:lnTo>
                    <a:pt x="2195" y="115"/>
                  </a:lnTo>
                  <a:lnTo>
                    <a:pt x="1967" y="46"/>
                  </a:lnTo>
                  <a:lnTo>
                    <a:pt x="1738" y="1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1"/>
            <p:cNvSpPr/>
            <p:nvPr/>
          </p:nvSpPr>
          <p:spPr>
            <a:xfrm>
              <a:off x="1679037" y="-2045460"/>
              <a:ext cx="77786" cy="130879"/>
            </a:xfrm>
            <a:custGeom>
              <a:avLst/>
              <a:gdLst/>
              <a:ahLst/>
              <a:cxnLst/>
              <a:rect l="l" t="t" r="r" b="b"/>
              <a:pathLst>
                <a:path w="2813" h="4733" extrusionOk="0">
                  <a:moveTo>
                    <a:pt x="1326" y="0"/>
                  </a:moveTo>
                  <a:lnTo>
                    <a:pt x="938" y="183"/>
                  </a:lnTo>
                  <a:lnTo>
                    <a:pt x="480" y="732"/>
                  </a:lnTo>
                  <a:lnTo>
                    <a:pt x="160" y="1509"/>
                  </a:lnTo>
                  <a:lnTo>
                    <a:pt x="0" y="2378"/>
                  </a:lnTo>
                  <a:lnTo>
                    <a:pt x="23" y="3270"/>
                  </a:lnTo>
                  <a:lnTo>
                    <a:pt x="252" y="4024"/>
                  </a:lnTo>
                  <a:lnTo>
                    <a:pt x="618" y="4436"/>
                  </a:lnTo>
                  <a:lnTo>
                    <a:pt x="938" y="4618"/>
                  </a:lnTo>
                  <a:lnTo>
                    <a:pt x="1121" y="4687"/>
                  </a:lnTo>
                  <a:lnTo>
                    <a:pt x="1509" y="4733"/>
                  </a:lnTo>
                  <a:lnTo>
                    <a:pt x="2104" y="4504"/>
                  </a:lnTo>
                  <a:lnTo>
                    <a:pt x="2515" y="3955"/>
                  </a:lnTo>
                  <a:lnTo>
                    <a:pt x="2744" y="3201"/>
                  </a:lnTo>
                  <a:lnTo>
                    <a:pt x="2812" y="2332"/>
                  </a:lnTo>
                  <a:lnTo>
                    <a:pt x="2698" y="1486"/>
                  </a:lnTo>
                  <a:lnTo>
                    <a:pt x="2424" y="732"/>
                  </a:lnTo>
                  <a:lnTo>
                    <a:pt x="2012" y="183"/>
                  </a:lnTo>
                  <a:lnTo>
                    <a:pt x="1738" y="46"/>
                  </a:lnTo>
                  <a:lnTo>
                    <a:pt x="1601" y="0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" name="Google Shape;308;p31"/>
          <p:cNvGrpSpPr/>
          <p:nvPr/>
        </p:nvGrpSpPr>
        <p:grpSpPr>
          <a:xfrm flipH="1">
            <a:off x="1644079" y="3961579"/>
            <a:ext cx="802506" cy="1717387"/>
            <a:chOff x="1153683" y="-2151675"/>
            <a:chExt cx="835769" cy="1799253"/>
          </a:xfrm>
        </p:grpSpPr>
        <p:sp>
          <p:nvSpPr>
            <p:cNvPr id="309" name="Google Shape;309;p31"/>
            <p:cNvSpPr/>
            <p:nvPr/>
          </p:nvSpPr>
          <p:spPr>
            <a:xfrm>
              <a:off x="1548791" y="-1468256"/>
              <a:ext cx="41119" cy="1115834"/>
            </a:xfrm>
            <a:custGeom>
              <a:avLst/>
              <a:gdLst/>
              <a:ahLst/>
              <a:cxnLst/>
              <a:rect l="l" t="t" r="r" b="b"/>
              <a:pathLst>
                <a:path w="1487" h="40352" fill="none" extrusionOk="0">
                  <a:moveTo>
                    <a:pt x="1030" y="0"/>
                  </a:moveTo>
                  <a:lnTo>
                    <a:pt x="961" y="252"/>
                  </a:lnTo>
                  <a:lnTo>
                    <a:pt x="481" y="3018"/>
                  </a:lnTo>
                  <a:lnTo>
                    <a:pt x="115" y="6630"/>
                  </a:lnTo>
                  <a:lnTo>
                    <a:pt x="1" y="9556"/>
                  </a:lnTo>
                  <a:lnTo>
                    <a:pt x="47" y="12848"/>
                  </a:lnTo>
                  <a:lnTo>
                    <a:pt x="321" y="16415"/>
                  </a:lnTo>
                  <a:lnTo>
                    <a:pt x="572" y="18312"/>
                  </a:lnTo>
                  <a:lnTo>
                    <a:pt x="824" y="20187"/>
                  </a:lnTo>
                  <a:lnTo>
                    <a:pt x="1213" y="23776"/>
                  </a:lnTo>
                  <a:lnTo>
                    <a:pt x="1418" y="27091"/>
                  </a:lnTo>
                  <a:lnTo>
                    <a:pt x="1487" y="30155"/>
                  </a:lnTo>
                  <a:lnTo>
                    <a:pt x="1395" y="34270"/>
                  </a:lnTo>
                  <a:lnTo>
                    <a:pt x="1007" y="38659"/>
                  </a:lnTo>
                  <a:lnTo>
                    <a:pt x="778" y="40351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1"/>
            <p:cNvSpPr/>
            <p:nvPr/>
          </p:nvSpPr>
          <p:spPr>
            <a:xfrm>
              <a:off x="1153683" y="-1928515"/>
              <a:ext cx="835769" cy="611977"/>
            </a:xfrm>
            <a:custGeom>
              <a:avLst/>
              <a:gdLst/>
              <a:ahLst/>
              <a:cxnLst/>
              <a:rect l="l" t="t" r="r" b="b"/>
              <a:pathLst>
                <a:path w="30224" h="22131" extrusionOk="0">
                  <a:moveTo>
                    <a:pt x="2081" y="1"/>
                  </a:moveTo>
                  <a:lnTo>
                    <a:pt x="1669" y="229"/>
                  </a:lnTo>
                  <a:lnTo>
                    <a:pt x="1372" y="572"/>
                  </a:lnTo>
                  <a:lnTo>
                    <a:pt x="1212" y="892"/>
                  </a:lnTo>
                  <a:lnTo>
                    <a:pt x="709" y="2447"/>
                  </a:lnTo>
                  <a:lnTo>
                    <a:pt x="229" y="4893"/>
                  </a:lnTo>
                  <a:lnTo>
                    <a:pt x="23" y="7111"/>
                  </a:lnTo>
                  <a:lnTo>
                    <a:pt x="0" y="8711"/>
                  </a:lnTo>
                  <a:lnTo>
                    <a:pt x="92" y="10380"/>
                  </a:lnTo>
                  <a:lnTo>
                    <a:pt x="343" y="12049"/>
                  </a:lnTo>
                  <a:lnTo>
                    <a:pt x="755" y="13695"/>
                  </a:lnTo>
                  <a:lnTo>
                    <a:pt x="1395" y="15295"/>
                  </a:lnTo>
                  <a:lnTo>
                    <a:pt x="2241" y="16804"/>
                  </a:lnTo>
                  <a:lnTo>
                    <a:pt x="3361" y="18176"/>
                  </a:lnTo>
                  <a:lnTo>
                    <a:pt x="4755" y="19388"/>
                  </a:lnTo>
                  <a:lnTo>
                    <a:pt x="6470" y="20393"/>
                  </a:lnTo>
                  <a:lnTo>
                    <a:pt x="7476" y="20805"/>
                  </a:lnTo>
                  <a:lnTo>
                    <a:pt x="8208" y="21079"/>
                  </a:lnTo>
                  <a:lnTo>
                    <a:pt x="9694" y="21514"/>
                  </a:lnTo>
                  <a:lnTo>
                    <a:pt x="11225" y="21811"/>
                  </a:lnTo>
                  <a:lnTo>
                    <a:pt x="12757" y="22017"/>
                  </a:lnTo>
                  <a:lnTo>
                    <a:pt x="15066" y="22131"/>
                  </a:lnTo>
                  <a:lnTo>
                    <a:pt x="18084" y="21948"/>
                  </a:lnTo>
                  <a:lnTo>
                    <a:pt x="20942" y="21377"/>
                  </a:lnTo>
                  <a:lnTo>
                    <a:pt x="23525" y="20531"/>
                  </a:lnTo>
                  <a:lnTo>
                    <a:pt x="25217" y="19685"/>
                  </a:lnTo>
                  <a:lnTo>
                    <a:pt x="26223" y="19067"/>
                  </a:lnTo>
                  <a:lnTo>
                    <a:pt x="27091" y="18382"/>
                  </a:lnTo>
                  <a:lnTo>
                    <a:pt x="27823" y="17650"/>
                  </a:lnTo>
                  <a:lnTo>
                    <a:pt x="28143" y="17261"/>
                  </a:lnTo>
                  <a:lnTo>
                    <a:pt x="28578" y="16644"/>
                  </a:lnTo>
                  <a:lnTo>
                    <a:pt x="29263" y="15364"/>
                  </a:lnTo>
                  <a:lnTo>
                    <a:pt x="29766" y="14038"/>
                  </a:lnTo>
                  <a:lnTo>
                    <a:pt x="30064" y="12689"/>
                  </a:lnTo>
                  <a:lnTo>
                    <a:pt x="30224" y="11317"/>
                  </a:lnTo>
                  <a:lnTo>
                    <a:pt x="30224" y="9946"/>
                  </a:lnTo>
                  <a:lnTo>
                    <a:pt x="30041" y="7980"/>
                  </a:lnTo>
                  <a:lnTo>
                    <a:pt x="29446" y="5579"/>
                  </a:lnTo>
                  <a:lnTo>
                    <a:pt x="28669" y="3613"/>
                  </a:lnTo>
                  <a:lnTo>
                    <a:pt x="27869" y="2264"/>
                  </a:lnTo>
                  <a:lnTo>
                    <a:pt x="27343" y="1761"/>
                  </a:lnTo>
                  <a:lnTo>
                    <a:pt x="27091" y="1715"/>
                  </a:lnTo>
                  <a:lnTo>
                    <a:pt x="26977" y="1784"/>
                  </a:lnTo>
                  <a:lnTo>
                    <a:pt x="26794" y="1990"/>
                  </a:lnTo>
                  <a:lnTo>
                    <a:pt x="26474" y="2607"/>
                  </a:lnTo>
                  <a:lnTo>
                    <a:pt x="26017" y="3773"/>
                  </a:lnTo>
                  <a:lnTo>
                    <a:pt x="25537" y="5328"/>
                  </a:lnTo>
                  <a:lnTo>
                    <a:pt x="25263" y="5991"/>
                  </a:lnTo>
                  <a:lnTo>
                    <a:pt x="25080" y="6059"/>
                  </a:lnTo>
                  <a:lnTo>
                    <a:pt x="25011" y="5922"/>
                  </a:lnTo>
                  <a:lnTo>
                    <a:pt x="24645" y="4870"/>
                  </a:lnTo>
                  <a:lnTo>
                    <a:pt x="23777" y="2744"/>
                  </a:lnTo>
                  <a:lnTo>
                    <a:pt x="23296" y="2058"/>
                  </a:lnTo>
                  <a:lnTo>
                    <a:pt x="22999" y="1853"/>
                  </a:lnTo>
                  <a:lnTo>
                    <a:pt x="22839" y="1875"/>
                  </a:lnTo>
                  <a:lnTo>
                    <a:pt x="22702" y="1967"/>
                  </a:lnTo>
                  <a:lnTo>
                    <a:pt x="22405" y="2356"/>
                  </a:lnTo>
                  <a:lnTo>
                    <a:pt x="21948" y="3247"/>
                  </a:lnTo>
                  <a:lnTo>
                    <a:pt x="21376" y="4573"/>
                  </a:lnTo>
                  <a:lnTo>
                    <a:pt x="20987" y="5213"/>
                  </a:lnTo>
                  <a:lnTo>
                    <a:pt x="20759" y="5328"/>
                  </a:lnTo>
                  <a:lnTo>
                    <a:pt x="20667" y="5236"/>
                  </a:lnTo>
                  <a:lnTo>
                    <a:pt x="20507" y="4870"/>
                  </a:lnTo>
                  <a:lnTo>
                    <a:pt x="20164" y="3590"/>
                  </a:lnTo>
                  <a:lnTo>
                    <a:pt x="19821" y="2173"/>
                  </a:lnTo>
                  <a:lnTo>
                    <a:pt x="19501" y="1418"/>
                  </a:lnTo>
                  <a:lnTo>
                    <a:pt x="19250" y="1167"/>
                  </a:lnTo>
                  <a:lnTo>
                    <a:pt x="19090" y="1190"/>
                  </a:lnTo>
                  <a:lnTo>
                    <a:pt x="18953" y="1258"/>
                  </a:lnTo>
                  <a:lnTo>
                    <a:pt x="18587" y="1693"/>
                  </a:lnTo>
                  <a:lnTo>
                    <a:pt x="17947" y="2744"/>
                  </a:lnTo>
                  <a:lnTo>
                    <a:pt x="17101" y="4367"/>
                  </a:lnTo>
                  <a:lnTo>
                    <a:pt x="16575" y="5168"/>
                  </a:lnTo>
                  <a:lnTo>
                    <a:pt x="16392" y="5328"/>
                  </a:lnTo>
                  <a:lnTo>
                    <a:pt x="16278" y="5282"/>
                  </a:lnTo>
                  <a:lnTo>
                    <a:pt x="16232" y="5236"/>
                  </a:lnTo>
                  <a:lnTo>
                    <a:pt x="15935" y="4230"/>
                  </a:lnTo>
                  <a:lnTo>
                    <a:pt x="15432" y="1761"/>
                  </a:lnTo>
                  <a:lnTo>
                    <a:pt x="15112" y="915"/>
                  </a:lnTo>
                  <a:lnTo>
                    <a:pt x="14883" y="664"/>
                  </a:lnTo>
                  <a:lnTo>
                    <a:pt x="14769" y="687"/>
                  </a:lnTo>
                  <a:lnTo>
                    <a:pt x="14632" y="778"/>
                  </a:lnTo>
                  <a:lnTo>
                    <a:pt x="14335" y="1190"/>
                  </a:lnTo>
                  <a:lnTo>
                    <a:pt x="13900" y="2150"/>
                  </a:lnTo>
                  <a:lnTo>
                    <a:pt x="13283" y="3590"/>
                  </a:lnTo>
                  <a:lnTo>
                    <a:pt x="12849" y="4276"/>
                  </a:lnTo>
                  <a:lnTo>
                    <a:pt x="12597" y="4390"/>
                  </a:lnTo>
                  <a:lnTo>
                    <a:pt x="12483" y="4276"/>
                  </a:lnTo>
                  <a:lnTo>
                    <a:pt x="12254" y="3887"/>
                  </a:lnTo>
                  <a:lnTo>
                    <a:pt x="11843" y="2607"/>
                  </a:lnTo>
                  <a:lnTo>
                    <a:pt x="11477" y="1578"/>
                  </a:lnTo>
                  <a:lnTo>
                    <a:pt x="11180" y="1052"/>
                  </a:lnTo>
                  <a:lnTo>
                    <a:pt x="10814" y="710"/>
                  </a:lnTo>
                  <a:lnTo>
                    <a:pt x="10379" y="664"/>
                  </a:lnTo>
                  <a:lnTo>
                    <a:pt x="10128" y="801"/>
                  </a:lnTo>
                  <a:lnTo>
                    <a:pt x="10014" y="892"/>
                  </a:lnTo>
                  <a:lnTo>
                    <a:pt x="9808" y="1304"/>
                  </a:lnTo>
                  <a:lnTo>
                    <a:pt x="9602" y="2173"/>
                  </a:lnTo>
                  <a:lnTo>
                    <a:pt x="9396" y="3384"/>
                  </a:lnTo>
                  <a:lnTo>
                    <a:pt x="9145" y="3887"/>
                  </a:lnTo>
                  <a:lnTo>
                    <a:pt x="8916" y="3887"/>
                  </a:lnTo>
                  <a:lnTo>
                    <a:pt x="8756" y="3750"/>
                  </a:lnTo>
                  <a:lnTo>
                    <a:pt x="8596" y="3544"/>
                  </a:lnTo>
                  <a:lnTo>
                    <a:pt x="8391" y="3041"/>
                  </a:lnTo>
                  <a:lnTo>
                    <a:pt x="8208" y="2173"/>
                  </a:lnTo>
                  <a:lnTo>
                    <a:pt x="8002" y="1030"/>
                  </a:lnTo>
                  <a:lnTo>
                    <a:pt x="7682" y="412"/>
                  </a:lnTo>
                  <a:lnTo>
                    <a:pt x="7316" y="207"/>
                  </a:lnTo>
                  <a:lnTo>
                    <a:pt x="7065" y="207"/>
                  </a:lnTo>
                  <a:lnTo>
                    <a:pt x="6767" y="252"/>
                  </a:lnTo>
                  <a:lnTo>
                    <a:pt x="6264" y="641"/>
                  </a:lnTo>
                  <a:lnTo>
                    <a:pt x="5693" y="1624"/>
                  </a:lnTo>
                  <a:lnTo>
                    <a:pt x="5213" y="3179"/>
                  </a:lnTo>
                  <a:lnTo>
                    <a:pt x="4938" y="3910"/>
                  </a:lnTo>
                  <a:lnTo>
                    <a:pt x="4755" y="4024"/>
                  </a:lnTo>
                  <a:lnTo>
                    <a:pt x="4641" y="3910"/>
                  </a:lnTo>
                  <a:lnTo>
                    <a:pt x="4413" y="3453"/>
                  </a:lnTo>
                  <a:lnTo>
                    <a:pt x="3772" y="1898"/>
                  </a:lnTo>
                  <a:lnTo>
                    <a:pt x="3178" y="732"/>
                  </a:lnTo>
                  <a:lnTo>
                    <a:pt x="2721" y="184"/>
                  </a:lnTo>
                  <a:lnTo>
                    <a:pt x="2355" y="1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1"/>
            <p:cNvSpPr/>
            <p:nvPr/>
          </p:nvSpPr>
          <p:spPr>
            <a:xfrm>
              <a:off x="1422997" y="-2069490"/>
              <a:ext cx="78422" cy="143544"/>
            </a:xfrm>
            <a:custGeom>
              <a:avLst/>
              <a:gdLst/>
              <a:ahLst/>
              <a:cxnLst/>
              <a:rect l="l" t="t" r="r" b="b"/>
              <a:pathLst>
                <a:path w="2836" h="5191" extrusionOk="0">
                  <a:moveTo>
                    <a:pt x="732" y="1"/>
                  </a:moveTo>
                  <a:lnTo>
                    <a:pt x="480" y="115"/>
                  </a:lnTo>
                  <a:lnTo>
                    <a:pt x="183" y="481"/>
                  </a:lnTo>
                  <a:lnTo>
                    <a:pt x="0" y="1258"/>
                  </a:lnTo>
                  <a:lnTo>
                    <a:pt x="0" y="2241"/>
                  </a:lnTo>
                  <a:lnTo>
                    <a:pt x="183" y="3270"/>
                  </a:lnTo>
                  <a:lnTo>
                    <a:pt x="503" y="4207"/>
                  </a:lnTo>
                  <a:lnTo>
                    <a:pt x="983" y="4916"/>
                  </a:lnTo>
                  <a:lnTo>
                    <a:pt x="1418" y="5167"/>
                  </a:lnTo>
                  <a:lnTo>
                    <a:pt x="1738" y="5190"/>
                  </a:lnTo>
                  <a:lnTo>
                    <a:pt x="1898" y="5145"/>
                  </a:lnTo>
                  <a:lnTo>
                    <a:pt x="2218" y="5007"/>
                  </a:lnTo>
                  <a:lnTo>
                    <a:pt x="2652" y="4459"/>
                  </a:lnTo>
                  <a:lnTo>
                    <a:pt x="2835" y="3704"/>
                  </a:lnTo>
                  <a:lnTo>
                    <a:pt x="2812" y="2835"/>
                  </a:lnTo>
                  <a:lnTo>
                    <a:pt x="2607" y="1944"/>
                  </a:lnTo>
                  <a:lnTo>
                    <a:pt x="2264" y="1098"/>
                  </a:lnTo>
                  <a:lnTo>
                    <a:pt x="1784" y="458"/>
                  </a:lnTo>
                  <a:lnTo>
                    <a:pt x="1212" y="46"/>
                  </a:lnTo>
                  <a:lnTo>
                    <a:pt x="892" y="1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1"/>
            <p:cNvSpPr/>
            <p:nvPr/>
          </p:nvSpPr>
          <p:spPr>
            <a:xfrm>
              <a:off x="1555124" y="-2151675"/>
              <a:ext cx="96120" cy="185272"/>
            </a:xfrm>
            <a:custGeom>
              <a:avLst/>
              <a:gdLst/>
              <a:ahLst/>
              <a:cxnLst/>
              <a:rect l="l" t="t" r="r" b="b"/>
              <a:pathLst>
                <a:path w="3476" h="6700" extrusionOk="0">
                  <a:moveTo>
                    <a:pt x="1738" y="1"/>
                  </a:moveTo>
                  <a:lnTo>
                    <a:pt x="1349" y="46"/>
                  </a:lnTo>
                  <a:lnTo>
                    <a:pt x="1006" y="252"/>
                  </a:lnTo>
                  <a:lnTo>
                    <a:pt x="709" y="572"/>
                  </a:lnTo>
                  <a:lnTo>
                    <a:pt x="343" y="1281"/>
                  </a:lnTo>
                  <a:lnTo>
                    <a:pt x="69" y="2493"/>
                  </a:lnTo>
                  <a:lnTo>
                    <a:pt x="0" y="3819"/>
                  </a:lnTo>
                  <a:lnTo>
                    <a:pt x="138" y="5076"/>
                  </a:lnTo>
                  <a:lnTo>
                    <a:pt x="503" y="6082"/>
                  </a:lnTo>
                  <a:lnTo>
                    <a:pt x="938" y="6562"/>
                  </a:lnTo>
                  <a:lnTo>
                    <a:pt x="1281" y="6699"/>
                  </a:lnTo>
                  <a:lnTo>
                    <a:pt x="1464" y="6699"/>
                  </a:lnTo>
                  <a:lnTo>
                    <a:pt x="1669" y="6676"/>
                  </a:lnTo>
                  <a:lnTo>
                    <a:pt x="2035" y="6539"/>
                  </a:lnTo>
                  <a:lnTo>
                    <a:pt x="2515" y="6128"/>
                  </a:lnTo>
                  <a:lnTo>
                    <a:pt x="3018" y="5259"/>
                  </a:lnTo>
                  <a:lnTo>
                    <a:pt x="3338" y="4184"/>
                  </a:lnTo>
                  <a:lnTo>
                    <a:pt x="3475" y="3018"/>
                  </a:lnTo>
                  <a:lnTo>
                    <a:pt x="3361" y="1875"/>
                  </a:lnTo>
                  <a:lnTo>
                    <a:pt x="3018" y="892"/>
                  </a:lnTo>
                  <a:lnTo>
                    <a:pt x="2584" y="366"/>
                  </a:lnTo>
                  <a:lnTo>
                    <a:pt x="2195" y="115"/>
                  </a:lnTo>
                  <a:lnTo>
                    <a:pt x="1967" y="46"/>
                  </a:lnTo>
                  <a:lnTo>
                    <a:pt x="1738" y="1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1"/>
            <p:cNvSpPr/>
            <p:nvPr/>
          </p:nvSpPr>
          <p:spPr>
            <a:xfrm>
              <a:off x="1679037" y="-2045460"/>
              <a:ext cx="77786" cy="130879"/>
            </a:xfrm>
            <a:custGeom>
              <a:avLst/>
              <a:gdLst/>
              <a:ahLst/>
              <a:cxnLst/>
              <a:rect l="l" t="t" r="r" b="b"/>
              <a:pathLst>
                <a:path w="2813" h="4733" extrusionOk="0">
                  <a:moveTo>
                    <a:pt x="1326" y="0"/>
                  </a:moveTo>
                  <a:lnTo>
                    <a:pt x="938" y="183"/>
                  </a:lnTo>
                  <a:lnTo>
                    <a:pt x="480" y="732"/>
                  </a:lnTo>
                  <a:lnTo>
                    <a:pt x="160" y="1509"/>
                  </a:lnTo>
                  <a:lnTo>
                    <a:pt x="0" y="2378"/>
                  </a:lnTo>
                  <a:lnTo>
                    <a:pt x="23" y="3270"/>
                  </a:lnTo>
                  <a:lnTo>
                    <a:pt x="252" y="4024"/>
                  </a:lnTo>
                  <a:lnTo>
                    <a:pt x="618" y="4436"/>
                  </a:lnTo>
                  <a:lnTo>
                    <a:pt x="938" y="4618"/>
                  </a:lnTo>
                  <a:lnTo>
                    <a:pt x="1121" y="4687"/>
                  </a:lnTo>
                  <a:lnTo>
                    <a:pt x="1509" y="4733"/>
                  </a:lnTo>
                  <a:lnTo>
                    <a:pt x="2104" y="4504"/>
                  </a:lnTo>
                  <a:lnTo>
                    <a:pt x="2515" y="3955"/>
                  </a:lnTo>
                  <a:lnTo>
                    <a:pt x="2744" y="3201"/>
                  </a:lnTo>
                  <a:lnTo>
                    <a:pt x="2812" y="2332"/>
                  </a:lnTo>
                  <a:lnTo>
                    <a:pt x="2698" y="1486"/>
                  </a:lnTo>
                  <a:lnTo>
                    <a:pt x="2424" y="732"/>
                  </a:lnTo>
                  <a:lnTo>
                    <a:pt x="2012" y="183"/>
                  </a:lnTo>
                  <a:lnTo>
                    <a:pt x="1738" y="46"/>
                  </a:lnTo>
                  <a:lnTo>
                    <a:pt x="1601" y="0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" name="Google Shape;314;p31"/>
          <p:cNvGrpSpPr/>
          <p:nvPr/>
        </p:nvGrpSpPr>
        <p:grpSpPr>
          <a:xfrm>
            <a:off x="7499886" y="2230644"/>
            <a:ext cx="1765262" cy="2810177"/>
            <a:chOff x="5720133" y="1863164"/>
            <a:chExt cx="2088079" cy="3324080"/>
          </a:xfrm>
        </p:grpSpPr>
        <p:grpSp>
          <p:nvGrpSpPr>
            <p:cNvPr id="315" name="Google Shape;315;p31"/>
            <p:cNvGrpSpPr/>
            <p:nvPr/>
          </p:nvGrpSpPr>
          <p:grpSpPr>
            <a:xfrm>
              <a:off x="5906261" y="3312125"/>
              <a:ext cx="797418" cy="1875119"/>
              <a:chOff x="4638539" y="2902409"/>
              <a:chExt cx="723807" cy="1702023"/>
            </a:xfrm>
          </p:grpSpPr>
          <p:sp>
            <p:nvSpPr>
              <p:cNvPr id="316" name="Google Shape;316;p31"/>
              <p:cNvSpPr/>
              <p:nvPr/>
            </p:nvSpPr>
            <p:spPr>
              <a:xfrm>
                <a:off x="5305593" y="2902409"/>
                <a:ext cx="47546" cy="1702023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42524" fill="none" extrusionOk="0">
                    <a:moveTo>
                      <a:pt x="3498" y="1"/>
                    </a:moveTo>
                    <a:lnTo>
                      <a:pt x="3224" y="824"/>
                    </a:lnTo>
                    <a:lnTo>
                      <a:pt x="1784" y="6585"/>
                    </a:lnTo>
                    <a:lnTo>
                      <a:pt x="1029" y="10631"/>
                    </a:lnTo>
                    <a:lnTo>
                      <a:pt x="595" y="13672"/>
                    </a:lnTo>
                    <a:lnTo>
                      <a:pt x="252" y="16896"/>
                    </a:lnTo>
                    <a:lnTo>
                      <a:pt x="23" y="20302"/>
                    </a:lnTo>
                    <a:lnTo>
                      <a:pt x="1" y="23800"/>
                    </a:lnTo>
                    <a:lnTo>
                      <a:pt x="161" y="27366"/>
                    </a:lnTo>
                    <a:lnTo>
                      <a:pt x="595" y="30910"/>
                    </a:lnTo>
                    <a:lnTo>
                      <a:pt x="1327" y="34408"/>
                    </a:lnTo>
                    <a:lnTo>
                      <a:pt x="2401" y="37791"/>
                    </a:lnTo>
                    <a:lnTo>
                      <a:pt x="3453" y="40215"/>
                    </a:lnTo>
                    <a:lnTo>
                      <a:pt x="4253" y="41769"/>
                    </a:lnTo>
                    <a:lnTo>
                      <a:pt x="4710" y="42524"/>
                    </a:lnTo>
                  </a:path>
                </a:pathLst>
              </a:custGeom>
              <a:noFill/>
              <a:ln w="25150" cap="flat" cmpd="sng">
                <a:solidFill>
                  <a:srgbClr val="2A6842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1"/>
              <p:cNvSpPr/>
              <p:nvPr/>
            </p:nvSpPr>
            <p:spPr>
              <a:xfrm>
                <a:off x="4638539" y="3928862"/>
                <a:ext cx="723807" cy="501473"/>
              </a:xfrm>
              <a:custGeom>
                <a:avLst/>
                <a:gdLst/>
                <a:ahLst/>
                <a:cxnLst/>
                <a:rect l="l" t="t" r="r" b="b"/>
                <a:pathLst>
                  <a:path w="18085" h="12529" extrusionOk="0">
                    <a:moveTo>
                      <a:pt x="389" y="1"/>
                    </a:moveTo>
                    <a:lnTo>
                      <a:pt x="1" y="46"/>
                    </a:lnTo>
                    <a:lnTo>
                      <a:pt x="435" y="1235"/>
                    </a:lnTo>
                    <a:lnTo>
                      <a:pt x="1441" y="3384"/>
                    </a:lnTo>
                    <a:lnTo>
                      <a:pt x="2630" y="5236"/>
                    </a:lnTo>
                    <a:lnTo>
                      <a:pt x="3956" y="6813"/>
                    </a:lnTo>
                    <a:lnTo>
                      <a:pt x="5373" y="8139"/>
                    </a:lnTo>
                    <a:lnTo>
                      <a:pt x="6859" y="9260"/>
                    </a:lnTo>
                    <a:lnTo>
                      <a:pt x="8391" y="10151"/>
                    </a:lnTo>
                    <a:lnTo>
                      <a:pt x="9923" y="10883"/>
                    </a:lnTo>
                    <a:lnTo>
                      <a:pt x="12140" y="11683"/>
                    </a:lnTo>
                    <a:lnTo>
                      <a:pt x="14792" y="12255"/>
                    </a:lnTo>
                    <a:lnTo>
                      <a:pt x="17650" y="12529"/>
                    </a:lnTo>
                    <a:lnTo>
                      <a:pt x="18084" y="12506"/>
                    </a:lnTo>
                    <a:lnTo>
                      <a:pt x="17513" y="11249"/>
                    </a:lnTo>
                    <a:lnTo>
                      <a:pt x="16278" y="9031"/>
                    </a:lnTo>
                    <a:lnTo>
                      <a:pt x="14930" y="7111"/>
                    </a:lnTo>
                    <a:lnTo>
                      <a:pt x="13489" y="5487"/>
                    </a:lnTo>
                    <a:lnTo>
                      <a:pt x="12026" y="4116"/>
                    </a:lnTo>
                    <a:lnTo>
                      <a:pt x="10517" y="3018"/>
                    </a:lnTo>
                    <a:lnTo>
                      <a:pt x="9008" y="2127"/>
                    </a:lnTo>
                    <a:lnTo>
                      <a:pt x="7545" y="1418"/>
                    </a:lnTo>
                    <a:lnTo>
                      <a:pt x="5442" y="664"/>
                    </a:lnTo>
                    <a:lnTo>
                      <a:pt x="2973" y="161"/>
                    </a:lnTo>
                    <a:lnTo>
                      <a:pt x="389" y="1"/>
                    </a:lnTo>
                    <a:close/>
                  </a:path>
                </a:pathLst>
              </a:custGeom>
              <a:solidFill>
                <a:srgbClr val="AFDA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1"/>
              <p:cNvSpPr/>
              <p:nvPr/>
            </p:nvSpPr>
            <p:spPr>
              <a:xfrm rot="10441685" flipH="1">
                <a:off x="4817073" y="4008562"/>
                <a:ext cx="513079" cy="444612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4573" extrusionOk="0">
                    <a:moveTo>
                      <a:pt x="3910" y="0"/>
                    </a:moveTo>
                    <a:lnTo>
                      <a:pt x="3590" y="69"/>
                    </a:lnTo>
                    <a:lnTo>
                      <a:pt x="2904" y="503"/>
                    </a:lnTo>
                    <a:lnTo>
                      <a:pt x="1921" y="1532"/>
                    </a:lnTo>
                    <a:lnTo>
                      <a:pt x="275" y="4024"/>
                    </a:lnTo>
                    <a:lnTo>
                      <a:pt x="0" y="4572"/>
                    </a:lnTo>
                    <a:lnTo>
                      <a:pt x="412" y="3887"/>
                    </a:lnTo>
                    <a:lnTo>
                      <a:pt x="1624" y="2378"/>
                    </a:lnTo>
                    <a:lnTo>
                      <a:pt x="3521" y="366"/>
                    </a:lnTo>
                    <a:lnTo>
                      <a:pt x="3910" y="0"/>
                    </a:lnTo>
                    <a:close/>
                  </a:path>
                </a:pathLst>
              </a:custGeom>
              <a:solidFill>
                <a:srgbClr val="2A68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9" name="Google Shape;319;p31"/>
            <p:cNvGrpSpPr/>
            <p:nvPr/>
          </p:nvGrpSpPr>
          <p:grpSpPr>
            <a:xfrm>
              <a:off x="5720133" y="1863164"/>
              <a:ext cx="2088079" cy="2286163"/>
              <a:chOff x="7482826" y="3761219"/>
              <a:chExt cx="1656023" cy="1812832"/>
            </a:xfrm>
          </p:grpSpPr>
          <p:sp>
            <p:nvSpPr>
              <p:cNvPr id="320" name="Google Shape;320;p31"/>
              <p:cNvSpPr/>
              <p:nvPr/>
            </p:nvSpPr>
            <p:spPr>
              <a:xfrm>
                <a:off x="7482826" y="3761219"/>
                <a:ext cx="1656023" cy="1812832"/>
              </a:xfrm>
              <a:custGeom>
                <a:avLst/>
                <a:gdLst/>
                <a:ahLst/>
                <a:cxnLst/>
                <a:rect l="l" t="t" r="r" b="b"/>
                <a:pathLst>
                  <a:path w="40078" h="43873" extrusionOk="0">
                    <a:moveTo>
                      <a:pt x="15730" y="0"/>
                    </a:moveTo>
                    <a:lnTo>
                      <a:pt x="15615" y="115"/>
                    </a:lnTo>
                    <a:lnTo>
                      <a:pt x="14587" y="1441"/>
                    </a:lnTo>
                    <a:lnTo>
                      <a:pt x="13535" y="3155"/>
                    </a:lnTo>
                    <a:lnTo>
                      <a:pt x="12872" y="4527"/>
                    </a:lnTo>
                    <a:lnTo>
                      <a:pt x="12346" y="6036"/>
                    </a:lnTo>
                    <a:lnTo>
                      <a:pt x="12003" y="7682"/>
                    </a:lnTo>
                    <a:lnTo>
                      <a:pt x="11935" y="8528"/>
                    </a:lnTo>
                    <a:lnTo>
                      <a:pt x="11957" y="9419"/>
                    </a:lnTo>
                    <a:lnTo>
                      <a:pt x="12346" y="11271"/>
                    </a:lnTo>
                    <a:lnTo>
                      <a:pt x="13032" y="13169"/>
                    </a:lnTo>
                    <a:lnTo>
                      <a:pt x="13924" y="15021"/>
                    </a:lnTo>
                    <a:lnTo>
                      <a:pt x="15364" y="17490"/>
                    </a:lnTo>
                    <a:lnTo>
                      <a:pt x="16827" y="19570"/>
                    </a:lnTo>
                    <a:lnTo>
                      <a:pt x="16987" y="19799"/>
                    </a:lnTo>
                    <a:lnTo>
                      <a:pt x="16987" y="19799"/>
                    </a:lnTo>
                    <a:lnTo>
                      <a:pt x="16484" y="19250"/>
                    </a:lnTo>
                    <a:lnTo>
                      <a:pt x="13832" y="17078"/>
                    </a:lnTo>
                    <a:lnTo>
                      <a:pt x="12529" y="16209"/>
                    </a:lnTo>
                    <a:lnTo>
                      <a:pt x="11089" y="15478"/>
                    </a:lnTo>
                    <a:lnTo>
                      <a:pt x="9580" y="14929"/>
                    </a:lnTo>
                    <a:lnTo>
                      <a:pt x="8802" y="14792"/>
                    </a:lnTo>
                    <a:lnTo>
                      <a:pt x="7248" y="14586"/>
                    </a:lnTo>
                    <a:lnTo>
                      <a:pt x="4207" y="14472"/>
                    </a:lnTo>
                    <a:lnTo>
                      <a:pt x="595" y="14609"/>
                    </a:lnTo>
                    <a:lnTo>
                      <a:pt x="1" y="14655"/>
                    </a:lnTo>
                    <a:lnTo>
                      <a:pt x="115" y="14861"/>
                    </a:lnTo>
                    <a:lnTo>
                      <a:pt x="1350" y="16735"/>
                    </a:lnTo>
                    <a:lnTo>
                      <a:pt x="2973" y="18816"/>
                    </a:lnTo>
                    <a:lnTo>
                      <a:pt x="4322" y="20256"/>
                    </a:lnTo>
                    <a:lnTo>
                      <a:pt x="5853" y="21628"/>
                    </a:lnTo>
                    <a:lnTo>
                      <a:pt x="7568" y="22794"/>
                    </a:lnTo>
                    <a:lnTo>
                      <a:pt x="8505" y="23274"/>
                    </a:lnTo>
                    <a:lnTo>
                      <a:pt x="9626" y="23754"/>
                    </a:lnTo>
                    <a:lnTo>
                      <a:pt x="11683" y="24302"/>
                    </a:lnTo>
                    <a:lnTo>
                      <a:pt x="13421" y="24463"/>
                    </a:lnTo>
                    <a:lnTo>
                      <a:pt x="14838" y="24371"/>
                    </a:lnTo>
                    <a:lnTo>
                      <a:pt x="15387" y="24280"/>
                    </a:lnTo>
                    <a:lnTo>
                      <a:pt x="14701" y="24531"/>
                    </a:lnTo>
                    <a:lnTo>
                      <a:pt x="13032" y="25217"/>
                    </a:lnTo>
                    <a:lnTo>
                      <a:pt x="11249" y="26154"/>
                    </a:lnTo>
                    <a:lnTo>
                      <a:pt x="9557" y="27320"/>
                    </a:lnTo>
                    <a:lnTo>
                      <a:pt x="8848" y="27983"/>
                    </a:lnTo>
                    <a:lnTo>
                      <a:pt x="8345" y="28509"/>
                    </a:lnTo>
                    <a:lnTo>
                      <a:pt x="7385" y="29744"/>
                    </a:lnTo>
                    <a:lnTo>
                      <a:pt x="6013" y="31755"/>
                    </a:lnTo>
                    <a:lnTo>
                      <a:pt x="3933" y="35459"/>
                    </a:lnTo>
                    <a:lnTo>
                      <a:pt x="3590" y="36145"/>
                    </a:lnTo>
                    <a:lnTo>
                      <a:pt x="3590" y="36145"/>
                    </a:lnTo>
                    <a:lnTo>
                      <a:pt x="4733" y="36031"/>
                    </a:lnTo>
                    <a:lnTo>
                      <a:pt x="9465" y="35139"/>
                    </a:lnTo>
                    <a:lnTo>
                      <a:pt x="11477" y="34613"/>
                    </a:lnTo>
                    <a:lnTo>
                      <a:pt x="13375" y="33973"/>
                    </a:lnTo>
                    <a:lnTo>
                      <a:pt x="14952" y="33219"/>
                    </a:lnTo>
                    <a:lnTo>
                      <a:pt x="15547" y="32761"/>
                    </a:lnTo>
                    <a:lnTo>
                      <a:pt x="16095" y="32304"/>
                    </a:lnTo>
                    <a:lnTo>
                      <a:pt x="17010" y="31344"/>
                    </a:lnTo>
                    <a:lnTo>
                      <a:pt x="18062" y="29881"/>
                    </a:lnTo>
                    <a:lnTo>
                      <a:pt x="19182" y="27389"/>
                    </a:lnTo>
                    <a:lnTo>
                      <a:pt x="19273" y="26977"/>
                    </a:lnTo>
                    <a:lnTo>
                      <a:pt x="19090" y="27823"/>
                    </a:lnTo>
                    <a:lnTo>
                      <a:pt x="18610" y="31710"/>
                    </a:lnTo>
                    <a:lnTo>
                      <a:pt x="18587" y="33516"/>
                    </a:lnTo>
                    <a:lnTo>
                      <a:pt x="18702" y="35368"/>
                    </a:lnTo>
                    <a:lnTo>
                      <a:pt x="19045" y="37128"/>
                    </a:lnTo>
                    <a:lnTo>
                      <a:pt x="19342" y="37951"/>
                    </a:lnTo>
                    <a:lnTo>
                      <a:pt x="19639" y="38705"/>
                    </a:lnTo>
                    <a:lnTo>
                      <a:pt x="20325" y="40077"/>
                    </a:lnTo>
                    <a:lnTo>
                      <a:pt x="21354" y="41723"/>
                    </a:lnTo>
                    <a:lnTo>
                      <a:pt x="23114" y="43666"/>
                    </a:lnTo>
                    <a:lnTo>
                      <a:pt x="23411" y="43872"/>
                    </a:lnTo>
                    <a:lnTo>
                      <a:pt x="23823" y="43026"/>
                    </a:lnTo>
                    <a:lnTo>
                      <a:pt x="25697" y="38431"/>
                    </a:lnTo>
                    <a:lnTo>
                      <a:pt x="26429" y="35939"/>
                    </a:lnTo>
                    <a:lnTo>
                      <a:pt x="26680" y="34453"/>
                    </a:lnTo>
                    <a:lnTo>
                      <a:pt x="26680" y="33813"/>
                    </a:lnTo>
                    <a:lnTo>
                      <a:pt x="26658" y="33219"/>
                    </a:lnTo>
                    <a:lnTo>
                      <a:pt x="26383" y="31984"/>
                    </a:lnTo>
                    <a:lnTo>
                      <a:pt x="25720" y="30132"/>
                    </a:lnTo>
                    <a:lnTo>
                      <a:pt x="24006" y="27000"/>
                    </a:lnTo>
                    <a:lnTo>
                      <a:pt x="23548" y="26337"/>
                    </a:lnTo>
                    <a:lnTo>
                      <a:pt x="23708" y="26543"/>
                    </a:lnTo>
                    <a:lnTo>
                      <a:pt x="24806" y="27892"/>
                    </a:lnTo>
                    <a:lnTo>
                      <a:pt x="26109" y="29218"/>
                    </a:lnTo>
                    <a:lnTo>
                      <a:pt x="27138" y="30087"/>
                    </a:lnTo>
                    <a:lnTo>
                      <a:pt x="28258" y="30841"/>
                    </a:lnTo>
                    <a:lnTo>
                      <a:pt x="29447" y="31390"/>
                    </a:lnTo>
                    <a:lnTo>
                      <a:pt x="30041" y="31550"/>
                    </a:lnTo>
                    <a:lnTo>
                      <a:pt x="30704" y="31664"/>
                    </a:lnTo>
                    <a:lnTo>
                      <a:pt x="32213" y="31847"/>
                    </a:lnTo>
                    <a:lnTo>
                      <a:pt x="34705" y="31984"/>
                    </a:lnTo>
                    <a:lnTo>
                      <a:pt x="39232" y="31915"/>
                    </a:lnTo>
                    <a:lnTo>
                      <a:pt x="40077" y="31847"/>
                    </a:lnTo>
                    <a:lnTo>
                      <a:pt x="39506" y="31092"/>
                    </a:lnTo>
                    <a:lnTo>
                      <a:pt x="36077" y="27206"/>
                    </a:lnTo>
                    <a:lnTo>
                      <a:pt x="33996" y="25263"/>
                    </a:lnTo>
                    <a:lnTo>
                      <a:pt x="32579" y="24188"/>
                    </a:lnTo>
                    <a:lnTo>
                      <a:pt x="31916" y="23777"/>
                    </a:lnTo>
                    <a:lnTo>
                      <a:pt x="31253" y="23434"/>
                    </a:lnTo>
                    <a:lnTo>
                      <a:pt x="29904" y="22954"/>
                    </a:lnTo>
                    <a:lnTo>
                      <a:pt x="28555" y="22679"/>
                    </a:lnTo>
                    <a:lnTo>
                      <a:pt x="27275" y="22565"/>
                    </a:lnTo>
                    <a:lnTo>
                      <a:pt x="25560" y="22588"/>
                    </a:lnTo>
                    <a:lnTo>
                      <a:pt x="24006" y="22794"/>
                    </a:lnTo>
                    <a:lnTo>
                      <a:pt x="23754" y="22839"/>
                    </a:lnTo>
                    <a:lnTo>
                      <a:pt x="23754" y="22839"/>
                    </a:lnTo>
                    <a:lnTo>
                      <a:pt x="24577" y="22656"/>
                    </a:lnTo>
                    <a:lnTo>
                      <a:pt x="28166" y="21353"/>
                    </a:lnTo>
                    <a:lnTo>
                      <a:pt x="30247" y="20256"/>
                    </a:lnTo>
                    <a:lnTo>
                      <a:pt x="31619" y="19364"/>
                    </a:lnTo>
                    <a:lnTo>
                      <a:pt x="32259" y="18861"/>
                    </a:lnTo>
                    <a:lnTo>
                      <a:pt x="32922" y="18290"/>
                    </a:lnTo>
                    <a:lnTo>
                      <a:pt x="34225" y="16895"/>
                    </a:lnTo>
                    <a:lnTo>
                      <a:pt x="35414" y="15318"/>
                    </a:lnTo>
                    <a:lnTo>
                      <a:pt x="36488" y="13695"/>
                    </a:lnTo>
                    <a:lnTo>
                      <a:pt x="38591" y="9945"/>
                    </a:lnTo>
                    <a:lnTo>
                      <a:pt x="39003" y="9077"/>
                    </a:lnTo>
                    <a:lnTo>
                      <a:pt x="38751" y="9031"/>
                    </a:lnTo>
                    <a:lnTo>
                      <a:pt x="37060" y="8894"/>
                    </a:lnTo>
                    <a:lnTo>
                      <a:pt x="35391" y="8917"/>
                    </a:lnTo>
                    <a:lnTo>
                      <a:pt x="33356" y="9122"/>
                    </a:lnTo>
                    <a:lnTo>
                      <a:pt x="31093" y="9648"/>
                    </a:lnTo>
                    <a:lnTo>
                      <a:pt x="28647" y="10563"/>
                    </a:lnTo>
                    <a:lnTo>
                      <a:pt x="26772" y="11568"/>
                    </a:lnTo>
                    <a:lnTo>
                      <a:pt x="25537" y="12414"/>
                    </a:lnTo>
                    <a:lnTo>
                      <a:pt x="24920" y="12894"/>
                    </a:lnTo>
                    <a:lnTo>
                      <a:pt x="24074" y="13649"/>
                    </a:lnTo>
                    <a:lnTo>
                      <a:pt x="22542" y="15432"/>
                    </a:lnTo>
                    <a:lnTo>
                      <a:pt x="20714" y="18038"/>
                    </a:lnTo>
                    <a:lnTo>
                      <a:pt x="20096" y="18953"/>
                    </a:lnTo>
                    <a:lnTo>
                      <a:pt x="20439" y="18038"/>
                    </a:lnTo>
                    <a:lnTo>
                      <a:pt x="20919" y="16255"/>
                    </a:lnTo>
                    <a:lnTo>
                      <a:pt x="21171" y="14495"/>
                    </a:lnTo>
                    <a:lnTo>
                      <a:pt x="21194" y="12780"/>
                    </a:lnTo>
                    <a:lnTo>
                      <a:pt x="21034" y="11111"/>
                    </a:lnTo>
                    <a:lnTo>
                      <a:pt x="20714" y="9511"/>
                    </a:lnTo>
                    <a:lnTo>
                      <a:pt x="20256" y="7979"/>
                    </a:lnTo>
                    <a:lnTo>
                      <a:pt x="19730" y="6562"/>
                    </a:lnTo>
                    <a:lnTo>
                      <a:pt x="18816" y="4596"/>
                    </a:lnTo>
                    <a:lnTo>
                      <a:pt x="17559" y="2447"/>
                    </a:lnTo>
                    <a:lnTo>
                      <a:pt x="16004" y="298"/>
                    </a:lnTo>
                    <a:lnTo>
                      <a:pt x="1573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1"/>
              <p:cNvSpPr/>
              <p:nvPr/>
            </p:nvSpPr>
            <p:spPr>
              <a:xfrm>
                <a:off x="8127104" y="4547188"/>
                <a:ext cx="341055" cy="328783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7957" extrusionOk="0">
                    <a:moveTo>
                      <a:pt x="3750" y="0"/>
                    </a:moveTo>
                    <a:lnTo>
                      <a:pt x="2972" y="138"/>
                    </a:lnTo>
                    <a:lnTo>
                      <a:pt x="2264" y="435"/>
                    </a:lnTo>
                    <a:lnTo>
                      <a:pt x="1624" y="869"/>
                    </a:lnTo>
                    <a:lnTo>
                      <a:pt x="1075" y="1418"/>
                    </a:lnTo>
                    <a:lnTo>
                      <a:pt x="618" y="2035"/>
                    </a:lnTo>
                    <a:lnTo>
                      <a:pt x="275" y="2744"/>
                    </a:lnTo>
                    <a:lnTo>
                      <a:pt x="69" y="3475"/>
                    </a:lnTo>
                    <a:lnTo>
                      <a:pt x="0" y="4253"/>
                    </a:lnTo>
                    <a:lnTo>
                      <a:pt x="92" y="5007"/>
                    </a:lnTo>
                    <a:lnTo>
                      <a:pt x="366" y="5739"/>
                    </a:lnTo>
                    <a:lnTo>
                      <a:pt x="823" y="6447"/>
                    </a:lnTo>
                    <a:lnTo>
                      <a:pt x="1486" y="7088"/>
                    </a:lnTo>
                    <a:lnTo>
                      <a:pt x="1898" y="7362"/>
                    </a:lnTo>
                    <a:lnTo>
                      <a:pt x="2264" y="7568"/>
                    </a:lnTo>
                    <a:lnTo>
                      <a:pt x="3018" y="7842"/>
                    </a:lnTo>
                    <a:lnTo>
                      <a:pt x="3750" y="7956"/>
                    </a:lnTo>
                    <a:lnTo>
                      <a:pt x="4504" y="7933"/>
                    </a:lnTo>
                    <a:lnTo>
                      <a:pt x="5236" y="7796"/>
                    </a:lnTo>
                    <a:lnTo>
                      <a:pt x="5899" y="7545"/>
                    </a:lnTo>
                    <a:lnTo>
                      <a:pt x="6539" y="7179"/>
                    </a:lnTo>
                    <a:lnTo>
                      <a:pt x="7088" y="6722"/>
                    </a:lnTo>
                    <a:lnTo>
                      <a:pt x="7545" y="6196"/>
                    </a:lnTo>
                    <a:lnTo>
                      <a:pt x="7911" y="5602"/>
                    </a:lnTo>
                    <a:lnTo>
                      <a:pt x="8162" y="4939"/>
                    </a:lnTo>
                    <a:lnTo>
                      <a:pt x="8254" y="4253"/>
                    </a:lnTo>
                    <a:lnTo>
                      <a:pt x="8208" y="3544"/>
                    </a:lnTo>
                    <a:lnTo>
                      <a:pt x="8002" y="2835"/>
                    </a:lnTo>
                    <a:lnTo>
                      <a:pt x="7591" y="2104"/>
                    </a:lnTo>
                    <a:lnTo>
                      <a:pt x="6996" y="1372"/>
                    </a:lnTo>
                    <a:lnTo>
                      <a:pt x="6608" y="1029"/>
                    </a:lnTo>
                    <a:lnTo>
                      <a:pt x="6196" y="709"/>
                    </a:lnTo>
                    <a:lnTo>
                      <a:pt x="5350" y="252"/>
                    </a:lnTo>
                    <a:lnTo>
                      <a:pt x="4527" y="23"/>
                    </a:lnTo>
                    <a:lnTo>
                      <a:pt x="375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1"/>
              <p:cNvSpPr/>
              <p:nvPr/>
            </p:nvSpPr>
            <p:spPr>
              <a:xfrm>
                <a:off x="8210241" y="4616153"/>
                <a:ext cx="159660" cy="177635"/>
              </a:xfrm>
              <a:custGeom>
                <a:avLst/>
                <a:gdLst/>
                <a:ahLst/>
                <a:cxnLst/>
                <a:rect l="l" t="t" r="r" b="b"/>
                <a:pathLst>
                  <a:path w="3864" h="4299" extrusionOk="0">
                    <a:moveTo>
                      <a:pt x="1761" y="0"/>
                    </a:moveTo>
                    <a:lnTo>
                      <a:pt x="1235" y="115"/>
                    </a:lnTo>
                    <a:lnTo>
                      <a:pt x="823" y="298"/>
                    </a:lnTo>
                    <a:lnTo>
                      <a:pt x="480" y="595"/>
                    </a:lnTo>
                    <a:lnTo>
                      <a:pt x="160" y="1098"/>
                    </a:lnTo>
                    <a:lnTo>
                      <a:pt x="0" y="1944"/>
                    </a:lnTo>
                    <a:lnTo>
                      <a:pt x="160" y="2812"/>
                    </a:lnTo>
                    <a:lnTo>
                      <a:pt x="526" y="3567"/>
                    </a:lnTo>
                    <a:lnTo>
                      <a:pt x="1098" y="4115"/>
                    </a:lnTo>
                    <a:lnTo>
                      <a:pt x="1623" y="4298"/>
                    </a:lnTo>
                    <a:lnTo>
                      <a:pt x="2012" y="4298"/>
                    </a:lnTo>
                    <a:lnTo>
                      <a:pt x="2218" y="4253"/>
                    </a:lnTo>
                    <a:lnTo>
                      <a:pt x="2629" y="4093"/>
                    </a:lnTo>
                    <a:lnTo>
                      <a:pt x="3247" y="3590"/>
                    </a:lnTo>
                    <a:lnTo>
                      <a:pt x="3658" y="2949"/>
                    </a:lnTo>
                    <a:lnTo>
                      <a:pt x="3864" y="2218"/>
                    </a:lnTo>
                    <a:lnTo>
                      <a:pt x="3841" y="1486"/>
                    </a:lnTo>
                    <a:lnTo>
                      <a:pt x="3612" y="823"/>
                    </a:lnTo>
                    <a:lnTo>
                      <a:pt x="3155" y="320"/>
                    </a:lnTo>
                    <a:lnTo>
                      <a:pt x="2492" y="23"/>
                    </a:lnTo>
                    <a:lnTo>
                      <a:pt x="205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3" name="Google Shape;323;p31"/>
          <p:cNvGrpSpPr/>
          <p:nvPr/>
        </p:nvGrpSpPr>
        <p:grpSpPr>
          <a:xfrm rot="-815836">
            <a:off x="5977098" y="3171623"/>
            <a:ext cx="1836188" cy="2390417"/>
            <a:chOff x="5369863" y="1556879"/>
            <a:chExt cx="2788632" cy="3630342"/>
          </a:xfrm>
        </p:grpSpPr>
        <p:sp>
          <p:nvSpPr>
            <p:cNvPr id="324" name="Google Shape;324;p31"/>
            <p:cNvSpPr/>
            <p:nvPr/>
          </p:nvSpPr>
          <p:spPr>
            <a:xfrm>
              <a:off x="6641154" y="3312125"/>
              <a:ext cx="52386" cy="1875096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5" name="Google Shape;325;p31"/>
            <p:cNvGrpSpPr/>
            <p:nvPr/>
          </p:nvGrpSpPr>
          <p:grpSpPr>
            <a:xfrm>
              <a:off x="5369863" y="1556879"/>
              <a:ext cx="2788632" cy="2898836"/>
              <a:chOff x="7205033" y="3518347"/>
              <a:chExt cx="2211620" cy="2298657"/>
            </a:xfrm>
          </p:grpSpPr>
          <p:sp>
            <p:nvSpPr>
              <p:cNvPr id="326" name="Google Shape;326;p31"/>
              <p:cNvSpPr/>
              <p:nvPr/>
            </p:nvSpPr>
            <p:spPr>
              <a:xfrm rot="1309784">
                <a:off x="7482822" y="3761209"/>
                <a:ext cx="1656042" cy="1812934"/>
              </a:xfrm>
              <a:custGeom>
                <a:avLst/>
                <a:gdLst/>
                <a:ahLst/>
                <a:cxnLst/>
                <a:rect l="l" t="t" r="r" b="b"/>
                <a:pathLst>
                  <a:path w="40078" h="43873" extrusionOk="0">
                    <a:moveTo>
                      <a:pt x="15730" y="0"/>
                    </a:moveTo>
                    <a:lnTo>
                      <a:pt x="15615" y="115"/>
                    </a:lnTo>
                    <a:lnTo>
                      <a:pt x="14587" y="1441"/>
                    </a:lnTo>
                    <a:lnTo>
                      <a:pt x="13535" y="3155"/>
                    </a:lnTo>
                    <a:lnTo>
                      <a:pt x="12872" y="4527"/>
                    </a:lnTo>
                    <a:lnTo>
                      <a:pt x="12346" y="6036"/>
                    </a:lnTo>
                    <a:lnTo>
                      <a:pt x="12003" y="7682"/>
                    </a:lnTo>
                    <a:lnTo>
                      <a:pt x="11935" y="8528"/>
                    </a:lnTo>
                    <a:lnTo>
                      <a:pt x="11957" y="9419"/>
                    </a:lnTo>
                    <a:lnTo>
                      <a:pt x="12346" y="11271"/>
                    </a:lnTo>
                    <a:lnTo>
                      <a:pt x="13032" y="13169"/>
                    </a:lnTo>
                    <a:lnTo>
                      <a:pt x="13924" y="15021"/>
                    </a:lnTo>
                    <a:lnTo>
                      <a:pt x="15364" y="17490"/>
                    </a:lnTo>
                    <a:lnTo>
                      <a:pt x="16827" y="19570"/>
                    </a:lnTo>
                    <a:lnTo>
                      <a:pt x="16987" y="19799"/>
                    </a:lnTo>
                    <a:lnTo>
                      <a:pt x="16987" y="19799"/>
                    </a:lnTo>
                    <a:lnTo>
                      <a:pt x="16484" y="19250"/>
                    </a:lnTo>
                    <a:lnTo>
                      <a:pt x="13832" y="17078"/>
                    </a:lnTo>
                    <a:lnTo>
                      <a:pt x="12529" y="16209"/>
                    </a:lnTo>
                    <a:lnTo>
                      <a:pt x="11089" y="15478"/>
                    </a:lnTo>
                    <a:lnTo>
                      <a:pt x="9580" y="14929"/>
                    </a:lnTo>
                    <a:lnTo>
                      <a:pt x="8802" y="14792"/>
                    </a:lnTo>
                    <a:lnTo>
                      <a:pt x="7248" y="14586"/>
                    </a:lnTo>
                    <a:lnTo>
                      <a:pt x="4207" y="14472"/>
                    </a:lnTo>
                    <a:lnTo>
                      <a:pt x="595" y="14609"/>
                    </a:lnTo>
                    <a:lnTo>
                      <a:pt x="1" y="14655"/>
                    </a:lnTo>
                    <a:lnTo>
                      <a:pt x="115" y="14861"/>
                    </a:lnTo>
                    <a:lnTo>
                      <a:pt x="1350" y="16735"/>
                    </a:lnTo>
                    <a:lnTo>
                      <a:pt x="2973" y="18816"/>
                    </a:lnTo>
                    <a:lnTo>
                      <a:pt x="4322" y="20256"/>
                    </a:lnTo>
                    <a:lnTo>
                      <a:pt x="5853" y="21628"/>
                    </a:lnTo>
                    <a:lnTo>
                      <a:pt x="7568" y="22794"/>
                    </a:lnTo>
                    <a:lnTo>
                      <a:pt x="8505" y="23274"/>
                    </a:lnTo>
                    <a:lnTo>
                      <a:pt x="9626" y="23754"/>
                    </a:lnTo>
                    <a:lnTo>
                      <a:pt x="11683" y="24302"/>
                    </a:lnTo>
                    <a:lnTo>
                      <a:pt x="13421" y="24463"/>
                    </a:lnTo>
                    <a:lnTo>
                      <a:pt x="14838" y="24371"/>
                    </a:lnTo>
                    <a:lnTo>
                      <a:pt x="15387" y="24280"/>
                    </a:lnTo>
                    <a:lnTo>
                      <a:pt x="14701" y="24531"/>
                    </a:lnTo>
                    <a:lnTo>
                      <a:pt x="13032" y="25217"/>
                    </a:lnTo>
                    <a:lnTo>
                      <a:pt x="11249" y="26154"/>
                    </a:lnTo>
                    <a:lnTo>
                      <a:pt x="9557" y="27320"/>
                    </a:lnTo>
                    <a:lnTo>
                      <a:pt x="8848" y="27983"/>
                    </a:lnTo>
                    <a:lnTo>
                      <a:pt x="8345" y="28509"/>
                    </a:lnTo>
                    <a:lnTo>
                      <a:pt x="7385" y="29744"/>
                    </a:lnTo>
                    <a:lnTo>
                      <a:pt x="6013" y="31755"/>
                    </a:lnTo>
                    <a:lnTo>
                      <a:pt x="3933" y="35459"/>
                    </a:lnTo>
                    <a:lnTo>
                      <a:pt x="3590" y="36145"/>
                    </a:lnTo>
                    <a:lnTo>
                      <a:pt x="3590" y="36145"/>
                    </a:lnTo>
                    <a:lnTo>
                      <a:pt x="4733" y="36031"/>
                    </a:lnTo>
                    <a:lnTo>
                      <a:pt x="9465" y="35139"/>
                    </a:lnTo>
                    <a:lnTo>
                      <a:pt x="11477" y="34613"/>
                    </a:lnTo>
                    <a:lnTo>
                      <a:pt x="13375" y="33973"/>
                    </a:lnTo>
                    <a:lnTo>
                      <a:pt x="14952" y="33219"/>
                    </a:lnTo>
                    <a:lnTo>
                      <a:pt x="15547" y="32761"/>
                    </a:lnTo>
                    <a:lnTo>
                      <a:pt x="16095" y="32304"/>
                    </a:lnTo>
                    <a:lnTo>
                      <a:pt x="17010" y="31344"/>
                    </a:lnTo>
                    <a:lnTo>
                      <a:pt x="18062" y="29881"/>
                    </a:lnTo>
                    <a:lnTo>
                      <a:pt x="19182" y="27389"/>
                    </a:lnTo>
                    <a:lnTo>
                      <a:pt x="19273" y="26977"/>
                    </a:lnTo>
                    <a:lnTo>
                      <a:pt x="19090" y="27823"/>
                    </a:lnTo>
                    <a:lnTo>
                      <a:pt x="18610" y="31710"/>
                    </a:lnTo>
                    <a:lnTo>
                      <a:pt x="18587" y="33516"/>
                    </a:lnTo>
                    <a:lnTo>
                      <a:pt x="18702" y="35368"/>
                    </a:lnTo>
                    <a:lnTo>
                      <a:pt x="19045" y="37128"/>
                    </a:lnTo>
                    <a:lnTo>
                      <a:pt x="19342" y="37951"/>
                    </a:lnTo>
                    <a:lnTo>
                      <a:pt x="19639" y="38705"/>
                    </a:lnTo>
                    <a:lnTo>
                      <a:pt x="20325" y="40077"/>
                    </a:lnTo>
                    <a:lnTo>
                      <a:pt x="21354" y="41723"/>
                    </a:lnTo>
                    <a:lnTo>
                      <a:pt x="23114" y="43666"/>
                    </a:lnTo>
                    <a:lnTo>
                      <a:pt x="23411" y="43872"/>
                    </a:lnTo>
                    <a:lnTo>
                      <a:pt x="23823" y="43026"/>
                    </a:lnTo>
                    <a:lnTo>
                      <a:pt x="25697" y="38431"/>
                    </a:lnTo>
                    <a:lnTo>
                      <a:pt x="26429" y="35939"/>
                    </a:lnTo>
                    <a:lnTo>
                      <a:pt x="26680" y="34453"/>
                    </a:lnTo>
                    <a:lnTo>
                      <a:pt x="26680" y="33813"/>
                    </a:lnTo>
                    <a:lnTo>
                      <a:pt x="26658" y="33219"/>
                    </a:lnTo>
                    <a:lnTo>
                      <a:pt x="26383" y="31984"/>
                    </a:lnTo>
                    <a:lnTo>
                      <a:pt x="25720" y="30132"/>
                    </a:lnTo>
                    <a:lnTo>
                      <a:pt x="24006" y="27000"/>
                    </a:lnTo>
                    <a:lnTo>
                      <a:pt x="23548" y="26337"/>
                    </a:lnTo>
                    <a:lnTo>
                      <a:pt x="23708" y="26543"/>
                    </a:lnTo>
                    <a:lnTo>
                      <a:pt x="24806" y="27892"/>
                    </a:lnTo>
                    <a:lnTo>
                      <a:pt x="26109" y="29218"/>
                    </a:lnTo>
                    <a:lnTo>
                      <a:pt x="27138" y="30087"/>
                    </a:lnTo>
                    <a:lnTo>
                      <a:pt x="28258" y="30841"/>
                    </a:lnTo>
                    <a:lnTo>
                      <a:pt x="29447" y="31390"/>
                    </a:lnTo>
                    <a:lnTo>
                      <a:pt x="30041" y="31550"/>
                    </a:lnTo>
                    <a:lnTo>
                      <a:pt x="30704" y="31664"/>
                    </a:lnTo>
                    <a:lnTo>
                      <a:pt x="32213" y="31847"/>
                    </a:lnTo>
                    <a:lnTo>
                      <a:pt x="34705" y="31984"/>
                    </a:lnTo>
                    <a:lnTo>
                      <a:pt x="39232" y="31915"/>
                    </a:lnTo>
                    <a:lnTo>
                      <a:pt x="40077" y="31847"/>
                    </a:lnTo>
                    <a:lnTo>
                      <a:pt x="39506" y="31092"/>
                    </a:lnTo>
                    <a:lnTo>
                      <a:pt x="36077" y="27206"/>
                    </a:lnTo>
                    <a:lnTo>
                      <a:pt x="33996" y="25263"/>
                    </a:lnTo>
                    <a:lnTo>
                      <a:pt x="32579" y="24188"/>
                    </a:lnTo>
                    <a:lnTo>
                      <a:pt x="31916" y="23777"/>
                    </a:lnTo>
                    <a:lnTo>
                      <a:pt x="31253" y="23434"/>
                    </a:lnTo>
                    <a:lnTo>
                      <a:pt x="29904" y="22954"/>
                    </a:lnTo>
                    <a:lnTo>
                      <a:pt x="28555" y="22679"/>
                    </a:lnTo>
                    <a:lnTo>
                      <a:pt x="27275" y="22565"/>
                    </a:lnTo>
                    <a:lnTo>
                      <a:pt x="25560" y="22588"/>
                    </a:lnTo>
                    <a:lnTo>
                      <a:pt x="24006" y="22794"/>
                    </a:lnTo>
                    <a:lnTo>
                      <a:pt x="23754" y="22839"/>
                    </a:lnTo>
                    <a:lnTo>
                      <a:pt x="23754" y="22839"/>
                    </a:lnTo>
                    <a:lnTo>
                      <a:pt x="24577" y="22656"/>
                    </a:lnTo>
                    <a:lnTo>
                      <a:pt x="28166" y="21353"/>
                    </a:lnTo>
                    <a:lnTo>
                      <a:pt x="30247" y="20256"/>
                    </a:lnTo>
                    <a:lnTo>
                      <a:pt x="31619" y="19364"/>
                    </a:lnTo>
                    <a:lnTo>
                      <a:pt x="32259" y="18861"/>
                    </a:lnTo>
                    <a:lnTo>
                      <a:pt x="32922" y="18290"/>
                    </a:lnTo>
                    <a:lnTo>
                      <a:pt x="34225" y="16895"/>
                    </a:lnTo>
                    <a:lnTo>
                      <a:pt x="35414" y="15318"/>
                    </a:lnTo>
                    <a:lnTo>
                      <a:pt x="36488" y="13695"/>
                    </a:lnTo>
                    <a:lnTo>
                      <a:pt x="38591" y="9945"/>
                    </a:lnTo>
                    <a:lnTo>
                      <a:pt x="39003" y="9077"/>
                    </a:lnTo>
                    <a:lnTo>
                      <a:pt x="38751" y="9031"/>
                    </a:lnTo>
                    <a:lnTo>
                      <a:pt x="37060" y="8894"/>
                    </a:lnTo>
                    <a:lnTo>
                      <a:pt x="35391" y="8917"/>
                    </a:lnTo>
                    <a:lnTo>
                      <a:pt x="33356" y="9122"/>
                    </a:lnTo>
                    <a:lnTo>
                      <a:pt x="31093" y="9648"/>
                    </a:lnTo>
                    <a:lnTo>
                      <a:pt x="28647" y="10563"/>
                    </a:lnTo>
                    <a:lnTo>
                      <a:pt x="26772" y="11568"/>
                    </a:lnTo>
                    <a:lnTo>
                      <a:pt x="25537" y="12414"/>
                    </a:lnTo>
                    <a:lnTo>
                      <a:pt x="24920" y="12894"/>
                    </a:lnTo>
                    <a:lnTo>
                      <a:pt x="24074" y="13649"/>
                    </a:lnTo>
                    <a:lnTo>
                      <a:pt x="22542" y="15432"/>
                    </a:lnTo>
                    <a:lnTo>
                      <a:pt x="20714" y="18038"/>
                    </a:lnTo>
                    <a:lnTo>
                      <a:pt x="20096" y="18953"/>
                    </a:lnTo>
                    <a:lnTo>
                      <a:pt x="20439" y="18038"/>
                    </a:lnTo>
                    <a:lnTo>
                      <a:pt x="20919" y="16255"/>
                    </a:lnTo>
                    <a:lnTo>
                      <a:pt x="21171" y="14495"/>
                    </a:lnTo>
                    <a:lnTo>
                      <a:pt x="21194" y="12780"/>
                    </a:lnTo>
                    <a:lnTo>
                      <a:pt x="21034" y="11111"/>
                    </a:lnTo>
                    <a:lnTo>
                      <a:pt x="20714" y="9511"/>
                    </a:lnTo>
                    <a:lnTo>
                      <a:pt x="20256" y="7979"/>
                    </a:lnTo>
                    <a:lnTo>
                      <a:pt x="19730" y="6562"/>
                    </a:lnTo>
                    <a:lnTo>
                      <a:pt x="18816" y="4596"/>
                    </a:lnTo>
                    <a:lnTo>
                      <a:pt x="17559" y="2447"/>
                    </a:lnTo>
                    <a:lnTo>
                      <a:pt x="16004" y="298"/>
                    </a:lnTo>
                    <a:lnTo>
                      <a:pt x="1573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1"/>
              <p:cNvSpPr/>
              <p:nvPr/>
            </p:nvSpPr>
            <p:spPr>
              <a:xfrm>
                <a:off x="8127104" y="4547188"/>
                <a:ext cx="341055" cy="328783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7957" extrusionOk="0">
                    <a:moveTo>
                      <a:pt x="3750" y="0"/>
                    </a:moveTo>
                    <a:lnTo>
                      <a:pt x="2972" y="138"/>
                    </a:lnTo>
                    <a:lnTo>
                      <a:pt x="2264" y="435"/>
                    </a:lnTo>
                    <a:lnTo>
                      <a:pt x="1624" y="869"/>
                    </a:lnTo>
                    <a:lnTo>
                      <a:pt x="1075" y="1418"/>
                    </a:lnTo>
                    <a:lnTo>
                      <a:pt x="618" y="2035"/>
                    </a:lnTo>
                    <a:lnTo>
                      <a:pt x="275" y="2744"/>
                    </a:lnTo>
                    <a:lnTo>
                      <a:pt x="69" y="3475"/>
                    </a:lnTo>
                    <a:lnTo>
                      <a:pt x="0" y="4253"/>
                    </a:lnTo>
                    <a:lnTo>
                      <a:pt x="92" y="5007"/>
                    </a:lnTo>
                    <a:lnTo>
                      <a:pt x="366" y="5739"/>
                    </a:lnTo>
                    <a:lnTo>
                      <a:pt x="823" y="6447"/>
                    </a:lnTo>
                    <a:lnTo>
                      <a:pt x="1486" y="7088"/>
                    </a:lnTo>
                    <a:lnTo>
                      <a:pt x="1898" y="7362"/>
                    </a:lnTo>
                    <a:lnTo>
                      <a:pt x="2264" y="7568"/>
                    </a:lnTo>
                    <a:lnTo>
                      <a:pt x="3018" y="7842"/>
                    </a:lnTo>
                    <a:lnTo>
                      <a:pt x="3750" y="7956"/>
                    </a:lnTo>
                    <a:lnTo>
                      <a:pt x="4504" y="7933"/>
                    </a:lnTo>
                    <a:lnTo>
                      <a:pt x="5236" y="7796"/>
                    </a:lnTo>
                    <a:lnTo>
                      <a:pt x="5899" y="7545"/>
                    </a:lnTo>
                    <a:lnTo>
                      <a:pt x="6539" y="7179"/>
                    </a:lnTo>
                    <a:lnTo>
                      <a:pt x="7088" y="6722"/>
                    </a:lnTo>
                    <a:lnTo>
                      <a:pt x="7545" y="6196"/>
                    </a:lnTo>
                    <a:lnTo>
                      <a:pt x="7911" y="5602"/>
                    </a:lnTo>
                    <a:lnTo>
                      <a:pt x="8162" y="4939"/>
                    </a:lnTo>
                    <a:lnTo>
                      <a:pt x="8254" y="4253"/>
                    </a:lnTo>
                    <a:lnTo>
                      <a:pt x="8208" y="3544"/>
                    </a:lnTo>
                    <a:lnTo>
                      <a:pt x="8002" y="2835"/>
                    </a:lnTo>
                    <a:lnTo>
                      <a:pt x="7591" y="2104"/>
                    </a:lnTo>
                    <a:lnTo>
                      <a:pt x="6996" y="1372"/>
                    </a:lnTo>
                    <a:lnTo>
                      <a:pt x="6608" y="1029"/>
                    </a:lnTo>
                    <a:lnTo>
                      <a:pt x="6196" y="709"/>
                    </a:lnTo>
                    <a:lnTo>
                      <a:pt x="5350" y="252"/>
                    </a:lnTo>
                    <a:lnTo>
                      <a:pt x="4527" y="23"/>
                    </a:lnTo>
                    <a:lnTo>
                      <a:pt x="375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1"/>
              <p:cNvSpPr/>
              <p:nvPr/>
            </p:nvSpPr>
            <p:spPr>
              <a:xfrm>
                <a:off x="8210241" y="4616153"/>
                <a:ext cx="159660" cy="177635"/>
              </a:xfrm>
              <a:custGeom>
                <a:avLst/>
                <a:gdLst/>
                <a:ahLst/>
                <a:cxnLst/>
                <a:rect l="l" t="t" r="r" b="b"/>
                <a:pathLst>
                  <a:path w="3864" h="4299" extrusionOk="0">
                    <a:moveTo>
                      <a:pt x="1761" y="0"/>
                    </a:moveTo>
                    <a:lnTo>
                      <a:pt x="1235" y="115"/>
                    </a:lnTo>
                    <a:lnTo>
                      <a:pt x="823" y="298"/>
                    </a:lnTo>
                    <a:lnTo>
                      <a:pt x="480" y="595"/>
                    </a:lnTo>
                    <a:lnTo>
                      <a:pt x="160" y="1098"/>
                    </a:lnTo>
                    <a:lnTo>
                      <a:pt x="0" y="1944"/>
                    </a:lnTo>
                    <a:lnTo>
                      <a:pt x="160" y="2812"/>
                    </a:lnTo>
                    <a:lnTo>
                      <a:pt x="526" y="3567"/>
                    </a:lnTo>
                    <a:lnTo>
                      <a:pt x="1098" y="4115"/>
                    </a:lnTo>
                    <a:lnTo>
                      <a:pt x="1623" y="4298"/>
                    </a:lnTo>
                    <a:lnTo>
                      <a:pt x="2012" y="4298"/>
                    </a:lnTo>
                    <a:lnTo>
                      <a:pt x="2218" y="4253"/>
                    </a:lnTo>
                    <a:lnTo>
                      <a:pt x="2629" y="4093"/>
                    </a:lnTo>
                    <a:lnTo>
                      <a:pt x="3247" y="3590"/>
                    </a:lnTo>
                    <a:lnTo>
                      <a:pt x="3658" y="2949"/>
                    </a:lnTo>
                    <a:lnTo>
                      <a:pt x="3864" y="2218"/>
                    </a:lnTo>
                    <a:lnTo>
                      <a:pt x="3841" y="1486"/>
                    </a:lnTo>
                    <a:lnTo>
                      <a:pt x="3612" y="823"/>
                    </a:lnTo>
                    <a:lnTo>
                      <a:pt x="3155" y="320"/>
                    </a:lnTo>
                    <a:lnTo>
                      <a:pt x="2492" y="23"/>
                    </a:lnTo>
                    <a:lnTo>
                      <a:pt x="205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29" name="Google Shape;329;p31"/>
          <p:cNvSpPr/>
          <p:nvPr/>
        </p:nvSpPr>
        <p:spPr>
          <a:xfrm>
            <a:off x="1300263" y="4857062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" name="Google Shape;330;p31"/>
          <p:cNvSpPr/>
          <p:nvPr/>
        </p:nvSpPr>
        <p:spPr>
          <a:xfrm>
            <a:off x="121262" y="4514259"/>
            <a:ext cx="484826" cy="417603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" name="Google Shape;331;p31"/>
          <p:cNvSpPr/>
          <p:nvPr/>
        </p:nvSpPr>
        <p:spPr>
          <a:xfrm>
            <a:off x="2931674" y="479507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" name="Google Shape;332;p31"/>
          <p:cNvSpPr/>
          <p:nvPr/>
        </p:nvSpPr>
        <p:spPr>
          <a:xfrm>
            <a:off x="8668613" y="4757349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" name="Google Shape;333;p31"/>
          <p:cNvSpPr/>
          <p:nvPr/>
        </p:nvSpPr>
        <p:spPr>
          <a:xfrm>
            <a:off x="6125887" y="4795063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" name="Google Shape;334;p31"/>
          <p:cNvSpPr/>
          <p:nvPr/>
        </p:nvSpPr>
        <p:spPr>
          <a:xfrm>
            <a:off x="7397262" y="4857038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" name="Google Shape;335;p31"/>
          <p:cNvSpPr/>
          <p:nvPr/>
        </p:nvSpPr>
        <p:spPr>
          <a:xfrm>
            <a:off x="7874925" y="504150"/>
            <a:ext cx="1224248" cy="637469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" name="Google Shape;336;p31"/>
          <p:cNvSpPr/>
          <p:nvPr/>
        </p:nvSpPr>
        <p:spPr>
          <a:xfrm>
            <a:off x="530512" y="357449"/>
            <a:ext cx="1787684" cy="930881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" name="Google Shape;337;p31"/>
          <p:cNvSpPr/>
          <p:nvPr/>
        </p:nvSpPr>
        <p:spPr>
          <a:xfrm>
            <a:off x="4381110" y="243287"/>
            <a:ext cx="910793" cy="474266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6945993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32"/>
          <p:cNvSpPr/>
          <p:nvPr/>
        </p:nvSpPr>
        <p:spPr>
          <a:xfrm>
            <a:off x="6261345" y="125596"/>
            <a:ext cx="1382624" cy="719929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0" name="Google Shape;340;p32"/>
          <p:cNvSpPr/>
          <p:nvPr/>
        </p:nvSpPr>
        <p:spPr>
          <a:xfrm>
            <a:off x="2720090" y="354565"/>
            <a:ext cx="712230" cy="370882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1" name="Google Shape;341;p32"/>
          <p:cNvSpPr/>
          <p:nvPr/>
        </p:nvSpPr>
        <p:spPr>
          <a:xfrm>
            <a:off x="5270471" y="3908300"/>
            <a:ext cx="4832346" cy="3172727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2" name="Google Shape;342;p32"/>
          <p:cNvGrpSpPr/>
          <p:nvPr/>
        </p:nvGrpSpPr>
        <p:grpSpPr>
          <a:xfrm>
            <a:off x="6917761" y="2966248"/>
            <a:ext cx="1382580" cy="3172722"/>
            <a:chOff x="4028136" y="3226323"/>
            <a:chExt cx="1382580" cy="3172722"/>
          </a:xfrm>
        </p:grpSpPr>
        <p:sp>
          <p:nvSpPr>
            <p:cNvPr id="343" name="Google Shape;343;p32"/>
            <p:cNvSpPr/>
            <p:nvPr/>
          </p:nvSpPr>
          <p:spPr>
            <a:xfrm>
              <a:off x="4628934" y="4011379"/>
              <a:ext cx="348478" cy="2387666"/>
            </a:xfrm>
            <a:custGeom>
              <a:avLst/>
              <a:gdLst/>
              <a:ahLst/>
              <a:cxnLst/>
              <a:rect l="l" t="t" r="r" b="b"/>
              <a:pathLst>
                <a:path w="7134" h="48880" fill="none" extrusionOk="0">
                  <a:moveTo>
                    <a:pt x="2721" y="1"/>
                  </a:moveTo>
                  <a:lnTo>
                    <a:pt x="2447" y="1167"/>
                  </a:lnTo>
                  <a:lnTo>
                    <a:pt x="1144" y="8894"/>
                  </a:lnTo>
                  <a:lnTo>
                    <a:pt x="527" y="14175"/>
                  </a:lnTo>
                  <a:lnTo>
                    <a:pt x="207" y="18016"/>
                  </a:lnTo>
                  <a:lnTo>
                    <a:pt x="24" y="22040"/>
                  </a:lnTo>
                  <a:lnTo>
                    <a:pt x="1" y="26178"/>
                  </a:lnTo>
                  <a:lnTo>
                    <a:pt x="207" y="30293"/>
                  </a:lnTo>
                  <a:lnTo>
                    <a:pt x="664" y="34316"/>
                  </a:lnTo>
                  <a:lnTo>
                    <a:pt x="1418" y="38180"/>
                  </a:lnTo>
                  <a:lnTo>
                    <a:pt x="2241" y="40878"/>
                  </a:lnTo>
                  <a:lnTo>
                    <a:pt x="2881" y="42570"/>
                  </a:lnTo>
                  <a:lnTo>
                    <a:pt x="3636" y="44193"/>
                  </a:lnTo>
                  <a:lnTo>
                    <a:pt x="4482" y="45679"/>
                  </a:lnTo>
                  <a:lnTo>
                    <a:pt x="5465" y="47073"/>
                  </a:lnTo>
                  <a:lnTo>
                    <a:pt x="6539" y="48308"/>
                  </a:lnTo>
                  <a:lnTo>
                    <a:pt x="7134" y="48879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2"/>
            <p:cNvSpPr/>
            <p:nvPr/>
          </p:nvSpPr>
          <p:spPr>
            <a:xfrm>
              <a:off x="4028136" y="3226323"/>
              <a:ext cx="1382580" cy="1349070"/>
            </a:xfrm>
            <a:custGeom>
              <a:avLst/>
              <a:gdLst/>
              <a:ahLst/>
              <a:cxnLst/>
              <a:rect l="l" t="t" r="r" b="b"/>
              <a:pathLst>
                <a:path w="28304" h="27618" extrusionOk="0">
                  <a:moveTo>
                    <a:pt x="6150" y="0"/>
                  </a:moveTo>
                  <a:lnTo>
                    <a:pt x="4664" y="69"/>
                  </a:lnTo>
                  <a:lnTo>
                    <a:pt x="3361" y="274"/>
                  </a:lnTo>
                  <a:lnTo>
                    <a:pt x="2332" y="617"/>
                  </a:lnTo>
                  <a:lnTo>
                    <a:pt x="1966" y="823"/>
                  </a:lnTo>
                  <a:lnTo>
                    <a:pt x="1669" y="1075"/>
                  </a:lnTo>
                  <a:lnTo>
                    <a:pt x="1166" y="1738"/>
                  </a:lnTo>
                  <a:lnTo>
                    <a:pt x="778" y="2606"/>
                  </a:lnTo>
                  <a:lnTo>
                    <a:pt x="526" y="3612"/>
                  </a:lnTo>
                  <a:lnTo>
                    <a:pt x="366" y="4755"/>
                  </a:lnTo>
                  <a:lnTo>
                    <a:pt x="343" y="5990"/>
                  </a:lnTo>
                  <a:lnTo>
                    <a:pt x="457" y="7887"/>
                  </a:lnTo>
                  <a:lnTo>
                    <a:pt x="686" y="9145"/>
                  </a:lnTo>
                  <a:lnTo>
                    <a:pt x="778" y="9465"/>
                  </a:lnTo>
                  <a:lnTo>
                    <a:pt x="1052" y="10036"/>
                  </a:lnTo>
                  <a:lnTo>
                    <a:pt x="1738" y="10814"/>
                  </a:lnTo>
                  <a:lnTo>
                    <a:pt x="3018" y="11705"/>
                  </a:lnTo>
                  <a:lnTo>
                    <a:pt x="4550" y="12414"/>
                  </a:lnTo>
                  <a:lnTo>
                    <a:pt x="6950" y="13191"/>
                  </a:lnTo>
                  <a:lnTo>
                    <a:pt x="9351" y="13717"/>
                  </a:lnTo>
                  <a:lnTo>
                    <a:pt x="9716" y="13786"/>
                  </a:lnTo>
                  <a:lnTo>
                    <a:pt x="9031" y="13900"/>
                  </a:lnTo>
                  <a:lnTo>
                    <a:pt x="5578" y="14632"/>
                  </a:lnTo>
                  <a:lnTo>
                    <a:pt x="4115" y="15066"/>
                  </a:lnTo>
                  <a:lnTo>
                    <a:pt x="2766" y="15638"/>
                  </a:lnTo>
                  <a:lnTo>
                    <a:pt x="1669" y="16323"/>
                  </a:lnTo>
                  <a:lnTo>
                    <a:pt x="1258" y="16735"/>
                  </a:lnTo>
                  <a:lnTo>
                    <a:pt x="938" y="17146"/>
                  </a:lnTo>
                  <a:lnTo>
                    <a:pt x="435" y="18084"/>
                  </a:lnTo>
                  <a:lnTo>
                    <a:pt x="137" y="19067"/>
                  </a:lnTo>
                  <a:lnTo>
                    <a:pt x="0" y="20118"/>
                  </a:lnTo>
                  <a:lnTo>
                    <a:pt x="23" y="21742"/>
                  </a:lnTo>
                  <a:lnTo>
                    <a:pt x="412" y="24005"/>
                  </a:lnTo>
                  <a:lnTo>
                    <a:pt x="663" y="25125"/>
                  </a:lnTo>
                  <a:lnTo>
                    <a:pt x="732" y="25377"/>
                  </a:lnTo>
                  <a:lnTo>
                    <a:pt x="1029" y="25834"/>
                  </a:lnTo>
                  <a:lnTo>
                    <a:pt x="1486" y="26177"/>
                  </a:lnTo>
                  <a:lnTo>
                    <a:pt x="2058" y="26451"/>
                  </a:lnTo>
                  <a:lnTo>
                    <a:pt x="3087" y="26680"/>
                  </a:lnTo>
                  <a:lnTo>
                    <a:pt x="4778" y="26726"/>
                  </a:lnTo>
                  <a:lnTo>
                    <a:pt x="6630" y="26474"/>
                  </a:lnTo>
                  <a:lnTo>
                    <a:pt x="8505" y="25971"/>
                  </a:lnTo>
                  <a:lnTo>
                    <a:pt x="10242" y="25308"/>
                  </a:lnTo>
                  <a:lnTo>
                    <a:pt x="11683" y="24462"/>
                  </a:lnTo>
                  <a:lnTo>
                    <a:pt x="12231" y="24005"/>
                  </a:lnTo>
                  <a:lnTo>
                    <a:pt x="12711" y="23525"/>
                  </a:lnTo>
                  <a:lnTo>
                    <a:pt x="13420" y="22496"/>
                  </a:lnTo>
                  <a:lnTo>
                    <a:pt x="13854" y="21467"/>
                  </a:lnTo>
                  <a:lnTo>
                    <a:pt x="14106" y="20484"/>
                  </a:lnTo>
                  <a:lnTo>
                    <a:pt x="14197" y="19181"/>
                  </a:lnTo>
                  <a:lnTo>
                    <a:pt x="14083" y="18084"/>
                  </a:lnTo>
                  <a:lnTo>
                    <a:pt x="14060" y="17992"/>
                  </a:lnTo>
                  <a:lnTo>
                    <a:pt x="14266" y="18564"/>
                  </a:lnTo>
                  <a:lnTo>
                    <a:pt x="15661" y="21902"/>
                  </a:lnTo>
                  <a:lnTo>
                    <a:pt x="16941" y="24599"/>
                  </a:lnTo>
                  <a:lnTo>
                    <a:pt x="17650" y="25880"/>
                  </a:lnTo>
                  <a:lnTo>
                    <a:pt x="18015" y="26451"/>
                  </a:lnTo>
                  <a:lnTo>
                    <a:pt x="18884" y="27228"/>
                  </a:lnTo>
                  <a:lnTo>
                    <a:pt x="19867" y="27571"/>
                  </a:lnTo>
                  <a:lnTo>
                    <a:pt x="20942" y="27617"/>
                  </a:lnTo>
                  <a:lnTo>
                    <a:pt x="22702" y="27297"/>
                  </a:lnTo>
                  <a:lnTo>
                    <a:pt x="25080" y="26474"/>
                  </a:lnTo>
                  <a:lnTo>
                    <a:pt x="26223" y="26131"/>
                  </a:lnTo>
                  <a:lnTo>
                    <a:pt x="26474" y="26040"/>
                  </a:lnTo>
                  <a:lnTo>
                    <a:pt x="26931" y="25788"/>
                  </a:lnTo>
                  <a:lnTo>
                    <a:pt x="27297" y="25400"/>
                  </a:lnTo>
                  <a:lnTo>
                    <a:pt x="27572" y="24919"/>
                  </a:lnTo>
                  <a:lnTo>
                    <a:pt x="27823" y="24074"/>
                  </a:lnTo>
                  <a:lnTo>
                    <a:pt x="27892" y="22679"/>
                  </a:lnTo>
                  <a:lnTo>
                    <a:pt x="27663" y="21147"/>
                  </a:lnTo>
                  <a:lnTo>
                    <a:pt x="27206" y="19570"/>
                  </a:lnTo>
                  <a:lnTo>
                    <a:pt x="26543" y="18038"/>
                  </a:lnTo>
                  <a:lnTo>
                    <a:pt x="25697" y="16666"/>
                  </a:lnTo>
                  <a:lnTo>
                    <a:pt x="25240" y="16072"/>
                  </a:lnTo>
                  <a:lnTo>
                    <a:pt x="25011" y="15866"/>
                  </a:lnTo>
                  <a:lnTo>
                    <a:pt x="24394" y="15500"/>
                  </a:lnTo>
                  <a:lnTo>
                    <a:pt x="23114" y="15089"/>
                  </a:lnTo>
                  <a:lnTo>
                    <a:pt x="20096" y="14609"/>
                  </a:lnTo>
                  <a:lnTo>
                    <a:pt x="18678" y="14426"/>
                  </a:lnTo>
                  <a:lnTo>
                    <a:pt x="19387" y="14312"/>
                  </a:lnTo>
                  <a:lnTo>
                    <a:pt x="21376" y="13923"/>
                  </a:lnTo>
                  <a:lnTo>
                    <a:pt x="23571" y="13329"/>
                  </a:lnTo>
                  <a:lnTo>
                    <a:pt x="24988" y="12757"/>
                  </a:lnTo>
                  <a:lnTo>
                    <a:pt x="25720" y="12323"/>
                  </a:lnTo>
                  <a:lnTo>
                    <a:pt x="25971" y="12094"/>
                  </a:lnTo>
                  <a:lnTo>
                    <a:pt x="26520" y="11522"/>
                  </a:lnTo>
                  <a:lnTo>
                    <a:pt x="27343" y="10265"/>
                  </a:lnTo>
                  <a:lnTo>
                    <a:pt x="27892" y="8939"/>
                  </a:lnTo>
                  <a:lnTo>
                    <a:pt x="28189" y="7590"/>
                  </a:lnTo>
                  <a:lnTo>
                    <a:pt x="28303" y="6241"/>
                  </a:lnTo>
                  <a:lnTo>
                    <a:pt x="28235" y="4984"/>
                  </a:lnTo>
                  <a:lnTo>
                    <a:pt x="28006" y="3818"/>
                  </a:lnTo>
                  <a:lnTo>
                    <a:pt x="27686" y="2835"/>
                  </a:lnTo>
                  <a:lnTo>
                    <a:pt x="27480" y="2423"/>
                  </a:lnTo>
                  <a:lnTo>
                    <a:pt x="27229" y="2058"/>
                  </a:lnTo>
                  <a:lnTo>
                    <a:pt x="26360" y="1372"/>
                  </a:lnTo>
                  <a:lnTo>
                    <a:pt x="25125" y="823"/>
                  </a:lnTo>
                  <a:lnTo>
                    <a:pt x="23616" y="435"/>
                  </a:lnTo>
                  <a:lnTo>
                    <a:pt x="21970" y="297"/>
                  </a:lnTo>
                  <a:lnTo>
                    <a:pt x="20279" y="412"/>
                  </a:lnTo>
                  <a:lnTo>
                    <a:pt x="18633" y="846"/>
                  </a:lnTo>
                  <a:lnTo>
                    <a:pt x="17512" y="1418"/>
                  </a:lnTo>
                  <a:lnTo>
                    <a:pt x="16827" y="1921"/>
                  </a:lnTo>
                  <a:lnTo>
                    <a:pt x="16529" y="2195"/>
                  </a:lnTo>
                  <a:lnTo>
                    <a:pt x="16049" y="2721"/>
                  </a:lnTo>
                  <a:lnTo>
                    <a:pt x="15272" y="3864"/>
                  </a:lnTo>
                  <a:lnTo>
                    <a:pt x="14700" y="5121"/>
                  </a:lnTo>
                  <a:lnTo>
                    <a:pt x="14312" y="6379"/>
                  </a:lnTo>
                  <a:lnTo>
                    <a:pt x="13992" y="8208"/>
                  </a:lnTo>
                  <a:lnTo>
                    <a:pt x="13969" y="10082"/>
                  </a:lnTo>
                  <a:lnTo>
                    <a:pt x="14060" y="10562"/>
                  </a:lnTo>
                  <a:lnTo>
                    <a:pt x="13763" y="9099"/>
                  </a:lnTo>
                  <a:lnTo>
                    <a:pt x="13054" y="5190"/>
                  </a:lnTo>
                  <a:lnTo>
                    <a:pt x="12528" y="3315"/>
                  </a:lnTo>
                  <a:lnTo>
                    <a:pt x="12094" y="2286"/>
                  </a:lnTo>
                  <a:lnTo>
                    <a:pt x="11843" y="1875"/>
                  </a:lnTo>
                  <a:lnTo>
                    <a:pt x="11683" y="1669"/>
                  </a:lnTo>
                  <a:lnTo>
                    <a:pt x="11271" y="1280"/>
                  </a:lnTo>
                  <a:lnTo>
                    <a:pt x="10494" y="800"/>
                  </a:lnTo>
                  <a:lnTo>
                    <a:pt x="9168" y="343"/>
                  </a:lnTo>
                  <a:lnTo>
                    <a:pt x="7705" y="69"/>
                  </a:lnTo>
                  <a:lnTo>
                    <a:pt x="6150" y="0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2"/>
            <p:cNvSpPr/>
            <p:nvPr/>
          </p:nvSpPr>
          <p:spPr>
            <a:xfrm>
              <a:off x="4702647" y="3734452"/>
              <a:ext cx="99454" cy="155286"/>
            </a:xfrm>
            <a:custGeom>
              <a:avLst/>
              <a:gdLst/>
              <a:ahLst/>
              <a:cxnLst/>
              <a:rect l="l" t="t" r="r" b="b"/>
              <a:pathLst>
                <a:path w="2036" h="3179" extrusionOk="0">
                  <a:moveTo>
                    <a:pt x="1258" y="0"/>
                  </a:moveTo>
                  <a:lnTo>
                    <a:pt x="847" y="160"/>
                  </a:lnTo>
                  <a:lnTo>
                    <a:pt x="504" y="503"/>
                  </a:lnTo>
                  <a:lnTo>
                    <a:pt x="229" y="1006"/>
                  </a:lnTo>
                  <a:lnTo>
                    <a:pt x="46" y="1578"/>
                  </a:lnTo>
                  <a:lnTo>
                    <a:pt x="1" y="2149"/>
                  </a:lnTo>
                  <a:lnTo>
                    <a:pt x="69" y="2652"/>
                  </a:lnTo>
                  <a:lnTo>
                    <a:pt x="298" y="3018"/>
                  </a:lnTo>
                  <a:lnTo>
                    <a:pt x="481" y="3132"/>
                  </a:lnTo>
                  <a:lnTo>
                    <a:pt x="664" y="3178"/>
                  </a:lnTo>
                  <a:lnTo>
                    <a:pt x="1052" y="3041"/>
                  </a:lnTo>
                  <a:lnTo>
                    <a:pt x="1418" y="2675"/>
                  </a:lnTo>
                  <a:lnTo>
                    <a:pt x="1738" y="2172"/>
                  </a:lnTo>
                  <a:lnTo>
                    <a:pt x="1944" y="1578"/>
                  </a:lnTo>
                  <a:lnTo>
                    <a:pt x="2035" y="1006"/>
                  </a:lnTo>
                  <a:lnTo>
                    <a:pt x="1967" y="480"/>
                  </a:lnTo>
                  <a:lnTo>
                    <a:pt x="1715" y="137"/>
                  </a:lnTo>
                  <a:lnTo>
                    <a:pt x="1510" y="46"/>
                  </a:lnTo>
                  <a:lnTo>
                    <a:pt x="12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2"/>
            <p:cNvSpPr/>
            <p:nvPr/>
          </p:nvSpPr>
          <p:spPr>
            <a:xfrm>
              <a:off x="4781929" y="3824921"/>
              <a:ext cx="97207" cy="105022"/>
            </a:xfrm>
            <a:custGeom>
              <a:avLst/>
              <a:gdLst/>
              <a:ahLst/>
              <a:cxnLst/>
              <a:rect l="l" t="t" r="r" b="b"/>
              <a:pathLst>
                <a:path w="1990" h="2150" extrusionOk="0">
                  <a:moveTo>
                    <a:pt x="1167" y="0"/>
                  </a:moveTo>
                  <a:lnTo>
                    <a:pt x="778" y="229"/>
                  </a:lnTo>
                  <a:lnTo>
                    <a:pt x="435" y="572"/>
                  </a:lnTo>
                  <a:lnTo>
                    <a:pt x="161" y="983"/>
                  </a:lnTo>
                  <a:lnTo>
                    <a:pt x="1" y="1417"/>
                  </a:lnTo>
                  <a:lnTo>
                    <a:pt x="1" y="1806"/>
                  </a:lnTo>
                  <a:lnTo>
                    <a:pt x="161" y="2058"/>
                  </a:lnTo>
                  <a:lnTo>
                    <a:pt x="344" y="2126"/>
                  </a:lnTo>
                  <a:lnTo>
                    <a:pt x="527" y="2149"/>
                  </a:lnTo>
                  <a:lnTo>
                    <a:pt x="915" y="2080"/>
                  </a:lnTo>
                  <a:lnTo>
                    <a:pt x="1464" y="1760"/>
                  </a:lnTo>
                  <a:lnTo>
                    <a:pt x="1853" y="1280"/>
                  </a:lnTo>
                  <a:lnTo>
                    <a:pt x="1990" y="937"/>
                  </a:lnTo>
                  <a:lnTo>
                    <a:pt x="1990" y="572"/>
                  </a:lnTo>
                  <a:lnTo>
                    <a:pt x="1853" y="252"/>
                  </a:lnTo>
                  <a:lnTo>
                    <a:pt x="1693" y="114"/>
                  </a:lnTo>
                  <a:lnTo>
                    <a:pt x="15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2"/>
            <p:cNvSpPr/>
            <p:nvPr/>
          </p:nvSpPr>
          <p:spPr>
            <a:xfrm>
              <a:off x="4603288" y="3777977"/>
              <a:ext cx="72636" cy="134086"/>
            </a:xfrm>
            <a:custGeom>
              <a:avLst/>
              <a:gdLst/>
              <a:ahLst/>
              <a:cxnLst/>
              <a:rect l="l" t="t" r="r" b="b"/>
              <a:pathLst>
                <a:path w="1487" h="2745" extrusionOk="0">
                  <a:moveTo>
                    <a:pt x="412" y="1"/>
                  </a:moveTo>
                  <a:lnTo>
                    <a:pt x="137" y="184"/>
                  </a:lnTo>
                  <a:lnTo>
                    <a:pt x="23" y="550"/>
                  </a:lnTo>
                  <a:lnTo>
                    <a:pt x="0" y="1030"/>
                  </a:lnTo>
                  <a:lnTo>
                    <a:pt x="137" y="1853"/>
                  </a:lnTo>
                  <a:lnTo>
                    <a:pt x="457" y="2516"/>
                  </a:lnTo>
                  <a:lnTo>
                    <a:pt x="732" y="2721"/>
                  </a:lnTo>
                  <a:lnTo>
                    <a:pt x="892" y="2744"/>
                  </a:lnTo>
                  <a:lnTo>
                    <a:pt x="1052" y="2699"/>
                  </a:lnTo>
                  <a:lnTo>
                    <a:pt x="1280" y="2493"/>
                  </a:lnTo>
                  <a:lnTo>
                    <a:pt x="1486" y="1944"/>
                  </a:lnTo>
                  <a:lnTo>
                    <a:pt x="1395" y="1007"/>
                  </a:lnTo>
                  <a:lnTo>
                    <a:pt x="1097" y="390"/>
                  </a:lnTo>
                  <a:lnTo>
                    <a:pt x="800" y="115"/>
                  </a:lnTo>
                  <a:lnTo>
                    <a:pt x="594" y="47"/>
                  </a:lnTo>
                  <a:lnTo>
                    <a:pt x="4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2"/>
            <p:cNvSpPr/>
            <p:nvPr/>
          </p:nvSpPr>
          <p:spPr>
            <a:xfrm>
              <a:off x="4689262" y="3912019"/>
              <a:ext cx="60327" cy="78205"/>
            </a:xfrm>
            <a:custGeom>
              <a:avLst/>
              <a:gdLst/>
              <a:ahLst/>
              <a:cxnLst/>
              <a:rect l="l" t="t" r="r" b="b"/>
              <a:pathLst>
                <a:path w="1235" h="1601" extrusionOk="0">
                  <a:moveTo>
                    <a:pt x="641" y="0"/>
                  </a:moveTo>
                  <a:lnTo>
                    <a:pt x="389" y="69"/>
                  </a:lnTo>
                  <a:lnTo>
                    <a:pt x="138" y="389"/>
                  </a:lnTo>
                  <a:lnTo>
                    <a:pt x="0" y="1029"/>
                  </a:lnTo>
                  <a:lnTo>
                    <a:pt x="138" y="1418"/>
                  </a:lnTo>
                  <a:lnTo>
                    <a:pt x="343" y="1578"/>
                  </a:lnTo>
                  <a:lnTo>
                    <a:pt x="481" y="1601"/>
                  </a:lnTo>
                  <a:lnTo>
                    <a:pt x="641" y="1601"/>
                  </a:lnTo>
                  <a:lnTo>
                    <a:pt x="892" y="1509"/>
                  </a:lnTo>
                  <a:lnTo>
                    <a:pt x="1143" y="1212"/>
                  </a:lnTo>
                  <a:lnTo>
                    <a:pt x="1235" y="663"/>
                  </a:lnTo>
                  <a:lnTo>
                    <a:pt x="1075" y="275"/>
                  </a:lnTo>
                  <a:lnTo>
                    <a:pt x="892" y="92"/>
                  </a:lnTo>
                  <a:lnTo>
                    <a:pt x="755" y="46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" name="Google Shape;349;p32"/>
          <p:cNvGrpSpPr/>
          <p:nvPr/>
        </p:nvGrpSpPr>
        <p:grpSpPr>
          <a:xfrm>
            <a:off x="8019438" y="4273462"/>
            <a:ext cx="846527" cy="804128"/>
            <a:chOff x="5129813" y="4533537"/>
            <a:chExt cx="846527" cy="804128"/>
          </a:xfrm>
        </p:grpSpPr>
        <p:sp>
          <p:nvSpPr>
            <p:cNvPr id="350" name="Google Shape;350;p32"/>
            <p:cNvSpPr/>
            <p:nvPr/>
          </p:nvSpPr>
          <p:spPr>
            <a:xfrm>
              <a:off x="5129813" y="4533537"/>
              <a:ext cx="846527" cy="804128"/>
            </a:xfrm>
            <a:custGeom>
              <a:avLst/>
              <a:gdLst/>
              <a:ahLst/>
              <a:cxnLst/>
              <a:rect l="l" t="t" r="r" b="b"/>
              <a:pathLst>
                <a:path w="17330" h="16462" extrusionOk="0">
                  <a:moveTo>
                    <a:pt x="7545" y="1"/>
                  </a:moveTo>
                  <a:lnTo>
                    <a:pt x="6676" y="92"/>
                  </a:lnTo>
                  <a:lnTo>
                    <a:pt x="6493" y="115"/>
                  </a:lnTo>
                  <a:lnTo>
                    <a:pt x="6082" y="344"/>
                  </a:lnTo>
                  <a:lnTo>
                    <a:pt x="5487" y="915"/>
                  </a:lnTo>
                  <a:lnTo>
                    <a:pt x="4847" y="2058"/>
                  </a:lnTo>
                  <a:lnTo>
                    <a:pt x="4459" y="3339"/>
                  </a:lnTo>
                  <a:lnTo>
                    <a:pt x="4413" y="3956"/>
                  </a:lnTo>
                  <a:lnTo>
                    <a:pt x="4436" y="4253"/>
                  </a:lnTo>
                  <a:lnTo>
                    <a:pt x="4619" y="4779"/>
                  </a:lnTo>
                  <a:lnTo>
                    <a:pt x="5122" y="5442"/>
                  </a:lnTo>
                  <a:lnTo>
                    <a:pt x="6356" y="6311"/>
                  </a:lnTo>
                  <a:lnTo>
                    <a:pt x="6630" y="6402"/>
                  </a:lnTo>
                  <a:lnTo>
                    <a:pt x="5464" y="6105"/>
                  </a:lnTo>
                  <a:lnTo>
                    <a:pt x="2561" y="5556"/>
                  </a:lnTo>
                  <a:lnTo>
                    <a:pt x="2241" y="5533"/>
                  </a:lnTo>
                  <a:lnTo>
                    <a:pt x="1715" y="5671"/>
                  </a:lnTo>
                  <a:lnTo>
                    <a:pt x="1281" y="6014"/>
                  </a:lnTo>
                  <a:lnTo>
                    <a:pt x="915" y="6516"/>
                  </a:lnTo>
                  <a:lnTo>
                    <a:pt x="321" y="8003"/>
                  </a:lnTo>
                  <a:lnTo>
                    <a:pt x="69" y="8917"/>
                  </a:lnTo>
                  <a:lnTo>
                    <a:pt x="1" y="9100"/>
                  </a:lnTo>
                  <a:lnTo>
                    <a:pt x="46" y="9534"/>
                  </a:lnTo>
                  <a:lnTo>
                    <a:pt x="389" y="10266"/>
                  </a:lnTo>
                  <a:lnTo>
                    <a:pt x="1258" y="11272"/>
                  </a:lnTo>
                  <a:lnTo>
                    <a:pt x="2104" y="11820"/>
                  </a:lnTo>
                  <a:lnTo>
                    <a:pt x="2721" y="12072"/>
                  </a:lnTo>
                  <a:lnTo>
                    <a:pt x="3041" y="12118"/>
                  </a:lnTo>
                  <a:lnTo>
                    <a:pt x="3361" y="12140"/>
                  </a:lnTo>
                  <a:lnTo>
                    <a:pt x="4047" y="12003"/>
                  </a:lnTo>
                  <a:lnTo>
                    <a:pt x="5122" y="11500"/>
                  </a:lnTo>
                  <a:lnTo>
                    <a:pt x="6951" y="10106"/>
                  </a:lnTo>
                  <a:lnTo>
                    <a:pt x="7271" y="9786"/>
                  </a:lnTo>
                  <a:lnTo>
                    <a:pt x="7271" y="9786"/>
                  </a:lnTo>
                  <a:lnTo>
                    <a:pt x="7042" y="10106"/>
                  </a:lnTo>
                  <a:lnTo>
                    <a:pt x="6196" y="11912"/>
                  </a:lnTo>
                  <a:lnTo>
                    <a:pt x="5990" y="12986"/>
                  </a:lnTo>
                  <a:lnTo>
                    <a:pt x="6036" y="13695"/>
                  </a:lnTo>
                  <a:lnTo>
                    <a:pt x="6127" y="14015"/>
                  </a:lnTo>
                  <a:lnTo>
                    <a:pt x="6265" y="14335"/>
                  </a:lnTo>
                  <a:lnTo>
                    <a:pt x="6630" y="14861"/>
                  </a:lnTo>
                  <a:lnTo>
                    <a:pt x="7339" y="15524"/>
                  </a:lnTo>
                  <a:lnTo>
                    <a:pt x="8459" y="16118"/>
                  </a:lnTo>
                  <a:lnTo>
                    <a:pt x="9648" y="16416"/>
                  </a:lnTo>
                  <a:lnTo>
                    <a:pt x="10220" y="16461"/>
                  </a:lnTo>
                  <a:lnTo>
                    <a:pt x="10494" y="16461"/>
                  </a:lnTo>
                  <a:lnTo>
                    <a:pt x="11066" y="16233"/>
                  </a:lnTo>
                  <a:lnTo>
                    <a:pt x="11637" y="15798"/>
                  </a:lnTo>
                  <a:lnTo>
                    <a:pt x="12163" y="15181"/>
                  </a:lnTo>
                  <a:lnTo>
                    <a:pt x="12666" y="14450"/>
                  </a:lnTo>
                  <a:lnTo>
                    <a:pt x="13055" y="13626"/>
                  </a:lnTo>
                  <a:lnTo>
                    <a:pt x="13329" y="12803"/>
                  </a:lnTo>
                  <a:lnTo>
                    <a:pt x="13466" y="11958"/>
                  </a:lnTo>
                  <a:lnTo>
                    <a:pt x="13466" y="11569"/>
                  </a:lnTo>
                  <a:lnTo>
                    <a:pt x="13420" y="11203"/>
                  </a:lnTo>
                  <a:lnTo>
                    <a:pt x="13215" y="10586"/>
                  </a:lnTo>
                  <a:lnTo>
                    <a:pt x="12872" y="10106"/>
                  </a:lnTo>
                  <a:lnTo>
                    <a:pt x="12460" y="9740"/>
                  </a:lnTo>
                  <a:lnTo>
                    <a:pt x="11432" y="9226"/>
                  </a:lnTo>
                  <a:lnTo>
                    <a:pt x="11432" y="9226"/>
                  </a:lnTo>
                  <a:lnTo>
                    <a:pt x="12895" y="9351"/>
                  </a:lnTo>
                  <a:lnTo>
                    <a:pt x="14266" y="9283"/>
                  </a:lnTo>
                  <a:lnTo>
                    <a:pt x="14632" y="9237"/>
                  </a:lnTo>
                  <a:lnTo>
                    <a:pt x="15272" y="8940"/>
                  </a:lnTo>
                  <a:lnTo>
                    <a:pt x="15844" y="8483"/>
                  </a:lnTo>
                  <a:lnTo>
                    <a:pt x="16324" y="7888"/>
                  </a:lnTo>
                  <a:lnTo>
                    <a:pt x="16873" y="6974"/>
                  </a:lnTo>
                  <a:lnTo>
                    <a:pt x="17284" y="5991"/>
                  </a:lnTo>
                  <a:lnTo>
                    <a:pt x="17330" y="5808"/>
                  </a:lnTo>
                  <a:lnTo>
                    <a:pt x="17238" y="5625"/>
                  </a:lnTo>
                  <a:lnTo>
                    <a:pt x="16255" y="4848"/>
                  </a:lnTo>
                  <a:lnTo>
                    <a:pt x="14724" y="3979"/>
                  </a:lnTo>
                  <a:lnTo>
                    <a:pt x="13443" y="3567"/>
                  </a:lnTo>
                  <a:lnTo>
                    <a:pt x="12620" y="3499"/>
                  </a:lnTo>
                  <a:lnTo>
                    <a:pt x="12254" y="3567"/>
                  </a:lnTo>
                  <a:lnTo>
                    <a:pt x="11912" y="3659"/>
                  </a:lnTo>
                  <a:lnTo>
                    <a:pt x="11317" y="3933"/>
                  </a:lnTo>
                  <a:lnTo>
                    <a:pt x="10631" y="4436"/>
                  </a:lnTo>
                  <a:lnTo>
                    <a:pt x="9900" y="5465"/>
                  </a:lnTo>
                  <a:lnTo>
                    <a:pt x="9854" y="5671"/>
                  </a:lnTo>
                  <a:lnTo>
                    <a:pt x="9923" y="5236"/>
                  </a:lnTo>
                  <a:lnTo>
                    <a:pt x="10105" y="2927"/>
                  </a:lnTo>
                  <a:lnTo>
                    <a:pt x="10083" y="1441"/>
                  </a:lnTo>
                  <a:lnTo>
                    <a:pt x="9923" y="961"/>
                  </a:lnTo>
                  <a:lnTo>
                    <a:pt x="9831" y="755"/>
                  </a:lnTo>
                  <a:lnTo>
                    <a:pt x="9557" y="458"/>
                  </a:lnTo>
                  <a:lnTo>
                    <a:pt x="8985" y="161"/>
                  </a:lnTo>
                  <a:lnTo>
                    <a:pt x="7545" y="1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2"/>
            <p:cNvSpPr/>
            <p:nvPr/>
          </p:nvSpPr>
          <p:spPr>
            <a:xfrm>
              <a:off x="5520705" y="4804944"/>
              <a:ext cx="68142" cy="105022"/>
            </a:xfrm>
            <a:custGeom>
              <a:avLst/>
              <a:gdLst/>
              <a:ahLst/>
              <a:cxnLst/>
              <a:rect l="l" t="t" r="r" b="b"/>
              <a:pathLst>
                <a:path w="1395" h="2150" extrusionOk="0">
                  <a:moveTo>
                    <a:pt x="435" y="0"/>
                  </a:moveTo>
                  <a:lnTo>
                    <a:pt x="160" y="183"/>
                  </a:lnTo>
                  <a:lnTo>
                    <a:pt x="0" y="663"/>
                  </a:lnTo>
                  <a:lnTo>
                    <a:pt x="114" y="1486"/>
                  </a:lnTo>
                  <a:lnTo>
                    <a:pt x="412" y="1966"/>
                  </a:lnTo>
                  <a:lnTo>
                    <a:pt x="663" y="2149"/>
                  </a:lnTo>
                  <a:lnTo>
                    <a:pt x="800" y="2149"/>
                  </a:lnTo>
                  <a:lnTo>
                    <a:pt x="1006" y="2104"/>
                  </a:lnTo>
                  <a:lnTo>
                    <a:pt x="1303" y="1738"/>
                  </a:lnTo>
                  <a:lnTo>
                    <a:pt x="1372" y="1463"/>
                  </a:lnTo>
                  <a:lnTo>
                    <a:pt x="1395" y="1212"/>
                  </a:lnTo>
                  <a:lnTo>
                    <a:pt x="1372" y="709"/>
                  </a:lnTo>
                  <a:lnTo>
                    <a:pt x="1189" y="298"/>
                  </a:lnTo>
                  <a:lnTo>
                    <a:pt x="846" y="23"/>
                  </a:lnTo>
                  <a:lnTo>
                    <a:pt x="6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2"/>
            <p:cNvSpPr/>
            <p:nvPr/>
          </p:nvSpPr>
          <p:spPr>
            <a:xfrm>
              <a:off x="5603309" y="4845147"/>
              <a:ext cx="63746" cy="91589"/>
            </a:xfrm>
            <a:custGeom>
              <a:avLst/>
              <a:gdLst/>
              <a:ahLst/>
              <a:cxnLst/>
              <a:rect l="l" t="t" r="r" b="b"/>
              <a:pathLst>
                <a:path w="1305" h="1875" extrusionOk="0">
                  <a:moveTo>
                    <a:pt x="618" y="0"/>
                  </a:moveTo>
                  <a:lnTo>
                    <a:pt x="367" y="92"/>
                  </a:lnTo>
                  <a:lnTo>
                    <a:pt x="92" y="526"/>
                  </a:lnTo>
                  <a:lnTo>
                    <a:pt x="1" y="1281"/>
                  </a:lnTo>
                  <a:lnTo>
                    <a:pt x="161" y="1715"/>
                  </a:lnTo>
                  <a:lnTo>
                    <a:pt x="390" y="1875"/>
                  </a:lnTo>
                  <a:lnTo>
                    <a:pt x="550" y="1875"/>
                  </a:lnTo>
                  <a:lnTo>
                    <a:pt x="710" y="1829"/>
                  </a:lnTo>
                  <a:lnTo>
                    <a:pt x="984" y="1692"/>
                  </a:lnTo>
                  <a:lnTo>
                    <a:pt x="1235" y="1303"/>
                  </a:lnTo>
                  <a:lnTo>
                    <a:pt x="1304" y="686"/>
                  </a:lnTo>
                  <a:lnTo>
                    <a:pt x="1121" y="275"/>
                  </a:lnTo>
                  <a:lnTo>
                    <a:pt x="915" y="69"/>
                  </a:lnTo>
                  <a:lnTo>
                    <a:pt x="778" y="23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2"/>
            <p:cNvSpPr/>
            <p:nvPr/>
          </p:nvSpPr>
          <p:spPr>
            <a:xfrm>
              <a:off x="5479379" y="4889795"/>
              <a:ext cx="68142" cy="64821"/>
            </a:xfrm>
            <a:custGeom>
              <a:avLst/>
              <a:gdLst/>
              <a:ahLst/>
              <a:cxnLst/>
              <a:rect l="l" t="t" r="r" b="b"/>
              <a:pathLst>
                <a:path w="1395" h="1327" extrusionOk="0">
                  <a:moveTo>
                    <a:pt x="640" y="1"/>
                  </a:moveTo>
                  <a:lnTo>
                    <a:pt x="366" y="24"/>
                  </a:lnTo>
                  <a:lnTo>
                    <a:pt x="229" y="69"/>
                  </a:lnTo>
                  <a:lnTo>
                    <a:pt x="92" y="161"/>
                  </a:lnTo>
                  <a:lnTo>
                    <a:pt x="0" y="367"/>
                  </a:lnTo>
                  <a:lnTo>
                    <a:pt x="69" y="710"/>
                  </a:lnTo>
                  <a:lnTo>
                    <a:pt x="480" y="1167"/>
                  </a:lnTo>
                  <a:lnTo>
                    <a:pt x="869" y="1327"/>
                  </a:lnTo>
                  <a:lnTo>
                    <a:pt x="1120" y="1327"/>
                  </a:lnTo>
                  <a:lnTo>
                    <a:pt x="1212" y="1258"/>
                  </a:lnTo>
                  <a:lnTo>
                    <a:pt x="1303" y="1190"/>
                  </a:lnTo>
                  <a:lnTo>
                    <a:pt x="1395" y="984"/>
                  </a:lnTo>
                  <a:lnTo>
                    <a:pt x="1349" y="618"/>
                  </a:lnTo>
                  <a:lnTo>
                    <a:pt x="1006" y="184"/>
                  </a:lnTo>
                  <a:lnTo>
                    <a:pt x="64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2"/>
            <p:cNvSpPr/>
            <p:nvPr/>
          </p:nvSpPr>
          <p:spPr>
            <a:xfrm>
              <a:off x="5568724" y="4917737"/>
              <a:ext cx="49189" cy="79328"/>
            </a:xfrm>
            <a:custGeom>
              <a:avLst/>
              <a:gdLst/>
              <a:ahLst/>
              <a:cxnLst/>
              <a:rect l="l" t="t" r="r" b="b"/>
              <a:pathLst>
                <a:path w="1007" h="1624" extrusionOk="0">
                  <a:moveTo>
                    <a:pt x="412" y="0"/>
                  </a:moveTo>
                  <a:lnTo>
                    <a:pt x="297" y="23"/>
                  </a:lnTo>
                  <a:lnTo>
                    <a:pt x="115" y="206"/>
                  </a:lnTo>
                  <a:lnTo>
                    <a:pt x="0" y="595"/>
                  </a:lnTo>
                  <a:lnTo>
                    <a:pt x="92" y="1212"/>
                  </a:lnTo>
                  <a:lnTo>
                    <a:pt x="297" y="1532"/>
                  </a:lnTo>
                  <a:lnTo>
                    <a:pt x="503" y="1624"/>
                  </a:lnTo>
                  <a:lnTo>
                    <a:pt x="617" y="1578"/>
                  </a:lnTo>
                  <a:lnTo>
                    <a:pt x="823" y="1463"/>
                  </a:lnTo>
                  <a:lnTo>
                    <a:pt x="1006" y="961"/>
                  </a:lnTo>
                  <a:lnTo>
                    <a:pt x="938" y="389"/>
                  </a:lnTo>
                  <a:lnTo>
                    <a:pt x="732" y="92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" name="Google Shape;355;p32"/>
          <p:cNvGrpSpPr/>
          <p:nvPr/>
        </p:nvGrpSpPr>
        <p:grpSpPr>
          <a:xfrm>
            <a:off x="5854982" y="4061858"/>
            <a:ext cx="1019643" cy="1049782"/>
            <a:chOff x="2965357" y="4321933"/>
            <a:chExt cx="1019643" cy="1049782"/>
          </a:xfrm>
        </p:grpSpPr>
        <p:sp>
          <p:nvSpPr>
            <p:cNvPr id="356" name="Google Shape;356;p32"/>
            <p:cNvSpPr/>
            <p:nvPr/>
          </p:nvSpPr>
          <p:spPr>
            <a:xfrm>
              <a:off x="2965357" y="4321933"/>
              <a:ext cx="1019643" cy="1049782"/>
            </a:xfrm>
            <a:custGeom>
              <a:avLst/>
              <a:gdLst/>
              <a:ahLst/>
              <a:cxnLst/>
              <a:rect l="l" t="t" r="r" b="b"/>
              <a:pathLst>
                <a:path w="20874" h="21491" extrusionOk="0">
                  <a:moveTo>
                    <a:pt x="15935" y="1"/>
                  </a:moveTo>
                  <a:lnTo>
                    <a:pt x="14952" y="161"/>
                  </a:lnTo>
                  <a:lnTo>
                    <a:pt x="13375" y="549"/>
                  </a:lnTo>
                  <a:lnTo>
                    <a:pt x="11477" y="1304"/>
                  </a:lnTo>
                  <a:lnTo>
                    <a:pt x="10837" y="1693"/>
                  </a:lnTo>
                  <a:lnTo>
                    <a:pt x="10586" y="1898"/>
                  </a:lnTo>
                  <a:lnTo>
                    <a:pt x="10174" y="2538"/>
                  </a:lnTo>
                  <a:lnTo>
                    <a:pt x="9763" y="3819"/>
                  </a:lnTo>
                  <a:lnTo>
                    <a:pt x="9465" y="6494"/>
                  </a:lnTo>
                  <a:lnTo>
                    <a:pt x="9465" y="7019"/>
                  </a:lnTo>
                  <a:lnTo>
                    <a:pt x="9443" y="6562"/>
                  </a:lnTo>
                  <a:lnTo>
                    <a:pt x="8871" y="4162"/>
                  </a:lnTo>
                  <a:lnTo>
                    <a:pt x="8277" y="2973"/>
                  </a:lnTo>
                  <a:lnTo>
                    <a:pt x="7751" y="2310"/>
                  </a:lnTo>
                  <a:lnTo>
                    <a:pt x="7431" y="2058"/>
                  </a:lnTo>
                  <a:lnTo>
                    <a:pt x="7065" y="1830"/>
                  </a:lnTo>
                  <a:lnTo>
                    <a:pt x="6242" y="1487"/>
                  </a:lnTo>
                  <a:lnTo>
                    <a:pt x="4847" y="1121"/>
                  </a:lnTo>
                  <a:lnTo>
                    <a:pt x="2881" y="984"/>
                  </a:lnTo>
                  <a:lnTo>
                    <a:pt x="1647" y="1098"/>
                  </a:lnTo>
                  <a:lnTo>
                    <a:pt x="1007" y="1258"/>
                  </a:lnTo>
                  <a:lnTo>
                    <a:pt x="778" y="1372"/>
                  </a:lnTo>
                  <a:lnTo>
                    <a:pt x="572" y="1510"/>
                  </a:lnTo>
                  <a:lnTo>
                    <a:pt x="252" y="2058"/>
                  </a:lnTo>
                  <a:lnTo>
                    <a:pt x="69" y="2881"/>
                  </a:lnTo>
                  <a:lnTo>
                    <a:pt x="1" y="3887"/>
                  </a:lnTo>
                  <a:lnTo>
                    <a:pt x="69" y="5579"/>
                  </a:lnTo>
                  <a:lnTo>
                    <a:pt x="389" y="7294"/>
                  </a:lnTo>
                  <a:lnTo>
                    <a:pt x="687" y="8300"/>
                  </a:lnTo>
                  <a:lnTo>
                    <a:pt x="869" y="8757"/>
                  </a:lnTo>
                  <a:lnTo>
                    <a:pt x="1098" y="9168"/>
                  </a:lnTo>
                  <a:lnTo>
                    <a:pt x="1807" y="9831"/>
                  </a:lnTo>
                  <a:lnTo>
                    <a:pt x="2698" y="10334"/>
                  </a:lnTo>
                  <a:lnTo>
                    <a:pt x="3704" y="10677"/>
                  </a:lnTo>
                  <a:lnTo>
                    <a:pt x="6128" y="11157"/>
                  </a:lnTo>
                  <a:lnTo>
                    <a:pt x="6745" y="11180"/>
                  </a:lnTo>
                  <a:lnTo>
                    <a:pt x="6219" y="11317"/>
                  </a:lnTo>
                  <a:lnTo>
                    <a:pt x="3636" y="12392"/>
                  </a:lnTo>
                  <a:lnTo>
                    <a:pt x="2470" y="13215"/>
                  </a:lnTo>
                  <a:lnTo>
                    <a:pt x="1875" y="13878"/>
                  </a:lnTo>
                  <a:lnTo>
                    <a:pt x="1715" y="14244"/>
                  </a:lnTo>
                  <a:lnTo>
                    <a:pt x="1555" y="14609"/>
                  </a:lnTo>
                  <a:lnTo>
                    <a:pt x="1395" y="15432"/>
                  </a:lnTo>
                  <a:lnTo>
                    <a:pt x="1350" y="16736"/>
                  </a:lnTo>
                  <a:lnTo>
                    <a:pt x="1578" y="18519"/>
                  </a:lnTo>
                  <a:lnTo>
                    <a:pt x="1990" y="20096"/>
                  </a:lnTo>
                  <a:lnTo>
                    <a:pt x="2218" y="20714"/>
                  </a:lnTo>
                  <a:lnTo>
                    <a:pt x="2287" y="20851"/>
                  </a:lnTo>
                  <a:lnTo>
                    <a:pt x="2515" y="21102"/>
                  </a:lnTo>
                  <a:lnTo>
                    <a:pt x="3041" y="21354"/>
                  </a:lnTo>
                  <a:lnTo>
                    <a:pt x="4070" y="21491"/>
                  </a:lnTo>
                  <a:lnTo>
                    <a:pt x="5305" y="21445"/>
                  </a:lnTo>
                  <a:lnTo>
                    <a:pt x="6653" y="21216"/>
                  </a:lnTo>
                  <a:lnTo>
                    <a:pt x="7979" y="20874"/>
                  </a:lnTo>
                  <a:lnTo>
                    <a:pt x="9145" y="20393"/>
                  </a:lnTo>
                  <a:lnTo>
                    <a:pt x="10060" y="19799"/>
                  </a:lnTo>
                  <a:lnTo>
                    <a:pt x="10357" y="19479"/>
                  </a:lnTo>
                  <a:lnTo>
                    <a:pt x="10586" y="19136"/>
                  </a:lnTo>
                  <a:lnTo>
                    <a:pt x="10929" y="18382"/>
                  </a:lnTo>
                  <a:lnTo>
                    <a:pt x="11134" y="17239"/>
                  </a:lnTo>
                  <a:lnTo>
                    <a:pt x="10929" y="15272"/>
                  </a:lnTo>
                  <a:lnTo>
                    <a:pt x="10814" y="14929"/>
                  </a:lnTo>
                  <a:lnTo>
                    <a:pt x="11134" y="15318"/>
                  </a:lnTo>
                  <a:lnTo>
                    <a:pt x="12872" y="17216"/>
                  </a:lnTo>
                  <a:lnTo>
                    <a:pt x="13924" y="18039"/>
                  </a:lnTo>
                  <a:lnTo>
                    <a:pt x="14587" y="18404"/>
                  </a:lnTo>
                  <a:lnTo>
                    <a:pt x="14907" y="18496"/>
                  </a:lnTo>
                  <a:lnTo>
                    <a:pt x="15227" y="18565"/>
                  </a:lnTo>
                  <a:lnTo>
                    <a:pt x="15958" y="18565"/>
                  </a:lnTo>
                  <a:lnTo>
                    <a:pt x="17147" y="18382"/>
                  </a:lnTo>
                  <a:lnTo>
                    <a:pt x="18725" y="17856"/>
                  </a:lnTo>
                  <a:lnTo>
                    <a:pt x="20028" y="17124"/>
                  </a:lnTo>
                  <a:lnTo>
                    <a:pt x="20462" y="16736"/>
                  </a:lnTo>
                  <a:lnTo>
                    <a:pt x="20622" y="16530"/>
                  </a:lnTo>
                  <a:lnTo>
                    <a:pt x="20828" y="15890"/>
                  </a:lnTo>
                  <a:lnTo>
                    <a:pt x="20874" y="15090"/>
                  </a:lnTo>
                  <a:lnTo>
                    <a:pt x="20736" y="14152"/>
                  </a:lnTo>
                  <a:lnTo>
                    <a:pt x="20439" y="13192"/>
                  </a:lnTo>
                  <a:lnTo>
                    <a:pt x="19982" y="12232"/>
                  </a:lnTo>
                  <a:lnTo>
                    <a:pt x="19388" y="11340"/>
                  </a:lnTo>
                  <a:lnTo>
                    <a:pt x="18610" y="10609"/>
                  </a:lnTo>
                  <a:lnTo>
                    <a:pt x="18176" y="10311"/>
                  </a:lnTo>
                  <a:lnTo>
                    <a:pt x="17719" y="10060"/>
                  </a:lnTo>
                  <a:lnTo>
                    <a:pt x="16850" y="9717"/>
                  </a:lnTo>
                  <a:lnTo>
                    <a:pt x="15707" y="9466"/>
                  </a:lnTo>
                  <a:lnTo>
                    <a:pt x="14564" y="9511"/>
                  </a:lnTo>
                  <a:lnTo>
                    <a:pt x="14414" y="9555"/>
                  </a:lnTo>
                  <a:lnTo>
                    <a:pt x="14414" y="9555"/>
                  </a:lnTo>
                  <a:lnTo>
                    <a:pt x="15410" y="9008"/>
                  </a:lnTo>
                  <a:lnTo>
                    <a:pt x="17010" y="7865"/>
                  </a:lnTo>
                  <a:lnTo>
                    <a:pt x="18107" y="6791"/>
                  </a:lnTo>
                  <a:lnTo>
                    <a:pt x="18702" y="6013"/>
                  </a:lnTo>
                  <a:lnTo>
                    <a:pt x="18907" y="5602"/>
                  </a:lnTo>
                  <a:lnTo>
                    <a:pt x="19067" y="5213"/>
                  </a:lnTo>
                  <a:lnTo>
                    <a:pt x="19227" y="4413"/>
                  </a:lnTo>
                  <a:lnTo>
                    <a:pt x="19182" y="3636"/>
                  </a:lnTo>
                  <a:lnTo>
                    <a:pt x="19022" y="2904"/>
                  </a:lnTo>
                  <a:lnTo>
                    <a:pt x="18587" y="1875"/>
                  </a:lnTo>
                  <a:lnTo>
                    <a:pt x="17856" y="755"/>
                  </a:lnTo>
                  <a:lnTo>
                    <a:pt x="17559" y="344"/>
                  </a:lnTo>
                  <a:lnTo>
                    <a:pt x="17376" y="184"/>
                  </a:lnTo>
                  <a:lnTo>
                    <a:pt x="16781" y="1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2"/>
            <p:cNvSpPr/>
            <p:nvPr/>
          </p:nvSpPr>
          <p:spPr>
            <a:xfrm>
              <a:off x="3444471" y="4691624"/>
              <a:ext cx="91638" cy="126222"/>
            </a:xfrm>
            <a:custGeom>
              <a:avLst/>
              <a:gdLst/>
              <a:ahLst/>
              <a:cxnLst/>
              <a:rect l="l" t="t" r="r" b="b"/>
              <a:pathLst>
                <a:path w="1876" h="2584" extrusionOk="0">
                  <a:moveTo>
                    <a:pt x="961" y="0"/>
                  </a:moveTo>
                  <a:lnTo>
                    <a:pt x="755" y="23"/>
                  </a:lnTo>
                  <a:lnTo>
                    <a:pt x="412" y="297"/>
                  </a:lnTo>
                  <a:lnTo>
                    <a:pt x="160" y="709"/>
                  </a:lnTo>
                  <a:lnTo>
                    <a:pt x="23" y="1189"/>
                  </a:lnTo>
                  <a:lnTo>
                    <a:pt x="0" y="1692"/>
                  </a:lnTo>
                  <a:lnTo>
                    <a:pt x="92" y="2149"/>
                  </a:lnTo>
                  <a:lnTo>
                    <a:pt x="320" y="2469"/>
                  </a:lnTo>
                  <a:lnTo>
                    <a:pt x="686" y="2583"/>
                  </a:lnTo>
                  <a:lnTo>
                    <a:pt x="915" y="2561"/>
                  </a:lnTo>
                  <a:lnTo>
                    <a:pt x="1166" y="2469"/>
                  </a:lnTo>
                  <a:lnTo>
                    <a:pt x="1532" y="2172"/>
                  </a:lnTo>
                  <a:lnTo>
                    <a:pt x="1761" y="1783"/>
                  </a:lnTo>
                  <a:lnTo>
                    <a:pt x="1875" y="1326"/>
                  </a:lnTo>
                  <a:lnTo>
                    <a:pt x="1852" y="869"/>
                  </a:lnTo>
                  <a:lnTo>
                    <a:pt x="1738" y="457"/>
                  </a:lnTo>
                  <a:lnTo>
                    <a:pt x="1509" y="160"/>
                  </a:lnTo>
                  <a:lnTo>
                    <a:pt x="11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2"/>
            <p:cNvSpPr/>
            <p:nvPr/>
          </p:nvSpPr>
          <p:spPr>
            <a:xfrm>
              <a:off x="3347309" y="4740717"/>
              <a:ext cx="60327" cy="84946"/>
            </a:xfrm>
            <a:custGeom>
              <a:avLst/>
              <a:gdLst/>
              <a:ahLst/>
              <a:cxnLst/>
              <a:rect l="l" t="t" r="r" b="b"/>
              <a:pathLst>
                <a:path w="1235" h="1739" extrusionOk="0">
                  <a:moveTo>
                    <a:pt x="572" y="1"/>
                  </a:moveTo>
                  <a:lnTo>
                    <a:pt x="435" y="24"/>
                  </a:lnTo>
                  <a:lnTo>
                    <a:pt x="321" y="70"/>
                  </a:lnTo>
                  <a:lnTo>
                    <a:pt x="115" y="252"/>
                  </a:lnTo>
                  <a:lnTo>
                    <a:pt x="0" y="664"/>
                  </a:lnTo>
                  <a:lnTo>
                    <a:pt x="92" y="1304"/>
                  </a:lnTo>
                  <a:lnTo>
                    <a:pt x="366" y="1647"/>
                  </a:lnTo>
                  <a:lnTo>
                    <a:pt x="618" y="1738"/>
                  </a:lnTo>
                  <a:lnTo>
                    <a:pt x="755" y="1738"/>
                  </a:lnTo>
                  <a:lnTo>
                    <a:pt x="915" y="1693"/>
                  </a:lnTo>
                  <a:lnTo>
                    <a:pt x="1121" y="1510"/>
                  </a:lnTo>
                  <a:lnTo>
                    <a:pt x="1235" y="1098"/>
                  </a:lnTo>
                  <a:lnTo>
                    <a:pt x="1098" y="458"/>
                  </a:lnTo>
                  <a:lnTo>
                    <a:pt x="823" y="115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2"/>
            <p:cNvSpPr/>
            <p:nvPr/>
          </p:nvSpPr>
          <p:spPr>
            <a:xfrm>
              <a:off x="3496935" y="4813307"/>
              <a:ext cx="77130" cy="86069"/>
            </a:xfrm>
            <a:custGeom>
              <a:avLst/>
              <a:gdLst/>
              <a:ahLst/>
              <a:cxnLst/>
              <a:rect l="l" t="t" r="r" b="b"/>
              <a:pathLst>
                <a:path w="1579" h="1762" extrusionOk="0">
                  <a:moveTo>
                    <a:pt x="1144" y="1"/>
                  </a:moveTo>
                  <a:lnTo>
                    <a:pt x="824" y="24"/>
                  </a:lnTo>
                  <a:lnTo>
                    <a:pt x="390" y="321"/>
                  </a:lnTo>
                  <a:lnTo>
                    <a:pt x="1" y="961"/>
                  </a:lnTo>
                  <a:lnTo>
                    <a:pt x="1" y="1441"/>
                  </a:lnTo>
                  <a:lnTo>
                    <a:pt x="161" y="1670"/>
                  </a:lnTo>
                  <a:lnTo>
                    <a:pt x="321" y="1738"/>
                  </a:lnTo>
                  <a:lnTo>
                    <a:pt x="481" y="1761"/>
                  </a:lnTo>
                  <a:lnTo>
                    <a:pt x="801" y="1716"/>
                  </a:lnTo>
                  <a:lnTo>
                    <a:pt x="1235" y="1441"/>
                  </a:lnTo>
                  <a:lnTo>
                    <a:pt x="1578" y="824"/>
                  </a:lnTo>
                  <a:lnTo>
                    <a:pt x="1578" y="367"/>
                  </a:lnTo>
                  <a:lnTo>
                    <a:pt x="1441" y="138"/>
                  </a:lnTo>
                  <a:lnTo>
                    <a:pt x="1304" y="47"/>
                  </a:lnTo>
                  <a:lnTo>
                    <a:pt x="11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2"/>
            <p:cNvSpPr/>
            <p:nvPr/>
          </p:nvSpPr>
          <p:spPr>
            <a:xfrm>
              <a:off x="3398699" y="4830063"/>
              <a:ext cx="60327" cy="78254"/>
            </a:xfrm>
            <a:custGeom>
              <a:avLst/>
              <a:gdLst/>
              <a:ahLst/>
              <a:cxnLst/>
              <a:rect l="l" t="t" r="r" b="b"/>
              <a:pathLst>
                <a:path w="1235" h="1602" extrusionOk="0">
                  <a:moveTo>
                    <a:pt x="800" y="1"/>
                  </a:moveTo>
                  <a:lnTo>
                    <a:pt x="572" y="47"/>
                  </a:lnTo>
                  <a:lnTo>
                    <a:pt x="252" y="344"/>
                  </a:lnTo>
                  <a:lnTo>
                    <a:pt x="0" y="961"/>
                  </a:lnTo>
                  <a:lnTo>
                    <a:pt x="46" y="1373"/>
                  </a:lnTo>
                  <a:lnTo>
                    <a:pt x="229" y="1555"/>
                  </a:lnTo>
                  <a:lnTo>
                    <a:pt x="366" y="1601"/>
                  </a:lnTo>
                  <a:lnTo>
                    <a:pt x="526" y="1601"/>
                  </a:lnTo>
                  <a:lnTo>
                    <a:pt x="755" y="1533"/>
                  </a:lnTo>
                  <a:lnTo>
                    <a:pt x="1052" y="1258"/>
                  </a:lnTo>
                  <a:lnTo>
                    <a:pt x="1235" y="687"/>
                  </a:lnTo>
                  <a:lnTo>
                    <a:pt x="1166" y="298"/>
                  </a:lnTo>
                  <a:lnTo>
                    <a:pt x="1029" y="92"/>
                  </a:lnTo>
                  <a:lnTo>
                    <a:pt x="915" y="47"/>
                  </a:lnTo>
                  <a:lnTo>
                    <a:pt x="80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" name="Google Shape;361;p32"/>
          <p:cNvSpPr/>
          <p:nvPr/>
        </p:nvSpPr>
        <p:spPr>
          <a:xfrm>
            <a:off x="340279" y="1414449"/>
            <a:ext cx="1019606" cy="530974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2" name="Google Shape;362;p32"/>
          <p:cNvSpPr/>
          <p:nvPr/>
        </p:nvSpPr>
        <p:spPr>
          <a:xfrm flipH="1">
            <a:off x="7846371" y="1002125"/>
            <a:ext cx="1019606" cy="530974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3" name="Google Shape;363;p32"/>
          <p:cNvSpPr/>
          <p:nvPr/>
        </p:nvSpPr>
        <p:spPr>
          <a:xfrm rot="781981">
            <a:off x="-1129868" y="4426513"/>
            <a:ext cx="3699720" cy="214528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4" name="Google Shape;364;p32"/>
          <p:cNvSpPr/>
          <p:nvPr/>
        </p:nvSpPr>
        <p:spPr>
          <a:xfrm>
            <a:off x="349299" y="4517300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5" name="Google Shape;365;p32"/>
          <p:cNvSpPr/>
          <p:nvPr/>
        </p:nvSpPr>
        <p:spPr>
          <a:xfrm>
            <a:off x="1248300" y="4674346"/>
            <a:ext cx="484826" cy="417603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7231884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" name="Google Shape;367;p33"/>
          <p:cNvSpPr/>
          <p:nvPr/>
        </p:nvSpPr>
        <p:spPr>
          <a:xfrm rot="183667">
            <a:off x="779206" y="4516696"/>
            <a:ext cx="6114028" cy="2826175"/>
          </a:xfrm>
          <a:custGeom>
            <a:avLst/>
            <a:gdLst/>
            <a:ahLst/>
            <a:cxnLst/>
            <a:rect l="l" t="t" r="r" b="b"/>
            <a:pathLst>
              <a:path w="80766" h="82682" extrusionOk="0">
                <a:moveTo>
                  <a:pt x="48496" y="1"/>
                </a:moveTo>
                <a:lnTo>
                  <a:pt x="46367" y="115"/>
                </a:lnTo>
                <a:lnTo>
                  <a:pt x="44239" y="345"/>
                </a:lnTo>
                <a:lnTo>
                  <a:pt x="42078" y="688"/>
                </a:lnTo>
                <a:lnTo>
                  <a:pt x="39933" y="1131"/>
                </a:lnTo>
                <a:lnTo>
                  <a:pt x="37772" y="1671"/>
                </a:lnTo>
                <a:lnTo>
                  <a:pt x="35611" y="2326"/>
                </a:lnTo>
                <a:lnTo>
                  <a:pt x="33466" y="3062"/>
                </a:lnTo>
                <a:lnTo>
                  <a:pt x="31321" y="3897"/>
                </a:lnTo>
                <a:lnTo>
                  <a:pt x="29209" y="4814"/>
                </a:lnTo>
                <a:lnTo>
                  <a:pt x="27130" y="5829"/>
                </a:lnTo>
                <a:lnTo>
                  <a:pt x="25083" y="6926"/>
                </a:lnTo>
                <a:lnTo>
                  <a:pt x="23069" y="8105"/>
                </a:lnTo>
                <a:lnTo>
                  <a:pt x="21088" y="9349"/>
                </a:lnTo>
                <a:lnTo>
                  <a:pt x="19173" y="10676"/>
                </a:lnTo>
                <a:lnTo>
                  <a:pt x="17323" y="12067"/>
                </a:lnTo>
                <a:lnTo>
                  <a:pt x="15522" y="13524"/>
                </a:lnTo>
                <a:lnTo>
                  <a:pt x="13786" y="15047"/>
                </a:lnTo>
                <a:lnTo>
                  <a:pt x="12133" y="16635"/>
                </a:lnTo>
                <a:lnTo>
                  <a:pt x="10545" y="18272"/>
                </a:lnTo>
                <a:lnTo>
                  <a:pt x="9055" y="19975"/>
                </a:lnTo>
                <a:lnTo>
                  <a:pt x="7663" y="21727"/>
                </a:lnTo>
                <a:lnTo>
                  <a:pt x="6370" y="23512"/>
                </a:lnTo>
                <a:lnTo>
                  <a:pt x="5158" y="25345"/>
                </a:lnTo>
                <a:lnTo>
                  <a:pt x="4078" y="27228"/>
                </a:lnTo>
                <a:lnTo>
                  <a:pt x="3112" y="29144"/>
                </a:lnTo>
                <a:lnTo>
                  <a:pt x="2260" y="31108"/>
                </a:lnTo>
                <a:lnTo>
                  <a:pt x="1523" y="33089"/>
                </a:lnTo>
                <a:lnTo>
                  <a:pt x="934" y="35087"/>
                </a:lnTo>
                <a:lnTo>
                  <a:pt x="492" y="37133"/>
                </a:lnTo>
                <a:lnTo>
                  <a:pt x="181" y="39180"/>
                </a:lnTo>
                <a:lnTo>
                  <a:pt x="17" y="41259"/>
                </a:lnTo>
                <a:lnTo>
                  <a:pt x="1" y="42307"/>
                </a:lnTo>
                <a:lnTo>
                  <a:pt x="17" y="43355"/>
                </a:lnTo>
                <a:lnTo>
                  <a:pt x="165" y="45418"/>
                </a:lnTo>
                <a:lnTo>
                  <a:pt x="427" y="47448"/>
                </a:lnTo>
                <a:lnTo>
                  <a:pt x="836" y="49462"/>
                </a:lnTo>
                <a:lnTo>
                  <a:pt x="1376" y="51426"/>
                </a:lnTo>
                <a:lnTo>
                  <a:pt x="2015" y="53358"/>
                </a:lnTo>
                <a:lnTo>
                  <a:pt x="2784" y="55258"/>
                </a:lnTo>
                <a:lnTo>
                  <a:pt x="3668" y="57108"/>
                </a:lnTo>
                <a:lnTo>
                  <a:pt x="4651" y="58925"/>
                </a:lnTo>
                <a:lnTo>
                  <a:pt x="5731" y="60693"/>
                </a:lnTo>
                <a:lnTo>
                  <a:pt x="6910" y="62412"/>
                </a:lnTo>
                <a:lnTo>
                  <a:pt x="8187" y="64066"/>
                </a:lnTo>
                <a:lnTo>
                  <a:pt x="9546" y="65687"/>
                </a:lnTo>
                <a:lnTo>
                  <a:pt x="10987" y="67242"/>
                </a:lnTo>
                <a:lnTo>
                  <a:pt x="12509" y="68732"/>
                </a:lnTo>
                <a:lnTo>
                  <a:pt x="14097" y="70173"/>
                </a:lnTo>
                <a:lnTo>
                  <a:pt x="15767" y="71532"/>
                </a:lnTo>
                <a:lnTo>
                  <a:pt x="17486" y="72842"/>
                </a:lnTo>
                <a:lnTo>
                  <a:pt x="19271" y="74069"/>
                </a:lnTo>
                <a:lnTo>
                  <a:pt x="21105" y="75232"/>
                </a:lnTo>
                <a:lnTo>
                  <a:pt x="22988" y="76329"/>
                </a:lnTo>
                <a:lnTo>
                  <a:pt x="24919" y="77344"/>
                </a:lnTo>
                <a:lnTo>
                  <a:pt x="26884" y="78277"/>
                </a:lnTo>
                <a:lnTo>
                  <a:pt x="28882" y="79129"/>
                </a:lnTo>
                <a:lnTo>
                  <a:pt x="30912" y="79882"/>
                </a:lnTo>
                <a:lnTo>
                  <a:pt x="32958" y="80569"/>
                </a:lnTo>
                <a:lnTo>
                  <a:pt x="35038" y="81159"/>
                </a:lnTo>
                <a:lnTo>
                  <a:pt x="37117" y="81650"/>
                </a:lnTo>
                <a:lnTo>
                  <a:pt x="39229" y="82059"/>
                </a:lnTo>
                <a:lnTo>
                  <a:pt x="41325" y="82370"/>
                </a:lnTo>
                <a:lnTo>
                  <a:pt x="43437" y="82567"/>
                </a:lnTo>
                <a:lnTo>
                  <a:pt x="45532" y="82681"/>
                </a:lnTo>
                <a:lnTo>
                  <a:pt x="47612" y="82681"/>
                </a:lnTo>
                <a:lnTo>
                  <a:pt x="49642" y="82567"/>
                </a:lnTo>
                <a:lnTo>
                  <a:pt x="51606" y="82370"/>
                </a:lnTo>
                <a:lnTo>
                  <a:pt x="53522" y="82059"/>
                </a:lnTo>
                <a:lnTo>
                  <a:pt x="55372" y="81650"/>
                </a:lnTo>
                <a:lnTo>
                  <a:pt x="57140" y="81159"/>
                </a:lnTo>
                <a:lnTo>
                  <a:pt x="58859" y="80569"/>
                </a:lnTo>
                <a:lnTo>
                  <a:pt x="60529" y="79882"/>
                </a:lnTo>
                <a:lnTo>
                  <a:pt x="62117" y="79129"/>
                </a:lnTo>
                <a:lnTo>
                  <a:pt x="63640" y="78277"/>
                </a:lnTo>
                <a:lnTo>
                  <a:pt x="65114" y="77344"/>
                </a:lnTo>
                <a:lnTo>
                  <a:pt x="66522" y="76329"/>
                </a:lnTo>
                <a:lnTo>
                  <a:pt x="67864" y="75232"/>
                </a:lnTo>
                <a:lnTo>
                  <a:pt x="69125" y="74069"/>
                </a:lnTo>
                <a:lnTo>
                  <a:pt x="70336" y="72842"/>
                </a:lnTo>
                <a:lnTo>
                  <a:pt x="71482" y="71532"/>
                </a:lnTo>
                <a:lnTo>
                  <a:pt x="72563" y="70173"/>
                </a:lnTo>
                <a:lnTo>
                  <a:pt x="73578" y="68732"/>
                </a:lnTo>
                <a:lnTo>
                  <a:pt x="74528" y="67242"/>
                </a:lnTo>
                <a:lnTo>
                  <a:pt x="75412" y="65687"/>
                </a:lnTo>
                <a:lnTo>
                  <a:pt x="76230" y="64066"/>
                </a:lnTo>
                <a:lnTo>
                  <a:pt x="76983" y="62412"/>
                </a:lnTo>
                <a:lnTo>
                  <a:pt x="77655" y="60693"/>
                </a:lnTo>
                <a:lnTo>
                  <a:pt x="78277" y="58925"/>
                </a:lnTo>
                <a:lnTo>
                  <a:pt x="79079" y="56191"/>
                </a:lnTo>
                <a:lnTo>
                  <a:pt x="79914" y="52409"/>
                </a:lnTo>
                <a:lnTo>
                  <a:pt x="80454" y="48463"/>
                </a:lnTo>
                <a:lnTo>
                  <a:pt x="80733" y="44386"/>
                </a:lnTo>
                <a:lnTo>
                  <a:pt x="80765" y="42307"/>
                </a:lnTo>
                <a:lnTo>
                  <a:pt x="80749" y="40228"/>
                </a:lnTo>
                <a:lnTo>
                  <a:pt x="80536" y="36102"/>
                </a:lnTo>
                <a:lnTo>
                  <a:pt x="80094" y="32091"/>
                </a:lnTo>
                <a:lnTo>
                  <a:pt x="79439" y="28178"/>
                </a:lnTo>
                <a:lnTo>
                  <a:pt x="78555" y="24428"/>
                </a:lnTo>
                <a:lnTo>
                  <a:pt x="77426" y="20826"/>
                </a:lnTo>
                <a:lnTo>
                  <a:pt x="76410" y="18272"/>
                </a:lnTo>
                <a:lnTo>
                  <a:pt x="75657" y="16635"/>
                </a:lnTo>
                <a:lnTo>
                  <a:pt x="74855" y="15047"/>
                </a:lnTo>
                <a:lnTo>
                  <a:pt x="73971" y="13524"/>
                </a:lnTo>
                <a:lnTo>
                  <a:pt x="73038" y="12067"/>
                </a:lnTo>
                <a:lnTo>
                  <a:pt x="72023" y="10676"/>
                </a:lnTo>
                <a:lnTo>
                  <a:pt x="70958" y="9349"/>
                </a:lnTo>
                <a:lnTo>
                  <a:pt x="69812" y="8105"/>
                </a:lnTo>
                <a:lnTo>
                  <a:pt x="68601" y="6926"/>
                </a:lnTo>
                <a:lnTo>
                  <a:pt x="67324" y="5829"/>
                </a:lnTo>
                <a:lnTo>
                  <a:pt x="65981" y="4814"/>
                </a:lnTo>
                <a:lnTo>
                  <a:pt x="64557" y="3897"/>
                </a:lnTo>
                <a:lnTo>
                  <a:pt x="63067" y="3062"/>
                </a:lnTo>
                <a:lnTo>
                  <a:pt x="61512" y="2326"/>
                </a:lnTo>
                <a:lnTo>
                  <a:pt x="59874" y="1671"/>
                </a:lnTo>
                <a:lnTo>
                  <a:pt x="58172" y="1131"/>
                </a:lnTo>
                <a:lnTo>
                  <a:pt x="56387" y="688"/>
                </a:lnTo>
                <a:lnTo>
                  <a:pt x="54521" y="345"/>
                </a:lnTo>
                <a:lnTo>
                  <a:pt x="52589" y="115"/>
                </a:lnTo>
                <a:lnTo>
                  <a:pt x="5057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8" name="Google Shape;368;p33"/>
          <p:cNvSpPr/>
          <p:nvPr/>
        </p:nvSpPr>
        <p:spPr>
          <a:xfrm rot="-156">
            <a:off x="5978923" y="4857195"/>
            <a:ext cx="6277804" cy="2145198"/>
          </a:xfrm>
          <a:custGeom>
            <a:avLst/>
            <a:gdLst/>
            <a:ahLst/>
            <a:cxnLst/>
            <a:rect l="l" t="t" r="r" b="b"/>
            <a:pathLst>
              <a:path w="56796" h="58532" extrusionOk="0">
                <a:moveTo>
                  <a:pt x="24985" y="0"/>
                </a:moveTo>
                <a:lnTo>
                  <a:pt x="22627" y="33"/>
                </a:lnTo>
                <a:lnTo>
                  <a:pt x="20875" y="262"/>
                </a:lnTo>
                <a:lnTo>
                  <a:pt x="19696" y="508"/>
                </a:lnTo>
                <a:lnTo>
                  <a:pt x="18550" y="835"/>
                </a:lnTo>
                <a:lnTo>
                  <a:pt x="17404" y="1244"/>
                </a:lnTo>
                <a:lnTo>
                  <a:pt x="16274" y="1736"/>
                </a:lnTo>
                <a:lnTo>
                  <a:pt x="15161" y="2309"/>
                </a:lnTo>
                <a:lnTo>
                  <a:pt x="14048" y="2980"/>
                </a:lnTo>
                <a:lnTo>
                  <a:pt x="12967" y="3733"/>
                </a:lnTo>
                <a:lnTo>
                  <a:pt x="11887" y="4584"/>
                </a:lnTo>
                <a:lnTo>
                  <a:pt x="10822" y="5518"/>
                </a:lnTo>
                <a:lnTo>
                  <a:pt x="10315" y="6025"/>
                </a:lnTo>
                <a:lnTo>
                  <a:pt x="9791" y="6549"/>
                </a:lnTo>
                <a:lnTo>
                  <a:pt x="8809" y="7662"/>
                </a:lnTo>
                <a:lnTo>
                  <a:pt x="7384" y="9447"/>
                </a:lnTo>
                <a:lnTo>
                  <a:pt x="5682" y="12017"/>
                </a:lnTo>
                <a:lnTo>
                  <a:pt x="4192" y="14801"/>
                </a:lnTo>
                <a:lnTo>
                  <a:pt x="2898" y="17748"/>
                </a:lnTo>
                <a:lnTo>
                  <a:pt x="1834" y="20826"/>
                </a:lnTo>
                <a:lnTo>
                  <a:pt x="999" y="23986"/>
                </a:lnTo>
                <a:lnTo>
                  <a:pt x="410" y="27211"/>
                </a:lnTo>
                <a:lnTo>
                  <a:pt x="66" y="30453"/>
                </a:lnTo>
                <a:lnTo>
                  <a:pt x="0" y="33662"/>
                </a:lnTo>
                <a:lnTo>
                  <a:pt x="197" y="36822"/>
                </a:lnTo>
                <a:lnTo>
                  <a:pt x="557" y="39146"/>
                </a:lnTo>
                <a:lnTo>
                  <a:pt x="868" y="40653"/>
                </a:lnTo>
                <a:lnTo>
                  <a:pt x="1261" y="42126"/>
                </a:lnTo>
                <a:lnTo>
                  <a:pt x="1736" y="43551"/>
                </a:lnTo>
                <a:lnTo>
                  <a:pt x="2276" y="44942"/>
                </a:lnTo>
                <a:lnTo>
                  <a:pt x="2898" y="46285"/>
                </a:lnTo>
                <a:lnTo>
                  <a:pt x="3602" y="47578"/>
                </a:lnTo>
                <a:lnTo>
                  <a:pt x="4388" y="48823"/>
                </a:lnTo>
                <a:lnTo>
                  <a:pt x="5256" y="49985"/>
                </a:lnTo>
                <a:lnTo>
                  <a:pt x="6222" y="51098"/>
                </a:lnTo>
                <a:lnTo>
                  <a:pt x="6729" y="51622"/>
                </a:lnTo>
                <a:lnTo>
                  <a:pt x="7253" y="52130"/>
                </a:lnTo>
                <a:lnTo>
                  <a:pt x="8350" y="53096"/>
                </a:lnTo>
                <a:lnTo>
                  <a:pt x="9496" y="53963"/>
                </a:lnTo>
                <a:lnTo>
                  <a:pt x="10691" y="54766"/>
                </a:lnTo>
                <a:lnTo>
                  <a:pt x="11936" y="55470"/>
                </a:lnTo>
                <a:lnTo>
                  <a:pt x="13213" y="56108"/>
                </a:lnTo>
                <a:lnTo>
                  <a:pt x="14539" y="56665"/>
                </a:lnTo>
                <a:lnTo>
                  <a:pt x="15898" y="57156"/>
                </a:lnTo>
                <a:lnTo>
                  <a:pt x="17977" y="57762"/>
                </a:lnTo>
                <a:lnTo>
                  <a:pt x="20859" y="58286"/>
                </a:lnTo>
                <a:lnTo>
                  <a:pt x="23806" y="58531"/>
                </a:lnTo>
                <a:lnTo>
                  <a:pt x="26802" y="58515"/>
                </a:lnTo>
                <a:lnTo>
                  <a:pt x="29814" y="58220"/>
                </a:lnTo>
                <a:lnTo>
                  <a:pt x="32810" y="57680"/>
                </a:lnTo>
                <a:lnTo>
                  <a:pt x="35757" y="56894"/>
                </a:lnTo>
                <a:lnTo>
                  <a:pt x="38639" y="55863"/>
                </a:lnTo>
                <a:lnTo>
                  <a:pt x="41406" y="54618"/>
                </a:lnTo>
                <a:lnTo>
                  <a:pt x="44058" y="53145"/>
                </a:lnTo>
                <a:lnTo>
                  <a:pt x="46530" y="51459"/>
                </a:lnTo>
                <a:lnTo>
                  <a:pt x="48823" y="49576"/>
                </a:lnTo>
                <a:lnTo>
                  <a:pt x="49887" y="48544"/>
                </a:lnTo>
                <a:lnTo>
                  <a:pt x="50902" y="47496"/>
                </a:lnTo>
                <a:lnTo>
                  <a:pt x="52654" y="45352"/>
                </a:lnTo>
                <a:lnTo>
                  <a:pt x="54078" y="43109"/>
                </a:lnTo>
                <a:lnTo>
                  <a:pt x="55191" y="40816"/>
                </a:lnTo>
                <a:lnTo>
                  <a:pt x="56026" y="38475"/>
                </a:lnTo>
                <a:lnTo>
                  <a:pt x="56550" y="36101"/>
                </a:lnTo>
                <a:lnTo>
                  <a:pt x="56796" y="33678"/>
                </a:lnTo>
                <a:lnTo>
                  <a:pt x="56780" y="31255"/>
                </a:lnTo>
                <a:lnTo>
                  <a:pt x="56485" y="28832"/>
                </a:lnTo>
                <a:lnTo>
                  <a:pt x="55945" y="26392"/>
                </a:lnTo>
                <a:lnTo>
                  <a:pt x="55159" y="23986"/>
                </a:lnTo>
                <a:lnTo>
                  <a:pt x="54127" y="21612"/>
                </a:lnTo>
                <a:lnTo>
                  <a:pt x="52883" y="19270"/>
                </a:lnTo>
                <a:lnTo>
                  <a:pt x="51409" y="16978"/>
                </a:lnTo>
                <a:lnTo>
                  <a:pt x="49723" y="14735"/>
                </a:lnTo>
                <a:lnTo>
                  <a:pt x="47840" y="12574"/>
                </a:lnTo>
                <a:lnTo>
                  <a:pt x="46809" y="11526"/>
                </a:lnTo>
                <a:lnTo>
                  <a:pt x="45777" y="10511"/>
                </a:lnTo>
                <a:lnTo>
                  <a:pt x="43616" y="8563"/>
                </a:lnTo>
                <a:lnTo>
                  <a:pt x="41406" y="6795"/>
                </a:lnTo>
                <a:lnTo>
                  <a:pt x="39147" y="5174"/>
                </a:lnTo>
                <a:lnTo>
                  <a:pt x="36838" y="3749"/>
                </a:lnTo>
                <a:lnTo>
                  <a:pt x="34497" y="2521"/>
                </a:lnTo>
                <a:lnTo>
                  <a:pt x="32139" y="1523"/>
                </a:lnTo>
                <a:lnTo>
                  <a:pt x="29749" y="753"/>
                </a:lnTo>
                <a:lnTo>
                  <a:pt x="27375" y="246"/>
                </a:lnTo>
                <a:lnTo>
                  <a:pt x="24985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9" name="Google Shape;369;p33"/>
          <p:cNvGrpSpPr/>
          <p:nvPr/>
        </p:nvGrpSpPr>
        <p:grpSpPr>
          <a:xfrm>
            <a:off x="511737" y="2012844"/>
            <a:ext cx="2894145" cy="3332943"/>
            <a:chOff x="3444173" y="3579511"/>
            <a:chExt cx="1800065" cy="2072984"/>
          </a:xfrm>
        </p:grpSpPr>
        <p:sp>
          <p:nvSpPr>
            <p:cNvPr id="370" name="Google Shape;370;p33"/>
            <p:cNvSpPr/>
            <p:nvPr/>
          </p:nvSpPr>
          <p:spPr>
            <a:xfrm>
              <a:off x="4273820" y="4476600"/>
              <a:ext cx="13921" cy="1175895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3"/>
            <p:cNvSpPr/>
            <p:nvPr/>
          </p:nvSpPr>
          <p:spPr>
            <a:xfrm rot="8256167">
              <a:off x="3662058" y="3885767"/>
              <a:ext cx="1364296" cy="1175424"/>
            </a:xfrm>
            <a:custGeom>
              <a:avLst/>
              <a:gdLst/>
              <a:ahLst/>
              <a:cxnLst/>
              <a:rect l="l" t="t" r="r" b="b"/>
              <a:pathLst>
                <a:path w="32693" h="28167" extrusionOk="0">
                  <a:moveTo>
                    <a:pt x="9968" y="1"/>
                  </a:moveTo>
                  <a:lnTo>
                    <a:pt x="9168" y="23"/>
                  </a:lnTo>
                  <a:lnTo>
                    <a:pt x="8322" y="343"/>
                  </a:lnTo>
                  <a:lnTo>
                    <a:pt x="7430" y="961"/>
                  </a:lnTo>
                  <a:lnTo>
                    <a:pt x="6973" y="1395"/>
                  </a:lnTo>
                  <a:lnTo>
                    <a:pt x="6561" y="1875"/>
                  </a:lnTo>
                  <a:lnTo>
                    <a:pt x="5967" y="2835"/>
                  </a:lnTo>
                  <a:lnTo>
                    <a:pt x="5647" y="3796"/>
                  </a:lnTo>
                  <a:lnTo>
                    <a:pt x="5601" y="4756"/>
                  </a:lnTo>
                  <a:lnTo>
                    <a:pt x="5761" y="5693"/>
                  </a:lnTo>
                  <a:lnTo>
                    <a:pt x="6081" y="6585"/>
                  </a:lnTo>
                  <a:lnTo>
                    <a:pt x="6836" y="7888"/>
                  </a:lnTo>
                  <a:lnTo>
                    <a:pt x="8162" y="9420"/>
                  </a:lnTo>
                  <a:lnTo>
                    <a:pt x="9556" y="10700"/>
                  </a:lnTo>
                  <a:lnTo>
                    <a:pt x="11317" y="11980"/>
                  </a:lnTo>
                  <a:lnTo>
                    <a:pt x="11614" y="12140"/>
                  </a:lnTo>
                  <a:lnTo>
                    <a:pt x="11088" y="11934"/>
                  </a:lnTo>
                  <a:lnTo>
                    <a:pt x="9991" y="11637"/>
                  </a:lnTo>
                  <a:lnTo>
                    <a:pt x="8893" y="11431"/>
                  </a:lnTo>
                  <a:lnTo>
                    <a:pt x="7796" y="11363"/>
                  </a:lnTo>
                  <a:lnTo>
                    <a:pt x="6196" y="11431"/>
                  </a:lnTo>
                  <a:lnTo>
                    <a:pt x="4161" y="11889"/>
                  </a:lnTo>
                  <a:lnTo>
                    <a:pt x="2835" y="12460"/>
                  </a:lnTo>
                  <a:lnTo>
                    <a:pt x="2058" y="12940"/>
                  </a:lnTo>
                  <a:lnTo>
                    <a:pt x="1372" y="13489"/>
                  </a:lnTo>
                  <a:lnTo>
                    <a:pt x="823" y="14106"/>
                  </a:lnTo>
                  <a:lnTo>
                    <a:pt x="389" y="14769"/>
                  </a:lnTo>
                  <a:lnTo>
                    <a:pt x="114" y="15501"/>
                  </a:lnTo>
                  <a:lnTo>
                    <a:pt x="0" y="16278"/>
                  </a:lnTo>
                  <a:lnTo>
                    <a:pt x="69" y="17101"/>
                  </a:lnTo>
                  <a:lnTo>
                    <a:pt x="183" y="17513"/>
                  </a:lnTo>
                  <a:lnTo>
                    <a:pt x="343" y="17924"/>
                  </a:lnTo>
                  <a:lnTo>
                    <a:pt x="777" y="18610"/>
                  </a:lnTo>
                  <a:lnTo>
                    <a:pt x="1372" y="19113"/>
                  </a:lnTo>
                  <a:lnTo>
                    <a:pt x="2081" y="19456"/>
                  </a:lnTo>
                  <a:lnTo>
                    <a:pt x="2904" y="19685"/>
                  </a:lnTo>
                  <a:lnTo>
                    <a:pt x="3795" y="19799"/>
                  </a:lnTo>
                  <a:lnTo>
                    <a:pt x="5213" y="19822"/>
                  </a:lnTo>
                  <a:lnTo>
                    <a:pt x="7110" y="19570"/>
                  </a:lnTo>
                  <a:lnTo>
                    <a:pt x="8870" y="19182"/>
                  </a:lnTo>
                  <a:lnTo>
                    <a:pt x="10791" y="18610"/>
                  </a:lnTo>
                  <a:lnTo>
                    <a:pt x="11088" y="18496"/>
                  </a:lnTo>
                  <a:lnTo>
                    <a:pt x="11088" y="18496"/>
                  </a:lnTo>
                  <a:lnTo>
                    <a:pt x="10745" y="18724"/>
                  </a:lnTo>
                  <a:lnTo>
                    <a:pt x="9808" y="19570"/>
                  </a:lnTo>
                  <a:lnTo>
                    <a:pt x="8733" y="20759"/>
                  </a:lnTo>
                  <a:lnTo>
                    <a:pt x="7727" y="22131"/>
                  </a:lnTo>
                  <a:lnTo>
                    <a:pt x="7156" y="23205"/>
                  </a:lnTo>
                  <a:lnTo>
                    <a:pt x="6904" y="23937"/>
                  </a:lnTo>
                  <a:lnTo>
                    <a:pt x="6790" y="24623"/>
                  </a:lnTo>
                  <a:lnTo>
                    <a:pt x="6859" y="25263"/>
                  </a:lnTo>
                  <a:lnTo>
                    <a:pt x="7110" y="25857"/>
                  </a:lnTo>
                  <a:lnTo>
                    <a:pt x="7567" y="26360"/>
                  </a:lnTo>
                  <a:lnTo>
                    <a:pt x="8276" y="26795"/>
                  </a:lnTo>
                  <a:lnTo>
                    <a:pt x="9282" y="27115"/>
                  </a:lnTo>
                  <a:lnTo>
                    <a:pt x="9899" y="27229"/>
                  </a:lnTo>
                  <a:lnTo>
                    <a:pt x="10517" y="27297"/>
                  </a:lnTo>
                  <a:lnTo>
                    <a:pt x="11660" y="27320"/>
                  </a:lnTo>
                  <a:lnTo>
                    <a:pt x="12643" y="27160"/>
                  </a:lnTo>
                  <a:lnTo>
                    <a:pt x="13511" y="26863"/>
                  </a:lnTo>
                  <a:lnTo>
                    <a:pt x="14266" y="26452"/>
                  </a:lnTo>
                  <a:lnTo>
                    <a:pt x="14883" y="25949"/>
                  </a:lnTo>
                  <a:lnTo>
                    <a:pt x="15638" y="25080"/>
                  </a:lnTo>
                  <a:lnTo>
                    <a:pt x="16323" y="23800"/>
                  </a:lnTo>
                  <a:lnTo>
                    <a:pt x="16735" y="22542"/>
                  </a:lnTo>
                  <a:lnTo>
                    <a:pt x="16964" y="21102"/>
                  </a:lnTo>
                  <a:lnTo>
                    <a:pt x="16986" y="20873"/>
                  </a:lnTo>
                  <a:lnTo>
                    <a:pt x="17009" y="21308"/>
                  </a:lnTo>
                  <a:lnTo>
                    <a:pt x="17238" y="22519"/>
                  </a:lnTo>
                  <a:lnTo>
                    <a:pt x="17672" y="23937"/>
                  </a:lnTo>
                  <a:lnTo>
                    <a:pt x="18335" y="25400"/>
                  </a:lnTo>
                  <a:lnTo>
                    <a:pt x="19250" y="26726"/>
                  </a:lnTo>
                  <a:lnTo>
                    <a:pt x="20073" y="27503"/>
                  </a:lnTo>
                  <a:lnTo>
                    <a:pt x="20713" y="27869"/>
                  </a:lnTo>
                  <a:lnTo>
                    <a:pt x="21399" y="28098"/>
                  </a:lnTo>
                  <a:lnTo>
                    <a:pt x="22176" y="28166"/>
                  </a:lnTo>
                  <a:lnTo>
                    <a:pt x="22999" y="28052"/>
                  </a:lnTo>
                  <a:lnTo>
                    <a:pt x="23891" y="27709"/>
                  </a:lnTo>
                  <a:lnTo>
                    <a:pt x="24371" y="27435"/>
                  </a:lnTo>
                  <a:lnTo>
                    <a:pt x="24828" y="27160"/>
                  </a:lnTo>
                  <a:lnTo>
                    <a:pt x="25514" y="26497"/>
                  </a:lnTo>
                  <a:lnTo>
                    <a:pt x="25971" y="25766"/>
                  </a:lnTo>
                  <a:lnTo>
                    <a:pt x="26200" y="24988"/>
                  </a:lnTo>
                  <a:lnTo>
                    <a:pt x="26245" y="24165"/>
                  </a:lnTo>
                  <a:lnTo>
                    <a:pt x="26131" y="23342"/>
                  </a:lnTo>
                  <a:lnTo>
                    <a:pt x="25742" y="22062"/>
                  </a:lnTo>
                  <a:lnTo>
                    <a:pt x="24897" y="20462"/>
                  </a:lnTo>
                  <a:lnTo>
                    <a:pt x="23914" y="19067"/>
                  </a:lnTo>
                  <a:lnTo>
                    <a:pt x="22656" y="17581"/>
                  </a:lnTo>
                  <a:lnTo>
                    <a:pt x="22428" y="17375"/>
                  </a:lnTo>
                  <a:lnTo>
                    <a:pt x="22428" y="17375"/>
                  </a:lnTo>
                  <a:lnTo>
                    <a:pt x="22816" y="17558"/>
                  </a:lnTo>
                  <a:lnTo>
                    <a:pt x="24142" y="17787"/>
                  </a:lnTo>
                  <a:lnTo>
                    <a:pt x="25925" y="17810"/>
                  </a:lnTo>
                  <a:lnTo>
                    <a:pt x="27892" y="17558"/>
                  </a:lnTo>
                  <a:lnTo>
                    <a:pt x="29355" y="17147"/>
                  </a:lnTo>
                  <a:lnTo>
                    <a:pt x="30246" y="16758"/>
                  </a:lnTo>
                  <a:lnTo>
                    <a:pt x="31046" y="16278"/>
                  </a:lnTo>
                  <a:lnTo>
                    <a:pt x="31732" y="15684"/>
                  </a:lnTo>
                  <a:lnTo>
                    <a:pt x="32258" y="14975"/>
                  </a:lnTo>
                  <a:lnTo>
                    <a:pt x="32578" y="14152"/>
                  </a:lnTo>
                  <a:lnTo>
                    <a:pt x="32692" y="13192"/>
                  </a:lnTo>
                  <a:lnTo>
                    <a:pt x="32532" y="12094"/>
                  </a:lnTo>
                  <a:lnTo>
                    <a:pt x="32350" y="11477"/>
                  </a:lnTo>
                  <a:lnTo>
                    <a:pt x="32121" y="10883"/>
                  </a:lnTo>
                  <a:lnTo>
                    <a:pt x="31549" y="9923"/>
                  </a:lnTo>
                  <a:lnTo>
                    <a:pt x="30864" y="9214"/>
                  </a:lnTo>
                  <a:lnTo>
                    <a:pt x="30086" y="8734"/>
                  </a:lnTo>
                  <a:lnTo>
                    <a:pt x="29240" y="8437"/>
                  </a:lnTo>
                  <a:lnTo>
                    <a:pt x="28326" y="8345"/>
                  </a:lnTo>
                  <a:lnTo>
                    <a:pt x="26931" y="8437"/>
                  </a:lnTo>
                  <a:lnTo>
                    <a:pt x="25080" y="8917"/>
                  </a:lnTo>
                  <a:lnTo>
                    <a:pt x="23456" y="9625"/>
                  </a:lnTo>
                  <a:lnTo>
                    <a:pt x="21650" y="10608"/>
                  </a:lnTo>
                  <a:lnTo>
                    <a:pt x="21376" y="10814"/>
                  </a:lnTo>
                  <a:lnTo>
                    <a:pt x="21376" y="10814"/>
                  </a:lnTo>
                  <a:lnTo>
                    <a:pt x="21650" y="10517"/>
                  </a:lnTo>
                  <a:lnTo>
                    <a:pt x="23182" y="8734"/>
                  </a:lnTo>
                  <a:lnTo>
                    <a:pt x="24348" y="7111"/>
                  </a:lnTo>
                  <a:lnTo>
                    <a:pt x="25354" y="5350"/>
                  </a:lnTo>
                  <a:lnTo>
                    <a:pt x="25811" y="4047"/>
                  </a:lnTo>
                  <a:lnTo>
                    <a:pt x="25903" y="3247"/>
                  </a:lnTo>
                  <a:lnTo>
                    <a:pt x="25811" y="2515"/>
                  </a:lnTo>
                  <a:lnTo>
                    <a:pt x="25491" y="1875"/>
                  </a:lnTo>
                  <a:lnTo>
                    <a:pt x="24897" y="1349"/>
                  </a:lnTo>
                  <a:lnTo>
                    <a:pt x="23982" y="984"/>
                  </a:lnTo>
                  <a:lnTo>
                    <a:pt x="23388" y="869"/>
                  </a:lnTo>
                  <a:lnTo>
                    <a:pt x="22793" y="801"/>
                  </a:lnTo>
                  <a:lnTo>
                    <a:pt x="21673" y="824"/>
                  </a:lnTo>
                  <a:lnTo>
                    <a:pt x="20667" y="1029"/>
                  </a:lnTo>
                  <a:lnTo>
                    <a:pt x="19776" y="1395"/>
                  </a:lnTo>
                  <a:lnTo>
                    <a:pt x="18998" y="1898"/>
                  </a:lnTo>
                  <a:lnTo>
                    <a:pt x="18312" y="2492"/>
                  </a:lnTo>
                  <a:lnTo>
                    <a:pt x="17444" y="3544"/>
                  </a:lnTo>
                  <a:lnTo>
                    <a:pt x="16598" y="5053"/>
                  </a:lnTo>
                  <a:lnTo>
                    <a:pt x="16026" y="6516"/>
                  </a:lnTo>
                  <a:lnTo>
                    <a:pt x="15592" y="8231"/>
                  </a:lnTo>
                  <a:lnTo>
                    <a:pt x="15569" y="8482"/>
                  </a:lnTo>
                  <a:lnTo>
                    <a:pt x="15523" y="8025"/>
                  </a:lnTo>
                  <a:lnTo>
                    <a:pt x="15180" y="6630"/>
                  </a:lnTo>
                  <a:lnTo>
                    <a:pt x="14517" y="4893"/>
                  </a:lnTo>
                  <a:lnTo>
                    <a:pt x="13626" y="3087"/>
                  </a:lnTo>
                  <a:lnTo>
                    <a:pt x="12780" y="1875"/>
                  </a:lnTo>
                  <a:lnTo>
                    <a:pt x="12140" y="1167"/>
                  </a:lnTo>
                  <a:lnTo>
                    <a:pt x="11454" y="595"/>
                  </a:lnTo>
                  <a:lnTo>
                    <a:pt x="10745" y="183"/>
                  </a:lnTo>
                  <a:lnTo>
                    <a:pt x="9968" y="1"/>
                  </a:lnTo>
                  <a:close/>
                </a:path>
              </a:pathLst>
            </a:custGeom>
            <a:solidFill>
              <a:srgbClr val="F2B1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3"/>
            <p:cNvSpPr/>
            <p:nvPr/>
          </p:nvSpPr>
          <p:spPr>
            <a:xfrm rot="8256167">
              <a:off x="4052727" y="4234650"/>
              <a:ext cx="538115" cy="439840"/>
            </a:xfrm>
            <a:custGeom>
              <a:avLst/>
              <a:gdLst/>
              <a:ahLst/>
              <a:cxnLst/>
              <a:rect l="l" t="t" r="r" b="b"/>
              <a:pathLst>
                <a:path w="12895" h="10540" extrusionOk="0">
                  <a:moveTo>
                    <a:pt x="4939" y="0"/>
                  </a:moveTo>
                  <a:lnTo>
                    <a:pt x="3773" y="160"/>
                  </a:lnTo>
                  <a:lnTo>
                    <a:pt x="2653" y="503"/>
                  </a:lnTo>
                  <a:lnTo>
                    <a:pt x="2150" y="777"/>
                  </a:lnTo>
                  <a:lnTo>
                    <a:pt x="1670" y="1075"/>
                  </a:lnTo>
                  <a:lnTo>
                    <a:pt x="892" y="1783"/>
                  </a:lnTo>
                  <a:lnTo>
                    <a:pt x="389" y="2629"/>
                  </a:lnTo>
                  <a:lnTo>
                    <a:pt x="92" y="3566"/>
                  </a:lnTo>
                  <a:lnTo>
                    <a:pt x="1" y="4572"/>
                  </a:lnTo>
                  <a:lnTo>
                    <a:pt x="115" y="5578"/>
                  </a:lnTo>
                  <a:lnTo>
                    <a:pt x="435" y="6584"/>
                  </a:lnTo>
                  <a:lnTo>
                    <a:pt x="892" y="7567"/>
                  </a:lnTo>
                  <a:lnTo>
                    <a:pt x="1532" y="8436"/>
                  </a:lnTo>
                  <a:lnTo>
                    <a:pt x="2333" y="9213"/>
                  </a:lnTo>
                  <a:lnTo>
                    <a:pt x="3247" y="9853"/>
                  </a:lnTo>
                  <a:lnTo>
                    <a:pt x="4276" y="10311"/>
                  </a:lnTo>
                  <a:lnTo>
                    <a:pt x="5442" y="10539"/>
                  </a:lnTo>
                  <a:lnTo>
                    <a:pt x="6676" y="10539"/>
                  </a:lnTo>
                  <a:lnTo>
                    <a:pt x="8002" y="10242"/>
                  </a:lnTo>
                  <a:lnTo>
                    <a:pt x="9397" y="9648"/>
                  </a:lnTo>
                  <a:lnTo>
                    <a:pt x="10128" y="9213"/>
                  </a:lnTo>
                  <a:lnTo>
                    <a:pt x="10814" y="8733"/>
                  </a:lnTo>
                  <a:lnTo>
                    <a:pt x="11866" y="7750"/>
                  </a:lnTo>
                  <a:lnTo>
                    <a:pt x="12529" y="6767"/>
                  </a:lnTo>
                  <a:lnTo>
                    <a:pt x="12872" y="5807"/>
                  </a:lnTo>
                  <a:lnTo>
                    <a:pt x="12895" y="4847"/>
                  </a:lnTo>
                  <a:lnTo>
                    <a:pt x="12643" y="3955"/>
                  </a:lnTo>
                  <a:lnTo>
                    <a:pt x="12163" y="3086"/>
                  </a:lnTo>
                  <a:lnTo>
                    <a:pt x="11477" y="2309"/>
                  </a:lnTo>
                  <a:lnTo>
                    <a:pt x="10609" y="1623"/>
                  </a:lnTo>
                  <a:lnTo>
                    <a:pt x="9626" y="1029"/>
                  </a:lnTo>
                  <a:lnTo>
                    <a:pt x="8505" y="572"/>
                  </a:lnTo>
                  <a:lnTo>
                    <a:pt x="7339" y="229"/>
                  </a:lnTo>
                  <a:lnTo>
                    <a:pt x="6151" y="23"/>
                  </a:lnTo>
                  <a:lnTo>
                    <a:pt x="49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3"/>
            <p:cNvSpPr/>
            <p:nvPr/>
          </p:nvSpPr>
          <p:spPr>
            <a:xfrm rot="8256167">
              <a:off x="4138212" y="4267291"/>
              <a:ext cx="395981" cy="348283"/>
            </a:xfrm>
            <a:custGeom>
              <a:avLst/>
              <a:gdLst/>
              <a:ahLst/>
              <a:cxnLst/>
              <a:rect l="l" t="t" r="r" b="b"/>
              <a:pathLst>
                <a:path w="9489" h="8346" fill="none" extrusionOk="0">
                  <a:moveTo>
                    <a:pt x="709" y="1692"/>
                  </a:moveTo>
                  <a:lnTo>
                    <a:pt x="1029" y="1327"/>
                  </a:lnTo>
                  <a:lnTo>
                    <a:pt x="1715" y="755"/>
                  </a:lnTo>
                  <a:lnTo>
                    <a:pt x="2470" y="343"/>
                  </a:lnTo>
                  <a:lnTo>
                    <a:pt x="3270" y="92"/>
                  </a:lnTo>
                  <a:lnTo>
                    <a:pt x="4093" y="1"/>
                  </a:lnTo>
                  <a:lnTo>
                    <a:pt x="4939" y="23"/>
                  </a:lnTo>
                  <a:lnTo>
                    <a:pt x="5739" y="183"/>
                  </a:lnTo>
                  <a:lnTo>
                    <a:pt x="6516" y="458"/>
                  </a:lnTo>
                  <a:lnTo>
                    <a:pt x="7248" y="846"/>
                  </a:lnTo>
                  <a:lnTo>
                    <a:pt x="7911" y="1327"/>
                  </a:lnTo>
                  <a:lnTo>
                    <a:pt x="8482" y="1875"/>
                  </a:lnTo>
                  <a:lnTo>
                    <a:pt x="8939" y="2515"/>
                  </a:lnTo>
                  <a:lnTo>
                    <a:pt x="9282" y="3201"/>
                  </a:lnTo>
                  <a:lnTo>
                    <a:pt x="9465" y="3933"/>
                  </a:lnTo>
                  <a:lnTo>
                    <a:pt x="9488" y="4710"/>
                  </a:lnTo>
                  <a:lnTo>
                    <a:pt x="9305" y="5533"/>
                  </a:lnTo>
                  <a:lnTo>
                    <a:pt x="9145" y="5945"/>
                  </a:lnTo>
                  <a:lnTo>
                    <a:pt x="8894" y="6448"/>
                  </a:lnTo>
                  <a:lnTo>
                    <a:pt x="8276" y="7271"/>
                  </a:lnTo>
                  <a:lnTo>
                    <a:pt x="7545" y="7842"/>
                  </a:lnTo>
                  <a:lnTo>
                    <a:pt x="6722" y="8185"/>
                  </a:lnTo>
                  <a:lnTo>
                    <a:pt x="5830" y="8345"/>
                  </a:lnTo>
                  <a:lnTo>
                    <a:pt x="4939" y="8299"/>
                  </a:lnTo>
                  <a:lnTo>
                    <a:pt x="4024" y="8094"/>
                  </a:lnTo>
                  <a:lnTo>
                    <a:pt x="3155" y="7728"/>
                  </a:lnTo>
                  <a:lnTo>
                    <a:pt x="2310" y="7248"/>
                  </a:lnTo>
                  <a:lnTo>
                    <a:pt x="1578" y="6676"/>
                  </a:lnTo>
                  <a:lnTo>
                    <a:pt x="938" y="5990"/>
                  </a:lnTo>
                  <a:lnTo>
                    <a:pt x="458" y="5259"/>
                  </a:lnTo>
                  <a:lnTo>
                    <a:pt x="138" y="4481"/>
                  </a:lnTo>
                  <a:lnTo>
                    <a:pt x="1" y="3681"/>
                  </a:lnTo>
                  <a:lnTo>
                    <a:pt x="92" y="2881"/>
                  </a:lnTo>
                  <a:lnTo>
                    <a:pt x="412" y="2081"/>
                  </a:lnTo>
                  <a:lnTo>
                    <a:pt x="709" y="1692"/>
                  </a:lnTo>
                  <a:close/>
                </a:path>
              </a:pathLst>
            </a:custGeom>
            <a:noFill/>
            <a:ln w="18850" cap="flat" cmpd="sng">
              <a:solidFill>
                <a:srgbClr val="F2B1B7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4" name="Google Shape;374;p33"/>
          <p:cNvGrpSpPr/>
          <p:nvPr/>
        </p:nvGrpSpPr>
        <p:grpSpPr>
          <a:xfrm rot="-901381" flipH="1">
            <a:off x="-59161" y="3409168"/>
            <a:ext cx="1558311" cy="2652955"/>
            <a:chOff x="2599063" y="3749320"/>
            <a:chExt cx="1034115" cy="1762463"/>
          </a:xfrm>
        </p:grpSpPr>
        <p:sp>
          <p:nvSpPr>
            <p:cNvPr id="375" name="Google Shape;375;p33"/>
            <p:cNvSpPr/>
            <p:nvPr/>
          </p:nvSpPr>
          <p:spPr>
            <a:xfrm>
              <a:off x="3032871" y="4335889"/>
              <a:ext cx="130271" cy="1175895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3"/>
            <p:cNvSpPr/>
            <p:nvPr/>
          </p:nvSpPr>
          <p:spPr>
            <a:xfrm rot="8256167">
              <a:off x="2753085" y="3897544"/>
              <a:ext cx="726070" cy="738463"/>
            </a:xfrm>
            <a:custGeom>
              <a:avLst/>
              <a:gdLst/>
              <a:ahLst/>
              <a:cxnLst/>
              <a:rect l="l" t="t" r="r" b="b"/>
              <a:pathLst>
                <a:path w="17399" h="17696" extrusionOk="0">
                  <a:moveTo>
                    <a:pt x="10768" y="1"/>
                  </a:moveTo>
                  <a:lnTo>
                    <a:pt x="10151" y="69"/>
                  </a:lnTo>
                  <a:lnTo>
                    <a:pt x="9625" y="252"/>
                  </a:lnTo>
                  <a:lnTo>
                    <a:pt x="9214" y="549"/>
                  </a:lnTo>
                  <a:lnTo>
                    <a:pt x="8733" y="1121"/>
                  </a:lnTo>
                  <a:lnTo>
                    <a:pt x="8345" y="2081"/>
                  </a:lnTo>
                  <a:lnTo>
                    <a:pt x="8162" y="3110"/>
                  </a:lnTo>
                  <a:lnTo>
                    <a:pt x="8139" y="4116"/>
                  </a:lnTo>
                  <a:lnTo>
                    <a:pt x="8231" y="5236"/>
                  </a:lnTo>
                  <a:lnTo>
                    <a:pt x="8276" y="5419"/>
                  </a:lnTo>
                  <a:lnTo>
                    <a:pt x="8185" y="5213"/>
                  </a:lnTo>
                  <a:lnTo>
                    <a:pt x="7385" y="3567"/>
                  </a:lnTo>
                  <a:lnTo>
                    <a:pt x="6424" y="2173"/>
                  </a:lnTo>
                  <a:lnTo>
                    <a:pt x="5693" y="1487"/>
                  </a:lnTo>
                  <a:lnTo>
                    <a:pt x="5098" y="1281"/>
                  </a:lnTo>
                  <a:lnTo>
                    <a:pt x="4710" y="1304"/>
                  </a:lnTo>
                  <a:lnTo>
                    <a:pt x="4298" y="1487"/>
                  </a:lnTo>
                  <a:lnTo>
                    <a:pt x="3910" y="1852"/>
                  </a:lnTo>
                  <a:lnTo>
                    <a:pt x="3727" y="2127"/>
                  </a:lnTo>
                  <a:lnTo>
                    <a:pt x="3544" y="2424"/>
                  </a:lnTo>
                  <a:lnTo>
                    <a:pt x="3292" y="2996"/>
                  </a:lnTo>
                  <a:lnTo>
                    <a:pt x="3132" y="3819"/>
                  </a:lnTo>
                  <a:lnTo>
                    <a:pt x="3270" y="4847"/>
                  </a:lnTo>
                  <a:lnTo>
                    <a:pt x="3704" y="5762"/>
                  </a:lnTo>
                  <a:lnTo>
                    <a:pt x="4596" y="6882"/>
                  </a:lnTo>
                  <a:lnTo>
                    <a:pt x="5647" y="7751"/>
                  </a:lnTo>
                  <a:lnTo>
                    <a:pt x="5761" y="7842"/>
                  </a:lnTo>
                  <a:lnTo>
                    <a:pt x="5761" y="7842"/>
                  </a:lnTo>
                  <a:lnTo>
                    <a:pt x="5213" y="7659"/>
                  </a:lnTo>
                  <a:lnTo>
                    <a:pt x="3727" y="7545"/>
                  </a:lnTo>
                  <a:lnTo>
                    <a:pt x="2607" y="7591"/>
                  </a:lnTo>
                  <a:lnTo>
                    <a:pt x="1532" y="7797"/>
                  </a:lnTo>
                  <a:lnTo>
                    <a:pt x="640" y="8231"/>
                  </a:lnTo>
                  <a:lnTo>
                    <a:pt x="206" y="8711"/>
                  </a:lnTo>
                  <a:lnTo>
                    <a:pt x="23" y="9145"/>
                  </a:lnTo>
                  <a:lnTo>
                    <a:pt x="0" y="9625"/>
                  </a:lnTo>
                  <a:lnTo>
                    <a:pt x="92" y="10220"/>
                  </a:lnTo>
                  <a:lnTo>
                    <a:pt x="229" y="10563"/>
                  </a:lnTo>
                  <a:lnTo>
                    <a:pt x="366" y="10883"/>
                  </a:lnTo>
                  <a:lnTo>
                    <a:pt x="709" y="11386"/>
                  </a:lnTo>
                  <a:lnTo>
                    <a:pt x="1143" y="11774"/>
                  </a:lnTo>
                  <a:lnTo>
                    <a:pt x="1601" y="12026"/>
                  </a:lnTo>
                  <a:lnTo>
                    <a:pt x="2378" y="12186"/>
                  </a:lnTo>
                  <a:lnTo>
                    <a:pt x="3475" y="12117"/>
                  </a:lnTo>
                  <a:lnTo>
                    <a:pt x="4550" y="11797"/>
                  </a:lnTo>
                  <a:lnTo>
                    <a:pt x="5510" y="11363"/>
                  </a:lnTo>
                  <a:lnTo>
                    <a:pt x="6562" y="10791"/>
                  </a:lnTo>
                  <a:lnTo>
                    <a:pt x="6722" y="10677"/>
                  </a:lnTo>
                  <a:lnTo>
                    <a:pt x="6722" y="10677"/>
                  </a:lnTo>
                  <a:lnTo>
                    <a:pt x="6287" y="11111"/>
                  </a:lnTo>
                  <a:lnTo>
                    <a:pt x="5579" y="12140"/>
                  </a:lnTo>
                  <a:lnTo>
                    <a:pt x="5121" y="13260"/>
                  </a:lnTo>
                  <a:lnTo>
                    <a:pt x="4893" y="14381"/>
                  </a:lnTo>
                  <a:lnTo>
                    <a:pt x="4893" y="15432"/>
                  </a:lnTo>
                  <a:lnTo>
                    <a:pt x="5121" y="16370"/>
                  </a:lnTo>
                  <a:lnTo>
                    <a:pt x="5624" y="17124"/>
                  </a:lnTo>
                  <a:lnTo>
                    <a:pt x="6356" y="17581"/>
                  </a:lnTo>
                  <a:lnTo>
                    <a:pt x="6813" y="17673"/>
                  </a:lnTo>
                  <a:lnTo>
                    <a:pt x="7065" y="17696"/>
                  </a:lnTo>
                  <a:lnTo>
                    <a:pt x="7499" y="17627"/>
                  </a:lnTo>
                  <a:lnTo>
                    <a:pt x="8071" y="17330"/>
                  </a:lnTo>
                  <a:lnTo>
                    <a:pt x="8688" y="16598"/>
                  </a:lnTo>
                  <a:lnTo>
                    <a:pt x="9122" y="15661"/>
                  </a:lnTo>
                  <a:lnTo>
                    <a:pt x="9579" y="14129"/>
                  </a:lnTo>
                  <a:lnTo>
                    <a:pt x="9785" y="12552"/>
                  </a:lnTo>
                  <a:lnTo>
                    <a:pt x="9808" y="12392"/>
                  </a:lnTo>
                  <a:lnTo>
                    <a:pt x="9922" y="12895"/>
                  </a:lnTo>
                  <a:lnTo>
                    <a:pt x="10425" y="14106"/>
                  </a:lnTo>
                  <a:lnTo>
                    <a:pt x="10883" y="14929"/>
                  </a:lnTo>
                  <a:lnTo>
                    <a:pt x="11454" y="15615"/>
                  </a:lnTo>
                  <a:lnTo>
                    <a:pt x="12094" y="16050"/>
                  </a:lnTo>
                  <a:lnTo>
                    <a:pt x="12620" y="16095"/>
                  </a:lnTo>
                  <a:lnTo>
                    <a:pt x="12986" y="15958"/>
                  </a:lnTo>
                  <a:lnTo>
                    <a:pt x="13374" y="15707"/>
                  </a:lnTo>
                  <a:lnTo>
                    <a:pt x="13763" y="15272"/>
                  </a:lnTo>
                  <a:lnTo>
                    <a:pt x="13946" y="14998"/>
                  </a:lnTo>
                  <a:lnTo>
                    <a:pt x="14289" y="14404"/>
                  </a:lnTo>
                  <a:lnTo>
                    <a:pt x="14586" y="13306"/>
                  </a:lnTo>
                  <a:lnTo>
                    <a:pt x="14518" y="12392"/>
                  </a:lnTo>
                  <a:lnTo>
                    <a:pt x="14175" y="11592"/>
                  </a:lnTo>
                  <a:lnTo>
                    <a:pt x="13420" y="10677"/>
                  </a:lnTo>
                  <a:lnTo>
                    <a:pt x="12483" y="10014"/>
                  </a:lnTo>
                  <a:lnTo>
                    <a:pt x="12369" y="9946"/>
                  </a:lnTo>
                  <a:lnTo>
                    <a:pt x="12871" y="10128"/>
                  </a:lnTo>
                  <a:lnTo>
                    <a:pt x="14060" y="10288"/>
                  </a:lnTo>
                  <a:lnTo>
                    <a:pt x="14975" y="10288"/>
                  </a:lnTo>
                  <a:lnTo>
                    <a:pt x="15844" y="10151"/>
                  </a:lnTo>
                  <a:lnTo>
                    <a:pt x="16598" y="9808"/>
                  </a:lnTo>
                  <a:lnTo>
                    <a:pt x="17147" y="9191"/>
                  </a:lnTo>
                  <a:lnTo>
                    <a:pt x="17398" y="8299"/>
                  </a:lnTo>
                  <a:lnTo>
                    <a:pt x="17375" y="7728"/>
                  </a:lnTo>
                  <a:lnTo>
                    <a:pt x="17330" y="7408"/>
                  </a:lnTo>
                  <a:lnTo>
                    <a:pt x="17147" y="6928"/>
                  </a:lnTo>
                  <a:lnTo>
                    <a:pt x="16895" y="6516"/>
                  </a:lnTo>
                  <a:lnTo>
                    <a:pt x="16552" y="6219"/>
                  </a:lnTo>
                  <a:lnTo>
                    <a:pt x="15935" y="5945"/>
                  </a:lnTo>
                  <a:lnTo>
                    <a:pt x="14975" y="5808"/>
                  </a:lnTo>
                  <a:lnTo>
                    <a:pt x="13466" y="5922"/>
                  </a:lnTo>
                  <a:lnTo>
                    <a:pt x="12003" y="6333"/>
                  </a:lnTo>
                  <a:lnTo>
                    <a:pt x="11843" y="6402"/>
                  </a:lnTo>
                  <a:lnTo>
                    <a:pt x="12026" y="6242"/>
                  </a:lnTo>
                  <a:lnTo>
                    <a:pt x="12437" y="5625"/>
                  </a:lnTo>
                  <a:lnTo>
                    <a:pt x="12849" y="4733"/>
                  </a:lnTo>
                  <a:lnTo>
                    <a:pt x="13192" y="3681"/>
                  </a:lnTo>
                  <a:lnTo>
                    <a:pt x="13329" y="2561"/>
                  </a:lnTo>
                  <a:lnTo>
                    <a:pt x="13214" y="1532"/>
                  </a:lnTo>
                  <a:lnTo>
                    <a:pt x="12871" y="869"/>
                  </a:lnTo>
                  <a:lnTo>
                    <a:pt x="12529" y="526"/>
                  </a:lnTo>
                  <a:lnTo>
                    <a:pt x="12071" y="252"/>
                  </a:lnTo>
                  <a:lnTo>
                    <a:pt x="11477" y="69"/>
                  </a:lnTo>
                  <a:lnTo>
                    <a:pt x="11134" y="24"/>
                  </a:lnTo>
                  <a:lnTo>
                    <a:pt x="10768" y="1"/>
                  </a:lnTo>
                  <a:close/>
                </a:path>
              </a:pathLst>
            </a:custGeom>
            <a:solidFill>
              <a:srgbClr val="F2B1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3"/>
            <p:cNvSpPr/>
            <p:nvPr/>
          </p:nvSpPr>
          <p:spPr>
            <a:xfrm rot="8256167">
              <a:off x="2980818" y="4134258"/>
              <a:ext cx="257644" cy="283350"/>
            </a:xfrm>
            <a:custGeom>
              <a:avLst/>
              <a:gdLst/>
              <a:ahLst/>
              <a:cxnLst/>
              <a:rect l="l" t="t" r="r" b="b"/>
              <a:pathLst>
                <a:path w="6174" h="6790" extrusionOk="0">
                  <a:moveTo>
                    <a:pt x="4024" y="0"/>
                  </a:moveTo>
                  <a:lnTo>
                    <a:pt x="3499" y="46"/>
                  </a:lnTo>
                  <a:lnTo>
                    <a:pt x="2927" y="229"/>
                  </a:lnTo>
                  <a:lnTo>
                    <a:pt x="2127" y="663"/>
                  </a:lnTo>
                  <a:lnTo>
                    <a:pt x="1144" y="1555"/>
                  </a:lnTo>
                  <a:lnTo>
                    <a:pt x="389" y="2675"/>
                  </a:lnTo>
                  <a:lnTo>
                    <a:pt x="69" y="3635"/>
                  </a:lnTo>
                  <a:lnTo>
                    <a:pt x="1" y="4275"/>
                  </a:lnTo>
                  <a:lnTo>
                    <a:pt x="24" y="4595"/>
                  </a:lnTo>
                  <a:lnTo>
                    <a:pt x="46" y="4892"/>
                  </a:lnTo>
                  <a:lnTo>
                    <a:pt x="252" y="5441"/>
                  </a:lnTo>
                  <a:lnTo>
                    <a:pt x="549" y="5898"/>
                  </a:lnTo>
                  <a:lnTo>
                    <a:pt x="961" y="6264"/>
                  </a:lnTo>
                  <a:lnTo>
                    <a:pt x="1715" y="6653"/>
                  </a:lnTo>
                  <a:lnTo>
                    <a:pt x="2858" y="6790"/>
                  </a:lnTo>
                  <a:lnTo>
                    <a:pt x="4047" y="6561"/>
                  </a:lnTo>
                  <a:lnTo>
                    <a:pt x="4870" y="6104"/>
                  </a:lnTo>
                  <a:lnTo>
                    <a:pt x="5328" y="5693"/>
                  </a:lnTo>
                  <a:lnTo>
                    <a:pt x="5716" y="5167"/>
                  </a:lnTo>
                  <a:lnTo>
                    <a:pt x="5991" y="4527"/>
                  </a:lnTo>
                  <a:lnTo>
                    <a:pt x="6151" y="3795"/>
                  </a:lnTo>
                  <a:lnTo>
                    <a:pt x="6173" y="2949"/>
                  </a:lnTo>
                  <a:lnTo>
                    <a:pt x="6105" y="2469"/>
                  </a:lnTo>
                  <a:lnTo>
                    <a:pt x="6036" y="2012"/>
                  </a:lnTo>
                  <a:lnTo>
                    <a:pt x="5762" y="1257"/>
                  </a:lnTo>
                  <a:lnTo>
                    <a:pt x="5442" y="709"/>
                  </a:lnTo>
                  <a:lnTo>
                    <a:pt x="5008" y="320"/>
                  </a:lnTo>
                  <a:lnTo>
                    <a:pt x="4550" y="69"/>
                  </a:lnTo>
                  <a:lnTo>
                    <a:pt x="40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3"/>
            <p:cNvSpPr/>
            <p:nvPr/>
          </p:nvSpPr>
          <p:spPr>
            <a:xfrm rot="8256167">
              <a:off x="2996690" y="4168165"/>
              <a:ext cx="206107" cy="205189"/>
            </a:xfrm>
            <a:custGeom>
              <a:avLst/>
              <a:gdLst/>
              <a:ahLst/>
              <a:cxnLst/>
              <a:rect l="l" t="t" r="r" b="b"/>
              <a:pathLst>
                <a:path w="4939" h="4917" fill="none" extrusionOk="0">
                  <a:moveTo>
                    <a:pt x="252" y="3979"/>
                  </a:moveTo>
                  <a:lnTo>
                    <a:pt x="69" y="3499"/>
                  </a:lnTo>
                  <a:lnTo>
                    <a:pt x="0" y="2539"/>
                  </a:lnTo>
                  <a:lnTo>
                    <a:pt x="275" y="1647"/>
                  </a:lnTo>
                  <a:lnTo>
                    <a:pt x="801" y="915"/>
                  </a:lnTo>
                  <a:lnTo>
                    <a:pt x="1532" y="344"/>
                  </a:lnTo>
                  <a:lnTo>
                    <a:pt x="2355" y="24"/>
                  </a:lnTo>
                  <a:lnTo>
                    <a:pt x="3201" y="1"/>
                  </a:lnTo>
                  <a:lnTo>
                    <a:pt x="4001" y="344"/>
                  </a:lnTo>
                  <a:lnTo>
                    <a:pt x="4344" y="687"/>
                  </a:lnTo>
                  <a:lnTo>
                    <a:pt x="4550" y="915"/>
                  </a:lnTo>
                  <a:lnTo>
                    <a:pt x="4824" y="1418"/>
                  </a:lnTo>
                  <a:lnTo>
                    <a:pt x="4939" y="1921"/>
                  </a:lnTo>
                  <a:lnTo>
                    <a:pt x="4916" y="2424"/>
                  </a:lnTo>
                  <a:lnTo>
                    <a:pt x="4710" y="3133"/>
                  </a:lnTo>
                  <a:lnTo>
                    <a:pt x="4070" y="3956"/>
                  </a:lnTo>
                  <a:lnTo>
                    <a:pt x="3224" y="4573"/>
                  </a:lnTo>
                  <a:lnTo>
                    <a:pt x="2241" y="4893"/>
                  </a:lnTo>
                  <a:lnTo>
                    <a:pt x="1532" y="4916"/>
                  </a:lnTo>
                  <a:lnTo>
                    <a:pt x="1098" y="4802"/>
                  </a:lnTo>
                  <a:lnTo>
                    <a:pt x="709" y="4573"/>
                  </a:lnTo>
                  <a:lnTo>
                    <a:pt x="389" y="4207"/>
                  </a:lnTo>
                  <a:lnTo>
                    <a:pt x="252" y="3979"/>
                  </a:lnTo>
                  <a:close/>
                </a:path>
              </a:pathLst>
            </a:custGeom>
            <a:noFill/>
            <a:ln w="18850" cap="flat" cmpd="sng">
              <a:solidFill>
                <a:srgbClr val="F2B1B7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9" name="Google Shape;379;p33"/>
          <p:cNvSpPr/>
          <p:nvPr/>
        </p:nvSpPr>
        <p:spPr>
          <a:xfrm>
            <a:off x="6104700" y="356275"/>
            <a:ext cx="1224248" cy="637469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0" name="Google Shape;380;p33"/>
          <p:cNvSpPr/>
          <p:nvPr/>
        </p:nvSpPr>
        <p:spPr>
          <a:xfrm>
            <a:off x="773110" y="437887"/>
            <a:ext cx="910793" cy="474266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" name="Google Shape;381;p33"/>
          <p:cNvSpPr/>
          <p:nvPr/>
        </p:nvSpPr>
        <p:spPr>
          <a:xfrm>
            <a:off x="2784312" y="778574"/>
            <a:ext cx="1787684" cy="930881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2" name="Google Shape;382;p33"/>
          <p:cNvSpPr/>
          <p:nvPr/>
        </p:nvSpPr>
        <p:spPr>
          <a:xfrm>
            <a:off x="5511013" y="4635662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3" name="Google Shape;383;p33"/>
          <p:cNvSpPr/>
          <p:nvPr/>
        </p:nvSpPr>
        <p:spPr>
          <a:xfrm>
            <a:off x="4329587" y="4574959"/>
            <a:ext cx="484826" cy="417603"/>
          </a:xfrm>
          <a:custGeom>
            <a:avLst/>
            <a:gdLst/>
            <a:ahLst/>
            <a:cxnLst/>
            <a:rect l="l" t="t" r="r" b="b"/>
            <a:pathLst>
              <a:path w="6768" h="5830" extrusionOk="0">
                <a:moveTo>
                  <a:pt x="3384" y="0"/>
                </a:moveTo>
                <a:lnTo>
                  <a:pt x="3144" y="66"/>
                </a:lnTo>
                <a:lnTo>
                  <a:pt x="3057" y="153"/>
                </a:lnTo>
                <a:lnTo>
                  <a:pt x="2839" y="437"/>
                </a:lnTo>
                <a:lnTo>
                  <a:pt x="2555" y="1026"/>
                </a:lnTo>
                <a:lnTo>
                  <a:pt x="2380" y="1921"/>
                </a:lnTo>
                <a:lnTo>
                  <a:pt x="2380" y="2533"/>
                </a:lnTo>
                <a:lnTo>
                  <a:pt x="2053" y="2140"/>
                </a:lnTo>
                <a:lnTo>
                  <a:pt x="1441" y="1747"/>
                </a:lnTo>
                <a:lnTo>
                  <a:pt x="939" y="1616"/>
                </a:lnTo>
                <a:lnTo>
                  <a:pt x="655" y="1594"/>
                </a:lnTo>
                <a:lnTo>
                  <a:pt x="503" y="1616"/>
                </a:lnTo>
                <a:lnTo>
                  <a:pt x="241" y="1747"/>
                </a:lnTo>
                <a:lnTo>
                  <a:pt x="66" y="1965"/>
                </a:lnTo>
                <a:lnTo>
                  <a:pt x="1" y="2249"/>
                </a:lnTo>
                <a:lnTo>
                  <a:pt x="44" y="2402"/>
                </a:lnTo>
                <a:lnTo>
                  <a:pt x="197" y="2926"/>
                </a:lnTo>
                <a:lnTo>
                  <a:pt x="721" y="3886"/>
                </a:lnTo>
                <a:lnTo>
                  <a:pt x="1441" y="4737"/>
                </a:lnTo>
                <a:lnTo>
                  <a:pt x="2293" y="5458"/>
                </a:lnTo>
                <a:lnTo>
                  <a:pt x="2773" y="5742"/>
                </a:lnTo>
                <a:lnTo>
                  <a:pt x="2904" y="5807"/>
                </a:lnTo>
                <a:lnTo>
                  <a:pt x="3188" y="5829"/>
                </a:lnTo>
                <a:lnTo>
                  <a:pt x="3319" y="5785"/>
                </a:lnTo>
                <a:lnTo>
                  <a:pt x="3472" y="5764"/>
                </a:lnTo>
                <a:lnTo>
                  <a:pt x="3646" y="5676"/>
                </a:lnTo>
                <a:lnTo>
                  <a:pt x="4148" y="5349"/>
                </a:lnTo>
                <a:lnTo>
                  <a:pt x="5262" y="4628"/>
                </a:lnTo>
                <a:lnTo>
                  <a:pt x="6004" y="3995"/>
                </a:lnTo>
                <a:lnTo>
                  <a:pt x="6419" y="3515"/>
                </a:lnTo>
                <a:lnTo>
                  <a:pt x="6681" y="2947"/>
                </a:lnTo>
                <a:lnTo>
                  <a:pt x="6768" y="2336"/>
                </a:lnTo>
                <a:lnTo>
                  <a:pt x="6746" y="2009"/>
                </a:lnTo>
                <a:lnTo>
                  <a:pt x="6681" y="1834"/>
                </a:lnTo>
                <a:lnTo>
                  <a:pt x="6331" y="1550"/>
                </a:lnTo>
                <a:lnTo>
                  <a:pt x="6157" y="1550"/>
                </a:lnTo>
                <a:lnTo>
                  <a:pt x="5676" y="1616"/>
                </a:lnTo>
                <a:lnTo>
                  <a:pt x="4847" y="1943"/>
                </a:lnTo>
                <a:lnTo>
                  <a:pt x="4519" y="2205"/>
                </a:lnTo>
                <a:lnTo>
                  <a:pt x="4563" y="1681"/>
                </a:lnTo>
                <a:lnTo>
                  <a:pt x="4432" y="917"/>
                </a:lnTo>
                <a:lnTo>
                  <a:pt x="4148" y="415"/>
                </a:lnTo>
                <a:lnTo>
                  <a:pt x="3930" y="175"/>
                </a:lnTo>
                <a:lnTo>
                  <a:pt x="3755" y="44"/>
                </a:lnTo>
                <a:lnTo>
                  <a:pt x="33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" name="Google Shape;384;p33"/>
          <p:cNvSpPr/>
          <p:nvPr/>
        </p:nvSpPr>
        <p:spPr>
          <a:xfrm>
            <a:off x="3055724" y="4795075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" name="Google Shape;385;p33"/>
          <p:cNvSpPr/>
          <p:nvPr/>
        </p:nvSpPr>
        <p:spPr>
          <a:xfrm>
            <a:off x="7819313" y="4757349"/>
            <a:ext cx="343824" cy="296188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" name="Google Shape;386;p33"/>
          <p:cNvSpPr/>
          <p:nvPr/>
        </p:nvSpPr>
        <p:spPr>
          <a:xfrm>
            <a:off x="8780499" y="4673388"/>
            <a:ext cx="256235" cy="220726"/>
          </a:xfrm>
          <a:custGeom>
            <a:avLst/>
            <a:gdLst/>
            <a:ahLst/>
            <a:cxnLst/>
            <a:rect l="l" t="t" r="r" b="b"/>
            <a:pathLst>
              <a:path w="5044" h="4345" extrusionOk="0">
                <a:moveTo>
                  <a:pt x="2424" y="1"/>
                </a:moveTo>
                <a:lnTo>
                  <a:pt x="2293" y="132"/>
                </a:lnTo>
                <a:lnTo>
                  <a:pt x="2118" y="350"/>
                </a:lnTo>
                <a:lnTo>
                  <a:pt x="1900" y="787"/>
                </a:lnTo>
                <a:lnTo>
                  <a:pt x="1769" y="1441"/>
                </a:lnTo>
                <a:lnTo>
                  <a:pt x="1769" y="1878"/>
                </a:lnTo>
                <a:lnTo>
                  <a:pt x="1529" y="1594"/>
                </a:lnTo>
                <a:lnTo>
                  <a:pt x="895" y="1245"/>
                </a:lnTo>
                <a:lnTo>
                  <a:pt x="481" y="1201"/>
                </a:lnTo>
                <a:lnTo>
                  <a:pt x="262" y="1245"/>
                </a:lnTo>
                <a:lnTo>
                  <a:pt x="0" y="1551"/>
                </a:lnTo>
                <a:lnTo>
                  <a:pt x="22" y="1769"/>
                </a:lnTo>
                <a:lnTo>
                  <a:pt x="153" y="2162"/>
                </a:lnTo>
                <a:lnTo>
                  <a:pt x="546" y="2882"/>
                </a:lnTo>
                <a:lnTo>
                  <a:pt x="1070" y="3515"/>
                </a:lnTo>
                <a:lnTo>
                  <a:pt x="1703" y="4039"/>
                </a:lnTo>
                <a:lnTo>
                  <a:pt x="2031" y="4258"/>
                </a:lnTo>
                <a:lnTo>
                  <a:pt x="2249" y="4345"/>
                </a:lnTo>
                <a:lnTo>
                  <a:pt x="2445" y="4279"/>
                </a:lnTo>
                <a:lnTo>
                  <a:pt x="2576" y="4279"/>
                </a:lnTo>
                <a:lnTo>
                  <a:pt x="2686" y="4192"/>
                </a:lnTo>
                <a:lnTo>
                  <a:pt x="3493" y="3712"/>
                </a:lnTo>
                <a:lnTo>
                  <a:pt x="4650" y="2795"/>
                </a:lnTo>
                <a:lnTo>
                  <a:pt x="4978" y="2206"/>
                </a:lnTo>
                <a:lnTo>
                  <a:pt x="5043" y="1747"/>
                </a:lnTo>
                <a:lnTo>
                  <a:pt x="5021" y="1507"/>
                </a:lnTo>
                <a:lnTo>
                  <a:pt x="4956" y="1354"/>
                </a:lnTo>
                <a:lnTo>
                  <a:pt x="4716" y="1158"/>
                </a:lnTo>
                <a:lnTo>
                  <a:pt x="4585" y="1158"/>
                </a:lnTo>
                <a:lnTo>
                  <a:pt x="4214" y="1201"/>
                </a:lnTo>
                <a:lnTo>
                  <a:pt x="3624" y="1441"/>
                </a:lnTo>
                <a:lnTo>
                  <a:pt x="3384" y="1638"/>
                </a:lnTo>
                <a:lnTo>
                  <a:pt x="3428" y="1245"/>
                </a:lnTo>
                <a:lnTo>
                  <a:pt x="3297" y="677"/>
                </a:lnTo>
                <a:lnTo>
                  <a:pt x="3100" y="306"/>
                </a:lnTo>
                <a:lnTo>
                  <a:pt x="2948" y="132"/>
                </a:lnTo>
                <a:lnTo>
                  <a:pt x="2795" y="22"/>
                </a:lnTo>
                <a:lnTo>
                  <a:pt x="24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6903416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20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0212466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14300" y="671100"/>
            <a:ext cx="77154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ldNum" idx="12"/>
          </p:nvPr>
        </p:nvSpPr>
        <p:spPr>
          <a:xfrm>
            <a:off x="8472458" y="5044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11" name="Google Shape;11;p2"/>
          <p:cNvGrpSpPr/>
          <p:nvPr/>
        </p:nvGrpSpPr>
        <p:grpSpPr>
          <a:xfrm rot="-5236622">
            <a:off x="6412169" y="-1130828"/>
            <a:ext cx="1853898" cy="1381869"/>
            <a:chOff x="4500175" y="3779525"/>
            <a:chExt cx="1136425" cy="847075"/>
          </a:xfrm>
        </p:grpSpPr>
        <p:sp>
          <p:nvSpPr>
            <p:cNvPr id="12" name="Google Shape;12;p2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" name="Google Shape;23;p2"/>
          <p:cNvGrpSpPr/>
          <p:nvPr/>
        </p:nvGrpSpPr>
        <p:grpSpPr>
          <a:xfrm rot="10800000">
            <a:off x="-580802" y="-652655"/>
            <a:ext cx="4033310" cy="2216956"/>
            <a:chOff x="4178350" y="2375050"/>
            <a:chExt cx="938350" cy="515775"/>
          </a:xfrm>
        </p:grpSpPr>
        <p:sp>
          <p:nvSpPr>
            <p:cNvPr id="24" name="Google Shape;24;p2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31;p2"/>
          <p:cNvGrpSpPr/>
          <p:nvPr/>
        </p:nvGrpSpPr>
        <p:grpSpPr>
          <a:xfrm>
            <a:off x="3452488" y="317625"/>
            <a:ext cx="700450" cy="636075"/>
            <a:chOff x="3652400" y="3788700"/>
            <a:chExt cx="700450" cy="636075"/>
          </a:xfrm>
        </p:grpSpPr>
        <p:sp>
          <p:nvSpPr>
            <p:cNvPr id="32" name="Google Shape;32;p2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" name="Google Shape;47;p2"/>
          <p:cNvGrpSpPr/>
          <p:nvPr/>
        </p:nvGrpSpPr>
        <p:grpSpPr>
          <a:xfrm flipH="1">
            <a:off x="4705939" y="3402680"/>
            <a:ext cx="5889385" cy="2656239"/>
            <a:chOff x="5619200" y="4458200"/>
            <a:chExt cx="1647150" cy="742900"/>
          </a:xfrm>
        </p:grpSpPr>
        <p:sp>
          <p:nvSpPr>
            <p:cNvPr id="48" name="Google Shape;48;p2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" name="Google Shape;53;p2"/>
          <p:cNvGrpSpPr/>
          <p:nvPr/>
        </p:nvGrpSpPr>
        <p:grpSpPr>
          <a:xfrm rot="-2025439">
            <a:off x="5809038" y="4575903"/>
            <a:ext cx="1019004" cy="1634769"/>
            <a:chOff x="2402100" y="3854125"/>
            <a:chExt cx="435600" cy="698825"/>
          </a:xfrm>
        </p:grpSpPr>
        <p:sp>
          <p:nvSpPr>
            <p:cNvPr id="54" name="Google Shape;54;p2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" name="Google Shape;67;p2"/>
          <p:cNvGrpSpPr/>
          <p:nvPr/>
        </p:nvGrpSpPr>
        <p:grpSpPr>
          <a:xfrm>
            <a:off x="-1158528" y="4518079"/>
            <a:ext cx="3672418" cy="1331055"/>
            <a:chOff x="-1068128" y="3996204"/>
            <a:chExt cx="3672418" cy="1331055"/>
          </a:xfrm>
        </p:grpSpPr>
        <p:sp>
          <p:nvSpPr>
            <p:cNvPr id="68" name="Google Shape;68;p2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" name="Google Shape;69;p2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70" name="Google Shape;70;p2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22" name="Google Shape;122;p2"/>
          <p:cNvSpPr/>
          <p:nvPr/>
        </p:nvSpPr>
        <p:spPr>
          <a:xfrm>
            <a:off x="2704413" y="823175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23;p2"/>
          <p:cNvSpPr/>
          <p:nvPr/>
        </p:nvSpPr>
        <p:spPr>
          <a:xfrm>
            <a:off x="374525" y="3965675"/>
            <a:ext cx="288500" cy="241875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4" name="Google Shape;124;p2"/>
          <p:cNvGrpSpPr/>
          <p:nvPr/>
        </p:nvGrpSpPr>
        <p:grpSpPr>
          <a:xfrm rot="1244207">
            <a:off x="-372671" y="3628390"/>
            <a:ext cx="2662557" cy="2828651"/>
            <a:chOff x="4159600" y="887163"/>
            <a:chExt cx="1265600" cy="1344550"/>
          </a:xfrm>
        </p:grpSpPr>
        <p:sp>
          <p:nvSpPr>
            <p:cNvPr id="125" name="Google Shape;125;p2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0" name="Google Shape;230;p2"/>
          <p:cNvSpPr/>
          <p:nvPr/>
        </p:nvSpPr>
        <p:spPr>
          <a:xfrm>
            <a:off x="3386474" y="4207551"/>
            <a:ext cx="1735861" cy="1552202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1" name="Google Shape;231;p2"/>
          <p:cNvSpPr/>
          <p:nvPr/>
        </p:nvSpPr>
        <p:spPr>
          <a:xfrm>
            <a:off x="4614075" y="3790830"/>
            <a:ext cx="378603" cy="315912"/>
          </a:xfrm>
          <a:custGeom>
            <a:avLst/>
            <a:gdLst/>
            <a:ahLst/>
            <a:cxnLst/>
            <a:rect l="l" t="t" r="r" b="b"/>
            <a:pathLst>
              <a:path w="11571" h="9655" extrusionOk="0">
                <a:moveTo>
                  <a:pt x="5435" y="1"/>
                </a:moveTo>
                <a:cubicBezTo>
                  <a:pt x="4747" y="1"/>
                  <a:pt x="4054" y="115"/>
                  <a:pt x="3382" y="346"/>
                </a:cubicBezTo>
                <a:lnTo>
                  <a:pt x="3719" y="273"/>
                </a:lnTo>
                <a:lnTo>
                  <a:pt x="3719" y="273"/>
                </a:lnTo>
                <a:cubicBezTo>
                  <a:pt x="2253" y="703"/>
                  <a:pt x="929" y="1720"/>
                  <a:pt x="404" y="3137"/>
                </a:cubicBezTo>
                <a:cubicBezTo>
                  <a:pt x="1" y="4316"/>
                  <a:pt x="94" y="5619"/>
                  <a:pt x="714" y="6705"/>
                </a:cubicBezTo>
                <a:cubicBezTo>
                  <a:pt x="1303" y="7790"/>
                  <a:pt x="2234" y="8628"/>
                  <a:pt x="3382" y="9124"/>
                </a:cubicBezTo>
                <a:cubicBezTo>
                  <a:pt x="4160" y="9476"/>
                  <a:pt x="5019" y="9654"/>
                  <a:pt x="5873" y="9654"/>
                </a:cubicBezTo>
                <a:cubicBezTo>
                  <a:pt x="7130" y="9654"/>
                  <a:pt x="8377" y="9267"/>
                  <a:pt x="9337" y="8473"/>
                </a:cubicBezTo>
                <a:cubicBezTo>
                  <a:pt x="10950" y="7139"/>
                  <a:pt x="11571" y="4595"/>
                  <a:pt x="10547" y="2765"/>
                </a:cubicBezTo>
                <a:cubicBezTo>
                  <a:pt x="10206" y="2207"/>
                  <a:pt x="9741" y="1680"/>
                  <a:pt x="9213" y="1276"/>
                </a:cubicBezTo>
                <a:cubicBezTo>
                  <a:pt x="8105" y="435"/>
                  <a:pt x="6780" y="1"/>
                  <a:pt x="543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2" name="Google Shape;232;p2"/>
          <p:cNvGrpSpPr/>
          <p:nvPr/>
        </p:nvGrpSpPr>
        <p:grpSpPr>
          <a:xfrm rot="3920554">
            <a:off x="-179243" y="1935436"/>
            <a:ext cx="1063055" cy="1875071"/>
            <a:chOff x="2797700" y="3217325"/>
            <a:chExt cx="682725" cy="1204225"/>
          </a:xfrm>
        </p:grpSpPr>
        <p:sp>
          <p:nvSpPr>
            <p:cNvPr id="233" name="Google Shape;233;p2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" name="Google Shape;240;p2"/>
          <p:cNvGrpSpPr/>
          <p:nvPr/>
        </p:nvGrpSpPr>
        <p:grpSpPr>
          <a:xfrm rot="9764690">
            <a:off x="3560732" y="-1783669"/>
            <a:ext cx="1546779" cy="2481535"/>
            <a:chOff x="2402100" y="3854125"/>
            <a:chExt cx="435600" cy="698825"/>
          </a:xfrm>
        </p:grpSpPr>
        <p:sp>
          <p:nvSpPr>
            <p:cNvPr id="241" name="Google Shape;241;p2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Google Shape;254;p2"/>
          <p:cNvSpPr/>
          <p:nvPr/>
        </p:nvSpPr>
        <p:spPr>
          <a:xfrm rot="10673898">
            <a:off x="2204422" y="-744575"/>
            <a:ext cx="1468370" cy="131299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5" name="Google Shape;255;p2"/>
          <p:cNvGrpSpPr/>
          <p:nvPr/>
        </p:nvGrpSpPr>
        <p:grpSpPr>
          <a:xfrm rot="-6923304">
            <a:off x="7577465" y="-582491"/>
            <a:ext cx="2662542" cy="2828636"/>
            <a:chOff x="4159600" y="887163"/>
            <a:chExt cx="1265600" cy="1344550"/>
          </a:xfrm>
        </p:grpSpPr>
        <p:sp>
          <p:nvSpPr>
            <p:cNvPr id="256" name="Google Shape;256;p2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" name="Google Shape;361;p2"/>
          <p:cNvGrpSpPr/>
          <p:nvPr/>
        </p:nvGrpSpPr>
        <p:grpSpPr>
          <a:xfrm rot="8977348">
            <a:off x="-337299" y="-798513"/>
            <a:ext cx="885679" cy="1420878"/>
            <a:chOff x="2402100" y="3854125"/>
            <a:chExt cx="435600" cy="698825"/>
          </a:xfrm>
        </p:grpSpPr>
        <p:sp>
          <p:nvSpPr>
            <p:cNvPr id="362" name="Google Shape;362;p2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5" name="Google Shape;375;p2"/>
          <p:cNvGrpSpPr/>
          <p:nvPr/>
        </p:nvGrpSpPr>
        <p:grpSpPr>
          <a:xfrm rot="8607250">
            <a:off x="-672758" y="-130852"/>
            <a:ext cx="1219989" cy="1925352"/>
            <a:chOff x="322650" y="2571325"/>
            <a:chExt cx="573100" cy="904450"/>
          </a:xfrm>
        </p:grpSpPr>
        <p:sp>
          <p:nvSpPr>
            <p:cNvPr id="376" name="Google Shape;376;p2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3" name="Google Shape;383;p2"/>
          <p:cNvGrpSpPr/>
          <p:nvPr/>
        </p:nvGrpSpPr>
        <p:grpSpPr>
          <a:xfrm>
            <a:off x="2642400" y="3965675"/>
            <a:ext cx="700450" cy="636075"/>
            <a:chOff x="3652400" y="3788700"/>
            <a:chExt cx="700450" cy="636075"/>
          </a:xfrm>
        </p:grpSpPr>
        <p:sp>
          <p:nvSpPr>
            <p:cNvPr id="384" name="Google Shape;384;p2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399;p2"/>
          <p:cNvGrpSpPr/>
          <p:nvPr/>
        </p:nvGrpSpPr>
        <p:grpSpPr>
          <a:xfrm rot="-1616840">
            <a:off x="2268132" y="4366221"/>
            <a:ext cx="1018996" cy="1634756"/>
            <a:chOff x="2402100" y="3854125"/>
            <a:chExt cx="435600" cy="698825"/>
          </a:xfrm>
        </p:grpSpPr>
        <p:sp>
          <p:nvSpPr>
            <p:cNvPr id="400" name="Google Shape;400;p2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" name="Google Shape;413;p2"/>
          <p:cNvGrpSpPr/>
          <p:nvPr/>
        </p:nvGrpSpPr>
        <p:grpSpPr>
          <a:xfrm rot="-10030981">
            <a:off x="5435049" y="-829610"/>
            <a:ext cx="1062999" cy="1874972"/>
            <a:chOff x="2797700" y="3217325"/>
            <a:chExt cx="682725" cy="1204225"/>
          </a:xfrm>
        </p:grpSpPr>
        <p:sp>
          <p:nvSpPr>
            <p:cNvPr id="414" name="Google Shape;414;p2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1" name="Google Shape;421;p2"/>
          <p:cNvSpPr txBox="1">
            <a:spLocks noGrp="1"/>
          </p:cNvSpPr>
          <p:nvPr>
            <p:ph type="subTitle" idx="1"/>
          </p:nvPr>
        </p:nvSpPr>
        <p:spPr>
          <a:xfrm>
            <a:off x="714300" y="2673702"/>
            <a:ext cx="7715400" cy="51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1pPr>
            <a:lvl2pPr lvl="1">
              <a:spcBef>
                <a:spcPts val="1600"/>
              </a:spcBef>
              <a:spcAft>
                <a:spcPts val="0"/>
              </a:spcAft>
              <a:buSzPts val="1500"/>
              <a:buNone/>
              <a:defRPr sz="1500"/>
            </a:lvl2pPr>
            <a:lvl3pPr lvl="2">
              <a:spcBef>
                <a:spcPts val="1600"/>
              </a:spcBef>
              <a:spcAft>
                <a:spcPts val="0"/>
              </a:spcAft>
              <a:buSzPts val="1500"/>
              <a:buNone/>
              <a:defRPr sz="1500"/>
            </a:lvl3pPr>
            <a:lvl4pPr lvl="3">
              <a:spcBef>
                <a:spcPts val="1600"/>
              </a:spcBef>
              <a:spcAft>
                <a:spcPts val="0"/>
              </a:spcAft>
              <a:buSzPts val="1500"/>
              <a:buNone/>
              <a:defRPr sz="1500"/>
            </a:lvl4pPr>
            <a:lvl5pPr lvl="4">
              <a:spcBef>
                <a:spcPts val="1600"/>
              </a:spcBef>
              <a:spcAft>
                <a:spcPts val="0"/>
              </a:spcAft>
              <a:buSzPts val="1500"/>
              <a:buNone/>
              <a:defRPr sz="1500"/>
            </a:lvl5pPr>
            <a:lvl6pPr lvl="5">
              <a:spcBef>
                <a:spcPts val="1600"/>
              </a:spcBef>
              <a:spcAft>
                <a:spcPts val="0"/>
              </a:spcAft>
              <a:buSzPts val="1500"/>
              <a:buNone/>
              <a:defRPr sz="1500"/>
            </a:lvl6pPr>
            <a:lvl7pPr lvl="6">
              <a:spcBef>
                <a:spcPts val="1600"/>
              </a:spcBef>
              <a:spcAft>
                <a:spcPts val="0"/>
              </a:spcAft>
              <a:buSzPts val="1500"/>
              <a:buNone/>
              <a:defRPr sz="1500"/>
            </a:lvl7pPr>
            <a:lvl8pPr lvl="7">
              <a:spcBef>
                <a:spcPts val="1600"/>
              </a:spcBef>
              <a:spcAft>
                <a:spcPts val="0"/>
              </a:spcAft>
              <a:buSzPts val="1500"/>
              <a:buNone/>
              <a:defRPr sz="1500"/>
            </a:lvl8pPr>
            <a:lvl9pPr lvl="8">
              <a:spcBef>
                <a:spcPts val="1600"/>
              </a:spcBef>
              <a:spcAft>
                <a:spcPts val="160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422" name="Google Shape;422;p2"/>
          <p:cNvSpPr/>
          <p:nvPr/>
        </p:nvSpPr>
        <p:spPr>
          <a:xfrm>
            <a:off x="7982063" y="199877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3" name="Google Shape;423;p2"/>
          <p:cNvGrpSpPr/>
          <p:nvPr/>
        </p:nvGrpSpPr>
        <p:grpSpPr>
          <a:xfrm>
            <a:off x="6692763" y="3965663"/>
            <a:ext cx="610325" cy="417350"/>
            <a:chOff x="364525" y="2023775"/>
            <a:chExt cx="610325" cy="417350"/>
          </a:xfrm>
        </p:grpSpPr>
        <p:sp>
          <p:nvSpPr>
            <p:cNvPr id="424" name="Google Shape;424;p2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2" name="Google Shape;432;p2"/>
          <p:cNvGrpSpPr/>
          <p:nvPr/>
        </p:nvGrpSpPr>
        <p:grpSpPr>
          <a:xfrm rot="901471">
            <a:off x="7869994" y="2465501"/>
            <a:ext cx="1481075" cy="2494684"/>
            <a:chOff x="3026750" y="1552825"/>
            <a:chExt cx="1108700" cy="1867600"/>
          </a:xfrm>
        </p:grpSpPr>
        <p:sp>
          <p:nvSpPr>
            <p:cNvPr id="433" name="Google Shape;433;p2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1093812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4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0" name="Google Shape;690;p4"/>
          <p:cNvSpPr txBox="1">
            <a:spLocks noGrp="1"/>
          </p:cNvSpPr>
          <p:nvPr>
            <p:ph type="body" idx="1"/>
          </p:nvPr>
        </p:nvSpPr>
        <p:spPr>
          <a:xfrm>
            <a:off x="714300" y="1246825"/>
            <a:ext cx="7715400" cy="335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Livvic"/>
              <a:buAutoNum type="arabicPeriod"/>
              <a:defRPr sz="1200">
                <a:latin typeface="Source Sans Pro"/>
                <a:ea typeface="Source Sans Pro"/>
                <a:cs typeface="Source Sans Pro"/>
                <a:sym typeface="Source Sans Pro"/>
              </a:defRPr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>
            <a:endParaRPr/>
          </a:p>
        </p:txBody>
      </p:sp>
      <p:sp>
        <p:nvSpPr>
          <p:cNvPr id="691" name="Google Shape;691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692" name="Google Shape;692;p4"/>
          <p:cNvGrpSpPr/>
          <p:nvPr/>
        </p:nvGrpSpPr>
        <p:grpSpPr>
          <a:xfrm rot="10800000">
            <a:off x="6432983" y="-415904"/>
            <a:ext cx="3672418" cy="1331055"/>
            <a:chOff x="-1068128" y="3996204"/>
            <a:chExt cx="3672418" cy="1331055"/>
          </a:xfrm>
        </p:grpSpPr>
        <p:sp>
          <p:nvSpPr>
            <p:cNvPr id="693" name="Google Shape;693;p4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4" name="Google Shape;694;p4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695" name="Google Shape;695;p4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4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4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4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4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4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4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4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4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4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4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4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4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4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4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4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4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4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4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4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4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4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4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4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4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4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4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4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4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4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4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4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4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4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4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4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4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4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4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4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4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4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4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4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4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4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4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4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4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4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4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4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47" name="Google Shape;747;p4"/>
          <p:cNvGrpSpPr/>
          <p:nvPr/>
        </p:nvGrpSpPr>
        <p:grpSpPr>
          <a:xfrm rot="-6490771">
            <a:off x="7981703" y="226460"/>
            <a:ext cx="1854004" cy="1381948"/>
            <a:chOff x="4500175" y="3779525"/>
            <a:chExt cx="1136425" cy="847075"/>
          </a:xfrm>
        </p:grpSpPr>
        <p:sp>
          <p:nvSpPr>
            <p:cNvPr id="748" name="Google Shape;748;p4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9" name="Google Shape;759;p4"/>
          <p:cNvGrpSpPr/>
          <p:nvPr/>
        </p:nvGrpSpPr>
        <p:grpSpPr>
          <a:xfrm rot="1397489">
            <a:off x="-274602" y="4314896"/>
            <a:ext cx="939977" cy="1657980"/>
            <a:chOff x="2797700" y="3217325"/>
            <a:chExt cx="682725" cy="1204225"/>
          </a:xfrm>
        </p:grpSpPr>
        <p:sp>
          <p:nvSpPr>
            <p:cNvPr id="760" name="Google Shape;760;p4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1402413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p5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20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69" name="Google Shape;769;p5"/>
          <p:cNvSpPr txBox="1">
            <a:spLocks noGrp="1"/>
          </p:cNvSpPr>
          <p:nvPr>
            <p:ph type="body" idx="1"/>
          </p:nvPr>
        </p:nvSpPr>
        <p:spPr>
          <a:xfrm>
            <a:off x="709500" y="1152475"/>
            <a:ext cx="36021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70" name="Google Shape;770;p5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6021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71" name="Google Shape;771;p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772" name="Google Shape;772;p5"/>
          <p:cNvGrpSpPr/>
          <p:nvPr/>
        </p:nvGrpSpPr>
        <p:grpSpPr>
          <a:xfrm>
            <a:off x="5158390" y="4420747"/>
            <a:ext cx="5152105" cy="2831811"/>
            <a:chOff x="4178350" y="2375050"/>
            <a:chExt cx="938350" cy="515775"/>
          </a:xfrm>
        </p:grpSpPr>
        <p:sp>
          <p:nvSpPr>
            <p:cNvPr id="773" name="Google Shape;773;p5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5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5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5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5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5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5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0" name="Google Shape;780;p5"/>
          <p:cNvSpPr/>
          <p:nvPr/>
        </p:nvSpPr>
        <p:spPr>
          <a:xfrm rot="250">
            <a:off x="4216749" y="4568933"/>
            <a:ext cx="1515726" cy="1355247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81" name="Google Shape;781;p5"/>
          <p:cNvGrpSpPr/>
          <p:nvPr/>
        </p:nvGrpSpPr>
        <p:grpSpPr>
          <a:xfrm>
            <a:off x="-755102" y="-2627035"/>
            <a:ext cx="3602094" cy="3253055"/>
            <a:chOff x="1992250" y="544500"/>
            <a:chExt cx="1080250" cy="975575"/>
          </a:xfrm>
        </p:grpSpPr>
        <p:sp>
          <p:nvSpPr>
            <p:cNvPr id="782" name="Google Shape;782;p5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5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4" name="Google Shape;784;p5"/>
          <p:cNvGrpSpPr/>
          <p:nvPr/>
        </p:nvGrpSpPr>
        <p:grpSpPr>
          <a:xfrm rot="9965767">
            <a:off x="8251060" y="-1707548"/>
            <a:ext cx="1296283" cy="3533031"/>
            <a:chOff x="10084800" y="4174013"/>
            <a:chExt cx="585175" cy="1594900"/>
          </a:xfrm>
        </p:grpSpPr>
        <p:sp>
          <p:nvSpPr>
            <p:cNvPr id="785" name="Google Shape;785;p5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86" name="Google Shape;786;p5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787" name="Google Shape;787;p5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5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5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5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5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5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5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5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5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5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5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5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5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00" name="Google Shape;800;p5"/>
          <p:cNvGrpSpPr/>
          <p:nvPr/>
        </p:nvGrpSpPr>
        <p:grpSpPr>
          <a:xfrm>
            <a:off x="5861950" y="4553275"/>
            <a:ext cx="700450" cy="636075"/>
            <a:chOff x="3652400" y="3788700"/>
            <a:chExt cx="700450" cy="636075"/>
          </a:xfrm>
        </p:grpSpPr>
        <p:sp>
          <p:nvSpPr>
            <p:cNvPr id="801" name="Google Shape;801;p5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5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5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5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5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5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5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5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5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5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5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5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5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5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5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6" name="Google Shape;816;p5"/>
          <p:cNvGrpSpPr/>
          <p:nvPr/>
        </p:nvGrpSpPr>
        <p:grpSpPr>
          <a:xfrm rot="-1958260">
            <a:off x="8555882" y="3984798"/>
            <a:ext cx="686618" cy="1211092"/>
            <a:chOff x="2797700" y="3217325"/>
            <a:chExt cx="682725" cy="1204225"/>
          </a:xfrm>
        </p:grpSpPr>
        <p:sp>
          <p:nvSpPr>
            <p:cNvPr id="817" name="Google Shape;817;p5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5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5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5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5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5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5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2438946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p6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26" name="Google Shape;826;p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827" name="Google Shape;827;p6"/>
          <p:cNvGrpSpPr/>
          <p:nvPr/>
        </p:nvGrpSpPr>
        <p:grpSpPr>
          <a:xfrm rot="10799839">
            <a:off x="6825010" y="-467128"/>
            <a:ext cx="3514195" cy="1585497"/>
            <a:chOff x="5619200" y="4458200"/>
            <a:chExt cx="1647150" cy="742900"/>
          </a:xfrm>
        </p:grpSpPr>
        <p:sp>
          <p:nvSpPr>
            <p:cNvPr id="828" name="Google Shape;828;p6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6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6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6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6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" name="Google Shape;833;p6"/>
          <p:cNvGrpSpPr/>
          <p:nvPr/>
        </p:nvGrpSpPr>
        <p:grpSpPr>
          <a:xfrm>
            <a:off x="-618805" y="3905228"/>
            <a:ext cx="3100966" cy="2800388"/>
            <a:chOff x="1992250" y="544500"/>
            <a:chExt cx="1080250" cy="975575"/>
          </a:xfrm>
        </p:grpSpPr>
        <p:sp>
          <p:nvSpPr>
            <p:cNvPr id="834" name="Google Shape;834;p6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6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" name="Google Shape;836;p6"/>
          <p:cNvGrpSpPr/>
          <p:nvPr/>
        </p:nvGrpSpPr>
        <p:grpSpPr>
          <a:xfrm>
            <a:off x="8472432" y="3735698"/>
            <a:ext cx="548733" cy="498301"/>
            <a:chOff x="3652400" y="3788700"/>
            <a:chExt cx="700450" cy="636075"/>
          </a:xfrm>
        </p:grpSpPr>
        <p:sp>
          <p:nvSpPr>
            <p:cNvPr id="837" name="Google Shape;837;p6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6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6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6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6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6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6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6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6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6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6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6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6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6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6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" name="Google Shape;852;p6"/>
          <p:cNvGrpSpPr/>
          <p:nvPr/>
        </p:nvGrpSpPr>
        <p:grpSpPr>
          <a:xfrm rot="-2292214">
            <a:off x="7637953" y="3916526"/>
            <a:ext cx="1315694" cy="2110646"/>
            <a:chOff x="2402100" y="3854125"/>
            <a:chExt cx="435600" cy="698825"/>
          </a:xfrm>
        </p:grpSpPr>
        <p:sp>
          <p:nvSpPr>
            <p:cNvPr id="853" name="Google Shape;853;p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6" name="Google Shape;866;p6"/>
          <p:cNvSpPr/>
          <p:nvPr/>
        </p:nvSpPr>
        <p:spPr>
          <a:xfrm rot="449">
            <a:off x="1478275" y="3905336"/>
            <a:ext cx="1686746" cy="1507986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7" name="Google Shape;867;p6"/>
          <p:cNvGrpSpPr/>
          <p:nvPr/>
        </p:nvGrpSpPr>
        <p:grpSpPr>
          <a:xfrm rot="-974686">
            <a:off x="-28425" y="3500850"/>
            <a:ext cx="807661" cy="2204114"/>
            <a:chOff x="10084800" y="4174013"/>
            <a:chExt cx="585175" cy="1594900"/>
          </a:xfrm>
        </p:grpSpPr>
        <p:sp>
          <p:nvSpPr>
            <p:cNvPr id="868" name="Google Shape;868;p6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69" name="Google Shape;869;p6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870" name="Google Shape;870;p6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6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6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6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6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6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6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6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6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6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6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6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6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631881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p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1002" name="Google Shape;1002;p8"/>
          <p:cNvGrpSpPr/>
          <p:nvPr/>
        </p:nvGrpSpPr>
        <p:grpSpPr>
          <a:xfrm rot="10800000" flipH="1">
            <a:off x="4571990" y="-432411"/>
            <a:ext cx="5995306" cy="3699551"/>
            <a:chOff x="4178350" y="2375050"/>
            <a:chExt cx="938350" cy="515775"/>
          </a:xfrm>
        </p:grpSpPr>
        <p:sp>
          <p:nvSpPr>
            <p:cNvPr id="1003" name="Google Shape;1003;p8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8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8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8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8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8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8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" name="Google Shape;1010;p8"/>
          <p:cNvSpPr txBox="1">
            <a:spLocks noGrp="1"/>
          </p:cNvSpPr>
          <p:nvPr>
            <p:ph type="title"/>
          </p:nvPr>
        </p:nvSpPr>
        <p:spPr>
          <a:xfrm>
            <a:off x="5953125" y="526350"/>
            <a:ext cx="2476800" cy="40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 b="1"/>
            </a:lvl1pPr>
            <a:lvl2pPr lvl="1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011" name="Google Shape;1011;p8"/>
          <p:cNvGrpSpPr/>
          <p:nvPr/>
        </p:nvGrpSpPr>
        <p:grpSpPr>
          <a:xfrm>
            <a:off x="-1130481" y="4057287"/>
            <a:ext cx="4742310" cy="2138883"/>
            <a:chOff x="5619200" y="4458200"/>
            <a:chExt cx="1647150" cy="742900"/>
          </a:xfrm>
        </p:grpSpPr>
        <p:sp>
          <p:nvSpPr>
            <p:cNvPr id="1012" name="Google Shape;1012;p8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8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8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8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8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7" name="Google Shape;1017;p8"/>
          <p:cNvGrpSpPr/>
          <p:nvPr/>
        </p:nvGrpSpPr>
        <p:grpSpPr>
          <a:xfrm rot="2025103">
            <a:off x="3868157" y="4340549"/>
            <a:ext cx="1166943" cy="1841636"/>
            <a:chOff x="322650" y="2571325"/>
            <a:chExt cx="573100" cy="904450"/>
          </a:xfrm>
        </p:grpSpPr>
        <p:sp>
          <p:nvSpPr>
            <p:cNvPr id="1018" name="Google Shape;1018;p8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8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8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8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8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8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8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5" name="Google Shape;1025;p8"/>
          <p:cNvGrpSpPr/>
          <p:nvPr/>
        </p:nvGrpSpPr>
        <p:grpSpPr>
          <a:xfrm>
            <a:off x="4347838" y="95238"/>
            <a:ext cx="700450" cy="636075"/>
            <a:chOff x="3652400" y="3788700"/>
            <a:chExt cx="700450" cy="636075"/>
          </a:xfrm>
        </p:grpSpPr>
        <p:sp>
          <p:nvSpPr>
            <p:cNvPr id="1026" name="Google Shape;1026;p8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8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8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8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8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8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8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8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8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8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8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8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8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8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8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1" name="Google Shape;1041;p8"/>
          <p:cNvGrpSpPr/>
          <p:nvPr/>
        </p:nvGrpSpPr>
        <p:grpSpPr>
          <a:xfrm>
            <a:off x="-210841" y="2666472"/>
            <a:ext cx="1039446" cy="2836051"/>
            <a:chOff x="10084800" y="4174013"/>
            <a:chExt cx="585175" cy="1594900"/>
          </a:xfrm>
        </p:grpSpPr>
        <p:sp>
          <p:nvSpPr>
            <p:cNvPr id="1042" name="Google Shape;1042;p8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43" name="Google Shape;1043;p8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1044" name="Google Shape;1044;p8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8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8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8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8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8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8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8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8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28287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9"/>
          <p:cNvSpPr txBox="1">
            <a:spLocks noGrp="1"/>
          </p:cNvSpPr>
          <p:nvPr>
            <p:ph type="title"/>
          </p:nvPr>
        </p:nvSpPr>
        <p:spPr>
          <a:xfrm>
            <a:off x="714300" y="1757163"/>
            <a:ext cx="31098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2pPr>
            <a:lvl3pPr lvl="2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3pPr>
            <a:lvl4pPr lvl="3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4pPr>
            <a:lvl5pPr lvl="4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5pPr>
            <a:lvl6pPr lvl="5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6pPr>
            <a:lvl7pPr lvl="6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7pPr>
            <a:lvl8pPr lvl="7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8pPr>
            <a:lvl9pPr lvl="8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9pPr>
          </a:lstStyle>
          <a:p>
            <a:endParaRPr/>
          </a:p>
        </p:txBody>
      </p:sp>
      <p:sp>
        <p:nvSpPr>
          <p:cNvPr id="1059" name="Google Shape;1059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1060" name="Google Shape;1060;p9"/>
          <p:cNvGrpSpPr/>
          <p:nvPr/>
        </p:nvGrpSpPr>
        <p:grpSpPr>
          <a:xfrm rot="10800000" flipH="1">
            <a:off x="1513733" y="-704506"/>
            <a:ext cx="6608366" cy="2210425"/>
            <a:chOff x="5619200" y="4458200"/>
            <a:chExt cx="1647150" cy="742900"/>
          </a:xfrm>
        </p:grpSpPr>
        <p:sp>
          <p:nvSpPr>
            <p:cNvPr id="1061" name="Google Shape;1061;p9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9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9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9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9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6" name="Google Shape;1066;p9"/>
          <p:cNvSpPr/>
          <p:nvPr/>
        </p:nvSpPr>
        <p:spPr>
          <a:xfrm rot="-10000102">
            <a:off x="7637339" y="-195273"/>
            <a:ext cx="2002471" cy="1790385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67" name="Google Shape;1067;p9"/>
          <p:cNvGrpSpPr/>
          <p:nvPr/>
        </p:nvGrpSpPr>
        <p:grpSpPr>
          <a:xfrm>
            <a:off x="-738087" y="3748295"/>
            <a:ext cx="6319506" cy="2428630"/>
            <a:chOff x="4178350" y="2375050"/>
            <a:chExt cx="938350" cy="515775"/>
          </a:xfrm>
        </p:grpSpPr>
        <p:sp>
          <p:nvSpPr>
            <p:cNvPr id="1068" name="Google Shape;1068;p9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9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9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9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9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9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9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5" name="Google Shape;1075;p9"/>
          <p:cNvGrpSpPr/>
          <p:nvPr/>
        </p:nvGrpSpPr>
        <p:grpSpPr>
          <a:xfrm rot="-1665452" flipH="1">
            <a:off x="4128258" y="3652658"/>
            <a:ext cx="2662557" cy="2828652"/>
            <a:chOff x="4159600" y="887163"/>
            <a:chExt cx="1265600" cy="1344550"/>
          </a:xfrm>
        </p:grpSpPr>
        <p:sp>
          <p:nvSpPr>
            <p:cNvPr id="1076" name="Google Shape;1076;p9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9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9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9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9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9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9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9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9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9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9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9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9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9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9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9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9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9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9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9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9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9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9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9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9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9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9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9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9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9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9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9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9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9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9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9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9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9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9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9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9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9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9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9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9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9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9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9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9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9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9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9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9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9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9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9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9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9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9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9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9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9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9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9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9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9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9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9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9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9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9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9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9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9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9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9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9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9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9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9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9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9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9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9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9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9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9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9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9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9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9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9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9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9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9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9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9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9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9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9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9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9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9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9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9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1" name="Google Shape;1181;p9"/>
          <p:cNvGrpSpPr/>
          <p:nvPr/>
        </p:nvGrpSpPr>
        <p:grpSpPr>
          <a:xfrm rot="7513056">
            <a:off x="-362163" y="-767833"/>
            <a:ext cx="1219972" cy="1925325"/>
            <a:chOff x="322650" y="2571325"/>
            <a:chExt cx="573100" cy="904450"/>
          </a:xfrm>
        </p:grpSpPr>
        <p:sp>
          <p:nvSpPr>
            <p:cNvPr id="1182" name="Google Shape;1182;p9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9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9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9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9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9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9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9" name="Google Shape;1189;p9"/>
          <p:cNvGrpSpPr/>
          <p:nvPr/>
        </p:nvGrpSpPr>
        <p:grpSpPr>
          <a:xfrm rot="-9626360">
            <a:off x="1195526" y="-962928"/>
            <a:ext cx="1102906" cy="1769527"/>
            <a:chOff x="2402100" y="3854125"/>
            <a:chExt cx="435600" cy="698825"/>
          </a:xfrm>
        </p:grpSpPr>
        <p:sp>
          <p:nvSpPr>
            <p:cNvPr id="1190" name="Google Shape;1190;p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3" name="Google Shape;1203;p9"/>
          <p:cNvGrpSpPr/>
          <p:nvPr/>
        </p:nvGrpSpPr>
        <p:grpSpPr>
          <a:xfrm>
            <a:off x="7064729" y="4104591"/>
            <a:ext cx="548733" cy="498301"/>
            <a:chOff x="3652400" y="3788700"/>
            <a:chExt cx="700450" cy="636075"/>
          </a:xfrm>
        </p:grpSpPr>
        <p:sp>
          <p:nvSpPr>
            <p:cNvPr id="1204" name="Google Shape;1204;p9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9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9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9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9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9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9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9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9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9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9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9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9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9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9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9" name="Google Shape;1219;p9"/>
          <p:cNvGrpSpPr/>
          <p:nvPr/>
        </p:nvGrpSpPr>
        <p:grpSpPr>
          <a:xfrm rot="-1969473">
            <a:off x="8258770" y="3864658"/>
            <a:ext cx="1102925" cy="1769499"/>
            <a:chOff x="2402100" y="3854125"/>
            <a:chExt cx="435600" cy="698825"/>
          </a:xfrm>
        </p:grpSpPr>
        <p:sp>
          <p:nvSpPr>
            <p:cNvPr id="1220" name="Google Shape;1220;p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3" name="Google Shape;1233;p9"/>
          <p:cNvGrpSpPr/>
          <p:nvPr/>
        </p:nvGrpSpPr>
        <p:grpSpPr>
          <a:xfrm rot="-1802793">
            <a:off x="-3074" y="3078487"/>
            <a:ext cx="1039447" cy="2836089"/>
            <a:chOff x="10084800" y="4174013"/>
            <a:chExt cx="585175" cy="1594900"/>
          </a:xfrm>
        </p:grpSpPr>
        <p:sp>
          <p:nvSpPr>
            <p:cNvPr id="1234" name="Google Shape;1234;p9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35" name="Google Shape;1235;p9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1236" name="Google Shape;1236;p9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9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9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9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9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9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9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9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9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9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9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9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9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49" name="Google Shape;1249;p9"/>
          <p:cNvGrpSpPr/>
          <p:nvPr/>
        </p:nvGrpSpPr>
        <p:grpSpPr>
          <a:xfrm>
            <a:off x="8498988" y="2757794"/>
            <a:ext cx="846716" cy="1493480"/>
            <a:chOff x="2797700" y="3217325"/>
            <a:chExt cx="682725" cy="1204225"/>
          </a:xfrm>
        </p:grpSpPr>
        <p:sp>
          <p:nvSpPr>
            <p:cNvPr id="1250" name="Google Shape;1250;p9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9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9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9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9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9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9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57" name="Google Shape;1257;p9"/>
          <p:cNvSpPr/>
          <p:nvPr/>
        </p:nvSpPr>
        <p:spPr>
          <a:xfrm>
            <a:off x="4934550" y="735288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8" name="Google Shape;1258;p9"/>
          <p:cNvSpPr/>
          <p:nvPr/>
        </p:nvSpPr>
        <p:spPr>
          <a:xfrm>
            <a:off x="7695088" y="480425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9" name="Google Shape;1259;p9"/>
          <p:cNvSpPr txBox="1">
            <a:spLocks noGrp="1"/>
          </p:cNvSpPr>
          <p:nvPr>
            <p:ph type="subTitle" idx="1"/>
          </p:nvPr>
        </p:nvSpPr>
        <p:spPr>
          <a:xfrm>
            <a:off x="4572000" y="1928425"/>
            <a:ext cx="3857700" cy="113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402297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7">
    <p:bg>
      <p:bgPr>
        <a:solidFill>
          <a:schemeClr val="lt2"/>
        </a:solidFill>
        <a:effectLst/>
      </p:bgPr>
    </p:bg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sp>
        <p:nvSpPr>
          <p:cNvPr id="1262" name="Google Shape;1262;p10"/>
          <p:cNvSpPr/>
          <p:nvPr/>
        </p:nvSpPr>
        <p:spPr>
          <a:xfrm>
            <a:off x="-1084580" y="4602903"/>
            <a:ext cx="2869524" cy="2800388"/>
          </a:xfrm>
          <a:custGeom>
            <a:avLst/>
            <a:gdLst/>
            <a:ahLst/>
            <a:cxnLst/>
            <a:rect l="l" t="t" r="r" b="b"/>
            <a:pathLst>
              <a:path w="39985" h="39023" extrusionOk="0">
                <a:moveTo>
                  <a:pt x="19555" y="1"/>
                </a:moveTo>
                <a:cubicBezTo>
                  <a:pt x="17751" y="1"/>
                  <a:pt x="15948" y="224"/>
                  <a:pt x="14208" y="672"/>
                </a:cubicBezTo>
                <a:lnTo>
                  <a:pt x="14397" y="744"/>
                </a:lnTo>
                <a:lnTo>
                  <a:pt x="14397" y="744"/>
                </a:lnTo>
                <a:cubicBezTo>
                  <a:pt x="12048" y="978"/>
                  <a:pt x="9715" y="1569"/>
                  <a:pt x="7787" y="2906"/>
                </a:cubicBezTo>
                <a:cubicBezTo>
                  <a:pt x="5987" y="4146"/>
                  <a:pt x="4654" y="5976"/>
                  <a:pt x="3537" y="7869"/>
                </a:cubicBezTo>
                <a:cubicBezTo>
                  <a:pt x="1397" y="11560"/>
                  <a:pt x="1" y="15748"/>
                  <a:pt x="32" y="19997"/>
                </a:cubicBezTo>
                <a:cubicBezTo>
                  <a:pt x="63" y="24247"/>
                  <a:pt x="1521" y="28558"/>
                  <a:pt x="4499" y="31629"/>
                </a:cubicBezTo>
                <a:cubicBezTo>
                  <a:pt x="7290" y="34514"/>
                  <a:pt x="11106" y="36096"/>
                  <a:pt x="14921" y="37337"/>
                </a:cubicBezTo>
                <a:cubicBezTo>
                  <a:pt x="17618" y="38244"/>
                  <a:pt x="20443" y="39022"/>
                  <a:pt x="23270" y="39022"/>
                </a:cubicBezTo>
                <a:cubicBezTo>
                  <a:pt x="24117" y="39022"/>
                  <a:pt x="24965" y="38952"/>
                  <a:pt x="25809" y="38795"/>
                </a:cubicBezTo>
                <a:cubicBezTo>
                  <a:pt x="32044" y="37616"/>
                  <a:pt x="36479" y="31815"/>
                  <a:pt x="38434" y="25798"/>
                </a:cubicBezTo>
                <a:cubicBezTo>
                  <a:pt x="39054" y="23968"/>
                  <a:pt x="39457" y="22106"/>
                  <a:pt x="39612" y="20183"/>
                </a:cubicBezTo>
                <a:cubicBezTo>
                  <a:pt x="39985" y="13979"/>
                  <a:pt x="36945" y="7714"/>
                  <a:pt x="31951" y="3991"/>
                </a:cubicBezTo>
                <a:cubicBezTo>
                  <a:pt x="28423" y="1346"/>
                  <a:pt x="23987" y="1"/>
                  <a:pt x="1955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3" name="Google Shape;1263;p10"/>
          <p:cNvSpPr txBox="1">
            <a:spLocks noGrp="1"/>
          </p:cNvSpPr>
          <p:nvPr>
            <p:ph type="title"/>
          </p:nvPr>
        </p:nvSpPr>
        <p:spPr>
          <a:xfrm>
            <a:off x="714300" y="546402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64" name="Google Shape;1264;p10"/>
          <p:cNvGrpSpPr/>
          <p:nvPr/>
        </p:nvGrpSpPr>
        <p:grpSpPr>
          <a:xfrm rot="10800000">
            <a:off x="6628389" y="-463013"/>
            <a:ext cx="4494673" cy="1629078"/>
            <a:chOff x="-1068128" y="3996204"/>
            <a:chExt cx="3672418" cy="1331055"/>
          </a:xfrm>
        </p:grpSpPr>
        <p:sp>
          <p:nvSpPr>
            <p:cNvPr id="1265" name="Google Shape;1265;p10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66" name="Google Shape;1266;p10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1267" name="Google Shape;1267;p10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10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10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10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10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10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10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10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10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10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10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10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10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10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10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10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10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10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10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10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10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10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10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10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10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10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10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10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10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10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10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10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10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10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10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10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10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10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10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10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10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10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10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10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10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10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10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10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10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10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10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10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19" name="Google Shape;1319;p10"/>
          <p:cNvGrpSpPr/>
          <p:nvPr/>
        </p:nvGrpSpPr>
        <p:grpSpPr>
          <a:xfrm rot="1156600">
            <a:off x="-466355" y="3496234"/>
            <a:ext cx="871121" cy="1397678"/>
            <a:chOff x="2402100" y="3854125"/>
            <a:chExt cx="435600" cy="698825"/>
          </a:xfrm>
        </p:grpSpPr>
        <p:sp>
          <p:nvSpPr>
            <p:cNvPr id="1320" name="Google Shape;1320;p10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10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10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10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10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10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10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10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10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10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10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10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10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" name="Google Shape;1333;p10"/>
          <p:cNvGrpSpPr/>
          <p:nvPr/>
        </p:nvGrpSpPr>
        <p:grpSpPr>
          <a:xfrm rot="10091607" flipH="1">
            <a:off x="5890244" y="-600340"/>
            <a:ext cx="2103360" cy="1567814"/>
            <a:chOff x="4500175" y="3779525"/>
            <a:chExt cx="1136425" cy="847075"/>
          </a:xfrm>
        </p:grpSpPr>
        <p:sp>
          <p:nvSpPr>
            <p:cNvPr id="1334" name="Google Shape;1334;p10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10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10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10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10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10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10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10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10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10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10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5" name="Google Shape;1345;p10"/>
          <p:cNvGrpSpPr/>
          <p:nvPr/>
        </p:nvGrpSpPr>
        <p:grpSpPr>
          <a:xfrm rot="-1341702" flipH="1">
            <a:off x="8386280" y="4258898"/>
            <a:ext cx="854365" cy="1506973"/>
            <a:chOff x="2797700" y="3217325"/>
            <a:chExt cx="682725" cy="1204225"/>
          </a:xfrm>
        </p:grpSpPr>
        <p:sp>
          <p:nvSpPr>
            <p:cNvPr id="1346" name="Google Shape;1346;p10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10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10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10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10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10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10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3" name="Google Shape;1353;p10"/>
          <p:cNvGrpSpPr/>
          <p:nvPr/>
        </p:nvGrpSpPr>
        <p:grpSpPr>
          <a:xfrm>
            <a:off x="965063" y="4651350"/>
            <a:ext cx="610325" cy="417350"/>
            <a:chOff x="364525" y="2023775"/>
            <a:chExt cx="610325" cy="417350"/>
          </a:xfrm>
        </p:grpSpPr>
        <p:sp>
          <p:nvSpPr>
            <p:cNvPr id="1354" name="Google Shape;1354;p10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10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10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10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10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10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10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10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7460573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p11"/>
          <p:cNvSpPr txBox="1">
            <a:spLocks noGrp="1"/>
          </p:cNvSpPr>
          <p:nvPr>
            <p:ph type="title" hasCustomPrompt="1"/>
          </p:nvPr>
        </p:nvSpPr>
        <p:spPr>
          <a:xfrm>
            <a:off x="714300" y="1106125"/>
            <a:ext cx="77154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2pPr>
            <a:lvl3pPr lvl="2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3pPr>
            <a:lvl4pPr lvl="3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4pPr>
            <a:lvl5pPr lvl="4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5pPr>
            <a:lvl6pPr lvl="5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6pPr>
            <a:lvl7pPr lvl="6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7pPr>
            <a:lvl8pPr lvl="7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8pPr>
            <a:lvl9pPr lvl="8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9pPr>
          </a:lstStyle>
          <a:p>
            <a:r>
              <a:t>xx%</a:t>
            </a:r>
          </a:p>
        </p:txBody>
      </p:sp>
      <p:sp>
        <p:nvSpPr>
          <p:cNvPr id="1364" name="Google Shape;1364;p11"/>
          <p:cNvSpPr txBox="1">
            <a:spLocks noGrp="1"/>
          </p:cNvSpPr>
          <p:nvPr>
            <p:ph type="body" idx="1"/>
          </p:nvPr>
        </p:nvSpPr>
        <p:spPr>
          <a:xfrm>
            <a:off x="714300" y="2895050"/>
            <a:ext cx="77154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273050" algn="ctr">
              <a:spcBef>
                <a:spcPts val="1600"/>
              </a:spcBef>
              <a:spcAft>
                <a:spcPts val="0"/>
              </a:spcAft>
              <a:buSzPts val="700"/>
              <a:buChar char="○"/>
              <a:defRPr sz="700"/>
            </a:lvl2pPr>
            <a:lvl3pPr marL="1371600" lvl="2" indent="-273050" algn="ctr">
              <a:spcBef>
                <a:spcPts val="1600"/>
              </a:spcBef>
              <a:spcAft>
                <a:spcPts val="0"/>
              </a:spcAft>
              <a:buSzPts val="700"/>
              <a:buChar char="■"/>
              <a:defRPr sz="700"/>
            </a:lvl3pPr>
            <a:lvl4pPr marL="1828800" lvl="3" indent="-273050" algn="ctr">
              <a:spcBef>
                <a:spcPts val="1600"/>
              </a:spcBef>
              <a:spcAft>
                <a:spcPts val="0"/>
              </a:spcAft>
              <a:buSzPts val="700"/>
              <a:buChar char="●"/>
              <a:defRPr sz="700"/>
            </a:lvl4pPr>
            <a:lvl5pPr marL="2286000" lvl="4" indent="-273050" algn="ctr">
              <a:spcBef>
                <a:spcPts val="1600"/>
              </a:spcBef>
              <a:spcAft>
                <a:spcPts val="0"/>
              </a:spcAft>
              <a:buSzPts val="700"/>
              <a:buChar char="○"/>
              <a:defRPr sz="700"/>
            </a:lvl5pPr>
            <a:lvl6pPr marL="2743200" lvl="5" indent="-273050" algn="ctr">
              <a:spcBef>
                <a:spcPts val="1600"/>
              </a:spcBef>
              <a:spcAft>
                <a:spcPts val="0"/>
              </a:spcAft>
              <a:buSzPts val="700"/>
              <a:buChar char="■"/>
              <a:defRPr sz="700"/>
            </a:lvl6pPr>
            <a:lvl7pPr marL="3200400" lvl="6" indent="-273050" algn="ctr">
              <a:spcBef>
                <a:spcPts val="1600"/>
              </a:spcBef>
              <a:spcAft>
                <a:spcPts val="0"/>
              </a:spcAft>
              <a:buSzPts val="700"/>
              <a:buChar char="●"/>
              <a:defRPr sz="700"/>
            </a:lvl7pPr>
            <a:lvl8pPr marL="3657600" lvl="7" indent="-273050" algn="ctr">
              <a:spcBef>
                <a:spcPts val="1600"/>
              </a:spcBef>
              <a:spcAft>
                <a:spcPts val="0"/>
              </a:spcAft>
              <a:buSzPts val="700"/>
              <a:buChar char="○"/>
              <a:defRPr sz="700"/>
            </a:lvl8pPr>
            <a:lvl9pPr marL="4114800" lvl="8" indent="-273050" algn="ctr">
              <a:spcBef>
                <a:spcPts val="1600"/>
              </a:spcBef>
              <a:spcAft>
                <a:spcPts val="1600"/>
              </a:spcAft>
              <a:buSzPts val="700"/>
              <a:buChar char="■"/>
              <a:defRPr sz="700"/>
            </a:lvl9pPr>
          </a:lstStyle>
          <a:p>
            <a:endParaRPr/>
          </a:p>
        </p:txBody>
      </p:sp>
      <p:sp>
        <p:nvSpPr>
          <p:cNvPr id="1365" name="Google Shape;1365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1366" name="Google Shape;1366;p11"/>
          <p:cNvGrpSpPr/>
          <p:nvPr/>
        </p:nvGrpSpPr>
        <p:grpSpPr>
          <a:xfrm>
            <a:off x="-1395361" y="3069630"/>
            <a:ext cx="5889385" cy="2656239"/>
            <a:chOff x="5619200" y="4458200"/>
            <a:chExt cx="1647150" cy="742900"/>
          </a:xfrm>
        </p:grpSpPr>
        <p:sp>
          <p:nvSpPr>
            <p:cNvPr id="1367" name="Google Shape;1367;p11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11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11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11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11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2" name="Google Shape;1372;p11"/>
          <p:cNvGrpSpPr/>
          <p:nvPr/>
        </p:nvGrpSpPr>
        <p:grpSpPr>
          <a:xfrm rot="10800000">
            <a:off x="-455846" y="-473186"/>
            <a:ext cx="1481112" cy="2494740"/>
            <a:chOff x="3026750" y="1552825"/>
            <a:chExt cx="1108700" cy="1867600"/>
          </a:xfrm>
        </p:grpSpPr>
        <p:sp>
          <p:nvSpPr>
            <p:cNvPr id="1373" name="Google Shape;1373;p11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11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11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11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11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11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11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11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11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11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11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11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11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11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11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11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11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11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11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" name="Google Shape;1392;p11"/>
          <p:cNvGrpSpPr/>
          <p:nvPr/>
        </p:nvGrpSpPr>
        <p:grpSpPr>
          <a:xfrm rot="10800000" flipH="1">
            <a:off x="5666089" y="-544904"/>
            <a:ext cx="4078069" cy="2428630"/>
            <a:chOff x="4178350" y="2375050"/>
            <a:chExt cx="938350" cy="515775"/>
          </a:xfrm>
        </p:grpSpPr>
        <p:sp>
          <p:nvSpPr>
            <p:cNvPr id="1393" name="Google Shape;1393;p11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11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11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11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11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11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11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0" name="Google Shape;1400;p11"/>
          <p:cNvGrpSpPr/>
          <p:nvPr/>
        </p:nvGrpSpPr>
        <p:grpSpPr>
          <a:xfrm rot="-8303019">
            <a:off x="7548876" y="301633"/>
            <a:ext cx="2662537" cy="2828630"/>
            <a:chOff x="4159600" y="887163"/>
            <a:chExt cx="1265600" cy="1344550"/>
          </a:xfrm>
        </p:grpSpPr>
        <p:sp>
          <p:nvSpPr>
            <p:cNvPr id="1401" name="Google Shape;1401;p11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11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11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11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11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11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11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11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11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11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11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11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11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11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11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11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11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11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11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11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11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11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11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11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11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11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11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11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11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11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11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11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11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11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11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11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11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11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11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11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11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11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11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11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11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11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11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11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11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11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11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11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11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11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11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11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11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11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11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11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11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11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11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11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11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11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11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11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11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11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11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11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11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11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11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11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11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11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11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11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11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11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11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11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11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11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11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11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11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11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11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11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11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11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11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11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11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11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11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11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11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11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11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11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11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6" name="Google Shape;1506;p11"/>
          <p:cNvSpPr/>
          <p:nvPr/>
        </p:nvSpPr>
        <p:spPr>
          <a:xfrm rot="900256">
            <a:off x="4082698" y="3959745"/>
            <a:ext cx="1751642" cy="1566076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07" name="Google Shape;1507;p11"/>
          <p:cNvGrpSpPr/>
          <p:nvPr/>
        </p:nvGrpSpPr>
        <p:grpSpPr>
          <a:xfrm rot="10800000">
            <a:off x="4996947" y="-738449"/>
            <a:ext cx="1010203" cy="1594184"/>
            <a:chOff x="322650" y="2571325"/>
            <a:chExt cx="573100" cy="904450"/>
          </a:xfrm>
        </p:grpSpPr>
        <p:sp>
          <p:nvSpPr>
            <p:cNvPr id="1508" name="Google Shape;1508;p11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11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11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11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11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11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11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5" name="Google Shape;1515;p11"/>
          <p:cNvGrpSpPr/>
          <p:nvPr/>
        </p:nvGrpSpPr>
        <p:grpSpPr>
          <a:xfrm>
            <a:off x="364063" y="2647938"/>
            <a:ext cx="700450" cy="636075"/>
            <a:chOff x="3652400" y="3788700"/>
            <a:chExt cx="700450" cy="636075"/>
          </a:xfrm>
        </p:grpSpPr>
        <p:sp>
          <p:nvSpPr>
            <p:cNvPr id="1516" name="Google Shape;1516;p11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11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11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11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11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11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11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11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11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11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11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11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11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11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11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1" name="Google Shape;1531;p11"/>
          <p:cNvSpPr/>
          <p:nvPr/>
        </p:nvSpPr>
        <p:spPr>
          <a:xfrm>
            <a:off x="1619163" y="229025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32" name="Google Shape;1532;p11"/>
          <p:cNvGrpSpPr/>
          <p:nvPr/>
        </p:nvGrpSpPr>
        <p:grpSpPr>
          <a:xfrm rot="-1403899">
            <a:off x="905145" y="4196311"/>
            <a:ext cx="1168303" cy="1874471"/>
            <a:chOff x="2402100" y="3854125"/>
            <a:chExt cx="435600" cy="698825"/>
          </a:xfrm>
        </p:grpSpPr>
        <p:sp>
          <p:nvSpPr>
            <p:cNvPr id="1533" name="Google Shape;1533;p11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11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11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11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11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11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11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11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11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11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11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11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11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6" name="Google Shape;1546;p11"/>
          <p:cNvSpPr/>
          <p:nvPr/>
        </p:nvSpPr>
        <p:spPr>
          <a:xfrm>
            <a:off x="8093875" y="351957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47" name="Google Shape;1547;p11"/>
          <p:cNvGrpSpPr/>
          <p:nvPr/>
        </p:nvGrpSpPr>
        <p:grpSpPr>
          <a:xfrm>
            <a:off x="6784683" y="4041419"/>
            <a:ext cx="2073648" cy="1872714"/>
            <a:chOff x="1992250" y="544500"/>
            <a:chExt cx="1080250" cy="975575"/>
          </a:xfrm>
        </p:grpSpPr>
        <p:sp>
          <p:nvSpPr>
            <p:cNvPr id="1548" name="Google Shape;1548;p11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11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0" name="Google Shape;1550;p11"/>
          <p:cNvGrpSpPr/>
          <p:nvPr/>
        </p:nvGrpSpPr>
        <p:grpSpPr>
          <a:xfrm rot="-1971140" flipH="1">
            <a:off x="7655162" y="3911948"/>
            <a:ext cx="1853974" cy="1381926"/>
            <a:chOff x="4500175" y="3779525"/>
            <a:chExt cx="1136425" cy="847075"/>
          </a:xfrm>
        </p:grpSpPr>
        <p:sp>
          <p:nvSpPr>
            <p:cNvPr id="1551" name="Google Shape;1551;p11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11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11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11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11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11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11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11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11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11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11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2" name="Google Shape;1562;p11"/>
          <p:cNvGrpSpPr/>
          <p:nvPr/>
        </p:nvGrpSpPr>
        <p:grpSpPr>
          <a:xfrm rot="8728791">
            <a:off x="2127854" y="-397679"/>
            <a:ext cx="589483" cy="1039759"/>
            <a:chOff x="2797700" y="3217325"/>
            <a:chExt cx="682725" cy="1204225"/>
          </a:xfrm>
        </p:grpSpPr>
        <p:sp>
          <p:nvSpPr>
            <p:cNvPr id="1563" name="Google Shape;1563;p11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11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11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11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11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11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11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5189825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437881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Google Shape;1573;p13"/>
          <p:cNvSpPr txBox="1">
            <a:spLocks noGrp="1"/>
          </p:cNvSpPr>
          <p:nvPr>
            <p:ph type="title"/>
          </p:nvPr>
        </p:nvSpPr>
        <p:spPr>
          <a:xfrm>
            <a:off x="1126050" y="12394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74" name="Google Shape;1574;p13"/>
          <p:cNvSpPr txBox="1">
            <a:spLocks noGrp="1"/>
          </p:cNvSpPr>
          <p:nvPr>
            <p:ph type="title" idx="2" hasCustomPrompt="1"/>
          </p:nvPr>
        </p:nvSpPr>
        <p:spPr>
          <a:xfrm>
            <a:off x="1314300" y="4095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75" name="Google Shape;1575;p13"/>
          <p:cNvSpPr txBox="1">
            <a:spLocks noGrp="1"/>
          </p:cNvSpPr>
          <p:nvPr>
            <p:ph type="subTitle" idx="1"/>
          </p:nvPr>
        </p:nvSpPr>
        <p:spPr>
          <a:xfrm>
            <a:off x="1370850" y="16764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6" name="Google Shape;1576;p13"/>
          <p:cNvSpPr txBox="1">
            <a:spLocks noGrp="1"/>
          </p:cNvSpPr>
          <p:nvPr>
            <p:ph type="title" idx="3"/>
          </p:nvPr>
        </p:nvSpPr>
        <p:spPr>
          <a:xfrm>
            <a:off x="5012250" y="12394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77" name="Google Shape;1577;p13"/>
          <p:cNvSpPr txBox="1">
            <a:spLocks noGrp="1"/>
          </p:cNvSpPr>
          <p:nvPr>
            <p:ph type="title" idx="4" hasCustomPrompt="1"/>
          </p:nvPr>
        </p:nvSpPr>
        <p:spPr>
          <a:xfrm>
            <a:off x="5200500" y="4095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78" name="Google Shape;1578;p13"/>
          <p:cNvSpPr txBox="1">
            <a:spLocks noGrp="1"/>
          </p:cNvSpPr>
          <p:nvPr>
            <p:ph type="subTitle" idx="5"/>
          </p:nvPr>
        </p:nvSpPr>
        <p:spPr>
          <a:xfrm>
            <a:off x="5257050" y="16764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9" name="Google Shape;1579;p13"/>
          <p:cNvSpPr txBox="1">
            <a:spLocks noGrp="1"/>
          </p:cNvSpPr>
          <p:nvPr>
            <p:ph type="title" idx="6"/>
          </p:nvPr>
        </p:nvSpPr>
        <p:spPr>
          <a:xfrm>
            <a:off x="1126050" y="32746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80" name="Google Shape;1580;p13"/>
          <p:cNvSpPr txBox="1">
            <a:spLocks noGrp="1"/>
          </p:cNvSpPr>
          <p:nvPr>
            <p:ph type="title" idx="7" hasCustomPrompt="1"/>
          </p:nvPr>
        </p:nvSpPr>
        <p:spPr>
          <a:xfrm>
            <a:off x="1314300" y="24447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81" name="Google Shape;1581;p13"/>
          <p:cNvSpPr txBox="1">
            <a:spLocks noGrp="1"/>
          </p:cNvSpPr>
          <p:nvPr>
            <p:ph type="subTitle" idx="8"/>
          </p:nvPr>
        </p:nvSpPr>
        <p:spPr>
          <a:xfrm>
            <a:off x="1370850" y="37116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2" name="Google Shape;1582;p13"/>
          <p:cNvSpPr txBox="1">
            <a:spLocks noGrp="1"/>
          </p:cNvSpPr>
          <p:nvPr>
            <p:ph type="title" idx="9"/>
          </p:nvPr>
        </p:nvSpPr>
        <p:spPr>
          <a:xfrm>
            <a:off x="5012250" y="32746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83" name="Google Shape;1583;p13"/>
          <p:cNvSpPr txBox="1">
            <a:spLocks noGrp="1"/>
          </p:cNvSpPr>
          <p:nvPr>
            <p:ph type="title" idx="13" hasCustomPrompt="1"/>
          </p:nvPr>
        </p:nvSpPr>
        <p:spPr>
          <a:xfrm>
            <a:off x="5200500" y="24447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84" name="Google Shape;1584;p13"/>
          <p:cNvSpPr txBox="1">
            <a:spLocks noGrp="1"/>
          </p:cNvSpPr>
          <p:nvPr>
            <p:ph type="subTitle" idx="14"/>
          </p:nvPr>
        </p:nvSpPr>
        <p:spPr>
          <a:xfrm>
            <a:off x="5257050" y="37116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5" name="Google Shape;1585;p13"/>
          <p:cNvGrpSpPr/>
          <p:nvPr/>
        </p:nvGrpSpPr>
        <p:grpSpPr>
          <a:xfrm>
            <a:off x="-1289914" y="3847378"/>
            <a:ext cx="5081458" cy="2291921"/>
            <a:chOff x="5619200" y="4458200"/>
            <a:chExt cx="1647150" cy="742900"/>
          </a:xfrm>
        </p:grpSpPr>
        <p:sp>
          <p:nvSpPr>
            <p:cNvPr id="1586" name="Google Shape;1586;p13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13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13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13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13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" name="Google Shape;1591;p13"/>
          <p:cNvGrpSpPr/>
          <p:nvPr/>
        </p:nvGrpSpPr>
        <p:grpSpPr>
          <a:xfrm rot="10800000" flipH="1">
            <a:off x="6148690" y="-1042184"/>
            <a:ext cx="4256731" cy="2205454"/>
            <a:chOff x="4178350" y="2375050"/>
            <a:chExt cx="938350" cy="515775"/>
          </a:xfrm>
        </p:grpSpPr>
        <p:sp>
          <p:nvSpPr>
            <p:cNvPr id="1592" name="Google Shape;1592;p13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13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13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13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13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13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13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9" name="Google Shape;1599;p13"/>
          <p:cNvGrpSpPr/>
          <p:nvPr/>
        </p:nvGrpSpPr>
        <p:grpSpPr>
          <a:xfrm>
            <a:off x="111850" y="1207775"/>
            <a:ext cx="700450" cy="636075"/>
            <a:chOff x="3652400" y="3788700"/>
            <a:chExt cx="700450" cy="636075"/>
          </a:xfrm>
        </p:grpSpPr>
        <p:sp>
          <p:nvSpPr>
            <p:cNvPr id="1600" name="Google Shape;1600;p13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13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13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13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13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13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13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13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13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13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13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13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13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5" name="Google Shape;1615;p13"/>
          <p:cNvGrpSpPr/>
          <p:nvPr/>
        </p:nvGrpSpPr>
        <p:grpSpPr>
          <a:xfrm rot="-2328237">
            <a:off x="8085383" y="4198637"/>
            <a:ext cx="1546773" cy="2481612"/>
            <a:chOff x="2402100" y="3854125"/>
            <a:chExt cx="435600" cy="698825"/>
          </a:xfrm>
        </p:grpSpPr>
        <p:sp>
          <p:nvSpPr>
            <p:cNvPr id="1616" name="Google Shape;1616;p1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1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1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1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1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1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1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1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1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1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1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1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1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9" name="Google Shape;1629;p13"/>
          <p:cNvSpPr/>
          <p:nvPr/>
        </p:nvSpPr>
        <p:spPr>
          <a:xfrm rot="10156090">
            <a:off x="-272109" y="-268359"/>
            <a:ext cx="1468398" cy="1313024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30" name="Google Shape;1630;p13"/>
          <p:cNvGrpSpPr/>
          <p:nvPr/>
        </p:nvGrpSpPr>
        <p:grpSpPr>
          <a:xfrm rot="-1366232">
            <a:off x="8503460" y="3280683"/>
            <a:ext cx="1014294" cy="1600729"/>
            <a:chOff x="322650" y="2571325"/>
            <a:chExt cx="573100" cy="904450"/>
          </a:xfrm>
        </p:grpSpPr>
        <p:sp>
          <p:nvSpPr>
            <p:cNvPr id="1631" name="Google Shape;1631;p13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13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13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13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13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13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13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8" name="Google Shape;1638;p13"/>
          <p:cNvGrpSpPr/>
          <p:nvPr/>
        </p:nvGrpSpPr>
        <p:grpSpPr>
          <a:xfrm>
            <a:off x="8429688" y="975913"/>
            <a:ext cx="610325" cy="417350"/>
            <a:chOff x="364525" y="2023775"/>
            <a:chExt cx="610325" cy="417350"/>
          </a:xfrm>
        </p:grpSpPr>
        <p:sp>
          <p:nvSpPr>
            <p:cNvPr id="1639" name="Google Shape;1639;p13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13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13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13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13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8419780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">
  <p:cSld name="Only Title">
    <p:spTree>
      <p:nvGrpSpPr>
        <p:cNvPr id="1" name="Shape 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48" name="Google Shape;1648;p14"/>
          <p:cNvGrpSpPr/>
          <p:nvPr/>
        </p:nvGrpSpPr>
        <p:grpSpPr>
          <a:xfrm rot="10800000" flipH="1">
            <a:off x="-2094831" y="-848617"/>
            <a:ext cx="6467864" cy="2656239"/>
            <a:chOff x="5619200" y="4458200"/>
            <a:chExt cx="1647150" cy="742900"/>
          </a:xfrm>
        </p:grpSpPr>
        <p:sp>
          <p:nvSpPr>
            <p:cNvPr id="1649" name="Google Shape;1649;p14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14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14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14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14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4" name="Google Shape;1654;p14"/>
          <p:cNvGrpSpPr/>
          <p:nvPr/>
        </p:nvGrpSpPr>
        <p:grpSpPr>
          <a:xfrm>
            <a:off x="170572" y="3531890"/>
            <a:ext cx="4519000" cy="2428630"/>
            <a:chOff x="4178350" y="2375050"/>
            <a:chExt cx="938350" cy="515775"/>
          </a:xfrm>
        </p:grpSpPr>
        <p:sp>
          <p:nvSpPr>
            <p:cNvPr id="1655" name="Google Shape;1655;p14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14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14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14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14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14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14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2" name="Google Shape;1662;p14"/>
          <p:cNvGrpSpPr/>
          <p:nvPr/>
        </p:nvGrpSpPr>
        <p:grpSpPr>
          <a:xfrm rot="-423650">
            <a:off x="-1188125" y="3188595"/>
            <a:ext cx="2662512" cy="2828603"/>
            <a:chOff x="4159600" y="887163"/>
            <a:chExt cx="1265600" cy="1344550"/>
          </a:xfrm>
        </p:grpSpPr>
        <p:sp>
          <p:nvSpPr>
            <p:cNvPr id="1663" name="Google Shape;1663;p14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14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14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14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14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14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14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14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14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14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14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14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14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14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14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14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14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14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14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14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14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14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14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14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14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14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14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14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14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14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14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14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14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14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14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14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14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14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14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14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14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14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14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14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14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14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14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14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14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14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14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14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14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14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14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14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14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14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14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14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14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14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14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14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14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14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14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14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14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14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14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14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14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14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14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14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14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14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14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14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14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14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14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14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14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14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14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14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14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14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14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14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14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14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14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14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14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14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14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14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14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14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14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14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14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8" name="Google Shape;1768;p14"/>
          <p:cNvGrpSpPr/>
          <p:nvPr/>
        </p:nvGrpSpPr>
        <p:grpSpPr>
          <a:xfrm rot="-10163243">
            <a:off x="-354404" y="-133329"/>
            <a:ext cx="1386418" cy="2334096"/>
            <a:chOff x="3026750" y="1552825"/>
            <a:chExt cx="1108700" cy="1867600"/>
          </a:xfrm>
        </p:grpSpPr>
        <p:sp>
          <p:nvSpPr>
            <p:cNvPr id="1769" name="Google Shape;1769;p14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14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14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14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14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14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14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14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14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14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14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14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14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14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14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14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14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14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14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" name="Google Shape;1788;p14"/>
          <p:cNvGrpSpPr/>
          <p:nvPr/>
        </p:nvGrpSpPr>
        <p:grpSpPr>
          <a:xfrm rot="-10011506">
            <a:off x="8529635" y="-341539"/>
            <a:ext cx="922899" cy="1480674"/>
            <a:chOff x="2402100" y="3854125"/>
            <a:chExt cx="435600" cy="698825"/>
          </a:xfrm>
        </p:grpSpPr>
        <p:sp>
          <p:nvSpPr>
            <p:cNvPr id="1789" name="Google Shape;1789;p14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14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14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14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14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14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14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14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14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14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14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14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14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2" name="Google Shape;1802;p14"/>
          <p:cNvGrpSpPr/>
          <p:nvPr/>
        </p:nvGrpSpPr>
        <p:grpSpPr>
          <a:xfrm>
            <a:off x="8495813" y="4058044"/>
            <a:ext cx="846716" cy="1493480"/>
            <a:chOff x="2797700" y="3217325"/>
            <a:chExt cx="682725" cy="1204225"/>
          </a:xfrm>
        </p:grpSpPr>
        <p:sp>
          <p:nvSpPr>
            <p:cNvPr id="1803" name="Google Shape;1803;p14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14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14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14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14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14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0" name="Google Shape;1810;p14"/>
          <p:cNvGrpSpPr/>
          <p:nvPr/>
        </p:nvGrpSpPr>
        <p:grpSpPr>
          <a:xfrm rot="10800000">
            <a:off x="7485622" y="-1132524"/>
            <a:ext cx="1010203" cy="1594184"/>
            <a:chOff x="322650" y="2571325"/>
            <a:chExt cx="573100" cy="904450"/>
          </a:xfrm>
        </p:grpSpPr>
        <p:sp>
          <p:nvSpPr>
            <p:cNvPr id="1811" name="Google Shape;1811;p14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14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14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14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14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14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8" name="Google Shape;1818;p14"/>
          <p:cNvGrpSpPr/>
          <p:nvPr/>
        </p:nvGrpSpPr>
        <p:grpSpPr>
          <a:xfrm>
            <a:off x="2881963" y="715675"/>
            <a:ext cx="700450" cy="636075"/>
            <a:chOff x="3652400" y="3788700"/>
            <a:chExt cx="700450" cy="636075"/>
          </a:xfrm>
        </p:grpSpPr>
        <p:sp>
          <p:nvSpPr>
            <p:cNvPr id="1819" name="Google Shape;1819;p14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14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14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14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14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34" name="Google Shape;1834;p14"/>
          <p:cNvSpPr txBox="1">
            <a:spLocks noGrp="1"/>
          </p:cNvSpPr>
          <p:nvPr>
            <p:ph type="body" idx="1"/>
          </p:nvPr>
        </p:nvSpPr>
        <p:spPr>
          <a:xfrm>
            <a:off x="829125" y="2205750"/>
            <a:ext cx="3201900" cy="91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835" name="Google Shape;1835;p14"/>
          <p:cNvSpPr txBox="1">
            <a:spLocks noGrp="1"/>
          </p:cNvSpPr>
          <p:nvPr>
            <p:ph type="title"/>
          </p:nvPr>
        </p:nvSpPr>
        <p:spPr>
          <a:xfrm>
            <a:off x="5319900" y="1757163"/>
            <a:ext cx="31098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1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953336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title and four columns ">
    <p:spTree>
      <p:nvGrpSpPr>
        <p:cNvPr id="1" name="Shape 1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7" name="Google Shape;1837;p15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38" name="Google Shape;1838;p15"/>
          <p:cNvSpPr txBox="1">
            <a:spLocks noGrp="1"/>
          </p:cNvSpPr>
          <p:nvPr>
            <p:ph type="title" idx="2"/>
          </p:nvPr>
        </p:nvSpPr>
        <p:spPr>
          <a:xfrm>
            <a:off x="714299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839" name="Google Shape;1839;p15"/>
          <p:cNvSpPr txBox="1">
            <a:spLocks noGrp="1"/>
          </p:cNvSpPr>
          <p:nvPr>
            <p:ph type="subTitle" idx="1"/>
          </p:nvPr>
        </p:nvSpPr>
        <p:spPr>
          <a:xfrm>
            <a:off x="857852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840" name="Google Shape;1840;p15"/>
          <p:cNvSpPr txBox="1">
            <a:spLocks noGrp="1"/>
          </p:cNvSpPr>
          <p:nvPr>
            <p:ph type="title" idx="3"/>
          </p:nvPr>
        </p:nvSpPr>
        <p:spPr>
          <a:xfrm>
            <a:off x="2731844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841" name="Google Shape;1841;p15"/>
          <p:cNvSpPr txBox="1">
            <a:spLocks noGrp="1"/>
          </p:cNvSpPr>
          <p:nvPr>
            <p:ph type="subTitle" idx="4"/>
          </p:nvPr>
        </p:nvSpPr>
        <p:spPr>
          <a:xfrm>
            <a:off x="2875396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1842" name="Google Shape;1842;p15"/>
          <p:cNvGrpSpPr/>
          <p:nvPr/>
        </p:nvGrpSpPr>
        <p:grpSpPr>
          <a:xfrm rot="10800000">
            <a:off x="4391614" y="-1062620"/>
            <a:ext cx="5889385" cy="2656239"/>
            <a:chOff x="5619200" y="4458200"/>
            <a:chExt cx="1647150" cy="742900"/>
          </a:xfrm>
        </p:grpSpPr>
        <p:sp>
          <p:nvSpPr>
            <p:cNvPr id="1843" name="Google Shape;1843;p15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15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15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15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15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8" name="Google Shape;1848;p15"/>
          <p:cNvGrpSpPr/>
          <p:nvPr/>
        </p:nvGrpSpPr>
        <p:grpSpPr>
          <a:xfrm flipH="1">
            <a:off x="-486278" y="4432054"/>
            <a:ext cx="3239372" cy="1780558"/>
            <a:chOff x="4178350" y="2375050"/>
            <a:chExt cx="938350" cy="515775"/>
          </a:xfrm>
        </p:grpSpPr>
        <p:sp>
          <p:nvSpPr>
            <p:cNvPr id="1849" name="Google Shape;1849;p15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15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15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15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15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15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15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6" name="Google Shape;1856;p15"/>
          <p:cNvGrpSpPr/>
          <p:nvPr/>
        </p:nvGrpSpPr>
        <p:grpSpPr>
          <a:xfrm rot="-1180163">
            <a:off x="8111627" y="4505386"/>
            <a:ext cx="1089543" cy="1748178"/>
            <a:chOff x="2402100" y="3854125"/>
            <a:chExt cx="435600" cy="698825"/>
          </a:xfrm>
        </p:grpSpPr>
        <p:sp>
          <p:nvSpPr>
            <p:cNvPr id="1857" name="Google Shape;1857;p15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15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15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15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15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15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15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15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15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15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15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15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15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0" name="Google Shape;1870;p15"/>
          <p:cNvGrpSpPr/>
          <p:nvPr/>
        </p:nvGrpSpPr>
        <p:grpSpPr>
          <a:xfrm rot="-8100000">
            <a:off x="-90095" y="-641248"/>
            <a:ext cx="830250" cy="1464437"/>
            <a:chOff x="2797700" y="3217325"/>
            <a:chExt cx="682725" cy="1204225"/>
          </a:xfrm>
        </p:grpSpPr>
        <p:sp>
          <p:nvSpPr>
            <p:cNvPr id="1871" name="Google Shape;1871;p15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15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15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15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15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15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15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8" name="Google Shape;1878;p15"/>
          <p:cNvGrpSpPr/>
          <p:nvPr/>
        </p:nvGrpSpPr>
        <p:grpSpPr>
          <a:xfrm>
            <a:off x="2095563" y="4602888"/>
            <a:ext cx="700450" cy="636075"/>
            <a:chOff x="3652400" y="3788700"/>
            <a:chExt cx="700450" cy="636075"/>
          </a:xfrm>
        </p:grpSpPr>
        <p:sp>
          <p:nvSpPr>
            <p:cNvPr id="1879" name="Google Shape;1879;p15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15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15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15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15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4" name="Google Shape;1894;p15"/>
          <p:cNvGrpSpPr/>
          <p:nvPr/>
        </p:nvGrpSpPr>
        <p:grpSpPr>
          <a:xfrm rot="9629822">
            <a:off x="7970529" y="-832671"/>
            <a:ext cx="1010225" cy="1594224"/>
            <a:chOff x="322650" y="2571325"/>
            <a:chExt cx="573100" cy="904450"/>
          </a:xfrm>
        </p:grpSpPr>
        <p:sp>
          <p:nvSpPr>
            <p:cNvPr id="1895" name="Google Shape;1895;p15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15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15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15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2" name="Google Shape;1902;p15"/>
          <p:cNvGrpSpPr/>
          <p:nvPr/>
        </p:nvGrpSpPr>
        <p:grpSpPr>
          <a:xfrm rot="-4956298" flipH="1">
            <a:off x="8404143" y="4116790"/>
            <a:ext cx="1304099" cy="972225"/>
            <a:chOff x="4500175" y="3779525"/>
            <a:chExt cx="1136425" cy="847075"/>
          </a:xfrm>
        </p:grpSpPr>
        <p:sp>
          <p:nvSpPr>
            <p:cNvPr id="1903" name="Google Shape;1903;p15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15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15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15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15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15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4" name="Google Shape;1914;p15"/>
          <p:cNvSpPr txBox="1">
            <a:spLocks noGrp="1"/>
          </p:cNvSpPr>
          <p:nvPr>
            <p:ph type="title" idx="5"/>
          </p:nvPr>
        </p:nvSpPr>
        <p:spPr>
          <a:xfrm>
            <a:off x="4705044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915" name="Google Shape;1915;p15"/>
          <p:cNvSpPr txBox="1">
            <a:spLocks noGrp="1"/>
          </p:cNvSpPr>
          <p:nvPr>
            <p:ph type="subTitle" idx="6"/>
          </p:nvPr>
        </p:nvSpPr>
        <p:spPr>
          <a:xfrm>
            <a:off x="4848597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916" name="Google Shape;1916;p15"/>
          <p:cNvSpPr txBox="1">
            <a:spLocks noGrp="1"/>
          </p:cNvSpPr>
          <p:nvPr>
            <p:ph type="title" idx="7"/>
          </p:nvPr>
        </p:nvSpPr>
        <p:spPr>
          <a:xfrm>
            <a:off x="6678235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917" name="Google Shape;1917;p15"/>
          <p:cNvSpPr txBox="1">
            <a:spLocks noGrp="1"/>
          </p:cNvSpPr>
          <p:nvPr>
            <p:ph type="subTitle" idx="8"/>
          </p:nvPr>
        </p:nvSpPr>
        <p:spPr>
          <a:xfrm>
            <a:off x="6821939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652843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9" name="Google Shape;1919;p16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20" name="Google Shape;1920;p16"/>
          <p:cNvSpPr txBox="1">
            <a:spLocks noGrp="1"/>
          </p:cNvSpPr>
          <p:nvPr>
            <p:ph type="body" idx="1"/>
          </p:nvPr>
        </p:nvSpPr>
        <p:spPr>
          <a:xfrm>
            <a:off x="714300" y="1734450"/>
            <a:ext cx="2808000" cy="25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grpSp>
        <p:nvGrpSpPr>
          <p:cNvPr id="1921" name="Google Shape;1921;p16"/>
          <p:cNvGrpSpPr/>
          <p:nvPr/>
        </p:nvGrpSpPr>
        <p:grpSpPr>
          <a:xfrm flipH="1">
            <a:off x="-830528" y="3821441"/>
            <a:ext cx="3239372" cy="1780558"/>
            <a:chOff x="4178350" y="2375050"/>
            <a:chExt cx="938350" cy="515775"/>
          </a:xfrm>
        </p:grpSpPr>
        <p:sp>
          <p:nvSpPr>
            <p:cNvPr id="1922" name="Google Shape;1922;p16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16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16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16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16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16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16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9" name="Google Shape;1929;p16"/>
          <p:cNvGrpSpPr/>
          <p:nvPr/>
        </p:nvGrpSpPr>
        <p:grpSpPr>
          <a:xfrm>
            <a:off x="1816335" y="3884955"/>
            <a:ext cx="881125" cy="1554173"/>
            <a:chOff x="2797700" y="3217325"/>
            <a:chExt cx="682725" cy="1204225"/>
          </a:xfrm>
        </p:grpSpPr>
        <p:sp>
          <p:nvSpPr>
            <p:cNvPr id="1930" name="Google Shape;1930;p16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16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16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16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16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16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16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7" name="Google Shape;1937;p16"/>
          <p:cNvSpPr/>
          <p:nvPr/>
        </p:nvSpPr>
        <p:spPr>
          <a:xfrm>
            <a:off x="79575" y="3338363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38" name="Google Shape;1938;p16"/>
          <p:cNvGrpSpPr/>
          <p:nvPr/>
        </p:nvGrpSpPr>
        <p:grpSpPr>
          <a:xfrm rot="9556908">
            <a:off x="2671536" y="-1109002"/>
            <a:ext cx="1044883" cy="1676392"/>
            <a:chOff x="2402100" y="3854125"/>
            <a:chExt cx="435600" cy="698825"/>
          </a:xfrm>
        </p:grpSpPr>
        <p:sp>
          <p:nvSpPr>
            <p:cNvPr id="1939" name="Google Shape;1939;p1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1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1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1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1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52" name="Google Shape;1952;p16"/>
          <p:cNvSpPr txBox="1">
            <a:spLocks noGrp="1"/>
          </p:cNvSpPr>
          <p:nvPr>
            <p:ph type="title" idx="2"/>
          </p:nvPr>
        </p:nvSpPr>
        <p:spPr>
          <a:xfrm>
            <a:off x="714300" y="899125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900"/>
              <a:buFont typeface="Poppins Medium"/>
              <a:buNone/>
              <a:defRPr sz="1900">
                <a:solidFill>
                  <a:schemeClr val="lt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8670090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4" name="Google Shape;1954;p17"/>
          <p:cNvSpPr txBox="1">
            <a:spLocks noGrp="1"/>
          </p:cNvSpPr>
          <p:nvPr>
            <p:ph type="title"/>
          </p:nvPr>
        </p:nvSpPr>
        <p:spPr>
          <a:xfrm>
            <a:off x="5621700" y="54575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1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55" name="Google Shape;1955;p17"/>
          <p:cNvSpPr txBox="1">
            <a:spLocks noGrp="1"/>
          </p:cNvSpPr>
          <p:nvPr>
            <p:ph type="body" idx="1"/>
          </p:nvPr>
        </p:nvSpPr>
        <p:spPr>
          <a:xfrm>
            <a:off x="5621700" y="1734450"/>
            <a:ext cx="2808000" cy="25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r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956" name="Google Shape;1956;p17"/>
          <p:cNvSpPr txBox="1">
            <a:spLocks noGrp="1"/>
          </p:cNvSpPr>
          <p:nvPr>
            <p:ph type="title" idx="2"/>
          </p:nvPr>
        </p:nvSpPr>
        <p:spPr>
          <a:xfrm>
            <a:off x="5621700" y="899125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900"/>
              <a:buFont typeface="Poppins Medium"/>
              <a:buNone/>
              <a:defRPr sz="1900">
                <a:solidFill>
                  <a:schemeClr val="lt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grpSp>
        <p:nvGrpSpPr>
          <p:cNvPr id="1957" name="Google Shape;1957;p17"/>
          <p:cNvGrpSpPr/>
          <p:nvPr/>
        </p:nvGrpSpPr>
        <p:grpSpPr>
          <a:xfrm rot="10800000">
            <a:off x="4635189" y="-2110495"/>
            <a:ext cx="5889385" cy="2656239"/>
            <a:chOff x="5619200" y="4458200"/>
            <a:chExt cx="1647150" cy="742900"/>
          </a:xfrm>
        </p:grpSpPr>
        <p:sp>
          <p:nvSpPr>
            <p:cNvPr id="1958" name="Google Shape;1958;p17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17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17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17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17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3" name="Google Shape;1963;p17"/>
          <p:cNvGrpSpPr/>
          <p:nvPr/>
        </p:nvGrpSpPr>
        <p:grpSpPr>
          <a:xfrm rot="-1180163">
            <a:off x="7792002" y="4375411"/>
            <a:ext cx="1089543" cy="1748178"/>
            <a:chOff x="2402100" y="3854125"/>
            <a:chExt cx="435600" cy="698825"/>
          </a:xfrm>
        </p:grpSpPr>
        <p:sp>
          <p:nvSpPr>
            <p:cNvPr id="1964" name="Google Shape;1964;p17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17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17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17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17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17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17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17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17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17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17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17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17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7" name="Google Shape;1977;p17"/>
          <p:cNvGrpSpPr/>
          <p:nvPr/>
        </p:nvGrpSpPr>
        <p:grpSpPr>
          <a:xfrm rot="4365907" flipH="1">
            <a:off x="4577432" y="-605935"/>
            <a:ext cx="1304077" cy="972228"/>
            <a:chOff x="4500175" y="3779525"/>
            <a:chExt cx="1136425" cy="847075"/>
          </a:xfrm>
        </p:grpSpPr>
        <p:sp>
          <p:nvSpPr>
            <p:cNvPr id="1978" name="Google Shape;1978;p17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17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17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17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17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17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17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17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17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17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17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9" name="Google Shape;1989;p17"/>
          <p:cNvGrpSpPr/>
          <p:nvPr/>
        </p:nvGrpSpPr>
        <p:grpSpPr>
          <a:xfrm rot="-749388" flipH="1">
            <a:off x="8658339" y="3573413"/>
            <a:ext cx="881085" cy="1554102"/>
            <a:chOff x="2797700" y="3217325"/>
            <a:chExt cx="682725" cy="1204225"/>
          </a:xfrm>
        </p:grpSpPr>
        <p:sp>
          <p:nvSpPr>
            <p:cNvPr id="1990" name="Google Shape;1990;p17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17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17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17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17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17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17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9298136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">
  <p:cSld name="1_Only Title">
    <p:spTree>
      <p:nvGrpSpPr>
        <p:cNvPr id="1" name="Shape 1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8" name="Google Shape;1998;p18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999" name="Google Shape;1999;p18"/>
          <p:cNvGrpSpPr/>
          <p:nvPr/>
        </p:nvGrpSpPr>
        <p:grpSpPr>
          <a:xfrm rot="10800000" flipH="1">
            <a:off x="6781458" y="-1018402"/>
            <a:ext cx="3596883" cy="1977069"/>
            <a:chOff x="4178350" y="2375050"/>
            <a:chExt cx="938350" cy="515775"/>
          </a:xfrm>
        </p:grpSpPr>
        <p:sp>
          <p:nvSpPr>
            <p:cNvPr id="2000" name="Google Shape;2000;p18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18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18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18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18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18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18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7" name="Google Shape;2007;p18"/>
          <p:cNvGrpSpPr/>
          <p:nvPr/>
        </p:nvGrpSpPr>
        <p:grpSpPr>
          <a:xfrm rot="1908640">
            <a:off x="-506044" y="3997171"/>
            <a:ext cx="1853891" cy="1381864"/>
            <a:chOff x="4500175" y="3779525"/>
            <a:chExt cx="1136425" cy="847075"/>
          </a:xfrm>
        </p:grpSpPr>
        <p:sp>
          <p:nvSpPr>
            <p:cNvPr id="2008" name="Google Shape;2008;p18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18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18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18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18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18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18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18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18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18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18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9" name="Google Shape;2019;p18"/>
          <p:cNvGrpSpPr/>
          <p:nvPr/>
        </p:nvGrpSpPr>
        <p:grpSpPr>
          <a:xfrm rot="-10241612">
            <a:off x="8570423" y="-199156"/>
            <a:ext cx="730366" cy="1353767"/>
            <a:chOff x="2797700" y="3217325"/>
            <a:chExt cx="682725" cy="1204225"/>
          </a:xfrm>
        </p:grpSpPr>
        <p:sp>
          <p:nvSpPr>
            <p:cNvPr id="2020" name="Google Shape;2020;p18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18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18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18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18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18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18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7" name="Google Shape;2027;p18"/>
          <p:cNvGrpSpPr/>
          <p:nvPr/>
        </p:nvGrpSpPr>
        <p:grpSpPr>
          <a:xfrm>
            <a:off x="1247907" y="4602898"/>
            <a:ext cx="548733" cy="498301"/>
            <a:chOff x="3652400" y="3788700"/>
            <a:chExt cx="700450" cy="636075"/>
          </a:xfrm>
        </p:grpSpPr>
        <p:sp>
          <p:nvSpPr>
            <p:cNvPr id="2028" name="Google Shape;2028;p18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18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18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18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18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18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18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18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18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18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18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18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18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18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2956210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4" name="Google Shape;2044;p19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045" name="Google Shape;2045;p19"/>
          <p:cNvGrpSpPr/>
          <p:nvPr/>
        </p:nvGrpSpPr>
        <p:grpSpPr>
          <a:xfrm>
            <a:off x="-968865" y="4042420"/>
            <a:ext cx="4033310" cy="2216956"/>
            <a:chOff x="4178350" y="2375050"/>
            <a:chExt cx="938350" cy="515775"/>
          </a:xfrm>
        </p:grpSpPr>
        <p:sp>
          <p:nvSpPr>
            <p:cNvPr id="2046" name="Google Shape;2046;p19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19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19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19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19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19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19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3" name="Google Shape;2053;p19"/>
          <p:cNvSpPr txBox="1">
            <a:spLocks noGrp="1"/>
          </p:cNvSpPr>
          <p:nvPr>
            <p:ph type="title" idx="2"/>
          </p:nvPr>
        </p:nvSpPr>
        <p:spPr>
          <a:xfrm>
            <a:off x="739275" y="1586050"/>
            <a:ext cx="217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054" name="Google Shape;2054;p19"/>
          <p:cNvSpPr txBox="1">
            <a:spLocks noGrp="1"/>
          </p:cNvSpPr>
          <p:nvPr>
            <p:ph type="subTitle" idx="1"/>
          </p:nvPr>
        </p:nvSpPr>
        <p:spPr>
          <a:xfrm>
            <a:off x="917725" y="2022975"/>
            <a:ext cx="1820100" cy="144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055" name="Google Shape;2055;p19"/>
          <p:cNvSpPr txBox="1">
            <a:spLocks noGrp="1"/>
          </p:cNvSpPr>
          <p:nvPr>
            <p:ph type="title" idx="3"/>
          </p:nvPr>
        </p:nvSpPr>
        <p:spPr>
          <a:xfrm>
            <a:off x="3497484" y="1586050"/>
            <a:ext cx="217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056" name="Google Shape;2056;p19"/>
          <p:cNvSpPr txBox="1">
            <a:spLocks noGrp="1"/>
          </p:cNvSpPr>
          <p:nvPr>
            <p:ph type="subTitle" idx="4"/>
          </p:nvPr>
        </p:nvSpPr>
        <p:spPr>
          <a:xfrm>
            <a:off x="3675927" y="2022975"/>
            <a:ext cx="1820100" cy="144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057" name="Google Shape;2057;p19"/>
          <p:cNvSpPr txBox="1">
            <a:spLocks noGrp="1"/>
          </p:cNvSpPr>
          <p:nvPr>
            <p:ph type="title" idx="5"/>
          </p:nvPr>
        </p:nvSpPr>
        <p:spPr>
          <a:xfrm>
            <a:off x="6255669" y="1586050"/>
            <a:ext cx="217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058" name="Google Shape;2058;p19"/>
          <p:cNvSpPr txBox="1">
            <a:spLocks noGrp="1"/>
          </p:cNvSpPr>
          <p:nvPr>
            <p:ph type="subTitle" idx="6"/>
          </p:nvPr>
        </p:nvSpPr>
        <p:spPr>
          <a:xfrm>
            <a:off x="6434105" y="2022975"/>
            <a:ext cx="1820100" cy="144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grpSp>
        <p:nvGrpSpPr>
          <p:cNvPr id="2059" name="Google Shape;2059;p19"/>
          <p:cNvGrpSpPr/>
          <p:nvPr/>
        </p:nvGrpSpPr>
        <p:grpSpPr>
          <a:xfrm flipH="1">
            <a:off x="4934001" y="3770105"/>
            <a:ext cx="5889385" cy="2656239"/>
            <a:chOff x="5619200" y="4458200"/>
            <a:chExt cx="1647150" cy="742900"/>
          </a:xfrm>
        </p:grpSpPr>
        <p:sp>
          <p:nvSpPr>
            <p:cNvPr id="2060" name="Google Shape;2060;p19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19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19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19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19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5" name="Google Shape;2065;p19"/>
          <p:cNvSpPr/>
          <p:nvPr/>
        </p:nvSpPr>
        <p:spPr>
          <a:xfrm rot="-902929">
            <a:off x="1886651" y="3970630"/>
            <a:ext cx="1751665" cy="1566079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66" name="Google Shape;2066;p19"/>
          <p:cNvGrpSpPr/>
          <p:nvPr/>
        </p:nvGrpSpPr>
        <p:grpSpPr>
          <a:xfrm rot="2510711">
            <a:off x="-447363" y="3313698"/>
            <a:ext cx="892133" cy="1431825"/>
            <a:chOff x="2402100" y="3854125"/>
            <a:chExt cx="435600" cy="698825"/>
          </a:xfrm>
        </p:grpSpPr>
        <p:sp>
          <p:nvSpPr>
            <p:cNvPr id="2067" name="Google Shape;2067;p1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1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1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1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1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1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1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1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1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1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1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1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1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0" name="Google Shape;2080;p19"/>
          <p:cNvGrpSpPr/>
          <p:nvPr/>
        </p:nvGrpSpPr>
        <p:grpSpPr>
          <a:xfrm rot="-3072683" flipH="1">
            <a:off x="4221003" y="4225120"/>
            <a:ext cx="1152957" cy="1851544"/>
            <a:chOff x="2402100" y="3854125"/>
            <a:chExt cx="435600" cy="698825"/>
          </a:xfrm>
        </p:grpSpPr>
        <p:sp>
          <p:nvSpPr>
            <p:cNvPr id="2081" name="Google Shape;2081;p1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1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1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1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1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1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1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1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1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1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1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1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1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4" name="Google Shape;2094;p19"/>
          <p:cNvGrpSpPr/>
          <p:nvPr/>
        </p:nvGrpSpPr>
        <p:grpSpPr>
          <a:xfrm rot="418436">
            <a:off x="8074456" y="3054449"/>
            <a:ext cx="1481094" cy="2494688"/>
            <a:chOff x="3026750" y="1552825"/>
            <a:chExt cx="1108700" cy="1867600"/>
          </a:xfrm>
        </p:grpSpPr>
        <p:sp>
          <p:nvSpPr>
            <p:cNvPr id="2095" name="Google Shape;2095;p19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19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19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19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19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19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19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19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9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9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19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19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19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19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19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19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19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19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19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4" name="Google Shape;2114;p19"/>
          <p:cNvGrpSpPr/>
          <p:nvPr/>
        </p:nvGrpSpPr>
        <p:grpSpPr>
          <a:xfrm>
            <a:off x="7050713" y="4328538"/>
            <a:ext cx="700450" cy="636075"/>
            <a:chOff x="3652400" y="3788700"/>
            <a:chExt cx="700450" cy="636075"/>
          </a:xfrm>
        </p:grpSpPr>
        <p:sp>
          <p:nvSpPr>
            <p:cNvPr id="2115" name="Google Shape;2115;p19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19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19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19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19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19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19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0" name="Google Shape;2130;p19"/>
          <p:cNvGrpSpPr/>
          <p:nvPr/>
        </p:nvGrpSpPr>
        <p:grpSpPr>
          <a:xfrm rot="2397965">
            <a:off x="542309" y="4654406"/>
            <a:ext cx="1392016" cy="1037643"/>
            <a:chOff x="4500175" y="3779525"/>
            <a:chExt cx="1136425" cy="847075"/>
          </a:xfrm>
        </p:grpSpPr>
        <p:sp>
          <p:nvSpPr>
            <p:cNvPr id="2131" name="Google Shape;2131;p19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19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19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19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1110913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8">
    <p:bg>
      <p:bgPr>
        <a:solidFill>
          <a:schemeClr val="dk2"/>
        </a:solidFill>
        <a:effectLst/>
      </p:bgPr>
    </p:bg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p20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44" name="Google Shape;2144;p20"/>
          <p:cNvSpPr txBox="1">
            <a:spLocks noGrp="1"/>
          </p:cNvSpPr>
          <p:nvPr>
            <p:ph type="title" idx="2"/>
          </p:nvPr>
        </p:nvSpPr>
        <p:spPr>
          <a:xfrm>
            <a:off x="1495575" y="1942475"/>
            <a:ext cx="2250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145" name="Google Shape;2145;p20"/>
          <p:cNvSpPr txBox="1">
            <a:spLocks noGrp="1"/>
          </p:cNvSpPr>
          <p:nvPr>
            <p:ph type="subTitle" idx="1"/>
          </p:nvPr>
        </p:nvSpPr>
        <p:spPr>
          <a:xfrm>
            <a:off x="1679983" y="2278928"/>
            <a:ext cx="1881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146" name="Google Shape;2146;p20"/>
          <p:cNvSpPr txBox="1">
            <a:spLocks noGrp="1"/>
          </p:cNvSpPr>
          <p:nvPr>
            <p:ph type="title" idx="3"/>
          </p:nvPr>
        </p:nvSpPr>
        <p:spPr>
          <a:xfrm>
            <a:off x="5398422" y="1942475"/>
            <a:ext cx="2250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147" name="Google Shape;2147;p20"/>
          <p:cNvSpPr txBox="1">
            <a:spLocks noGrp="1"/>
          </p:cNvSpPr>
          <p:nvPr>
            <p:ph type="subTitle" idx="4"/>
          </p:nvPr>
        </p:nvSpPr>
        <p:spPr>
          <a:xfrm>
            <a:off x="5582830" y="2278928"/>
            <a:ext cx="1881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2148" name="Google Shape;2148;p20"/>
          <p:cNvGrpSpPr/>
          <p:nvPr/>
        </p:nvGrpSpPr>
        <p:grpSpPr>
          <a:xfrm rot="10800000" flipH="1">
            <a:off x="-1428380" y="-930117"/>
            <a:ext cx="4080320" cy="1840312"/>
            <a:chOff x="5619200" y="4458200"/>
            <a:chExt cx="1647150" cy="742900"/>
          </a:xfrm>
        </p:grpSpPr>
        <p:sp>
          <p:nvSpPr>
            <p:cNvPr id="2149" name="Google Shape;2149;p20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0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0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0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0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4" name="Google Shape;2154;p20"/>
          <p:cNvGrpSpPr/>
          <p:nvPr/>
        </p:nvGrpSpPr>
        <p:grpSpPr>
          <a:xfrm rot="2700000">
            <a:off x="7520181" y="4678617"/>
            <a:ext cx="1617112" cy="1205372"/>
            <a:chOff x="4500175" y="3779525"/>
            <a:chExt cx="1136425" cy="847075"/>
          </a:xfrm>
        </p:grpSpPr>
        <p:sp>
          <p:nvSpPr>
            <p:cNvPr id="2155" name="Google Shape;2155;p20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0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0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0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0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0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0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0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0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0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0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6" name="Google Shape;2166;p20"/>
          <p:cNvGrpSpPr/>
          <p:nvPr/>
        </p:nvGrpSpPr>
        <p:grpSpPr>
          <a:xfrm rot="-960419">
            <a:off x="8410457" y="3802539"/>
            <a:ext cx="996295" cy="1600728"/>
            <a:chOff x="2402100" y="3854125"/>
            <a:chExt cx="435600" cy="698825"/>
          </a:xfrm>
        </p:grpSpPr>
        <p:sp>
          <p:nvSpPr>
            <p:cNvPr id="2167" name="Google Shape;2167;p20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0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0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0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0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0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0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0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0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0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0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0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0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3991742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1">
  <p:cSld name="Only Title 1">
    <p:spTree>
      <p:nvGrpSpPr>
        <p:cNvPr id="1" name="Shape 2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 rot="10800000" flipH="1">
            <a:off x="5732935" y="-934443"/>
            <a:ext cx="4033310" cy="2216956"/>
            <a:chOff x="4178350" y="2375050"/>
            <a:chExt cx="938350" cy="515775"/>
          </a:xfrm>
        </p:grpSpPr>
        <p:sp>
          <p:nvSpPr>
            <p:cNvPr id="2183" name="Google Shape;2183;p21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1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1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1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1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1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1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0" name="Google Shape;2190;p21"/>
          <p:cNvSpPr/>
          <p:nvPr/>
        </p:nvSpPr>
        <p:spPr>
          <a:xfrm rot="-7703151" flipH="1">
            <a:off x="7840623" y="450854"/>
            <a:ext cx="1751627" cy="1566062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91" name="Google Shape;2191;p21"/>
          <p:cNvGrpSpPr/>
          <p:nvPr/>
        </p:nvGrpSpPr>
        <p:grpSpPr>
          <a:xfrm rot="-1615319">
            <a:off x="8553687" y="2224632"/>
            <a:ext cx="994894" cy="1675561"/>
            <a:chOff x="3026750" y="1552825"/>
            <a:chExt cx="1108700" cy="1867600"/>
          </a:xfrm>
        </p:grpSpPr>
        <p:sp>
          <p:nvSpPr>
            <p:cNvPr id="2192" name="Google Shape;2192;p21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1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1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1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1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1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1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1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1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1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1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1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1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1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1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1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1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1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1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1" name="Google Shape;2211;p21"/>
          <p:cNvGrpSpPr/>
          <p:nvPr/>
        </p:nvGrpSpPr>
        <p:grpSpPr>
          <a:xfrm rot="-1770465">
            <a:off x="7336470" y="3595724"/>
            <a:ext cx="2662548" cy="2828642"/>
            <a:chOff x="4159600" y="887163"/>
            <a:chExt cx="1265600" cy="1344550"/>
          </a:xfrm>
        </p:grpSpPr>
        <p:sp>
          <p:nvSpPr>
            <p:cNvPr id="2212" name="Google Shape;2212;p21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1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1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1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1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1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1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1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1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1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1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1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1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1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1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1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1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1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1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1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1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1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1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1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1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1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1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1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1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1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1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1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1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1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1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1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1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1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1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1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1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1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1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1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1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1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1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1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1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1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1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1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1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1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1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1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1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1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1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1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1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1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1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1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1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1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1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7" name="Google Shape;2317;p21"/>
          <p:cNvGrpSpPr/>
          <p:nvPr/>
        </p:nvGrpSpPr>
        <p:grpSpPr>
          <a:xfrm rot="-8100000">
            <a:off x="6005905" y="-489798"/>
            <a:ext cx="830250" cy="1464437"/>
            <a:chOff x="2797700" y="3217325"/>
            <a:chExt cx="682725" cy="1204225"/>
          </a:xfrm>
        </p:grpSpPr>
        <p:sp>
          <p:nvSpPr>
            <p:cNvPr id="2318" name="Google Shape;2318;p21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1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1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1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1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1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1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5" name="Google Shape;2325;p21"/>
          <p:cNvGrpSpPr/>
          <p:nvPr/>
        </p:nvGrpSpPr>
        <p:grpSpPr>
          <a:xfrm>
            <a:off x="7128200" y="417650"/>
            <a:ext cx="700450" cy="636075"/>
            <a:chOff x="3652400" y="3788700"/>
            <a:chExt cx="700450" cy="636075"/>
          </a:xfrm>
        </p:grpSpPr>
        <p:sp>
          <p:nvSpPr>
            <p:cNvPr id="2326" name="Google Shape;2326;p21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1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1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1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1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1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1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1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1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1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1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1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1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1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1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0071248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2" name="Google Shape;2342;p22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43" name="Google Shape;2343;p22"/>
          <p:cNvSpPr txBox="1">
            <a:spLocks noGrp="1"/>
          </p:cNvSpPr>
          <p:nvPr>
            <p:ph type="title" idx="2"/>
          </p:nvPr>
        </p:nvSpPr>
        <p:spPr>
          <a:xfrm>
            <a:off x="711500" y="1619750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44" name="Google Shape;2344;p22"/>
          <p:cNvSpPr txBox="1">
            <a:spLocks noGrp="1"/>
          </p:cNvSpPr>
          <p:nvPr>
            <p:ph type="subTitle" idx="1"/>
          </p:nvPr>
        </p:nvSpPr>
        <p:spPr>
          <a:xfrm>
            <a:off x="909119" y="2056675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45" name="Google Shape;2345;p22"/>
          <p:cNvSpPr txBox="1">
            <a:spLocks noGrp="1"/>
          </p:cNvSpPr>
          <p:nvPr>
            <p:ph type="title" idx="3"/>
          </p:nvPr>
        </p:nvSpPr>
        <p:spPr>
          <a:xfrm>
            <a:off x="3365053" y="1619750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46" name="Google Shape;2346;p22"/>
          <p:cNvSpPr txBox="1">
            <a:spLocks noGrp="1"/>
          </p:cNvSpPr>
          <p:nvPr>
            <p:ph type="subTitle" idx="4"/>
          </p:nvPr>
        </p:nvSpPr>
        <p:spPr>
          <a:xfrm>
            <a:off x="3562672" y="2056675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47" name="Google Shape;2347;p22"/>
          <p:cNvSpPr txBox="1">
            <a:spLocks noGrp="1"/>
          </p:cNvSpPr>
          <p:nvPr>
            <p:ph type="title" idx="5"/>
          </p:nvPr>
        </p:nvSpPr>
        <p:spPr>
          <a:xfrm>
            <a:off x="6018604" y="1619750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48" name="Google Shape;2348;p22"/>
          <p:cNvSpPr txBox="1">
            <a:spLocks noGrp="1"/>
          </p:cNvSpPr>
          <p:nvPr>
            <p:ph type="subTitle" idx="6"/>
          </p:nvPr>
        </p:nvSpPr>
        <p:spPr>
          <a:xfrm>
            <a:off x="6216223" y="2056675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49" name="Google Shape;2349;p22"/>
          <p:cNvSpPr txBox="1">
            <a:spLocks noGrp="1"/>
          </p:cNvSpPr>
          <p:nvPr>
            <p:ph type="title" idx="7"/>
          </p:nvPr>
        </p:nvSpPr>
        <p:spPr>
          <a:xfrm>
            <a:off x="711500" y="3266825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50" name="Google Shape;2350;p22"/>
          <p:cNvSpPr txBox="1">
            <a:spLocks noGrp="1"/>
          </p:cNvSpPr>
          <p:nvPr>
            <p:ph type="subTitle" idx="8"/>
          </p:nvPr>
        </p:nvSpPr>
        <p:spPr>
          <a:xfrm>
            <a:off x="909119" y="3703750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51" name="Google Shape;2351;p22"/>
          <p:cNvSpPr txBox="1">
            <a:spLocks noGrp="1"/>
          </p:cNvSpPr>
          <p:nvPr>
            <p:ph type="title" idx="9"/>
          </p:nvPr>
        </p:nvSpPr>
        <p:spPr>
          <a:xfrm>
            <a:off x="3365053" y="3266825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52" name="Google Shape;2352;p22"/>
          <p:cNvSpPr txBox="1">
            <a:spLocks noGrp="1"/>
          </p:cNvSpPr>
          <p:nvPr>
            <p:ph type="subTitle" idx="13"/>
          </p:nvPr>
        </p:nvSpPr>
        <p:spPr>
          <a:xfrm>
            <a:off x="3562672" y="3703750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53" name="Google Shape;2353;p22"/>
          <p:cNvSpPr txBox="1">
            <a:spLocks noGrp="1"/>
          </p:cNvSpPr>
          <p:nvPr>
            <p:ph type="title" idx="14"/>
          </p:nvPr>
        </p:nvSpPr>
        <p:spPr>
          <a:xfrm>
            <a:off x="6018604" y="3266825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54" name="Google Shape;2354;p22"/>
          <p:cNvSpPr txBox="1">
            <a:spLocks noGrp="1"/>
          </p:cNvSpPr>
          <p:nvPr>
            <p:ph type="subTitle" idx="15"/>
          </p:nvPr>
        </p:nvSpPr>
        <p:spPr>
          <a:xfrm>
            <a:off x="6216223" y="3703750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grpSp>
        <p:nvGrpSpPr>
          <p:cNvPr id="2355" name="Google Shape;2355;p22"/>
          <p:cNvGrpSpPr/>
          <p:nvPr/>
        </p:nvGrpSpPr>
        <p:grpSpPr>
          <a:xfrm rot="1173898">
            <a:off x="-1372120" y="3755390"/>
            <a:ext cx="2662527" cy="2828619"/>
            <a:chOff x="4159600" y="887163"/>
            <a:chExt cx="1265600" cy="1344550"/>
          </a:xfrm>
        </p:grpSpPr>
        <p:sp>
          <p:nvSpPr>
            <p:cNvPr id="2356" name="Google Shape;2356;p22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2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2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2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2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2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2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2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2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2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2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2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2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2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2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2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2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2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2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2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2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2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2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2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2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2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2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2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2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2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2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2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2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2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2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2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2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2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2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2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2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2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2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2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2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2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2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2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2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2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2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2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2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2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2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2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2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2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2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2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2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2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2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2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2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2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2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2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2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2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2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2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2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2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2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2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2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2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2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2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2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2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2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2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2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2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2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2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2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2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2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2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2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2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2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2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2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2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1" name="Google Shape;2461;p22"/>
          <p:cNvGrpSpPr/>
          <p:nvPr/>
        </p:nvGrpSpPr>
        <p:grpSpPr>
          <a:xfrm>
            <a:off x="7407388" y="134225"/>
            <a:ext cx="700450" cy="636075"/>
            <a:chOff x="3652400" y="3788700"/>
            <a:chExt cx="700450" cy="636075"/>
          </a:xfrm>
        </p:grpSpPr>
        <p:sp>
          <p:nvSpPr>
            <p:cNvPr id="2462" name="Google Shape;2462;p22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2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2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2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2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2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2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2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2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2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2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2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2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2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2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7" name="Google Shape;2477;p22"/>
          <p:cNvGrpSpPr/>
          <p:nvPr/>
        </p:nvGrpSpPr>
        <p:grpSpPr>
          <a:xfrm rot="-3039065" flipH="1">
            <a:off x="7837576" y="3923594"/>
            <a:ext cx="1593759" cy="1188216"/>
            <a:chOff x="4500175" y="3779525"/>
            <a:chExt cx="1136425" cy="847075"/>
          </a:xfrm>
        </p:grpSpPr>
        <p:sp>
          <p:nvSpPr>
            <p:cNvPr id="2478" name="Google Shape;2478;p22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2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2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2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2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2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2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2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2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2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2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9" name="Google Shape;2489;p22"/>
          <p:cNvGrpSpPr/>
          <p:nvPr/>
        </p:nvGrpSpPr>
        <p:grpSpPr>
          <a:xfrm rot="-9780778" flipH="1">
            <a:off x="8246956" y="-394089"/>
            <a:ext cx="1152981" cy="1851515"/>
            <a:chOff x="2402100" y="3854125"/>
            <a:chExt cx="435600" cy="698825"/>
          </a:xfrm>
        </p:grpSpPr>
        <p:sp>
          <p:nvSpPr>
            <p:cNvPr id="2490" name="Google Shape;2490;p22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2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2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2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2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2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2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2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2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2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2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2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2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8726308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ext">
  <p:cSld name="Big Text">
    <p:spTree>
      <p:nvGrpSpPr>
        <p:cNvPr id="1" name="Shape 2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4" name="Google Shape;2504;p23"/>
          <p:cNvSpPr txBox="1">
            <a:spLocks noGrp="1"/>
          </p:cNvSpPr>
          <p:nvPr>
            <p:ph type="title"/>
          </p:nvPr>
        </p:nvSpPr>
        <p:spPr>
          <a:xfrm>
            <a:off x="2352300" y="1590675"/>
            <a:ext cx="4439400" cy="20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000"/>
              <a:buFont typeface="Poppins ExtraBold"/>
              <a:buNone/>
              <a:defRPr sz="5900"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505" name="Google Shape;2505;p23"/>
          <p:cNvGrpSpPr/>
          <p:nvPr/>
        </p:nvGrpSpPr>
        <p:grpSpPr>
          <a:xfrm>
            <a:off x="-1246849" y="3765872"/>
            <a:ext cx="5828092" cy="2831811"/>
            <a:chOff x="4178350" y="2375050"/>
            <a:chExt cx="938350" cy="515775"/>
          </a:xfrm>
        </p:grpSpPr>
        <p:sp>
          <p:nvSpPr>
            <p:cNvPr id="2506" name="Google Shape;2506;p23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3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3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3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3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3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3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3" name="Google Shape;2513;p23"/>
          <p:cNvGrpSpPr/>
          <p:nvPr/>
        </p:nvGrpSpPr>
        <p:grpSpPr>
          <a:xfrm>
            <a:off x="7091873" y="1313494"/>
            <a:ext cx="3602094" cy="4091562"/>
            <a:chOff x="1992250" y="544500"/>
            <a:chExt cx="1080250" cy="975575"/>
          </a:xfrm>
        </p:grpSpPr>
        <p:sp>
          <p:nvSpPr>
            <p:cNvPr id="2514" name="Google Shape;2514;p23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3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6" name="Google Shape;2516;p23"/>
          <p:cNvGrpSpPr/>
          <p:nvPr/>
        </p:nvGrpSpPr>
        <p:grpSpPr>
          <a:xfrm rot="-10799910" flipH="1">
            <a:off x="-680414" y="-854780"/>
            <a:ext cx="6290136" cy="2667902"/>
            <a:chOff x="5619200" y="4458200"/>
            <a:chExt cx="1647150" cy="742900"/>
          </a:xfrm>
        </p:grpSpPr>
        <p:sp>
          <p:nvSpPr>
            <p:cNvPr id="2517" name="Google Shape;2517;p23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3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3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3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3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2" name="Google Shape;2522;p23"/>
          <p:cNvSpPr/>
          <p:nvPr/>
        </p:nvSpPr>
        <p:spPr>
          <a:xfrm rot="-594068" flipH="1">
            <a:off x="6556569" y="3819875"/>
            <a:ext cx="1751598" cy="1566049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23" name="Google Shape;2523;p23"/>
          <p:cNvGrpSpPr/>
          <p:nvPr/>
        </p:nvGrpSpPr>
        <p:grpSpPr>
          <a:xfrm rot="-8875866">
            <a:off x="7098170" y="-559782"/>
            <a:ext cx="2662596" cy="2828693"/>
            <a:chOff x="4159600" y="887163"/>
            <a:chExt cx="1265600" cy="1344550"/>
          </a:xfrm>
        </p:grpSpPr>
        <p:sp>
          <p:nvSpPr>
            <p:cNvPr id="2524" name="Google Shape;2524;p23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3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3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3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3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3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3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3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3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3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3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3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3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3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3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3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3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3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3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3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3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3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3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3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3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3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3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3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3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3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3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3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3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3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3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3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3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3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3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3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3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3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3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3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3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3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3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3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3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3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3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3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3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3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3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3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3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3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3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3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3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3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3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3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3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3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3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3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3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3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3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3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3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3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3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3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3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3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3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3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3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3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3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3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3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3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3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3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3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3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3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3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3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3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3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3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3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3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3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3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3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3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3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3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3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9" name="Google Shape;2629;p23"/>
          <p:cNvGrpSpPr/>
          <p:nvPr/>
        </p:nvGrpSpPr>
        <p:grpSpPr>
          <a:xfrm rot="-8100000">
            <a:off x="6382755" y="-253048"/>
            <a:ext cx="830250" cy="1464437"/>
            <a:chOff x="2797700" y="3217325"/>
            <a:chExt cx="682725" cy="1204225"/>
          </a:xfrm>
        </p:grpSpPr>
        <p:sp>
          <p:nvSpPr>
            <p:cNvPr id="2630" name="Google Shape;2630;p23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3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3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3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3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3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3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37" name="Google Shape;2637;p23"/>
          <p:cNvSpPr/>
          <p:nvPr/>
        </p:nvSpPr>
        <p:spPr>
          <a:xfrm rot="10799784" flipH="1">
            <a:off x="1321967" y="-445927"/>
            <a:ext cx="1751608" cy="156608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38" name="Google Shape;2638;p23"/>
          <p:cNvGrpSpPr/>
          <p:nvPr/>
        </p:nvGrpSpPr>
        <p:grpSpPr>
          <a:xfrm rot="-1844995" flipH="1">
            <a:off x="3700491" y="4073717"/>
            <a:ext cx="1152957" cy="1851573"/>
            <a:chOff x="2402100" y="3854125"/>
            <a:chExt cx="435600" cy="698825"/>
          </a:xfrm>
        </p:grpSpPr>
        <p:sp>
          <p:nvSpPr>
            <p:cNvPr id="2639" name="Google Shape;2639;p2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2" name="Google Shape;2652;p23"/>
          <p:cNvGrpSpPr/>
          <p:nvPr/>
        </p:nvGrpSpPr>
        <p:grpSpPr>
          <a:xfrm rot="-729370">
            <a:off x="-351059" y="2414925"/>
            <a:ext cx="1481061" cy="2494697"/>
            <a:chOff x="3026750" y="1552825"/>
            <a:chExt cx="1108700" cy="1867600"/>
          </a:xfrm>
        </p:grpSpPr>
        <p:sp>
          <p:nvSpPr>
            <p:cNvPr id="2653" name="Google Shape;2653;p23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3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3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3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3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3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3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3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3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3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3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3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3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3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3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3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3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3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3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2" name="Google Shape;2672;p23"/>
          <p:cNvGrpSpPr/>
          <p:nvPr/>
        </p:nvGrpSpPr>
        <p:grpSpPr>
          <a:xfrm>
            <a:off x="714288" y="1454150"/>
            <a:ext cx="700450" cy="636075"/>
            <a:chOff x="3652400" y="3788700"/>
            <a:chExt cx="700450" cy="636075"/>
          </a:xfrm>
        </p:grpSpPr>
        <p:sp>
          <p:nvSpPr>
            <p:cNvPr id="2673" name="Google Shape;2673;p23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3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3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3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3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3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3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3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3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3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3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3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3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3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3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8" name="Google Shape;2688;p23"/>
          <p:cNvGrpSpPr/>
          <p:nvPr/>
        </p:nvGrpSpPr>
        <p:grpSpPr>
          <a:xfrm rot="-9204427">
            <a:off x="-756150" y="-605782"/>
            <a:ext cx="1987515" cy="1481882"/>
            <a:chOff x="4500175" y="3779525"/>
            <a:chExt cx="1136425" cy="847075"/>
          </a:xfrm>
        </p:grpSpPr>
        <p:sp>
          <p:nvSpPr>
            <p:cNvPr id="2689" name="Google Shape;2689;p23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3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3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3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3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3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3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3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3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3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3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0" name="Google Shape;2700;p23"/>
          <p:cNvGrpSpPr/>
          <p:nvPr/>
        </p:nvGrpSpPr>
        <p:grpSpPr>
          <a:xfrm rot="7750108" flipH="1">
            <a:off x="4878738" y="-724361"/>
            <a:ext cx="952509" cy="1529675"/>
            <a:chOff x="2402100" y="3854125"/>
            <a:chExt cx="435600" cy="698825"/>
          </a:xfrm>
        </p:grpSpPr>
        <p:sp>
          <p:nvSpPr>
            <p:cNvPr id="2701" name="Google Shape;2701;p2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2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2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4" name="Google Shape;2714;p23"/>
          <p:cNvGrpSpPr/>
          <p:nvPr/>
        </p:nvGrpSpPr>
        <p:grpSpPr>
          <a:xfrm rot="-7507142">
            <a:off x="8716901" y="1365099"/>
            <a:ext cx="1010262" cy="1594241"/>
            <a:chOff x="322650" y="2571325"/>
            <a:chExt cx="573100" cy="904450"/>
          </a:xfrm>
        </p:grpSpPr>
        <p:sp>
          <p:nvSpPr>
            <p:cNvPr id="2715" name="Google Shape;2715;p23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3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3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3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3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3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3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2" name="Google Shape;2722;p23"/>
          <p:cNvSpPr/>
          <p:nvPr/>
        </p:nvSpPr>
        <p:spPr>
          <a:xfrm>
            <a:off x="5979500" y="438520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3" name="Google Shape;2723;p23"/>
          <p:cNvSpPr/>
          <p:nvPr/>
        </p:nvSpPr>
        <p:spPr>
          <a:xfrm>
            <a:off x="1321975" y="336420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4" name="Google Shape;2724;p23"/>
          <p:cNvSpPr/>
          <p:nvPr/>
        </p:nvSpPr>
        <p:spPr>
          <a:xfrm>
            <a:off x="6944700" y="97375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6274159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6" name="Google Shape;2726;p24"/>
          <p:cNvGrpSpPr/>
          <p:nvPr/>
        </p:nvGrpSpPr>
        <p:grpSpPr>
          <a:xfrm rot="10800000" flipH="1">
            <a:off x="5730744" y="-916596"/>
            <a:ext cx="4132681" cy="1868601"/>
            <a:chOff x="4178350" y="2375050"/>
            <a:chExt cx="938350" cy="515775"/>
          </a:xfrm>
        </p:grpSpPr>
        <p:sp>
          <p:nvSpPr>
            <p:cNvPr id="2727" name="Google Shape;2727;p24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4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4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4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4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4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4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4" name="Google Shape;2734;p24"/>
          <p:cNvSpPr txBox="1">
            <a:spLocks noGrp="1"/>
          </p:cNvSpPr>
          <p:nvPr>
            <p:ph type="title"/>
          </p:nvPr>
        </p:nvSpPr>
        <p:spPr>
          <a:xfrm>
            <a:off x="714300" y="156525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735" name="Google Shape;2735;p24"/>
          <p:cNvSpPr txBox="1">
            <a:spLocks noGrp="1"/>
          </p:cNvSpPr>
          <p:nvPr>
            <p:ph type="body" idx="1"/>
          </p:nvPr>
        </p:nvSpPr>
        <p:spPr>
          <a:xfrm>
            <a:off x="714300" y="2399250"/>
            <a:ext cx="2808000" cy="25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grpSp>
        <p:nvGrpSpPr>
          <p:cNvPr id="2736" name="Google Shape;2736;p24"/>
          <p:cNvGrpSpPr/>
          <p:nvPr/>
        </p:nvGrpSpPr>
        <p:grpSpPr>
          <a:xfrm rot="10799895">
            <a:off x="-435736" y="-1412231"/>
            <a:ext cx="5385686" cy="2148244"/>
            <a:chOff x="5619200" y="4458200"/>
            <a:chExt cx="1647150" cy="742900"/>
          </a:xfrm>
        </p:grpSpPr>
        <p:sp>
          <p:nvSpPr>
            <p:cNvPr id="2737" name="Google Shape;2737;p24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24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24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24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24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42" name="Google Shape;2742;p24"/>
          <p:cNvSpPr/>
          <p:nvPr/>
        </p:nvSpPr>
        <p:spPr>
          <a:xfrm rot="9218179" flipH="1">
            <a:off x="170741" y="-579539"/>
            <a:ext cx="1751526" cy="1566045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43" name="Google Shape;2743;p24"/>
          <p:cNvGrpSpPr/>
          <p:nvPr/>
        </p:nvGrpSpPr>
        <p:grpSpPr>
          <a:xfrm rot="7750108" flipH="1">
            <a:off x="4392738" y="-829111"/>
            <a:ext cx="952509" cy="1529675"/>
            <a:chOff x="2402100" y="3854125"/>
            <a:chExt cx="435600" cy="698825"/>
          </a:xfrm>
        </p:grpSpPr>
        <p:sp>
          <p:nvSpPr>
            <p:cNvPr id="2744" name="Google Shape;2744;p24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4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4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4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4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4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4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4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4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4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4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4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4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7" name="Google Shape;2757;p24"/>
          <p:cNvGrpSpPr/>
          <p:nvPr/>
        </p:nvGrpSpPr>
        <p:grpSpPr>
          <a:xfrm rot="-9070246">
            <a:off x="7849009" y="-390610"/>
            <a:ext cx="1593868" cy="1188162"/>
            <a:chOff x="4500175" y="3779525"/>
            <a:chExt cx="1136425" cy="847075"/>
          </a:xfrm>
        </p:grpSpPr>
        <p:sp>
          <p:nvSpPr>
            <p:cNvPr id="2758" name="Google Shape;2758;p24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4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24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24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24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24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24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24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24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24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24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9" name="Google Shape;2769;p24"/>
          <p:cNvGrpSpPr/>
          <p:nvPr/>
        </p:nvGrpSpPr>
        <p:grpSpPr>
          <a:xfrm>
            <a:off x="1962838" y="192913"/>
            <a:ext cx="700450" cy="636075"/>
            <a:chOff x="3652400" y="3788700"/>
            <a:chExt cx="700450" cy="636075"/>
          </a:xfrm>
        </p:grpSpPr>
        <p:sp>
          <p:nvSpPr>
            <p:cNvPr id="2770" name="Google Shape;2770;p24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24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24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24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24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24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24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24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24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24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24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24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24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24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24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5" name="Google Shape;2785;p24"/>
          <p:cNvSpPr/>
          <p:nvPr/>
        </p:nvSpPr>
        <p:spPr>
          <a:xfrm>
            <a:off x="7767625" y="788038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6" name="Google Shape;2786;p24"/>
          <p:cNvSpPr/>
          <p:nvPr/>
        </p:nvSpPr>
        <p:spPr>
          <a:xfrm>
            <a:off x="4325125" y="511600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7" name="Google Shape;2787;p24"/>
          <p:cNvGrpSpPr/>
          <p:nvPr/>
        </p:nvGrpSpPr>
        <p:grpSpPr>
          <a:xfrm rot="-10423553">
            <a:off x="5602182" y="-660273"/>
            <a:ext cx="830251" cy="1464439"/>
            <a:chOff x="2797700" y="3217325"/>
            <a:chExt cx="682725" cy="1204225"/>
          </a:xfrm>
        </p:grpSpPr>
        <p:sp>
          <p:nvSpPr>
            <p:cNvPr id="2788" name="Google Shape;2788;p24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24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24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24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24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24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24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8680984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6" name="Google Shape;2796;p25"/>
          <p:cNvSpPr txBox="1">
            <a:spLocks noGrp="1"/>
          </p:cNvSpPr>
          <p:nvPr>
            <p:ph type="title" hasCustomPrompt="1"/>
          </p:nvPr>
        </p:nvSpPr>
        <p:spPr>
          <a:xfrm>
            <a:off x="714300" y="1218625"/>
            <a:ext cx="22293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300"/>
              <a:buFont typeface="Poppins ExtraBold"/>
              <a:buNone/>
              <a:defRPr sz="43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9pPr>
          </a:lstStyle>
          <a:p>
            <a:r>
              <a:t>xx%</a:t>
            </a:r>
          </a:p>
        </p:txBody>
      </p:sp>
      <p:sp>
        <p:nvSpPr>
          <p:cNvPr id="2797" name="Google Shape;2797;p25"/>
          <p:cNvSpPr txBox="1">
            <a:spLocks noGrp="1"/>
          </p:cNvSpPr>
          <p:nvPr>
            <p:ph type="subTitle" idx="1"/>
          </p:nvPr>
        </p:nvSpPr>
        <p:spPr>
          <a:xfrm>
            <a:off x="762603" y="2573800"/>
            <a:ext cx="21327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98" name="Google Shape;2798;p25"/>
          <p:cNvSpPr txBox="1">
            <a:spLocks noGrp="1"/>
          </p:cNvSpPr>
          <p:nvPr>
            <p:ph type="title" idx="2" hasCustomPrompt="1"/>
          </p:nvPr>
        </p:nvSpPr>
        <p:spPr>
          <a:xfrm>
            <a:off x="3481506" y="1218625"/>
            <a:ext cx="22293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300"/>
              <a:buFont typeface="Poppins ExtraBold"/>
              <a:buNone/>
              <a:defRPr sz="43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9pPr>
          </a:lstStyle>
          <a:p>
            <a:r>
              <a:t>xx%</a:t>
            </a:r>
          </a:p>
        </p:txBody>
      </p:sp>
      <p:sp>
        <p:nvSpPr>
          <p:cNvPr id="2799" name="Google Shape;2799;p25"/>
          <p:cNvSpPr txBox="1">
            <a:spLocks noGrp="1"/>
          </p:cNvSpPr>
          <p:nvPr>
            <p:ph type="subTitle" idx="3"/>
          </p:nvPr>
        </p:nvSpPr>
        <p:spPr>
          <a:xfrm>
            <a:off x="3529810" y="2650000"/>
            <a:ext cx="21327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00" name="Google Shape;2800;p25"/>
          <p:cNvSpPr txBox="1">
            <a:spLocks noGrp="1"/>
          </p:cNvSpPr>
          <p:nvPr>
            <p:ph type="title" idx="4" hasCustomPrompt="1"/>
          </p:nvPr>
        </p:nvSpPr>
        <p:spPr>
          <a:xfrm>
            <a:off x="6200412" y="1218625"/>
            <a:ext cx="22293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300"/>
              <a:buFont typeface="Poppins ExtraBold"/>
              <a:buNone/>
              <a:defRPr sz="43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9pPr>
          </a:lstStyle>
          <a:p>
            <a:r>
              <a:t>xx%</a:t>
            </a:r>
          </a:p>
        </p:txBody>
      </p:sp>
      <p:sp>
        <p:nvSpPr>
          <p:cNvPr id="2801" name="Google Shape;2801;p25"/>
          <p:cNvSpPr txBox="1">
            <a:spLocks noGrp="1"/>
          </p:cNvSpPr>
          <p:nvPr>
            <p:ph type="subTitle" idx="5"/>
          </p:nvPr>
        </p:nvSpPr>
        <p:spPr>
          <a:xfrm>
            <a:off x="6248716" y="2573800"/>
            <a:ext cx="21327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02" name="Google Shape;2802;p25"/>
          <p:cNvGrpSpPr/>
          <p:nvPr/>
        </p:nvGrpSpPr>
        <p:grpSpPr>
          <a:xfrm>
            <a:off x="-1771229" y="3446954"/>
            <a:ext cx="5590592" cy="2521477"/>
            <a:chOff x="5619200" y="4458200"/>
            <a:chExt cx="1647150" cy="742900"/>
          </a:xfrm>
        </p:grpSpPr>
        <p:sp>
          <p:nvSpPr>
            <p:cNvPr id="2803" name="Google Shape;2803;p25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25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25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25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25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8" name="Google Shape;2808;p25"/>
          <p:cNvGrpSpPr/>
          <p:nvPr/>
        </p:nvGrpSpPr>
        <p:grpSpPr>
          <a:xfrm rot="10800000" flipH="1">
            <a:off x="5819694" y="-600821"/>
            <a:ext cx="4132681" cy="1868601"/>
            <a:chOff x="4178350" y="2375050"/>
            <a:chExt cx="938350" cy="515775"/>
          </a:xfrm>
        </p:grpSpPr>
        <p:sp>
          <p:nvSpPr>
            <p:cNvPr id="2809" name="Google Shape;2809;p25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25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25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25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25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25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25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6" name="Google Shape;2816;p25"/>
          <p:cNvGrpSpPr/>
          <p:nvPr/>
        </p:nvGrpSpPr>
        <p:grpSpPr>
          <a:xfrm rot="-1136998">
            <a:off x="7304098" y="3705240"/>
            <a:ext cx="2662597" cy="2828694"/>
            <a:chOff x="4159600" y="887163"/>
            <a:chExt cx="1265600" cy="1344550"/>
          </a:xfrm>
        </p:grpSpPr>
        <p:sp>
          <p:nvSpPr>
            <p:cNvPr id="2817" name="Google Shape;2817;p25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25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25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25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25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25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25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25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25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25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25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25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25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25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25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25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25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25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25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25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25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25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25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25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25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25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25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25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25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25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25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25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25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25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25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25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25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25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25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25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25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25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25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25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25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25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25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25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25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25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25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25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25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25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25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25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25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25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25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25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25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25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25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25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25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25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25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25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25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25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25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25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25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25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25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25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25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25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25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25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25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25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25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25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25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25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25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25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25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22" name="Google Shape;2922;p25"/>
          <p:cNvSpPr/>
          <p:nvPr/>
        </p:nvSpPr>
        <p:spPr>
          <a:xfrm rot="8934532" flipH="1">
            <a:off x="-305767" y="-517138"/>
            <a:ext cx="1902830" cy="170120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23" name="Google Shape;2923;p25"/>
          <p:cNvGrpSpPr/>
          <p:nvPr/>
        </p:nvGrpSpPr>
        <p:grpSpPr>
          <a:xfrm rot="-10423553">
            <a:off x="5602182" y="-660273"/>
            <a:ext cx="830251" cy="1464439"/>
            <a:chOff x="2797700" y="3217325"/>
            <a:chExt cx="682725" cy="1204225"/>
          </a:xfrm>
        </p:grpSpPr>
        <p:sp>
          <p:nvSpPr>
            <p:cNvPr id="2924" name="Google Shape;2924;p25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1" name="Google Shape;2931;p25"/>
          <p:cNvGrpSpPr/>
          <p:nvPr/>
        </p:nvGrpSpPr>
        <p:grpSpPr>
          <a:xfrm rot="2700000">
            <a:off x="3236506" y="4367842"/>
            <a:ext cx="1617112" cy="1205372"/>
            <a:chOff x="4500175" y="3779525"/>
            <a:chExt cx="1136425" cy="847075"/>
          </a:xfrm>
        </p:grpSpPr>
        <p:sp>
          <p:nvSpPr>
            <p:cNvPr id="2932" name="Google Shape;2932;p25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43" name="Google Shape;2943;p25"/>
          <p:cNvSpPr txBox="1">
            <a:spLocks noGrp="1"/>
          </p:cNvSpPr>
          <p:nvPr>
            <p:ph type="title" idx="6"/>
          </p:nvPr>
        </p:nvSpPr>
        <p:spPr>
          <a:xfrm>
            <a:off x="723900" y="2152650"/>
            <a:ext cx="22287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44" name="Google Shape;2944;p25"/>
          <p:cNvSpPr txBox="1">
            <a:spLocks noGrp="1"/>
          </p:cNvSpPr>
          <p:nvPr>
            <p:ph type="title" idx="7"/>
          </p:nvPr>
        </p:nvSpPr>
        <p:spPr>
          <a:xfrm>
            <a:off x="3481800" y="2228850"/>
            <a:ext cx="22287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45" name="Google Shape;2945;p25"/>
          <p:cNvSpPr txBox="1">
            <a:spLocks noGrp="1"/>
          </p:cNvSpPr>
          <p:nvPr>
            <p:ph type="title" idx="8"/>
          </p:nvPr>
        </p:nvSpPr>
        <p:spPr>
          <a:xfrm>
            <a:off x="6200700" y="2152650"/>
            <a:ext cx="22287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1789507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7" name="Google Shape;2947;p26"/>
          <p:cNvSpPr txBox="1">
            <a:spLocks noGrp="1"/>
          </p:cNvSpPr>
          <p:nvPr>
            <p:ph type="title"/>
          </p:nvPr>
        </p:nvSpPr>
        <p:spPr>
          <a:xfrm>
            <a:off x="714300" y="7743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 b="1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48" name="Google Shape;2948;p26"/>
          <p:cNvSpPr txBox="1">
            <a:spLocks noGrp="1"/>
          </p:cNvSpPr>
          <p:nvPr>
            <p:ph type="subTitle" idx="1"/>
          </p:nvPr>
        </p:nvSpPr>
        <p:spPr>
          <a:xfrm>
            <a:off x="5181600" y="1495425"/>
            <a:ext cx="3248100" cy="11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49" name="Google Shape;2949;p26"/>
          <p:cNvGrpSpPr/>
          <p:nvPr/>
        </p:nvGrpSpPr>
        <p:grpSpPr>
          <a:xfrm rot="-10799910" flipH="1">
            <a:off x="-680414" y="-854780"/>
            <a:ext cx="6290136" cy="2667902"/>
            <a:chOff x="5619200" y="4458200"/>
            <a:chExt cx="1647150" cy="742900"/>
          </a:xfrm>
        </p:grpSpPr>
        <p:sp>
          <p:nvSpPr>
            <p:cNvPr id="2950" name="Google Shape;2950;p26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26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26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26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26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5" name="Google Shape;2955;p26"/>
          <p:cNvGrpSpPr/>
          <p:nvPr/>
        </p:nvGrpSpPr>
        <p:grpSpPr>
          <a:xfrm rot="1830642">
            <a:off x="-616982" y="3526264"/>
            <a:ext cx="2662575" cy="2828670"/>
            <a:chOff x="4159600" y="887163"/>
            <a:chExt cx="1265600" cy="1344550"/>
          </a:xfrm>
        </p:grpSpPr>
        <p:sp>
          <p:nvSpPr>
            <p:cNvPr id="2956" name="Google Shape;2956;p26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26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26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26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26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26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26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26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26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26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26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26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26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26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26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26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26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26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26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26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26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26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26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26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26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26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26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26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26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26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26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26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26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26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26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26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26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26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26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26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26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26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26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26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26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26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26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26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26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26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26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26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26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26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26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26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26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26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26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26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26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26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26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26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26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26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26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26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26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26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26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26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26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26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26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26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26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26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26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26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26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26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26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26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26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26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26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26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26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26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26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26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26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26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6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6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6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6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6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6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6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6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6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6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6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1" name="Google Shape;3061;p26"/>
          <p:cNvSpPr/>
          <p:nvPr/>
        </p:nvSpPr>
        <p:spPr>
          <a:xfrm flipH="1">
            <a:off x="1874321" y="3939389"/>
            <a:ext cx="1823629" cy="1630295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62" name="Google Shape;3062;p26"/>
          <p:cNvGrpSpPr/>
          <p:nvPr/>
        </p:nvGrpSpPr>
        <p:grpSpPr>
          <a:xfrm rot="5400000">
            <a:off x="5452234" y="3356959"/>
            <a:ext cx="3286445" cy="4325700"/>
            <a:chOff x="1992250" y="544500"/>
            <a:chExt cx="1080250" cy="975575"/>
          </a:xfrm>
        </p:grpSpPr>
        <p:sp>
          <p:nvSpPr>
            <p:cNvPr id="3063" name="Google Shape;3063;p26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26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65" name="Google Shape;3065;p26"/>
          <p:cNvGrpSpPr/>
          <p:nvPr/>
        </p:nvGrpSpPr>
        <p:grpSpPr>
          <a:xfrm rot="-3296834" flipH="1">
            <a:off x="4233843" y="4324115"/>
            <a:ext cx="952535" cy="1529669"/>
            <a:chOff x="2402100" y="3854125"/>
            <a:chExt cx="435600" cy="698825"/>
          </a:xfrm>
        </p:grpSpPr>
        <p:sp>
          <p:nvSpPr>
            <p:cNvPr id="3066" name="Google Shape;3066;p2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2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2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2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2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2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2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2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2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2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2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2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2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79" name="Google Shape;3079;p26"/>
          <p:cNvGrpSpPr/>
          <p:nvPr/>
        </p:nvGrpSpPr>
        <p:grpSpPr>
          <a:xfrm rot="-9070246">
            <a:off x="7849009" y="-390610"/>
            <a:ext cx="1593868" cy="1188162"/>
            <a:chOff x="4500175" y="3779525"/>
            <a:chExt cx="1136425" cy="847075"/>
          </a:xfrm>
        </p:grpSpPr>
        <p:sp>
          <p:nvSpPr>
            <p:cNvPr id="3080" name="Google Shape;3080;p26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26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26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26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26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26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26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26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26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26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26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1" name="Google Shape;3091;p26"/>
          <p:cNvGrpSpPr/>
          <p:nvPr/>
        </p:nvGrpSpPr>
        <p:grpSpPr>
          <a:xfrm>
            <a:off x="3516913" y="3649438"/>
            <a:ext cx="700450" cy="636075"/>
            <a:chOff x="3652400" y="3788700"/>
            <a:chExt cx="700450" cy="636075"/>
          </a:xfrm>
        </p:grpSpPr>
        <p:sp>
          <p:nvSpPr>
            <p:cNvPr id="3092" name="Google Shape;3092;p26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26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26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26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26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26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26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26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26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26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26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26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26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26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26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07" name="Google Shape;3107;p26"/>
          <p:cNvSpPr/>
          <p:nvPr/>
        </p:nvSpPr>
        <p:spPr>
          <a:xfrm>
            <a:off x="5291525" y="4285513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8" name="Google Shape;3108;p26"/>
          <p:cNvSpPr/>
          <p:nvPr/>
        </p:nvSpPr>
        <p:spPr>
          <a:xfrm>
            <a:off x="962800" y="199867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09" name="Google Shape;3109;p26"/>
          <p:cNvGrpSpPr/>
          <p:nvPr/>
        </p:nvGrpSpPr>
        <p:grpSpPr>
          <a:xfrm rot="9851469">
            <a:off x="2296895" y="-253023"/>
            <a:ext cx="830260" cy="1464455"/>
            <a:chOff x="2797700" y="3217325"/>
            <a:chExt cx="682725" cy="1204225"/>
          </a:xfrm>
        </p:grpSpPr>
        <p:sp>
          <p:nvSpPr>
            <p:cNvPr id="3110" name="Google Shape;3110;p26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26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26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26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26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26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26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7" name="Google Shape;3117;p26"/>
          <p:cNvGrpSpPr/>
          <p:nvPr/>
        </p:nvGrpSpPr>
        <p:grpSpPr>
          <a:xfrm rot="9240059" flipH="1">
            <a:off x="-404490" y="658891"/>
            <a:ext cx="1137802" cy="1827136"/>
            <a:chOff x="2402100" y="3854125"/>
            <a:chExt cx="435600" cy="698825"/>
          </a:xfrm>
        </p:grpSpPr>
        <p:sp>
          <p:nvSpPr>
            <p:cNvPr id="3118" name="Google Shape;3118;p2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2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2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2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2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2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2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2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2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2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2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2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2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8249731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and Credits">
  <p:cSld name="Thanks and Credits">
    <p:spTree>
      <p:nvGrpSpPr>
        <p:cNvPr id="1" name="Shape 3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2" name="Google Shape;3132;p27"/>
          <p:cNvSpPr txBox="1">
            <a:spLocks noGrp="1"/>
          </p:cNvSpPr>
          <p:nvPr>
            <p:ph type="title"/>
          </p:nvPr>
        </p:nvSpPr>
        <p:spPr>
          <a:xfrm>
            <a:off x="714300" y="-2249075"/>
            <a:ext cx="3592500" cy="446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000"/>
              <a:buFont typeface="Poppins Black"/>
              <a:buNone/>
              <a:defRPr sz="5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7"/>
          <p:cNvSpPr txBox="1"/>
          <p:nvPr/>
        </p:nvSpPr>
        <p:spPr>
          <a:xfrm>
            <a:off x="714300" y="3671800"/>
            <a:ext cx="3514200" cy="66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CREDITS: This presentation template was created by </a:t>
            </a:r>
            <a:r>
              <a:rPr lang="en" sz="1100" b="1">
                <a:solidFill>
                  <a:srgbClr val="534844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, including icons by </a:t>
            </a:r>
            <a:r>
              <a:rPr lang="en" sz="1100" b="1">
                <a:solidFill>
                  <a:srgbClr val="534844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, and infographics &amp; images by </a:t>
            </a:r>
            <a:r>
              <a:rPr lang="en" sz="1100" b="1">
                <a:solidFill>
                  <a:srgbClr val="534844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. </a:t>
            </a:r>
            <a:endParaRPr sz="1100">
              <a:solidFill>
                <a:srgbClr val="534844"/>
              </a:solidFill>
              <a:latin typeface="Poppins Light"/>
              <a:ea typeface="Poppins Light"/>
              <a:cs typeface="Poppins Light"/>
              <a:sym typeface="Poppins Light"/>
            </a:endParaRPr>
          </a:p>
        </p:txBody>
      </p:sp>
      <p:grpSp>
        <p:nvGrpSpPr>
          <p:cNvPr id="3134" name="Google Shape;3134;p27"/>
          <p:cNvGrpSpPr/>
          <p:nvPr/>
        </p:nvGrpSpPr>
        <p:grpSpPr>
          <a:xfrm flipH="1">
            <a:off x="4158345" y="3023543"/>
            <a:ext cx="5569483" cy="2776726"/>
            <a:chOff x="4178350" y="2375050"/>
            <a:chExt cx="938350" cy="515775"/>
          </a:xfrm>
        </p:grpSpPr>
        <p:sp>
          <p:nvSpPr>
            <p:cNvPr id="3135" name="Google Shape;3135;p27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27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27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27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27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27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27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2" name="Google Shape;3142;p27"/>
          <p:cNvGrpSpPr/>
          <p:nvPr/>
        </p:nvGrpSpPr>
        <p:grpSpPr>
          <a:xfrm rot="10800000">
            <a:off x="4571871" y="-836746"/>
            <a:ext cx="5590592" cy="2521477"/>
            <a:chOff x="5619200" y="4458200"/>
            <a:chExt cx="1647150" cy="742900"/>
          </a:xfrm>
        </p:grpSpPr>
        <p:sp>
          <p:nvSpPr>
            <p:cNvPr id="3143" name="Google Shape;3143;p27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27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27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27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7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48" name="Google Shape;3148;p27"/>
          <p:cNvSpPr/>
          <p:nvPr/>
        </p:nvSpPr>
        <p:spPr>
          <a:xfrm rot="-1867515" flipH="1">
            <a:off x="-929194" y="4141746"/>
            <a:ext cx="1902871" cy="1701244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49" name="Google Shape;3149;p27"/>
          <p:cNvGrpSpPr/>
          <p:nvPr/>
        </p:nvGrpSpPr>
        <p:grpSpPr>
          <a:xfrm rot="-9039059">
            <a:off x="8621746" y="823215"/>
            <a:ext cx="996285" cy="1600731"/>
            <a:chOff x="2402100" y="3854125"/>
            <a:chExt cx="435600" cy="698825"/>
          </a:xfrm>
        </p:grpSpPr>
        <p:sp>
          <p:nvSpPr>
            <p:cNvPr id="3150" name="Google Shape;3150;p27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27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27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27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27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27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27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27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7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7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7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7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7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63" name="Google Shape;3163;p27"/>
          <p:cNvSpPr/>
          <p:nvPr/>
        </p:nvSpPr>
        <p:spPr>
          <a:xfrm rot="7705557" flipH="1">
            <a:off x="-161596" y="-338710"/>
            <a:ext cx="1209305" cy="1081271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64" name="Google Shape;3164;p27"/>
          <p:cNvGrpSpPr/>
          <p:nvPr/>
        </p:nvGrpSpPr>
        <p:grpSpPr>
          <a:xfrm rot="-7867282">
            <a:off x="7249909" y="-985662"/>
            <a:ext cx="1481175" cy="2494610"/>
            <a:chOff x="3026750" y="1552825"/>
            <a:chExt cx="1108700" cy="1867600"/>
          </a:xfrm>
        </p:grpSpPr>
        <p:sp>
          <p:nvSpPr>
            <p:cNvPr id="3165" name="Google Shape;3165;p27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7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7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7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7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27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27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27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27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27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27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27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7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27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27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27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7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27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7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84" name="Google Shape;3184;p27"/>
          <p:cNvSpPr/>
          <p:nvPr/>
        </p:nvSpPr>
        <p:spPr>
          <a:xfrm>
            <a:off x="6563950" y="282017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85" name="Google Shape;3185;p27"/>
          <p:cNvGrpSpPr/>
          <p:nvPr/>
        </p:nvGrpSpPr>
        <p:grpSpPr>
          <a:xfrm rot="-1971140" flipH="1">
            <a:off x="7502712" y="3529948"/>
            <a:ext cx="1853974" cy="1381926"/>
            <a:chOff x="4500175" y="3779525"/>
            <a:chExt cx="1136425" cy="847075"/>
          </a:xfrm>
        </p:grpSpPr>
        <p:sp>
          <p:nvSpPr>
            <p:cNvPr id="3186" name="Google Shape;3186;p27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27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27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27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27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27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27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27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27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27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27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7" name="Google Shape;3197;p27"/>
          <p:cNvSpPr/>
          <p:nvPr/>
        </p:nvSpPr>
        <p:spPr>
          <a:xfrm>
            <a:off x="5742325" y="1011663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98" name="Google Shape;3198;p27"/>
          <p:cNvGrpSpPr/>
          <p:nvPr/>
        </p:nvGrpSpPr>
        <p:grpSpPr>
          <a:xfrm rot="-10660414" flipH="1">
            <a:off x="2131055" y="-249195"/>
            <a:ext cx="1038639" cy="774187"/>
            <a:chOff x="4500175" y="3779525"/>
            <a:chExt cx="1136425" cy="847075"/>
          </a:xfrm>
        </p:grpSpPr>
        <p:sp>
          <p:nvSpPr>
            <p:cNvPr id="3199" name="Google Shape;3199;p27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27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27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27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27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27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27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27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27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27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27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0" name="Google Shape;3210;p27"/>
          <p:cNvGrpSpPr/>
          <p:nvPr/>
        </p:nvGrpSpPr>
        <p:grpSpPr>
          <a:xfrm>
            <a:off x="4158338" y="482113"/>
            <a:ext cx="610325" cy="417350"/>
            <a:chOff x="364525" y="2023775"/>
            <a:chExt cx="610325" cy="417350"/>
          </a:xfrm>
        </p:grpSpPr>
        <p:sp>
          <p:nvSpPr>
            <p:cNvPr id="3211" name="Google Shape;3211;p27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27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27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27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27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27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27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27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19" name="Google Shape;3219;p27"/>
          <p:cNvSpPr txBox="1">
            <a:spLocks noGrp="1"/>
          </p:cNvSpPr>
          <p:nvPr>
            <p:ph type="subTitle" idx="1"/>
          </p:nvPr>
        </p:nvSpPr>
        <p:spPr>
          <a:xfrm>
            <a:off x="714300" y="2307000"/>
            <a:ext cx="3248100" cy="11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173667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2">
  <p:cSld name="Only Title 2">
    <p:spTree>
      <p:nvGrpSpPr>
        <p:cNvPr id="1" name="Shape 3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1" name="Google Shape;3221;p2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3222" name="Google Shape;3222;p28"/>
          <p:cNvGrpSpPr/>
          <p:nvPr/>
        </p:nvGrpSpPr>
        <p:grpSpPr>
          <a:xfrm>
            <a:off x="-1140980" y="4469553"/>
            <a:ext cx="3100966" cy="2800388"/>
            <a:chOff x="1992250" y="544500"/>
            <a:chExt cx="1080250" cy="975575"/>
          </a:xfrm>
        </p:grpSpPr>
        <p:sp>
          <p:nvSpPr>
            <p:cNvPr id="3223" name="Google Shape;3223;p28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28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25" name="Google Shape;3225;p28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226" name="Google Shape;3226;p28"/>
          <p:cNvGrpSpPr/>
          <p:nvPr/>
        </p:nvGrpSpPr>
        <p:grpSpPr>
          <a:xfrm rot="10800000">
            <a:off x="6801363" y="-652105"/>
            <a:ext cx="4321702" cy="1566386"/>
            <a:chOff x="-1068128" y="3996204"/>
            <a:chExt cx="3672418" cy="1331055"/>
          </a:xfrm>
        </p:grpSpPr>
        <p:sp>
          <p:nvSpPr>
            <p:cNvPr id="3227" name="Google Shape;3227;p28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28" name="Google Shape;3228;p28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3229" name="Google Shape;3229;p28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28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28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28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28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28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28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28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28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28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28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28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28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28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28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28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28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28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28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28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28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28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28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28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28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28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28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28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28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28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28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28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28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28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28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28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28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28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28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28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28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28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28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28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28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28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28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28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28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28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28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28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81" name="Google Shape;3281;p28"/>
          <p:cNvGrpSpPr/>
          <p:nvPr/>
        </p:nvGrpSpPr>
        <p:grpSpPr>
          <a:xfrm rot="2036280">
            <a:off x="6998166" y="4429926"/>
            <a:ext cx="1267565" cy="2033647"/>
            <a:chOff x="2402100" y="3854125"/>
            <a:chExt cx="435600" cy="698825"/>
          </a:xfrm>
        </p:grpSpPr>
        <p:sp>
          <p:nvSpPr>
            <p:cNvPr id="3282" name="Google Shape;3282;p28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28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28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28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28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28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28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28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28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28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28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28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28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5" name="Google Shape;3295;p28"/>
          <p:cNvGrpSpPr/>
          <p:nvPr/>
        </p:nvGrpSpPr>
        <p:grpSpPr>
          <a:xfrm rot="-7824626">
            <a:off x="7654395" y="-145169"/>
            <a:ext cx="1853843" cy="1381828"/>
            <a:chOff x="4500175" y="3779525"/>
            <a:chExt cx="1136425" cy="847075"/>
          </a:xfrm>
        </p:grpSpPr>
        <p:sp>
          <p:nvSpPr>
            <p:cNvPr id="3296" name="Google Shape;3296;p28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28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28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28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28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28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28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28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28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28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28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7" name="Google Shape;3307;p28"/>
          <p:cNvGrpSpPr/>
          <p:nvPr/>
        </p:nvGrpSpPr>
        <p:grpSpPr>
          <a:xfrm rot="-437880">
            <a:off x="8297425" y="3922467"/>
            <a:ext cx="1063081" cy="1875116"/>
            <a:chOff x="2797700" y="3217325"/>
            <a:chExt cx="682725" cy="1204225"/>
          </a:xfrm>
        </p:grpSpPr>
        <p:sp>
          <p:nvSpPr>
            <p:cNvPr id="3308" name="Google Shape;3308;p28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28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28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28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28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28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28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5" name="Google Shape;3315;p28"/>
          <p:cNvGrpSpPr/>
          <p:nvPr/>
        </p:nvGrpSpPr>
        <p:grpSpPr>
          <a:xfrm>
            <a:off x="1193663" y="4651350"/>
            <a:ext cx="610325" cy="417350"/>
            <a:chOff x="364525" y="2023775"/>
            <a:chExt cx="610325" cy="417350"/>
          </a:xfrm>
        </p:grpSpPr>
        <p:sp>
          <p:nvSpPr>
            <p:cNvPr id="3316" name="Google Shape;3316;p28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28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28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28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28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28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28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28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24" name="Google Shape;3324;p28"/>
          <p:cNvSpPr/>
          <p:nvPr/>
        </p:nvSpPr>
        <p:spPr>
          <a:xfrm rot="2275429">
            <a:off x="-487812" y="3667624"/>
            <a:ext cx="1269266" cy="1134909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9608576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3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6" name="Google Shape;3326;p29"/>
          <p:cNvSpPr txBox="1">
            <a:spLocks noGrp="1"/>
          </p:cNvSpPr>
          <p:nvPr>
            <p:ph type="title"/>
          </p:nvPr>
        </p:nvSpPr>
        <p:spPr>
          <a:xfrm>
            <a:off x="1504950" y="1714500"/>
            <a:ext cx="6134100" cy="107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327" name="Google Shape;3327;p29"/>
          <p:cNvGrpSpPr/>
          <p:nvPr/>
        </p:nvGrpSpPr>
        <p:grpSpPr>
          <a:xfrm>
            <a:off x="-1255835" y="4146197"/>
            <a:ext cx="5152105" cy="2831811"/>
            <a:chOff x="4178350" y="2375050"/>
            <a:chExt cx="938350" cy="515775"/>
          </a:xfrm>
        </p:grpSpPr>
        <p:sp>
          <p:nvSpPr>
            <p:cNvPr id="3328" name="Google Shape;3328;p29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29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29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29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29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29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29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5" name="Google Shape;3335;p29"/>
          <p:cNvGrpSpPr/>
          <p:nvPr/>
        </p:nvGrpSpPr>
        <p:grpSpPr>
          <a:xfrm rot="10799904">
            <a:off x="4302573" y="-835826"/>
            <a:ext cx="5915080" cy="2667902"/>
            <a:chOff x="5619200" y="4458200"/>
            <a:chExt cx="1647150" cy="742900"/>
          </a:xfrm>
        </p:grpSpPr>
        <p:sp>
          <p:nvSpPr>
            <p:cNvPr id="3336" name="Google Shape;3336;p29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29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29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29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29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41" name="Google Shape;3341;p29"/>
          <p:cNvSpPr/>
          <p:nvPr/>
        </p:nvSpPr>
        <p:spPr>
          <a:xfrm rot="9409066" flipH="1">
            <a:off x="3269655" y="-317017"/>
            <a:ext cx="1823640" cy="163026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42" name="Google Shape;3342;p29"/>
          <p:cNvGrpSpPr/>
          <p:nvPr/>
        </p:nvGrpSpPr>
        <p:grpSpPr>
          <a:xfrm rot="697309" flipH="1">
            <a:off x="-375863" y="3061657"/>
            <a:ext cx="1137809" cy="1827148"/>
            <a:chOff x="2402100" y="3854125"/>
            <a:chExt cx="435600" cy="698825"/>
          </a:xfrm>
        </p:grpSpPr>
        <p:sp>
          <p:nvSpPr>
            <p:cNvPr id="3343" name="Google Shape;3343;p2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2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2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2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2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2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2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2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2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2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2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2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2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56" name="Google Shape;3356;p29"/>
          <p:cNvGrpSpPr/>
          <p:nvPr/>
        </p:nvGrpSpPr>
        <p:grpSpPr>
          <a:xfrm rot="-2991672" flipH="1">
            <a:off x="7635146" y="3864859"/>
            <a:ext cx="1853844" cy="1381829"/>
            <a:chOff x="4500175" y="3779525"/>
            <a:chExt cx="1136425" cy="847075"/>
          </a:xfrm>
        </p:grpSpPr>
        <p:sp>
          <p:nvSpPr>
            <p:cNvPr id="3357" name="Google Shape;3357;p29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29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29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29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29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29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29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29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29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29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29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8" name="Google Shape;3368;p29"/>
          <p:cNvGrpSpPr/>
          <p:nvPr/>
        </p:nvGrpSpPr>
        <p:grpSpPr>
          <a:xfrm rot="7758794">
            <a:off x="317056" y="-677684"/>
            <a:ext cx="1063054" cy="1875069"/>
            <a:chOff x="2797700" y="3217325"/>
            <a:chExt cx="682725" cy="1204225"/>
          </a:xfrm>
        </p:grpSpPr>
        <p:sp>
          <p:nvSpPr>
            <p:cNvPr id="3369" name="Google Shape;3369;p29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29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29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29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29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29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29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6" name="Google Shape;3376;p29"/>
          <p:cNvGrpSpPr/>
          <p:nvPr/>
        </p:nvGrpSpPr>
        <p:grpSpPr>
          <a:xfrm>
            <a:off x="739738" y="3918063"/>
            <a:ext cx="700450" cy="636075"/>
            <a:chOff x="3652400" y="3788700"/>
            <a:chExt cx="700450" cy="636075"/>
          </a:xfrm>
        </p:grpSpPr>
        <p:sp>
          <p:nvSpPr>
            <p:cNvPr id="3377" name="Google Shape;3377;p29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29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29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29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29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29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29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29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29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29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29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29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29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29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29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2" name="Google Shape;3392;p29"/>
          <p:cNvSpPr/>
          <p:nvPr/>
        </p:nvSpPr>
        <p:spPr>
          <a:xfrm>
            <a:off x="229375" y="903300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93" name="Google Shape;3393;p29"/>
          <p:cNvSpPr/>
          <p:nvPr/>
        </p:nvSpPr>
        <p:spPr>
          <a:xfrm>
            <a:off x="7687450" y="470462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94" name="Google Shape;3394;p29"/>
          <p:cNvGrpSpPr/>
          <p:nvPr/>
        </p:nvGrpSpPr>
        <p:grpSpPr>
          <a:xfrm rot="9809556" flipH="1">
            <a:off x="7943661" y="-185273"/>
            <a:ext cx="1481184" cy="2494530"/>
            <a:chOff x="3026750" y="1552825"/>
            <a:chExt cx="1108700" cy="1867600"/>
          </a:xfrm>
        </p:grpSpPr>
        <p:sp>
          <p:nvSpPr>
            <p:cNvPr id="3395" name="Google Shape;3395;p29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29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29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29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29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29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29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29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29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29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29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29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29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29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29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29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29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29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29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14" name="Google Shape;3414;p29"/>
          <p:cNvSpPr txBox="1">
            <a:spLocks noGrp="1"/>
          </p:cNvSpPr>
          <p:nvPr>
            <p:ph type="subTitle" idx="1"/>
          </p:nvPr>
        </p:nvSpPr>
        <p:spPr>
          <a:xfrm>
            <a:off x="2640575" y="2657950"/>
            <a:ext cx="3862800" cy="116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2146481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19">
    <p:bg>
      <p:bgPr>
        <a:solidFill>
          <a:schemeClr val="accent1"/>
        </a:solidFill>
        <a:effectLst/>
      </p:bgPr>
    </p:bg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3">
  <p:cSld name="Only Title 3">
    <p:spTree>
      <p:nvGrpSpPr>
        <p:cNvPr id="1" name="Shape 3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6" name="Google Shape;3416;p30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0714135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oogle Shape;10;p2"/>
          <p:cNvGrpSpPr/>
          <p:nvPr/>
        </p:nvGrpSpPr>
        <p:grpSpPr>
          <a:xfrm>
            <a:off x="425142" y="4750432"/>
            <a:ext cx="467704" cy="604119"/>
            <a:chOff x="-1381427" y="4599887"/>
            <a:chExt cx="616535" cy="796360"/>
          </a:xfrm>
        </p:grpSpPr>
        <p:sp>
          <p:nvSpPr>
            <p:cNvPr id="11" name="Google Shape;11;p2"/>
            <p:cNvSpPr/>
            <p:nvPr/>
          </p:nvSpPr>
          <p:spPr>
            <a:xfrm>
              <a:off x="-1381427" y="4960888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314" y="1"/>
                  </a:moveTo>
                  <a:cubicBezTo>
                    <a:pt x="649" y="1"/>
                    <a:pt x="88" y="396"/>
                    <a:pt x="51" y="927"/>
                  </a:cubicBezTo>
                  <a:cubicBezTo>
                    <a:pt x="0" y="1491"/>
                    <a:pt x="538" y="2004"/>
                    <a:pt x="1256" y="2068"/>
                  </a:cubicBezTo>
                  <a:cubicBezTo>
                    <a:pt x="1306" y="2072"/>
                    <a:pt x="1355" y="2075"/>
                    <a:pt x="1403" y="2075"/>
                  </a:cubicBezTo>
                  <a:cubicBezTo>
                    <a:pt x="2056" y="2075"/>
                    <a:pt x="2592" y="1683"/>
                    <a:pt x="2640" y="1158"/>
                  </a:cubicBezTo>
                  <a:cubicBezTo>
                    <a:pt x="2691" y="581"/>
                    <a:pt x="2153" y="69"/>
                    <a:pt x="1435" y="5"/>
                  </a:cubicBezTo>
                  <a:cubicBezTo>
                    <a:pt x="1395" y="2"/>
                    <a:pt x="1354" y="1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-1381427" y="495784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40" y="1205"/>
                  </a:moveTo>
                  <a:cubicBezTo>
                    <a:pt x="2589" y="1769"/>
                    <a:pt x="1974" y="2179"/>
                    <a:pt x="1256" y="2115"/>
                  </a:cubicBezTo>
                  <a:cubicBezTo>
                    <a:pt x="538" y="2051"/>
                    <a:pt x="0" y="1538"/>
                    <a:pt x="51" y="974"/>
                  </a:cubicBezTo>
                  <a:cubicBezTo>
                    <a:pt x="90" y="411"/>
                    <a:pt x="718" y="1"/>
                    <a:pt x="1435" y="52"/>
                  </a:cubicBezTo>
                  <a:cubicBezTo>
                    <a:pt x="2153" y="116"/>
                    <a:pt x="2691" y="628"/>
                    <a:pt x="2640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-1098925" y="5259039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0"/>
                  </a:moveTo>
                  <a:cubicBezTo>
                    <a:pt x="636" y="0"/>
                    <a:pt x="100" y="392"/>
                    <a:pt x="52" y="917"/>
                  </a:cubicBezTo>
                  <a:cubicBezTo>
                    <a:pt x="1" y="1493"/>
                    <a:pt x="539" y="2006"/>
                    <a:pt x="1257" y="2070"/>
                  </a:cubicBezTo>
                  <a:cubicBezTo>
                    <a:pt x="1297" y="2073"/>
                    <a:pt x="1338" y="2074"/>
                    <a:pt x="1378" y="2074"/>
                  </a:cubicBezTo>
                  <a:cubicBezTo>
                    <a:pt x="2044" y="2074"/>
                    <a:pt x="2605" y="1679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-1098925" y="525528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53" y="1206"/>
                  </a:moveTo>
                  <a:cubicBezTo>
                    <a:pt x="2602" y="1769"/>
                    <a:pt x="1974" y="2179"/>
                    <a:pt x="1257" y="2128"/>
                  </a:cubicBezTo>
                  <a:cubicBezTo>
                    <a:pt x="539" y="2064"/>
                    <a:pt x="1" y="1551"/>
                    <a:pt x="52" y="975"/>
                  </a:cubicBezTo>
                  <a:cubicBezTo>
                    <a:pt x="103" y="411"/>
                    <a:pt x="718" y="1"/>
                    <a:pt x="1436" y="65"/>
                  </a:cubicBezTo>
                  <a:cubicBezTo>
                    <a:pt x="2154" y="129"/>
                    <a:pt x="2692" y="642"/>
                    <a:pt x="2653" y="1206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-1214926" y="4599887"/>
              <a:ext cx="450034" cy="748310"/>
            </a:xfrm>
            <a:custGeom>
              <a:avLst/>
              <a:gdLst/>
              <a:ahLst/>
              <a:cxnLst/>
              <a:rect l="l" t="t" r="r" b="b"/>
              <a:pathLst>
                <a:path w="6960" h="11573" fill="none" extrusionOk="0">
                  <a:moveTo>
                    <a:pt x="1" y="6972"/>
                  </a:moveTo>
                  <a:lnTo>
                    <a:pt x="2897" y="1"/>
                  </a:lnTo>
                  <a:lnTo>
                    <a:pt x="6959" y="4537"/>
                  </a:lnTo>
                  <a:lnTo>
                    <a:pt x="4383" y="11572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-1066594" y="4694357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1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" name="Google Shape;17;p2"/>
          <p:cNvSpPr/>
          <p:nvPr/>
        </p:nvSpPr>
        <p:spPr>
          <a:xfrm>
            <a:off x="545532" y="-138625"/>
            <a:ext cx="8132050" cy="5881692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" name="Google Shape;18;p2"/>
          <p:cNvGrpSpPr/>
          <p:nvPr/>
        </p:nvGrpSpPr>
        <p:grpSpPr>
          <a:xfrm rot="1969864">
            <a:off x="2466621" y="-1595073"/>
            <a:ext cx="3617692" cy="2877927"/>
            <a:chOff x="-1221177" y="-856963"/>
            <a:chExt cx="3089277" cy="2457565"/>
          </a:xfrm>
        </p:grpSpPr>
        <p:sp>
          <p:nvSpPr>
            <p:cNvPr id="19" name="Google Shape;19;p2"/>
            <p:cNvSpPr/>
            <p:nvPr/>
          </p:nvSpPr>
          <p:spPr>
            <a:xfrm>
              <a:off x="-1221177" y="-564373"/>
              <a:ext cx="3089277" cy="2164975"/>
            </a:xfrm>
            <a:custGeom>
              <a:avLst/>
              <a:gdLst/>
              <a:ahLst/>
              <a:cxnLst/>
              <a:rect l="l" t="t" r="r" b="b"/>
              <a:pathLst>
                <a:path w="65482" h="45890" fill="none" extrusionOk="0">
                  <a:moveTo>
                    <a:pt x="0" y="40751"/>
                  </a:moveTo>
                  <a:cubicBezTo>
                    <a:pt x="18837" y="45889"/>
                    <a:pt x="46927" y="45492"/>
                    <a:pt x="60600" y="14866"/>
                  </a:cubicBezTo>
                  <a:cubicBezTo>
                    <a:pt x="63047" y="9381"/>
                    <a:pt x="65482" y="1"/>
                    <a:pt x="65482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-1050729" y="-637497"/>
              <a:ext cx="2826970" cy="2014998"/>
            </a:xfrm>
            <a:custGeom>
              <a:avLst/>
              <a:gdLst/>
              <a:ahLst/>
              <a:cxnLst/>
              <a:rect l="l" t="t" r="r" b="b"/>
              <a:pathLst>
                <a:path w="59922" h="42711" fill="none" extrusionOk="0">
                  <a:moveTo>
                    <a:pt x="1" y="38610"/>
                  </a:moveTo>
                  <a:cubicBezTo>
                    <a:pt x="16980" y="42711"/>
                    <a:pt x="41814" y="41878"/>
                    <a:pt x="54885" y="14519"/>
                  </a:cubicBezTo>
                  <a:cubicBezTo>
                    <a:pt x="57474" y="9099"/>
                    <a:pt x="59921" y="0"/>
                    <a:pt x="59921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-880847" y="-710668"/>
              <a:ext cx="2564569" cy="1865729"/>
            </a:xfrm>
            <a:custGeom>
              <a:avLst/>
              <a:gdLst/>
              <a:ahLst/>
              <a:cxnLst/>
              <a:rect l="l" t="t" r="r" b="b"/>
              <a:pathLst>
                <a:path w="54360" h="39547" fill="none" extrusionOk="0">
                  <a:moveTo>
                    <a:pt x="1" y="36483"/>
                  </a:moveTo>
                  <a:cubicBezTo>
                    <a:pt x="15134" y="39546"/>
                    <a:pt x="36817" y="38303"/>
                    <a:pt x="49195" y="14186"/>
                  </a:cubicBezTo>
                  <a:cubicBezTo>
                    <a:pt x="51938" y="8830"/>
                    <a:pt x="54360" y="1"/>
                    <a:pt x="54360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-710353" y="-783792"/>
              <a:ext cx="2302168" cy="1715751"/>
            </a:xfrm>
            <a:custGeom>
              <a:avLst/>
              <a:gdLst/>
              <a:ahLst/>
              <a:cxnLst/>
              <a:rect l="l" t="t" r="r" b="b"/>
              <a:pathLst>
                <a:path w="48798" h="36368" fill="none" extrusionOk="0">
                  <a:moveTo>
                    <a:pt x="0" y="34356"/>
                  </a:moveTo>
                  <a:cubicBezTo>
                    <a:pt x="13276" y="36368"/>
                    <a:pt x="31883" y="34766"/>
                    <a:pt x="43480" y="13853"/>
                  </a:cubicBezTo>
                  <a:cubicBezTo>
                    <a:pt x="46401" y="8573"/>
                    <a:pt x="48798" y="0"/>
                    <a:pt x="48798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-540471" y="-856963"/>
              <a:ext cx="2040380" cy="1565868"/>
            </a:xfrm>
            <a:custGeom>
              <a:avLst/>
              <a:gdLst/>
              <a:ahLst/>
              <a:cxnLst/>
              <a:rect l="l" t="t" r="r" b="b"/>
              <a:pathLst>
                <a:path w="43249" h="33191" fill="none" extrusionOk="0">
                  <a:moveTo>
                    <a:pt x="0" y="32229"/>
                  </a:moveTo>
                  <a:cubicBezTo>
                    <a:pt x="11431" y="33190"/>
                    <a:pt x="27051" y="31294"/>
                    <a:pt x="37777" y="13520"/>
                  </a:cubicBezTo>
                  <a:cubicBezTo>
                    <a:pt x="40904" y="8317"/>
                    <a:pt x="43249" y="1"/>
                    <a:pt x="43249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" name="Google Shape;24;p2"/>
          <p:cNvGrpSpPr/>
          <p:nvPr/>
        </p:nvGrpSpPr>
        <p:grpSpPr>
          <a:xfrm rot="1616616">
            <a:off x="4677723" y="152016"/>
            <a:ext cx="487152" cy="569906"/>
            <a:chOff x="828772" y="314668"/>
            <a:chExt cx="416010" cy="486680"/>
          </a:xfrm>
        </p:grpSpPr>
        <p:sp>
          <p:nvSpPr>
            <p:cNvPr id="25" name="Google Shape;25;p2"/>
            <p:cNvSpPr/>
            <p:nvPr/>
          </p:nvSpPr>
          <p:spPr>
            <a:xfrm>
              <a:off x="828772" y="325849"/>
              <a:ext cx="182624" cy="180501"/>
            </a:xfrm>
            <a:custGeom>
              <a:avLst/>
              <a:gdLst/>
              <a:ahLst/>
              <a:cxnLst/>
              <a:rect l="l" t="t" r="r" b="b"/>
              <a:pathLst>
                <a:path w="3871" h="3826" extrusionOk="0">
                  <a:moveTo>
                    <a:pt x="2277" y="1"/>
                  </a:moveTo>
                  <a:cubicBezTo>
                    <a:pt x="1531" y="1"/>
                    <a:pt x="747" y="588"/>
                    <a:pt x="398" y="1455"/>
                  </a:cubicBezTo>
                  <a:cubicBezTo>
                    <a:pt x="1" y="2454"/>
                    <a:pt x="321" y="3454"/>
                    <a:pt x="1103" y="3748"/>
                  </a:cubicBezTo>
                  <a:cubicBezTo>
                    <a:pt x="1245" y="3800"/>
                    <a:pt x="1395" y="3825"/>
                    <a:pt x="1548" y="3825"/>
                  </a:cubicBezTo>
                  <a:cubicBezTo>
                    <a:pt x="2224" y="3825"/>
                    <a:pt x="2961" y="3340"/>
                    <a:pt x="3358" y="2557"/>
                  </a:cubicBezTo>
                  <a:cubicBezTo>
                    <a:pt x="3871" y="1544"/>
                    <a:pt x="3602" y="417"/>
                    <a:pt x="2743" y="83"/>
                  </a:cubicBezTo>
                  <a:cubicBezTo>
                    <a:pt x="2593" y="27"/>
                    <a:pt x="2436" y="1"/>
                    <a:pt x="227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28772" y="314668"/>
              <a:ext cx="182624" cy="201354"/>
            </a:xfrm>
            <a:custGeom>
              <a:avLst/>
              <a:gdLst/>
              <a:ahLst/>
              <a:cxnLst/>
              <a:rect l="l" t="t" r="r" b="b"/>
              <a:pathLst>
                <a:path w="3871" h="4268" fill="none" extrusionOk="0">
                  <a:moveTo>
                    <a:pt x="2743" y="320"/>
                  </a:moveTo>
                  <a:cubicBezTo>
                    <a:pt x="3602" y="654"/>
                    <a:pt x="3871" y="1781"/>
                    <a:pt x="3358" y="2794"/>
                  </a:cubicBezTo>
                  <a:cubicBezTo>
                    <a:pt x="2871" y="3755"/>
                    <a:pt x="1872" y="4267"/>
                    <a:pt x="1103" y="3985"/>
                  </a:cubicBezTo>
                  <a:cubicBezTo>
                    <a:pt x="321" y="3691"/>
                    <a:pt x="1" y="2691"/>
                    <a:pt x="398" y="1692"/>
                  </a:cubicBezTo>
                  <a:cubicBezTo>
                    <a:pt x="821" y="641"/>
                    <a:pt x="1885" y="0"/>
                    <a:pt x="2743" y="320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97084" y="366656"/>
              <a:ext cx="26655" cy="18777"/>
            </a:xfrm>
            <a:custGeom>
              <a:avLst/>
              <a:gdLst/>
              <a:ahLst/>
              <a:cxnLst/>
              <a:rect l="l" t="t" r="r" b="b"/>
              <a:pathLst>
                <a:path w="565" h="398" fill="none" extrusionOk="0">
                  <a:moveTo>
                    <a:pt x="1" y="397"/>
                  </a:moveTo>
                  <a:cubicBezTo>
                    <a:pt x="168" y="205"/>
                    <a:pt x="373" y="64"/>
                    <a:pt x="565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875949" y="411380"/>
              <a:ext cx="7926" cy="47791"/>
            </a:xfrm>
            <a:custGeom>
              <a:avLst/>
              <a:gdLst/>
              <a:ahLst/>
              <a:cxnLst/>
              <a:rect l="l" t="t" r="r" b="b"/>
              <a:pathLst>
                <a:path w="168" h="1013" fill="none" extrusionOk="0">
                  <a:moveTo>
                    <a:pt x="167" y="1013"/>
                  </a:moveTo>
                  <a:cubicBezTo>
                    <a:pt x="141" y="974"/>
                    <a:pt x="129" y="936"/>
                    <a:pt x="103" y="897"/>
                  </a:cubicBezTo>
                  <a:cubicBezTo>
                    <a:pt x="0" y="654"/>
                    <a:pt x="0" y="334"/>
                    <a:pt x="116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865664" y="494788"/>
              <a:ext cx="379118" cy="306559"/>
            </a:xfrm>
            <a:custGeom>
              <a:avLst/>
              <a:gdLst/>
              <a:ahLst/>
              <a:cxnLst/>
              <a:rect l="l" t="t" r="r" b="b"/>
              <a:pathLst>
                <a:path w="8036" h="6498" fill="none" extrusionOk="0">
                  <a:moveTo>
                    <a:pt x="1" y="1"/>
                  </a:moveTo>
                  <a:lnTo>
                    <a:pt x="8035" y="6498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" name="Google Shape;30;p2"/>
          <p:cNvGrpSpPr/>
          <p:nvPr/>
        </p:nvGrpSpPr>
        <p:grpSpPr>
          <a:xfrm rot="1616616">
            <a:off x="3961958" y="164792"/>
            <a:ext cx="399366" cy="730610"/>
            <a:chOff x="323987" y="610889"/>
            <a:chExt cx="341044" cy="623914"/>
          </a:xfrm>
        </p:grpSpPr>
        <p:sp>
          <p:nvSpPr>
            <p:cNvPr id="31" name="Google Shape;31;p2"/>
            <p:cNvSpPr/>
            <p:nvPr/>
          </p:nvSpPr>
          <p:spPr>
            <a:xfrm>
              <a:off x="323987" y="1036281"/>
              <a:ext cx="204986" cy="187814"/>
            </a:xfrm>
            <a:custGeom>
              <a:avLst/>
              <a:gdLst/>
              <a:ahLst/>
              <a:cxnLst/>
              <a:rect l="l" t="t" r="r" b="b"/>
              <a:pathLst>
                <a:path w="4345" h="3981" extrusionOk="0">
                  <a:moveTo>
                    <a:pt x="2671" y="0"/>
                  </a:moveTo>
                  <a:cubicBezTo>
                    <a:pt x="2077" y="0"/>
                    <a:pt x="1416" y="308"/>
                    <a:pt x="911" y="876"/>
                  </a:cubicBezTo>
                  <a:cubicBezTo>
                    <a:pt x="116" y="1760"/>
                    <a:pt x="1" y="2952"/>
                    <a:pt x="616" y="3580"/>
                  </a:cubicBezTo>
                  <a:cubicBezTo>
                    <a:pt x="879" y="3848"/>
                    <a:pt x="1237" y="3980"/>
                    <a:pt x="1629" y="3980"/>
                  </a:cubicBezTo>
                  <a:cubicBezTo>
                    <a:pt x="2154" y="3980"/>
                    <a:pt x="2738" y="3742"/>
                    <a:pt x="3230" y="3272"/>
                  </a:cubicBezTo>
                  <a:cubicBezTo>
                    <a:pt x="4127" y="2414"/>
                    <a:pt x="4345" y="1106"/>
                    <a:pt x="3679" y="402"/>
                  </a:cubicBezTo>
                  <a:cubicBezTo>
                    <a:pt x="3411" y="130"/>
                    <a:pt x="3055" y="0"/>
                    <a:pt x="267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23987" y="1022552"/>
              <a:ext cx="204986" cy="212252"/>
            </a:xfrm>
            <a:custGeom>
              <a:avLst/>
              <a:gdLst/>
              <a:ahLst/>
              <a:cxnLst/>
              <a:rect l="l" t="t" r="r" b="b"/>
              <a:pathLst>
                <a:path w="4345" h="4499" fill="none" extrusionOk="0">
                  <a:moveTo>
                    <a:pt x="3679" y="693"/>
                  </a:moveTo>
                  <a:cubicBezTo>
                    <a:pt x="4345" y="1397"/>
                    <a:pt x="4127" y="2705"/>
                    <a:pt x="3230" y="3563"/>
                  </a:cubicBezTo>
                  <a:cubicBezTo>
                    <a:pt x="2371" y="4383"/>
                    <a:pt x="1231" y="4499"/>
                    <a:pt x="616" y="3871"/>
                  </a:cubicBezTo>
                  <a:cubicBezTo>
                    <a:pt x="1" y="3243"/>
                    <a:pt x="116" y="2051"/>
                    <a:pt x="911" y="1167"/>
                  </a:cubicBezTo>
                  <a:cubicBezTo>
                    <a:pt x="1744" y="231"/>
                    <a:pt x="2999" y="1"/>
                    <a:pt x="3679" y="693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99563" y="1077560"/>
              <a:ext cx="61708" cy="29675"/>
            </a:xfrm>
            <a:custGeom>
              <a:avLst/>
              <a:gdLst/>
              <a:ahLst/>
              <a:cxnLst/>
              <a:rect l="l" t="t" r="r" b="b"/>
              <a:pathLst>
                <a:path w="1308" h="629" fill="none" extrusionOk="0">
                  <a:moveTo>
                    <a:pt x="1" y="629"/>
                  </a:moveTo>
                  <a:cubicBezTo>
                    <a:pt x="154" y="462"/>
                    <a:pt x="334" y="321"/>
                    <a:pt x="513" y="219"/>
                  </a:cubicBezTo>
                  <a:cubicBezTo>
                    <a:pt x="769" y="78"/>
                    <a:pt x="1103" y="1"/>
                    <a:pt x="1308" y="116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76588" y="1133181"/>
              <a:ext cx="8539" cy="41186"/>
            </a:xfrm>
            <a:custGeom>
              <a:avLst/>
              <a:gdLst/>
              <a:ahLst/>
              <a:cxnLst/>
              <a:rect l="l" t="t" r="r" b="b"/>
              <a:pathLst>
                <a:path w="181" h="873" fill="none" extrusionOk="0">
                  <a:moveTo>
                    <a:pt x="180" y="872"/>
                  </a:moveTo>
                  <a:cubicBezTo>
                    <a:pt x="26" y="731"/>
                    <a:pt x="1" y="385"/>
                    <a:pt x="142" y="1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86259" y="610889"/>
              <a:ext cx="278772" cy="473379"/>
            </a:xfrm>
            <a:custGeom>
              <a:avLst/>
              <a:gdLst/>
              <a:ahLst/>
              <a:cxnLst/>
              <a:rect l="l" t="t" r="r" b="b"/>
              <a:pathLst>
                <a:path w="5909" h="10034" fill="none" extrusionOk="0">
                  <a:moveTo>
                    <a:pt x="2717" y="10034"/>
                  </a:moveTo>
                  <a:lnTo>
                    <a:pt x="1" y="0"/>
                  </a:lnTo>
                  <a:cubicBezTo>
                    <a:pt x="1" y="0"/>
                    <a:pt x="5908" y="3370"/>
                    <a:pt x="4588" y="5562"/>
                  </a:cubicBezTo>
                  <a:cubicBezTo>
                    <a:pt x="3973" y="6394"/>
                    <a:pt x="2807" y="4882"/>
                    <a:pt x="2807" y="4882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36;p2"/>
          <p:cNvGrpSpPr/>
          <p:nvPr/>
        </p:nvGrpSpPr>
        <p:grpSpPr>
          <a:xfrm>
            <a:off x="-231709" y="3925776"/>
            <a:ext cx="9711328" cy="3071191"/>
            <a:chOff x="-2247300" y="3512811"/>
            <a:chExt cx="12801645" cy="4048499"/>
          </a:xfrm>
        </p:grpSpPr>
        <p:sp>
          <p:nvSpPr>
            <p:cNvPr id="37" name="Google Shape;37;p2"/>
            <p:cNvSpPr/>
            <p:nvPr/>
          </p:nvSpPr>
          <p:spPr>
            <a:xfrm>
              <a:off x="-2247300" y="3512811"/>
              <a:ext cx="12801645" cy="1688725"/>
            </a:xfrm>
            <a:custGeom>
              <a:avLst/>
              <a:gdLst/>
              <a:ahLst/>
              <a:cxnLst/>
              <a:rect l="l" t="t" r="r" b="b"/>
              <a:pathLst>
                <a:path w="197984" h="26117" fill="none" extrusionOk="0">
                  <a:moveTo>
                    <a:pt x="197984" y="26116"/>
                  </a:moveTo>
                  <a:cubicBezTo>
                    <a:pt x="177481" y="6472"/>
                    <a:pt x="154299" y="4549"/>
                    <a:pt x="142100" y="5959"/>
                  </a:cubicBezTo>
                  <a:cubicBezTo>
                    <a:pt x="119995" y="8522"/>
                    <a:pt x="114190" y="21567"/>
                    <a:pt x="96672" y="22490"/>
                  </a:cubicBezTo>
                  <a:cubicBezTo>
                    <a:pt x="79155" y="23412"/>
                    <a:pt x="64547" y="0"/>
                    <a:pt x="30409" y="4383"/>
                  </a:cubicBezTo>
                  <a:cubicBezTo>
                    <a:pt x="21669" y="5511"/>
                    <a:pt x="4049" y="8176"/>
                    <a:pt x="0" y="1987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-2244002" y="3666057"/>
              <a:ext cx="12672390" cy="1858587"/>
            </a:xfrm>
            <a:custGeom>
              <a:avLst/>
              <a:gdLst/>
              <a:ahLst/>
              <a:cxnLst/>
              <a:rect l="l" t="t" r="r" b="b"/>
              <a:pathLst>
                <a:path w="195985" h="28744" fill="none" extrusionOk="0">
                  <a:moveTo>
                    <a:pt x="195985" y="28744"/>
                  </a:moveTo>
                  <a:cubicBezTo>
                    <a:pt x="176725" y="8843"/>
                    <a:pt x="155914" y="4922"/>
                    <a:pt x="142907" y="6767"/>
                  </a:cubicBezTo>
                  <a:cubicBezTo>
                    <a:pt x="121648" y="9778"/>
                    <a:pt x="111051" y="27885"/>
                    <a:pt x="89599" y="23413"/>
                  </a:cubicBezTo>
                  <a:cubicBezTo>
                    <a:pt x="73286" y="20017"/>
                    <a:pt x="57601" y="1"/>
                    <a:pt x="29281" y="3576"/>
                  </a:cubicBezTo>
                  <a:cubicBezTo>
                    <a:pt x="20529" y="4665"/>
                    <a:pt x="4216" y="8984"/>
                    <a:pt x="0" y="405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-2240705" y="3822665"/>
              <a:ext cx="12542359" cy="2283662"/>
            </a:xfrm>
            <a:custGeom>
              <a:avLst/>
              <a:gdLst/>
              <a:ahLst/>
              <a:cxnLst/>
              <a:rect l="l" t="t" r="r" b="b"/>
              <a:pathLst>
                <a:path w="193974" h="35318" fill="none" extrusionOk="0">
                  <a:moveTo>
                    <a:pt x="193973" y="31319"/>
                  </a:moveTo>
                  <a:cubicBezTo>
                    <a:pt x="175969" y="11162"/>
                    <a:pt x="157516" y="5204"/>
                    <a:pt x="143715" y="7510"/>
                  </a:cubicBezTo>
                  <a:cubicBezTo>
                    <a:pt x="123289" y="10919"/>
                    <a:pt x="108065" y="35317"/>
                    <a:pt x="82526" y="24297"/>
                  </a:cubicBezTo>
                  <a:cubicBezTo>
                    <a:pt x="67482" y="17800"/>
                    <a:pt x="50656" y="1"/>
                    <a:pt x="28167" y="2718"/>
                  </a:cubicBezTo>
                  <a:cubicBezTo>
                    <a:pt x="19389" y="3781"/>
                    <a:pt x="4383" y="9740"/>
                    <a:pt x="1" y="6062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-2237407" y="3974295"/>
              <a:ext cx="12413103" cy="2837151"/>
            </a:xfrm>
            <a:custGeom>
              <a:avLst/>
              <a:gdLst/>
              <a:ahLst/>
              <a:cxnLst/>
              <a:rect l="l" t="t" r="r" b="b"/>
              <a:pathLst>
                <a:path w="191975" h="43878" fill="none" extrusionOk="0">
                  <a:moveTo>
                    <a:pt x="191974" y="33959"/>
                  </a:moveTo>
                  <a:cubicBezTo>
                    <a:pt x="175213" y="13559"/>
                    <a:pt x="159118" y="5537"/>
                    <a:pt x="144522" y="8343"/>
                  </a:cubicBezTo>
                  <a:cubicBezTo>
                    <a:pt x="124916" y="12085"/>
                    <a:pt x="104477" y="43877"/>
                    <a:pt x="75452" y="25245"/>
                  </a:cubicBezTo>
                  <a:cubicBezTo>
                    <a:pt x="61344" y="16198"/>
                    <a:pt x="43711" y="1"/>
                    <a:pt x="27039" y="1936"/>
                  </a:cubicBezTo>
                  <a:cubicBezTo>
                    <a:pt x="18236" y="2961"/>
                    <a:pt x="4537" y="10573"/>
                    <a:pt x="1" y="815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-2234045" y="4125148"/>
              <a:ext cx="12283784" cy="3436162"/>
            </a:xfrm>
            <a:custGeom>
              <a:avLst/>
              <a:gdLst/>
              <a:ahLst/>
              <a:cxnLst/>
              <a:rect l="l" t="t" r="r" b="b"/>
              <a:pathLst>
                <a:path w="189975" h="53142" fill="none" extrusionOk="0">
                  <a:moveTo>
                    <a:pt x="189975" y="36624"/>
                  </a:moveTo>
                  <a:cubicBezTo>
                    <a:pt x="174456" y="15980"/>
                    <a:pt x="160719" y="5856"/>
                    <a:pt x="145329" y="9175"/>
                  </a:cubicBezTo>
                  <a:cubicBezTo>
                    <a:pt x="126543" y="13237"/>
                    <a:pt x="100030" y="53141"/>
                    <a:pt x="68378" y="26218"/>
                  </a:cubicBezTo>
                  <a:cubicBezTo>
                    <a:pt x="54872" y="14737"/>
                    <a:pt x="36752" y="0"/>
                    <a:pt x="25924" y="1166"/>
                  </a:cubicBezTo>
                  <a:cubicBezTo>
                    <a:pt x="17095" y="2127"/>
                    <a:pt x="4703" y="11418"/>
                    <a:pt x="0" y="1023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" name="Google Shape;42;p2"/>
          <p:cNvGrpSpPr/>
          <p:nvPr/>
        </p:nvGrpSpPr>
        <p:grpSpPr>
          <a:xfrm>
            <a:off x="1193284" y="4566985"/>
            <a:ext cx="299213" cy="451960"/>
            <a:chOff x="159762" y="4811199"/>
            <a:chExt cx="394428" cy="595782"/>
          </a:xfrm>
        </p:grpSpPr>
        <p:sp>
          <p:nvSpPr>
            <p:cNvPr id="43" name="Google Shape;43;p2"/>
            <p:cNvSpPr/>
            <p:nvPr/>
          </p:nvSpPr>
          <p:spPr>
            <a:xfrm>
              <a:off x="344498" y="5198129"/>
              <a:ext cx="209692" cy="194239"/>
            </a:xfrm>
            <a:custGeom>
              <a:avLst/>
              <a:gdLst/>
              <a:ahLst/>
              <a:cxnLst/>
              <a:rect l="l" t="t" r="r" b="b"/>
              <a:pathLst>
                <a:path w="3243" h="3004" extrusionOk="0">
                  <a:moveTo>
                    <a:pt x="1963" y="0"/>
                  </a:moveTo>
                  <a:cubicBezTo>
                    <a:pt x="1465" y="0"/>
                    <a:pt x="917" y="284"/>
                    <a:pt x="552" y="795"/>
                  </a:cubicBezTo>
                  <a:cubicBezTo>
                    <a:pt x="1" y="1551"/>
                    <a:pt x="65" y="2487"/>
                    <a:pt x="718" y="2858"/>
                  </a:cubicBezTo>
                  <a:cubicBezTo>
                    <a:pt x="892" y="2957"/>
                    <a:pt x="1085" y="3003"/>
                    <a:pt x="1284" y="3003"/>
                  </a:cubicBezTo>
                  <a:cubicBezTo>
                    <a:pt x="1836" y="3003"/>
                    <a:pt x="2436" y="2648"/>
                    <a:pt x="2794" y="2064"/>
                  </a:cubicBezTo>
                  <a:cubicBezTo>
                    <a:pt x="3243" y="1321"/>
                    <a:pt x="3115" y="475"/>
                    <a:pt x="2525" y="142"/>
                  </a:cubicBezTo>
                  <a:cubicBezTo>
                    <a:pt x="2356" y="46"/>
                    <a:pt x="2163" y="0"/>
                    <a:pt x="19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44498" y="5185714"/>
              <a:ext cx="209692" cy="221267"/>
            </a:xfrm>
            <a:custGeom>
              <a:avLst/>
              <a:gdLst/>
              <a:ahLst/>
              <a:cxnLst/>
              <a:rect l="l" t="t" r="r" b="b"/>
              <a:pathLst>
                <a:path w="3243" h="3422" fill="none" extrusionOk="0">
                  <a:moveTo>
                    <a:pt x="718" y="3050"/>
                  </a:moveTo>
                  <a:cubicBezTo>
                    <a:pt x="65" y="2679"/>
                    <a:pt x="1" y="1743"/>
                    <a:pt x="552" y="987"/>
                  </a:cubicBezTo>
                  <a:cubicBezTo>
                    <a:pt x="1064" y="270"/>
                    <a:pt x="1936" y="1"/>
                    <a:pt x="2525" y="334"/>
                  </a:cubicBezTo>
                  <a:cubicBezTo>
                    <a:pt x="3115" y="667"/>
                    <a:pt x="3243" y="1513"/>
                    <a:pt x="2794" y="2256"/>
                  </a:cubicBezTo>
                  <a:cubicBezTo>
                    <a:pt x="2307" y="3050"/>
                    <a:pt x="1372" y="3422"/>
                    <a:pt x="718" y="3050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fill="none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47;p2"/>
          <p:cNvSpPr/>
          <p:nvPr/>
        </p:nvSpPr>
        <p:spPr>
          <a:xfrm>
            <a:off x="5325691" y="4875125"/>
            <a:ext cx="351996" cy="388485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" name="Google Shape;48;p2"/>
          <p:cNvGrpSpPr/>
          <p:nvPr/>
        </p:nvGrpSpPr>
        <p:grpSpPr>
          <a:xfrm>
            <a:off x="4787043" y="4467622"/>
            <a:ext cx="467676" cy="514182"/>
            <a:chOff x="5118856" y="3486300"/>
            <a:chExt cx="516312" cy="567655"/>
          </a:xfrm>
        </p:grpSpPr>
        <p:sp>
          <p:nvSpPr>
            <p:cNvPr id="49" name="Google Shape;49;p2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" name="Google Shape;52;p2"/>
          <p:cNvGrpSpPr/>
          <p:nvPr/>
        </p:nvGrpSpPr>
        <p:grpSpPr>
          <a:xfrm>
            <a:off x="5954050" y="4356351"/>
            <a:ext cx="433121" cy="811507"/>
            <a:chOff x="5906877" y="4080403"/>
            <a:chExt cx="570948" cy="1069743"/>
          </a:xfrm>
        </p:grpSpPr>
        <p:sp>
          <p:nvSpPr>
            <p:cNvPr id="53" name="Google Shape;53;p2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6053528" y="4869200"/>
              <a:ext cx="95374" cy="36533"/>
            </a:xfrm>
            <a:custGeom>
              <a:avLst/>
              <a:gdLst/>
              <a:ahLst/>
              <a:cxnLst/>
              <a:rect l="l" t="t" r="r" b="b"/>
              <a:pathLst>
                <a:path w="1475" h="565" fill="none" extrusionOk="0">
                  <a:moveTo>
                    <a:pt x="0" y="487"/>
                  </a:moveTo>
                  <a:cubicBezTo>
                    <a:pt x="308" y="154"/>
                    <a:pt x="667" y="0"/>
                    <a:pt x="936" y="26"/>
                  </a:cubicBezTo>
                  <a:cubicBezTo>
                    <a:pt x="1026" y="26"/>
                    <a:pt x="1102" y="52"/>
                    <a:pt x="1179" y="103"/>
                  </a:cubicBezTo>
                  <a:cubicBezTo>
                    <a:pt x="1308" y="193"/>
                    <a:pt x="1410" y="346"/>
                    <a:pt x="1474" y="564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011240" y="4952030"/>
              <a:ext cx="11703" cy="68863"/>
            </a:xfrm>
            <a:custGeom>
              <a:avLst/>
              <a:gdLst/>
              <a:ahLst/>
              <a:cxnLst/>
              <a:rect l="l" t="t" r="r" b="b"/>
              <a:pathLst>
                <a:path w="181" h="1065" fill="none" extrusionOk="0">
                  <a:moveTo>
                    <a:pt x="52" y="1064"/>
                  </a:moveTo>
                  <a:cubicBezTo>
                    <a:pt x="1" y="757"/>
                    <a:pt x="39" y="385"/>
                    <a:pt x="180" y="1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" name="Google Shape;58;p2"/>
          <p:cNvGrpSpPr/>
          <p:nvPr/>
        </p:nvGrpSpPr>
        <p:grpSpPr>
          <a:xfrm>
            <a:off x="7807248" y="4205673"/>
            <a:ext cx="374039" cy="509117"/>
            <a:chOff x="-1046505" y="4019915"/>
            <a:chExt cx="431019" cy="586675"/>
          </a:xfrm>
        </p:grpSpPr>
        <p:sp>
          <p:nvSpPr>
            <p:cNvPr id="59" name="Google Shape;59;p2"/>
            <p:cNvSpPr/>
            <p:nvPr/>
          </p:nvSpPr>
          <p:spPr>
            <a:xfrm>
              <a:off x="-1046396" y="4430381"/>
              <a:ext cx="260082" cy="164685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" name="Google Shape;60;p2"/>
            <p:cNvGrpSpPr/>
            <p:nvPr/>
          </p:nvGrpSpPr>
          <p:grpSpPr>
            <a:xfrm>
              <a:off x="-1046505" y="4019915"/>
              <a:ext cx="431019" cy="586675"/>
              <a:chOff x="-1795774" y="3888167"/>
              <a:chExt cx="493101" cy="671176"/>
            </a:xfrm>
          </p:grpSpPr>
          <p:sp>
            <p:nvSpPr>
              <p:cNvPr id="61" name="Google Shape;61;p2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solidFill>
                <a:schemeClr val="dk2"/>
              </a:solidFill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-1610133" y="4407651"/>
                <a:ext cx="35692" cy="9182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42" fill="none" extrusionOk="0">
                    <a:moveTo>
                      <a:pt x="0" y="1"/>
                    </a:moveTo>
                    <a:cubicBezTo>
                      <a:pt x="231" y="14"/>
                      <a:pt x="436" y="65"/>
                      <a:pt x="551" y="142"/>
                    </a:cubicBezTo>
                  </a:path>
                </a:pathLst>
              </a:custGeom>
              <a:solidFill>
                <a:schemeClr val="dk2"/>
              </a:solidFill>
              <a:ln w="28575" cap="rnd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731113" y="4411789"/>
                <a:ext cx="84575" cy="63043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975" fill="none" extrusionOk="0">
                    <a:moveTo>
                      <a:pt x="39" y="975"/>
                    </a:moveTo>
                    <a:cubicBezTo>
                      <a:pt x="0" y="706"/>
                      <a:pt x="487" y="232"/>
                      <a:pt x="1205" y="39"/>
                    </a:cubicBezTo>
                    <a:cubicBezTo>
                      <a:pt x="1243" y="27"/>
                      <a:pt x="1282" y="14"/>
                      <a:pt x="1308" y="1"/>
                    </a:cubicBezTo>
                  </a:path>
                </a:pathLst>
              </a:custGeom>
              <a:solidFill>
                <a:schemeClr val="dk2"/>
              </a:solidFill>
              <a:ln w="28575" cap="rnd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solidFill>
                <a:schemeClr val="dk2"/>
              </a:solidFill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5" name="Google Shape;65;p2"/>
          <p:cNvGrpSpPr/>
          <p:nvPr/>
        </p:nvGrpSpPr>
        <p:grpSpPr>
          <a:xfrm>
            <a:off x="2074449" y="4545586"/>
            <a:ext cx="734249" cy="494732"/>
            <a:chOff x="897994" y="4240309"/>
            <a:chExt cx="967900" cy="652165"/>
          </a:xfrm>
        </p:grpSpPr>
        <p:sp>
          <p:nvSpPr>
            <p:cNvPr id="66" name="Google Shape;66;p2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" name="Google Shape;71;p2"/>
          <p:cNvGrpSpPr/>
          <p:nvPr/>
        </p:nvGrpSpPr>
        <p:grpSpPr>
          <a:xfrm>
            <a:off x="615560" y="4150187"/>
            <a:ext cx="401730" cy="504148"/>
            <a:chOff x="-1130414" y="3808634"/>
            <a:chExt cx="529568" cy="664577"/>
          </a:xfrm>
        </p:grpSpPr>
        <p:sp>
          <p:nvSpPr>
            <p:cNvPr id="72" name="Google Shape;72;p2"/>
            <p:cNvSpPr/>
            <p:nvPr/>
          </p:nvSpPr>
          <p:spPr>
            <a:xfrm>
              <a:off x="-891751" y="3820984"/>
              <a:ext cx="290905" cy="163654"/>
            </a:xfrm>
            <a:custGeom>
              <a:avLst/>
              <a:gdLst/>
              <a:ahLst/>
              <a:cxnLst/>
              <a:rect l="l" t="t" r="r" b="b"/>
              <a:pathLst>
                <a:path w="4499" h="2531" extrusionOk="0">
                  <a:moveTo>
                    <a:pt x="3318" y="1"/>
                  </a:moveTo>
                  <a:cubicBezTo>
                    <a:pt x="2767" y="1"/>
                    <a:pt x="2047" y="215"/>
                    <a:pt x="1410" y="591"/>
                  </a:cubicBezTo>
                  <a:cubicBezTo>
                    <a:pt x="449" y="1142"/>
                    <a:pt x="0" y="1885"/>
                    <a:pt x="334" y="2269"/>
                  </a:cubicBezTo>
                  <a:cubicBezTo>
                    <a:pt x="481" y="2444"/>
                    <a:pt x="763" y="2530"/>
                    <a:pt x="1119" y="2530"/>
                  </a:cubicBezTo>
                  <a:cubicBezTo>
                    <a:pt x="1598" y="2530"/>
                    <a:pt x="2211" y="2373"/>
                    <a:pt x="2807" y="2064"/>
                  </a:cubicBezTo>
                  <a:cubicBezTo>
                    <a:pt x="3922" y="1501"/>
                    <a:pt x="4498" y="642"/>
                    <a:pt x="4050" y="219"/>
                  </a:cubicBezTo>
                  <a:cubicBezTo>
                    <a:pt x="3892" y="70"/>
                    <a:pt x="3632" y="1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-891751" y="3808634"/>
              <a:ext cx="290905" cy="185639"/>
            </a:xfrm>
            <a:custGeom>
              <a:avLst/>
              <a:gdLst/>
              <a:ahLst/>
              <a:cxnLst/>
              <a:rect l="l" t="t" r="r" b="b"/>
              <a:pathLst>
                <a:path w="4499" h="2871" fill="none" extrusionOk="0">
                  <a:moveTo>
                    <a:pt x="4050" y="410"/>
                  </a:moveTo>
                  <a:cubicBezTo>
                    <a:pt x="4498" y="833"/>
                    <a:pt x="3922" y="1692"/>
                    <a:pt x="2807" y="2255"/>
                  </a:cubicBezTo>
                  <a:cubicBezTo>
                    <a:pt x="1769" y="2794"/>
                    <a:pt x="680" y="2870"/>
                    <a:pt x="334" y="2460"/>
                  </a:cubicBezTo>
                  <a:cubicBezTo>
                    <a:pt x="0" y="2076"/>
                    <a:pt x="449" y="1333"/>
                    <a:pt x="1410" y="782"/>
                  </a:cubicBezTo>
                  <a:cubicBezTo>
                    <a:pt x="2410" y="192"/>
                    <a:pt x="3614" y="0"/>
                    <a:pt x="4050" y="410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-711930" y="3863272"/>
              <a:ext cx="29873" cy="10022"/>
            </a:xfrm>
            <a:custGeom>
              <a:avLst/>
              <a:gdLst/>
              <a:ahLst/>
              <a:cxnLst/>
              <a:rect l="l" t="t" r="r" b="b"/>
              <a:pathLst>
                <a:path w="462" h="155" fill="none" extrusionOk="0">
                  <a:moveTo>
                    <a:pt x="0" y="14"/>
                  </a:moveTo>
                  <a:cubicBezTo>
                    <a:pt x="116" y="1"/>
                    <a:pt x="333" y="1"/>
                    <a:pt x="423" y="91"/>
                  </a:cubicBezTo>
                  <a:cubicBezTo>
                    <a:pt x="436" y="103"/>
                    <a:pt x="449" y="116"/>
                    <a:pt x="462" y="155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-813059" y="3880666"/>
              <a:ext cx="48948" cy="37373"/>
            </a:xfrm>
            <a:custGeom>
              <a:avLst/>
              <a:gdLst/>
              <a:ahLst/>
              <a:cxnLst/>
              <a:rect l="l" t="t" r="r" b="b"/>
              <a:pathLst>
                <a:path w="757" h="578" fill="none" extrusionOk="0">
                  <a:moveTo>
                    <a:pt x="1" y="578"/>
                  </a:moveTo>
                  <a:cubicBezTo>
                    <a:pt x="103" y="424"/>
                    <a:pt x="308" y="244"/>
                    <a:pt x="565" y="103"/>
                  </a:cubicBezTo>
                  <a:cubicBezTo>
                    <a:pt x="629" y="65"/>
                    <a:pt x="693" y="27"/>
                    <a:pt x="757" y="1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1130414" y="3927092"/>
              <a:ext cx="258640" cy="546118"/>
            </a:xfrm>
            <a:custGeom>
              <a:avLst/>
              <a:gdLst/>
              <a:ahLst/>
              <a:cxnLst/>
              <a:rect l="l" t="t" r="r" b="b"/>
              <a:pathLst>
                <a:path w="4000" h="8446" fill="none" extrusionOk="0">
                  <a:moveTo>
                    <a:pt x="3999" y="1"/>
                  </a:moveTo>
                  <a:lnTo>
                    <a:pt x="1" y="8445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" name="Google Shape;77;p2"/>
          <p:cNvGrpSpPr/>
          <p:nvPr/>
        </p:nvGrpSpPr>
        <p:grpSpPr>
          <a:xfrm>
            <a:off x="1667179" y="4104275"/>
            <a:ext cx="1039689" cy="441316"/>
            <a:chOff x="255848" y="3748111"/>
            <a:chExt cx="1370536" cy="581751"/>
          </a:xfrm>
        </p:grpSpPr>
        <p:sp>
          <p:nvSpPr>
            <p:cNvPr id="78" name="Google Shape;78;p2"/>
            <p:cNvSpPr/>
            <p:nvPr/>
          </p:nvSpPr>
          <p:spPr>
            <a:xfrm>
              <a:off x="255848" y="4064949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42041" y="4115190"/>
              <a:ext cx="52245" cy="2522"/>
            </a:xfrm>
            <a:custGeom>
              <a:avLst/>
              <a:gdLst/>
              <a:ahLst/>
              <a:cxnLst/>
              <a:rect l="l" t="t" r="r" b="b"/>
              <a:pathLst>
                <a:path w="808" h="39" fill="none" extrusionOk="0">
                  <a:moveTo>
                    <a:pt x="0" y="39"/>
                  </a:moveTo>
                  <a:cubicBezTo>
                    <a:pt x="103" y="13"/>
                    <a:pt x="231" y="0"/>
                    <a:pt x="372" y="0"/>
                  </a:cubicBezTo>
                  <a:cubicBezTo>
                    <a:pt x="526" y="0"/>
                    <a:pt x="667" y="13"/>
                    <a:pt x="808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970932" y="4222915"/>
              <a:ext cx="50629" cy="2522"/>
            </a:xfrm>
            <a:custGeom>
              <a:avLst/>
              <a:gdLst/>
              <a:ahLst/>
              <a:cxnLst/>
              <a:rect l="l" t="t" r="r" b="b"/>
              <a:pathLst>
                <a:path w="783" h="39" fill="none" extrusionOk="0">
                  <a:moveTo>
                    <a:pt x="0" y="39"/>
                  </a:moveTo>
                  <a:cubicBezTo>
                    <a:pt x="103" y="13"/>
                    <a:pt x="218" y="0"/>
                    <a:pt x="346" y="0"/>
                  </a:cubicBezTo>
                  <a:cubicBezTo>
                    <a:pt x="500" y="0"/>
                    <a:pt x="641" y="13"/>
                    <a:pt x="782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" name="Google Shape;86;p2"/>
          <p:cNvGrpSpPr/>
          <p:nvPr/>
        </p:nvGrpSpPr>
        <p:grpSpPr>
          <a:xfrm>
            <a:off x="2761522" y="4673765"/>
            <a:ext cx="1205629" cy="587146"/>
            <a:chOff x="1698430" y="4498823"/>
            <a:chExt cx="1589281" cy="773986"/>
          </a:xfrm>
        </p:grpSpPr>
        <p:sp>
          <p:nvSpPr>
            <p:cNvPr id="87" name="Google Shape;87;p2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" name="Google Shape;97;p2"/>
          <p:cNvGrpSpPr/>
          <p:nvPr/>
        </p:nvGrpSpPr>
        <p:grpSpPr>
          <a:xfrm>
            <a:off x="2954752" y="-419280"/>
            <a:ext cx="730857" cy="806876"/>
            <a:chOff x="6799261" y="3792016"/>
            <a:chExt cx="836125" cy="923094"/>
          </a:xfrm>
        </p:grpSpPr>
        <p:sp>
          <p:nvSpPr>
            <p:cNvPr id="98" name="Google Shape;98;p2"/>
            <p:cNvSpPr/>
            <p:nvPr/>
          </p:nvSpPr>
          <p:spPr>
            <a:xfrm>
              <a:off x="6799261" y="4450327"/>
              <a:ext cx="253597" cy="227733"/>
            </a:xfrm>
            <a:custGeom>
              <a:avLst/>
              <a:gdLst/>
              <a:ahLst/>
              <a:cxnLst/>
              <a:rect l="l" t="t" r="r" b="b"/>
              <a:pathLst>
                <a:path w="3922" h="3522" extrusionOk="0">
                  <a:moveTo>
                    <a:pt x="2548" y="0"/>
                  </a:moveTo>
                  <a:cubicBezTo>
                    <a:pt x="2122" y="0"/>
                    <a:pt x="1633" y="183"/>
                    <a:pt x="1192" y="545"/>
                  </a:cubicBezTo>
                  <a:cubicBezTo>
                    <a:pt x="346" y="1250"/>
                    <a:pt x="0" y="2352"/>
                    <a:pt x="423" y="3031"/>
                  </a:cubicBezTo>
                  <a:cubicBezTo>
                    <a:pt x="625" y="3358"/>
                    <a:pt x="974" y="3522"/>
                    <a:pt x="1377" y="3522"/>
                  </a:cubicBezTo>
                  <a:cubicBezTo>
                    <a:pt x="1796" y="3522"/>
                    <a:pt x="2273" y="3345"/>
                    <a:pt x="2704" y="2993"/>
                  </a:cubicBezTo>
                  <a:cubicBezTo>
                    <a:pt x="3563" y="2288"/>
                    <a:pt x="3922" y="1173"/>
                    <a:pt x="3499" y="494"/>
                  </a:cubicBezTo>
                  <a:cubicBezTo>
                    <a:pt x="3299" y="164"/>
                    <a:pt x="2952" y="0"/>
                    <a:pt x="25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6799261" y="4438300"/>
              <a:ext cx="253597" cy="251139"/>
            </a:xfrm>
            <a:custGeom>
              <a:avLst/>
              <a:gdLst/>
              <a:ahLst/>
              <a:cxnLst/>
              <a:rect l="l" t="t" r="r" b="b"/>
              <a:pathLst>
                <a:path w="3922" h="3884" fill="none" extrusionOk="0">
                  <a:moveTo>
                    <a:pt x="3499" y="680"/>
                  </a:moveTo>
                  <a:cubicBezTo>
                    <a:pt x="3922" y="1359"/>
                    <a:pt x="3563" y="2474"/>
                    <a:pt x="2704" y="3179"/>
                  </a:cubicBezTo>
                  <a:cubicBezTo>
                    <a:pt x="1859" y="3871"/>
                    <a:pt x="833" y="3884"/>
                    <a:pt x="423" y="3217"/>
                  </a:cubicBezTo>
                  <a:cubicBezTo>
                    <a:pt x="0" y="2538"/>
                    <a:pt x="346" y="1436"/>
                    <a:pt x="1192" y="731"/>
                  </a:cubicBezTo>
                  <a:cubicBezTo>
                    <a:pt x="2051" y="27"/>
                    <a:pt x="3089" y="1"/>
                    <a:pt x="3499" y="680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6921081" y="4517057"/>
              <a:ext cx="50564" cy="14161"/>
            </a:xfrm>
            <a:custGeom>
              <a:avLst/>
              <a:gdLst/>
              <a:ahLst/>
              <a:cxnLst/>
              <a:rect l="l" t="t" r="r" b="b"/>
              <a:pathLst>
                <a:path w="782" h="219" fill="none" extrusionOk="0">
                  <a:moveTo>
                    <a:pt x="0" y="218"/>
                  </a:moveTo>
                  <a:cubicBezTo>
                    <a:pt x="64" y="180"/>
                    <a:pt x="128" y="141"/>
                    <a:pt x="192" y="116"/>
                  </a:cubicBezTo>
                  <a:cubicBezTo>
                    <a:pt x="487" y="0"/>
                    <a:pt x="718" y="39"/>
                    <a:pt x="782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874655" y="4557664"/>
              <a:ext cx="17458" cy="44809"/>
            </a:xfrm>
            <a:custGeom>
              <a:avLst/>
              <a:gdLst/>
              <a:ahLst/>
              <a:cxnLst/>
              <a:rect l="l" t="t" r="r" b="b"/>
              <a:pathLst>
                <a:path w="270" h="693" fill="none" extrusionOk="0">
                  <a:moveTo>
                    <a:pt x="77" y="692"/>
                  </a:moveTo>
                  <a:cubicBezTo>
                    <a:pt x="1" y="577"/>
                    <a:pt x="65" y="295"/>
                    <a:pt x="270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7369310" y="4471213"/>
              <a:ext cx="266076" cy="232323"/>
            </a:xfrm>
            <a:custGeom>
              <a:avLst/>
              <a:gdLst/>
              <a:ahLst/>
              <a:cxnLst/>
              <a:rect l="l" t="t" r="r" b="b"/>
              <a:pathLst>
                <a:path w="4115" h="3593" extrusionOk="0">
                  <a:moveTo>
                    <a:pt x="2700" y="1"/>
                  </a:moveTo>
                  <a:cubicBezTo>
                    <a:pt x="2254" y="1"/>
                    <a:pt x="1743" y="187"/>
                    <a:pt x="1282" y="556"/>
                  </a:cubicBezTo>
                  <a:cubicBezTo>
                    <a:pt x="385" y="1273"/>
                    <a:pt x="1" y="2401"/>
                    <a:pt x="424" y="3093"/>
                  </a:cubicBezTo>
                  <a:cubicBezTo>
                    <a:pt x="631" y="3426"/>
                    <a:pt x="993" y="3593"/>
                    <a:pt x="1414" y="3593"/>
                  </a:cubicBezTo>
                  <a:cubicBezTo>
                    <a:pt x="1850" y="3593"/>
                    <a:pt x="2350" y="3413"/>
                    <a:pt x="2807" y="3054"/>
                  </a:cubicBezTo>
                  <a:cubicBezTo>
                    <a:pt x="3717" y="2337"/>
                    <a:pt x="4114" y="1196"/>
                    <a:pt x="3691" y="504"/>
                  </a:cubicBezTo>
                  <a:cubicBezTo>
                    <a:pt x="3486" y="168"/>
                    <a:pt x="3122" y="1"/>
                    <a:pt x="27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7369310" y="4459056"/>
              <a:ext cx="266076" cy="256054"/>
            </a:xfrm>
            <a:custGeom>
              <a:avLst/>
              <a:gdLst/>
              <a:ahLst/>
              <a:cxnLst/>
              <a:rect l="l" t="t" r="r" b="b"/>
              <a:pathLst>
                <a:path w="4115" h="3960" fill="none" extrusionOk="0">
                  <a:moveTo>
                    <a:pt x="3691" y="692"/>
                  </a:moveTo>
                  <a:cubicBezTo>
                    <a:pt x="4114" y="1384"/>
                    <a:pt x="3717" y="2525"/>
                    <a:pt x="2807" y="3242"/>
                  </a:cubicBezTo>
                  <a:cubicBezTo>
                    <a:pt x="1910" y="3947"/>
                    <a:pt x="847" y="3960"/>
                    <a:pt x="424" y="3281"/>
                  </a:cubicBezTo>
                  <a:cubicBezTo>
                    <a:pt x="1" y="2589"/>
                    <a:pt x="385" y="1461"/>
                    <a:pt x="1282" y="744"/>
                  </a:cubicBezTo>
                  <a:cubicBezTo>
                    <a:pt x="2179" y="26"/>
                    <a:pt x="3269" y="0"/>
                    <a:pt x="3691" y="692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7496110" y="4539430"/>
              <a:ext cx="54767" cy="14936"/>
            </a:xfrm>
            <a:custGeom>
              <a:avLst/>
              <a:gdLst/>
              <a:ahLst/>
              <a:cxnLst/>
              <a:rect l="l" t="t" r="r" b="b"/>
              <a:pathLst>
                <a:path w="847" h="231" fill="none" extrusionOk="0">
                  <a:moveTo>
                    <a:pt x="0" y="231"/>
                  </a:moveTo>
                  <a:cubicBezTo>
                    <a:pt x="77" y="193"/>
                    <a:pt x="154" y="154"/>
                    <a:pt x="231" y="116"/>
                  </a:cubicBezTo>
                  <a:cubicBezTo>
                    <a:pt x="539" y="0"/>
                    <a:pt x="769" y="39"/>
                    <a:pt x="846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7448067" y="4580037"/>
              <a:ext cx="19075" cy="46426"/>
            </a:xfrm>
            <a:custGeom>
              <a:avLst/>
              <a:gdLst/>
              <a:ahLst/>
              <a:cxnLst/>
              <a:rect l="l" t="t" r="r" b="b"/>
              <a:pathLst>
                <a:path w="295" h="718" fill="none" extrusionOk="0">
                  <a:moveTo>
                    <a:pt x="77" y="718"/>
                  </a:moveTo>
                  <a:cubicBezTo>
                    <a:pt x="0" y="603"/>
                    <a:pt x="64" y="295"/>
                    <a:pt x="295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865538" y="3792016"/>
              <a:ext cx="750767" cy="732533"/>
            </a:xfrm>
            <a:custGeom>
              <a:avLst/>
              <a:gdLst/>
              <a:ahLst/>
              <a:cxnLst/>
              <a:rect l="l" t="t" r="r" b="b"/>
              <a:pathLst>
                <a:path w="11611" h="11329" fill="none" extrusionOk="0">
                  <a:moveTo>
                    <a:pt x="2615" y="11008"/>
                  </a:moveTo>
                  <a:lnTo>
                    <a:pt x="1" y="1"/>
                  </a:lnTo>
                  <a:lnTo>
                    <a:pt x="8638" y="398"/>
                  </a:lnTo>
                  <a:lnTo>
                    <a:pt x="11611" y="11329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6901166" y="3942029"/>
              <a:ext cx="567650" cy="40671"/>
            </a:xfrm>
            <a:custGeom>
              <a:avLst/>
              <a:gdLst/>
              <a:ahLst/>
              <a:cxnLst/>
              <a:rect l="l" t="t" r="r" b="b"/>
              <a:pathLst>
                <a:path w="8779" h="629" fill="none" extrusionOk="0">
                  <a:moveTo>
                    <a:pt x="1" y="0"/>
                  </a:moveTo>
                  <a:lnTo>
                    <a:pt x="8779" y="62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" name="Google Shape;108;p2"/>
          <p:cNvGrpSpPr/>
          <p:nvPr/>
        </p:nvGrpSpPr>
        <p:grpSpPr>
          <a:xfrm>
            <a:off x="4143427" y="4177040"/>
            <a:ext cx="467704" cy="604070"/>
            <a:chOff x="3429335" y="3683515"/>
            <a:chExt cx="616535" cy="796296"/>
          </a:xfrm>
        </p:grpSpPr>
        <p:sp>
          <p:nvSpPr>
            <p:cNvPr id="109" name="Google Shape;109;p2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115;p2"/>
          <p:cNvSpPr/>
          <p:nvPr/>
        </p:nvSpPr>
        <p:spPr>
          <a:xfrm>
            <a:off x="9584669" y="4317891"/>
            <a:ext cx="63707" cy="207566"/>
          </a:xfrm>
          <a:custGeom>
            <a:avLst/>
            <a:gdLst/>
            <a:ahLst/>
            <a:cxnLst/>
            <a:rect l="l" t="t" r="r" b="b"/>
            <a:pathLst>
              <a:path w="577" h="1880" extrusionOk="0">
                <a:moveTo>
                  <a:pt x="577" y="1880"/>
                </a:moveTo>
                <a:cubicBezTo>
                  <a:pt x="577" y="1880"/>
                  <a:pt x="577" y="1880"/>
                  <a:pt x="577" y="1880"/>
                </a:cubicBezTo>
                <a:cubicBezTo>
                  <a:pt x="577" y="1880"/>
                  <a:pt x="577" y="1880"/>
                  <a:pt x="577" y="1880"/>
                </a:cubicBezTo>
                <a:close/>
                <a:moveTo>
                  <a:pt x="577" y="1880"/>
                </a:moveTo>
                <a:lnTo>
                  <a:pt x="577" y="1880"/>
                </a:lnTo>
                <a:lnTo>
                  <a:pt x="577" y="1880"/>
                </a:lnTo>
                <a:close/>
                <a:moveTo>
                  <a:pt x="552" y="1880"/>
                </a:moveTo>
                <a:lnTo>
                  <a:pt x="552" y="1880"/>
                </a:lnTo>
                <a:lnTo>
                  <a:pt x="552" y="1880"/>
                </a:lnTo>
                <a:close/>
                <a:moveTo>
                  <a:pt x="552" y="1855"/>
                </a:moveTo>
                <a:lnTo>
                  <a:pt x="552" y="1855"/>
                </a:lnTo>
                <a:lnTo>
                  <a:pt x="552" y="1855"/>
                </a:lnTo>
                <a:close/>
                <a:moveTo>
                  <a:pt x="552" y="1855"/>
                </a:moveTo>
                <a:lnTo>
                  <a:pt x="552" y="1855"/>
                </a:lnTo>
                <a:lnTo>
                  <a:pt x="552" y="1855"/>
                </a:lnTo>
                <a:close/>
                <a:moveTo>
                  <a:pt x="552" y="1855"/>
                </a:moveTo>
                <a:cubicBezTo>
                  <a:pt x="552" y="1855"/>
                  <a:pt x="552" y="1855"/>
                  <a:pt x="552" y="1855"/>
                </a:cubicBezTo>
                <a:cubicBezTo>
                  <a:pt x="552" y="1855"/>
                  <a:pt x="552" y="1855"/>
                  <a:pt x="552" y="1855"/>
                </a:cubicBezTo>
                <a:close/>
                <a:moveTo>
                  <a:pt x="527" y="1855"/>
                </a:moveTo>
                <a:lnTo>
                  <a:pt x="527" y="1855"/>
                </a:lnTo>
                <a:lnTo>
                  <a:pt x="527" y="1855"/>
                </a:lnTo>
                <a:close/>
                <a:moveTo>
                  <a:pt x="527" y="1830"/>
                </a:moveTo>
                <a:lnTo>
                  <a:pt x="527" y="1830"/>
                </a:lnTo>
                <a:cubicBezTo>
                  <a:pt x="527" y="1830"/>
                  <a:pt x="527" y="1830"/>
                  <a:pt x="527" y="1830"/>
                </a:cubicBezTo>
                <a:close/>
                <a:moveTo>
                  <a:pt x="527" y="1830"/>
                </a:moveTo>
                <a:lnTo>
                  <a:pt x="527" y="1830"/>
                </a:lnTo>
                <a:lnTo>
                  <a:pt x="527" y="1830"/>
                </a:lnTo>
                <a:close/>
                <a:moveTo>
                  <a:pt x="527" y="1830"/>
                </a:moveTo>
                <a:cubicBezTo>
                  <a:pt x="527" y="1830"/>
                  <a:pt x="527" y="1830"/>
                  <a:pt x="527" y="1830"/>
                </a:cubicBezTo>
                <a:cubicBezTo>
                  <a:pt x="527" y="1830"/>
                  <a:pt x="527" y="1830"/>
                  <a:pt x="527" y="1830"/>
                </a:cubicBezTo>
                <a:close/>
                <a:moveTo>
                  <a:pt x="527" y="1830"/>
                </a:moveTo>
                <a:cubicBezTo>
                  <a:pt x="527" y="1830"/>
                  <a:pt x="527" y="1830"/>
                  <a:pt x="527" y="1830"/>
                </a:cubicBezTo>
                <a:cubicBezTo>
                  <a:pt x="527" y="1830"/>
                  <a:pt x="527" y="1830"/>
                  <a:pt x="527" y="1830"/>
                </a:cubicBezTo>
                <a:close/>
                <a:moveTo>
                  <a:pt x="501" y="1830"/>
                </a:moveTo>
                <a:lnTo>
                  <a:pt x="501" y="1805"/>
                </a:lnTo>
                <a:lnTo>
                  <a:pt x="501" y="1830"/>
                </a:lnTo>
                <a:close/>
                <a:moveTo>
                  <a:pt x="501" y="1805"/>
                </a:moveTo>
                <a:cubicBezTo>
                  <a:pt x="501" y="1805"/>
                  <a:pt x="501" y="1805"/>
                  <a:pt x="501" y="1805"/>
                </a:cubicBezTo>
                <a:cubicBezTo>
                  <a:pt x="501" y="1805"/>
                  <a:pt x="501" y="1805"/>
                  <a:pt x="501" y="1805"/>
                </a:cubicBezTo>
                <a:close/>
                <a:moveTo>
                  <a:pt x="501" y="1805"/>
                </a:moveTo>
                <a:lnTo>
                  <a:pt x="501" y="1805"/>
                </a:lnTo>
                <a:lnTo>
                  <a:pt x="501" y="1805"/>
                </a:lnTo>
                <a:close/>
                <a:moveTo>
                  <a:pt x="501" y="1805"/>
                </a:moveTo>
                <a:lnTo>
                  <a:pt x="501" y="1805"/>
                </a:lnTo>
                <a:lnTo>
                  <a:pt x="501" y="1805"/>
                </a:lnTo>
                <a:close/>
                <a:moveTo>
                  <a:pt x="476" y="1805"/>
                </a:moveTo>
                <a:lnTo>
                  <a:pt x="476" y="1805"/>
                </a:lnTo>
                <a:lnTo>
                  <a:pt x="476" y="1805"/>
                </a:lnTo>
                <a:close/>
                <a:moveTo>
                  <a:pt x="476" y="1780"/>
                </a:moveTo>
                <a:lnTo>
                  <a:pt x="476" y="1780"/>
                </a:lnTo>
                <a:lnTo>
                  <a:pt x="476" y="1780"/>
                </a:lnTo>
                <a:close/>
                <a:moveTo>
                  <a:pt x="476" y="1780"/>
                </a:moveTo>
                <a:cubicBezTo>
                  <a:pt x="476" y="1780"/>
                  <a:pt x="476" y="1780"/>
                  <a:pt x="476" y="1780"/>
                </a:cubicBezTo>
                <a:cubicBezTo>
                  <a:pt x="476" y="1780"/>
                  <a:pt x="476" y="1780"/>
                  <a:pt x="476" y="1780"/>
                </a:cubicBezTo>
                <a:close/>
                <a:moveTo>
                  <a:pt x="476" y="1780"/>
                </a:moveTo>
                <a:cubicBezTo>
                  <a:pt x="476" y="1780"/>
                  <a:pt x="476" y="1780"/>
                  <a:pt x="476" y="1780"/>
                </a:cubicBezTo>
                <a:cubicBezTo>
                  <a:pt x="476" y="1780"/>
                  <a:pt x="476" y="1780"/>
                  <a:pt x="476" y="1780"/>
                </a:cubicBezTo>
                <a:close/>
                <a:moveTo>
                  <a:pt x="476" y="1780"/>
                </a:moveTo>
                <a:cubicBezTo>
                  <a:pt x="476" y="1780"/>
                  <a:pt x="476" y="1780"/>
                  <a:pt x="476" y="1780"/>
                </a:cubicBezTo>
                <a:lnTo>
                  <a:pt x="476" y="1780"/>
                </a:lnTo>
                <a:close/>
                <a:moveTo>
                  <a:pt x="451" y="1780"/>
                </a:moveTo>
                <a:cubicBezTo>
                  <a:pt x="451" y="1754"/>
                  <a:pt x="451" y="1754"/>
                  <a:pt x="451" y="1754"/>
                </a:cubicBezTo>
                <a:cubicBezTo>
                  <a:pt x="451" y="1754"/>
                  <a:pt x="451" y="1754"/>
                  <a:pt x="451" y="1780"/>
                </a:cubicBezTo>
                <a:close/>
                <a:moveTo>
                  <a:pt x="451" y="1754"/>
                </a:moveTo>
                <a:cubicBezTo>
                  <a:pt x="451" y="1754"/>
                  <a:pt x="451" y="1754"/>
                  <a:pt x="451" y="1754"/>
                </a:cubicBezTo>
                <a:cubicBezTo>
                  <a:pt x="451" y="1754"/>
                  <a:pt x="451" y="1754"/>
                  <a:pt x="451" y="1754"/>
                </a:cubicBezTo>
                <a:close/>
                <a:moveTo>
                  <a:pt x="451" y="1754"/>
                </a:moveTo>
                <a:cubicBezTo>
                  <a:pt x="451" y="1754"/>
                  <a:pt x="451" y="1754"/>
                  <a:pt x="451" y="1754"/>
                </a:cubicBezTo>
                <a:cubicBezTo>
                  <a:pt x="451" y="1754"/>
                  <a:pt x="451" y="1754"/>
                  <a:pt x="451" y="1754"/>
                </a:cubicBezTo>
                <a:close/>
                <a:moveTo>
                  <a:pt x="451" y="1754"/>
                </a:moveTo>
                <a:lnTo>
                  <a:pt x="451" y="1754"/>
                </a:lnTo>
                <a:cubicBezTo>
                  <a:pt x="451" y="1754"/>
                  <a:pt x="451" y="1754"/>
                  <a:pt x="451" y="1754"/>
                </a:cubicBezTo>
                <a:close/>
                <a:moveTo>
                  <a:pt x="451" y="1754"/>
                </a:moveTo>
                <a:cubicBezTo>
                  <a:pt x="451" y="1754"/>
                  <a:pt x="426" y="1754"/>
                  <a:pt x="426" y="1754"/>
                </a:cubicBezTo>
                <a:cubicBezTo>
                  <a:pt x="426" y="1754"/>
                  <a:pt x="451" y="1754"/>
                  <a:pt x="451" y="1754"/>
                </a:cubicBezTo>
                <a:close/>
                <a:moveTo>
                  <a:pt x="426" y="1729"/>
                </a:moveTo>
                <a:lnTo>
                  <a:pt x="426" y="1729"/>
                </a:lnTo>
                <a:cubicBezTo>
                  <a:pt x="426" y="1729"/>
                  <a:pt x="426" y="1729"/>
                  <a:pt x="426" y="1729"/>
                </a:cubicBezTo>
                <a:close/>
                <a:moveTo>
                  <a:pt x="426" y="1729"/>
                </a:moveTo>
                <a:lnTo>
                  <a:pt x="426" y="1729"/>
                </a:lnTo>
                <a:lnTo>
                  <a:pt x="426" y="1729"/>
                </a:lnTo>
                <a:close/>
                <a:moveTo>
                  <a:pt x="426" y="1729"/>
                </a:moveTo>
                <a:cubicBezTo>
                  <a:pt x="426" y="1729"/>
                  <a:pt x="426" y="1729"/>
                  <a:pt x="426" y="1729"/>
                </a:cubicBezTo>
                <a:cubicBezTo>
                  <a:pt x="426" y="1729"/>
                  <a:pt x="426" y="1729"/>
                  <a:pt x="426" y="1729"/>
                </a:cubicBezTo>
                <a:close/>
                <a:moveTo>
                  <a:pt x="426" y="1729"/>
                </a:moveTo>
                <a:cubicBezTo>
                  <a:pt x="426" y="1729"/>
                  <a:pt x="426" y="1729"/>
                  <a:pt x="426" y="1729"/>
                </a:cubicBezTo>
                <a:cubicBezTo>
                  <a:pt x="426" y="1729"/>
                  <a:pt x="426" y="1729"/>
                  <a:pt x="426" y="1729"/>
                </a:cubicBezTo>
                <a:close/>
                <a:moveTo>
                  <a:pt x="401" y="1704"/>
                </a:moveTo>
                <a:lnTo>
                  <a:pt x="401" y="1704"/>
                </a:lnTo>
                <a:lnTo>
                  <a:pt x="401" y="1704"/>
                </a:lnTo>
                <a:close/>
                <a:moveTo>
                  <a:pt x="401" y="1704"/>
                </a:moveTo>
                <a:cubicBezTo>
                  <a:pt x="401" y="1704"/>
                  <a:pt x="401" y="1704"/>
                  <a:pt x="401" y="1704"/>
                </a:cubicBezTo>
                <a:cubicBezTo>
                  <a:pt x="401" y="1704"/>
                  <a:pt x="401" y="1704"/>
                  <a:pt x="401" y="1704"/>
                </a:cubicBezTo>
                <a:close/>
                <a:moveTo>
                  <a:pt x="401" y="1704"/>
                </a:moveTo>
                <a:cubicBezTo>
                  <a:pt x="401" y="1704"/>
                  <a:pt x="401" y="1704"/>
                  <a:pt x="401" y="1704"/>
                </a:cubicBezTo>
                <a:cubicBezTo>
                  <a:pt x="401" y="1704"/>
                  <a:pt x="401" y="1704"/>
                  <a:pt x="401" y="1704"/>
                </a:cubicBezTo>
                <a:close/>
                <a:moveTo>
                  <a:pt x="401" y="1704"/>
                </a:moveTo>
                <a:cubicBezTo>
                  <a:pt x="401" y="1704"/>
                  <a:pt x="401" y="1704"/>
                  <a:pt x="401" y="1704"/>
                </a:cubicBezTo>
                <a:cubicBezTo>
                  <a:pt x="401" y="1704"/>
                  <a:pt x="401" y="1704"/>
                  <a:pt x="401" y="1704"/>
                </a:cubicBezTo>
                <a:close/>
                <a:moveTo>
                  <a:pt x="376" y="1679"/>
                </a:moveTo>
                <a:lnTo>
                  <a:pt x="376" y="1679"/>
                </a:lnTo>
                <a:lnTo>
                  <a:pt x="376" y="1679"/>
                </a:lnTo>
                <a:close/>
                <a:moveTo>
                  <a:pt x="376" y="1679"/>
                </a:moveTo>
                <a:cubicBezTo>
                  <a:pt x="376" y="1679"/>
                  <a:pt x="376" y="1679"/>
                  <a:pt x="376" y="1679"/>
                </a:cubicBezTo>
                <a:cubicBezTo>
                  <a:pt x="376" y="1679"/>
                  <a:pt x="376" y="1679"/>
                  <a:pt x="376" y="1679"/>
                </a:cubicBezTo>
                <a:close/>
                <a:moveTo>
                  <a:pt x="0" y="201"/>
                </a:moveTo>
                <a:cubicBezTo>
                  <a:pt x="0" y="201"/>
                  <a:pt x="0" y="201"/>
                  <a:pt x="0" y="201"/>
                </a:cubicBezTo>
                <a:cubicBezTo>
                  <a:pt x="0" y="201"/>
                  <a:pt x="0" y="201"/>
                  <a:pt x="0" y="201"/>
                </a:cubicBezTo>
                <a:close/>
                <a:moveTo>
                  <a:pt x="0" y="201"/>
                </a:moveTo>
                <a:lnTo>
                  <a:pt x="0" y="201"/>
                </a:lnTo>
                <a:lnTo>
                  <a:pt x="0" y="201"/>
                </a:lnTo>
                <a:close/>
                <a:moveTo>
                  <a:pt x="0" y="201"/>
                </a:moveTo>
                <a:lnTo>
                  <a:pt x="0" y="201"/>
                </a:lnTo>
                <a:lnTo>
                  <a:pt x="0" y="201"/>
                </a:lnTo>
                <a:close/>
                <a:moveTo>
                  <a:pt x="0" y="176"/>
                </a:moveTo>
                <a:cubicBezTo>
                  <a:pt x="0" y="176"/>
                  <a:pt x="25" y="176"/>
                  <a:pt x="25" y="176"/>
                </a:cubicBezTo>
                <a:cubicBezTo>
                  <a:pt x="25" y="176"/>
                  <a:pt x="0" y="176"/>
                  <a:pt x="0" y="176"/>
                </a:cubicBezTo>
                <a:close/>
                <a:moveTo>
                  <a:pt x="25" y="176"/>
                </a:moveTo>
                <a:cubicBezTo>
                  <a:pt x="25" y="176"/>
                  <a:pt x="25" y="176"/>
                  <a:pt x="25" y="176"/>
                </a:cubicBezTo>
                <a:cubicBezTo>
                  <a:pt x="25" y="176"/>
                  <a:pt x="25" y="176"/>
                  <a:pt x="25" y="176"/>
                </a:cubicBezTo>
                <a:close/>
                <a:moveTo>
                  <a:pt x="25" y="176"/>
                </a:moveTo>
                <a:cubicBezTo>
                  <a:pt x="25" y="176"/>
                  <a:pt x="25" y="176"/>
                  <a:pt x="25" y="176"/>
                </a:cubicBezTo>
                <a:cubicBezTo>
                  <a:pt x="25" y="176"/>
                  <a:pt x="25" y="176"/>
                  <a:pt x="25" y="176"/>
                </a:cubicBezTo>
                <a:close/>
                <a:moveTo>
                  <a:pt x="25" y="176"/>
                </a:moveTo>
                <a:cubicBezTo>
                  <a:pt x="75" y="125"/>
                  <a:pt x="100" y="50"/>
                  <a:pt x="151" y="25"/>
                </a:cubicBezTo>
                <a:cubicBezTo>
                  <a:pt x="100" y="50"/>
                  <a:pt x="75" y="125"/>
                  <a:pt x="25" y="176"/>
                </a:cubicBezTo>
                <a:close/>
                <a:moveTo>
                  <a:pt x="151" y="25"/>
                </a:moveTo>
                <a:cubicBezTo>
                  <a:pt x="151" y="25"/>
                  <a:pt x="151" y="25"/>
                  <a:pt x="151" y="25"/>
                </a:cubicBezTo>
                <a:cubicBezTo>
                  <a:pt x="151" y="25"/>
                  <a:pt x="151" y="25"/>
                  <a:pt x="151" y="25"/>
                </a:cubicBezTo>
                <a:close/>
                <a:moveTo>
                  <a:pt x="151" y="25"/>
                </a:moveTo>
                <a:cubicBezTo>
                  <a:pt x="151" y="0"/>
                  <a:pt x="151" y="0"/>
                  <a:pt x="176" y="0"/>
                </a:cubicBezTo>
                <a:cubicBezTo>
                  <a:pt x="151" y="0"/>
                  <a:pt x="151" y="0"/>
                  <a:pt x="151" y="25"/>
                </a:cubicBezTo>
                <a:close/>
                <a:moveTo>
                  <a:pt x="176" y="0"/>
                </a:moveTo>
                <a:lnTo>
                  <a:pt x="176" y="0"/>
                </a:lnTo>
                <a:lnTo>
                  <a:pt x="176" y="0"/>
                </a:lnTo>
                <a:close/>
                <a:moveTo>
                  <a:pt x="176" y="0"/>
                </a:moveTo>
                <a:cubicBezTo>
                  <a:pt x="176" y="0"/>
                  <a:pt x="17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lose/>
                <a:moveTo>
                  <a:pt x="176" y="0"/>
                </a:moveTo>
                <a:cubicBezTo>
                  <a:pt x="176" y="0"/>
                  <a:pt x="176" y="0"/>
                  <a:pt x="176" y="0"/>
                </a:cubicBezTo>
                <a:cubicBezTo>
                  <a:pt x="176" y="0"/>
                  <a:pt x="176" y="0"/>
                  <a:pt x="176" y="0"/>
                </a:cubicBezTo>
                <a:close/>
                <a:moveTo>
                  <a:pt x="176" y="0"/>
                </a:moveTo>
                <a:lnTo>
                  <a:pt x="176" y="0"/>
                </a:lnTo>
                <a:lnTo>
                  <a:pt x="176" y="0"/>
                </a:lnTo>
                <a:close/>
              </a:path>
            </a:pathLst>
          </a:custGeom>
          <a:solidFill>
            <a:srgbClr val="FABD9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" name="Google Shape;116;p2"/>
          <p:cNvGrpSpPr/>
          <p:nvPr/>
        </p:nvGrpSpPr>
        <p:grpSpPr>
          <a:xfrm rot="-3469350">
            <a:off x="6982332" y="4281099"/>
            <a:ext cx="734271" cy="494747"/>
            <a:chOff x="897994" y="4240309"/>
            <a:chExt cx="967900" cy="652165"/>
          </a:xfrm>
        </p:grpSpPr>
        <p:sp>
          <p:nvSpPr>
            <p:cNvPr id="117" name="Google Shape;117;p2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122;p2"/>
          <p:cNvGrpSpPr/>
          <p:nvPr/>
        </p:nvGrpSpPr>
        <p:grpSpPr>
          <a:xfrm>
            <a:off x="8440002" y="4651461"/>
            <a:ext cx="1205629" cy="587146"/>
            <a:chOff x="1698430" y="4498823"/>
            <a:chExt cx="1589281" cy="773986"/>
          </a:xfrm>
        </p:grpSpPr>
        <p:sp>
          <p:nvSpPr>
            <p:cNvPr id="123" name="Google Shape;123;p2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" name="Google Shape;133;p2"/>
          <p:cNvSpPr/>
          <p:nvPr/>
        </p:nvSpPr>
        <p:spPr>
          <a:xfrm>
            <a:off x="5448980" y="-76209"/>
            <a:ext cx="405608" cy="447655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34;p2"/>
          <p:cNvSpPr txBox="1">
            <a:spLocks noGrp="1"/>
          </p:cNvSpPr>
          <p:nvPr>
            <p:ph type="ctrTitle"/>
          </p:nvPr>
        </p:nvSpPr>
        <p:spPr>
          <a:xfrm>
            <a:off x="2307575" y="1294719"/>
            <a:ext cx="4528800" cy="2223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4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35" name="Google Shape;135;p2"/>
          <p:cNvSpPr txBox="1">
            <a:spLocks noGrp="1"/>
          </p:cNvSpPr>
          <p:nvPr>
            <p:ph type="subTitle" idx="1"/>
          </p:nvPr>
        </p:nvSpPr>
        <p:spPr>
          <a:xfrm>
            <a:off x="2307625" y="3372981"/>
            <a:ext cx="4528800" cy="47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37822353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3"/>
          <p:cNvSpPr/>
          <p:nvPr/>
        </p:nvSpPr>
        <p:spPr>
          <a:xfrm>
            <a:off x="4765258" y="-132000"/>
            <a:ext cx="4491750" cy="3643383"/>
          </a:xfrm>
          <a:custGeom>
            <a:avLst/>
            <a:gdLst/>
            <a:ahLst/>
            <a:cxnLst/>
            <a:rect l="l" t="t" r="r" b="b"/>
            <a:pathLst>
              <a:path w="12072" h="9792" extrusionOk="0">
                <a:moveTo>
                  <a:pt x="5700" y="0"/>
                </a:moveTo>
                <a:cubicBezTo>
                  <a:pt x="5260" y="0"/>
                  <a:pt x="4816" y="53"/>
                  <a:pt x="4385" y="147"/>
                </a:cubicBezTo>
                <a:cubicBezTo>
                  <a:pt x="3885" y="261"/>
                  <a:pt x="3385" y="443"/>
                  <a:pt x="2953" y="671"/>
                </a:cubicBezTo>
                <a:cubicBezTo>
                  <a:pt x="1656" y="1330"/>
                  <a:pt x="428" y="2922"/>
                  <a:pt x="269" y="4400"/>
                </a:cubicBezTo>
                <a:cubicBezTo>
                  <a:pt x="1" y="6864"/>
                  <a:pt x="1916" y="9791"/>
                  <a:pt x="4560" y="9791"/>
                </a:cubicBezTo>
                <a:cubicBezTo>
                  <a:pt x="4600" y="9791"/>
                  <a:pt x="4640" y="9791"/>
                  <a:pt x="4681" y="9789"/>
                </a:cubicBezTo>
                <a:cubicBezTo>
                  <a:pt x="7660" y="9698"/>
                  <a:pt x="12071" y="6583"/>
                  <a:pt x="10366" y="3308"/>
                </a:cubicBezTo>
                <a:cubicBezTo>
                  <a:pt x="9775" y="2149"/>
                  <a:pt x="8910" y="1057"/>
                  <a:pt x="7751" y="466"/>
                </a:cubicBezTo>
                <a:cubicBezTo>
                  <a:pt x="7129" y="141"/>
                  <a:pt x="6420" y="0"/>
                  <a:pt x="57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38;p3"/>
          <p:cNvSpPr/>
          <p:nvPr/>
        </p:nvSpPr>
        <p:spPr>
          <a:xfrm rot="10800000" flipH="1">
            <a:off x="-2269378" y="425946"/>
            <a:ext cx="9647850" cy="4716279"/>
          </a:xfrm>
          <a:custGeom>
            <a:avLst/>
            <a:gdLst/>
            <a:ahLst/>
            <a:cxnLst/>
            <a:rect l="l" t="t" r="r" b="b"/>
            <a:pathLst>
              <a:path w="141828" h="69329" extrusionOk="0">
                <a:moveTo>
                  <a:pt x="1" y="0"/>
                </a:moveTo>
                <a:cubicBezTo>
                  <a:pt x="1126" y="1003"/>
                  <a:pt x="2189" y="2067"/>
                  <a:pt x="3162" y="3161"/>
                </a:cubicBezTo>
                <a:cubicBezTo>
                  <a:pt x="11308" y="12341"/>
                  <a:pt x="15685" y="24134"/>
                  <a:pt x="21612" y="34894"/>
                </a:cubicBezTo>
                <a:cubicBezTo>
                  <a:pt x="24257" y="39636"/>
                  <a:pt x="27296" y="44256"/>
                  <a:pt x="30761" y="48481"/>
                </a:cubicBezTo>
                <a:cubicBezTo>
                  <a:pt x="37661" y="56931"/>
                  <a:pt x="46233" y="63892"/>
                  <a:pt x="56507" y="67326"/>
                </a:cubicBezTo>
                <a:cubicBezTo>
                  <a:pt x="60500" y="68665"/>
                  <a:pt x="64765" y="69329"/>
                  <a:pt x="69028" y="69329"/>
                </a:cubicBezTo>
                <a:cubicBezTo>
                  <a:pt x="81217" y="69329"/>
                  <a:pt x="93395" y="63906"/>
                  <a:pt x="99182" y="53344"/>
                </a:cubicBezTo>
                <a:cubicBezTo>
                  <a:pt x="102951" y="46475"/>
                  <a:pt x="103711" y="38420"/>
                  <a:pt x="105383" y="30760"/>
                </a:cubicBezTo>
                <a:cubicBezTo>
                  <a:pt x="107055" y="23101"/>
                  <a:pt x="110125" y="15076"/>
                  <a:pt x="116781" y="10912"/>
                </a:cubicBezTo>
                <a:cubicBezTo>
                  <a:pt x="121827" y="7751"/>
                  <a:pt x="128088" y="7356"/>
                  <a:pt x="133620" y="5198"/>
                </a:cubicBezTo>
                <a:cubicBezTo>
                  <a:pt x="136690" y="4012"/>
                  <a:pt x="139456" y="2219"/>
                  <a:pt x="14182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" name="Google Shape;139;p3"/>
          <p:cNvGrpSpPr/>
          <p:nvPr/>
        </p:nvGrpSpPr>
        <p:grpSpPr>
          <a:xfrm rot="564120">
            <a:off x="-799513" y="-1536955"/>
            <a:ext cx="3617639" cy="2877884"/>
            <a:chOff x="-1221177" y="-856963"/>
            <a:chExt cx="3089277" cy="2457565"/>
          </a:xfrm>
        </p:grpSpPr>
        <p:grpSp>
          <p:nvGrpSpPr>
            <p:cNvPr id="140" name="Google Shape;140;p3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141" name="Google Shape;141;p3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6" name="Google Shape;146;p3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147" name="Google Shape;147;p3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3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3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0" name="Google Shape;150;p3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151" name="Google Shape;151;p3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3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3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4" name="Google Shape;154;p3"/>
          <p:cNvGrpSpPr/>
          <p:nvPr/>
        </p:nvGrpSpPr>
        <p:grpSpPr>
          <a:xfrm rot="-651153">
            <a:off x="-404508" y="3008158"/>
            <a:ext cx="12676262" cy="3510949"/>
            <a:chOff x="-721976" y="-2758542"/>
            <a:chExt cx="9608356" cy="2661230"/>
          </a:xfrm>
        </p:grpSpPr>
        <p:grpSp>
          <p:nvGrpSpPr>
            <p:cNvPr id="155" name="Google Shape;155;p3"/>
            <p:cNvGrpSpPr/>
            <p:nvPr/>
          </p:nvGrpSpPr>
          <p:grpSpPr>
            <a:xfrm>
              <a:off x="-721976" y="-2758542"/>
              <a:ext cx="9608356" cy="2661230"/>
              <a:chOff x="3132300" y="-1689000"/>
              <a:chExt cx="5193425" cy="1438425"/>
            </a:xfrm>
          </p:grpSpPr>
          <p:sp>
            <p:nvSpPr>
              <p:cNvPr id="156" name="Google Shape;156;p3"/>
              <p:cNvSpPr/>
              <p:nvPr/>
            </p:nvSpPr>
            <p:spPr>
              <a:xfrm>
                <a:off x="3132300" y="-1689000"/>
                <a:ext cx="5182850" cy="1082200"/>
              </a:xfrm>
              <a:custGeom>
                <a:avLst/>
                <a:gdLst/>
                <a:ahLst/>
                <a:cxnLst/>
                <a:rect l="l" t="t" r="r" b="b"/>
                <a:pathLst>
                  <a:path w="207314" h="43288" fill="none" extrusionOk="0">
                    <a:moveTo>
                      <a:pt x="207313" y="5562"/>
                    </a:moveTo>
                    <a:cubicBezTo>
                      <a:pt x="190296" y="20721"/>
                      <a:pt x="172432" y="32497"/>
                      <a:pt x="146663" y="20183"/>
                    </a:cubicBezTo>
                    <a:cubicBezTo>
                      <a:pt x="112486" y="3857"/>
                      <a:pt x="64547" y="43287"/>
                      <a:pt x="27783" y="12943"/>
                    </a:cubicBezTo>
                    <a:cubicBezTo>
                      <a:pt x="19018" y="5703"/>
                      <a:pt x="10009" y="0"/>
                      <a:pt x="1" y="428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3"/>
              <p:cNvSpPr/>
              <p:nvPr/>
            </p:nvSpPr>
            <p:spPr>
              <a:xfrm>
                <a:off x="3136475" y="-1588425"/>
                <a:ext cx="5181225" cy="1078050"/>
              </a:xfrm>
              <a:custGeom>
                <a:avLst/>
                <a:gdLst/>
                <a:ahLst/>
                <a:cxnLst/>
                <a:rect l="l" t="t" r="r" b="b"/>
                <a:pathLst>
                  <a:path w="207249" h="43122" fill="none" extrusionOk="0">
                    <a:moveTo>
                      <a:pt x="207249" y="8433"/>
                    </a:moveTo>
                    <a:cubicBezTo>
                      <a:pt x="186976" y="25143"/>
                      <a:pt x="168062" y="31037"/>
                      <a:pt x="146150" y="20312"/>
                    </a:cubicBezTo>
                    <a:cubicBezTo>
                      <a:pt x="112281" y="3730"/>
                      <a:pt x="65136" y="43121"/>
                      <a:pt x="28064" y="12572"/>
                    </a:cubicBezTo>
                    <a:cubicBezTo>
                      <a:pt x="19286" y="5332"/>
                      <a:pt x="9714" y="1"/>
                      <a:pt x="0" y="414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3"/>
              <p:cNvSpPr/>
              <p:nvPr/>
            </p:nvSpPr>
            <p:spPr>
              <a:xfrm>
                <a:off x="3140325" y="-1491675"/>
                <a:ext cx="5180275" cy="1073875"/>
              </a:xfrm>
              <a:custGeom>
                <a:avLst/>
                <a:gdLst/>
                <a:ahLst/>
                <a:cxnLst/>
                <a:rect l="l" t="t" r="r" b="b"/>
                <a:pathLst>
                  <a:path w="207211" h="42955" fill="none" extrusionOk="0">
                    <a:moveTo>
                      <a:pt x="207210" y="11303"/>
                    </a:moveTo>
                    <a:cubicBezTo>
                      <a:pt x="183670" y="29564"/>
                      <a:pt x="163731" y="29525"/>
                      <a:pt x="145650" y="20440"/>
                    </a:cubicBezTo>
                    <a:cubicBezTo>
                      <a:pt x="112101" y="3563"/>
                      <a:pt x="65738" y="42955"/>
                      <a:pt x="28359" y="12200"/>
                    </a:cubicBezTo>
                    <a:cubicBezTo>
                      <a:pt x="19581" y="4960"/>
                      <a:pt x="9432" y="1"/>
                      <a:pt x="0" y="399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3"/>
              <p:cNvSpPr/>
              <p:nvPr/>
            </p:nvSpPr>
            <p:spPr>
              <a:xfrm>
                <a:off x="3144475" y="-1400675"/>
                <a:ext cx="5178675" cy="1069700"/>
              </a:xfrm>
              <a:custGeom>
                <a:avLst/>
                <a:gdLst/>
                <a:ahLst/>
                <a:cxnLst/>
                <a:rect l="l" t="t" r="r" b="b"/>
                <a:pathLst>
                  <a:path w="207147" h="42788" fill="none" extrusionOk="0">
                    <a:moveTo>
                      <a:pt x="207147" y="14173"/>
                    </a:moveTo>
                    <a:cubicBezTo>
                      <a:pt x="180365" y="33984"/>
                      <a:pt x="159413" y="27974"/>
                      <a:pt x="145150" y="20567"/>
                    </a:cubicBezTo>
                    <a:cubicBezTo>
                      <a:pt x="111935" y="3319"/>
                      <a:pt x="66341" y="42787"/>
                      <a:pt x="28654" y="11828"/>
                    </a:cubicBezTo>
                    <a:cubicBezTo>
                      <a:pt x="19863" y="4600"/>
                      <a:pt x="9150" y="0"/>
                      <a:pt x="1" y="387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3"/>
              <p:cNvSpPr/>
              <p:nvPr/>
            </p:nvSpPr>
            <p:spPr>
              <a:xfrm>
                <a:off x="3148325" y="-1316100"/>
                <a:ext cx="5177400" cy="1065525"/>
              </a:xfrm>
              <a:custGeom>
                <a:avLst/>
                <a:gdLst/>
                <a:ahLst/>
                <a:cxnLst/>
                <a:rect l="l" t="t" r="r" b="b"/>
                <a:pathLst>
                  <a:path w="207096" h="42621" fill="none" extrusionOk="0">
                    <a:moveTo>
                      <a:pt x="207095" y="17056"/>
                    </a:moveTo>
                    <a:cubicBezTo>
                      <a:pt x="177058" y="38405"/>
                      <a:pt x="155133" y="26385"/>
                      <a:pt x="144650" y="20695"/>
                    </a:cubicBezTo>
                    <a:cubicBezTo>
                      <a:pt x="111884" y="2922"/>
                      <a:pt x="66943" y="42621"/>
                      <a:pt x="28948" y="11456"/>
                    </a:cubicBezTo>
                    <a:cubicBezTo>
                      <a:pt x="20145" y="4242"/>
                      <a:pt x="8868" y="0"/>
                      <a:pt x="1" y="37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5626650" y="-1213600"/>
                <a:ext cx="40075" cy="376450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5058" fill="none" extrusionOk="0">
                    <a:moveTo>
                      <a:pt x="1602" y="1"/>
                    </a:moveTo>
                    <a:lnTo>
                      <a:pt x="0" y="15058"/>
                    </a:ln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4064875" y="-1176425"/>
                <a:ext cx="88125" cy="285775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1431" fill="none" extrusionOk="0">
                    <a:moveTo>
                      <a:pt x="3525" y="0"/>
                    </a:moveTo>
                    <a:lnTo>
                      <a:pt x="1" y="11431"/>
                    </a:ln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3" name="Google Shape;163;p3"/>
            <p:cNvGrpSpPr/>
            <p:nvPr/>
          </p:nvGrpSpPr>
          <p:grpSpPr>
            <a:xfrm>
              <a:off x="497816" y="-1938858"/>
              <a:ext cx="329549" cy="510951"/>
              <a:chOff x="497816" y="-1938858"/>
              <a:chExt cx="329549" cy="510951"/>
            </a:xfrm>
          </p:grpSpPr>
          <p:sp>
            <p:nvSpPr>
              <p:cNvPr id="164" name="Google Shape;164;p3"/>
              <p:cNvSpPr/>
              <p:nvPr/>
            </p:nvSpPr>
            <p:spPr>
              <a:xfrm>
                <a:off x="640042" y="-1938858"/>
                <a:ext cx="187276" cy="147499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3189" extrusionOk="0">
                    <a:moveTo>
                      <a:pt x="1897" y="0"/>
                    </a:moveTo>
                    <a:cubicBezTo>
                      <a:pt x="821" y="0"/>
                      <a:pt x="0" y="667"/>
                      <a:pt x="13" y="1500"/>
                    </a:cubicBezTo>
                    <a:cubicBezTo>
                      <a:pt x="39" y="2333"/>
                      <a:pt x="872" y="3089"/>
                      <a:pt x="1948" y="3178"/>
                    </a:cubicBezTo>
                    <a:cubicBezTo>
                      <a:pt x="2027" y="3185"/>
                      <a:pt x="2106" y="3189"/>
                      <a:pt x="2183" y="3189"/>
                    </a:cubicBezTo>
                    <a:cubicBezTo>
                      <a:pt x="3217" y="3189"/>
                      <a:pt x="4049" y="2563"/>
                      <a:pt x="4037" y="1705"/>
                    </a:cubicBezTo>
                    <a:cubicBezTo>
                      <a:pt x="4024" y="769"/>
                      <a:pt x="3038" y="13"/>
                      <a:pt x="18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640042" y="-1938858"/>
                <a:ext cx="187323" cy="151754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3281" fill="none" extrusionOk="0">
                    <a:moveTo>
                      <a:pt x="4037" y="1705"/>
                    </a:moveTo>
                    <a:cubicBezTo>
                      <a:pt x="4050" y="2627"/>
                      <a:pt x="3089" y="3281"/>
                      <a:pt x="1948" y="3178"/>
                    </a:cubicBezTo>
                    <a:cubicBezTo>
                      <a:pt x="872" y="3089"/>
                      <a:pt x="39" y="2333"/>
                      <a:pt x="13" y="1500"/>
                    </a:cubicBezTo>
                    <a:cubicBezTo>
                      <a:pt x="0" y="667"/>
                      <a:pt x="821" y="0"/>
                      <a:pt x="1897" y="0"/>
                    </a:cubicBezTo>
                    <a:cubicBezTo>
                      <a:pt x="3038" y="13"/>
                      <a:pt x="4024" y="769"/>
                      <a:pt x="4037" y="17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497816" y="-1885528"/>
                <a:ext cx="145233" cy="457622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9894" fill="none" extrusionOk="0">
                    <a:moveTo>
                      <a:pt x="3140" y="1"/>
                    </a:moveTo>
                    <a:lnTo>
                      <a:pt x="0" y="9893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3"/>
            <p:cNvGrpSpPr/>
            <p:nvPr/>
          </p:nvGrpSpPr>
          <p:grpSpPr>
            <a:xfrm>
              <a:off x="2699659" y="-2497773"/>
              <a:ext cx="328439" cy="478945"/>
              <a:chOff x="2699659" y="-2497773"/>
              <a:chExt cx="328439" cy="478945"/>
            </a:xfrm>
          </p:grpSpPr>
          <p:sp>
            <p:nvSpPr>
              <p:cNvPr id="168" name="Google Shape;168;p3"/>
              <p:cNvSpPr/>
              <p:nvPr/>
            </p:nvSpPr>
            <p:spPr>
              <a:xfrm>
                <a:off x="2726346" y="-2146948"/>
                <a:ext cx="128073" cy="120488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605" extrusionOk="0">
                    <a:moveTo>
                      <a:pt x="1673" y="0"/>
                    </a:moveTo>
                    <a:cubicBezTo>
                      <a:pt x="1186" y="0"/>
                      <a:pt x="661" y="334"/>
                      <a:pt x="359" y="860"/>
                    </a:cubicBezTo>
                    <a:cubicBezTo>
                      <a:pt x="0" y="1514"/>
                      <a:pt x="141" y="2244"/>
                      <a:pt x="654" y="2500"/>
                    </a:cubicBezTo>
                    <a:cubicBezTo>
                      <a:pt x="791" y="2571"/>
                      <a:pt x="943" y="2604"/>
                      <a:pt x="1099" y="2604"/>
                    </a:cubicBezTo>
                    <a:cubicBezTo>
                      <a:pt x="1540" y="2604"/>
                      <a:pt x="2020" y="2336"/>
                      <a:pt x="2333" y="1872"/>
                    </a:cubicBezTo>
                    <a:cubicBezTo>
                      <a:pt x="2768" y="1219"/>
                      <a:pt x="2691" y="399"/>
                      <a:pt x="2115" y="104"/>
                    </a:cubicBezTo>
                    <a:cubicBezTo>
                      <a:pt x="1977" y="33"/>
                      <a:pt x="1827" y="0"/>
                      <a:pt x="16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3"/>
              <p:cNvSpPr/>
              <p:nvPr/>
            </p:nvSpPr>
            <p:spPr>
              <a:xfrm>
                <a:off x="2726346" y="-2155782"/>
                <a:ext cx="128073" cy="136954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2961" fill="none" extrusionOk="0">
                    <a:moveTo>
                      <a:pt x="2115" y="295"/>
                    </a:moveTo>
                    <a:cubicBezTo>
                      <a:pt x="2691" y="590"/>
                      <a:pt x="2768" y="1410"/>
                      <a:pt x="2333" y="2063"/>
                    </a:cubicBezTo>
                    <a:cubicBezTo>
                      <a:pt x="1910" y="2691"/>
                      <a:pt x="1179" y="2960"/>
                      <a:pt x="654" y="2691"/>
                    </a:cubicBezTo>
                    <a:cubicBezTo>
                      <a:pt x="141" y="2435"/>
                      <a:pt x="0" y="1705"/>
                      <a:pt x="359" y="1051"/>
                    </a:cubicBezTo>
                    <a:cubicBezTo>
                      <a:pt x="757" y="359"/>
                      <a:pt x="1538" y="0"/>
                      <a:pt x="2115" y="29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3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3"/>
              <p:cNvSpPr/>
              <p:nvPr/>
            </p:nvSpPr>
            <p:spPr>
              <a:xfrm>
                <a:off x="2699659" y="-2497773"/>
                <a:ext cx="328439" cy="371084"/>
              </a:xfrm>
              <a:custGeom>
                <a:avLst/>
                <a:gdLst/>
                <a:ahLst/>
                <a:cxnLst/>
                <a:rect l="l" t="t" r="r" b="b"/>
                <a:pathLst>
                  <a:path w="7101" h="8023" fill="none" extrusionOk="0">
                    <a:moveTo>
                      <a:pt x="3038" y="8022"/>
                    </a:moveTo>
                    <a:lnTo>
                      <a:pt x="1" y="0"/>
                    </a:lnTo>
                    <a:cubicBezTo>
                      <a:pt x="1" y="0"/>
                      <a:pt x="7100" y="4870"/>
                      <a:pt x="3281" y="5088"/>
                    </a:cubicBezTo>
                  </a:path>
                </a:pathLst>
              </a:custGeom>
              <a:noFill/>
              <a:ln w="2857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1" name="Google Shape;171;p3"/>
            <p:cNvGrpSpPr/>
            <p:nvPr/>
          </p:nvGrpSpPr>
          <p:grpSpPr>
            <a:xfrm>
              <a:off x="4663013" y="-1021947"/>
              <a:ext cx="383814" cy="406051"/>
              <a:chOff x="4663013" y="-1021947"/>
              <a:chExt cx="383814" cy="406051"/>
            </a:xfrm>
          </p:grpSpPr>
          <p:sp>
            <p:nvSpPr>
              <p:cNvPr id="172" name="Google Shape;172;p3"/>
              <p:cNvSpPr/>
              <p:nvPr/>
            </p:nvSpPr>
            <p:spPr>
              <a:xfrm>
                <a:off x="4663013" y="-723063"/>
                <a:ext cx="142319" cy="102449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4677501" y="-729770"/>
                <a:ext cx="142319" cy="113874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4811448" y="-1021947"/>
                <a:ext cx="235379" cy="393563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5" name="Google Shape;175;p3"/>
            <p:cNvGrpSpPr/>
            <p:nvPr/>
          </p:nvGrpSpPr>
          <p:grpSpPr>
            <a:xfrm>
              <a:off x="-24974" y="-1542334"/>
              <a:ext cx="369881" cy="406051"/>
              <a:chOff x="-24974" y="-1542334"/>
              <a:chExt cx="369881" cy="406051"/>
            </a:xfrm>
          </p:grpSpPr>
          <p:sp>
            <p:nvSpPr>
              <p:cNvPr id="176" name="Google Shape;176;p3"/>
              <p:cNvSpPr/>
              <p:nvPr/>
            </p:nvSpPr>
            <p:spPr>
              <a:xfrm>
                <a:off x="-24974" y="-1243450"/>
                <a:ext cx="142874" cy="102449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2215" extrusionOk="0">
                    <a:moveTo>
                      <a:pt x="1615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36" y="253"/>
                      <a:pt x="1" y="855"/>
                      <a:pt x="167" y="1419"/>
                    </a:cubicBezTo>
                    <a:cubicBezTo>
                      <a:pt x="310" y="1893"/>
                      <a:pt x="851" y="2215"/>
                      <a:pt x="1472" y="2215"/>
                    </a:cubicBezTo>
                    <a:cubicBezTo>
                      <a:pt x="1573" y="2215"/>
                      <a:pt x="1677" y="2206"/>
                      <a:pt x="1782" y="2188"/>
                    </a:cubicBezTo>
                    <a:cubicBezTo>
                      <a:pt x="2564" y="2047"/>
                      <a:pt x="3089" y="1432"/>
                      <a:pt x="2910" y="804"/>
                    </a:cubicBezTo>
                    <a:cubicBezTo>
                      <a:pt x="2766" y="312"/>
                      <a:pt x="2221" y="0"/>
                      <a:pt x="16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3"/>
              <p:cNvSpPr/>
              <p:nvPr/>
            </p:nvSpPr>
            <p:spPr>
              <a:xfrm>
                <a:off x="-24974" y="-1250157"/>
                <a:ext cx="142874" cy="113874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2462" fill="none" extrusionOk="0">
                    <a:moveTo>
                      <a:pt x="2910" y="949"/>
                    </a:moveTo>
                    <a:cubicBezTo>
                      <a:pt x="3089" y="1577"/>
                      <a:pt x="2564" y="2192"/>
                      <a:pt x="1782" y="2333"/>
                    </a:cubicBezTo>
                    <a:cubicBezTo>
                      <a:pt x="1039" y="2461"/>
                      <a:pt x="334" y="2115"/>
                      <a:pt x="167" y="1564"/>
                    </a:cubicBezTo>
                    <a:cubicBezTo>
                      <a:pt x="1" y="1000"/>
                      <a:pt x="436" y="398"/>
                      <a:pt x="1154" y="206"/>
                    </a:cubicBezTo>
                    <a:cubicBezTo>
                      <a:pt x="1923" y="1"/>
                      <a:pt x="2730" y="334"/>
                      <a:pt x="2910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4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3"/>
              <p:cNvSpPr/>
              <p:nvPr/>
            </p:nvSpPr>
            <p:spPr>
              <a:xfrm>
                <a:off x="109574" y="-1542334"/>
                <a:ext cx="235333" cy="393563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8509" fill="none" extrusionOk="0">
                    <a:moveTo>
                      <a:pt x="1" y="7753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4" y="5895"/>
                    </a:cubicBezTo>
                  </a:path>
                </a:pathLst>
              </a:custGeom>
              <a:noFill/>
              <a:ln w="28575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9" name="Google Shape;179;p3"/>
            <p:cNvGrpSpPr/>
            <p:nvPr/>
          </p:nvGrpSpPr>
          <p:grpSpPr>
            <a:xfrm>
              <a:off x="1179391" y="-1551215"/>
              <a:ext cx="314193" cy="538796"/>
              <a:chOff x="1179391" y="-1551215"/>
              <a:chExt cx="314193" cy="538796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1179391" y="-1173054"/>
                <a:ext cx="187924" cy="155501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3362" extrusionOk="0">
                    <a:moveTo>
                      <a:pt x="1941" y="1"/>
                    </a:moveTo>
                    <a:cubicBezTo>
                      <a:pt x="1794" y="1"/>
                      <a:pt x="1646" y="17"/>
                      <a:pt x="1500" y="51"/>
                    </a:cubicBezTo>
                    <a:cubicBezTo>
                      <a:pt x="552" y="269"/>
                      <a:pt x="1" y="1140"/>
                      <a:pt x="219" y="1999"/>
                    </a:cubicBezTo>
                    <a:cubicBezTo>
                      <a:pt x="428" y="2791"/>
                      <a:pt x="1221" y="3361"/>
                      <a:pt x="2087" y="3361"/>
                    </a:cubicBezTo>
                    <a:cubicBezTo>
                      <a:pt x="2172" y="3361"/>
                      <a:pt x="2259" y="3356"/>
                      <a:pt x="2346" y="3344"/>
                    </a:cubicBezTo>
                    <a:cubicBezTo>
                      <a:pt x="3384" y="3216"/>
                      <a:pt x="4063" y="2332"/>
                      <a:pt x="3819" y="1371"/>
                    </a:cubicBezTo>
                    <a:cubicBezTo>
                      <a:pt x="3601" y="550"/>
                      <a:pt x="2794" y="1"/>
                      <a:pt x="194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1179391" y="-1181380"/>
                <a:ext cx="187924" cy="16896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3653" fill="none" extrusionOk="0">
                    <a:moveTo>
                      <a:pt x="3819" y="1551"/>
                    </a:moveTo>
                    <a:cubicBezTo>
                      <a:pt x="4063" y="2512"/>
                      <a:pt x="3384" y="3396"/>
                      <a:pt x="2346" y="3524"/>
                    </a:cubicBezTo>
                    <a:cubicBezTo>
                      <a:pt x="1385" y="3652"/>
                      <a:pt x="449" y="3050"/>
                      <a:pt x="219" y="2179"/>
                    </a:cubicBezTo>
                    <a:cubicBezTo>
                      <a:pt x="1" y="1320"/>
                      <a:pt x="552" y="449"/>
                      <a:pt x="1500" y="231"/>
                    </a:cubicBezTo>
                    <a:cubicBezTo>
                      <a:pt x="2499" y="0"/>
                      <a:pt x="3563" y="590"/>
                      <a:pt x="3819" y="155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1357786" y="-1551215"/>
                <a:ext cx="135797" cy="468862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137" fill="none" extrusionOk="0">
                    <a:moveTo>
                      <a:pt x="1" y="10136"/>
                    </a:moveTo>
                    <a:lnTo>
                      <a:pt x="2935" y="0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3" name="Google Shape;183;p3"/>
            <p:cNvGrpSpPr/>
            <p:nvPr/>
          </p:nvGrpSpPr>
          <p:grpSpPr>
            <a:xfrm>
              <a:off x="2654054" y="-1679843"/>
              <a:ext cx="291621" cy="661504"/>
              <a:chOff x="2654054" y="-1679843"/>
              <a:chExt cx="291621" cy="661504"/>
            </a:xfrm>
          </p:grpSpPr>
          <p:sp>
            <p:nvSpPr>
              <p:cNvPr id="184" name="Google Shape;184;p3"/>
              <p:cNvSpPr/>
              <p:nvPr/>
            </p:nvSpPr>
            <p:spPr>
              <a:xfrm>
                <a:off x="2654060" y="-1217159"/>
                <a:ext cx="253094" cy="185981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4021" extrusionOk="0">
                    <a:moveTo>
                      <a:pt x="3141" y="1"/>
                    </a:moveTo>
                    <a:cubicBezTo>
                      <a:pt x="2800" y="1"/>
                      <a:pt x="2443" y="60"/>
                      <a:pt x="2089" y="185"/>
                    </a:cubicBezTo>
                    <a:cubicBezTo>
                      <a:pt x="769" y="659"/>
                      <a:pt x="0" y="1851"/>
                      <a:pt x="359" y="2863"/>
                    </a:cubicBezTo>
                    <a:cubicBezTo>
                      <a:pt x="621" y="3592"/>
                      <a:pt x="1414" y="4021"/>
                      <a:pt x="2331" y="4021"/>
                    </a:cubicBezTo>
                    <a:cubicBezTo>
                      <a:pt x="2672" y="4021"/>
                      <a:pt x="3029" y="3962"/>
                      <a:pt x="3383" y="3837"/>
                    </a:cubicBezTo>
                    <a:cubicBezTo>
                      <a:pt x="4703" y="3363"/>
                      <a:pt x="5472" y="2171"/>
                      <a:pt x="5113" y="1159"/>
                    </a:cubicBezTo>
                    <a:cubicBezTo>
                      <a:pt x="4851" y="430"/>
                      <a:pt x="4058" y="1"/>
                      <a:pt x="31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2654054" y="-1229991"/>
                <a:ext cx="253094" cy="211651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4576" fill="none" extrusionOk="0">
                    <a:moveTo>
                      <a:pt x="5113" y="1436"/>
                    </a:moveTo>
                    <a:cubicBezTo>
                      <a:pt x="5472" y="2448"/>
                      <a:pt x="4703" y="3640"/>
                      <a:pt x="3383" y="4114"/>
                    </a:cubicBezTo>
                    <a:cubicBezTo>
                      <a:pt x="2076" y="4575"/>
                      <a:pt x="718" y="4139"/>
                      <a:pt x="359" y="3140"/>
                    </a:cubicBezTo>
                    <a:cubicBezTo>
                      <a:pt x="0" y="2128"/>
                      <a:pt x="769" y="936"/>
                      <a:pt x="2089" y="462"/>
                    </a:cubicBezTo>
                    <a:cubicBezTo>
                      <a:pt x="3396" y="0"/>
                      <a:pt x="4754" y="436"/>
                      <a:pt x="5113" y="143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2894057" y="-1679843"/>
                <a:ext cx="51618" cy="535234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1572" fill="none" extrusionOk="0">
                    <a:moveTo>
                      <a:pt x="1" y="11572"/>
                    </a:moveTo>
                    <a:lnTo>
                      <a:pt x="111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7" name="Google Shape;187;p3"/>
            <p:cNvGrpSpPr/>
            <p:nvPr/>
          </p:nvGrpSpPr>
          <p:grpSpPr>
            <a:xfrm>
              <a:off x="5653703" y="-1792468"/>
              <a:ext cx="244814" cy="623577"/>
              <a:chOff x="5653703" y="-1792468"/>
              <a:chExt cx="244814" cy="623577"/>
            </a:xfrm>
          </p:grpSpPr>
          <p:sp>
            <p:nvSpPr>
              <p:cNvPr id="188" name="Google Shape;188;p3"/>
              <p:cNvSpPr/>
              <p:nvPr/>
            </p:nvSpPr>
            <p:spPr>
              <a:xfrm>
                <a:off x="5653703" y="-1355890"/>
                <a:ext cx="235934" cy="174788"/>
              </a:xfrm>
              <a:custGeom>
                <a:avLst/>
                <a:gdLst/>
                <a:ahLst/>
                <a:cxnLst/>
                <a:rect l="l" t="t" r="r" b="b"/>
                <a:pathLst>
                  <a:path w="5101" h="3779" extrusionOk="0">
                    <a:moveTo>
                      <a:pt x="2965" y="0"/>
                    </a:moveTo>
                    <a:cubicBezTo>
                      <a:pt x="2607" y="0"/>
                      <a:pt x="2228" y="72"/>
                      <a:pt x="1858" y="224"/>
                    </a:cubicBezTo>
                    <a:cubicBezTo>
                      <a:pt x="667" y="723"/>
                      <a:pt x="0" y="1877"/>
                      <a:pt x="385" y="2786"/>
                    </a:cubicBezTo>
                    <a:cubicBezTo>
                      <a:pt x="650" y="3423"/>
                      <a:pt x="1341" y="3779"/>
                      <a:pt x="2136" y="3779"/>
                    </a:cubicBezTo>
                    <a:cubicBezTo>
                      <a:pt x="2494" y="3779"/>
                      <a:pt x="2872" y="3707"/>
                      <a:pt x="3242" y="3555"/>
                    </a:cubicBezTo>
                    <a:cubicBezTo>
                      <a:pt x="4434" y="3056"/>
                      <a:pt x="5100" y="1902"/>
                      <a:pt x="4716" y="992"/>
                    </a:cubicBezTo>
                    <a:cubicBezTo>
                      <a:pt x="4451" y="356"/>
                      <a:pt x="3759" y="0"/>
                      <a:pt x="29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3"/>
              <p:cNvSpPr/>
              <p:nvPr/>
            </p:nvSpPr>
            <p:spPr>
              <a:xfrm>
                <a:off x="5653703" y="-1368101"/>
                <a:ext cx="235934" cy="199210"/>
              </a:xfrm>
              <a:custGeom>
                <a:avLst/>
                <a:gdLst/>
                <a:ahLst/>
                <a:cxnLst/>
                <a:rect l="l" t="t" r="r" b="b"/>
                <a:pathLst>
                  <a:path w="5101" h="4307" fill="none" extrusionOk="0">
                    <a:moveTo>
                      <a:pt x="4716" y="1256"/>
                    </a:moveTo>
                    <a:cubicBezTo>
                      <a:pt x="5100" y="2166"/>
                      <a:pt x="4434" y="3320"/>
                      <a:pt x="3242" y="3819"/>
                    </a:cubicBezTo>
                    <a:cubicBezTo>
                      <a:pt x="2050" y="4306"/>
                      <a:pt x="769" y="3973"/>
                      <a:pt x="385" y="3050"/>
                    </a:cubicBezTo>
                    <a:cubicBezTo>
                      <a:pt x="0" y="2141"/>
                      <a:pt x="667" y="987"/>
                      <a:pt x="1858" y="488"/>
                    </a:cubicBezTo>
                    <a:cubicBezTo>
                      <a:pt x="3050" y="1"/>
                      <a:pt x="4331" y="334"/>
                      <a:pt x="4716" y="12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3"/>
              <p:cNvSpPr/>
              <p:nvPr/>
            </p:nvSpPr>
            <p:spPr>
              <a:xfrm>
                <a:off x="5875945" y="-1792468"/>
                <a:ext cx="22571" cy="499712"/>
              </a:xfrm>
              <a:custGeom>
                <a:avLst/>
                <a:gdLst/>
                <a:ahLst/>
                <a:cxnLst/>
                <a:rect l="l" t="t" r="r" b="b"/>
                <a:pathLst>
                  <a:path w="488" h="10804" fill="none" extrusionOk="0">
                    <a:moveTo>
                      <a:pt x="1" y="10803"/>
                    </a:moveTo>
                    <a:lnTo>
                      <a:pt x="488" y="1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1" name="Google Shape;191;p3"/>
            <p:cNvGrpSpPr/>
            <p:nvPr/>
          </p:nvGrpSpPr>
          <p:grpSpPr>
            <a:xfrm>
              <a:off x="4117986" y="-1786548"/>
              <a:ext cx="264425" cy="667424"/>
              <a:chOff x="4117986" y="-1786548"/>
              <a:chExt cx="264425" cy="667424"/>
            </a:xfrm>
          </p:grpSpPr>
          <p:sp>
            <p:nvSpPr>
              <p:cNvPr id="192" name="Google Shape;192;p3"/>
              <p:cNvSpPr/>
              <p:nvPr/>
            </p:nvSpPr>
            <p:spPr>
              <a:xfrm>
                <a:off x="4152398" y="-1776696"/>
                <a:ext cx="230014" cy="178118"/>
              </a:xfrm>
              <a:custGeom>
                <a:avLst/>
                <a:gdLst/>
                <a:ahLst/>
                <a:cxnLst/>
                <a:rect l="l" t="t" r="r" b="b"/>
                <a:pathLst>
                  <a:path w="4973" h="3851" extrusionOk="0">
                    <a:moveTo>
                      <a:pt x="2912" y="1"/>
                    </a:moveTo>
                    <a:cubicBezTo>
                      <a:pt x="2341" y="1"/>
                      <a:pt x="1721" y="209"/>
                      <a:pt x="1205" y="621"/>
                    </a:cubicBezTo>
                    <a:cubicBezTo>
                      <a:pt x="244" y="1377"/>
                      <a:pt x="0" y="2556"/>
                      <a:pt x="615" y="3273"/>
                    </a:cubicBezTo>
                    <a:cubicBezTo>
                      <a:pt x="934" y="3653"/>
                      <a:pt x="1444" y="3850"/>
                      <a:pt x="2003" y="3850"/>
                    </a:cubicBezTo>
                    <a:cubicBezTo>
                      <a:pt x="2500" y="3850"/>
                      <a:pt x="3035" y="3695"/>
                      <a:pt x="3511" y="3376"/>
                    </a:cubicBezTo>
                    <a:cubicBezTo>
                      <a:pt x="4588" y="2658"/>
                      <a:pt x="4972" y="1390"/>
                      <a:pt x="4293" y="582"/>
                    </a:cubicBezTo>
                    <a:cubicBezTo>
                      <a:pt x="3966" y="193"/>
                      <a:pt x="3461" y="1"/>
                      <a:pt x="29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4152398" y="-1786548"/>
                <a:ext cx="230014" cy="197406"/>
              </a:xfrm>
              <a:custGeom>
                <a:avLst/>
                <a:gdLst/>
                <a:ahLst/>
                <a:cxnLst/>
                <a:rect l="l" t="t" r="r" b="b"/>
                <a:pathLst>
                  <a:path w="4973" h="4268" fill="none" extrusionOk="0">
                    <a:moveTo>
                      <a:pt x="4293" y="795"/>
                    </a:moveTo>
                    <a:cubicBezTo>
                      <a:pt x="4972" y="1603"/>
                      <a:pt x="4588" y="2871"/>
                      <a:pt x="3511" y="3589"/>
                    </a:cubicBezTo>
                    <a:cubicBezTo>
                      <a:pt x="2499" y="4268"/>
                      <a:pt x="1217" y="4204"/>
                      <a:pt x="615" y="3486"/>
                    </a:cubicBezTo>
                    <a:cubicBezTo>
                      <a:pt x="0" y="2769"/>
                      <a:pt x="244" y="1590"/>
                      <a:pt x="1205" y="834"/>
                    </a:cubicBezTo>
                    <a:cubicBezTo>
                      <a:pt x="2217" y="26"/>
                      <a:pt x="3627" y="1"/>
                      <a:pt x="4293" y="79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4117986" y="-1675125"/>
                <a:ext cx="47455" cy="556001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12021" fill="none" extrusionOk="0">
                    <a:moveTo>
                      <a:pt x="1026" y="1"/>
                    </a:moveTo>
                    <a:lnTo>
                      <a:pt x="1" y="1202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5" name="Google Shape;195;p3"/>
            <p:cNvGrpSpPr/>
            <p:nvPr/>
          </p:nvGrpSpPr>
          <p:grpSpPr>
            <a:xfrm>
              <a:off x="1755510" y="-1841681"/>
              <a:ext cx="750400" cy="803175"/>
              <a:chOff x="1755510" y="-1841681"/>
              <a:chExt cx="750400" cy="803175"/>
            </a:xfrm>
          </p:grpSpPr>
          <p:sp>
            <p:nvSpPr>
              <p:cNvPr id="196" name="Google Shape;196;p3"/>
              <p:cNvSpPr/>
              <p:nvPr/>
            </p:nvSpPr>
            <p:spPr>
              <a:xfrm>
                <a:off x="1755510" y="-1204182"/>
                <a:ext cx="212808" cy="155593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364" extrusionOk="0">
                    <a:moveTo>
                      <a:pt x="2611" y="1"/>
                    </a:moveTo>
                    <a:cubicBezTo>
                      <a:pt x="2355" y="1"/>
                      <a:pt x="2087" y="40"/>
                      <a:pt x="1820" y="122"/>
                    </a:cubicBezTo>
                    <a:cubicBezTo>
                      <a:pt x="705" y="468"/>
                      <a:pt x="0" y="1441"/>
                      <a:pt x="269" y="2300"/>
                    </a:cubicBezTo>
                    <a:cubicBezTo>
                      <a:pt x="466" y="2967"/>
                      <a:pt x="1172" y="3364"/>
                      <a:pt x="1999" y="3364"/>
                    </a:cubicBezTo>
                    <a:cubicBezTo>
                      <a:pt x="2252" y="3364"/>
                      <a:pt x="2517" y="3326"/>
                      <a:pt x="2781" y="3248"/>
                    </a:cubicBezTo>
                    <a:cubicBezTo>
                      <a:pt x="3909" y="2902"/>
                      <a:pt x="4601" y="1916"/>
                      <a:pt x="4332" y="1057"/>
                    </a:cubicBezTo>
                    <a:cubicBezTo>
                      <a:pt x="4136" y="402"/>
                      <a:pt x="3434" y="1"/>
                      <a:pt x="26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3"/>
              <p:cNvSpPr/>
              <p:nvPr/>
            </p:nvSpPr>
            <p:spPr>
              <a:xfrm>
                <a:off x="1755510" y="-1214589"/>
                <a:ext cx="212808" cy="176083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807" fill="none" extrusionOk="0">
                    <a:moveTo>
                      <a:pt x="4332" y="1282"/>
                    </a:moveTo>
                    <a:cubicBezTo>
                      <a:pt x="4601" y="2141"/>
                      <a:pt x="3909" y="3127"/>
                      <a:pt x="2781" y="3473"/>
                    </a:cubicBezTo>
                    <a:cubicBezTo>
                      <a:pt x="1653" y="3806"/>
                      <a:pt x="526" y="3396"/>
                      <a:pt x="269" y="2525"/>
                    </a:cubicBezTo>
                    <a:cubicBezTo>
                      <a:pt x="0" y="1666"/>
                      <a:pt x="705" y="693"/>
                      <a:pt x="1820" y="347"/>
                    </a:cubicBezTo>
                    <a:cubicBezTo>
                      <a:pt x="2948" y="1"/>
                      <a:pt x="4075" y="423"/>
                      <a:pt x="4332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3"/>
              <p:cNvSpPr/>
              <p:nvPr/>
            </p:nvSpPr>
            <p:spPr>
              <a:xfrm>
                <a:off x="2233805" y="-1347102"/>
                <a:ext cx="212854" cy="155362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59" extrusionOk="0">
                    <a:moveTo>
                      <a:pt x="2620" y="1"/>
                    </a:moveTo>
                    <a:cubicBezTo>
                      <a:pt x="2362" y="1"/>
                      <a:pt x="2091" y="40"/>
                      <a:pt x="1820" y="123"/>
                    </a:cubicBezTo>
                    <a:cubicBezTo>
                      <a:pt x="705" y="456"/>
                      <a:pt x="1" y="1443"/>
                      <a:pt x="270" y="2302"/>
                    </a:cubicBezTo>
                    <a:cubicBezTo>
                      <a:pt x="465" y="2957"/>
                      <a:pt x="1168" y="3358"/>
                      <a:pt x="1991" y="3358"/>
                    </a:cubicBezTo>
                    <a:cubicBezTo>
                      <a:pt x="2246" y="3358"/>
                      <a:pt x="2514" y="3319"/>
                      <a:pt x="2781" y="3237"/>
                    </a:cubicBezTo>
                    <a:cubicBezTo>
                      <a:pt x="3896" y="2891"/>
                      <a:pt x="4601" y="1917"/>
                      <a:pt x="4332" y="1059"/>
                    </a:cubicBezTo>
                    <a:cubicBezTo>
                      <a:pt x="4137" y="397"/>
                      <a:pt x="3439" y="1"/>
                      <a:pt x="2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3"/>
              <p:cNvSpPr/>
              <p:nvPr/>
            </p:nvSpPr>
            <p:spPr>
              <a:xfrm>
                <a:off x="2233805" y="-1357417"/>
                <a:ext cx="212854" cy="176083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807" fill="none" extrusionOk="0">
                    <a:moveTo>
                      <a:pt x="4332" y="1282"/>
                    </a:moveTo>
                    <a:cubicBezTo>
                      <a:pt x="4601" y="2140"/>
                      <a:pt x="3896" y="3114"/>
                      <a:pt x="2781" y="3460"/>
                    </a:cubicBezTo>
                    <a:cubicBezTo>
                      <a:pt x="1654" y="3806"/>
                      <a:pt x="526" y="3383"/>
                      <a:pt x="270" y="2525"/>
                    </a:cubicBezTo>
                    <a:cubicBezTo>
                      <a:pt x="1" y="1666"/>
                      <a:pt x="705" y="679"/>
                      <a:pt x="1820" y="346"/>
                    </a:cubicBezTo>
                    <a:cubicBezTo>
                      <a:pt x="2948" y="0"/>
                      <a:pt x="4076" y="410"/>
                      <a:pt x="4332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3"/>
              <p:cNvSpPr/>
              <p:nvPr/>
            </p:nvSpPr>
            <p:spPr>
              <a:xfrm>
                <a:off x="1958187" y="-1841681"/>
                <a:ext cx="547722" cy="707756"/>
              </a:xfrm>
              <a:custGeom>
                <a:avLst/>
                <a:gdLst/>
                <a:ahLst/>
                <a:cxnLst/>
                <a:rect l="l" t="t" r="r" b="b"/>
                <a:pathLst>
                  <a:path w="11842" h="15302" fill="none" extrusionOk="0">
                    <a:moveTo>
                      <a:pt x="1" y="15301"/>
                    </a:moveTo>
                    <a:lnTo>
                      <a:pt x="2372" y="2974"/>
                    </a:lnTo>
                    <a:lnTo>
                      <a:pt x="11841" y="1"/>
                    </a:lnTo>
                    <a:lnTo>
                      <a:pt x="10342" y="1191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2047686" y="-1705930"/>
                <a:ext cx="441018" cy="129831"/>
              </a:xfrm>
              <a:custGeom>
                <a:avLst/>
                <a:gdLst/>
                <a:ahLst/>
                <a:cxnLst/>
                <a:rect l="l" t="t" r="r" b="b"/>
                <a:pathLst>
                  <a:path w="9535" h="2807" fill="none" extrusionOk="0">
                    <a:moveTo>
                      <a:pt x="1" y="2807"/>
                    </a:moveTo>
                    <a:lnTo>
                      <a:pt x="9535" y="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2" name="Google Shape;202;p3"/>
            <p:cNvSpPr/>
            <p:nvPr/>
          </p:nvSpPr>
          <p:spPr>
            <a:xfrm>
              <a:off x="-182047" y="-2064526"/>
              <a:ext cx="19010" cy="34412"/>
            </a:xfrm>
            <a:custGeom>
              <a:avLst/>
              <a:gdLst/>
              <a:ahLst/>
              <a:cxnLst/>
              <a:rect l="l" t="t" r="r" b="b"/>
              <a:pathLst>
                <a:path w="411" h="744" fill="none" extrusionOk="0">
                  <a:moveTo>
                    <a:pt x="65" y="744"/>
                  </a:moveTo>
                  <a:cubicBezTo>
                    <a:pt x="52" y="706"/>
                    <a:pt x="39" y="680"/>
                    <a:pt x="26" y="654"/>
                  </a:cubicBezTo>
                  <a:cubicBezTo>
                    <a:pt x="1" y="526"/>
                    <a:pt x="14" y="398"/>
                    <a:pt x="103" y="270"/>
                  </a:cubicBezTo>
                  <a:cubicBezTo>
                    <a:pt x="167" y="167"/>
                    <a:pt x="283" y="65"/>
                    <a:pt x="411" y="1"/>
                  </a:cubicBezTo>
                </a:path>
              </a:pathLst>
            </a:custGeom>
            <a:noFill/>
            <a:ln w="10575" cap="rnd" cmpd="sng">
              <a:solidFill>
                <a:srgbClr val="FFFFFF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3" name="Google Shape;203;p3"/>
            <p:cNvGrpSpPr/>
            <p:nvPr/>
          </p:nvGrpSpPr>
          <p:grpSpPr>
            <a:xfrm>
              <a:off x="-227097" y="-2385750"/>
              <a:ext cx="707154" cy="460583"/>
              <a:chOff x="-227097" y="-2385750"/>
              <a:chExt cx="707154" cy="460583"/>
            </a:xfrm>
          </p:grpSpPr>
          <p:sp>
            <p:nvSpPr>
              <p:cNvPr id="204" name="Google Shape;204;p3"/>
              <p:cNvSpPr/>
              <p:nvPr/>
            </p:nvSpPr>
            <p:spPr>
              <a:xfrm>
                <a:off x="135059" y="-2076228"/>
                <a:ext cx="203326" cy="150459"/>
              </a:xfrm>
              <a:custGeom>
                <a:avLst/>
                <a:gdLst/>
                <a:ahLst/>
                <a:cxnLst/>
                <a:rect l="l" t="t" r="r" b="b"/>
                <a:pathLst>
                  <a:path w="4396" h="3253" extrusionOk="0">
                    <a:moveTo>
                      <a:pt x="1901" y="0"/>
                    </a:moveTo>
                    <a:cubicBezTo>
                      <a:pt x="1827" y="0"/>
                      <a:pt x="1753" y="3"/>
                      <a:pt x="1679" y="10"/>
                    </a:cubicBezTo>
                    <a:cubicBezTo>
                      <a:pt x="628" y="113"/>
                      <a:pt x="1" y="882"/>
                      <a:pt x="218" y="1727"/>
                    </a:cubicBezTo>
                    <a:cubicBezTo>
                      <a:pt x="434" y="2578"/>
                      <a:pt x="1417" y="3253"/>
                      <a:pt x="2470" y="3253"/>
                    </a:cubicBezTo>
                    <a:cubicBezTo>
                      <a:pt x="2480" y="3253"/>
                      <a:pt x="2490" y="3252"/>
                      <a:pt x="2499" y="3252"/>
                    </a:cubicBezTo>
                    <a:cubicBezTo>
                      <a:pt x="3627" y="3240"/>
                      <a:pt x="4396" y="2471"/>
                      <a:pt x="4165" y="1522"/>
                    </a:cubicBezTo>
                    <a:cubicBezTo>
                      <a:pt x="3938" y="650"/>
                      <a:pt x="2930" y="0"/>
                      <a:pt x="19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135059" y="-2080529"/>
                <a:ext cx="203326" cy="155362"/>
              </a:xfrm>
              <a:custGeom>
                <a:avLst/>
                <a:gdLst/>
                <a:ahLst/>
                <a:cxnLst/>
                <a:rect l="l" t="t" r="r" b="b"/>
                <a:pathLst>
                  <a:path w="4396" h="3359" fill="none" extrusionOk="0">
                    <a:moveTo>
                      <a:pt x="4165" y="1615"/>
                    </a:moveTo>
                    <a:cubicBezTo>
                      <a:pt x="4396" y="2564"/>
                      <a:pt x="3627" y="3333"/>
                      <a:pt x="2499" y="3345"/>
                    </a:cubicBezTo>
                    <a:cubicBezTo>
                      <a:pt x="1436" y="3358"/>
                      <a:pt x="436" y="2679"/>
                      <a:pt x="218" y="1820"/>
                    </a:cubicBezTo>
                    <a:cubicBezTo>
                      <a:pt x="1" y="975"/>
                      <a:pt x="628" y="206"/>
                      <a:pt x="1679" y="103"/>
                    </a:cubicBezTo>
                    <a:cubicBezTo>
                      <a:pt x="2781" y="1"/>
                      <a:pt x="3922" y="680"/>
                      <a:pt x="4165" y="161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33854" y="-2385750"/>
                <a:ext cx="513912" cy="394765"/>
              </a:xfrm>
              <a:custGeom>
                <a:avLst/>
                <a:gdLst/>
                <a:ahLst/>
                <a:cxnLst/>
                <a:rect l="l" t="t" r="r" b="b"/>
                <a:pathLst>
                  <a:path w="11111" h="8535" fill="none" extrusionOk="0">
                    <a:moveTo>
                      <a:pt x="0" y="8073"/>
                    </a:moveTo>
                    <a:lnTo>
                      <a:pt x="3012" y="218"/>
                    </a:lnTo>
                    <a:lnTo>
                      <a:pt x="11111" y="0"/>
                    </a:lnTo>
                    <a:lnTo>
                      <a:pt x="7920" y="8535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3"/>
              <p:cNvSpPr/>
              <p:nvPr/>
            </p:nvSpPr>
            <p:spPr>
              <a:xfrm>
                <a:off x="-227097" y="-2110038"/>
                <a:ext cx="203974" cy="150506"/>
              </a:xfrm>
              <a:custGeom>
                <a:avLst/>
                <a:gdLst/>
                <a:ahLst/>
                <a:cxnLst/>
                <a:rect l="l" t="t" r="r" b="b"/>
                <a:pathLst>
                  <a:path w="4410" h="3254" extrusionOk="0">
                    <a:moveTo>
                      <a:pt x="1904" y="1"/>
                    </a:moveTo>
                    <a:cubicBezTo>
                      <a:pt x="1829" y="1"/>
                      <a:pt x="1754" y="4"/>
                      <a:pt x="1680" y="11"/>
                    </a:cubicBezTo>
                    <a:cubicBezTo>
                      <a:pt x="629" y="113"/>
                      <a:pt x="1" y="882"/>
                      <a:pt x="219" y="1741"/>
                    </a:cubicBezTo>
                    <a:cubicBezTo>
                      <a:pt x="435" y="2579"/>
                      <a:pt x="1418" y="3253"/>
                      <a:pt x="2483" y="3253"/>
                    </a:cubicBezTo>
                    <a:cubicBezTo>
                      <a:pt x="2493" y="3253"/>
                      <a:pt x="2503" y="3253"/>
                      <a:pt x="2513" y="3253"/>
                    </a:cubicBezTo>
                    <a:cubicBezTo>
                      <a:pt x="3640" y="3240"/>
                      <a:pt x="4409" y="2471"/>
                      <a:pt x="4166" y="1523"/>
                    </a:cubicBezTo>
                    <a:cubicBezTo>
                      <a:pt x="3950" y="650"/>
                      <a:pt x="2943" y="1"/>
                      <a:pt x="1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3"/>
              <p:cNvSpPr/>
              <p:nvPr/>
            </p:nvSpPr>
            <p:spPr>
              <a:xfrm>
                <a:off x="-227097" y="-2114293"/>
                <a:ext cx="203974" cy="155316"/>
              </a:xfrm>
              <a:custGeom>
                <a:avLst/>
                <a:gdLst/>
                <a:ahLst/>
                <a:cxnLst/>
                <a:rect l="l" t="t" r="r" b="b"/>
                <a:pathLst>
                  <a:path w="4410" h="3358" fill="none" extrusionOk="0">
                    <a:moveTo>
                      <a:pt x="4166" y="1615"/>
                    </a:moveTo>
                    <a:cubicBezTo>
                      <a:pt x="4409" y="2563"/>
                      <a:pt x="3640" y="3332"/>
                      <a:pt x="2513" y="3345"/>
                    </a:cubicBezTo>
                    <a:cubicBezTo>
                      <a:pt x="1436" y="3358"/>
                      <a:pt x="437" y="2679"/>
                      <a:pt x="219" y="1833"/>
                    </a:cubicBezTo>
                    <a:cubicBezTo>
                      <a:pt x="1" y="974"/>
                      <a:pt x="629" y="205"/>
                      <a:pt x="1680" y="103"/>
                    </a:cubicBezTo>
                    <a:cubicBezTo>
                      <a:pt x="2794" y="0"/>
                      <a:pt x="3935" y="680"/>
                      <a:pt x="4166" y="161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9" name="Google Shape;209;p3"/>
            <p:cNvGrpSpPr/>
            <p:nvPr/>
          </p:nvGrpSpPr>
          <p:grpSpPr>
            <a:xfrm>
              <a:off x="4663302" y="-2165865"/>
              <a:ext cx="606970" cy="811455"/>
              <a:chOff x="4663302" y="-2165865"/>
              <a:chExt cx="606970" cy="811455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4663302" y="-1698529"/>
                <a:ext cx="199163" cy="149349"/>
              </a:xfrm>
              <a:custGeom>
                <a:avLst/>
                <a:gdLst/>
                <a:ahLst/>
                <a:cxnLst/>
                <a:rect l="l" t="t" r="r" b="b"/>
                <a:pathLst>
                  <a:path w="4306" h="3229" extrusionOk="0">
                    <a:moveTo>
                      <a:pt x="2409" y="1"/>
                    </a:moveTo>
                    <a:cubicBezTo>
                      <a:pt x="2176" y="1"/>
                      <a:pt x="1934" y="36"/>
                      <a:pt x="1692" y="110"/>
                    </a:cubicBezTo>
                    <a:cubicBezTo>
                      <a:pt x="641" y="430"/>
                      <a:pt x="0" y="1365"/>
                      <a:pt x="256" y="2198"/>
                    </a:cubicBezTo>
                    <a:cubicBezTo>
                      <a:pt x="454" y="2832"/>
                      <a:pt x="1126" y="3228"/>
                      <a:pt x="1906" y="3228"/>
                    </a:cubicBezTo>
                    <a:cubicBezTo>
                      <a:pt x="2136" y="3228"/>
                      <a:pt x="2375" y="3194"/>
                      <a:pt x="2614" y="3121"/>
                    </a:cubicBezTo>
                    <a:cubicBezTo>
                      <a:pt x="3665" y="2801"/>
                      <a:pt x="4306" y="1865"/>
                      <a:pt x="4050" y="1032"/>
                    </a:cubicBezTo>
                    <a:cubicBezTo>
                      <a:pt x="3852" y="391"/>
                      <a:pt x="3185" y="1"/>
                      <a:pt x="24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4663302" y="-1708289"/>
                <a:ext cx="199163" cy="168960"/>
              </a:xfrm>
              <a:custGeom>
                <a:avLst/>
                <a:gdLst/>
                <a:ahLst/>
                <a:cxnLst/>
                <a:rect l="l" t="t" r="r" b="b"/>
                <a:pathLst>
                  <a:path w="4306" h="3653" fill="none" extrusionOk="0">
                    <a:moveTo>
                      <a:pt x="4050" y="1243"/>
                    </a:moveTo>
                    <a:cubicBezTo>
                      <a:pt x="4306" y="2076"/>
                      <a:pt x="3665" y="3012"/>
                      <a:pt x="2614" y="3332"/>
                    </a:cubicBezTo>
                    <a:cubicBezTo>
                      <a:pt x="1564" y="3652"/>
                      <a:pt x="513" y="3229"/>
                      <a:pt x="256" y="2409"/>
                    </a:cubicBezTo>
                    <a:cubicBezTo>
                      <a:pt x="0" y="1576"/>
                      <a:pt x="641" y="641"/>
                      <a:pt x="1692" y="321"/>
                    </a:cubicBezTo>
                    <a:cubicBezTo>
                      <a:pt x="2742" y="0"/>
                      <a:pt x="3793" y="410"/>
                      <a:pt x="4050" y="124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3"/>
              <p:cNvSpPr/>
              <p:nvPr/>
            </p:nvSpPr>
            <p:spPr>
              <a:xfrm>
                <a:off x="5071062" y="-1513010"/>
                <a:ext cx="199210" cy="148794"/>
              </a:xfrm>
              <a:custGeom>
                <a:avLst/>
                <a:gdLst/>
                <a:ahLst/>
                <a:cxnLst/>
                <a:rect l="l" t="t" r="r" b="b"/>
                <a:pathLst>
                  <a:path w="4307" h="3217" extrusionOk="0">
                    <a:moveTo>
                      <a:pt x="2410" y="1"/>
                    </a:moveTo>
                    <a:cubicBezTo>
                      <a:pt x="2177" y="1"/>
                      <a:pt x="1934" y="36"/>
                      <a:pt x="1692" y="109"/>
                    </a:cubicBezTo>
                    <a:cubicBezTo>
                      <a:pt x="654" y="430"/>
                      <a:pt x="1" y="1365"/>
                      <a:pt x="257" y="2185"/>
                    </a:cubicBezTo>
                    <a:cubicBezTo>
                      <a:pt x="454" y="2826"/>
                      <a:pt x="1122" y="3217"/>
                      <a:pt x="1898" y="3217"/>
                    </a:cubicBezTo>
                    <a:cubicBezTo>
                      <a:pt x="2130" y="3217"/>
                      <a:pt x="2372" y="3182"/>
                      <a:pt x="2615" y="3108"/>
                    </a:cubicBezTo>
                    <a:cubicBezTo>
                      <a:pt x="3665" y="2788"/>
                      <a:pt x="4306" y="1852"/>
                      <a:pt x="4050" y="1032"/>
                    </a:cubicBezTo>
                    <a:cubicBezTo>
                      <a:pt x="3863" y="391"/>
                      <a:pt x="3190" y="1"/>
                      <a:pt x="24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3"/>
              <p:cNvSpPr/>
              <p:nvPr/>
            </p:nvSpPr>
            <p:spPr>
              <a:xfrm>
                <a:off x="5071062" y="-1522770"/>
                <a:ext cx="199210" cy="168359"/>
              </a:xfrm>
              <a:custGeom>
                <a:avLst/>
                <a:gdLst/>
                <a:ahLst/>
                <a:cxnLst/>
                <a:rect l="l" t="t" r="r" b="b"/>
                <a:pathLst>
                  <a:path w="4307" h="3640" fill="none" extrusionOk="0">
                    <a:moveTo>
                      <a:pt x="4050" y="1243"/>
                    </a:moveTo>
                    <a:cubicBezTo>
                      <a:pt x="4306" y="2063"/>
                      <a:pt x="3665" y="2999"/>
                      <a:pt x="2615" y="3319"/>
                    </a:cubicBezTo>
                    <a:cubicBezTo>
                      <a:pt x="1564" y="3639"/>
                      <a:pt x="513" y="3229"/>
                      <a:pt x="257" y="2396"/>
                    </a:cubicBezTo>
                    <a:cubicBezTo>
                      <a:pt x="1" y="1576"/>
                      <a:pt x="654" y="641"/>
                      <a:pt x="1692" y="320"/>
                    </a:cubicBezTo>
                    <a:cubicBezTo>
                      <a:pt x="2743" y="0"/>
                      <a:pt x="3806" y="410"/>
                      <a:pt x="4050" y="124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3"/>
              <p:cNvSpPr/>
              <p:nvPr/>
            </p:nvSpPr>
            <p:spPr>
              <a:xfrm>
                <a:off x="4852936" y="-2165865"/>
                <a:ext cx="408410" cy="717191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5506" fill="none" extrusionOk="0">
                    <a:moveTo>
                      <a:pt x="1" y="11508"/>
                    </a:moveTo>
                    <a:lnTo>
                      <a:pt x="90" y="1"/>
                    </a:lnTo>
                    <a:lnTo>
                      <a:pt x="8420" y="4088"/>
                    </a:lnTo>
                    <a:lnTo>
                      <a:pt x="8830" y="15506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3"/>
              <p:cNvSpPr/>
              <p:nvPr/>
            </p:nvSpPr>
            <p:spPr>
              <a:xfrm>
                <a:off x="4856498" y="-2055044"/>
                <a:ext cx="390649" cy="199811"/>
              </a:xfrm>
              <a:custGeom>
                <a:avLst/>
                <a:gdLst/>
                <a:ahLst/>
                <a:cxnLst/>
                <a:rect l="l" t="t" r="r" b="b"/>
                <a:pathLst>
                  <a:path w="8446" h="4320" fill="none" extrusionOk="0">
                    <a:moveTo>
                      <a:pt x="1" y="1"/>
                    </a:moveTo>
                    <a:lnTo>
                      <a:pt x="8445" y="4319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6" name="Google Shape;216;p3"/>
            <p:cNvGrpSpPr/>
            <p:nvPr/>
          </p:nvGrpSpPr>
          <p:grpSpPr>
            <a:xfrm>
              <a:off x="6178204" y="-1653757"/>
              <a:ext cx="615296" cy="724916"/>
              <a:chOff x="6178204" y="-1653757"/>
              <a:chExt cx="615296" cy="724916"/>
            </a:xfrm>
          </p:grpSpPr>
          <p:sp>
            <p:nvSpPr>
              <p:cNvPr id="217" name="Google Shape;217;p3"/>
              <p:cNvSpPr/>
              <p:nvPr/>
            </p:nvSpPr>
            <p:spPr>
              <a:xfrm>
                <a:off x="6178204" y="-1165607"/>
                <a:ext cx="201568" cy="165214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3572" extrusionOk="0">
                    <a:moveTo>
                      <a:pt x="3066" y="1"/>
                    </a:moveTo>
                    <a:cubicBezTo>
                      <a:pt x="2660" y="1"/>
                      <a:pt x="2181" y="141"/>
                      <a:pt x="1705" y="428"/>
                    </a:cubicBezTo>
                    <a:cubicBezTo>
                      <a:pt x="655" y="1069"/>
                      <a:pt x="1" y="2196"/>
                      <a:pt x="257" y="2940"/>
                    </a:cubicBezTo>
                    <a:cubicBezTo>
                      <a:pt x="399" y="3357"/>
                      <a:pt x="787" y="3572"/>
                      <a:pt x="1286" y="3572"/>
                    </a:cubicBezTo>
                    <a:cubicBezTo>
                      <a:pt x="1689" y="3572"/>
                      <a:pt x="2165" y="3431"/>
                      <a:pt x="2641" y="3145"/>
                    </a:cubicBezTo>
                    <a:cubicBezTo>
                      <a:pt x="3704" y="2517"/>
                      <a:pt x="4358" y="1389"/>
                      <a:pt x="4102" y="633"/>
                    </a:cubicBezTo>
                    <a:cubicBezTo>
                      <a:pt x="3960" y="215"/>
                      <a:pt x="3568" y="1"/>
                      <a:pt x="30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3"/>
              <p:cNvSpPr/>
              <p:nvPr/>
            </p:nvSpPr>
            <p:spPr>
              <a:xfrm>
                <a:off x="6178204" y="-1175459"/>
                <a:ext cx="201568" cy="184964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3999" fill="none" extrusionOk="0">
                    <a:moveTo>
                      <a:pt x="4102" y="846"/>
                    </a:moveTo>
                    <a:cubicBezTo>
                      <a:pt x="4358" y="1602"/>
                      <a:pt x="3704" y="2730"/>
                      <a:pt x="2641" y="3358"/>
                    </a:cubicBezTo>
                    <a:cubicBezTo>
                      <a:pt x="1577" y="3998"/>
                      <a:pt x="514" y="3909"/>
                      <a:pt x="257" y="3153"/>
                    </a:cubicBezTo>
                    <a:cubicBezTo>
                      <a:pt x="1" y="2409"/>
                      <a:pt x="655" y="1282"/>
                      <a:pt x="1705" y="641"/>
                    </a:cubicBezTo>
                    <a:cubicBezTo>
                      <a:pt x="2769" y="0"/>
                      <a:pt x="3845" y="90"/>
                      <a:pt x="4102" y="84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3"/>
              <p:cNvSpPr/>
              <p:nvPr/>
            </p:nvSpPr>
            <p:spPr>
              <a:xfrm>
                <a:off x="6591330" y="-1103953"/>
                <a:ext cx="202170" cy="165214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3572" extrusionOk="0">
                    <a:moveTo>
                      <a:pt x="3073" y="1"/>
                    </a:moveTo>
                    <a:cubicBezTo>
                      <a:pt x="2669" y="1"/>
                      <a:pt x="2194" y="141"/>
                      <a:pt x="1718" y="428"/>
                    </a:cubicBezTo>
                    <a:cubicBezTo>
                      <a:pt x="654" y="1056"/>
                      <a:pt x="1" y="2196"/>
                      <a:pt x="257" y="2939"/>
                    </a:cubicBezTo>
                    <a:cubicBezTo>
                      <a:pt x="399" y="3357"/>
                      <a:pt x="791" y="3571"/>
                      <a:pt x="1293" y="3571"/>
                    </a:cubicBezTo>
                    <a:cubicBezTo>
                      <a:pt x="1699" y="3571"/>
                      <a:pt x="2177" y="3431"/>
                      <a:pt x="2653" y="3144"/>
                    </a:cubicBezTo>
                    <a:cubicBezTo>
                      <a:pt x="3717" y="2504"/>
                      <a:pt x="4370" y="1376"/>
                      <a:pt x="4101" y="633"/>
                    </a:cubicBezTo>
                    <a:cubicBezTo>
                      <a:pt x="3960" y="215"/>
                      <a:pt x="3571" y="1"/>
                      <a:pt x="30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3"/>
              <p:cNvSpPr/>
              <p:nvPr/>
            </p:nvSpPr>
            <p:spPr>
              <a:xfrm>
                <a:off x="6591330" y="-1113805"/>
                <a:ext cx="202170" cy="184964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3999" fill="none" extrusionOk="0">
                    <a:moveTo>
                      <a:pt x="4101" y="846"/>
                    </a:moveTo>
                    <a:cubicBezTo>
                      <a:pt x="4370" y="1589"/>
                      <a:pt x="3717" y="2717"/>
                      <a:pt x="2653" y="3357"/>
                    </a:cubicBezTo>
                    <a:cubicBezTo>
                      <a:pt x="1590" y="3998"/>
                      <a:pt x="513" y="3908"/>
                      <a:pt x="257" y="3152"/>
                    </a:cubicBezTo>
                    <a:cubicBezTo>
                      <a:pt x="1" y="2409"/>
                      <a:pt x="654" y="1269"/>
                      <a:pt x="1718" y="641"/>
                    </a:cubicBezTo>
                    <a:cubicBezTo>
                      <a:pt x="2781" y="0"/>
                      <a:pt x="3845" y="90"/>
                      <a:pt x="4101" y="84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6370244" y="-1653757"/>
                <a:ext cx="413775" cy="594483"/>
              </a:xfrm>
              <a:custGeom>
                <a:avLst/>
                <a:gdLst/>
                <a:ahLst/>
                <a:cxnLst/>
                <a:rect l="l" t="t" r="r" b="b"/>
                <a:pathLst>
                  <a:path w="8946" h="12853" fill="none" extrusionOk="0">
                    <a:moveTo>
                      <a:pt x="1" y="11546"/>
                    </a:moveTo>
                    <a:lnTo>
                      <a:pt x="91" y="0"/>
                    </a:lnTo>
                    <a:lnTo>
                      <a:pt x="8535" y="1563"/>
                    </a:lnTo>
                    <a:lnTo>
                      <a:pt x="8945" y="12853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6373805" y="-1542334"/>
                <a:ext cx="395366" cy="81219"/>
              </a:xfrm>
              <a:custGeom>
                <a:avLst/>
                <a:gdLst/>
                <a:ahLst/>
                <a:cxnLst/>
                <a:rect l="l" t="t" r="r" b="b"/>
                <a:pathLst>
                  <a:path w="8548" h="1756" fill="none" extrusionOk="0">
                    <a:moveTo>
                      <a:pt x="1" y="0"/>
                    </a:moveTo>
                    <a:lnTo>
                      <a:pt x="8548" y="1756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3" name="Google Shape;223;p3"/>
            <p:cNvGrpSpPr/>
            <p:nvPr/>
          </p:nvGrpSpPr>
          <p:grpSpPr>
            <a:xfrm>
              <a:off x="3468974" y="-880877"/>
              <a:ext cx="441017" cy="569600"/>
              <a:chOff x="3468974" y="-880877"/>
              <a:chExt cx="441017" cy="569600"/>
            </a:xfrm>
          </p:grpSpPr>
          <p:sp>
            <p:nvSpPr>
              <p:cNvPr id="224" name="Google Shape;224;p3"/>
              <p:cNvSpPr/>
              <p:nvPr/>
            </p:nvSpPr>
            <p:spPr>
              <a:xfrm>
                <a:off x="3468974" y="-622186"/>
                <a:ext cx="124558" cy="95465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064" extrusionOk="0">
                    <a:moveTo>
                      <a:pt x="1289" y="0"/>
                    </a:moveTo>
                    <a:cubicBezTo>
                      <a:pt x="635" y="0"/>
                      <a:pt x="88" y="392"/>
                      <a:pt x="52" y="917"/>
                    </a:cubicBezTo>
                    <a:cubicBezTo>
                      <a:pt x="1" y="1481"/>
                      <a:pt x="539" y="1993"/>
                      <a:pt x="1257" y="2057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2"/>
                      <a:pt x="2641" y="1147"/>
                    </a:cubicBezTo>
                    <a:cubicBezTo>
                      <a:pt x="2692" y="571"/>
                      <a:pt x="2154" y="58"/>
                      <a:pt x="1436" y="7"/>
                    </a:cubicBezTo>
                    <a:cubicBezTo>
                      <a:pt x="1387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3468974" y="-624869"/>
                <a:ext cx="124558" cy="100830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180" fill="none" extrusionOk="0">
                    <a:moveTo>
                      <a:pt x="2641" y="1205"/>
                    </a:moveTo>
                    <a:cubicBezTo>
                      <a:pt x="2590" y="1769"/>
                      <a:pt x="1974" y="2179"/>
                      <a:pt x="1257" y="2115"/>
                    </a:cubicBezTo>
                    <a:cubicBezTo>
                      <a:pt x="539" y="2051"/>
                      <a:pt x="1" y="1539"/>
                      <a:pt x="52" y="975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16"/>
                      <a:pt x="2692" y="629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3671096" y="-409424"/>
                <a:ext cx="124512" cy="9597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1"/>
                    </a:moveTo>
                    <a:cubicBezTo>
                      <a:pt x="636" y="1"/>
                      <a:pt x="100" y="393"/>
                      <a:pt x="52" y="930"/>
                    </a:cubicBezTo>
                    <a:cubicBezTo>
                      <a:pt x="1" y="1494"/>
                      <a:pt x="539" y="2006"/>
                      <a:pt x="1257" y="2070"/>
                    </a:cubicBezTo>
                    <a:cubicBezTo>
                      <a:pt x="1298" y="2073"/>
                      <a:pt x="1340" y="2075"/>
                      <a:pt x="1381" y="2075"/>
                    </a:cubicBezTo>
                    <a:cubicBezTo>
                      <a:pt x="2045" y="2075"/>
                      <a:pt x="2605" y="1691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3671096" y="-412061"/>
                <a:ext cx="124512" cy="10078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53" y="1205"/>
                    </a:moveTo>
                    <a:cubicBezTo>
                      <a:pt x="2602" y="1781"/>
                      <a:pt x="1974" y="2179"/>
                      <a:pt x="1257" y="2127"/>
                    </a:cubicBezTo>
                    <a:cubicBezTo>
                      <a:pt x="539" y="2063"/>
                      <a:pt x="1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4" y="128"/>
                      <a:pt x="2692" y="641"/>
                      <a:pt x="2653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3588120" y="-880877"/>
                <a:ext cx="321871" cy="535835"/>
              </a:xfrm>
              <a:custGeom>
                <a:avLst/>
                <a:gdLst/>
                <a:ahLst/>
                <a:cxnLst/>
                <a:rect l="l" t="t" r="r" b="b"/>
                <a:pathLst>
                  <a:path w="6959" h="11585" fill="none" extrusionOk="0">
                    <a:moveTo>
                      <a:pt x="1" y="6984"/>
                    </a:moveTo>
                    <a:lnTo>
                      <a:pt x="2897" y="0"/>
                    </a:lnTo>
                    <a:lnTo>
                      <a:pt x="6959" y="4536"/>
                    </a:lnTo>
                    <a:lnTo>
                      <a:pt x="4383" y="11584"/>
                    </a:lnTo>
                  </a:path>
                </a:pathLst>
              </a:custGeom>
              <a:noFill/>
              <a:ln w="2857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3694223" y="-813348"/>
                <a:ext cx="187924" cy="21697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0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0" name="Google Shape;230;p3"/>
            <p:cNvGrpSpPr/>
            <p:nvPr/>
          </p:nvGrpSpPr>
          <p:grpSpPr>
            <a:xfrm>
              <a:off x="6221496" y="-2494212"/>
              <a:ext cx="441017" cy="569600"/>
              <a:chOff x="6221496" y="-2494212"/>
              <a:chExt cx="441017" cy="569600"/>
            </a:xfrm>
          </p:grpSpPr>
          <p:sp>
            <p:nvSpPr>
              <p:cNvPr id="231" name="Google Shape;231;p3"/>
              <p:cNvSpPr/>
              <p:nvPr/>
            </p:nvSpPr>
            <p:spPr>
              <a:xfrm>
                <a:off x="6221496" y="-2236123"/>
                <a:ext cx="124512" cy="96113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8" extrusionOk="0">
                    <a:moveTo>
                      <a:pt x="1288" y="1"/>
                    </a:moveTo>
                    <a:cubicBezTo>
                      <a:pt x="636" y="1"/>
                      <a:pt x="99" y="393"/>
                      <a:pt x="52" y="930"/>
                    </a:cubicBezTo>
                    <a:cubicBezTo>
                      <a:pt x="0" y="1494"/>
                      <a:pt x="539" y="2006"/>
                      <a:pt x="1256" y="2071"/>
                    </a:cubicBezTo>
                    <a:cubicBezTo>
                      <a:pt x="1306" y="2075"/>
                      <a:pt x="1355" y="2077"/>
                      <a:pt x="1404" y="2077"/>
                    </a:cubicBezTo>
                    <a:cubicBezTo>
                      <a:pt x="2058" y="2077"/>
                      <a:pt x="2604" y="1685"/>
                      <a:pt x="2640" y="1148"/>
                    </a:cubicBezTo>
                    <a:cubicBezTo>
                      <a:pt x="2691" y="584"/>
                      <a:pt x="2153" y="71"/>
                      <a:pt x="1436" y="7"/>
                    </a:cubicBezTo>
                    <a:cubicBezTo>
                      <a:pt x="1386" y="3"/>
                      <a:pt x="1337" y="1"/>
                      <a:pt x="12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6221496" y="-2238759"/>
                <a:ext cx="124512" cy="10138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92" fill="none" extrusionOk="0">
                    <a:moveTo>
                      <a:pt x="2640" y="1205"/>
                    </a:moveTo>
                    <a:cubicBezTo>
                      <a:pt x="2602" y="1782"/>
                      <a:pt x="1974" y="2192"/>
                      <a:pt x="1256" y="2128"/>
                    </a:cubicBezTo>
                    <a:cubicBezTo>
                      <a:pt x="539" y="2063"/>
                      <a:pt x="0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3" y="128"/>
                      <a:pt x="2691" y="641"/>
                      <a:pt x="2640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6424174" y="-2022760"/>
                <a:ext cx="124512" cy="95511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65" extrusionOk="0">
                    <a:moveTo>
                      <a:pt x="1289" y="1"/>
                    </a:moveTo>
                    <a:cubicBezTo>
                      <a:pt x="634" y="1"/>
                      <a:pt x="87" y="393"/>
                      <a:pt x="39" y="917"/>
                    </a:cubicBezTo>
                    <a:cubicBezTo>
                      <a:pt x="1" y="1494"/>
                      <a:pt x="539" y="1994"/>
                      <a:pt x="1257" y="2058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3"/>
                      <a:pt x="2641" y="1148"/>
                    </a:cubicBezTo>
                    <a:cubicBezTo>
                      <a:pt x="2692" y="584"/>
                      <a:pt x="2154" y="72"/>
                      <a:pt x="1436" y="8"/>
                    </a:cubicBezTo>
                    <a:cubicBezTo>
                      <a:pt x="1387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6424174" y="-2025396"/>
                <a:ext cx="124512" cy="10078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41" y="1205"/>
                    </a:moveTo>
                    <a:cubicBezTo>
                      <a:pt x="2589" y="1769"/>
                      <a:pt x="1974" y="2179"/>
                      <a:pt x="1257" y="2115"/>
                    </a:cubicBezTo>
                    <a:cubicBezTo>
                      <a:pt x="539" y="2051"/>
                      <a:pt x="1" y="1551"/>
                      <a:pt x="39" y="974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29"/>
                      <a:pt x="2692" y="641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6341198" y="-2494212"/>
                <a:ext cx="321316" cy="535234"/>
              </a:xfrm>
              <a:custGeom>
                <a:avLst/>
                <a:gdLst/>
                <a:ahLst/>
                <a:cxnLst/>
                <a:rect l="l" t="t" r="r" b="b"/>
                <a:pathLst>
                  <a:path w="6947" h="11572" fill="none" extrusionOk="0">
                    <a:moveTo>
                      <a:pt x="1" y="6971"/>
                    </a:moveTo>
                    <a:lnTo>
                      <a:pt x="2884" y="0"/>
                    </a:lnTo>
                    <a:lnTo>
                      <a:pt x="6946" y="4537"/>
                    </a:lnTo>
                    <a:lnTo>
                      <a:pt x="4383" y="11572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6446699" y="-2427238"/>
                <a:ext cx="188525" cy="217572"/>
              </a:xfrm>
              <a:custGeom>
                <a:avLst/>
                <a:gdLst/>
                <a:ahLst/>
                <a:cxnLst/>
                <a:rect l="l" t="t" r="r" b="b"/>
                <a:pathLst>
                  <a:path w="4076" h="4704" fill="none" extrusionOk="0">
                    <a:moveTo>
                      <a:pt x="1" y="0"/>
                    </a:moveTo>
                    <a:lnTo>
                      <a:pt x="4076" y="4703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7" name="Google Shape;237;p3"/>
            <p:cNvGrpSpPr/>
            <p:nvPr/>
          </p:nvGrpSpPr>
          <p:grpSpPr>
            <a:xfrm>
              <a:off x="3047014" y="-2155181"/>
              <a:ext cx="734998" cy="838697"/>
              <a:chOff x="3047014" y="-2155181"/>
              <a:chExt cx="734998" cy="838697"/>
            </a:xfrm>
          </p:grpSpPr>
          <p:sp>
            <p:nvSpPr>
              <p:cNvPr id="238" name="Google Shape;238;p3"/>
              <p:cNvSpPr/>
              <p:nvPr/>
            </p:nvSpPr>
            <p:spPr>
              <a:xfrm>
                <a:off x="3047014" y="-1493168"/>
                <a:ext cx="212206" cy="176685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3820" fill="none" extrusionOk="0">
                    <a:moveTo>
                      <a:pt x="4331" y="1282"/>
                    </a:moveTo>
                    <a:cubicBezTo>
                      <a:pt x="4588" y="2154"/>
                      <a:pt x="3896" y="3128"/>
                      <a:pt x="2768" y="3474"/>
                    </a:cubicBezTo>
                    <a:cubicBezTo>
                      <a:pt x="1653" y="3820"/>
                      <a:pt x="525" y="3397"/>
                      <a:pt x="256" y="2538"/>
                    </a:cubicBezTo>
                    <a:cubicBezTo>
                      <a:pt x="0" y="1667"/>
                      <a:pt x="692" y="693"/>
                      <a:pt x="1820" y="347"/>
                    </a:cubicBezTo>
                    <a:cubicBezTo>
                      <a:pt x="2935" y="1"/>
                      <a:pt x="4062" y="424"/>
                      <a:pt x="4331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3510508" y="-1728131"/>
                <a:ext cx="212808" cy="155362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359" extrusionOk="0">
                    <a:moveTo>
                      <a:pt x="2610" y="1"/>
                    </a:moveTo>
                    <a:cubicBezTo>
                      <a:pt x="2355" y="1"/>
                      <a:pt x="2087" y="40"/>
                      <a:pt x="1820" y="122"/>
                    </a:cubicBezTo>
                    <a:cubicBezTo>
                      <a:pt x="705" y="468"/>
                      <a:pt x="0" y="1442"/>
                      <a:pt x="269" y="2300"/>
                    </a:cubicBezTo>
                    <a:cubicBezTo>
                      <a:pt x="474" y="2962"/>
                      <a:pt x="1167" y="3358"/>
                      <a:pt x="1982" y="3358"/>
                    </a:cubicBezTo>
                    <a:cubicBezTo>
                      <a:pt x="2240" y="3358"/>
                      <a:pt x="2510" y="3319"/>
                      <a:pt x="2781" y="3236"/>
                    </a:cubicBezTo>
                    <a:cubicBezTo>
                      <a:pt x="3908" y="2902"/>
                      <a:pt x="4600" y="1916"/>
                      <a:pt x="4331" y="1057"/>
                    </a:cubicBezTo>
                    <a:cubicBezTo>
                      <a:pt x="4136" y="402"/>
                      <a:pt x="3433" y="1"/>
                      <a:pt x="26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3510508" y="-1738538"/>
                <a:ext cx="212808" cy="176083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807" fill="none" extrusionOk="0">
                    <a:moveTo>
                      <a:pt x="4331" y="1282"/>
                    </a:moveTo>
                    <a:cubicBezTo>
                      <a:pt x="4600" y="2141"/>
                      <a:pt x="3908" y="3127"/>
                      <a:pt x="2781" y="3461"/>
                    </a:cubicBezTo>
                    <a:cubicBezTo>
                      <a:pt x="1653" y="3807"/>
                      <a:pt x="538" y="3396"/>
                      <a:pt x="269" y="2525"/>
                    </a:cubicBezTo>
                    <a:cubicBezTo>
                      <a:pt x="0" y="1667"/>
                      <a:pt x="705" y="693"/>
                      <a:pt x="1820" y="347"/>
                    </a:cubicBezTo>
                    <a:cubicBezTo>
                      <a:pt x="2947" y="1"/>
                      <a:pt x="4075" y="424"/>
                      <a:pt x="4331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3248535" y="-2155181"/>
                <a:ext cx="533476" cy="749799"/>
              </a:xfrm>
              <a:custGeom>
                <a:avLst/>
                <a:gdLst/>
                <a:ahLst/>
                <a:cxnLst/>
                <a:rect l="l" t="t" r="r" b="b"/>
                <a:pathLst>
                  <a:path w="11534" h="16211" fill="none" extrusionOk="0">
                    <a:moveTo>
                      <a:pt x="0" y="16210"/>
                    </a:moveTo>
                    <a:lnTo>
                      <a:pt x="1640" y="4857"/>
                    </a:lnTo>
                    <a:lnTo>
                      <a:pt x="11533" y="0"/>
                    </a:lnTo>
                    <a:lnTo>
                      <a:pt x="10047" y="10675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3302465" y="-2007635"/>
                <a:ext cx="458779" cy="226498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4897" fill="none" extrusionOk="0">
                    <a:moveTo>
                      <a:pt x="0" y="4896"/>
                    </a:moveTo>
                    <a:lnTo>
                      <a:pt x="9919" y="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3047014" y="-1482761"/>
                <a:ext cx="212206" cy="155871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3370" extrusionOk="0">
                    <a:moveTo>
                      <a:pt x="2604" y="1"/>
                    </a:moveTo>
                    <a:cubicBezTo>
                      <a:pt x="2349" y="1"/>
                      <a:pt x="2084" y="40"/>
                      <a:pt x="1820" y="122"/>
                    </a:cubicBezTo>
                    <a:cubicBezTo>
                      <a:pt x="692" y="468"/>
                      <a:pt x="0" y="1442"/>
                      <a:pt x="256" y="2313"/>
                    </a:cubicBezTo>
                    <a:cubicBezTo>
                      <a:pt x="462" y="2968"/>
                      <a:pt x="1167" y="3369"/>
                      <a:pt x="1984" y="3369"/>
                    </a:cubicBezTo>
                    <a:cubicBezTo>
                      <a:pt x="2238" y="3369"/>
                      <a:pt x="2504" y="3331"/>
                      <a:pt x="2768" y="3249"/>
                    </a:cubicBezTo>
                    <a:cubicBezTo>
                      <a:pt x="3896" y="2903"/>
                      <a:pt x="4588" y="1929"/>
                      <a:pt x="4331" y="1057"/>
                    </a:cubicBezTo>
                    <a:cubicBezTo>
                      <a:pt x="4126" y="402"/>
                      <a:pt x="3421" y="1"/>
                      <a:pt x="26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44" name="Google Shape;244;p3"/>
          <p:cNvSpPr txBox="1">
            <a:spLocks noGrp="1"/>
          </p:cNvSpPr>
          <p:nvPr>
            <p:ph type="title"/>
          </p:nvPr>
        </p:nvSpPr>
        <p:spPr>
          <a:xfrm>
            <a:off x="720000" y="2671720"/>
            <a:ext cx="4348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45" name="Google Shape;245;p3"/>
          <p:cNvSpPr txBox="1">
            <a:spLocks noGrp="1"/>
          </p:cNvSpPr>
          <p:nvPr>
            <p:ph type="title" idx="2" hasCustomPrompt="1"/>
          </p:nvPr>
        </p:nvSpPr>
        <p:spPr>
          <a:xfrm>
            <a:off x="782800" y="1836213"/>
            <a:ext cx="1109100" cy="73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46" name="Google Shape;246;p3"/>
          <p:cNvSpPr txBox="1">
            <a:spLocks noGrp="1"/>
          </p:cNvSpPr>
          <p:nvPr>
            <p:ph type="subTitle" idx="1"/>
          </p:nvPr>
        </p:nvSpPr>
        <p:spPr>
          <a:xfrm>
            <a:off x="720000" y="3406420"/>
            <a:ext cx="43482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523109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4"/>
          <p:cNvSpPr/>
          <p:nvPr/>
        </p:nvSpPr>
        <p:spPr>
          <a:xfrm>
            <a:off x="290375" y="-357200"/>
            <a:ext cx="9233106" cy="6678056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9" name="Google Shape;249;p4"/>
          <p:cNvGrpSpPr/>
          <p:nvPr/>
        </p:nvGrpSpPr>
        <p:grpSpPr>
          <a:xfrm rot="-1679698">
            <a:off x="-930434" y="-243108"/>
            <a:ext cx="3039614" cy="1424062"/>
            <a:chOff x="5250782" y="5679875"/>
            <a:chExt cx="3039575" cy="1424044"/>
          </a:xfrm>
        </p:grpSpPr>
        <p:grpSp>
          <p:nvGrpSpPr>
            <p:cNvPr id="250" name="Google Shape;250;p4"/>
            <p:cNvGrpSpPr/>
            <p:nvPr/>
          </p:nvGrpSpPr>
          <p:grpSpPr>
            <a:xfrm>
              <a:off x="5250782" y="5679875"/>
              <a:ext cx="3039575" cy="1424044"/>
              <a:chOff x="5250782" y="5679875"/>
              <a:chExt cx="3039575" cy="1424044"/>
            </a:xfrm>
          </p:grpSpPr>
          <p:sp>
            <p:nvSpPr>
              <p:cNvPr id="251" name="Google Shape;251;p4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4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4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4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4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6" name="Google Shape;256;p4"/>
            <p:cNvGrpSpPr/>
            <p:nvPr/>
          </p:nvGrpSpPr>
          <p:grpSpPr>
            <a:xfrm>
              <a:off x="7430972" y="6160663"/>
              <a:ext cx="178080" cy="499239"/>
              <a:chOff x="7430972" y="6160663"/>
              <a:chExt cx="178080" cy="499239"/>
            </a:xfrm>
          </p:grpSpPr>
          <p:sp>
            <p:nvSpPr>
              <p:cNvPr id="257" name="Google Shape;257;p4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4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4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0" name="Google Shape;260;p4"/>
            <p:cNvGrpSpPr/>
            <p:nvPr/>
          </p:nvGrpSpPr>
          <p:grpSpPr>
            <a:xfrm>
              <a:off x="6614678" y="6088459"/>
              <a:ext cx="414922" cy="480370"/>
              <a:chOff x="6614678" y="6088459"/>
              <a:chExt cx="414922" cy="480370"/>
            </a:xfrm>
          </p:grpSpPr>
          <p:sp>
            <p:nvSpPr>
              <p:cNvPr id="261" name="Google Shape;261;p4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4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4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4" name="Google Shape;264;p4"/>
            <p:cNvGrpSpPr/>
            <p:nvPr/>
          </p:nvGrpSpPr>
          <p:grpSpPr>
            <a:xfrm>
              <a:off x="5913673" y="5891587"/>
              <a:ext cx="705527" cy="512220"/>
              <a:chOff x="5913673" y="5891587"/>
              <a:chExt cx="705527" cy="512220"/>
            </a:xfrm>
          </p:grpSpPr>
          <p:sp>
            <p:nvSpPr>
              <p:cNvPr id="265" name="Google Shape;265;p4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 rot="7541198" flipH="1">
            <a:off x="7368775" y="4146276"/>
            <a:ext cx="3135605" cy="2494419"/>
            <a:chOff x="-1221177" y="-856963"/>
            <a:chExt cx="3089277" cy="2457565"/>
          </a:xfrm>
        </p:grpSpPr>
        <p:grpSp>
          <p:nvGrpSpPr>
            <p:cNvPr id="272" name="Google Shape;272;p4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273" name="Google Shape;273;p4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4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8" name="Google Shape;278;p4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279" name="Google Shape;279;p4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4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2" name="Google Shape;282;p4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283" name="Google Shape;283;p4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4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4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86" name="Google Shape;286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4"/>
          <p:cNvSpPr txBox="1">
            <a:spLocks noGrp="1"/>
          </p:cNvSpPr>
          <p:nvPr>
            <p:ph type="body" idx="1"/>
          </p:nvPr>
        </p:nvSpPr>
        <p:spPr>
          <a:xfrm>
            <a:off x="720000" y="1017725"/>
            <a:ext cx="7704000" cy="358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9527479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p5"/>
          <p:cNvSpPr/>
          <p:nvPr/>
        </p:nvSpPr>
        <p:spPr>
          <a:xfrm rot="10495617" flipH="1">
            <a:off x="358868" y="-1141131"/>
            <a:ext cx="8947445" cy="6646000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0" name="Google Shape;290;p5"/>
          <p:cNvGrpSpPr/>
          <p:nvPr/>
        </p:nvGrpSpPr>
        <p:grpSpPr>
          <a:xfrm rot="-781583">
            <a:off x="-789566" y="-620916"/>
            <a:ext cx="2380693" cy="1893876"/>
            <a:chOff x="-1221177" y="-856963"/>
            <a:chExt cx="3089277" cy="2457565"/>
          </a:xfrm>
        </p:grpSpPr>
        <p:sp>
          <p:nvSpPr>
            <p:cNvPr id="291" name="Google Shape;291;p5"/>
            <p:cNvSpPr/>
            <p:nvPr/>
          </p:nvSpPr>
          <p:spPr>
            <a:xfrm>
              <a:off x="-1221177" y="-564373"/>
              <a:ext cx="3089277" cy="2164975"/>
            </a:xfrm>
            <a:custGeom>
              <a:avLst/>
              <a:gdLst/>
              <a:ahLst/>
              <a:cxnLst/>
              <a:rect l="l" t="t" r="r" b="b"/>
              <a:pathLst>
                <a:path w="65482" h="45890" fill="none" extrusionOk="0">
                  <a:moveTo>
                    <a:pt x="0" y="40751"/>
                  </a:moveTo>
                  <a:cubicBezTo>
                    <a:pt x="18837" y="45889"/>
                    <a:pt x="46927" y="45492"/>
                    <a:pt x="60600" y="14866"/>
                  </a:cubicBezTo>
                  <a:cubicBezTo>
                    <a:pt x="63047" y="9381"/>
                    <a:pt x="65482" y="1"/>
                    <a:pt x="65482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-1050729" y="-637497"/>
              <a:ext cx="2826970" cy="2014998"/>
            </a:xfrm>
            <a:custGeom>
              <a:avLst/>
              <a:gdLst/>
              <a:ahLst/>
              <a:cxnLst/>
              <a:rect l="l" t="t" r="r" b="b"/>
              <a:pathLst>
                <a:path w="59922" h="42711" fill="none" extrusionOk="0">
                  <a:moveTo>
                    <a:pt x="1" y="38610"/>
                  </a:moveTo>
                  <a:cubicBezTo>
                    <a:pt x="16980" y="42711"/>
                    <a:pt x="41814" y="41878"/>
                    <a:pt x="54885" y="14519"/>
                  </a:cubicBezTo>
                  <a:cubicBezTo>
                    <a:pt x="57474" y="9099"/>
                    <a:pt x="59921" y="0"/>
                    <a:pt x="59921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-880847" y="-710668"/>
              <a:ext cx="2564569" cy="1865729"/>
            </a:xfrm>
            <a:custGeom>
              <a:avLst/>
              <a:gdLst/>
              <a:ahLst/>
              <a:cxnLst/>
              <a:rect l="l" t="t" r="r" b="b"/>
              <a:pathLst>
                <a:path w="54360" h="39547" fill="none" extrusionOk="0">
                  <a:moveTo>
                    <a:pt x="1" y="36483"/>
                  </a:moveTo>
                  <a:cubicBezTo>
                    <a:pt x="15134" y="39546"/>
                    <a:pt x="36817" y="38303"/>
                    <a:pt x="49195" y="14186"/>
                  </a:cubicBezTo>
                  <a:cubicBezTo>
                    <a:pt x="51938" y="8830"/>
                    <a:pt x="54360" y="1"/>
                    <a:pt x="54360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-710353" y="-783792"/>
              <a:ext cx="2302168" cy="1715751"/>
            </a:xfrm>
            <a:custGeom>
              <a:avLst/>
              <a:gdLst/>
              <a:ahLst/>
              <a:cxnLst/>
              <a:rect l="l" t="t" r="r" b="b"/>
              <a:pathLst>
                <a:path w="48798" h="36368" fill="none" extrusionOk="0">
                  <a:moveTo>
                    <a:pt x="0" y="34356"/>
                  </a:moveTo>
                  <a:cubicBezTo>
                    <a:pt x="13276" y="36368"/>
                    <a:pt x="31883" y="34766"/>
                    <a:pt x="43480" y="13853"/>
                  </a:cubicBezTo>
                  <a:cubicBezTo>
                    <a:pt x="46401" y="8573"/>
                    <a:pt x="48798" y="0"/>
                    <a:pt x="48798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-540471" y="-856963"/>
              <a:ext cx="2040380" cy="1565868"/>
            </a:xfrm>
            <a:custGeom>
              <a:avLst/>
              <a:gdLst/>
              <a:ahLst/>
              <a:cxnLst/>
              <a:rect l="l" t="t" r="r" b="b"/>
              <a:pathLst>
                <a:path w="43249" h="33191" fill="none" extrusionOk="0">
                  <a:moveTo>
                    <a:pt x="0" y="32229"/>
                  </a:moveTo>
                  <a:cubicBezTo>
                    <a:pt x="11431" y="33190"/>
                    <a:pt x="27051" y="31294"/>
                    <a:pt x="37777" y="13520"/>
                  </a:cubicBezTo>
                  <a:cubicBezTo>
                    <a:pt x="40904" y="8317"/>
                    <a:pt x="43249" y="1"/>
                    <a:pt x="43249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" name="Google Shape;296;p5"/>
          <p:cNvGrpSpPr/>
          <p:nvPr/>
        </p:nvGrpSpPr>
        <p:grpSpPr>
          <a:xfrm rot="-781583">
            <a:off x="654864" y="40834"/>
            <a:ext cx="320590" cy="375050"/>
            <a:chOff x="828772" y="314668"/>
            <a:chExt cx="416010" cy="486680"/>
          </a:xfrm>
        </p:grpSpPr>
        <p:sp>
          <p:nvSpPr>
            <p:cNvPr id="297" name="Google Shape;297;p5"/>
            <p:cNvSpPr/>
            <p:nvPr/>
          </p:nvSpPr>
          <p:spPr>
            <a:xfrm>
              <a:off x="828772" y="325849"/>
              <a:ext cx="182624" cy="180501"/>
            </a:xfrm>
            <a:custGeom>
              <a:avLst/>
              <a:gdLst/>
              <a:ahLst/>
              <a:cxnLst/>
              <a:rect l="l" t="t" r="r" b="b"/>
              <a:pathLst>
                <a:path w="3871" h="3826" extrusionOk="0">
                  <a:moveTo>
                    <a:pt x="2277" y="1"/>
                  </a:moveTo>
                  <a:cubicBezTo>
                    <a:pt x="1531" y="1"/>
                    <a:pt x="747" y="588"/>
                    <a:pt x="398" y="1455"/>
                  </a:cubicBezTo>
                  <a:cubicBezTo>
                    <a:pt x="1" y="2454"/>
                    <a:pt x="321" y="3454"/>
                    <a:pt x="1103" y="3748"/>
                  </a:cubicBezTo>
                  <a:cubicBezTo>
                    <a:pt x="1245" y="3800"/>
                    <a:pt x="1395" y="3825"/>
                    <a:pt x="1548" y="3825"/>
                  </a:cubicBezTo>
                  <a:cubicBezTo>
                    <a:pt x="2224" y="3825"/>
                    <a:pt x="2961" y="3340"/>
                    <a:pt x="3358" y="2557"/>
                  </a:cubicBezTo>
                  <a:cubicBezTo>
                    <a:pt x="3871" y="1544"/>
                    <a:pt x="3602" y="417"/>
                    <a:pt x="2743" y="83"/>
                  </a:cubicBezTo>
                  <a:cubicBezTo>
                    <a:pt x="2593" y="27"/>
                    <a:pt x="2436" y="1"/>
                    <a:pt x="2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828772" y="314668"/>
              <a:ext cx="182624" cy="201354"/>
            </a:xfrm>
            <a:custGeom>
              <a:avLst/>
              <a:gdLst/>
              <a:ahLst/>
              <a:cxnLst/>
              <a:rect l="l" t="t" r="r" b="b"/>
              <a:pathLst>
                <a:path w="3871" h="4268" fill="none" extrusionOk="0">
                  <a:moveTo>
                    <a:pt x="2743" y="320"/>
                  </a:moveTo>
                  <a:cubicBezTo>
                    <a:pt x="3602" y="654"/>
                    <a:pt x="3871" y="1781"/>
                    <a:pt x="3358" y="2794"/>
                  </a:cubicBezTo>
                  <a:cubicBezTo>
                    <a:pt x="2871" y="3755"/>
                    <a:pt x="1872" y="4267"/>
                    <a:pt x="1103" y="3985"/>
                  </a:cubicBezTo>
                  <a:cubicBezTo>
                    <a:pt x="321" y="3691"/>
                    <a:pt x="1" y="2691"/>
                    <a:pt x="398" y="1692"/>
                  </a:cubicBezTo>
                  <a:cubicBezTo>
                    <a:pt x="821" y="641"/>
                    <a:pt x="1885" y="0"/>
                    <a:pt x="2743" y="32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865664" y="494788"/>
              <a:ext cx="379118" cy="306559"/>
            </a:xfrm>
            <a:custGeom>
              <a:avLst/>
              <a:gdLst/>
              <a:ahLst/>
              <a:cxnLst/>
              <a:rect l="l" t="t" r="r" b="b"/>
              <a:pathLst>
                <a:path w="8036" h="6498" fill="none" extrusionOk="0">
                  <a:moveTo>
                    <a:pt x="1" y="1"/>
                  </a:moveTo>
                  <a:lnTo>
                    <a:pt x="8035" y="6498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0" name="Google Shape;300;p5"/>
          <p:cNvGrpSpPr/>
          <p:nvPr/>
        </p:nvGrpSpPr>
        <p:grpSpPr>
          <a:xfrm rot="-781489">
            <a:off x="593790" y="530216"/>
            <a:ext cx="349105" cy="638661"/>
            <a:chOff x="323987" y="610889"/>
            <a:chExt cx="341044" cy="623914"/>
          </a:xfrm>
        </p:grpSpPr>
        <p:sp>
          <p:nvSpPr>
            <p:cNvPr id="301" name="Google Shape;301;p5"/>
            <p:cNvSpPr/>
            <p:nvPr/>
          </p:nvSpPr>
          <p:spPr>
            <a:xfrm>
              <a:off x="323987" y="1036281"/>
              <a:ext cx="204986" cy="187814"/>
            </a:xfrm>
            <a:custGeom>
              <a:avLst/>
              <a:gdLst/>
              <a:ahLst/>
              <a:cxnLst/>
              <a:rect l="l" t="t" r="r" b="b"/>
              <a:pathLst>
                <a:path w="4345" h="3981" extrusionOk="0">
                  <a:moveTo>
                    <a:pt x="2671" y="0"/>
                  </a:moveTo>
                  <a:cubicBezTo>
                    <a:pt x="2077" y="0"/>
                    <a:pt x="1416" y="308"/>
                    <a:pt x="911" y="876"/>
                  </a:cubicBezTo>
                  <a:cubicBezTo>
                    <a:pt x="116" y="1760"/>
                    <a:pt x="1" y="2952"/>
                    <a:pt x="616" y="3580"/>
                  </a:cubicBezTo>
                  <a:cubicBezTo>
                    <a:pt x="879" y="3848"/>
                    <a:pt x="1237" y="3980"/>
                    <a:pt x="1629" y="3980"/>
                  </a:cubicBezTo>
                  <a:cubicBezTo>
                    <a:pt x="2154" y="3980"/>
                    <a:pt x="2738" y="3742"/>
                    <a:pt x="3230" y="3272"/>
                  </a:cubicBezTo>
                  <a:cubicBezTo>
                    <a:pt x="4127" y="2414"/>
                    <a:pt x="4345" y="1106"/>
                    <a:pt x="3679" y="402"/>
                  </a:cubicBezTo>
                  <a:cubicBezTo>
                    <a:pt x="3411" y="130"/>
                    <a:pt x="3055" y="0"/>
                    <a:pt x="26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23987" y="1022552"/>
              <a:ext cx="204986" cy="212252"/>
            </a:xfrm>
            <a:custGeom>
              <a:avLst/>
              <a:gdLst/>
              <a:ahLst/>
              <a:cxnLst/>
              <a:rect l="l" t="t" r="r" b="b"/>
              <a:pathLst>
                <a:path w="4345" h="4499" fill="none" extrusionOk="0">
                  <a:moveTo>
                    <a:pt x="3679" y="693"/>
                  </a:moveTo>
                  <a:cubicBezTo>
                    <a:pt x="4345" y="1397"/>
                    <a:pt x="4127" y="2705"/>
                    <a:pt x="3230" y="3563"/>
                  </a:cubicBezTo>
                  <a:cubicBezTo>
                    <a:pt x="2371" y="4383"/>
                    <a:pt x="1231" y="4499"/>
                    <a:pt x="616" y="3871"/>
                  </a:cubicBezTo>
                  <a:cubicBezTo>
                    <a:pt x="1" y="3243"/>
                    <a:pt x="116" y="2051"/>
                    <a:pt x="911" y="1167"/>
                  </a:cubicBezTo>
                  <a:cubicBezTo>
                    <a:pt x="1744" y="231"/>
                    <a:pt x="2999" y="1"/>
                    <a:pt x="3679" y="693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6259" y="610889"/>
              <a:ext cx="278772" cy="473379"/>
            </a:xfrm>
            <a:custGeom>
              <a:avLst/>
              <a:gdLst/>
              <a:ahLst/>
              <a:cxnLst/>
              <a:rect l="l" t="t" r="r" b="b"/>
              <a:pathLst>
                <a:path w="5909" h="10034" fill="none" extrusionOk="0">
                  <a:moveTo>
                    <a:pt x="2717" y="10034"/>
                  </a:moveTo>
                  <a:lnTo>
                    <a:pt x="1" y="0"/>
                  </a:lnTo>
                  <a:cubicBezTo>
                    <a:pt x="1" y="0"/>
                    <a:pt x="5908" y="3370"/>
                    <a:pt x="4588" y="5562"/>
                  </a:cubicBezTo>
                  <a:cubicBezTo>
                    <a:pt x="3973" y="6394"/>
                    <a:pt x="2807" y="4882"/>
                    <a:pt x="2807" y="4882"/>
                  </a:cubicBez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" name="Google Shape;304;p5"/>
          <p:cNvGrpSpPr/>
          <p:nvPr/>
        </p:nvGrpSpPr>
        <p:grpSpPr>
          <a:xfrm rot="7015685" flipH="1">
            <a:off x="7701537" y="3563268"/>
            <a:ext cx="3096291" cy="2463144"/>
            <a:chOff x="-1221177" y="-856963"/>
            <a:chExt cx="3089277" cy="2457565"/>
          </a:xfrm>
        </p:grpSpPr>
        <p:sp>
          <p:nvSpPr>
            <p:cNvPr id="305" name="Google Shape;305;p5"/>
            <p:cNvSpPr/>
            <p:nvPr/>
          </p:nvSpPr>
          <p:spPr>
            <a:xfrm>
              <a:off x="-1221177" y="-564373"/>
              <a:ext cx="3089277" cy="2164975"/>
            </a:xfrm>
            <a:custGeom>
              <a:avLst/>
              <a:gdLst/>
              <a:ahLst/>
              <a:cxnLst/>
              <a:rect l="l" t="t" r="r" b="b"/>
              <a:pathLst>
                <a:path w="65482" h="45890" fill="none" extrusionOk="0">
                  <a:moveTo>
                    <a:pt x="0" y="40751"/>
                  </a:moveTo>
                  <a:cubicBezTo>
                    <a:pt x="18837" y="45889"/>
                    <a:pt x="46927" y="45492"/>
                    <a:pt x="60600" y="14866"/>
                  </a:cubicBezTo>
                  <a:cubicBezTo>
                    <a:pt x="63047" y="9381"/>
                    <a:pt x="65482" y="1"/>
                    <a:pt x="65482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-1050729" y="-637497"/>
              <a:ext cx="2826970" cy="2014998"/>
            </a:xfrm>
            <a:custGeom>
              <a:avLst/>
              <a:gdLst/>
              <a:ahLst/>
              <a:cxnLst/>
              <a:rect l="l" t="t" r="r" b="b"/>
              <a:pathLst>
                <a:path w="59922" h="42711" fill="none" extrusionOk="0">
                  <a:moveTo>
                    <a:pt x="1" y="38610"/>
                  </a:moveTo>
                  <a:cubicBezTo>
                    <a:pt x="16980" y="42711"/>
                    <a:pt x="41814" y="41878"/>
                    <a:pt x="54885" y="14519"/>
                  </a:cubicBezTo>
                  <a:cubicBezTo>
                    <a:pt x="57474" y="9099"/>
                    <a:pt x="59921" y="0"/>
                    <a:pt x="59921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-880847" y="-710668"/>
              <a:ext cx="2564569" cy="1865729"/>
            </a:xfrm>
            <a:custGeom>
              <a:avLst/>
              <a:gdLst/>
              <a:ahLst/>
              <a:cxnLst/>
              <a:rect l="l" t="t" r="r" b="b"/>
              <a:pathLst>
                <a:path w="54360" h="39547" fill="none" extrusionOk="0">
                  <a:moveTo>
                    <a:pt x="1" y="36483"/>
                  </a:moveTo>
                  <a:cubicBezTo>
                    <a:pt x="15134" y="39546"/>
                    <a:pt x="36817" y="38303"/>
                    <a:pt x="49195" y="14186"/>
                  </a:cubicBezTo>
                  <a:cubicBezTo>
                    <a:pt x="51938" y="8830"/>
                    <a:pt x="54360" y="1"/>
                    <a:pt x="54360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-710353" y="-783792"/>
              <a:ext cx="2302168" cy="1715751"/>
            </a:xfrm>
            <a:custGeom>
              <a:avLst/>
              <a:gdLst/>
              <a:ahLst/>
              <a:cxnLst/>
              <a:rect l="l" t="t" r="r" b="b"/>
              <a:pathLst>
                <a:path w="48798" h="36368" fill="none" extrusionOk="0">
                  <a:moveTo>
                    <a:pt x="0" y="34356"/>
                  </a:moveTo>
                  <a:cubicBezTo>
                    <a:pt x="13276" y="36368"/>
                    <a:pt x="31883" y="34766"/>
                    <a:pt x="43480" y="13853"/>
                  </a:cubicBezTo>
                  <a:cubicBezTo>
                    <a:pt x="46401" y="8573"/>
                    <a:pt x="48798" y="0"/>
                    <a:pt x="48798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-540471" y="-856963"/>
              <a:ext cx="2040380" cy="1565868"/>
            </a:xfrm>
            <a:custGeom>
              <a:avLst/>
              <a:gdLst/>
              <a:ahLst/>
              <a:cxnLst/>
              <a:rect l="l" t="t" r="r" b="b"/>
              <a:pathLst>
                <a:path w="43249" h="33191" fill="none" extrusionOk="0">
                  <a:moveTo>
                    <a:pt x="0" y="32229"/>
                  </a:moveTo>
                  <a:cubicBezTo>
                    <a:pt x="11431" y="33190"/>
                    <a:pt x="27051" y="31294"/>
                    <a:pt x="37777" y="13520"/>
                  </a:cubicBezTo>
                  <a:cubicBezTo>
                    <a:pt x="40904" y="8317"/>
                    <a:pt x="43249" y="1"/>
                    <a:pt x="43249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" name="Google Shape;310;p5"/>
          <p:cNvGrpSpPr/>
          <p:nvPr/>
        </p:nvGrpSpPr>
        <p:grpSpPr>
          <a:xfrm rot="-2050206">
            <a:off x="8637396" y="3630480"/>
            <a:ext cx="1189021" cy="579058"/>
            <a:chOff x="1698430" y="4498823"/>
            <a:chExt cx="1589281" cy="773986"/>
          </a:xfrm>
        </p:grpSpPr>
        <p:sp>
          <p:nvSpPr>
            <p:cNvPr id="311" name="Google Shape;311;p5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" name="Google Shape;321;p5"/>
          <p:cNvGrpSpPr/>
          <p:nvPr/>
        </p:nvGrpSpPr>
        <p:grpSpPr>
          <a:xfrm rot="-3395278">
            <a:off x="8373584" y="3274691"/>
            <a:ext cx="701462" cy="297747"/>
            <a:chOff x="-1548595" y="5064988"/>
            <a:chExt cx="762313" cy="323577"/>
          </a:xfrm>
        </p:grpSpPr>
        <p:sp>
          <p:nvSpPr>
            <p:cNvPr id="322" name="Google Shape;322;p5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8" name="Google Shape;328;p5"/>
          <p:cNvGrpSpPr/>
          <p:nvPr/>
        </p:nvGrpSpPr>
        <p:grpSpPr>
          <a:xfrm rot="-4278791">
            <a:off x="8052323" y="4384549"/>
            <a:ext cx="724123" cy="487910"/>
            <a:chOff x="897994" y="4240309"/>
            <a:chExt cx="967900" cy="652165"/>
          </a:xfrm>
        </p:grpSpPr>
        <p:sp>
          <p:nvSpPr>
            <p:cNvPr id="329" name="Google Shape;329;p5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" name="Google Shape;334;p5"/>
          <p:cNvGrpSpPr/>
          <p:nvPr/>
        </p:nvGrpSpPr>
        <p:grpSpPr>
          <a:xfrm rot="-4278791">
            <a:off x="7384050" y="4500805"/>
            <a:ext cx="1025352" cy="435230"/>
            <a:chOff x="255848" y="3748111"/>
            <a:chExt cx="1370536" cy="581751"/>
          </a:xfrm>
        </p:grpSpPr>
        <p:sp>
          <p:nvSpPr>
            <p:cNvPr id="335" name="Google Shape;335;p5"/>
            <p:cNvSpPr/>
            <p:nvPr/>
          </p:nvSpPr>
          <p:spPr>
            <a:xfrm>
              <a:off x="255848" y="4064949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342041" y="4115190"/>
              <a:ext cx="52245" cy="2522"/>
            </a:xfrm>
            <a:custGeom>
              <a:avLst/>
              <a:gdLst/>
              <a:ahLst/>
              <a:cxnLst/>
              <a:rect l="l" t="t" r="r" b="b"/>
              <a:pathLst>
                <a:path w="808" h="39" fill="none" extrusionOk="0">
                  <a:moveTo>
                    <a:pt x="0" y="39"/>
                  </a:moveTo>
                  <a:cubicBezTo>
                    <a:pt x="103" y="13"/>
                    <a:pt x="231" y="0"/>
                    <a:pt x="372" y="0"/>
                  </a:cubicBezTo>
                  <a:cubicBezTo>
                    <a:pt x="526" y="0"/>
                    <a:pt x="667" y="13"/>
                    <a:pt x="808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970932" y="4222915"/>
              <a:ext cx="50629" cy="2522"/>
            </a:xfrm>
            <a:custGeom>
              <a:avLst/>
              <a:gdLst/>
              <a:ahLst/>
              <a:cxnLst/>
              <a:rect l="l" t="t" r="r" b="b"/>
              <a:pathLst>
                <a:path w="783" h="39" fill="none" extrusionOk="0">
                  <a:moveTo>
                    <a:pt x="0" y="39"/>
                  </a:moveTo>
                  <a:cubicBezTo>
                    <a:pt x="103" y="13"/>
                    <a:pt x="218" y="0"/>
                    <a:pt x="346" y="0"/>
                  </a:cubicBezTo>
                  <a:cubicBezTo>
                    <a:pt x="500" y="0"/>
                    <a:pt x="641" y="13"/>
                    <a:pt x="782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3" name="Google Shape;343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4" name="Google Shape;344;p5"/>
          <p:cNvSpPr txBox="1">
            <a:spLocks noGrp="1"/>
          </p:cNvSpPr>
          <p:nvPr>
            <p:ph type="title" idx="2"/>
          </p:nvPr>
        </p:nvSpPr>
        <p:spPr>
          <a:xfrm>
            <a:off x="1715025" y="3158175"/>
            <a:ext cx="2505900" cy="45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3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5" name="Google Shape;345;p5"/>
          <p:cNvSpPr txBox="1">
            <a:spLocks noGrp="1"/>
          </p:cNvSpPr>
          <p:nvPr>
            <p:ph type="title" idx="3"/>
          </p:nvPr>
        </p:nvSpPr>
        <p:spPr>
          <a:xfrm>
            <a:off x="4923250" y="3158175"/>
            <a:ext cx="2505600" cy="45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3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6" name="Google Shape;346;p5"/>
          <p:cNvSpPr txBox="1">
            <a:spLocks noGrp="1"/>
          </p:cNvSpPr>
          <p:nvPr>
            <p:ph type="subTitle" idx="1"/>
          </p:nvPr>
        </p:nvSpPr>
        <p:spPr>
          <a:xfrm>
            <a:off x="4923249" y="3512275"/>
            <a:ext cx="2505600" cy="86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47" name="Google Shape;347;p5"/>
          <p:cNvSpPr txBox="1">
            <a:spLocks noGrp="1"/>
          </p:cNvSpPr>
          <p:nvPr>
            <p:ph type="subTitle" idx="4"/>
          </p:nvPr>
        </p:nvSpPr>
        <p:spPr>
          <a:xfrm>
            <a:off x="1715375" y="3512275"/>
            <a:ext cx="2505600" cy="86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348" name="Google Shape;348;p5"/>
          <p:cNvGrpSpPr/>
          <p:nvPr/>
        </p:nvGrpSpPr>
        <p:grpSpPr>
          <a:xfrm rot="-3395237">
            <a:off x="-102323" y="711315"/>
            <a:ext cx="681376" cy="289222"/>
            <a:chOff x="-1548595" y="5064988"/>
            <a:chExt cx="762313" cy="323577"/>
          </a:xfrm>
        </p:grpSpPr>
        <p:sp>
          <p:nvSpPr>
            <p:cNvPr id="349" name="Google Shape;349;p5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2422542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" name="Google Shape;356;p6"/>
          <p:cNvGrpSpPr/>
          <p:nvPr/>
        </p:nvGrpSpPr>
        <p:grpSpPr>
          <a:xfrm rot="-6625962">
            <a:off x="-759632" y="4248016"/>
            <a:ext cx="2384829" cy="1897166"/>
            <a:chOff x="-1221177" y="-856963"/>
            <a:chExt cx="3089277" cy="2457565"/>
          </a:xfrm>
        </p:grpSpPr>
        <p:grpSp>
          <p:nvGrpSpPr>
            <p:cNvPr id="357" name="Google Shape;357;p6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358" name="Google Shape;358;p6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6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6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6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6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3" name="Google Shape;363;p6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364" name="Google Shape;364;p6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6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6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7" name="Google Shape;367;p6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368" name="Google Shape;368;p6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6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6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71" name="Google Shape;371;p6"/>
          <p:cNvSpPr/>
          <p:nvPr/>
        </p:nvSpPr>
        <p:spPr>
          <a:xfrm rot="937718">
            <a:off x="404655" y="134208"/>
            <a:ext cx="8947621" cy="6231746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2" name="Google Shape;372;p6"/>
          <p:cNvGrpSpPr/>
          <p:nvPr/>
        </p:nvGrpSpPr>
        <p:grpSpPr>
          <a:xfrm rot="2569504" flipH="1">
            <a:off x="6409996" y="-1020372"/>
            <a:ext cx="4617374" cy="2404557"/>
            <a:chOff x="-2001175" y="4949325"/>
            <a:chExt cx="4294904" cy="2236627"/>
          </a:xfrm>
        </p:grpSpPr>
        <p:sp>
          <p:nvSpPr>
            <p:cNvPr id="373" name="Google Shape;373;p6"/>
            <p:cNvSpPr/>
            <p:nvPr/>
          </p:nvSpPr>
          <p:spPr>
            <a:xfrm>
              <a:off x="-1847246" y="4949325"/>
              <a:ext cx="4017470" cy="826835"/>
            </a:xfrm>
            <a:custGeom>
              <a:avLst/>
              <a:gdLst/>
              <a:ahLst/>
              <a:cxnLst/>
              <a:rect l="l" t="t" r="r" b="b"/>
              <a:pathLst>
                <a:path w="111705" h="22990" fill="none" extrusionOk="0">
                  <a:moveTo>
                    <a:pt x="0" y="3960"/>
                  </a:moveTo>
                  <a:cubicBezTo>
                    <a:pt x="34189" y="0"/>
                    <a:pt x="48747" y="22989"/>
                    <a:pt x="66277" y="22067"/>
                  </a:cubicBezTo>
                  <a:cubicBezTo>
                    <a:pt x="83794" y="21144"/>
                    <a:pt x="89509" y="7368"/>
                    <a:pt x="111704" y="553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6"/>
            <p:cNvSpPr/>
            <p:nvPr/>
          </p:nvSpPr>
          <p:spPr>
            <a:xfrm>
              <a:off x="-1885512" y="5029491"/>
              <a:ext cx="4086595" cy="992778"/>
            </a:xfrm>
            <a:custGeom>
              <a:avLst/>
              <a:gdLst/>
              <a:ahLst/>
              <a:cxnLst/>
              <a:rect l="l" t="t" r="r" b="b"/>
              <a:pathLst>
                <a:path w="113627" h="27604" fill="none" extrusionOk="0">
                  <a:moveTo>
                    <a:pt x="1" y="3294"/>
                  </a:moveTo>
                  <a:cubicBezTo>
                    <a:pt x="28346" y="1"/>
                    <a:pt x="44006" y="19735"/>
                    <a:pt x="60306" y="23131"/>
                  </a:cubicBezTo>
                  <a:cubicBezTo>
                    <a:pt x="81757" y="27603"/>
                    <a:pt x="93341" y="7959"/>
                    <a:pt x="113627" y="648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6"/>
            <p:cNvSpPr/>
            <p:nvPr/>
          </p:nvSpPr>
          <p:spPr>
            <a:xfrm>
              <a:off x="-1924210" y="5109693"/>
              <a:ext cx="4156187" cy="1266975"/>
            </a:xfrm>
            <a:custGeom>
              <a:avLst/>
              <a:gdLst/>
              <a:ahLst/>
              <a:cxnLst/>
              <a:rect l="l" t="t" r="r" b="b"/>
              <a:pathLst>
                <a:path w="115562" h="35228" fill="none" extrusionOk="0">
                  <a:moveTo>
                    <a:pt x="0" y="2628"/>
                  </a:moveTo>
                  <a:cubicBezTo>
                    <a:pt x="22502" y="1"/>
                    <a:pt x="39315" y="17710"/>
                    <a:pt x="54359" y="24207"/>
                  </a:cubicBezTo>
                  <a:cubicBezTo>
                    <a:pt x="79898" y="35227"/>
                    <a:pt x="97185" y="8548"/>
                    <a:pt x="115561" y="742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6"/>
            <p:cNvSpPr/>
            <p:nvPr/>
          </p:nvSpPr>
          <p:spPr>
            <a:xfrm>
              <a:off x="-1962944" y="5189895"/>
              <a:ext cx="4225780" cy="1578971"/>
            </a:xfrm>
            <a:custGeom>
              <a:avLst/>
              <a:gdLst/>
              <a:ahLst/>
              <a:cxnLst/>
              <a:rect l="l" t="t" r="r" b="b"/>
              <a:pathLst>
                <a:path w="117497" h="43903" fill="none" extrusionOk="0">
                  <a:moveTo>
                    <a:pt x="1" y="1961"/>
                  </a:moveTo>
                  <a:cubicBezTo>
                    <a:pt x="16672" y="0"/>
                    <a:pt x="34318" y="16223"/>
                    <a:pt x="48414" y="25270"/>
                  </a:cubicBezTo>
                  <a:cubicBezTo>
                    <a:pt x="77439" y="43902"/>
                    <a:pt x="101030" y="9124"/>
                    <a:pt x="117497" y="836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6"/>
            <p:cNvSpPr/>
            <p:nvPr/>
          </p:nvSpPr>
          <p:spPr>
            <a:xfrm>
              <a:off x="-2001175" y="5269629"/>
              <a:ext cx="4294904" cy="1916323"/>
            </a:xfrm>
            <a:custGeom>
              <a:avLst/>
              <a:gdLst/>
              <a:ahLst/>
              <a:cxnLst/>
              <a:rect l="l" t="t" r="r" b="b"/>
              <a:pathLst>
                <a:path w="119419" h="53283" fill="none" extrusionOk="0">
                  <a:moveTo>
                    <a:pt x="0" y="1307"/>
                  </a:moveTo>
                  <a:cubicBezTo>
                    <a:pt x="10816" y="0"/>
                    <a:pt x="28948" y="14878"/>
                    <a:pt x="42455" y="26359"/>
                  </a:cubicBezTo>
                  <a:cubicBezTo>
                    <a:pt x="74119" y="53282"/>
                    <a:pt x="104861" y="9726"/>
                    <a:pt x="119418" y="93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" name="Google Shape;378;p6"/>
          <p:cNvGrpSpPr/>
          <p:nvPr/>
        </p:nvGrpSpPr>
        <p:grpSpPr>
          <a:xfrm rot="-1939001">
            <a:off x="8581301" y="574359"/>
            <a:ext cx="538913" cy="592503"/>
            <a:chOff x="5118856" y="3486300"/>
            <a:chExt cx="516312" cy="567655"/>
          </a:xfrm>
        </p:grpSpPr>
        <p:sp>
          <p:nvSpPr>
            <p:cNvPr id="379" name="Google Shape;379;p6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6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6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2" name="Google Shape;382;p6"/>
          <p:cNvGrpSpPr/>
          <p:nvPr/>
        </p:nvGrpSpPr>
        <p:grpSpPr>
          <a:xfrm rot="-771394">
            <a:off x="7323346" y="-839775"/>
            <a:ext cx="846054" cy="570067"/>
            <a:chOff x="897994" y="4240309"/>
            <a:chExt cx="967900" cy="652165"/>
          </a:xfrm>
        </p:grpSpPr>
        <p:sp>
          <p:nvSpPr>
            <p:cNvPr id="383" name="Google Shape;383;p6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6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6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6" name="Google Shape;386;p6"/>
          <p:cNvGrpSpPr/>
          <p:nvPr/>
        </p:nvGrpSpPr>
        <p:grpSpPr>
          <a:xfrm rot="-771394">
            <a:off x="7816942" y="-317952"/>
            <a:ext cx="1389213" cy="676552"/>
            <a:chOff x="1698430" y="4498823"/>
            <a:chExt cx="1589281" cy="773986"/>
          </a:xfrm>
        </p:grpSpPr>
        <p:sp>
          <p:nvSpPr>
            <p:cNvPr id="387" name="Google Shape;387;p6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6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6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6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6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6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6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6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6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6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7" name="Google Shape;397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008670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chemeClr val="accent5"/>
        </a:solidFill>
        <a:effectLst/>
      </p:bgPr>
    </p:bg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7"/>
          <p:cNvSpPr/>
          <p:nvPr/>
        </p:nvSpPr>
        <p:spPr>
          <a:xfrm>
            <a:off x="-56900" y="-240275"/>
            <a:ext cx="5472817" cy="1542588"/>
          </a:xfrm>
          <a:custGeom>
            <a:avLst/>
            <a:gdLst/>
            <a:ahLst/>
            <a:cxnLst/>
            <a:rect l="l" t="t" r="r" b="b"/>
            <a:pathLst>
              <a:path w="188393" h="72388" extrusionOk="0">
                <a:moveTo>
                  <a:pt x="0" y="0"/>
                </a:moveTo>
                <a:lnTo>
                  <a:pt x="0" y="38937"/>
                </a:lnTo>
                <a:cubicBezTo>
                  <a:pt x="2097" y="42463"/>
                  <a:pt x="4225" y="45958"/>
                  <a:pt x="6657" y="49241"/>
                </a:cubicBezTo>
                <a:cubicBezTo>
                  <a:pt x="13587" y="58785"/>
                  <a:pt x="23131" y="66749"/>
                  <a:pt x="34347" y="70366"/>
                </a:cubicBezTo>
                <a:cubicBezTo>
                  <a:pt x="38490" y="71698"/>
                  <a:pt x="42872" y="72387"/>
                  <a:pt x="47238" y="72387"/>
                </a:cubicBezTo>
                <a:cubicBezTo>
                  <a:pt x="54724" y="72387"/>
                  <a:pt x="62163" y="70361"/>
                  <a:pt x="68269" y="66080"/>
                </a:cubicBezTo>
                <a:cubicBezTo>
                  <a:pt x="75655" y="60882"/>
                  <a:pt x="80883" y="52706"/>
                  <a:pt x="89059" y="48906"/>
                </a:cubicBezTo>
                <a:cubicBezTo>
                  <a:pt x="93071" y="47034"/>
                  <a:pt x="97313" y="46399"/>
                  <a:pt x="101674" y="46399"/>
                </a:cubicBezTo>
                <a:cubicBezTo>
                  <a:pt x="107789" y="46399"/>
                  <a:pt x="114134" y="47647"/>
                  <a:pt x="120397" y="48481"/>
                </a:cubicBezTo>
                <a:cubicBezTo>
                  <a:pt x="122464" y="48755"/>
                  <a:pt x="124501" y="48998"/>
                  <a:pt x="126537" y="49119"/>
                </a:cubicBezTo>
                <a:cubicBezTo>
                  <a:pt x="127739" y="49198"/>
                  <a:pt x="128942" y="49236"/>
                  <a:pt x="130145" y="49236"/>
                </a:cubicBezTo>
                <a:cubicBezTo>
                  <a:pt x="148078" y="49236"/>
                  <a:pt x="165910" y="40630"/>
                  <a:pt x="176933" y="26444"/>
                </a:cubicBezTo>
                <a:cubicBezTo>
                  <a:pt x="182891" y="18754"/>
                  <a:pt x="186782" y="9575"/>
                  <a:pt x="18839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" name="Google Shape;400;p7"/>
          <p:cNvSpPr/>
          <p:nvPr/>
        </p:nvSpPr>
        <p:spPr>
          <a:xfrm>
            <a:off x="3101175" y="1900876"/>
            <a:ext cx="6547595" cy="3740391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1" name="Google Shape;401;p7"/>
          <p:cNvGrpSpPr/>
          <p:nvPr/>
        </p:nvGrpSpPr>
        <p:grpSpPr>
          <a:xfrm rot="-484597">
            <a:off x="6420746" y="-1032749"/>
            <a:ext cx="4389472" cy="2812889"/>
            <a:chOff x="5734826" y="-804276"/>
            <a:chExt cx="4389388" cy="2812835"/>
          </a:xfrm>
        </p:grpSpPr>
        <p:sp>
          <p:nvSpPr>
            <p:cNvPr id="402" name="Google Shape;402;p7"/>
            <p:cNvSpPr/>
            <p:nvPr/>
          </p:nvSpPr>
          <p:spPr>
            <a:xfrm rot="-4358582" flipH="1">
              <a:off x="7248663" y="-1224309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03" name="Google Shape;403;p7"/>
            <p:cNvSpPr/>
            <p:nvPr/>
          </p:nvSpPr>
          <p:spPr>
            <a:xfrm rot="-4358582" flipH="1">
              <a:off x="7326254" y="-1336692"/>
              <a:ext cx="1241840" cy="3851418"/>
            </a:xfrm>
            <a:custGeom>
              <a:avLst/>
              <a:gdLst/>
              <a:ahLst/>
              <a:cxnLst/>
              <a:rect l="l" t="t" r="r" b="b"/>
              <a:pathLst>
                <a:path w="42829" h="132829" fill="none" extrusionOk="0">
                  <a:moveTo>
                    <a:pt x="1916" y="0"/>
                  </a:moveTo>
                  <a:cubicBezTo>
                    <a:pt x="1" y="6626"/>
                    <a:pt x="3405" y="13800"/>
                    <a:pt x="8329" y="18663"/>
                  </a:cubicBezTo>
                  <a:cubicBezTo>
                    <a:pt x="13253" y="23496"/>
                    <a:pt x="19545" y="26657"/>
                    <a:pt x="25351" y="30426"/>
                  </a:cubicBezTo>
                  <a:cubicBezTo>
                    <a:pt x="31126" y="34195"/>
                    <a:pt x="36749" y="38998"/>
                    <a:pt x="38938" y="45533"/>
                  </a:cubicBezTo>
                  <a:cubicBezTo>
                    <a:pt x="42828" y="57205"/>
                    <a:pt x="34865" y="69059"/>
                    <a:pt x="31065" y="80761"/>
                  </a:cubicBezTo>
                  <a:cubicBezTo>
                    <a:pt x="25320" y="98451"/>
                    <a:pt x="29819" y="119090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04" name="Google Shape;404;p7"/>
            <p:cNvSpPr/>
            <p:nvPr/>
          </p:nvSpPr>
          <p:spPr>
            <a:xfrm rot="-4358582" flipH="1">
              <a:off x="7403016" y="-1449372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27"/>
                    <a:pt x="3404" y="13801"/>
                    <a:pt x="8329" y="18664"/>
                  </a:cubicBezTo>
                  <a:cubicBezTo>
                    <a:pt x="13253" y="23497"/>
                    <a:pt x="19545" y="26658"/>
                    <a:pt x="25350" y="30427"/>
                  </a:cubicBezTo>
                  <a:cubicBezTo>
                    <a:pt x="31125" y="34196"/>
                    <a:pt x="36718" y="38998"/>
                    <a:pt x="38937" y="45534"/>
                  </a:cubicBezTo>
                  <a:cubicBezTo>
                    <a:pt x="42828" y="57205"/>
                    <a:pt x="34864" y="69090"/>
                    <a:pt x="31065" y="80762"/>
                  </a:cubicBezTo>
                  <a:cubicBezTo>
                    <a:pt x="25320" y="98483"/>
                    <a:pt x="29788" y="11909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05" name="Google Shape;405;p7"/>
            <p:cNvSpPr/>
            <p:nvPr/>
          </p:nvSpPr>
          <p:spPr>
            <a:xfrm rot="-4358582" flipH="1">
              <a:off x="7479458" y="-1562448"/>
              <a:ext cx="1242710" cy="3851447"/>
            </a:xfrm>
            <a:custGeom>
              <a:avLst/>
              <a:gdLst/>
              <a:ahLst/>
              <a:cxnLst/>
              <a:rect l="l" t="t" r="r" b="b"/>
              <a:pathLst>
                <a:path w="42859" h="132830" fill="none" extrusionOk="0">
                  <a:moveTo>
                    <a:pt x="1915" y="1"/>
                  </a:moveTo>
                  <a:cubicBezTo>
                    <a:pt x="0" y="6627"/>
                    <a:pt x="3405" y="13831"/>
                    <a:pt x="8329" y="1866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8998"/>
                    <a:pt x="38937" y="45564"/>
                  </a:cubicBezTo>
                  <a:cubicBezTo>
                    <a:pt x="42858" y="57205"/>
                    <a:pt x="34894" y="69090"/>
                    <a:pt x="31095" y="80762"/>
                  </a:cubicBezTo>
                  <a:cubicBezTo>
                    <a:pt x="25350" y="98482"/>
                    <a:pt x="29818" y="119091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06" name="Google Shape;406;p7"/>
            <p:cNvSpPr/>
            <p:nvPr/>
          </p:nvSpPr>
          <p:spPr>
            <a:xfrm rot="-4358582" flipH="1">
              <a:off x="7137186" y="-1084286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407" name="Google Shape;407;p7"/>
          <p:cNvGrpSpPr/>
          <p:nvPr/>
        </p:nvGrpSpPr>
        <p:grpSpPr>
          <a:xfrm rot="-1810957">
            <a:off x="-612994" y="-571897"/>
            <a:ext cx="3039830" cy="1424164"/>
            <a:chOff x="5250782" y="5679875"/>
            <a:chExt cx="3039575" cy="1424044"/>
          </a:xfrm>
        </p:grpSpPr>
        <p:grpSp>
          <p:nvGrpSpPr>
            <p:cNvPr id="408" name="Google Shape;408;p7"/>
            <p:cNvGrpSpPr/>
            <p:nvPr/>
          </p:nvGrpSpPr>
          <p:grpSpPr>
            <a:xfrm>
              <a:off x="5250782" y="5679875"/>
              <a:ext cx="3039575" cy="1424044"/>
              <a:chOff x="5250782" y="5679875"/>
              <a:chExt cx="3039575" cy="1424044"/>
            </a:xfrm>
          </p:grpSpPr>
          <p:sp>
            <p:nvSpPr>
              <p:cNvPr id="409" name="Google Shape;409;p7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7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7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7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7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4" name="Google Shape;414;p7"/>
            <p:cNvGrpSpPr/>
            <p:nvPr/>
          </p:nvGrpSpPr>
          <p:grpSpPr>
            <a:xfrm>
              <a:off x="7430972" y="6160663"/>
              <a:ext cx="178080" cy="499239"/>
              <a:chOff x="7430972" y="6160663"/>
              <a:chExt cx="178080" cy="499239"/>
            </a:xfrm>
          </p:grpSpPr>
          <p:sp>
            <p:nvSpPr>
              <p:cNvPr id="415" name="Google Shape;415;p7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" name="Google Shape;418;p7"/>
            <p:cNvGrpSpPr/>
            <p:nvPr/>
          </p:nvGrpSpPr>
          <p:grpSpPr>
            <a:xfrm>
              <a:off x="6614678" y="6088459"/>
              <a:ext cx="414922" cy="480370"/>
              <a:chOff x="6614678" y="6088459"/>
              <a:chExt cx="414922" cy="480370"/>
            </a:xfrm>
          </p:grpSpPr>
          <p:sp>
            <p:nvSpPr>
              <p:cNvPr id="419" name="Google Shape;419;p7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7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7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" name="Google Shape;422;p7"/>
            <p:cNvGrpSpPr/>
            <p:nvPr/>
          </p:nvGrpSpPr>
          <p:grpSpPr>
            <a:xfrm>
              <a:off x="5913673" y="5891587"/>
              <a:ext cx="705527" cy="512220"/>
              <a:chOff x="5913673" y="5891587"/>
              <a:chExt cx="705527" cy="512220"/>
            </a:xfrm>
          </p:grpSpPr>
          <p:sp>
            <p:nvSpPr>
              <p:cNvPr id="423" name="Google Shape;423;p7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7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7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7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7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7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29" name="Google Shape;429;p7"/>
          <p:cNvGrpSpPr/>
          <p:nvPr/>
        </p:nvGrpSpPr>
        <p:grpSpPr>
          <a:xfrm rot="-1652826">
            <a:off x="8842992" y="-9920"/>
            <a:ext cx="538889" cy="592476"/>
            <a:chOff x="5118856" y="3486300"/>
            <a:chExt cx="516312" cy="567655"/>
          </a:xfrm>
        </p:grpSpPr>
        <p:sp>
          <p:nvSpPr>
            <p:cNvPr id="430" name="Google Shape;430;p7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7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7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" name="Google Shape;433;p7"/>
          <p:cNvGrpSpPr/>
          <p:nvPr/>
        </p:nvGrpSpPr>
        <p:grpSpPr>
          <a:xfrm rot="-484580">
            <a:off x="6862418" y="-287761"/>
            <a:ext cx="846011" cy="570037"/>
            <a:chOff x="897994" y="4240309"/>
            <a:chExt cx="967900" cy="652165"/>
          </a:xfrm>
        </p:grpSpPr>
        <p:sp>
          <p:nvSpPr>
            <p:cNvPr id="434" name="Google Shape;434;p7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7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7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" name="Google Shape;437;p7"/>
          <p:cNvGrpSpPr/>
          <p:nvPr/>
        </p:nvGrpSpPr>
        <p:grpSpPr>
          <a:xfrm rot="-484580">
            <a:off x="7303418" y="406865"/>
            <a:ext cx="1389142" cy="676517"/>
            <a:chOff x="1698430" y="4498823"/>
            <a:chExt cx="1589281" cy="773986"/>
          </a:xfrm>
        </p:grpSpPr>
        <p:sp>
          <p:nvSpPr>
            <p:cNvPr id="438" name="Google Shape;438;p7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7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7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7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7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7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7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7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7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7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8" name="Google Shape;448;p7"/>
          <p:cNvSpPr/>
          <p:nvPr/>
        </p:nvSpPr>
        <p:spPr>
          <a:xfrm rot="2514531">
            <a:off x="9533614" y="502483"/>
            <a:ext cx="405618" cy="447667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" name="Google Shape;449;p7"/>
          <p:cNvSpPr txBox="1">
            <a:spLocks noGrp="1"/>
          </p:cNvSpPr>
          <p:nvPr>
            <p:ph type="title"/>
          </p:nvPr>
        </p:nvSpPr>
        <p:spPr>
          <a:xfrm>
            <a:off x="720225" y="840463"/>
            <a:ext cx="4009800" cy="116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0" name="Google Shape;450;p7"/>
          <p:cNvSpPr txBox="1">
            <a:spLocks noGrp="1"/>
          </p:cNvSpPr>
          <p:nvPr>
            <p:ph type="body" idx="1"/>
          </p:nvPr>
        </p:nvSpPr>
        <p:spPr>
          <a:xfrm>
            <a:off x="720225" y="2107950"/>
            <a:ext cx="4009800" cy="209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451" name="Google Shape;451;p7"/>
          <p:cNvGrpSpPr/>
          <p:nvPr/>
        </p:nvGrpSpPr>
        <p:grpSpPr>
          <a:xfrm rot="6625962" flipH="1">
            <a:off x="7597918" y="4479491"/>
            <a:ext cx="2384829" cy="1897166"/>
            <a:chOff x="-1221177" y="-856963"/>
            <a:chExt cx="3089277" cy="2457565"/>
          </a:xfrm>
        </p:grpSpPr>
        <p:grpSp>
          <p:nvGrpSpPr>
            <p:cNvPr id="452" name="Google Shape;452;p7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453" name="Google Shape;453;p7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7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7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456;p7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7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" name="Google Shape;458;p7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459" name="Google Shape;459;p7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7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7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" name="Google Shape;462;p7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463" name="Google Shape;463;p7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7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7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2154443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p8"/>
          <p:cNvSpPr/>
          <p:nvPr/>
        </p:nvSpPr>
        <p:spPr>
          <a:xfrm rot="8659774" flipH="1">
            <a:off x="404694" y="-799418"/>
            <a:ext cx="8947659" cy="6231607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8" name="Google Shape;468;p8"/>
          <p:cNvGrpSpPr/>
          <p:nvPr/>
        </p:nvGrpSpPr>
        <p:grpSpPr>
          <a:xfrm rot="-1328655">
            <a:off x="4752284" y="2845067"/>
            <a:ext cx="4625680" cy="2704719"/>
            <a:chOff x="302500" y="1375325"/>
            <a:chExt cx="2796475" cy="1635150"/>
          </a:xfrm>
        </p:grpSpPr>
        <p:sp>
          <p:nvSpPr>
            <p:cNvPr id="469" name="Google Shape;469;p8"/>
            <p:cNvSpPr/>
            <p:nvPr/>
          </p:nvSpPr>
          <p:spPr>
            <a:xfrm>
              <a:off x="302500" y="1375325"/>
              <a:ext cx="2771800" cy="1298450"/>
            </a:xfrm>
            <a:custGeom>
              <a:avLst/>
              <a:gdLst/>
              <a:ahLst/>
              <a:cxnLst/>
              <a:rect l="l" t="t" r="r" b="b"/>
              <a:pathLst>
                <a:path w="110872" h="51938" fill="none" extrusionOk="0">
                  <a:moveTo>
                    <a:pt x="1" y="19556"/>
                  </a:moveTo>
                  <a:cubicBezTo>
                    <a:pt x="45082" y="1"/>
                    <a:pt x="69955" y="51937"/>
                    <a:pt x="110872" y="3839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345425" y="1584200"/>
              <a:ext cx="2734975" cy="1175100"/>
            </a:xfrm>
            <a:custGeom>
              <a:avLst/>
              <a:gdLst/>
              <a:ahLst/>
              <a:cxnLst/>
              <a:rect l="l" t="t" r="r" b="b"/>
              <a:pathLst>
                <a:path w="109399" h="47004" fill="none" extrusionOk="0">
                  <a:moveTo>
                    <a:pt x="1" y="17480"/>
                  </a:moveTo>
                  <a:cubicBezTo>
                    <a:pt x="44019" y="1"/>
                    <a:pt x="71967" y="47004"/>
                    <a:pt x="109398" y="322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8"/>
            <p:cNvSpPr/>
            <p:nvPr/>
          </p:nvSpPr>
          <p:spPr>
            <a:xfrm>
              <a:off x="387725" y="1788275"/>
              <a:ext cx="2699075" cy="1055925"/>
            </a:xfrm>
            <a:custGeom>
              <a:avLst/>
              <a:gdLst/>
              <a:ahLst/>
              <a:cxnLst/>
              <a:rect l="l" t="t" r="r" b="b"/>
              <a:pathLst>
                <a:path w="107963" h="42237" fill="none" extrusionOk="0">
                  <a:moveTo>
                    <a:pt x="0" y="15660"/>
                  </a:moveTo>
                  <a:cubicBezTo>
                    <a:pt x="43134" y="1"/>
                    <a:pt x="73914" y="42237"/>
                    <a:pt x="107962" y="2621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8"/>
            <p:cNvSpPr/>
            <p:nvPr/>
          </p:nvSpPr>
          <p:spPr>
            <a:xfrm>
              <a:off x="432575" y="1989150"/>
              <a:ext cx="2660300" cy="938675"/>
            </a:xfrm>
            <a:custGeom>
              <a:avLst/>
              <a:gdLst/>
              <a:ahLst/>
              <a:cxnLst/>
              <a:rect l="l" t="t" r="r" b="b"/>
              <a:pathLst>
                <a:path w="106412" h="37547" fill="none" extrusionOk="0">
                  <a:moveTo>
                    <a:pt x="0" y="13993"/>
                  </a:moveTo>
                  <a:cubicBezTo>
                    <a:pt x="42352" y="0"/>
                    <a:pt x="75721" y="37546"/>
                    <a:pt x="106412" y="2034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76450" y="2184250"/>
              <a:ext cx="2622525" cy="826225"/>
            </a:xfrm>
            <a:custGeom>
              <a:avLst/>
              <a:gdLst/>
              <a:ahLst/>
              <a:cxnLst/>
              <a:rect l="l" t="t" r="r" b="b"/>
              <a:pathLst>
                <a:path w="104901" h="33049" fill="none" extrusionOk="0">
                  <a:moveTo>
                    <a:pt x="1" y="12622"/>
                  </a:moveTo>
                  <a:cubicBezTo>
                    <a:pt x="41763" y="0"/>
                    <a:pt x="77477" y="33048"/>
                    <a:pt x="104900" y="1472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302500" y="1864200"/>
              <a:ext cx="173975" cy="635625"/>
            </a:xfrm>
            <a:custGeom>
              <a:avLst/>
              <a:gdLst/>
              <a:ahLst/>
              <a:cxnLst/>
              <a:rect l="l" t="t" r="r" b="b"/>
              <a:pathLst>
                <a:path w="6959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8"/>
            <p:cNvSpPr/>
            <p:nvPr/>
          </p:nvSpPr>
          <p:spPr>
            <a:xfrm>
              <a:off x="352475" y="1846575"/>
              <a:ext cx="174000" cy="635625"/>
            </a:xfrm>
            <a:custGeom>
              <a:avLst/>
              <a:gdLst/>
              <a:ahLst/>
              <a:cxnLst/>
              <a:rect l="l" t="t" r="r" b="b"/>
              <a:pathLst>
                <a:path w="6960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6" name="Google Shape;476;p8"/>
          <p:cNvGrpSpPr/>
          <p:nvPr/>
        </p:nvGrpSpPr>
        <p:grpSpPr>
          <a:xfrm rot="-3591523">
            <a:off x="6775550" y="3943016"/>
            <a:ext cx="1045803" cy="705634"/>
            <a:chOff x="192771" y="3915943"/>
            <a:chExt cx="674372" cy="454968"/>
          </a:xfrm>
        </p:grpSpPr>
        <p:sp>
          <p:nvSpPr>
            <p:cNvPr id="477" name="Google Shape;477;p8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8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8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0" name="Google Shape;480;p8"/>
          <p:cNvGrpSpPr/>
          <p:nvPr/>
        </p:nvGrpSpPr>
        <p:grpSpPr>
          <a:xfrm rot="-2498697">
            <a:off x="8169929" y="4111858"/>
            <a:ext cx="1271071" cy="539528"/>
            <a:chOff x="-1548595" y="5064988"/>
            <a:chExt cx="762313" cy="323577"/>
          </a:xfrm>
        </p:grpSpPr>
        <p:sp>
          <p:nvSpPr>
            <p:cNvPr id="481" name="Google Shape;481;p8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7" name="Google Shape;487;p8"/>
          <p:cNvGrpSpPr/>
          <p:nvPr/>
        </p:nvGrpSpPr>
        <p:grpSpPr>
          <a:xfrm rot="-5390845">
            <a:off x="7429848" y="3131590"/>
            <a:ext cx="1492155" cy="959870"/>
            <a:chOff x="-30260" y="4314762"/>
            <a:chExt cx="1135405" cy="730436"/>
          </a:xfrm>
        </p:grpSpPr>
        <p:sp>
          <p:nvSpPr>
            <p:cNvPr id="488" name="Google Shape;488;p8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8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8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8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8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8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" name="Google Shape;494;p8"/>
          <p:cNvGrpSpPr/>
          <p:nvPr/>
        </p:nvGrpSpPr>
        <p:grpSpPr>
          <a:xfrm rot="-6302068">
            <a:off x="5810199" y="3835741"/>
            <a:ext cx="1045874" cy="705659"/>
            <a:chOff x="192771" y="3915943"/>
            <a:chExt cx="674372" cy="454968"/>
          </a:xfrm>
        </p:grpSpPr>
        <p:sp>
          <p:nvSpPr>
            <p:cNvPr id="495" name="Google Shape;495;p8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8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8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" name="Google Shape;498;p8"/>
          <p:cNvGrpSpPr/>
          <p:nvPr/>
        </p:nvGrpSpPr>
        <p:grpSpPr>
          <a:xfrm rot="-2700000">
            <a:off x="5086800" y="3688677"/>
            <a:ext cx="794821" cy="1767515"/>
            <a:chOff x="442825" y="1623300"/>
            <a:chExt cx="489525" cy="1088600"/>
          </a:xfrm>
        </p:grpSpPr>
        <p:sp>
          <p:nvSpPr>
            <p:cNvPr id="499" name="Google Shape;499;p8"/>
            <p:cNvSpPr/>
            <p:nvPr/>
          </p:nvSpPr>
          <p:spPr>
            <a:xfrm>
              <a:off x="442825" y="1623300"/>
              <a:ext cx="489525" cy="1084100"/>
            </a:xfrm>
            <a:custGeom>
              <a:avLst/>
              <a:gdLst/>
              <a:ahLst/>
              <a:cxnLst/>
              <a:rect l="l" t="t" r="r" b="b"/>
              <a:pathLst>
                <a:path w="19581" h="43364" fill="none" extrusionOk="0">
                  <a:moveTo>
                    <a:pt x="12815" y="27705"/>
                  </a:moveTo>
                  <a:cubicBezTo>
                    <a:pt x="8189" y="29909"/>
                    <a:pt x="5869" y="21759"/>
                    <a:pt x="11662" y="19516"/>
                  </a:cubicBezTo>
                  <a:cubicBezTo>
                    <a:pt x="18389" y="16902"/>
                    <a:pt x="19581" y="27987"/>
                    <a:pt x="14378" y="31190"/>
                  </a:cubicBezTo>
                  <a:cubicBezTo>
                    <a:pt x="9176" y="34394"/>
                    <a:pt x="0" y="29332"/>
                    <a:pt x="6613" y="19158"/>
                  </a:cubicBezTo>
                  <a:cubicBezTo>
                    <a:pt x="10995" y="12430"/>
                    <a:pt x="12597" y="3498"/>
                    <a:pt x="7830" y="1000"/>
                  </a:cubicBezTo>
                  <a:cubicBezTo>
                    <a:pt x="5908" y="0"/>
                    <a:pt x="4268" y="8688"/>
                    <a:pt x="11598" y="23143"/>
                  </a:cubicBezTo>
                  <a:cubicBezTo>
                    <a:pt x="18940" y="37597"/>
                    <a:pt x="17505" y="42505"/>
                    <a:pt x="13238" y="43364"/>
                  </a:cubicBezTo>
                </a:path>
              </a:pathLst>
            </a:custGeom>
            <a:noFill/>
            <a:ln w="28575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extrusionOk="0">
                  <a:moveTo>
                    <a:pt x="3025" y="1"/>
                  </a:moveTo>
                  <a:cubicBezTo>
                    <a:pt x="1359" y="1"/>
                    <a:pt x="1" y="1257"/>
                    <a:pt x="1" y="2807"/>
                  </a:cubicBezTo>
                  <a:cubicBezTo>
                    <a:pt x="1" y="4358"/>
                    <a:pt x="1359" y="5626"/>
                    <a:pt x="3025" y="5626"/>
                  </a:cubicBezTo>
                  <a:cubicBezTo>
                    <a:pt x="4691" y="5626"/>
                    <a:pt x="6049" y="4358"/>
                    <a:pt x="6049" y="2807"/>
                  </a:cubicBezTo>
                  <a:cubicBezTo>
                    <a:pt x="6049" y="1257"/>
                    <a:pt x="4691" y="1"/>
                    <a:pt x="30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8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fill="none" extrusionOk="0">
                  <a:moveTo>
                    <a:pt x="6049" y="2807"/>
                  </a:moveTo>
                  <a:cubicBezTo>
                    <a:pt x="6049" y="4358"/>
                    <a:pt x="4691" y="5626"/>
                    <a:pt x="3025" y="5626"/>
                  </a:cubicBezTo>
                  <a:cubicBezTo>
                    <a:pt x="1359" y="5626"/>
                    <a:pt x="1" y="4358"/>
                    <a:pt x="1" y="2807"/>
                  </a:cubicBezTo>
                  <a:cubicBezTo>
                    <a:pt x="1" y="1257"/>
                    <a:pt x="1359" y="1"/>
                    <a:pt x="3025" y="1"/>
                  </a:cubicBezTo>
                  <a:cubicBezTo>
                    <a:pt x="4691" y="1"/>
                    <a:pt x="6049" y="1257"/>
                    <a:pt x="6049" y="2807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2" name="Google Shape;502;p8"/>
          <p:cNvGrpSpPr/>
          <p:nvPr/>
        </p:nvGrpSpPr>
        <p:grpSpPr>
          <a:xfrm rot="-736514">
            <a:off x="-110540" y="-1255566"/>
            <a:ext cx="11189488" cy="3538657"/>
            <a:chOff x="-1441184" y="3615617"/>
            <a:chExt cx="11189918" cy="3538793"/>
          </a:xfrm>
        </p:grpSpPr>
        <p:grpSp>
          <p:nvGrpSpPr>
            <p:cNvPr id="503" name="Google Shape;503;p8"/>
            <p:cNvGrpSpPr/>
            <p:nvPr/>
          </p:nvGrpSpPr>
          <p:grpSpPr>
            <a:xfrm>
              <a:off x="-1441184" y="3615617"/>
              <a:ext cx="11189918" cy="3538793"/>
              <a:chOff x="-2247300" y="3512811"/>
              <a:chExt cx="12801645" cy="4048499"/>
            </a:xfrm>
          </p:grpSpPr>
          <p:sp>
            <p:nvSpPr>
              <p:cNvPr id="504" name="Google Shape;504;p8"/>
              <p:cNvSpPr/>
              <p:nvPr/>
            </p:nvSpPr>
            <p:spPr>
              <a:xfrm>
                <a:off x="-2247300" y="3512811"/>
                <a:ext cx="12801645" cy="1688725"/>
              </a:xfrm>
              <a:custGeom>
                <a:avLst/>
                <a:gdLst/>
                <a:ahLst/>
                <a:cxnLst/>
                <a:rect l="l" t="t" r="r" b="b"/>
                <a:pathLst>
                  <a:path w="197984" h="26117" fill="none" extrusionOk="0">
                    <a:moveTo>
                      <a:pt x="197984" y="26116"/>
                    </a:moveTo>
                    <a:cubicBezTo>
                      <a:pt x="177481" y="6472"/>
                      <a:pt x="154299" y="4549"/>
                      <a:pt x="142100" y="5959"/>
                    </a:cubicBezTo>
                    <a:cubicBezTo>
                      <a:pt x="119995" y="8522"/>
                      <a:pt x="114190" y="21567"/>
                      <a:pt x="96672" y="22490"/>
                    </a:cubicBezTo>
                    <a:cubicBezTo>
                      <a:pt x="79155" y="23412"/>
                      <a:pt x="64547" y="0"/>
                      <a:pt x="30409" y="4383"/>
                    </a:cubicBezTo>
                    <a:cubicBezTo>
                      <a:pt x="21669" y="5511"/>
                      <a:pt x="4049" y="8176"/>
                      <a:pt x="0" y="198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8"/>
              <p:cNvSpPr/>
              <p:nvPr/>
            </p:nvSpPr>
            <p:spPr>
              <a:xfrm>
                <a:off x="-2244002" y="3666057"/>
                <a:ext cx="12672390" cy="1858587"/>
              </a:xfrm>
              <a:custGeom>
                <a:avLst/>
                <a:gdLst/>
                <a:ahLst/>
                <a:cxnLst/>
                <a:rect l="l" t="t" r="r" b="b"/>
                <a:pathLst>
                  <a:path w="195985" h="28744" fill="none" extrusionOk="0">
                    <a:moveTo>
                      <a:pt x="195985" y="28744"/>
                    </a:moveTo>
                    <a:cubicBezTo>
                      <a:pt x="176725" y="8843"/>
                      <a:pt x="155914" y="4922"/>
                      <a:pt x="142907" y="6767"/>
                    </a:cubicBezTo>
                    <a:cubicBezTo>
                      <a:pt x="121648" y="9778"/>
                      <a:pt x="111051" y="27885"/>
                      <a:pt x="89599" y="23413"/>
                    </a:cubicBezTo>
                    <a:cubicBezTo>
                      <a:pt x="73286" y="20017"/>
                      <a:pt x="57601" y="1"/>
                      <a:pt x="29281" y="3576"/>
                    </a:cubicBezTo>
                    <a:cubicBezTo>
                      <a:pt x="20529" y="4665"/>
                      <a:pt x="4216" y="8984"/>
                      <a:pt x="0" y="405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8"/>
              <p:cNvSpPr/>
              <p:nvPr/>
            </p:nvSpPr>
            <p:spPr>
              <a:xfrm>
                <a:off x="-2240705" y="3822665"/>
                <a:ext cx="12542359" cy="2283662"/>
              </a:xfrm>
              <a:custGeom>
                <a:avLst/>
                <a:gdLst/>
                <a:ahLst/>
                <a:cxnLst/>
                <a:rect l="l" t="t" r="r" b="b"/>
                <a:pathLst>
                  <a:path w="193974" h="35318" fill="none" extrusionOk="0">
                    <a:moveTo>
                      <a:pt x="193973" y="31319"/>
                    </a:moveTo>
                    <a:cubicBezTo>
                      <a:pt x="175969" y="11162"/>
                      <a:pt x="157516" y="5204"/>
                      <a:pt x="143715" y="7510"/>
                    </a:cubicBezTo>
                    <a:cubicBezTo>
                      <a:pt x="123289" y="10919"/>
                      <a:pt x="108065" y="35317"/>
                      <a:pt x="82526" y="24297"/>
                    </a:cubicBezTo>
                    <a:cubicBezTo>
                      <a:pt x="67482" y="17800"/>
                      <a:pt x="50656" y="1"/>
                      <a:pt x="28167" y="2718"/>
                    </a:cubicBezTo>
                    <a:cubicBezTo>
                      <a:pt x="19389" y="3781"/>
                      <a:pt x="4383" y="9740"/>
                      <a:pt x="1" y="606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8"/>
              <p:cNvSpPr/>
              <p:nvPr/>
            </p:nvSpPr>
            <p:spPr>
              <a:xfrm>
                <a:off x="-2237407" y="3974295"/>
                <a:ext cx="12413103" cy="2837151"/>
              </a:xfrm>
              <a:custGeom>
                <a:avLst/>
                <a:gdLst/>
                <a:ahLst/>
                <a:cxnLst/>
                <a:rect l="l" t="t" r="r" b="b"/>
                <a:pathLst>
                  <a:path w="191975" h="43878" fill="none" extrusionOk="0">
                    <a:moveTo>
                      <a:pt x="191974" y="33959"/>
                    </a:moveTo>
                    <a:cubicBezTo>
                      <a:pt x="175213" y="13559"/>
                      <a:pt x="159118" y="5537"/>
                      <a:pt x="144522" y="8343"/>
                    </a:cubicBezTo>
                    <a:cubicBezTo>
                      <a:pt x="124916" y="12085"/>
                      <a:pt x="104477" y="43877"/>
                      <a:pt x="75452" y="25245"/>
                    </a:cubicBezTo>
                    <a:cubicBezTo>
                      <a:pt x="61344" y="16198"/>
                      <a:pt x="43711" y="1"/>
                      <a:pt x="27039" y="1936"/>
                    </a:cubicBezTo>
                    <a:cubicBezTo>
                      <a:pt x="18236" y="2961"/>
                      <a:pt x="4537" y="10573"/>
                      <a:pt x="1" y="81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8"/>
              <p:cNvSpPr/>
              <p:nvPr/>
            </p:nvSpPr>
            <p:spPr>
              <a:xfrm>
                <a:off x="-2234045" y="4125148"/>
                <a:ext cx="12283784" cy="3436162"/>
              </a:xfrm>
              <a:custGeom>
                <a:avLst/>
                <a:gdLst/>
                <a:ahLst/>
                <a:cxnLst/>
                <a:rect l="l" t="t" r="r" b="b"/>
                <a:pathLst>
                  <a:path w="189975" h="53142" fill="none" extrusionOk="0">
                    <a:moveTo>
                      <a:pt x="189975" y="36624"/>
                    </a:moveTo>
                    <a:cubicBezTo>
                      <a:pt x="174456" y="15980"/>
                      <a:pt x="160719" y="5856"/>
                      <a:pt x="145329" y="9175"/>
                    </a:cubicBezTo>
                    <a:cubicBezTo>
                      <a:pt x="126543" y="13237"/>
                      <a:pt x="100030" y="53141"/>
                      <a:pt x="68378" y="26218"/>
                    </a:cubicBezTo>
                    <a:cubicBezTo>
                      <a:pt x="54872" y="14737"/>
                      <a:pt x="36752" y="0"/>
                      <a:pt x="25924" y="1166"/>
                    </a:cubicBezTo>
                    <a:cubicBezTo>
                      <a:pt x="17095" y="2127"/>
                      <a:pt x="4703" y="11418"/>
                      <a:pt x="0" y="1023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" name="Google Shape;509;p8"/>
            <p:cNvGrpSpPr/>
            <p:nvPr/>
          </p:nvGrpSpPr>
          <p:grpSpPr>
            <a:xfrm>
              <a:off x="662829" y="4750538"/>
              <a:ext cx="344770" cy="520773"/>
              <a:chOff x="159762" y="4811199"/>
              <a:chExt cx="394428" cy="595782"/>
            </a:xfrm>
          </p:grpSpPr>
          <p:sp>
            <p:nvSpPr>
              <p:cNvPr id="510" name="Google Shape;510;p8"/>
              <p:cNvSpPr/>
              <p:nvPr/>
            </p:nvSpPr>
            <p:spPr>
              <a:xfrm>
                <a:off x="344498" y="5198129"/>
                <a:ext cx="209692" cy="194239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04" extrusionOk="0">
                    <a:moveTo>
                      <a:pt x="1963" y="0"/>
                    </a:moveTo>
                    <a:cubicBezTo>
                      <a:pt x="1465" y="0"/>
                      <a:pt x="917" y="284"/>
                      <a:pt x="552" y="795"/>
                    </a:cubicBezTo>
                    <a:cubicBezTo>
                      <a:pt x="1" y="1551"/>
                      <a:pt x="65" y="2487"/>
                      <a:pt x="718" y="2858"/>
                    </a:cubicBezTo>
                    <a:cubicBezTo>
                      <a:pt x="892" y="2957"/>
                      <a:pt x="1085" y="3003"/>
                      <a:pt x="1284" y="3003"/>
                    </a:cubicBezTo>
                    <a:cubicBezTo>
                      <a:pt x="1836" y="3003"/>
                      <a:pt x="2436" y="2648"/>
                      <a:pt x="2794" y="2064"/>
                    </a:cubicBezTo>
                    <a:cubicBezTo>
                      <a:pt x="3243" y="1321"/>
                      <a:pt x="3115" y="475"/>
                      <a:pt x="2525" y="142"/>
                    </a:cubicBezTo>
                    <a:cubicBezTo>
                      <a:pt x="2356" y="46"/>
                      <a:pt x="2163" y="0"/>
                      <a:pt x="19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8"/>
              <p:cNvSpPr/>
              <p:nvPr/>
            </p:nvSpPr>
            <p:spPr>
              <a:xfrm>
                <a:off x="344498" y="5185714"/>
                <a:ext cx="209692" cy="221267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422" fill="none" extrusionOk="0">
                    <a:moveTo>
                      <a:pt x="718" y="3050"/>
                    </a:moveTo>
                    <a:cubicBezTo>
                      <a:pt x="65" y="2679"/>
                      <a:pt x="1" y="1743"/>
                      <a:pt x="552" y="987"/>
                    </a:cubicBezTo>
                    <a:cubicBezTo>
                      <a:pt x="1064" y="270"/>
                      <a:pt x="1936" y="1"/>
                      <a:pt x="2525" y="334"/>
                    </a:cubicBezTo>
                    <a:cubicBezTo>
                      <a:pt x="3115" y="667"/>
                      <a:pt x="3243" y="1513"/>
                      <a:pt x="2794" y="2256"/>
                    </a:cubicBezTo>
                    <a:cubicBezTo>
                      <a:pt x="2307" y="3050"/>
                      <a:pt x="1372" y="3422"/>
                      <a:pt x="718" y="305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8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8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fill="none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4" name="Google Shape;514;p8"/>
            <p:cNvSpPr/>
            <p:nvPr/>
          </p:nvSpPr>
          <p:spPr>
            <a:xfrm>
              <a:off x="4962505" y="4709666"/>
              <a:ext cx="405608" cy="447655"/>
            </a:xfrm>
            <a:custGeom>
              <a:avLst/>
              <a:gdLst/>
              <a:ahLst/>
              <a:cxnLst/>
              <a:rect l="l" t="t" r="r" b="b"/>
              <a:pathLst>
                <a:path w="7177" h="7921" fill="none" extrusionOk="0">
                  <a:moveTo>
                    <a:pt x="2000" y="4294"/>
                  </a:moveTo>
                  <a:cubicBezTo>
                    <a:pt x="3255" y="3986"/>
                    <a:pt x="2051" y="1039"/>
                    <a:pt x="936" y="2102"/>
                  </a:cubicBezTo>
                  <a:cubicBezTo>
                    <a:pt x="1" y="3012"/>
                    <a:pt x="821" y="6152"/>
                    <a:pt x="2474" y="5229"/>
                  </a:cubicBezTo>
                  <a:cubicBezTo>
                    <a:pt x="3871" y="4447"/>
                    <a:pt x="4037" y="1923"/>
                    <a:pt x="4063" y="1"/>
                  </a:cubicBezTo>
                  <a:cubicBezTo>
                    <a:pt x="5331" y="4486"/>
                    <a:pt x="7177" y="7920"/>
                    <a:pt x="7177" y="7920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5" name="Google Shape;515;p8"/>
            <p:cNvGrpSpPr/>
            <p:nvPr/>
          </p:nvGrpSpPr>
          <p:grpSpPr>
            <a:xfrm>
              <a:off x="4997573" y="3858851"/>
              <a:ext cx="451309" cy="496187"/>
              <a:chOff x="5118856" y="3486300"/>
              <a:chExt cx="516312" cy="567655"/>
            </a:xfrm>
          </p:grpSpPr>
          <p:sp>
            <p:nvSpPr>
              <p:cNvPr id="516" name="Google Shape;516;p8"/>
              <p:cNvSpPr/>
              <p:nvPr/>
            </p:nvSpPr>
            <p:spPr>
              <a:xfrm>
                <a:off x="5118856" y="3904138"/>
                <a:ext cx="198959" cy="143222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8"/>
              <p:cNvSpPr/>
              <p:nvPr/>
            </p:nvSpPr>
            <p:spPr>
              <a:xfrm>
                <a:off x="5118856" y="3894762"/>
                <a:ext cx="198959" cy="159193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8"/>
              <p:cNvSpPr/>
              <p:nvPr/>
            </p:nvSpPr>
            <p:spPr>
              <a:xfrm>
                <a:off x="5306114" y="3486300"/>
                <a:ext cx="329055" cy="550192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9" name="Google Shape;519;p8"/>
            <p:cNvGrpSpPr/>
            <p:nvPr/>
          </p:nvGrpSpPr>
          <p:grpSpPr>
            <a:xfrm>
              <a:off x="5686382" y="4111749"/>
              <a:ext cx="499065" cy="935063"/>
              <a:chOff x="5906877" y="4080403"/>
              <a:chExt cx="570948" cy="1069743"/>
            </a:xfrm>
          </p:grpSpPr>
          <p:sp>
            <p:nvSpPr>
              <p:cNvPr id="520" name="Google Shape;520;p8"/>
              <p:cNvSpPr/>
              <p:nvPr/>
            </p:nvSpPr>
            <p:spPr>
              <a:xfrm>
                <a:off x="5941665" y="4813591"/>
                <a:ext cx="280948" cy="315218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875" extrusionOk="0">
                    <a:moveTo>
                      <a:pt x="2528" y="1"/>
                    </a:moveTo>
                    <a:cubicBezTo>
                      <a:pt x="1809" y="1"/>
                      <a:pt x="1046" y="548"/>
                      <a:pt x="603" y="1463"/>
                    </a:cubicBezTo>
                    <a:cubicBezTo>
                      <a:pt x="0" y="2680"/>
                      <a:pt x="218" y="4102"/>
                      <a:pt x="1064" y="4654"/>
                    </a:cubicBezTo>
                    <a:cubicBezTo>
                      <a:pt x="1294" y="4803"/>
                      <a:pt x="1549" y="4874"/>
                      <a:pt x="1811" y="4874"/>
                    </a:cubicBezTo>
                    <a:cubicBezTo>
                      <a:pt x="2514" y="4874"/>
                      <a:pt x="3269" y="4361"/>
                      <a:pt x="3717" y="3475"/>
                    </a:cubicBezTo>
                    <a:cubicBezTo>
                      <a:pt x="4345" y="2232"/>
                      <a:pt x="4152" y="771"/>
                      <a:pt x="3268" y="220"/>
                    </a:cubicBezTo>
                    <a:cubicBezTo>
                      <a:pt x="3038" y="71"/>
                      <a:pt x="2786" y="1"/>
                      <a:pt x="25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8"/>
              <p:cNvSpPr/>
              <p:nvPr/>
            </p:nvSpPr>
            <p:spPr>
              <a:xfrm>
                <a:off x="5941665" y="4791283"/>
                <a:ext cx="280948" cy="358863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5550" fill="none" extrusionOk="0">
                    <a:moveTo>
                      <a:pt x="3268" y="565"/>
                    </a:moveTo>
                    <a:cubicBezTo>
                      <a:pt x="4152" y="1116"/>
                      <a:pt x="4345" y="2577"/>
                      <a:pt x="3717" y="3820"/>
                    </a:cubicBezTo>
                    <a:cubicBezTo>
                      <a:pt x="3102" y="5037"/>
                      <a:pt x="1910" y="5550"/>
                      <a:pt x="1064" y="4999"/>
                    </a:cubicBezTo>
                    <a:cubicBezTo>
                      <a:pt x="218" y="4447"/>
                      <a:pt x="0" y="3025"/>
                      <a:pt x="603" y="1808"/>
                    </a:cubicBezTo>
                    <a:cubicBezTo>
                      <a:pt x="1205" y="565"/>
                      <a:pt x="2397" y="1"/>
                      <a:pt x="3268" y="56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8"/>
              <p:cNvSpPr/>
              <p:nvPr/>
            </p:nvSpPr>
            <p:spPr>
              <a:xfrm>
                <a:off x="5906877" y="4080403"/>
                <a:ext cx="570948" cy="786330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2161" fill="none" extrusionOk="0">
                    <a:moveTo>
                      <a:pt x="4344" y="12161"/>
                    </a:moveTo>
                    <a:lnTo>
                      <a:pt x="0" y="0"/>
                    </a:lnTo>
                    <a:cubicBezTo>
                      <a:pt x="0" y="0"/>
                      <a:pt x="8829" y="6279"/>
                      <a:pt x="3716" y="6228"/>
                    </a:cubicBez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3" name="Google Shape;523;p8"/>
            <p:cNvSpPr/>
            <p:nvPr/>
          </p:nvSpPr>
          <p:spPr>
            <a:xfrm>
              <a:off x="-1046396" y="4354181"/>
              <a:ext cx="260082" cy="164685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4" name="Google Shape;524;p8"/>
            <p:cNvGrpSpPr/>
            <p:nvPr/>
          </p:nvGrpSpPr>
          <p:grpSpPr>
            <a:xfrm>
              <a:off x="-1046505" y="3943715"/>
              <a:ext cx="431019" cy="586675"/>
              <a:chOff x="-1795774" y="3888167"/>
              <a:chExt cx="493101" cy="671176"/>
            </a:xfrm>
          </p:grpSpPr>
          <p:sp>
            <p:nvSpPr>
              <p:cNvPr id="525" name="Google Shape;525;p8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8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7" name="Google Shape;527;p8"/>
            <p:cNvGrpSpPr/>
            <p:nvPr/>
          </p:nvGrpSpPr>
          <p:grpSpPr>
            <a:xfrm>
              <a:off x="1308118" y="4251523"/>
              <a:ext cx="846041" cy="570058"/>
              <a:chOff x="897994" y="4240309"/>
              <a:chExt cx="967900" cy="652165"/>
            </a:xfrm>
          </p:grpSpPr>
          <p:sp>
            <p:nvSpPr>
              <p:cNvPr id="528" name="Google Shape;528;p8"/>
              <p:cNvSpPr/>
              <p:nvPr/>
            </p:nvSpPr>
            <p:spPr>
              <a:xfrm>
                <a:off x="897994" y="4634158"/>
                <a:ext cx="370437" cy="243057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3759" extrusionOk="0">
                    <a:moveTo>
                      <a:pt x="2551" y="1"/>
                    </a:moveTo>
                    <a:cubicBezTo>
                      <a:pt x="1500" y="1"/>
                      <a:pt x="589" y="473"/>
                      <a:pt x="334" y="1239"/>
                    </a:cubicBezTo>
                    <a:cubicBezTo>
                      <a:pt x="1" y="2213"/>
                      <a:pt x="847" y="3277"/>
                      <a:pt x="2205" y="3635"/>
                    </a:cubicBezTo>
                    <a:cubicBezTo>
                      <a:pt x="2518" y="3719"/>
                      <a:pt x="2834" y="3759"/>
                      <a:pt x="3139" y="3759"/>
                    </a:cubicBezTo>
                    <a:cubicBezTo>
                      <a:pt x="4142" y="3759"/>
                      <a:pt x="5027" y="3328"/>
                      <a:pt x="5332" y="2610"/>
                    </a:cubicBezTo>
                    <a:cubicBezTo>
                      <a:pt x="5729" y="1649"/>
                      <a:pt x="4947" y="522"/>
                      <a:pt x="3538" y="137"/>
                    </a:cubicBezTo>
                    <a:cubicBezTo>
                      <a:pt x="3205" y="44"/>
                      <a:pt x="2872" y="1"/>
                      <a:pt x="25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8"/>
              <p:cNvSpPr/>
              <p:nvPr/>
            </p:nvSpPr>
            <p:spPr>
              <a:xfrm>
                <a:off x="897994" y="4617281"/>
                <a:ext cx="370437" cy="275193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4256" fill="none" extrusionOk="0">
                    <a:moveTo>
                      <a:pt x="5332" y="2871"/>
                    </a:moveTo>
                    <a:cubicBezTo>
                      <a:pt x="4934" y="3807"/>
                      <a:pt x="3550" y="4255"/>
                      <a:pt x="2205" y="3896"/>
                    </a:cubicBezTo>
                    <a:cubicBezTo>
                      <a:pt x="847" y="3538"/>
                      <a:pt x="1" y="2474"/>
                      <a:pt x="334" y="1500"/>
                    </a:cubicBezTo>
                    <a:cubicBezTo>
                      <a:pt x="667" y="501"/>
                      <a:pt x="2115" y="1"/>
                      <a:pt x="3538" y="398"/>
                    </a:cubicBezTo>
                    <a:cubicBezTo>
                      <a:pt x="4947" y="783"/>
                      <a:pt x="5729" y="1910"/>
                      <a:pt x="5332" y="287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8"/>
              <p:cNvSpPr/>
              <p:nvPr/>
            </p:nvSpPr>
            <p:spPr>
              <a:xfrm>
                <a:off x="1228605" y="4240309"/>
                <a:ext cx="637289" cy="585044"/>
              </a:xfrm>
              <a:custGeom>
                <a:avLst/>
                <a:gdLst/>
                <a:ahLst/>
                <a:cxnLst/>
                <a:rect l="l" t="t" r="r" b="b"/>
                <a:pathLst>
                  <a:path w="9856" h="9048" fill="none" extrusionOk="0">
                    <a:moveTo>
                      <a:pt x="1" y="9047"/>
                    </a:moveTo>
                    <a:lnTo>
                      <a:pt x="9855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1" name="Google Shape;531;p8"/>
            <p:cNvGrpSpPr/>
            <p:nvPr/>
          </p:nvGrpSpPr>
          <p:grpSpPr>
            <a:xfrm>
              <a:off x="-464914" y="3874196"/>
              <a:ext cx="462896" cy="580907"/>
              <a:chOff x="-1130414" y="3808634"/>
              <a:chExt cx="529568" cy="664577"/>
            </a:xfrm>
          </p:grpSpPr>
          <p:sp>
            <p:nvSpPr>
              <p:cNvPr id="532" name="Google Shape;532;p8"/>
              <p:cNvSpPr/>
              <p:nvPr/>
            </p:nvSpPr>
            <p:spPr>
              <a:xfrm>
                <a:off x="-891751" y="3820984"/>
                <a:ext cx="290905" cy="163654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531" extrusionOk="0">
                    <a:moveTo>
                      <a:pt x="3318" y="1"/>
                    </a:moveTo>
                    <a:cubicBezTo>
                      <a:pt x="2767" y="1"/>
                      <a:pt x="2047" y="215"/>
                      <a:pt x="1410" y="591"/>
                    </a:cubicBezTo>
                    <a:cubicBezTo>
                      <a:pt x="449" y="1142"/>
                      <a:pt x="0" y="1885"/>
                      <a:pt x="334" y="2269"/>
                    </a:cubicBezTo>
                    <a:cubicBezTo>
                      <a:pt x="481" y="2444"/>
                      <a:pt x="763" y="2530"/>
                      <a:pt x="1119" y="2530"/>
                    </a:cubicBezTo>
                    <a:cubicBezTo>
                      <a:pt x="1598" y="2530"/>
                      <a:pt x="2211" y="2373"/>
                      <a:pt x="2807" y="2064"/>
                    </a:cubicBezTo>
                    <a:cubicBezTo>
                      <a:pt x="3922" y="1501"/>
                      <a:pt x="4498" y="642"/>
                      <a:pt x="4050" y="219"/>
                    </a:cubicBezTo>
                    <a:cubicBezTo>
                      <a:pt x="3892" y="70"/>
                      <a:pt x="3632" y="1"/>
                      <a:pt x="33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8"/>
              <p:cNvSpPr/>
              <p:nvPr/>
            </p:nvSpPr>
            <p:spPr>
              <a:xfrm>
                <a:off x="-891751" y="3808634"/>
                <a:ext cx="290905" cy="185639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871" fill="none" extrusionOk="0">
                    <a:moveTo>
                      <a:pt x="4050" y="410"/>
                    </a:moveTo>
                    <a:cubicBezTo>
                      <a:pt x="4498" y="833"/>
                      <a:pt x="3922" y="1692"/>
                      <a:pt x="2807" y="2255"/>
                    </a:cubicBezTo>
                    <a:cubicBezTo>
                      <a:pt x="1769" y="2794"/>
                      <a:pt x="680" y="2870"/>
                      <a:pt x="334" y="2460"/>
                    </a:cubicBezTo>
                    <a:cubicBezTo>
                      <a:pt x="0" y="2076"/>
                      <a:pt x="449" y="1333"/>
                      <a:pt x="1410" y="782"/>
                    </a:cubicBezTo>
                    <a:cubicBezTo>
                      <a:pt x="2410" y="192"/>
                      <a:pt x="3614" y="0"/>
                      <a:pt x="4050" y="41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8"/>
              <p:cNvSpPr/>
              <p:nvPr/>
            </p:nvSpPr>
            <p:spPr>
              <a:xfrm>
                <a:off x="-1130414" y="3927092"/>
                <a:ext cx="258640" cy="546118"/>
              </a:xfrm>
              <a:custGeom>
                <a:avLst/>
                <a:gdLst/>
                <a:ahLst/>
                <a:cxnLst/>
                <a:rect l="l" t="t" r="r" b="b"/>
                <a:pathLst>
                  <a:path w="4000" h="8446" fill="none" extrusionOk="0">
                    <a:moveTo>
                      <a:pt x="3999" y="1"/>
                    </a:moveTo>
                    <a:lnTo>
                      <a:pt x="1" y="8445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5" name="Google Shape;535;p8"/>
            <p:cNvGrpSpPr/>
            <p:nvPr/>
          </p:nvGrpSpPr>
          <p:grpSpPr>
            <a:xfrm>
              <a:off x="746817" y="3821293"/>
              <a:ext cx="1197987" cy="508508"/>
              <a:chOff x="255847" y="3748111"/>
              <a:chExt cx="1370537" cy="581751"/>
            </a:xfrm>
          </p:grpSpPr>
          <p:sp>
            <p:nvSpPr>
              <p:cNvPr id="536" name="Google Shape;536;p8"/>
              <p:cNvSpPr/>
              <p:nvPr/>
            </p:nvSpPr>
            <p:spPr>
              <a:xfrm>
                <a:off x="255847" y="4064917"/>
                <a:ext cx="279331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299" extrusionOk="0">
                    <a:moveTo>
                      <a:pt x="2042" y="1"/>
                    </a:moveTo>
                    <a:cubicBezTo>
                      <a:pt x="1195" y="1"/>
                      <a:pt x="445" y="332"/>
                      <a:pt x="244" y="829"/>
                    </a:cubicBezTo>
                    <a:cubicBezTo>
                      <a:pt x="1" y="1444"/>
                      <a:pt x="667" y="2084"/>
                      <a:pt x="1718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6" y="1975"/>
                      <a:pt x="4076" y="1469"/>
                    </a:cubicBezTo>
                    <a:cubicBezTo>
                      <a:pt x="4319" y="867"/>
                      <a:pt x="3653" y="226"/>
                      <a:pt x="2589" y="47"/>
                    </a:cubicBezTo>
                    <a:cubicBezTo>
                      <a:pt x="2405" y="16"/>
                      <a:pt x="2221" y="1"/>
                      <a:pt x="20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8"/>
              <p:cNvSpPr/>
              <p:nvPr/>
            </p:nvSpPr>
            <p:spPr>
              <a:xfrm>
                <a:off x="255848" y="4056349"/>
                <a:ext cx="279331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564" fill="none" extrusionOk="0">
                    <a:moveTo>
                      <a:pt x="4076" y="1602"/>
                    </a:moveTo>
                    <a:cubicBezTo>
                      <a:pt x="3832" y="2217"/>
                      <a:pt x="2768" y="2563"/>
                      <a:pt x="1718" y="2384"/>
                    </a:cubicBezTo>
                    <a:cubicBezTo>
                      <a:pt x="667" y="2217"/>
                      <a:pt x="1" y="1577"/>
                      <a:pt x="244" y="962"/>
                    </a:cubicBezTo>
                    <a:cubicBezTo>
                      <a:pt x="487" y="359"/>
                      <a:pt x="1538" y="1"/>
                      <a:pt x="2589" y="180"/>
                    </a:cubicBezTo>
                    <a:cubicBezTo>
                      <a:pt x="3653" y="359"/>
                      <a:pt x="4319" y="1000"/>
                      <a:pt x="4076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8"/>
              <p:cNvSpPr/>
              <p:nvPr/>
            </p:nvSpPr>
            <p:spPr>
              <a:xfrm>
                <a:off x="882282" y="4172674"/>
                <a:ext cx="279267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299" extrusionOk="0">
                    <a:moveTo>
                      <a:pt x="2061" y="1"/>
                    </a:moveTo>
                    <a:cubicBezTo>
                      <a:pt x="1207" y="1"/>
                      <a:pt x="455" y="332"/>
                      <a:pt x="244" y="828"/>
                    </a:cubicBezTo>
                    <a:cubicBezTo>
                      <a:pt x="0" y="1444"/>
                      <a:pt x="654" y="2084"/>
                      <a:pt x="1717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5" y="1975"/>
                      <a:pt x="4075" y="1469"/>
                    </a:cubicBezTo>
                    <a:cubicBezTo>
                      <a:pt x="4319" y="867"/>
                      <a:pt x="3665" y="226"/>
                      <a:pt x="2614" y="47"/>
                    </a:cubicBezTo>
                    <a:cubicBezTo>
                      <a:pt x="2428" y="15"/>
                      <a:pt x="2242" y="1"/>
                      <a:pt x="20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8"/>
              <p:cNvSpPr/>
              <p:nvPr/>
            </p:nvSpPr>
            <p:spPr>
              <a:xfrm>
                <a:off x="882282" y="4164074"/>
                <a:ext cx="279267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564" fill="none" extrusionOk="0">
                    <a:moveTo>
                      <a:pt x="4075" y="1602"/>
                    </a:moveTo>
                    <a:cubicBezTo>
                      <a:pt x="3832" y="2217"/>
                      <a:pt x="2768" y="2563"/>
                      <a:pt x="1717" y="2384"/>
                    </a:cubicBezTo>
                    <a:cubicBezTo>
                      <a:pt x="654" y="2217"/>
                      <a:pt x="0" y="1577"/>
                      <a:pt x="244" y="961"/>
                    </a:cubicBezTo>
                    <a:cubicBezTo>
                      <a:pt x="500" y="359"/>
                      <a:pt x="1551" y="0"/>
                      <a:pt x="2614" y="180"/>
                    </a:cubicBezTo>
                    <a:cubicBezTo>
                      <a:pt x="3665" y="359"/>
                      <a:pt x="4319" y="1000"/>
                      <a:pt x="4075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8"/>
              <p:cNvSpPr/>
              <p:nvPr/>
            </p:nvSpPr>
            <p:spPr>
              <a:xfrm>
                <a:off x="506085" y="3748111"/>
                <a:ext cx="1120299" cy="527044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8151" fill="none" extrusionOk="0">
                    <a:moveTo>
                      <a:pt x="1" y="6664"/>
                    </a:moveTo>
                    <a:lnTo>
                      <a:pt x="8317" y="1"/>
                    </a:lnTo>
                    <a:lnTo>
                      <a:pt x="17326" y="1449"/>
                    </a:lnTo>
                    <a:lnTo>
                      <a:pt x="9829" y="815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8"/>
              <p:cNvSpPr/>
              <p:nvPr/>
            </p:nvSpPr>
            <p:spPr>
              <a:xfrm>
                <a:off x="928644" y="3847560"/>
                <a:ext cx="577608" cy="101969"/>
              </a:xfrm>
              <a:custGeom>
                <a:avLst/>
                <a:gdLst/>
                <a:ahLst/>
                <a:cxnLst/>
                <a:rect l="l" t="t" r="r" b="b"/>
                <a:pathLst>
                  <a:path w="8933" h="1577" fill="none" extrusionOk="0">
                    <a:moveTo>
                      <a:pt x="1" y="0"/>
                    </a:moveTo>
                    <a:lnTo>
                      <a:pt x="8933" y="1576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2" name="Google Shape;542;p8"/>
            <p:cNvGrpSpPr/>
            <p:nvPr/>
          </p:nvGrpSpPr>
          <p:grpSpPr>
            <a:xfrm>
              <a:off x="2007779" y="4477490"/>
              <a:ext cx="1389191" cy="676541"/>
              <a:chOff x="1698430" y="4498823"/>
              <a:chExt cx="1589281" cy="773986"/>
            </a:xfrm>
          </p:grpSpPr>
          <p:sp>
            <p:nvSpPr>
              <p:cNvPr id="543" name="Google Shape;543;p8"/>
              <p:cNvSpPr/>
              <p:nvPr/>
            </p:nvSpPr>
            <p:spPr>
              <a:xfrm>
                <a:off x="1698430" y="4919182"/>
                <a:ext cx="299182" cy="2316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3583" extrusionOk="0">
                    <a:moveTo>
                      <a:pt x="1912" y="1"/>
                    </a:moveTo>
                    <a:cubicBezTo>
                      <a:pt x="1110" y="1"/>
                      <a:pt x="438" y="408"/>
                      <a:pt x="257" y="1086"/>
                    </a:cubicBezTo>
                    <a:cubicBezTo>
                      <a:pt x="1" y="1995"/>
                      <a:pt x="718" y="3046"/>
                      <a:pt x="1846" y="3431"/>
                    </a:cubicBezTo>
                    <a:cubicBezTo>
                      <a:pt x="2141" y="3533"/>
                      <a:pt x="2435" y="3582"/>
                      <a:pt x="2714" y="3582"/>
                    </a:cubicBezTo>
                    <a:cubicBezTo>
                      <a:pt x="3512" y="3582"/>
                      <a:pt x="4180" y="3182"/>
                      <a:pt x="4370" y="2508"/>
                    </a:cubicBezTo>
                    <a:cubicBezTo>
                      <a:pt x="4627" y="1598"/>
                      <a:pt x="3909" y="535"/>
                      <a:pt x="2768" y="150"/>
                    </a:cubicBezTo>
                    <a:cubicBezTo>
                      <a:pt x="2477" y="49"/>
                      <a:pt x="2187" y="1"/>
                      <a:pt x="19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8"/>
              <p:cNvSpPr/>
              <p:nvPr/>
            </p:nvSpPr>
            <p:spPr>
              <a:xfrm>
                <a:off x="1698430" y="4903146"/>
                <a:ext cx="299182" cy="263554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4076" fill="none" extrusionOk="0">
                    <a:moveTo>
                      <a:pt x="4370" y="2756"/>
                    </a:moveTo>
                    <a:cubicBezTo>
                      <a:pt x="4114" y="3666"/>
                      <a:pt x="2986" y="4076"/>
                      <a:pt x="1846" y="3679"/>
                    </a:cubicBezTo>
                    <a:cubicBezTo>
                      <a:pt x="718" y="3294"/>
                      <a:pt x="1" y="2243"/>
                      <a:pt x="257" y="1334"/>
                    </a:cubicBezTo>
                    <a:cubicBezTo>
                      <a:pt x="500" y="424"/>
                      <a:pt x="1628" y="1"/>
                      <a:pt x="2768" y="398"/>
                    </a:cubicBezTo>
                    <a:cubicBezTo>
                      <a:pt x="3909" y="783"/>
                      <a:pt x="4627" y="1846"/>
                      <a:pt x="4370" y="27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8"/>
              <p:cNvSpPr/>
              <p:nvPr/>
            </p:nvSpPr>
            <p:spPr>
              <a:xfrm>
                <a:off x="2442482" y="5021152"/>
                <a:ext cx="309139" cy="23575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3646" extrusionOk="0">
                    <a:moveTo>
                      <a:pt x="1976" y="0"/>
                    </a:moveTo>
                    <a:cubicBezTo>
                      <a:pt x="1149" y="0"/>
                      <a:pt x="458" y="410"/>
                      <a:pt x="257" y="1098"/>
                    </a:cubicBezTo>
                    <a:cubicBezTo>
                      <a:pt x="1" y="2020"/>
                      <a:pt x="731" y="3084"/>
                      <a:pt x="1897" y="3494"/>
                    </a:cubicBezTo>
                    <a:cubicBezTo>
                      <a:pt x="2202" y="3596"/>
                      <a:pt x="2505" y="3645"/>
                      <a:pt x="2793" y="3645"/>
                    </a:cubicBezTo>
                    <a:cubicBezTo>
                      <a:pt x="3619" y="3645"/>
                      <a:pt x="4312" y="3243"/>
                      <a:pt x="4512" y="2558"/>
                    </a:cubicBezTo>
                    <a:cubicBezTo>
                      <a:pt x="4781" y="1623"/>
                      <a:pt x="4038" y="547"/>
                      <a:pt x="2859" y="149"/>
                    </a:cubicBezTo>
                    <a:cubicBezTo>
                      <a:pt x="2558" y="48"/>
                      <a:pt x="2259" y="0"/>
                      <a:pt x="19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8"/>
              <p:cNvSpPr/>
              <p:nvPr/>
            </p:nvSpPr>
            <p:spPr>
              <a:xfrm>
                <a:off x="2442482" y="5005116"/>
                <a:ext cx="309139" cy="267692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4140" fill="none" extrusionOk="0">
                    <a:moveTo>
                      <a:pt x="4512" y="2806"/>
                    </a:moveTo>
                    <a:cubicBezTo>
                      <a:pt x="4243" y="3729"/>
                      <a:pt x="3076" y="4139"/>
                      <a:pt x="1897" y="3742"/>
                    </a:cubicBezTo>
                    <a:cubicBezTo>
                      <a:pt x="731" y="3332"/>
                      <a:pt x="1" y="2268"/>
                      <a:pt x="257" y="1346"/>
                    </a:cubicBezTo>
                    <a:cubicBezTo>
                      <a:pt x="526" y="423"/>
                      <a:pt x="1680" y="0"/>
                      <a:pt x="2859" y="397"/>
                    </a:cubicBezTo>
                    <a:cubicBezTo>
                      <a:pt x="4038" y="795"/>
                      <a:pt x="4781" y="1871"/>
                      <a:pt x="4512" y="28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8"/>
              <p:cNvSpPr/>
              <p:nvPr/>
            </p:nvSpPr>
            <p:spPr>
              <a:xfrm>
                <a:off x="1960242" y="4498823"/>
                <a:ext cx="1327470" cy="711777"/>
              </a:xfrm>
              <a:custGeom>
                <a:avLst/>
                <a:gdLst/>
                <a:ahLst/>
                <a:cxnLst/>
                <a:rect l="l" t="t" r="r" b="b"/>
                <a:pathLst>
                  <a:path w="20530" h="11008" fill="none" extrusionOk="0">
                    <a:moveTo>
                      <a:pt x="1" y="9560"/>
                    </a:moveTo>
                    <a:lnTo>
                      <a:pt x="9022" y="0"/>
                    </a:lnTo>
                    <a:lnTo>
                      <a:pt x="20530" y="1115"/>
                    </a:lnTo>
                    <a:lnTo>
                      <a:pt x="11790" y="1100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8"/>
              <p:cNvSpPr/>
              <p:nvPr/>
            </p:nvSpPr>
            <p:spPr>
              <a:xfrm>
                <a:off x="2444163" y="4604026"/>
                <a:ext cx="732533" cy="92916"/>
              </a:xfrm>
              <a:custGeom>
                <a:avLst/>
                <a:gdLst/>
                <a:ahLst/>
                <a:cxnLst/>
                <a:rect l="l" t="t" r="r" b="b"/>
                <a:pathLst>
                  <a:path w="11329" h="1437" fill="none" extrusionOk="0">
                    <a:moveTo>
                      <a:pt x="1" y="1"/>
                    </a:moveTo>
                    <a:lnTo>
                      <a:pt x="11329" y="1436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9" name="Google Shape;549;p8"/>
            <p:cNvGrpSpPr/>
            <p:nvPr/>
          </p:nvGrpSpPr>
          <p:grpSpPr>
            <a:xfrm>
              <a:off x="6466415" y="3859670"/>
              <a:ext cx="730857" cy="806876"/>
              <a:chOff x="6799261" y="3792016"/>
              <a:chExt cx="836125" cy="923094"/>
            </a:xfrm>
          </p:grpSpPr>
          <p:sp>
            <p:nvSpPr>
              <p:cNvPr id="550" name="Google Shape;550;p8"/>
              <p:cNvSpPr/>
              <p:nvPr/>
            </p:nvSpPr>
            <p:spPr>
              <a:xfrm>
                <a:off x="6799261" y="4450327"/>
                <a:ext cx="253597" cy="227733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522" extrusionOk="0">
                    <a:moveTo>
                      <a:pt x="2548" y="0"/>
                    </a:moveTo>
                    <a:cubicBezTo>
                      <a:pt x="2122" y="0"/>
                      <a:pt x="1633" y="183"/>
                      <a:pt x="1192" y="545"/>
                    </a:cubicBezTo>
                    <a:cubicBezTo>
                      <a:pt x="346" y="1250"/>
                      <a:pt x="0" y="2352"/>
                      <a:pt x="423" y="3031"/>
                    </a:cubicBezTo>
                    <a:cubicBezTo>
                      <a:pt x="625" y="3358"/>
                      <a:pt x="974" y="3522"/>
                      <a:pt x="1377" y="3522"/>
                    </a:cubicBezTo>
                    <a:cubicBezTo>
                      <a:pt x="1796" y="3522"/>
                      <a:pt x="2273" y="3345"/>
                      <a:pt x="2704" y="2993"/>
                    </a:cubicBezTo>
                    <a:cubicBezTo>
                      <a:pt x="3563" y="2288"/>
                      <a:pt x="3922" y="1173"/>
                      <a:pt x="3499" y="494"/>
                    </a:cubicBezTo>
                    <a:cubicBezTo>
                      <a:pt x="3299" y="164"/>
                      <a:pt x="2952" y="0"/>
                      <a:pt x="254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8"/>
              <p:cNvSpPr/>
              <p:nvPr/>
            </p:nvSpPr>
            <p:spPr>
              <a:xfrm>
                <a:off x="6799261" y="4438300"/>
                <a:ext cx="253597" cy="251139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884" fill="none" extrusionOk="0">
                    <a:moveTo>
                      <a:pt x="3499" y="680"/>
                    </a:moveTo>
                    <a:cubicBezTo>
                      <a:pt x="3922" y="1359"/>
                      <a:pt x="3563" y="2474"/>
                      <a:pt x="2704" y="3179"/>
                    </a:cubicBezTo>
                    <a:cubicBezTo>
                      <a:pt x="1859" y="3871"/>
                      <a:pt x="833" y="3884"/>
                      <a:pt x="423" y="3217"/>
                    </a:cubicBezTo>
                    <a:cubicBezTo>
                      <a:pt x="0" y="2538"/>
                      <a:pt x="346" y="1436"/>
                      <a:pt x="1192" y="731"/>
                    </a:cubicBezTo>
                    <a:cubicBezTo>
                      <a:pt x="2051" y="27"/>
                      <a:pt x="3089" y="1"/>
                      <a:pt x="3499" y="68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8"/>
              <p:cNvSpPr/>
              <p:nvPr/>
            </p:nvSpPr>
            <p:spPr>
              <a:xfrm>
                <a:off x="7369310" y="4471213"/>
                <a:ext cx="266076" cy="23232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93" extrusionOk="0">
                    <a:moveTo>
                      <a:pt x="2700" y="1"/>
                    </a:moveTo>
                    <a:cubicBezTo>
                      <a:pt x="2254" y="1"/>
                      <a:pt x="1743" y="187"/>
                      <a:pt x="1282" y="556"/>
                    </a:cubicBezTo>
                    <a:cubicBezTo>
                      <a:pt x="385" y="1273"/>
                      <a:pt x="1" y="2401"/>
                      <a:pt x="424" y="3093"/>
                    </a:cubicBezTo>
                    <a:cubicBezTo>
                      <a:pt x="631" y="3426"/>
                      <a:pt x="993" y="3593"/>
                      <a:pt x="1414" y="3593"/>
                    </a:cubicBezTo>
                    <a:cubicBezTo>
                      <a:pt x="1850" y="3593"/>
                      <a:pt x="2350" y="3413"/>
                      <a:pt x="2807" y="3054"/>
                    </a:cubicBezTo>
                    <a:cubicBezTo>
                      <a:pt x="3717" y="2337"/>
                      <a:pt x="4114" y="1196"/>
                      <a:pt x="3691" y="504"/>
                    </a:cubicBezTo>
                    <a:cubicBezTo>
                      <a:pt x="3486" y="168"/>
                      <a:pt x="3122" y="1"/>
                      <a:pt x="2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8"/>
              <p:cNvSpPr/>
              <p:nvPr/>
            </p:nvSpPr>
            <p:spPr>
              <a:xfrm>
                <a:off x="7369310" y="4459056"/>
                <a:ext cx="266076" cy="256054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960" fill="none" extrusionOk="0">
                    <a:moveTo>
                      <a:pt x="3691" y="692"/>
                    </a:moveTo>
                    <a:cubicBezTo>
                      <a:pt x="4114" y="1384"/>
                      <a:pt x="3717" y="2525"/>
                      <a:pt x="2807" y="3242"/>
                    </a:cubicBezTo>
                    <a:cubicBezTo>
                      <a:pt x="1910" y="3947"/>
                      <a:pt x="847" y="3960"/>
                      <a:pt x="424" y="3281"/>
                    </a:cubicBezTo>
                    <a:cubicBezTo>
                      <a:pt x="1" y="2589"/>
                      <a:pt x="385" y="1461"/>
                      <a:pt x="1282" y="744"/>
                    </a:cubicBezTo>
                    <a:cubicBezTo>
                      <a:pt x="2179" y="26"/>
                      <a:pt x="3269" y="0"/>
                      <a:pt x="3691" y="69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8"/>
              <p:cNvSpPr/>
              <p:nvPr/>
            </p:nvSpPr>
            <p:spPr>
              <a:xfrm>
                <a:off x="6865538" y="3792016"/>
                <a:ext cx="750767" cy="732533"/>
              </a:xfrm>
              <a:custGeom>
                <a:avLst/>
                <a:gdLst/>
                <a:ahLst/>
                <a:cxnLst/>
                <a:rect l="l" t="t" r="r" b="b"/>
                <a:pathLst>
                  <a:path w="11611" h="11329" fill="none" extrusionOk="0">
                    <a:moveTo>
                      <a:pt x="2615" y="11008"/>
                    </a:moveTo>
                    <a:lnTo>
                      <a:pt x="1" y="1"/>
                    </a:lnTo>
                    <a:lnTo>
                      <a:pt x="8638" y="398"/>
                    </a:lnTo>
                    <a:lnTo>
                      <a:pt x="11611" y="11329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8"/>
              <p:cNvSpPr/>
              <p:nvPr/>
            </p:nvSpPr>
            <p:spPr>
              <a:xfrm>
                <a:off x="6901166" y="3942029"/>
                <a:ext cx="567650" cy="40671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629" fill="none" extrusionOk="0">
                    <a:moveTo>
                      <a:pt x="1" y="0"/>
                    </a:moveTo>
                    <a:lnTo>
                      <a:pt x="8779" y="628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" name="Google Shape;556;p8"/>
            <p:cNvGrpSpPr/>
            <p:nvPr/>
          </p:nvGrpSpPr>
          <p:grpSpPr>
            <a:xfrm>
              <a:off x="3520762" y="3764830"/>
              <a:ext cx="538913" cy="696042"/>
              <a:chOff x="3429335" y="3683515"/>
              <a:chExt cx="616535" cy="796296"/>
            </a:xfrm>
          </p:grpSpPr>
          <p:sp>
            <p:nvSpPr>
              <p:cNvPr id="557" name="Google Shape;557;p8"/>
              <p:cNvSpPr/>
              <p:nvPr/>
            </p:nvSpPr>
            <p:spPr>
              <a:xfrm>
                <a:off x="3429335" y="4045163"/>
                <a:ext cx="174129" cy="13345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064" extrusionOk="0">
                    <a:moveTo>
                      <a:pt x="1289" y="0"/>
                    </a:moveTo>
                    <a:cubicBezTo>
                      <a:pt x="635" y="0"/>
                      <a:pt x="88" y="392"/>
                      <a:pt x="52" y="917"/>
                    </a:cubicBezTo>
                    <a:cubicBezTo>
                      <a:pt x="1" y="1481"/>
                      <a:pt x="539" y="1993"/>
                      <a:pt x="1257" y="2057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2"/>
                      <a:pt x="2641" y="1147"/>
                    </a:cubicBezTo>
                    <a:cubicBezTo>
                      <a:pt x="2692" y="571"/>
                      <a:pt x="2154" y="58"/>
                      <a:pt x="1436" y="7"/>
                    </a:cubicBezTo>
                    <a:cubicBezTo>
                      <a:pt x="1387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8"/>
              <p:cNvSpPr/>
              <p:nvPr/>
            </p:nvSpPr>
            <p:spPr>
              <a:xfrm>
                <a:off x="3429335" y="4041413"/>
                <a:ext cx="174129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180" fill="none" extrusionOk="0">
                    <a:moveTo>
                      <a:pt x="2641" y="1205"/>
                    </a:moveTo>
                    <a:cubicBezTo>
                      <a:pt x="2590" y="1769"/>
                      <a:pt x="1974" y="2179"/>
                      <a:pt x="1257" y="2115"/>
                    </a:cubicBezTo>
                    <a:cubicBezTo>
                      <a:pt x="539" y="2051"/>
                      <a:pt x="1" y="1539"/>
                      <a:pt x="52" y="975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16"/>
                      <a:pt x="2692" y="629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8"/>
              <p:cNvSpPr/>
              <p:nvPr/>
            </p:nvSpPr>
            <p:spPr>
              <a:xfrm>
                <a:off x="3711902" y="4342602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1"/>
                    </a:moveTo>
                    <a:cubicBezTo>
                      <a:pt x="636" y="1"/>
                      <a:pt x="100" y="393"/>
                      <a:pt x="52" y="930"/>
                    </a:cubicBezTo>
                    <a:cubicBezTo>
                      <a:pt x="1" y="1494"/>
                      <a:pt x="539" y="2006"/>
                      <a:pt x="1257" y="2070"/>
                    </a:cubicBezTo>
                    <a:cubicBezTo>
                      <a:pt x="1298" y="2073"/>
                      <a:pt x="1340" y="2075"/>
                      <a:pt x="1381" y="2075"/>
                    </a:cubicBezTo>
                    <a:cubicBezTo>
                      <a:pt x="2045" y="2075"/>
                      <a:pt x="2605" y="1691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8"/>
              <p:cNvSpPr/>
              <p:nvPr/>
            </p:nvSpPr>
            <p:spPr>
              <a:xfrm>
                <a:off x="3711902" y="4338917"/>
                <a:ext cx="174065" cy="14089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53" y="1205"/>
                    </a:moveTo>
                    <a:cubicBezTo>
                      <a:pt x="2602" y="1781"/>
                      <a:pt x="1974" y="2179"/>
                      <a:pt x="1257" y="2127"/>
                    </a:cubicBezTo>
                    <a:cubicBezTo>
                      <a:pt x="539" y="2063"/>
                      <a:pt x="1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4" y="128"/>
                      <a:pt x="2692" y="641"/>
                      <a:pt x="2653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8"/>
              <p:cNvSpPr/>
              <p:nvPr/>
            </p:nvSpPr>
            <p:spPr>
              <a:xfrm>
                <a:off x="3595901" y="3683515"/>
                <a:ext cx="449969" cy="749086"/>
              </a:xfrm>
              <a:custGeom>
                <a:avLst/>
                <a:gdLst/>
                <a:ahLst/>
                <a:cxnLst/>
                <a:rect l="l" t="t" r="r" b="b"/>
                <a:pathLst>
                  <a:path w="6959" h="11585" fill="none" extrusionOk="0">
                    <a:moveTo>
                      <a:pt x="1" y="6984"/>
                    </a:moveTo>
                    <a:lnTo>
                      <a:pt x="2897" y="0"/>
                    </a:lnTo>
                    <a:lnTo>
                      <a:pt x="6959" y="4536"/>
                    </a:lnTo>
                    <a:lnTo>
                      <a:pt x="4383" y="1158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3744233" y="3777920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0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3" name="Google Shape;563;p8"/>
            <p:cNvGrpSpPr/>
            <p:nvPr/>
          </p:nvGrpSpPr>
          <p:grpSpPr>
            <a:xfrm>
              <a:off x="-684325" y="4565830"/>
              <a:ext cx="538913" cy="696098"/>
              <a:chOff x="-1381427" y="4599887"/>
              <a:chExt cx="616535" cy="796360"/>
            </a:xfrm>
          </p:grpSpPr>
          <p:sp>
            <p:nvSpPr>
              <p:cNvPr id="564" name="Google Shape;564;p8"/>
              <p:cNvSpPr/>
              <p:nvPr/>
            </p:nvSpPr>
            <p:spPr>
              <a:xfrm>
                <a:off x="-1381427" y="4960888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314" y="1"/>
                    </a:moveTo>
                    <a:cubicBezTo>
                      <a:pt x="649" y="1"/>
                      <a:pt x="88" y="396"/>
                      <a:pt x="51" y="927"/>
                    </a:cubicBezTo>
                    <a:cubicBezTo>
                      <a:pt x="0" y="1491"/>
                      <a:pt x="538" y="2004"/>
                      <a:pt x="1256" y="2068"/>
                    </a:cubicBezTo>
                    <a:cubicBezTo>
                      <a:pt x="1306" y="2072"/>
                      <a:pt x="1355" y="2075"/>
                      <a:pt x="1403" y="2075"/>
                    </a:cubicBezTo>
                    <a:cubicBezTo>
                      <a:pt x="2056" y="2075"/>
                      <a:pt x="2592" y="1683"/>
                      <a:pt x="2640" y="1158"/>
                    </a:cubicBezTo>
                    <a:cubicBezTo>
                      <a:pt x="2691" y="581"/>
                      <a:pt x="2153" y="69"/>
                      <a:pt x="1435" y="5"/>
                    </a:cubicBezTo>
                    <a:cubicBezTo>
                      <a:pt x="1395" y="2"/>
                      <a:pt x="1354" y="1"/>
                      <a:pt x="13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381427" y="495784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40" y="1205"/>
                    </a:moveTo>
                    <a:cubicBezTo>
                      <a:pt x="2589" y="1769"/>
                      <a:pt x="1974" y="2179"/>
                      <a:pt x="1256" y="2115"/>
                    </a:cubicBezTo>
                    <a:cubicBezTo>
                      <a:pt x="538" y="2051"/>
                      <a:pt x="0" y="1538"/>
                      <a:pt x="51" y="974"/>
                    </a:cubicBezTo>
                    <a:cubicBezTo>
                      <a:pt x="90" y="411"/>
                      <a:pt x="718" y="1"/>
                      <a:pt x="1435" y="52"/>
                    </a:cubicBezTo>
                    <a:cubicBezTo>
                      <a:pt x="2153" y="116"/>
                      <a:pt x="2691" y="628"/>
                      <a:pt x="2640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098925" y="5259039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0"/>
                    </a:moveTo>
                    <a:cubicBezTo>
                      <a:pt x="636" y="0"/>
                      <a:pt x="100" y="392"/>
                      <a:pt x="52" y="917"/>
                    </a:cubicBezTo>
                    <a:cubicBezTo>
                      <a:pt x="1" y="1493"/>
                      <a:pt x="539" y="2006"/>
                      <a:pt x="1257" y="2070"/>
                    </a:cubicBezTo>
                    <a:cubicBezTo>
                      <a:pt x="1297" y="2073"/>
                      <a:pt x="1338" y="2074"/>
                      <a:pt x="1378" y="2074"/>
                    </a:cubicBezTo>
                    <a:cubicBezTo>
                      <a:pt x="2044" y="2074"/>
                      <a:pt x="2605" y="1679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098925" y="525528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53" y="1206"/>
                    </a:moveTo>
                    <a:cubicBezTo>
                      <a:pt x="2602" y="1769"/>
                      <a:pt x="1974" y="2179"/>
                      <a:pt x="1257" y="2128"/>
                    </a:cubicBezTo>
                    <a:cubicBezTo>
                      <a:pt x="539" y="2064"/>
                      <a:pt x="1" y="1551"/>
                      <a:pt x="52" y="975"/>
                    </a:cubicBezTo>
                    <a:cubicBezTo>
                      <a:pt x="103" y="411"/>
                      <a:pt x="718" y="1"/>
                      <a:pt x="1436" y="65"/>
                    </a:cubicBezTo>
                    <a:cubicBezTo>
                      <a:pt x="2154" y="129"/>
                      <a:pt x="2692" y="642"/>
                      <a:pt x="2653" y="12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8"/>
              <p:cNvSpPr/>
              <p:nvPr/>
            </p:nvSpPr>
            <p:spPr>
              <a:xfrm>
                <a:off x="-1214926" y="4599887"/>
                <a:ext cx="450034" cy="748310"/>
              </a:xfrm>
              <a:custGeom>
                <a:avLst/>
                <a:gdLst/>
                <a:ahLst/>
                <a:cxnLst/>
                <a:rect l="l" t="t" r="r" b="b"/>
                <a:pathLst>
                  <a:path w="6960" h="11573" fill="none" extrusionOk="0">
                    <a:moveTo>
                      <a:pt x="1" y="6972"/>
                    </a:moveTo>
                    <a:lnTo>
                      <a:pt x="2897" y="1"/>
                    </a:lnTo>
                    <a:lnTo>
                      <a:pt x="6959" y="4537"/>
                    </a:lnTo>
                    <a:lnTo>
                      <a:pt x="4383" y="11572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8"/>
              <p:cNvSpPr/>
              <p:nvPr/>
            </p:nvSpPr>
            <p:spPr>
              <a:xfrm>
                <a:off x="-1066594" y="4694357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1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70" name="Google Shape;570;p8"/>
          <p:cNvSpPr txBox="1">
            <a:spLocks noGrp="1"/>
          </p:cNvSpPr>
          <p:nvPr>
            <p:ph type="title"/>
          </p:nvPr>
        </p:nvSpPr>
        <p:spPr>
          <a:xfrm>
            <a:off x="1564750" y="1307100"/>
            <a:ext cx="60144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96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3243813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chemeClr val="accent5"/>
        </a:solidFill>
        <a:effectLst/>
      </p:bgPr>
    </p:bg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9"/>
          <p:cNvSpPr txBox="1">
            <a:spLocks noGrp="1"/>
          </p:cNvSpPr>
          <p:nvPr>
            <p:ph type="title"/>
          </p:nvPr>
        </p:nvSpPr>
        <p:spPr>
          <a:xfrm>
            <a:off x="2391888" y="1667354"/>
            <a:ext cx="4360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73" name="Google Shape;573;p9"/>
          <p:cNvSpPr txBox="1">
            <a:spLocks noGrp="1"/>
          </p:cNvSpPr>
          <p:nvPr>
            <p:ph type="subTitle" idx="1"/>
          </p:nvPr>
        </p:nvSpPr>
        <p:spPr>
          <a:xfrm>
            <a:off x="2391913" y="2473550"/>
            <a:ext cx="4360200" cy="100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4" name="Google Shape;574;p9"/>
          <p:cNvSpPr/>
          <p:nvPr/>
        </p:nvSpPr>
        <p:spPr>
          <a:xfrm>
            <a:off x="5755858" y="-1579800"/>
            <a:ext cx="4491750" cy="3643383"/>
          </a:xfrm>
          <a:custGeom>
            <a:avLst/>
            <a:gdLst/>
            <a:ahLst/>
            <a:cxnLst/>
            <a:rect l="l" t="t" r="r" b="b"/>
            <a:pathLst>
              <a:path w="12072" h="9792" extrusionOk="0">
                <a:moveTo>
                  <a:pt x="5700" y="0"/>
                </a:moveTo>
                <a:cubicBezTo>
                  <a:pt x="5260" y="0"/>
                  <a:pt x="4816" y="53"/>
                  <a:pt x="4385" y="147"/>
                </a:cubicBezTo>
                <a:cubicBezTo>
                  <a:pt x="3885" y="261"/>
                  <a:pt x="3385" y="443"/>
                  <a:pt x="2953" y="671"/>
                </a:cubicBezTo>
                <a:cubicBezTo>
                  <a:pt x="1656" y="1330"/>
                  <a:pt x="428" y="2922"/>
                  <a:pt x="269" y="4400"/>
                </a:cubicBezTo>
                <a:cubicBezTo>
                  <a:pt x="1" y="6864"/>
                  <a:pt x="1916" y="9791"/>
                  <a:pt x="4560" y="9791"/>
                </a:cubicBezTo>
                <a:cubicBezTo>
                  <a:pt x="4600" y="9791"/>
                  <a:pt x="4640" y="9791"/>
                  <a:pt x="4681" y="9789"/>
                </a:cubicBezTo>
                <a:cubicBezTo>
                  <a:pt x="7660" y="9698"/>
                  <a:pt x="12071" y="6583"/>
                  <a:pt x="10366" y="3308"/>
                </a:cubicBezTo>
                <a:cubicBezTo>
                  <a:pt x="9775" y="2149"/>
                  <a:pt x="8910" y="1057"/>
                  <a:pt x="7751" y="466"/>
                </a:cubicBezTo>
                <a:cubicBezTo>
                  <a:pt x="7129" y="141"/>
                  <a:pt x="6420" y="0"/>
                  <a:pt x="570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5" name="Google Shape;575;p9"/>
          <p:cNvSpPr/>
          <p:nvPr/>
        </p:nvSpPr>
        <p:spPr>
          <a:xfrm>
            <a:off x="-1406774" y="-6175"/>
            <a:ext cx="5024257" cy="2455980"/>
          </a:xfrm>
          <a:custGeom>
            <a:avLst/>
            <a:gdLst/>
            <a:ahLst/>
            <a:cxnLst/>
            <a:rect l="l" t="t" r="r" b="b"/>
            <a:pathLst>
              <a:path w="141828" h="69329" extrusionOk="0">
                <a:moveTo>
                  <a:pt x="1" y="0"/>
                </a:moveTo>
                <a:cubicBezTo>
                  <a:pt x="1126" y="1003"/>
                  <a:pt x="2189" y="2067"/>
                  <a:pt x="3162" y="3161"/>
                </a:cubicBezTo>
                <a:cubicBezTo>
                  <a:pt x="11308" y="12341"/>
                  <a:pt x="15685" y="24134"/>
                  <a:pt x="21612" y="34894"/>
                </a:cubicBezTo>
                <a:cubicBezTo>
                  <a:pt x="24257" y="39636"/>
                  <a:pt x="27296" y="44256"/>
                  <a:pt x="30761" y="48481"/>
                </a:cubicBezTo>
                <a:cubicBezTo>
                  <a:pt x="37661" y="56931"/>
                  <a:pt x="46233" y="63892"/>
                  <a:pt x="56507" y="67326"/>
                </a:cubicBezTo>
                <a:cubicBezTo>
                  <a:pt x="60500" y="68665"/>
                  <a:pt x="64765" y="69329"/>
                  <a:pt x="69028" y="69329"/>
                </a:cubicBezTo>
                <a:cubicBezTo>
                  <a:pt x="81217" y="69329"/>
                  <a:pt x="93395" y="63906"/>
                  <a:pt x="99182" y="53344"/>
                </a:cubicBezTo>
                <a:cubicBezTo>
                  <a:pt x="102951" y="46475"/>
                  <a:pt x="103711" y="38420"/>
                  <a:pt x="105383" y="30760"/>
                </a:cubicBezTo>
                <a:cubicBezTo>
                  <a:pt x="107055" y="23101"/>
                  <a:pt x="110125" y="15076"/>
                  <a:pt x="116781" y="10912"/>
                </a:cubicBezTo>
                <a:cubicBezTo>
                  <a:pt x="121827" y="7751"/>
                  <a:pt x="128088" y="7356"/>
                  <a:pt x="133620" y="5198"/>
                </a:cubicBezTo>
                <a:cubicBezTo>
                  <a:pt x="136690" y="4012"/>
                  <a:pt x="139456" y="2219"/>
                  <a:pt x="14182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" name="Google Shape;576;p9"/>
          <p:cNvSpPr/>
          <p:nvPr/>
        </p:nvSpPr>
        <p:spPr>
          <a:xfrm>
            <a:off x="4737726" y="2545913"/>
            <a:ext cx="6045458" cy="3685342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7" name="Google Shape;577;p9"/>
          <p:cNvGrpSpPr/>
          <p:nvPr/>
        </p:nvGrpSpPr>
        <p:grpSpPr>
          <a:xfrm rot="1096894">
            <a:off x="807574" y="-1242466"/>
            <a:ext cx="11190173" cy="3538874"/>
            <a:chOff x="-2247300" y="3512811"/>
            <a:chExt cx="12801645" cy="4048499"/>
          </a:xfrm>
        </p:grpSpPr>
        <p:sp>
          <p:nvSpPr>
            <p:cNvPr id="578" name="Google Shape;578;p9"/>
            <p:cNvSpPr/>
            <p:nvPr/>
          </p:nvSpPr>
          <p:spPr>
            <a:xfrm>
              <a:off x="-2247300" y="3512811"/>
              <a:ext cx="12801645" cy="1688725"/>
            </a:xfrm>
            <a:custGeom>
              <a:avLst/>
              <a:gdLst/>
              <a:ahLst/>
              <a:cxnLst/>
              <a:rect l="l" t="t" r="r" b="b"/>
              <a:pathLst>
                <a:path w="197984" h="26117" fill="none" extrusionOk="0">
                  <a:moveTo>
                    <a:pt x="197984" y="26116"/>
                  </a:moveTo>
                  <a:cubicBezTo>
                    <a:pt x="177481" y="6472"/>
                    <a:pt x="154299" y="4549"/>
                    <a:pt x="142100" y="5959"/>
                  </a:cubicBezTo>
                  <a:cubicBezTo>
                    <a:pt x="119995" y="8522"/>
                    <a:pt x="114190" y="21567"/>
                    <a:pt x="96672" y="22490"/>
                  </a:cubicBezTo>
                  <a:cubicBezTo>
                    <a:pt x="79155" y="23412"/>
                    <a:pt x="64547" y="0"/>
                    <a:pt x="30409" y="4383"/>
                  </a:cubicBezTo>
                  <a:cubicBezTo>
                    <a:pt x="21669" y="5511"/>
                    <a:pt x="4049" y="8176"/>
                    <a:pt x="0" y="1987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9"/>
            <p:cNvSpPr/>
            <p:nvPr/>
          </p:nvSpPr>
          <p:spPr>
            <a:xfrm>
              <a:off x="-2244002" y="3666057"/>
              <a:ext cx="12672390" cy="1858587"/>
            </a:xfrm>
            <a:custGeom>
              <a:avLst/>
              <a:gdLst/>
              <a:ahLst/>
              <a:cxnLst/>
              <a:rect l="l" t="t" r="r" b="b"/>
              <a:pathLst>
                <a:path w="195985" h="28744" fill="none" extrusionOk="0">
                  <a:moveTo>
                    <a:pt x="195985" y="28744"/>
                  </a:moveTo>
                  <a:cubicBezTo>
                    <a:pt x="176725" y="8843"/>
                    <a:pt x="155914" y="4922"/>
                    <a:pt x="142907" y="6767"/>
                  </a:cubicBezTo>
                  <a:cubicBezTo>
                    <a:pt x="121648" y="9778"/>
                    <a:pt x="111051" y="27885"/>
                    <a:pt x="89599" y="23413"/>
                  </a:cubicBezTo>
                  <a:cubicBezTo>
                    <a:pt x="73286" y="20017"/>
                    <a:pt x="57601" y="1"/>
                    <a:pt x="29281" y="3576"/>
                  </a:cubicBezTo>
                  <a:cubicBezTo>
                    <a:pt x="20529" y="4665"/>
                    <a:pt x="4216" y="8984"/>
                    <a:pt x="0" y="405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9"/>
            <p:cNvSpPr/>
            <p:nvPr/>
          </p:nvSpPr>
          <p:spPr>
            <a:xfrm>
              <a:off x="-2240705" y="3822665"/>
              <a:ext cx="12542359" cy="2283662"/>
            </a:xfrm>
            <a:custGeom>
              <a:avLst/>
              <a:gdLst/>
              <a:ahLst/>
              <a:cxnLst/>
              <a:rect l="l" t="t" r="r" b="b"/>
              <a:pathLst>
                <a:path w="193974" h="35318" fill="none" extrusionOk="0">
                  <a:moveTo>
                    <a:pt x="193973" y="31319"/>
                  </a:moveTo>
                  <a:cubicBezTo>
                    <a:pt x="175969" y="11162"/>
                    <a:pt x="157516" y="5204"/>
                    <a:pt x="143715" y="7510"/>
                  </a:cubicBezTo>
                  <a:cubicBezTo>
                    <a:pt x="123289" y="10919"/>
                    <a:pt x="108065" y="35317"/>
                    <a:pt x="82526" y="24297"/>
                  </a:cubicBezTo>
                  <a:cubicBezTo>
                    <a:pt x="67482" y="17800"/>
                    <a:pt x="50656" y="1"/>
                    <a:pt x="28167" y="2718"/>
                  </a:cubicBezTo>
                  <a:cubicBezTo>
                    <a:pt x="19389" y="3781"/>
                    <a:pt x="4383" y="9740"/>
                    <a:pt x="1" y="6062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9"/>
            <p:cNvSpPr/>
            <p:nvPr/>
          </p:nvSpPr>
          <p:spPr>
            <a:xfrm>
              <a:off x="-2237407" y="3974295"/>
              <a:ext cx="12413103" cy="2837151"/>
            </a:xfrm>
            <a:custGeom>
              <a:avLst/>
              <a:gdLst/>
              <a:ahLst/>
              <a:cxnLst/>
              <a:rect l="l" t="t" r="r" b="b"/>
              <a:pathLst>
                <a:path w="191975" h="43878" fill="none" extrusionOk="0">
                  <a:moveTo>
                    <a:pt x="191974" y="33959"/>
                  </a:moveTo>
                  <a:cubicBezTo>
                    <a:pt x="175213" y="13559"/>
                    <a:pt x="159118" y="5537"/>
                    <a:pt x="144522" y="8343"/>
                  </a:cubicBezTo>
                  <a:cubicBezTo>
                    <a:pt x="124916" y="12085"/>
                    <a:pt x="104477" y="43877"/>
                    <a:pt x="75452" y="25245"/>
                  </a:cubicBezTo>
                  <a:cubicBezTo>
                    <a:pt x="61344" y="16198"/>
                    <a:pt x="43711" y="1"/>
                    <a:pt x="27039" y="1936"/>
                  </a:cubicBezTo>
                  <a:cubicBezTo>
                    <a:pt x="18236" y="2961"/>
                    <a:pt x="4537" y="10573"/>
                    <a:pt x="1" y="815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9"/>
            <p:cNvSpPr/>
            <p:nvPr/>
          </p:nvSpPr>
          <p:spPr>
            <a:xfrm>
              <a:off x="-2234045" y="4125148"/>
              <a:ext cx="12283784" cy="3436162"/>
            </a:xfrm>
            <a:custGeom>
              <a:avLst/>
              <a:gdLst/>
              <a:ahLst/>
              <a:cxnLst/>
              <a:rect l="l" t="t" r="r" b="b"/>
              <a:pathLst>
                <a:path w="189975" h="53142" fill="none" extrusionOk="0">
                  <a:moveTo>
                    <a:pt x="189975" y="36624"/>
                  </a:moveTo>
                  <a:cubicBezTo>
                    <a:pt x="174456" y="15980"/>
                    <a:pt x="160719" y="5856"/>
                    <a:pt x="145329" y="9175"/>
                  </a:cubicBezTo>
                  <a:cubicBezTo>
                    <a:pt x="126543" y="13237"/>
                    <a:pt x="100030" y="53141"/>
                    <a:pt x="68378" y="26218"/>
                  </a:cubicBezTo>
                  <a:cubicBezTo>
                    <a:pt x="54872" y="14737"/>
                    <a:pt x="36752" y="0"/>
                    <a:pt x="25924" y="1166"/>
                  </a:cubicBezTo>
                  <a:cubicBezTo>
                    <a:pt x="17095" y="2127"/>
                    <a:pt x="4703" y="11418"/>
                    <a:pt x="0" y="1023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3" name="Google Shape;583;p9"/>
          <p:cNvGrpSpPr/>
          <p:nvPr/>
        </p:nvGrpSpPr>
        <p:grpSpPr>
          <a:xfrm rot="1096894">
            <a:off x="2882006" y="-1650716"/>
            <a:ext cx="344778" cy="520785"/>
            <a:chOff x="159762" y="4811199"/>
            <a:chExt cx="394428" cy="595782"/>
          </a:xfrm>
        </p:grpSpPr>
        <p:sp>
          <p:nvSpPr>
            <p:cNvPr id="584" name="Google Shape;584;p9"/>
            <p:cNvSpPr/>
            <p:nvPr/>
          </p:nvSpPr>
          <p:spPr>
            <a:xfrm>
              <a:off x="344498" y="5198129"/>
              <a:ext cx="209692" cy="194239"/>
            </a:xfrm>
            <a:custGeom>
              <a:avLst/>
              <a:gdLst/>
              <a:ahLst/>
              <a:cxnLst/>
              <a:rect l="l" t="t" r="r" b="b"/>
              <a:pathLst>
                <a:path w="3243" h="3004" extrusionOk="0">
                  <a:moveTo>
                    <a:pt x="1963" y="0"/>
                  </a:moveTo>
                  <a:cubicBezTo>
                    <a:pt x="1465" y="0"/>
                    <a:pt x="917" y="284"/>
                    <a:pt x="552" y="795"/>
                  </a:cubicBezTo>
                  <a:cubicBezTo>
                    <a:pt x="1" y="1551"/>
                    <a:pt x="65" y="2487"/>
                    <a:pt x="718" y="2858"/>
                  </a:cubicBezTo>
                  <a:cubicBezTo>
                    <a:pt x="892" y="2957"/>
                    <a:pt x="1085" y="3003"/>
                    <a:pt x="1284" y="3003"/>
                  </a:cubicBezTo>
                  <a:cubicBezTo>
                    <a:pt x="1836" y="3003"/>
                    <a:pt x="2436" y="2648"/>
                    <a:pt x="2794" y="2064"/>
                  </a:cubicBezTo>
                  <a:cubicBezTo>
                    <a:pt x="3243" y="1321"/>
                    <a:pt x="3115" y="475"/>
                    <a:pt x="2525" y="142"/>
                  </a:cubicBezTo>
                  <a:cubicBezTo>
                    <a:pt x="2356" y="46"/>
                    <a:pt x="2163" y="0"/>
                    <a:pt x="196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9"/>
            <p:cNvSpPr/>
            <p:nvPr/>
          </p:nvSpPr>
          <p:spPr>
            <a:xfrm>
              <a:off x="344498" y="5185714"/>
              <a:ext cx="209692" cy="221267"/>
            </a:xfrm>
            <a:custGeom>
              <a:avLst/>
              <a:gdLst/>
              <a:ahLst/>
              <a:cxnLst/>
              <a:rect l="l" t="t" r="r" b="b"/>
              <a:pathLst>
                <a:path w="3243" h="3422" fill="none" extrusionOk="0">
                  <a:moveTo>
                    <a:pt x="718" y="3050"/>
                  </a:moveTo>
                  <a:cubicBezTo>
                    <a:pt x="65" y="2679"/>
                    <a:pt x="1" y="1743"/>
                    <a:pt x="552" y="987"/>
                  </a:cubicBezTo>
                  <a:cubicBezTo>
                    <a:pt x="1064" y="270"/>
                    <a:pt x="1936" y="1"/>
                    <a:pt x="2525" y="334"/>
                  </a:cubicBezTo>
                  <a:cubicBezTo>
                    <a:pt x="3115" y="667"/>
                    <a:pt x="3243" y="1513"/>
                    <a:pt x="2794" y="2256"/>
                  </a:cubicBezTo>
                  <a:cubicBezTo>
                    <a:pt x="2307" y="3050"/>
                    <a:pt x="1372" y="3422"/>
                    <a:pt x="718" y="3050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9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9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fill="none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8" name="Google Shape;588;p9"/>
          <p:cNvSpPr/>
          <p:nvPr/>
        </p:nvSpPr>
        <p:spPr>
          <a:xfrm rot="1097008">
            <a:off x="7301714" y="191703"/>
            <a:ext cx="405613" cy="447660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9" name="Google Shape;589;p9"/>
          <p:cNvGrpSpPr/>
          <p:nvPr/>
        </p:nvGrpSpPr>
        <p:grpSpPr>
          <a:xfrm rot="-71143">
            <a:off x="6073063" y="212319"/>
            <a:ext cx="538939" cy="592532"/>
            <a:chOff x="5118856" y="3486300"/>
            <a:chExt cx="516312" cy="567655"/>
          </a:xfrm>
        </p:grpSpPr>
        <p:sp>
          <p:nvSpPr>
            <p:cNvPr id="590" name="Google Shape;590;p9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9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9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3" name="Google Shape;593;p9"/>
          <p:cNvGrpSpPr/>
          <p:nvPr/>
        </p:nvGrpSpPr>
        <p:grpSpPr>
          <a:xfrm rot="1096894">
            <a:off x="8098103" y="-146606"/>
            <a:ext cx="499077" cy="935084"/>
            <a:chOff x="5906877" y="4080403"/>
            <a:chExt cx="570948" cy="1069743"/>
          </a:xfrm>
        </p:grpSpPr>
        <p:sp>
          <p:nvSpPr>
            <p:cNvPr id="594" name="Google Shape;594;p9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9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9"/>
            <p:cNvSpPr/>
            <p:nvPr/>
          </p:nvSpPr>
          <p:spPr>
            <a:xfrm>
              <a:off x="6053528" y="4869200"/>
              <a:ext cx="95374" cy="36533"/>
            </a:xfrm>
            <a:custGeom>
              <a:avLst/>
              <a:gdLst/>
              <a:ahLst/>
              <a:cxnLst/>
              <a:rect l="l" t="t" r="r" b="b"/>
              <a:pathLst>
                <a:path w="1475" h="565" fill="none" extrusionOk="0">
                  <a:moveTo>
                    <a:pt x="0" y="487"/>
                  </a:moveTo>
                  <a:cubicBezTo>
                    <a:pt x="308" y="154"/>
                    <a:pt x="667" y="0"/>
                    <a:pt x="936" y="26"/>
                  </a:cubicBezTo>
                  <a:cubicBezTo>
                    <a:pt x="1026" y="26"/>
                    <a:pt x="1102" y="52"/>
                    <a:pt x="1179" y="103"/>
                  </a:cubicBezTo>
                  <a:cubicBezTo>
                    <a:pt x="1308" y="193"/>
                    <a:pt x="1410" y="346"/>
                    <a:pt x="1474" y="564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9"/>
            <p:cNvSpPr/>
            <p:nvPr/>
          </p:nvSpPr>
          <p:spPr>
            <a:xfrm>
              <a:off x="6011240" y="4952030"/>
              <a:ext cx="11703" cy="68863"/>
            </a:xfrm>
            <a:custGeom>
              <a:avLst/>
              <a:gdLst/>
              <a:ahLst/>
              <a:cxnLst/>
              <a:rect l="l" t="t" r="r" b="b"/>
              <a:pathLst>
                <a:path w="181" h="1065" fill="none" extrusionOk="0">
                  <a:moveTo>
                    <a:pt x="52" y="1064"/>
                  </a:moveTo>
                  <a:cubicBezTo>
                    <a:pt x="1" y="757"/>
                    <a:pt x="39" y="385"/>
                    <a:pt x="180" y="1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9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9" name="Google Shape;599;p9"/>
          <p:cNvGrpSpPr/>
          <p:nvPr/>
        </p:nvGrpSpPr>
        <p:grpSpPr>
          <a:xfrm rot="1096894">
            <a:off x="4337563" y="-1111670"/>
            <a:ext cx="846060" cy="570071"/>
            <a:chOff x="897994" y="4240309"/>
            <a:chExt cx="967900" cy="652165"/>
          </a:xfrm>
        </p:grpSpPr>
        <p:sp>
          <p:nvSpPr>
            <p:cNvPr id="600" name="Google Shape;600;p9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9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9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9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9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9"/>
          <p:cNvGrpSpPr/>
          <p:nvPr/>
        </p:nvGrpSpPr>
        <p:grpSpPr>
          <a:xfrm rot="1096894">
            <a:off x="2388131" y="-2298535"/>
            <a:ext cx="462906" cy="580920"/>
            <a:chOff x="-1130414" y="3808634"/>
            <a:chExt cx="529568" cy="664577"/>
          </a:xfrm>
        </p:grpSpPr>
        <p:sp>
          <p:nvSpPr>
            <p:cNvPr id="606" name="Google Shape;606;p9"/>
            <p:cNvSpPr/>
            <p:nvPr/>
          </p:nvSpPr>
          <p:spPr>
            <a:xfrm>
              <a:off x="-891751" y="3820984"/>
              <a:ext cx="290905" cy="163654"/>
            </a:xfrm>
            <a:custGeom>
              <a:avLst/>
              <a:gdLst/>
              <a:ahLst/>
              <a:cxnLst/>
              <a:rect l="l" t="t" r="r" b="b"/>
              <a:pathLst>
                <a:path w="4499" h="2531" extrusionOk="0">
                  <a:moveTo>
                    <a:pt x="3318" y="1"/>
                  </a:moveTo>
                  <a:cubicBezTo>
                    <a:pt x="2767" y="1"/>
                    <a:pt x="2047" y="215"/>
                    <a:pt x="1410" y="591"/>
                  </a:cubicBezTo>
                  <a:cubicBezTo>
                    <a:pt x="449" y="1142"/>
                    <a:pt x="0" y="1885"/>
                    <a:pt x="334" y="2269"/>
                  </a:cubicBezTo>
                  <a:cubicBezTo>
                    <a:pt x="481" y="2444"/>
                    <a:pt x="763" y="2530"/>
                    <a:pt x="1119" y="2530"/>
                  </a:cubicBezTo>
                  <a:cubicBezTo>
                    <a:pt x="1598" y="2530"/>
                    <a:pt x="2211" y="2373"/>
                    <a:pt x="2807" y="2064"/>
                  </a:cubicBezTo>
                  <a:cubicBezTo>
                    <a:pt x="3922" y="1501"/>
                    <a:pt x="4498" y="642"/>
                    <a:pt x="4050" y="219"/>
                  </a:cubicBezTo>
                  <a:cubicBezTo>
                    <a:pt x="3892" y="70"/>
                    <a:pt x="3632" y="1"/>
                    <a:pt x="331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9"/>
            <p:cNvSpPr/>
            <p:nvPr/>
          </p:nvSpPr>
          <p:spPr>
            <a:xfrm>
              <a:off x="-891751" y="3808634"/>
              <a:ext cx="290905" cy="185639"/>
            </a:xfrm>
            <a:custGeom>
              <a:avLst/>
              <a:gdLst/>
              <a:ahLst/>
              <a:cxnLst/>
              <a:rect l="l" t="t" r="r" b="b"/>
              <a:pathLst>
                <a:path w="4499" h="2871" fill="none" extrusionOk="0">
                  <a:moveTo>
                    <a:pt x="4050" y="410"/>
                  </a:moveTo>
                  <a:cubicBezTo>
                    <a:pt x="4498" y="833"/>
                    <a:pt x="3922" y="1692"/>
                    <a:pt x="2807" y="2255"/>
                  </a:cubicBezTo>
                  <a:cubicBezTo>
                    <a:pt x="1769" y="2794"/>
                    <a:pt x="680" y="2870"/>
                    <a:pt x="334" y="2460"/>
                  </a:cubicBezTo>
                  <a:cubicBezTo>
                    <a:pt x="0" y="2076"/>
                    <a:pt x="449" y="1333"/>
                    <a:pt x="1410" y="782"/>
                  </a:cubicBezTo>
                  <a:cubicBezTo>
                    <a:pt x="2410" y="192"/>
                    <a:pt x="3614" y="0"/>
                    <a:pt x="4050" y="410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9"/>
            <p:cNvSpPr/>
            <p:nvPr/>
          </p:nvSpPr>
          <p:spPr>
            <a:xfrm>
              <a:off x="-711930" y="3863272"/>
              <a:ext cx="29873" cy="10022"/>
            </a:xfrm>
            <a:custGeom>
              <a:avLst/>
              <a:gdLst/>
              <a:ahLst/>
              <a:cxnLst/>
              <a:rect l="l" t="t" r="r" b="b"/>
              <a:pathLst>
                <a:path w="462" h="155" fill="none" extrusionOk="0">
                  <a:moveTo>
                    <a:pt x="0" y="14"/>
                  </a:moveTo>
                  <a:cubicBezTo>
                    <a:pt x="116" y="1"/>
                    <a:pt x="333" y="1"/>
                    <a:pt x="423" y="91"/>
                  </a:cubicBezTo>
                  <a:cubicBezTo>
                    <a:pt x="436" y="103"/>
                    <a:pt x="449" y="116"/>
                    <a:pt x="462" y="155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9"/>
            <p:cNvSpPr/>
            <p:nvPr/>
          </p:nvSpPr>
          <p:spPr>
            <a:xfrm>
              <a:off x="-813059" y="3880666"/>
              <a:ext cx="48948" cy="37373"/>
            </a:xfrm>
            <a:custGeom>
              <a:avLst/>
              <a:gdLst/>
              <a:ahLst/>
              <a:cxnLst/>
              <a:rect l="l" t="t" r="r" b="b"/>
              <a:pathLst>
                <a:path w="757" h="578" fill="none" extrusionOk="0">
                  <a:moveTo>
                    <a:pt x="1" y="578"/>
                  </a:moveTo>
                  <a:cubicBezTo>
                    <a:pt x="103" y="424"/>
                    <a:pt x="308" y="244"/>
                    <a:pt x="565" y="103"/>
                  </a:cubicBezTo>
                  <a:cubicBezTo>
                    <a:pt x="629" y="65"/>
                    <a:pt x="693" y="27"/>
                    <a:pt x="757" y="1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9"/>
            <p:cNvSpPr/>
            <p:nvPr/>
          </p:nvSpPr>
          <p:spPr>
            <a:xfrm>
              <a:off x="-1130414" y="3927092"/>
              <a:ext cx="258640" cy="546118"/>
            </a:xfrm>
            <a:custGeom>
              <a:avLst/>
              <a:gdLst/>
              <a:ahLst/>
              <a:cxnLst/>
              <a:rect l="l" t="t" r="r" b="b"/>
              <a:pathLst>
                <a:path w="4000" h="8446" fill="none" extrusionOk="0">
                  <a:moveTo>
                    <a:pt x="3999" y="1"/>
                  </a:moveTo>
                  <a:lnTo>
                    <a:pt x="1" y="8445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1" name="Google Shape;611;p9"/>
          <p:cNvGrpSpPr/>
          <p:nvPr/>
        </p:nvGrpSpPr>
        <p:grpSpPr>
          <a:xfrm rot="1096894">
            <a:off x="3548128" y="-1851532"/>
            <a:ext cx="1198013" cy="508520"/>
            <a:chOff x="255848" y="3748111"/>
            <a:chExt cx="1370536" cy="581751"/>
          </a:xfrm>
        </p:grpSpPr>
        <p:sp>
          <p:nvSpPr>
            <p:cNvPr id="612" name="Google Shape;612;p9"/>
            <p:cNvSpPr/>
            <p:nvPr/>
          </p:nvSpPr>
          <p:spPr>
            <a:xfrm>
              <a:off x="255848" y="4064949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9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9"/>
            <p:cNvSpPr/>
            <p:nvPr/>
          </p:nvSpPr>
          <p:spPr>
            <a:xfrm>
              <a:off x="342041" y="4115190"/>
              <a:ext cx="52245" cy="2522"/>
            </a:xfrm>
            <a:custGeom>
              <a:avLst/>
              <a:gdLst/>
              <a:ahLst/>
              <a:cxnLst/>
              <a:rect l="l" t="t" r="r" b="b"/>
              <a:pathLst>
                <a:path w="808" h="39" fill="none" extrusionOk="0">
                  <a:moveTo>
                    <a:pt x="0" y="39"/>
                  </a:moveTo>
                  <a:cubicBezTo>
                    <a:pt x="103" y="13"/>
                    <a:pt x="231" y="0"/>
                    <a:pt x="372" y="0"/>
                  </a:cubicBezTo>
                  <a:cubicBezTo>
                    <a:pt x="526" y="0"/>
                    <a:pt x="667" y="13"/>
                    <a:pt x="808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9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9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9"/>
            <p:cNvSpPr/>
            <p:nvPr/>
          </p:nvSpPr>
          <p:spPr>
            <a:xfrm>
              <a:off x="970932" y="4222915"/>
              <a:ext cx="50629" cy="2522"/>
            </a:xfrm>
            <a:custGeom>
              <a:avLst/>
              <a:gdLst/>
              <a:ahLst/>
              <a:cxnLst/>
              <a:rect l="l" t="t" r="r" b="b"/>
              <a:pathLst>
                <a:path w="783" h="39" fill="none" extrusionOk="0">
                  <a:moveTo>
                    <a:pt x="0" y="39"/>
                  </a:moveTo>
                  <a:cubicBezTo>
                    <a:pt x="103" y="13"/>
                    <a:pt x="218" y="0"/>
                    <a:pt x="346" y="0"/>
                  </a:cubicBezTo>
                  <a:cubicBezTo>
                    <a:pt x="500" y="0"/>
                    <a:pt x="641" y="13"/>
                    <a:pt x="782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9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9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" name="Google Shape;620;p9"/>
          <p:cNvGrpSpPr/>
          <p:nvPr/>
        </p:nvGrpSpPr>
        <p:grpSpPr>
          <a:xfrm rot="1096894">
            <a:off x="4420265" y="-323140"/>
            <a:ext cx="1389222" cy="676557"/>
            <a:chOff x="1698430" y="4498823"/>
            <a:chExt cx="1589281" cy="773986"/>
          </a:xfrm>
        </p:grpSpPr>
        <p:sp>
          <p:nvSpPr>
            <p:cNvPr id="621" name="Google Shape;621;p9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9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9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9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9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9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9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1" name="Google Shape;631;p9"/>
          <p:cNvGrpSpPr/>
          <p:nvPr/>
        </p:nvGrpSpPr>
        <p:grpSpPr>
          <a:xfrm rot="1096894">
            <a:off x="9159172" y="-106652"/>
            <a:ext cx="730874" cy="806895"/>
            <a:chOff x="6799261" y="3792016"/>
            <a:chExt cx="836125" cy="923094"/>
          </a:xfrm>
        </p:grpSpPr>
        <p:sp>
          <p:nvSpPr>
            <p:cNvPr id="632" name="Google Shape;632;p9"/>
            <p:cNvSpPr/>
            <p:nvPr/>
          </p:nvSpPr>
          <p:spPr>
            <a:xfrm>
              <a:off x="6799261" y="4450327"/>
              <a:ext cx="253597" cy="227733"/>
            </a:xfrm>
            <a:custGeom>
              <a:avLst/>
              <a:gdLst/>
              <a:ahLst/>
              <a:cxnLst/>
              <a:rect l="l" t="t" r="r" b="b"/>
              <a:pathLst>
                <a:path w="3922" h="3522" extrusionOk="0">
                  <a:moveTo>
                    <a:pt x="2548" y="0"/>
                  </a:moveTo>
                  <a:cubicBezTo>
                    <a:pt x="2122" y="0"/>
                    <a:pt x="1633" y="183"/>
                    <a:pt x="1192" y="545"/>
                  </a:cubicBezTo>
                  <a:cubicBezTo>
                    <a:pt x="346" y="1250"/>
                    <a:pt x="0" y="2352"/>
                    <a:pt x="423" y="3031"/>
                  </a:cubicBezTo>
                  <a:cubicBezTo>
                    <a:pt x="625" y="3358"/>
                    <a:pt x="974" y="3522"/>
                    <a:pt x="1377" y="3522"/>
                  </a:cubicBezTo>
                  <a:cubicBezTo>
                    <a:pt x="1796" y="3522"/>
                    <a:pt x="2273" y="3345"/>
                    <a:pt x="2704" y="2993"/>
                  </a:cubicBezTo>
                  <a:cubicBezTo>
                    <a:pt x="3563" y="2288"/>
                    <a:pt x="3922" y="1173"/>
                    <a:pt x="3499" y="494"/>
                  </a:cubicBezTo>
                  <a:cubicBezTo>
                    <a:pt x="3299" y="164"/>
                    <a:pt x="2952" y="0"/>
                    <a:pt x="25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6799261" y="4438300"/>
              <a:ext cx="253597" cy="251139"/>
            </a:xfrm>
            <a:custGeom>
              <a:avLst/>
              <a:gdLst/>
              <a:ahLst/>
              <a:cxnLst/>
              <a:rect l="l" t="t" r="r" b="b"/>
              <a:pathLst>
                <a:path w="3922" h="3884" fill="none" extrusionOk="0">
                  <a:moveTo>
                    <a:pt x="3499" y="680"/>
                  </a:moveTo>
                  <a:cubicBezTo>
                    <a:pt x="3922" y="1359"/>
                    <a:pt x="3563" y="2474"/>
                    <a:pt x="2704" y="3179"/>
                  </a:cubicBezTo>
                  <a:cubicBezTo>
                    <a:pt x="1859" y="3871"/>
                    <a:pt x="833" y="3884"/>
                    <a:pt x="423" y="3217"/>
                  </a:cubicBezTo>
                  <a:cubicBezTo>
                    <a:pt x="0" y="2538"/>
                    <a:pt x="346" y="1436"/>
                    <a:pt x="1192" y="731"/>
                  </a:cubicBezTo>
                  <a:cubicBezTo>
                    <a:pt x="2051" y="27"/>
                    <a:pt x="3089" y="1"/>
                    <a:pt x="3499" y="680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6921081" y="4517057"/>
              <a:ext cx="50564" cy="14161"/>
            </a:xfrm>
            <a:custGeom>
              <a:avLst/>
              <a:gdLst/>
              <a:ahLst/>
              <a:cxnLst/>
              <a:rect l="l" t="t" r="r" b="b"/>
              <a:pathLst>
                <a:path w="782" h="219" fill="none" extrusionOk="0">
                  <a:moveTo>
                    <a:pt x="0" y="218"/>
                  </a:moveTo>
                  <a:cubicBezTo>
                    <a:pt x="64" y="180"/>
                    <a:pt x="128" y="141"/>
                    <a:pt x="192" y="116"/>
                  </a:cubicBezTo>
                  <a:cubicBezTo>
                    <a:pt x="487" y="0"/>
                    <a:pt x="718" y="39"/>
                    <a:pt x="782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6874655" y="4557664"/>
              <a:ext cx="17458" cy="44809"/>
            </a:xfrm>
            <a:custGeom>
              <a:avLst/>
              <a:gdLst/>
              <a:ahLst/>
              <a:cxnLst/>
              <a:rect l="l" t="t" r="r" b="b"/>
              <a:pathLst>
                <a:path w="270" h="693" fill="none" extrusionOk="0">
                  <a:moveTo>
                    <a:pt x="77" y="692"/>
                  </a:moveTo>
                  <a:cubicBezTo>
                    <a:pt x="1" y="577"/>
                    <a:pt x="65" y="295"/>
                    <a:pt x="270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7369310" y="4471213"/>
              <a:ext cx="266076" cy="232323"/>
            </a:xfrm>
            <a:custGeom>
              <a:avLst/>
              <a:gdLst/>
              <a:ahLst/>
              <a:cxnLst/>
              <a:rect l="l" t="t" r="r" b="b"/>
              <a:pathLst>
                <a:path w="4115" h="3593" extrusionOk="0">
                  <a:moveTo>
                    <a:pt x="2700" y="1"/>
                  </a:moveTo>
                  <a:cubicBezTo>
                    <a:pt x="2254" y="1"/>
                    <a:pt x="1743" y="187"/>
                    <a:pt x="1282" y="556"/>
                  </a:cubicBezTo>
                  <a:cubicBezTo>
                    <a:pt x="385" y="1273"/>
                    <a:pt x="1" y="2401"/>
                    <a:pt x="424" y="3093"/>
                  </a:cubicBezTo>
                  <a:cubicBezTo>
                    <a:pt x="631" y="3426"/>
                    <a:pt x="993" y="3593"/>
                    <a:pt x="1414" y="3593"/>
                  </a:cubicBezTo>
                  <a:cubicBezTo>
                    <a:pt x="1850" y="3593"/>
                    <a:pt x="2350" y="3413"/>
                    <a:pt x="2807" y="3054"/>
                  </a:cubicBezTo>
                  <a:cubicBezTo>
                    <a:pt x="3717" y="2337"/>
                    <a:pt x="4114" y="1196"/>
                    <a:pt x="3691" y="504"/>
                  </a:cubicBezTo>
                  <a:cubicBezTo>
                    <a:pt x="3486" y="168"/>
                    <a:pt x="3122" y="1"/>
                    <a:pt x="27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9"/>
            <p:cNvSpPr/>
            <p:nvPr/>
          </p:nvSpPr>
          <p:spPr>
            <a:xfrm>
              <a:off x="7369310" y="4459056"/>
              <a:ext cx="266076" cy="256054"/>
            </a:xfrm>
            <a:custGeom>
              <a:avLst/>
              <a:gdLst/>
              <a:ahLst/>
              <a:cxnLst/>
              <a:rect l="l" t="t" r="r" b="b"/>
              <a:pathLst>
                <a:path w="4115" h="3960" fill="none" extrusionOk="0">
                  <a:moveTo>
                    <a:pt x="3691" y="692"/>
                  </a:moveTo>
                  <a:cubicBezTo>
                    <a:pt x="4114" y="1384"/>
                    <a:pt x="3717" y="2525"/>
                    <a:pt x="2807" y="3242"/>
                  </a:cubicBezTo>
                  <a:cubicBezTo>
                    <a:pt x="1910" y="3947"/>
                    <a:pt x="847" y="3960"/>
                    <a:pt x="424" y="3281"/>
                  </a:cubicBezTo>
                  <a:cubicBezTo>
                    <a:pt x="1" y="2589"/>
                    <a:pt x="385" y="1461"/>
                    <a:pt x="1282" y="744"/>
                  </a:cubicBezTo>
                  <a:cubicBezTo>
                    <a:pt x="2179" y="26"/>
                    <a:pt x="3269" y="0"/>
                    <a:pt x="3691" y="692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9"/>
            <p:cNvSpPr/>
            <p:nvPr/>
          </p:nvSpPr>
          <p:spPr>
            <a:xfrm>
              <a:off x="7496110" y="4539430"/>
              <a:ext cx="54767" cy="14936"/>
            </a:xfrm>
            <a:custGeom>
              <a:avLst/>
              <a:gdLst/>
              <a:ahLst/>
              <a:cxnLst/>
              <a:rect l="l" t="t" r="r" b="b"/>
              <a:pathLst>
                <a:path w="847" h="231" fill="none" extrusionOk="0">
                  <a:moveTo>
                    <a:pt x="0" y="231"/>
                  </a:moveTo>
                  <a:cubicBezTo>
                    <a:pt x="77" y="193"/>
                    <a:pt x="154" y="154"/>
                    <a:pt x="231" y="116"/>
                  </a:cubicBezTo>
                  <a:cubicBezTo>
                    <a:pt x="539" y="0"/>
                    <a:pt x="769" y="39"/>
                    <a:pt x="846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9"/>
            <p:cNvSpPr/>
            <p:nvPr/>
          </p:nvSpPr>
          <p:spPr>
            <a:xfrm>
              <a:off x="7448067" y="4580037"/>
              <a:ext cx="19075" cy="46426"/>
            </a:xfrm>
            <a:custGeom>
              <a:avLst/>
              <a:gdLst/>
              <a:ahLst/>
              <a:cxnLst/>
              <a:rect l="l" t="t" r="r" b="b"/>
              <a:pathLst>
                <a:path w="295" h="718" fill="none" extrusionOk="0">
                  <a:moveTo>
                    <a:pt x="77" y="718"/>
                  </a:moveTo>
                  <a:cubicBezTo>
                    <a:pt x="0" y="603"/>
                    <a:pt x="64" y="295"/>
                    <a:pt x="295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9"/>
            <p:cNvSpPr/>
            <p:nvPr/>
          </p:nvSpPr>
          <p:spPr>
            <a:xfrm>
              <a:off x="6865538" y="3792016"/>
              <a:ext cx="750767" cy="732533"/>
            </a:xfrm>
            <a:custGeom>
              <a:avLst/>
              <a:gdLst/>
              <a:ahLst/>
              <a:cxnLst/>
              <a:rect l="l" t="t" r="r" b="b"/>
              <a:pathLst>
                <a:path w="11611" h="11329" fill="none" extrusionOk="0">
                  <a:moveTo>
                    <a:pt x="2615" y="11008"/>
                  </a:moveTo>
                  <a:lnTo>
                    <a:pt x="1" y="1"/>
                  </a:lnTo>
                  <a:lnTo>
                    <a:pt x="8638" y="398"/>
                  </a:lnTo>
                  <a:lnTo>
                    <a:pt x="11611" y="11329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9"/>
            <p:cNvSpPr/>
            <p:nvPr/>
          </p:nvSpPr>
          <p:spPr>
            <a:xfrm>
              <a:off x="6901166" y="3942029"/>
              <a:ext cx="567650" cy="40671"/>
            </a:xfrm>
            <a:custGeom>
              <a:avLst/>
              <a:gdLst/>
              <a:ahLst/>
              <a:cxnLst/>
              <a:rect l="l" t="t" r="r" b="b"/>
              <a:pathLst>
                <a:path w="8779" h="629" fill="none" extrusionOk="0">
                  <a:moveTo>
                    <a:pt x="1" y="0"/>
                  </a:moveTo>
                  <a:lnTo>
                    <a:pt x="8779" y="62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" name="Google Shape;642;p9"/>
          <p:cNvGrpSpPr/>
          <p:nvPr/>
        </p:nvGrpSpPr>
        <p:grpSpPr>
          <a:xfrm rot="1096894">
            <a:off x="8824058" y="923553"/>
            <a:ext cx="538926" cy="696058"/>
            <a:chOff x="3429335" y="3683515"/>
            <a:chExt cx="616535" cy="796296"/>
          </a:xfrm>
        </p:grpSpPr>
        <p:sp>
          <p:nvSpPr>
            <p:cNvPr id="643" name="Google Shape;643;p9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9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9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9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9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9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9" name="Google Shape;649;p9"/>
          <p:cNvGrpSpPr/>
          <p:nvPr/>
        </p:nvGrpSpPr>
        <p:grpSpPr>
          <a:xfrm rot="1096894">
            <a:off x="1942843" y="-1701606"/>
            <a:ext cx="538926" cy="696114"/>
            <a:chOff x="-1381427" y="4599887"/>
            <a:chExt cx="616535" cy="796360"/>
          </a:xfrm>
        </p:grpSpPr>
        <p:sp>
          <p:nvSpPr>
            <p:cNvPr id="650" name="Google Shape;650;p9"/>
            <p:cNvSpPr/>
            <p:nvPr/>
          </p:nvSpPr>
          <p:spPr>
            <a:xfrm>
              <a:off x="-1381427" y="4960888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314" y="1"/>
                  </a:moveTo>
                  <a:cubicBezTo>
                    <a:pt x="649" y="1"/>
                    <a:pt x="88" y="396"/>
                    <a:pt x="51" y="927"/>
                  </a:cubicBezTo>
                  <a:cubicBezTo>
                    <a:pt x="0" y="1491"/>
                    <a:pt x="538" y="2004"/>
                    <a:pt x="1256" y="2068"/>
                  </a:cubicBezTo>
                  <a:cubicBezTo>
                    <a:pt x="1306" y="2072"/>
                    <a:pt x="1355" y="2075"/>
                    <a:pt x="1403" y="2075"/>
                  </a:cubicBezTo>
                  <a:cubicBezTo>
                    <a:pt x="2056" y="2075"/>
                    <a:pt x="2592" y="1683"/>
                    <a:pt x="2640" y="1158"/>
                  </a:cubicBezTo>
                  <a:cubicBezTo>
                    <a:pt x="2691" y="581"/>
                    <a:pt x="2153" y="69"/>
                    <a:pt x="1435" y="5"/>
                  </a:cubicBezTo>
                  <a:cubicBezTo>
                    <a:pt x="1395" y="2"/>
                    <a:pt x="1354" y="1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9"/>
            <p:cNvSpPr/>
            <p:nvPr/>
          </p:nvSpPr>
          <p:spPr>
            <a:xfrm>
              <a:off x="-1381427" y="495784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40" y="1205"/>
                  </a:moveTo>
                  <a:cubicBezTo>
                    <a:pt x="2589" y="1769"/>
                    <a:pt x="1974" y="2179"/>
                    <a:pt x="1256" y="2115"/>
                  </a:cubicBezTo>
                  <a:cubicBezTo>
                    <a:pt x="538" y="2051"/>
                    <a:pt x="0" y="1538"/>
                    <a:pt x="51" y="974"/>
                  </a:cubicBezTo>
                  <a:cubicBezTo>
                    <a:pt x="90" y="411"/>
                    <a:pt x="718" y="1"/>
                    <a:pt x="1435" y="52"/>
                  </a:cubicBezTo>
                  <a:cubicBezTo>
                    <a:pt x="2153" y="116"/>
                    <a:pt x="2691" y="628"/>
                    <a:pt x="2640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9"/>
            <p:cNvSpPr/>
            <p:nvPr/>
          </p:nvSpPr>
          <p:spPr>
            <a:xfrm>
              <a:off x="-1098925" y="5259039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0"/>
                  </a:moveTo>
                  <a:cubicBezTo>
                    <a:pt x="636" y="0"/>
                    <a:pt x="100" y="392"/>
                    <a:pt x="52" y="917"/>
                  </a:cubicBezTo>
                  <a:cubicBezTo>
                    <a:pt x="1" y="1493"/>
                    <a:pt x="539" y="2006"/>
                    <a:pt x="1257" y="2070"/>
                  </a:cubicBezTo>
                  <a:cubicBezTo>
                    <a:pt x="1297" y="2073"/>
                    <a:pt x="1338" y="2074"/>
                    <a:pt x="1378" y="2074"/>
                  </a:cubicBezTo>
                  <a:cubicBezTo>
                    <a:pt x="2044" y="2074"/>
                    <a:pt x="2605" y="1679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9"/>
            <p:cNvSpPr/>
            <p:nvPr/>
          </p:nvSpPr>
          <p:spPr>
            <a:xfrm>
              <a:off x="-1098925" y="525528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53" y="1206"/>
                  </a:moveTo>
                  <a:cubicBezTo>
                    <a:pt x="2602" y="1769"/>
                    <a:pt x="1974" y="2179"/>
                    <a:pt x="1257" y="2128"/>
                  </a:cubicBezTo>
                  <a:cubicBezTo>
                    <a:pt x="539" y="2064"/>
                    <a:pt x="1" y="1551"/>
                    <a:pt x="52" y="975"/>
                  </a:cubicBezTo>
                  <a:cubicBezTo>
                    <a:pt x="103" y="411"/>
                    <a:pt x="718" y="1"/>
                    <a:pt x="1436" y="65"/>
                  </a:cubicBezTo>
                  <a:cubicBezTo>
                    <a:pt x="2154" y="129"/>
                    <a:pt x="2692" y="642"/>
                    <a:pt x="2653" y="1206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9"/>
            <p:cNvSpPr/>
            <p:nvPr/>
          </p:nvSpPr>
          <p:spPr>
            <a:xfrm>
              <a:off x="-1214926" y="4599887"/>
              <a:ext cx="450034" cy="748310"/>
            </a:xfrm>
            <a:custGeom>
              <a:avLst/>
              <a:gdLst/>
              <a:ahLst/>
              <a:cxnLst/>
              <a:rect l="l" t="t" r="r" b="b"/>
              <a:pathLst>
                <a:path w="6960" h="11573" fill="none" extrusionOk="0">
                  <a:moveTo>
                    <a:pt x="1" y="6972"/>
                  </a:moveTo>
                  <a:lnTo>
                    <a:pt x="2897" y="1"/>
                  </a:lnTo>
                  <a:lnTo>
                    <a:pt x="6959" y="4537"/>
                  </a:lnTo>
                  <a:lnTo>
                    <a:pt x="4383" y="11572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9"/>
            <p:cNvSpPr/>
            <p:nvPr/>
          </p:nvSpPr>
          <p:spPr>
            <a:xfrm>
              <a:off x="-1066594" y="4694357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1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6" name="Google Shape;656;p9"/>
          <p:cNvSpPr/>
          <p:nvPr/>
        </p:nvSpPr>
        <p:spPr>
          <a:xfrm rot="1097008">
            <a:off x="9758815" y="1479056"/>
            <a:ext cx="405613" cy="447660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7" name="Google Shape;657;p9"/>
          <p:cNvGrpSpPr/>
          <p:nvPr/>
        </p:nvGrpSpPr>
        <p:grpSpPr>
          <a:xfrm rot="-7015576">
            <a:off x="-270264" y="3770023"/>
            <a:ext cx="2827018" cy="2248934"/>
            <a:chOff x="-1221177" y="-856963"/>
            <a:chExt cx="3089277" cy="2457565"/>
          </a:xfrm>
        </p:grpSpPr>
        <p:sp>
          <p:nvSpPr>
            <p:cNvPr id="658" name="Google Shape;658;p9"/>
            <p:cNvSpPr/>
            <p:nvPr/>
          </p:nvSpPr>
          <p:spPr>
            <a:xfrm>
              <a:off x="-1221177" y="-564373"/>
              <a:ext cx="3089277" cy="2164975"/>
            </a:xfrm>
            <a:custGeom>
              <a:avLst/>
              <a:gdLst/>
              <a:ahLst/>
              <a:cxnLst/>
              <a:rect l="l" t="t" r="r" b="b"/>
              <a:pathLst>
                <a:path w="65482" h="45890" fill="none" extrusionOk="0">
                  <a:moveTo>
                    <a:pt x="0" y="40751"/>
                  </a:moveTo>
                  <a:cubicBezTo>
                    <a:pt x="18837" y="45889"/>
                    <a:pt x="46927" y="45492"/>
                    <a:pt x="60600" y="14866"/>
                  </a:cubicBezTo>
                  <a:cubicBezTo>
                    <a:pt x="63047" y="9381"/>
                    <a:pt x="65482" y="1"/>
                    <a:pt x="65482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9"/>
            <p:cNvSpPr/>
            <p:nvPr/>
          </p:nvSpPr>
          <p:spPr>
            <a:xfrm>
              <a:off x="-1050729" y="-637497"/>
              <a:ext cx="2826970" cy="2014998"/>
            </a:xfrm>
            <a:custGeom>
              <a:avLst/>
              <a:gdLst/>
              <a:ahLst/>
              <a:cxnLst/>
              <a:rect l="l" t="t" r="r" b="b"/>
              <a:pathLst>
                <a:path w="59922" h="42711" fill="none" extrusionOk="0">
                  <a:moveTo>
                    <a:pt x="1" y="38610"/>
                  </a:moveTo>
                  <a:cubicBezTo>
                    <a:pt x="16980" y="42711"/>
                    <a:pt x="41814" y="41878"/>
                    <a:pt x="54885" y="14519"/>
                  </a:cubicBezTo>
                  <a:cubicBezTo>
                    <a:pt x="57474" y="9099"/>
                    <a:pt x="59921" y="0"/>
                    <a:pt x="59921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9"/>
            <p:cNvSpPr/>
            <p:nvPr/>
          </p:nvSpPr>
          <p:spPr>
            <a:xfrm>
              <a:off x="-880847" y="-710668"/>
              <a:ext cx="2564569" cy="1865729"/>
            </a:xfrm>
            <a:custGeom>
              <a:avLst/>
              <a:gdLst/>
              <a:ahLst/>
              <a:cxnLst/>
              <a:rect l="l" t="t" r="r" b="b"/>
              <a:pathLst>
                <a:path w="54360" h="39547" fill="none" extrusionOk="0">
                  <a:moveTo>
                    <a:pt x="1" y="36483"/>
                  </a:moveTo>
                  <a:cubicBezTo>
                    <a:pt x="15134" y="39546"/>
                    <a:pt x="36817" y="38303"/>
                    <a:pt x="49195" y="14186"/>
                  </a:cubicBezTo>
                  <a:cubicBezTo>
                    <a:pt x="51938" y="8830"/>
                    <a:pt x="54360" y="1"/>
                    <a:pt x="54360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9"/>
            <p:cNvSpPr/>
            <p:nvPr/>
          </p:nvSpPr>
          <p:spPr>
            <a:xfrm>
              <a:off x="-710353" y="-783792"/>
              <a:ext cx="2302168" cy="1715751"/>
            </a:xfrm>
            <a:custGeom>
              <a:avLst/>
              <a:gdLst/>
              <a:ahLst/>
              <a:cxnLst/>
              <a:rect l="l" t="t" r="r" b="b"/>
              <a:pathLst>
                <a:path w="48798" h="36368" fill="none" extrusionOk="0">
                  <a:moveTo>
                    <a:pt x="0" y="34356"/>
                  </a:moveTo>
                  <a:cubicBezTo>
                    <a:pt x="13276" y="36368"/>
                    <a:pt x="31883" y="34766"/>
                    <a:pt x="43480" y="13853"/>
                  </a:cubicBezTo>
                  <a:cubicBezTo>
                    <a:pt x="46401" y="8573"/>
                    <a:pt x="48798" y="0"/>
                    <a:pt x="48798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9"/>
            <p:cNvSpPr/>
            <p:nvPr/>
          </p:nvSpPr>
          <p:spPr>
            <a:xfrm>
              <a:off x="-540471" y="-856963"/>
              <a:ext cx="2040380" cy="1565868"/>
            </a:xfrm>
            <a:custGeom>
              <a:avLst/>
              <a:gdLst/>
              <a:ahLst/>
              <a:cxnLst/>
              <a:rect l="l" t="t" r="r" b="b"/>
              <a:pathLst>
                <a:path w="43249" h="33191" fill="none" extrusionOk="0">
                  <a:moveTo>
                    <a:pt x="0" y="32229"/>
                  </a:moveTo>
                  <a:cubicBezTo>
                    <a:pt x="11431" y="33190"/>
                    <a:pt x="27051" y="31294"/>
                    <a:pt x="37777" y="13520"/>
                  </a:cubicBezTo>
                  <a:cubicBezTo>
                    <a:pt x="40904" y="8317"/>
                    <a:pt x="43249" y="1"/>
                    <a:pt x="43249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3" name="Google Shape;663;p9"/>
          <p:cNvGrpSpPr/>
          <p:nvPr/>
        </p:nvGrpSpPr>
        <p:grpSpPr>
          <a:xfrm rot="1616586">
            <a:off x="230427" y="3974574"/>
            <a:ext cx="380657" cy="445321"/>
            <a:chOff x="828772" y="314668"/>
            <a:chExt cx="416010" cy="486680"/>
          </a:xfrm>
        </p:grpSpPr>
        <p:sp>
          <p:nvSpPr>
            <p:cNvPr id="664" name="Google Shape;664;p9"/>
            <p:cNvSpPr/>
            <p:nvPr/>
          </p:nvSpPr>
          <p:spPr>
            <a:xfrm>
              <a:off x="828772" y="325849"/>
              <a:ext cx="182624" cy="180501"/>
            </a:xfrm>
            <a:custGeom>
              <a:avLst/>
              <a:gdLst/>
              <a:ahLst/>
              <a:cxnLst/>
              <a:rect l="l" t="t" r="r" b="b"/>
              <a:pathLst>
                <a:path w="3871" h="3826" extrusionOk="0">
                  <a:moveTo>
                    <a:pt x="2277" y="1"/>
                  </a:moveTo>
                  <a:cubicBezTo>
                    <a:pt x="1531" y="1"/>
                    <a:pt x="747" y="588"/>
                    <a:pt x="398" y="1455"/>
                  </a:cubicBezTo>
                  <a:cubicBezTo>
                    <a:pt x="1" y="2454"/>
                    <a:pt x="321" y="3454"/>
                    <a:pt x="1103" y="3748"/>
                  </a:cubicBezTo>
                  <a:cubicBezTo>
                    <a:pt x="1245" y="3800"/>
                    <a:pt x="1395" y="3825"/>
                    <a:pt x="1548" y="3825"/>
                  </a:cubicBezTo>
                  <a:cubicBezTo>
                    <a:pt x="2224" y="3825"/>
                    <a:pt x="2961" y="3340"/>
                    <a:pt x="3358" y="2557"/>
                  </a:cubicBezTo>
                  <a:cubicBezTo>
                    <a:pt x="3871" y="1544"/>
                    <a:pt x="3602" y="417"/>
                    <a:pt x="2743" y="83"/>
                  </a:cubicBezTo>
                  <a:cubicBezTo>
                    <a:pt x="2593" y="27"/>
                    <a:pt x="2436" y="1"/>
                    <a:pt x="227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9"/>
            <p:cNvSpPr/>
            <p:nvPr/>
          </p:nvSpPr>
          <p:spPr>
            <a:xfrm>
              <a:off x="828772" y="314668"/>
              <a:ext cx="182624" cy="201354"/>
            </a:xfrm>
            <a:custGeom>
              <a:avLst/>
              <a:gdLst/>
              <a:ahLst/>
              <a:cxnLst/>
              <a:rect l="l" t="t" r="r" b="b"/>
              <a:pathLst>
                <a:path w="3871" h="4268" fill="none" extrusionOk="0">
                  <a:moveTo>
                    <a:pt x="2743" y="320"/>
                  </a:moveTo>
                  <a:cubicBezTo>
                    <a:pt x="3602" y="654"/>
                    <a:pt x="3871" y="1781"/>
                    <a:pt x="3358" y="2794"/>
                  </a:cubicBezTo>
                  <a:cubicBezTo>
                    <a:pt x="2871" y="3755"/>
                    <a:pt x="1872" y="4267"/>
                    <a:pt x="1103" y="3985"/>
                  </a:cubicBezTo>
                  <a:cubicBezTo>
                    <a:pt x="321" y="3691"/>
                    <a:pt x="1" y="2691"/>
                    <a:pt x="398" y="1692"/>
                  </a:cubicBezTo>
                  <a:cubicBezTo>
                    <a:pt x="821" y="641"/>
                    <a:pt x="1885" y="0"/>
                    <a:pt x="2743" y="320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9"/>
            <p:cNvSpPr/>
            <p:nvPr/>
          </p:nvSpPr>
          <p:spPr>
            <a:xfrm>
              <a:off x="897084" y="366656"/>
              <a:ext cx="26655" cy="18777"/>
            </a:xfrm>
            <a:custGeom>
              <a:avLst/>
              <a:gdLst/>
              <a:ahLst/>
              <a:cxnLst/>
              <a:rect l="l" t="t" r="r" b="b"/>
              <a:pathLst>
                <a:path w="565" h="398" fill="none" extrusionOk="0">
                  <a:moveTo>
                    <a:pt x="1" y="397"/>
                  </a:moveTo>
                  <a:cubicBezTo>
                    <a:pt x="168" y="205"/>
                    <a:pt x="373" y="64"/>
                    <a:pt x="565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9"/>
            <p:cNvSpPr/>
            <p:nvPr/>
          </p:nvSpPr>
          <p:spPr>
            <a:xfrm>
              <a:off x="875949" y="411380"/>
              <a:ext cx="7926" cy="47791"/>
            </a:xfrm>
            <a:custGeom>
              <a:avLst/>
              <a:gdLst/>
              <a:ahLst/>
              <a:cxnLst/>
              <a:rect l="l" t="t" r="r" b="b"/>
              <a:pathLst>
                <a:path w="168" h="1013" fill="none" extrusionOk="0">
                  <a:moveTo>
                    <a:pt x="167" y="1013"/>
                  </a:moveTo>
                  <a:cubicBezTo>
                    <a:pt x="141" y="974"/>
                    <a:pt x="129" y="936"/>
                    <a:pt x="103" y="897"/>
                  </a:cubicBezTo>
                  <a:cubicBezTo>
                    <a:pt x="0" y="654"/>
                    <a:pt x="0" y="334"/>
                    <a:pt x="116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9"/>
            <p:cNvSpPr/>
            <p:nvPr/>
          </p:nvSpPr>
          <p:spPr>
            <a:xfrm>
              <a:off x="865664" y="494788"/>
              <a:ext cx="379118" cy="306559"/>
            </a:xfrm>
            <a:custGeom>
              <a:avLst/>
              <a:gdLst/>
              <a:ahLst/>
              <a:cxnLst/>
              <a:rect l="l" t="t" r="r" b="b"/>
              <a:pathLst>
                <a:path w="8036" h="6498" fill="none" extrusionOk="0">
                  <a:moveTo>
                    <a:pt x="1" y="1"/>
                  </a:moveTo>
                  <a:lnTo>
                    <a:pt x="8035" y="6498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9" name="Google Shape;669;p9"/>
          <p:cNvGrpSpPr/>
          <p:nvPr/>
        </p:nvGrpSpPr>
        <p:grpSpPr>
          <a:xfrm rot="1616586">
            <a:off x="894152" y="4315173"/>
            <a:ext cx="312062" cy="570893"/>
            <a:chOff x="323987" y="610889"/>
            <a:chExt cx="341044" cy="623914"/>
          </a:xfrm>
        </p:grpSpPr>
        <p:sp>
          <p:nvSpPr>
            <p:cNvPr id="670" name="Google Shape;670;p9"/>
            <p:cNvSpPr/>
            <p:nvPr/>
          </p:nvSpPr>
          <p:spPr>
            <a:xfrm>
              <a:off x="323987" y="1036281"/>
              <a:ext cx="204986" cy="187814"/>
            </a:xfrm>
            <a:custGeom>
              <a:avLst/>
              <a:gdLst/>
              <a:ahLst/>
              <a:cxnLst/>
              <a:rect l="l" t="t" r="r" b="b"/>
              <a:pathLst>
                <a:path w="4345" h="3981" extrusionOk="0">
                  <a:moveTo>
                    <a:pt x="2671" y="0"/>
                  </a:moveTo>
                  <a:cubicBezTo>
                    <a:pt x="2077" y="0"/>
                    <a:pt x="1416" y="308"/>
                    <a:pt x="911" y="876"/>
                  </a:cubicBezTo>
                  <a:cubicBezTo>
                    <a:pt x="116" y="1760"/>
                    <a:pt x="1" y="2952"/>
                    <a:pt x="616" y="3580"/>
                  </a:cubicBezTo>
                  <a:cubicBezTo>
                    <a:pt x="879" y="3848"/>
                    <a:pt x="1237" y="3980"/>
                    <a:pt x="1629" y="3980"/>
                  </a:cubicBezTo>
                  <a:cubicBezTo>
                    <a:pt x="2154" y="3980"/>
                    <a:pt x="2738" y="3742"/>
                    <a:pt x="3230" y="3272"/>
                  </a:cubicBezTo>
                  <a:cubicBezTo>
                    <a:pt x="4127" y="2414"/>
                    <a:pt x="4345" y="1106"/>
                    <a:pt x="3679" y="402"/>
                  </a:cubicBezTo>
                  <a:cubicBezTo>
                    <a:pt x="3411" y="130"/>
                    <a:pt x="3055" y="0"/>
                    <a:pt x="267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9"/>
            <p:cNvSpPr/>
            <p:nvPr/>
          </p:nvSpPr>
          <p:spPr>
            <a:xfrm>
              <a:off x="323987" y="1022552"/>
              <a:ext cx="204986" cy="212252"/>
            </a:xfrm>
            <a:custGeom>
              <a:avLst/>
              <a:gdLst/>
              <a:ahLst/>
              <a:cxnLst/>
              <a:rect l="l" t="t" r="r" b="b"/>
              <a:pathLst>
                <a:path w="4345" h="4499" fill="none" extrusionOk="0">
                  <a:moveTo>
                    <a:pt x="3679" y="693"/>
                  </a:moveTo>
                  <a:cubicBezTo>
                    <a:pt x="4345" y="1397"/>
                    <a:pt x="4127" y="2705"/>
                    <a:pt x="3230" y="3563"/>
                  </a:cubicBezTo>
                  <a:cubicBezTo>
                    <a:pt x="2371" y="4383"/>
                    <a:pt x="1231" y="4499"/>
                    <a:pt x="616" y="3871"/>
                  </a:cubicBezTo>
                  <a:cubicBezTo>
                    <a:pt x="1" y="3243"/>
                    <a:pt x="116" y="2051"/>
                    <a:pt x="911" y="1167"/>
                  </a:cubicBezTo>
                  <a:cubicBezTo>
                    <a:pt x="1744" y="231"/>
                    <a:pt x="2999" y="1"/>
                    <a:pt x="3679" y="693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9"/>
            <p:cNvSpPr/>
            <p:nvPr/>
          </p:nvSpPr>
          <p:spPr>
            <a:xfrm>
              <a:off x="399563" y="1077560"/>
              <a:ext cx="61708" cy="29675"/>
            </a:xfrm>
            <a:custGeom>
              <a:avLst/>
              <a:gdLst/>
              <a:ahLst/>
              <a:cxnLst/>
              <a:rect l="l" t="t" r="r" b="b"/>
              <a:pathLst>
                <a:path w="1308" h="629" fill="none" extrusionOk="0">
                  <a:moveTo>
                    <a:pt x="1" y="629"/>
                  </a:moveTo>
                  <a:cubicBezTo>
                    <a:pt x="154" y="462"/>
                    <a:pt x="334" y="321"/>
                    <a:pt x="513" y="219"/>
                  </a:cubicBezTo>
                  <a:cubicBezTo>
                    <a:pt x="769" y="78"/>
                    <a:pt x="1103" y="1"/>
                    <a:pt x="1308" y="116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9"/>
            <p:cNvSpPr/>
            <p:nvPr/>
          </p:nvSpPr>
          <p:spPr>
            <a:xfrm>
              <a:off x="376588" y="1133181"/>
              <a:ext cx="8539" cy="41186"/>
            </a:xfrm>
            <a:custGeom>
              <a:avLst/>
              <a:gdLst/>
              <a:ahLst/>
              <a:cxnLst/>
              <a:rect l="l" t="t" r="r" b="b"/>
              <a:pathLst>
                <a:path w="181" h="873" fill="none" extrusionOk="0">
                  <a:moveTo>
                    <a:pt x="180" y="872"/>
                  </a:moveTo>
                  <a:cubicBezTo>
                    <a:pt x="26" y="731"/>
                    <a:pt x="1" y="385"/>
                    <a:pt x="142" y="1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9"/>
            <p:cNvSpPr/>
            <p:nvPr/>
          </p:nvSpPr>
          <p:spPr>
            <a:xfrm>
              <a:off x="386259" y="610889"/>
              <a:ext cx="278772" cy="473379"/>
            </a:xfrm>
            <a:custGeom>
              <a:avLst/>
              <a:gdLst/>
              <a:ahLst/>
              <a:cxnLst/>
              <a:rect l="l" t="t" r="r" b="b"/>
              <a:pathLst>
                <a:path w="5909" h="10034" fill="none" extrusionOk="0">
                  <a:moveTo>
                    <a:pt x="2717" y="10034"/>
                  </a:moveTo>
                  <a:lnTo>
                    <a:pt x="1" y="0"/>
                  </a:lnTo>
                  <a:cubicBezTo>
                    <a:pt x="1" y="0"/>
                    <a:pt x="5908" y="3370"/>
                    <a:pt x="4588" y="5562"/>
                  </a:cubicBezTo>
                  <a:cubicBezTo>
                    <a:pt x="3973" y="6394"/>
                    <a:pt x="2807" y="4882"/>
                    <a:pt x="2807" y="4882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" name="Google Shape;675;p9"/>
          <p:cNvGrpSpPr/>
          <p:nvPr/>
        </p:nvGrpSpPr>
        <p:grpSpPr>
          <a:xfrm>
            <a:off x="1574262" y="4472931"/>
            <a:ext cx="1085479" cy="528633"/>
            <a:chOff x="1698430" y="4498823"/>
            <a:chExt cx="1589281" cy="773986"/>
          </a:xfrm>
        </p:grpSpPr>
        <p:sp>
          <p:nvSpPr>
            <p:cNvPr id="676" name="Google Shape;676;p9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9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9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9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9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9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9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9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9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9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" name="Google Shape;686;p9"/>
          <p:cNvSpPr/>
          <p:nvPr/>
        </p:nvSpPr>
        <p:spPr>
          <a:xfrm>
            <a:off x="-448256" y="3591973"/>
            <a:ext cx="316936" cy="349791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7077696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" name="Google Shape;688;p10"/>
          <p:cNvSpPr txBox="1">
            <a:spLocks noGrp="1"/>
          </p:cNvSpPr>
          <p:nvPr>
            <p:ph type="title"/>
          </p:nvPr>
        </p:nvSpPr>
        <p:spPr>
          <a:xfrm>
            <a:off x="720000" y="3829575"/>
            <a:ext cx="2992200" cy="96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93590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CUSTOM_20">
    <p:bg>
      <p:bgPr>
        <a:solidFill>
          <a:schemeClr val="accent3"/>
        </a:solidFill>
        <a:effectLst/>
      </p:bgPr>
    </p:bg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chemeClr val="accent5"/>
        </a:solidFill>
        <a:effectLst/>
      </p:bgPr>
    </p:bg>
    <p:spTree>
      <p:nvGrpSpPr>
        <p:cNvPr id="1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Google Shape;690;p11"/>
          <p:cNvSpPr/>
          <p:nvPr/>
        </p:nvSpPr>
        <p:spPr>
          <a:xfrm>
            <a:off x="3378125" y="3095148"/>
            <a:ext cx="6547595" cy="2236616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1" name="Google Shape;691;p11"/>
          <p:cNvSpPr/>
          <p:nvPr/>
        </p:nvSpPr>
        <p:spPr>
          <a:xfrm rot="10800000">
            <a:off x="-613650" y="-271127"/>
            <a:ext cx="6547595" cy="2236616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2" name="Google Shape;692;p11"/>
          <p:cNvGrpSpPr/>
          <p:nvPr/>
        </p:nvGrpSpPr>
        <p:grpSpPr>
          <a:xfrm rot="-1463606">
            <a:off x="-1136578" y="-1185317"/>
            <a:ext cx="8821882" cy="2789905"/>
            <a:chOff x="-1441184" y="3615617"/>
            <a:chExt cx="11189918" cy="3538793"/>
          </a:xfrm>
        </p:grpSpPr>
        <p:grpSp>
          <p:nvGrpSpPr>
            <p:cNvPr id="693" name="Google Shape;693;p11"/>
            <p:cNvGrpSpPr/>
            <p:nvPr/>
          </p:nvGrpSpPr>
          <p:grpSpPr>
            <a:xfrm>
              <a:off x="-1441184" y="3615617"/>
              <a:ext cx="11189918" cy="3538793"/>
              <a:chOff x="-2247300" y="3512811"/>
              <a:chExt cx="12801645" cy="4048499"/>
            </a:xfrm>
          </p:grpSpPr>
          <p:sp>
            <p:nvSpPr>
              <p:cNvPr id="694" name="Google Shape;694;p11"/>
              <p:cNvSpPr/>
              <p:nvPr/>
            </p:nvSpPr>
            <p:spPr>
              <a:xfrm>
                <a:off x="-2247300" y="3512811"/>
                <a:ext cx="12801645" cy="1688725"/>
              </a:xfrm>
              <a:custGeom>
                <a:avLst/>
                <a:gdLst/>
                <a:ahLst/>
                <a:cxnLst/>
                <a:rect l="l" t="t" r="r" b="b"/>
                <a:pathLst>
                  <a:path w="197984" h="26117" fill="none" extrusionOk="0">
                    <a:moveTo>
                      <a:pt x="197984" y="26116"/>
                    </a:moveTo>
                    <a:cubicBezTo>
                      <a:pt x="177481" y="6472"/>
                      <a:pt x="154299" y="4549"/>
                      <a:pt x="142100" y="5959"/>
                    </a:cubicBezTo>
                    <a:cubicBezTo>
                      <a:pt x="119995" y="8522"/>
                      <a:pt x="114190" y="21567"/>
                      <a:pt x="96672" y="22490"/>
                    </a:cubicBezTo>
                    <a:cubicBezTo>
                      <a:pt x="79155" y="23412"/>
                      <a:pt x="64547" y="0"/>
                      <a:pt x="30409" y="4383"/>
                    </a:cubicBezTo>
                    <a:cubicBezTo>
                      <a:pt x="21669" y="5511"/>
                      <a:pt x="4049" y="8176"/>
                      <a:pt x="0" y="198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11"/>
              <p:cNvSpPr/>
              <p:nvPr/>
            </p:nvSpPr>
            <p:spPr>
              <a:xfrm>
                <a:off x="-2244002" y="3666057"/>
                <a:ext cx="12672390" cy="1858587"/>
              </a:xfrm>
              <a:custGeom>
                <a:avLst/>
                <a:gdLst/>
                <a:ahLst/>
                <a:cxnLst/>
                <a:rect l="l" t="t" r="r" b="b"/>
                <a:pathLst>
                  <a:path w="195985" h="28744" fill="none" extrusionOk="0">
                    <a:moveTo>
                      <a:pt x="195985" y="28744"/>
                    </a:moveTo>
                    <a:cubicBezTo>
                      <a:pt x="176725" y="8843"/>
                      <a:pt x="155914" y="4922"/>
                      <a:pt x="142907" y="6767"/>
                    </a:cubicBezTo>
                    <a:cubicBezTo>
                      <a:pt x="121648" y="9778"/>
                      <a:pt x="111051" y="27885"/>
                      <a:pt x="89599" y="23413"/>
                    </a:cubicBezTo>
                    <a:cubicBezTo>
                      <a:pt x="73286" y="20017"/>
                      <a:pt x="57601" y="1"/>
                      <a:pt x="29281" y="3576"/>
                    </a:cubicBezTo>
                    <a:cubicBezTo>
                      <a:pt x="20529" y="4665"/>
                      <a:pt x="4216" y="8984"/>
                      <a:pt x="0" y="405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11"/>
              <p:cNvSpPr/>
              <p:nvPr/>
            </p:nvSpPr>
            <p:spPr>
              <a:xfrm>
                <a:off x="-2240705" y="3822665"/>
                <a:ext cx="12542359" cy="2283662"/>
              </a:xfrm>
              <a:custGeom>
                <a:avLst/>
                <a:gdLst/>
                <a:ahLst/>
                <a:cxnLst/>
                <a:rect l="l" t="t" r="r" b="b"/>
                <a:pathLst>
                  <a:path w="193974" h="35318" fill="none" extrusionOk="0">
                    <a:moveTo>
                      <a:pt x="193973" y="31319"/>
                    </a:moveTo>
                    <a:cubicBezTo>
                      <a:pt x="175969" y="11162"/>
                      <a:pt x="157516" y="5204"/>
                      <a:pt x="143715" y="7510"/>
                    </a:cubicBezTo>
                    <a:cubicBezTo>
                      <a:pt x="123289" y="10919"/>
                      <a:pt x="108065" y="35317"/>
                      <a:pt x="82526" y="24297"/>
                    </a:cubicBezTo>
                    <a:cubicBezTo>
                      <a:pt x="67482" y="17800"/>
                      <a:pt x="50656" y="1"/>
                      <a:pt x="28167" y="2718"/>
                    </a:cubicBezTo>
                    <a:cubicBezTo>
                      <a:pt x="19389" y="3781"/>
                      <a:pt x="4383" y="9740"/>
                      <a:pt x="1" y="606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1"/>
              <p:cNvSpPr/>
              <p:nvPr/>
            </p:nvSpPr>
            <p:spPr>
              <a:xfrm>
                <a:off x="-2237407" y="3974295"/>
                <a:ext cx="12413103" cy="2837151"/>
              </a:xfrm>
              <a:custGeom>
                <a:avLst/>
                <a:gdLst/>
                <a:ahLst/>
                <a:cxnLst/>
                <a:rect l="l" t="t" r="r" b="b"/>
                <a:pathLst>
                  <a:path w="191975" h="43878" fill="none" extrusionOk="0">
                    <a:moveTo>
                      <a:pt x="191974" y="33959"/>
                    </a:moveTo>
                    <a:cubicBezTo>
                      <a:pt x="175213" y="13559"/>
                      <a:pt x="159118" y="5537"/>
                      <a:pt x="144522" y="8343"/>
                    </a:cubicBezTo>
                    <a:cubicBezTo>
                      <a:pt x="124916" y="12085"/>
                      <a:pt x="104477" y="43877"/>
                      <a:pt x="75452" y="25245"/>
                    </a:cubicBezTo>
                    <a:cubicBezTo>
                      <a:pt x="61344" y="16198"/>
                      <a:pt x="43711" y="1"/>
                      <a:pt x="27039" y="1936"/>
                    </a:cubicBezTo>
                    <a:cubicBezTo>
                      <a:pt x="18236" y="2961"/>
                      <a:pt x="4537" y="10573"/>
                      <a:pt x="1" y="81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1"/>
              <p:cNvSpPr/>
              <p:nvPr/>
            </p:nvSpPr>
            <p:spPr>
              <a:xfrm>
                <a:off x="-2234045" y="4125148"/>
                <a:ext cx="12283784" cy="3436162"/>
              </a:xfrm>
              <a:custGeom>
                <a:avLst/>
                <a:gdLst/>
                <a:ahLst/>
                <a:cxnLst/>
                <a:rect l="l" t="t" r="r" b="b"/>
                <a:pathLst>
                  <a:path w="189975" h="53142" fill="none" extrusionOk="0">
                    <a:moveTo>
                      <a:pt x="189975" y="36624"/>
                    </a:moveTo>
                    <a:cubicBezTo>
                      <a:pt x="174456" y="15980"/>
                      <a:pt x="160719" y="5856"/>
                      <a:pt x="145329" y="9175"/>
                    </a:cubicBezTo>
                    <a:cubicBezTo>
                      <a:pt x="126543" y="13237"/>
                      <a:pt x="100030" y="53141"/>
                      <a:pt x="68378" y="26218"/>
                    </a:cubicBezTo>
                    <a:cubicBezTo>
                      <a:pt x="54872" y="14737"/>
                      <a:pt x="36752" y="0"/>
                      <a:pt x="25924" y="1166"/>
                    </a:cubicBezTo>
                    <a:cubicBezTo>
                      <a:pt x="17095" y="2127"/>
                      <a:pt x="4703" y="11418"/>
                      <a:pt x="0" y="1023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9" name="Google Shape;699;p11"/>
            <p:cNvGrpSpPr/>
            <p:nvPr/>
          </p:nvGrpSpPr>
          <p:grpSpPr>
            <a:xfrm>
              <a:off x="662829" y="4750538"/>
              <a:ext cx="344770" cy="520773"/>
              <a:chOff x="159762" y="4811199"/>
              <a:chExt cx="394428" cy="595782"/>
            </a:xfrm>
          </p:grpSpPr>
          <p:sp>
            <p:nvSpPr>
              <p:cNvPr id="700" name="Google Shape;700;p11"/>
              <p:cNvSpPr/>
              <p:nvPr/>
            </p:nvSpPr>
            <p:spPr>
              <a:xfrm>
                <a:off x="344498" y="5198129"/>
                <a:ext cx="209692" cy="194239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04" extrusionOk="0">
                    <a:moveTo>
                      <a:pt x="1963" y="0"/>
                    </a:moveTo>
                    <a:cubicBezTo>
                      <a:pt x="1465" y="0"/>
                      <a:pt x="917" y="284"/>
                      <a:pt x="552" y="795"/>
                    </a:cubicBezTo>
                    <a:cubicBezTo>
                      <a:pt x="1" y="1551"/>
                      <a:pt x="65" y="2487"/>
                      <a:pt x="718" y="2858"/>
                    </a:cubicBezTo>
                    <a:cubicBezTo>
                      <a:pt x="892" y="2957"/>
                      <a:pt x="1085" y="3003"/>
                      <a:pt x="1284" y="3003"/>
                    </a:cubicBezTo>
                    <a:cubicBezTo>
                      <a:pt x="1836" y="3003"/>
                      <a:pt x="2436" y="2648"/>
                      <a:pt x="2794" y="2064"/>
                    </a:cubicBezTo>
                    <a:cubicBezTo>
                      <a:pt x="3243" y="1321"/>
                      <a:pt x="3115" y="475"/>
                      <a:pt x="2525" y="142"/>
                    </a:cubicBezTo>
                    <a:cubicBezTo>
                      <a:pt x="2356" y="46"/>
                      <a:pt x="2163" y="0"/>
                      <a:pt x="19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1"/>
              <p:cNvSpPr/>
              <p:nvPr/>
            </p:nvSpPr>
            <p:spPr>
              <a:xfrm>
                <a:off x="344498" y="5185714"/>
                <a:ext cx="209692" cy="221267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422" fill="none" extrusionOk="0">
                    <a:moveTo>
                      <a:pt x="718" y="3050"/>
                    </a:moveTo>
                    <a:cubicBezTo>
                      <a:pt x="65" y="2679"/>
                      <a:pt x="1" y="1743"/>
                      <a:pt x="552" y="987"/>
                    </a:cubicBezTo>
                    <a:cubicBezTo>
                      <a:pt x="1064" y="270"/>
                      <a:pt x="1936" y="1"/>
                      <a:pt x="2525" y="334"/>
                    </a:cubicBezTo>
                    <a:cubicBezTo>
                      <a:pt x="3115" y="667"/>
                      <a:pt x="3243" y="1513"/>
                      <a:pt x="2794" y="2256"/>
                    </a:cubicBezTo>
                    <a:cubicBezTo>
                      <a:pt x="2307" y="3050"/>
                      <a:pt x="1372" y="3422"/>
                      <a:pt x="718" y="305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11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11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fill="none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4" name="Google Shape;704;p11"/>
            <p:cNvSpPr/>
            <p:nvPr/>
          </p:nvSpPr>
          <p:spPr>
            <a:xfrm>
              <a:off x="4962505" y="4709666"/>
              <a:ext cx="405608" cy="447655"/>
            </a:xfrm>
            <a:custGeom>
              <a:avLst/>
              <a:gdLst/>
              <a:ahLst/>
              <a:cxnLst/>
              <a:rect l="l" t="t" r="r" b="b"/>
              <a:pathLst>
                <a:path w="7177" h="7921" fill="none" extrusionOk="0">
                  <a:moveTo>
                    <a:pt x="2000" y="4294"/>
                  </a:moveTo>
                  <a:cubicBezTo>
                    <a:pt x="3255" y="3986"/>
                    <a:pt x="2051" y="1039"/>
                    <a:pt x="936" y="2102"/>
                  </a:cubicBezTo>
                  <a:cubicBezTo>
                    <a:pt x="1" y="3012"/>
                    <a:pt x="821" y="6152"/>
                    <a:pt x="2474" y="5229"/>
                  </a:cubicBezTo>
                  <a:cubicBezTo>
                    <a:pt x="3871" y="4447"/>
                    <a:pt x="4037" y="1923"/>
                    <a:pt x="4063" y="1"/>
                  </a:cubicBezTo>
                  <a:cubicBezTo>
                    <a:pt x="5331" y="4486"/>
                    <a:pt x="7177" y="7920"/>
                    <a:pt x="7177" y="7920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5" name="Google Shape;705;p11"/>
            <p:cNvGrpSpPr/>
            <p:nvPr/>
          </p:nvGrpSpPr>
          <p:grpSpPr>
            <a:xfrm>
              <a:off x="4997573" y="3858851"/>
              <a:ext cx="451309" cy="496187"/>
              <a:chOff x="5118856" y="3486300"/>
              <a:chExt cx="516312" cy="567655"/>
            </a:xfrm>
          </p:grpSpPr>
          <p:sp>
            <p:nvSpPr>
              <p:cNvPr id="706" name="Google Shape;706;p11"/>
              <p:cNvSpPr/>
              <p:nvPr/>
            </p:nvSpPr>
            <p:spPr>
              <a:xfrm>
                <a:off x="5118856" y="3904138"/>
                <a:ext cx="198959" cy="143222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11"/>
              <p:cNvSpPr/>
              <p:nvPr/>
            </p:nvSpPr>
            <p:spPr>
              <a:xfrm>
                <a:off x="5118856" y="3894762"/>
                <a:ext cx="198959" cy="159193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11"/>
              <p:cNvSpPr/>
              <p:nvPr/>
            </p:nvSpPr>
            <p:spPr>
              <a:xfrm>
                <a:off x="5306114" y="3486300"/>
                <a:ext cx="329055" cy="550192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9" name="Google Shape;709;p11"/>
            <p:cNvGrpSpPr/>
            <p:nvPr/>
          </p:nvGrpSpPr>
          <p:grpSpPr>
            <a:xfrm>
              <a:off x="5686382" y="4111749"/>
              <a:ext cx="499065" cy="935063"/>
              <a:chOff x="5906877" y="4080403"/>
              <a:chExt cx="570948" cy="1069743"/>
            </a:xfrm>
          </p:grpSpPr>
          <p:sp>
            <p:nvSpPr>
              <p:cNvPr id="710" name="Google Shape;710;p11"/>
              <p:cNvSpPr/>
              <p:nvPr/>
            </p:nvSpPr>
            <p:spPr>
              <a:xfrm>
                <a:off x="5941665" y="4813591"/>
                <a:ext cx="280948" cy="315218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875" extrusionOk="0">
                    <a:moveTo>
                      <a:pt x="2528" y="1"/>
                    </a:moveTo>
                    <a:cubicBezTo>
                      <a:pt x="1809" y="1"/>
                      <a:pt x="1046" y="548"/>
                      <a:pt x="603" y="1463"/>
                    </a:cubicBezTo>
                    <a:cubicBezTo>
                      <a:pt x="0" y="2680"/>
                      <a:pt x="218" y="4102"/>
                      <a:pt x="1064" y="4654"/>
                    </a:cubicBezTo>
                    <a:cubicBezTo>
                      <a:pt x="1294" y="4803"/>
                      <a:pt x="1549" y="4874"/>
                      <a:pt x="1811" y="4874"/>
                    </a:cubicBezTo>
                    <a:cubicBezTo>
                      <a:pt x="2514" y="4874"/>
                      <a:pt x="3269" y="4361"/>
                      <a:pt x="3717" y="3475"/>
                    </a:cubicBezTo>
                    <a:cubicBezTo>
                      <a:pt x="4345" y="2232"/>
                      <a:pt x="4152" y="771"/>
                      <a:pt x="3268" y="220"/>
                    </a:cubicBezTo>
                    <a:cubicBezTo>
                      <a:pt x="3038" y="71"/>
                      <a:pt x="2786" y="1"/>
                      <a:pt x="25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1"/>
              <p:cNvSpPr/>
              <p:nvPr/>
            </p:nvSpPr>
            <p:spPr>
              <a:xfrm>
                <a:off x="5941665" y="4791283"/>
                <a:ext cx="280948" cy="358863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5550" fill="none" extrusionOk="0">
                    <a:moveTo>
                      <a:pt x="3268" y="565"/>
                    </a:moveTo>
                    <a:cubicBezTo>
                      <a:pt x="4152" y="1116"/>
                      <a:pt x="4345" y="2577"/>
                      <a:pt x="3717" y="3820"/>
                    </a:cubicBezTo>
                    <a:cubicBezTo>
                      <a:pt x="3102" y="5037"/>
                      <a:pt x="1910" y="5550"/>
                      <a:pt x="1064" y="4999"/>
                    </a:cubicBezTo>
                    <a:cubicBezTo>
                      <a:pt x="218" y="4447"/>
                      <a:pt x="0" y="3025"/>
                      <a:pt x="603" y="1808"/>
                    </a:cubicBezTo>
                    <a:cubicBezTo>
                      <a:pt x="1205" y="565"/>
                      <a:pt x="2397" y="1"/>
                      <a:pt x="3268" y="56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1"/>
              <p:cNvSpPr/>
              <p:nvPr/>
            </p:nvSpPr>
            <p:spPr>
              <a:xfrm>
                <a:off x="5906877" y="4080403"/>
                <a:ext cx="570948" cy="786330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2161" fill="none" extrusionOk="0">
                    <a:moveTo>
                      <a:pt x="4344" y="12161"/>
                    </a:moveTo>
                    <a:lnTo>
                      <a:pt x="0" y="0"/>
                    </a:lnTo>
                    <a:cubicBezTo>
                      <a:pt x="0" y="0"/>
                      <a:pt x="8829" y="6279"/>
                      <a:pt x="3716" y="6228"/>
                    </a:cubicBez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3" name="Google Shape;713;p11"/>
            <p:cNvSpPr/>
            <p:nvPr/>
          </p:nvSpPr>
          <p:spPr>
            <a:xfrm>
              <a:off x="-1046396" y="4354181"/>
              <a:ext cx="260082" cy="164685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4" name="Google Shape;714;p11"/>
            <p:cNvGrpSpPr/>
            <p:nvPr/>
          </p:nvGrpSpPr>
          <p:grpSpPr>
            <a:xfrm>
              <a:off x="-1046505" y="3943715"/>
              <a:ext cx="431019" cy="586675"/>
              <a:chOff x="-1795774" y="3888167"/>
              <a:chExt cx="493101" cy="671176"/>
            </a:xfrm>
          </p:grpSpPr>
          <p:sp>
            <p:nvSpPr>
              <p:cNvPr id="715" name="Google Shape;715;p11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11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7" name="Google Shape;717;p11"/>
            <p:cNvGrpSpPr/>
            <p:nvPr/>
          </p:nvGrpSpPr>
          <p:grpSpPr>
            <a:xfrm>
              <a:off x="1308118" y="4251523"/>
              <a:ext cx="846041" cy="570058"/>
              <a:chOff x="897994" y="4240309"/>
              <a:chExt cx="967900" cy="652165"/>
            </a:xfrm>
          </p:grpSpPr>
          <p:sp>
            <p:nvSpPr>
              <p:cNvPr id="718" name="Google Shape;718;p11"/>
              <p:cNvSpPr/>
              <p:nvPr/>
            </p:nvSpPr>
            <p:spPr>
              <a:xfrm>
                <a:off x="897994" y="4634158"/>
                <a:ext cx="370437" cy="243057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3759" extrusionOk="0">
                    <a:moveTo>
                      <a:pt x="2551" y="1"/>
                    </a:moveTo>
                    <a:cubicBezTo>
                      <a:pt x="1500" y="1"/>
                      <a:pt x="589" y="473"/>
                      <a:pt x="334" y="1239"/>
                    </a:cubicBezTo>
                    <a:cubicBezTo>
                      <a:pt x="1" y="2213"/>
                      <a:pt x="847" y="3277"/>
                      <a:pt x="2205" y="3635"/>
                    </a:cubicBezTo>
                    <a:cubicBezTo>
                      <a:pt x="2518" y="3719"/>
                      <a:pt x="2834" y="3759"/>
                      <a:pt x="3139" y="3759"/>
                    </a:cubicBezTo>
                    <a:cubicBezTo>
                      <a:pt x="4142" y="3759"/>
                      <a:pt x="5027" y="3328"/>
                      <a:pt x="5332" y="2610"/>
                    </a:cubicBezTo>
                    <a:cubicBezTo>
                      <a:pt x="5729" y="1649"/>
                      <a:pt x="4947" y="522"/>
                      <a:pt x="3538" y="137"/>
                    </a:cubicBezTo>
                    <a:cubicBezTo>
                      <a:pt x="3205" y="44"/>
                      <a:pt x="2872" y="1"/>
                      <a:pt x="25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11"/>
              <p:cNvSpPr/>
              <p:nvPr/>
            </p:nvSpPr>
            <p:spPr>
              <a:xfrm>
                <a:off x="897994" y="4617281"/>
                <a:ext cx="370437" cy="275193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4256" fill="none" extrusionOk="0">
                    <a:moveTo>
                      <a:pt x="5332" y="2871"/>
                    </a:moveTo>
                    <a:cubicBezTo>
                      <a:pt x="4934" y="3807"/>
                      <a:pt x="3550" y="4255"/>
                      <a:pt x="2205" y="3896"/>
                    </a:cubicBezTo>
                    <a:cubicBezTo>
                      <a:pt x="847" y="3538"/>
                      <a:pt x="1" y="2474"/>
                      <a:pt x="334" y="1500"/>
                    </a:cubicBezTo>
                    <a:cubicBezTo>
                      <a:pt x="667" y="501"/>
                      <a:pt x="2115" y="1"/>
                      <a:pt x="3538" y="398"/>
                    </a:cubicBezTo>
                    <a:cubicBezTo>
                      <a:pt x="4947" y="783"/>
                      <a:pt x="5729" y="1910"/>
                      <a:pt x="5332" y="287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11"/>
              <p:cNvSpPr/>
              <p:nvPr/>
            </p:nvSpPr>
            <p:spPr>
              <a:xfrm>
                <a:off x="1228605" y="4240309"/>
                <a:ext cx="637289" cy="585044"/>
              </a:xfrm>
              <a:custGeom>
                <a:avLst/>
                <a:gdLst/>
                <a:ahLst/>
                <a:cxnLst/>
                <a:rect l="l" t="t" r="r" b="b"/>
                <a:pathLst>
                  <a:path w="9856" h="9048" fill="none" extrusionOk="0">
                    <a:moveTo>
                      <a:pt x="1" y="9047"/>
                    </a:moveTo>
                    <a:lnTo>
                      <a:pt x="9855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1" name="Google Shape;721;p11"/>
            <p:cNvGrpSpPr/>
            <p:nvPr/>
          </p:nvGrpSpPr>
          <p:grpSpPr>
            <a:xfrm>
              <a:off x="-464914" y="3874196"/>
              <a:ext cx="462896" cy="580907"/>
              <a:chOff x="-1130414" y="3808634"/>
              <a:chExt cx="529568" cy="664577"/>
            </a:xfrm>
          </p:grpSpPr>
          <p:sp>
            <p:nvSpPr>
              <p:cNvPr id="722" name="Google Shape;722;p11"/>
              <p:cNvSpPr/>
              <p:nvPr/>
            </p:nvSpPr>
            <p:spPr>
              <a:xfrm>
                <a:off x="-891751" y="3820984"/>
                <a:ext cx="290905" cy="163654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531" extrusionOk="0">
                    <a:moveTo>
                      <a:pt x="3318" y="1"/>
                    </a:moveTo>
                    <a:cubicBezTo>
                      <a:pt x="2767" y="1"/>
                      <a:pt x="2047" y="215"/>
                      <a:pt x="1410" y="591"/>
                    </a:cubicBezTo>
                    <a:cubicBezTo>
                      <a:pt x="449" y="1142"/>
                      <a:pt x="0" y="1885"/>
                      <a:pt x="334" y="2269"/>
                    </a:cubicBezTo>
                    <a:cubicBezTo>
                      <a:pt x="481" y="2444"/>
                      <a:pt x="763" y="2530"/>
                      <a:pt x="1119" y="2530"/>
                    </a:cubicBezTo>
                    <a:cubicBezTo>
                      <a:pt x="1598" y="2530"/>
                      <a:pt x="2211" y="2373"/>
                      <a:pt x="2807" y="2064"/>
                    </a:cubicBezTo>
                    <a:cubicBezTo>
                      <a:pt x="3922" y="1501"/>
                      <a:pt x="4498" y="642"/>
                      <a:pt x="4050" y="219"/>
                    </a:cubicBezTo>
                    <a:cubicBezTo>
                      <a:pt x="3892" y="70"/>
                      <a:pt x="3632" y="1"/>
                      <a:pt x="33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1"/>
              <p:cNvSpPr/>
              <p:nvPr/>
            </p:nvSpPr>
            <p:spPr>
              <a:xfrm>
                <a:off x="-891751" y="3808634"/>
                <a:ext cx="290905" cy="185639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871" fill="none" extrusionOk="0">
                    <a:moveTo>
                      <a:pt x="4050" y="410"/>
                    </a:moveTo>
                    <a:cubicBezTo>
                      <a:pt x="4498" y="833"/>
                      <a:pt x="3922" y="1692"/>
                      <a:pt x="2807" y="2255"/>
                    </a:cubicBezTo>
                    <a:cubicBezTo>
                      <a:pt x="1769" y="2794"/>
                      <a:pt x="680" y="2870"/>
                      <a:pt x="334" y="2460"/>
                    </a:cubicBezTo>
                    <a:cubicBezTo>
                      <a:pt x="0" y="2076"/>
                      <a:pt x="449" y="1333"/>
                      <a:pt x="1410" y="782"/>
                    </a:cubicBezTo>
                    <a:cubicBezTo>
                      <a:pt x="2410" y="192"/>
                      <a:pt x="3614" y="0"/>
                      <a:pt x="4050" y="41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1"/>
              <p:cNvSpPr/>
              <p:nvPr/>
            </p:nvSpPr>
            <p:spPr>
              <a:xfrm>
                <a:off x="-1130414" y="3927092"/>
                <a:ext cx="258640" cy="546118"/>
              </a:xfrm>
              <a:custGeom>
                <a:avLst/>
                <a:gdLst/>
                <a:ahLst/>
                <a:cxnLst/>
                <a:rect l="l" t="t" r="r" b="b"/>
                <a:pathLst>
                  <a:path w="4000" h="8446" fill="none" extrusionOk="0">
                    <a:moveTo>
                      <a:pt x="3999" y="1"/>
                    </a:moveTo>
                    <a:lnTo>
                      <a:pt x="1" y="8445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5" name="Google Shape;725;p11"/>
            <p:cNvGrpSpPr/>
            <p:nvPr/>
          </p:nvGrpSpPr>
          <p:grpSpPr>
            <a:xfrm>
              <a:off x="746817" y="3821293"/>
              <a:ext cx="1197987" cy="508508"/>
              <a:chOff x="255847" y="3748111"/>
              <a:chExt cx="1370537" cy="581751"/>
            </a:xfrm>
          </p:grpSpPr>
          <p:sp>
            <p:nvSpPr>
              <p:cNvPr id="726" name="Google Shape;726;p11"/>
              <p:cNvSpPr/>
              <p:nvPr/>
            </p:nvSpPr>
            <p:spPr>
              <a:xfrm>
                <a:off x="255847" y="4064917"/>
                <a:ext cx="279331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299" extrusionOk="0">
                    <a:moveTo>
                      <a:pt x="2042" y="1"/>
                    </a:moveTo>
                    <a:cubicBezTo>
                      <a:pt x="1195" y="1"/>
                      <a:pt x="445" y="332"/>
                      <a:pt x="244" y="829"/>
                    </a:cubicBezTo>
                    <a:cubicBezTo>
                      <a:pt x="1" y="1444"/>
                      <a:pt x="667" y="2084"/>
                      <a:pt x="1718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6" y="1975"/>
                      <a:pt x="4076" y="1469"/>
                    </a:cubicBezTo>
                    <a:cubicBezTo>
                      <a:pt x="4319" y="867"/>
                      <a:pt x="3653" y="226"/>
                      <a:pt x="2589" y="47"/>
                    </a:cubicBezTo>
                    <a:cubicBezTo>
                      <a:pt x="2405" y="16"/>
                      <a:pt x="2221" y="1"/>
                      <a:pt x="20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11"/>
              <p:cNvSpPr/>
              <p:nvPr/>
            </p:nvSpPr>
            <p:spPr>
              <a:xfrm>
                <a:off x="255848" y="4056349"/>
                <a:ext cx="279331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564" fill="none" extrusionOk="0">
                    <a:moveTo>
                      <a:pt x="4076" y="1602"/>
                    </a:moveTo>
                    <a:cubicBezTo>
                      <a:pt x="3832" y="2217"/>
                      <a:pt x="2768" y="2563"/>
                      <a:pt x="1718" y="2384"/>
                    </a:cubicBezTo>
                    <a:cubicBezTo>
                      <a:pt x="667" y="2217"/>
                      <a:pt x="1" y="1577"/>
                      <a:pt x="244" y="962"/>
                    </a:cubicBezTo>
                    <a:cubicBezTo>
                      <a:pt x="487" y="359"/>
                      <a:pt x="1538" y="1"/>
                      <a:pt x="2589" y="180"/>
                    </a:cubicBezTo>
                    <a:cubicBezTo>
                      <a:pt x="3653" y="359"/>
                      <a:pt x="4319" y="1000"/>
                      <a:pt x="4076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1"/>
              <p:cNvSpPr/>
              <p:nvPr/>
            </p:nvSpPr>
            <p:spPr>
              <a:xfrm>
                <a:off x="882282" y="4172674"/>
                <a:ext cx="279267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299" extrusionOk="0">
                    <a:moveTo>
                      <a:pt x="2061" y="1"/>
                    </a:moveTo>
                    <a:cubicBezTo>
                      <a:pt x="1207" y="1"/>
                      <a:pt x="455" y="332"/>
                      <a:pt x="244" y="828"/>
                    </a:cubicBezTo>
                    <a:cubicBezTo>
                      <a:pt x="0" y="1444"/>
                      <a:pt x="654" y="2084"/>
                      <a:pt x="1717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5" y="1975"/>
                      <a:pt x="4075" y="1469"/>
                    </a:cubicBezTo>
                    <a:cubicBezTo>
                      <a:pt x="4319" y="867"/>
                      <a:pt x="3665" y="226"/>
                      <a:pt x="2614" y="47"/>
                    </a:cubicBezTo>
                    <a:cubicBezTo>
                      <a:pt x="2428" y="15"/>
                      <a:pt x="2242" y="1"/>
                      <a:pt x="20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1"/>
              <p:cNvSpPr/>
              <p:nvPr/>
            </p:nvSpPr>
            <p:spPr>
              <a:xfrm>
                <a:off x="882282" y="4164074"/>
                <a:ext cx="279267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564" fill="none" extrusionOk="0">
                    <a:moveTo>
                      <a:pt x="4075" y="1602"/>
                    </a:moveTo>
                    <a:cubicBezTo>
                      <a:pt x="3832" y="2217"/>
                      <a:pt x="2768" y="2563"/>
                      <a:pt x="1717" y="2384"/>
                    </a:cubicBezTo>
                    <a:cubicBezTo>
                      <a:pt x="654" y="2217"/>
                      <a:pt x="0" y="1577"/>
                      <a:pt x="244" y="961"/>
                    </a:cubicBezTo>
                    <a:cubicBezTo>
                      <a:pt x="500" y="359"/>
                      <a:pt x="1551" y="0"/>
                      <a:pt x="2614" y="180"/>
                    </a:cubicBezTo>
                    <a:cubicBezTo>
                      <a:pt x="3665" y="359"/>
                      <a:pt x="4319" y="1000"/>
                      <a:pt x="4075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1"/>
              <p:cNvSpPr/>
              <p:nvPr/>
            </p:nvSpPr>
            <p:spPr>
              <a:xfrm>
                <a:off x="506085" y="3748111"/>
                <a:ext cx="1120299" cy="527044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8151" fill="none" extrusionOk="0">
                    <a:moveTo>
                      <a:pt x="1" y="6664"/>
                    </a:moveTo>
                    <a:lnTo>
                      <a:pt x="8317" y="1"/>
                    </a:lnTo>
                    <a:lnTo>
                      <a:pt x="17326" y="1449"/>
                    </a:lnTo>
                    <a:lnTo>
                      <a:pt x="9829" y="815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1"/>
              <p:cNvSpPr/>
              <p:nvPr/>
            </p:nvSpPr>
            <p:spPr>
              <a:xfrm>
                <a:off x="928644" y="3847560"/>
                <a:ext cx="577608" cy="101969"/>
              </a:xfrm>
              <a:custGeom>
                <a:avLst/>
                <a:gdLst/>
                <a:ahLst/>
                <a:cxnLst/>
                <a:rect l="l" t="t" r="r" b="b"/>
                <a:pathLst>
                  <a:path w="8933" h="1577" fill="none" extrusionOk="0">
                    <a:moveTo>
                      <a:pt x="1" y="0"/>
                    </a:moveTo>
                    <a:lnTo>
                      <a:pt x="8933" y="1576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2" name="Google Shape;732;p11"/>
            <p:cNvGrpSpPr/>
            <p:nvPr/>
          </p:nvGrpSpPr>
          <p:grpSpPr>
            <a:xfrm>
              <a:off x="2007779" y="4477490"/>
              <a:ext cx="1389191" cy="676541"/>
              <a:chOff x="1698430" y="4498823"/>
              <a:chExt cx="1589281" cy="773986"/>
            </a:xfrm>
          </p:grpSpPr>
          <p:sp>
            <p:nvSpPr>
              <p:cNvPr id="733" name="Google Shape;733;p11"/>
              <p:cNvSpPr/>
              <p:nvPr/>
            </p:nvSpPr>
            <p:spPr>
              <a:xfrm>
                <a:off x="1698430" y="4919182"/>
                <a:ext cx="299182" cy="2316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3583" extrusionOk="0">
                    <a:moveTo>
                      <a:pt x="1912" y="1"/>
                    </a:moveTo>
                    <a:cubicBezTo>
                      <a:pt x="1110" y="1"/>
                      <a:pt x="438" y="408"/>
                      <a:pt x="257" y="1086"/>
                    </a:cubicBezTo>
                    <a:cubicBezTo>
                      <a:pt x="1" y="1995"/>
                      <a:pt x="718" y="3046"/>
                      <a:pt x="1846" y="3431"/>
                    </a:cubicBezTo>
                    <a:cubicBezTo>
                      <a:pt x="2141" y="3533"/>
                      <a:pt x="2435" y="3582"/>
                      <a:pt x="2714" y="3582"/>
                    </a:cubicBezTo>
                    <a:cubicBezTo>
                      <a:pt x="3512" y="3582"/>
                      <a:pt x="4180" y="3182"/>
                      <a:pt x="4370" y="2508"/>
                    </a:cubicBezTo>
                    <a:cubicBezTo>
                      <a:pt x="4627" y="1598"/>
                      <a:pt x="3909" y="535"/>
                      <a:pt x="2768" y="150"/>
                    </a:cubicBezTo>
                    <a:cubicBezTo>
                      <a:pt x="2477" y="49"/>
                      <a:pt x="2187" y="1"/>
                      <a:pt x="19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1"/>
              <p:cNvSpPr/>
              <p:nvPr/>
            </p:nvSpPr>
            <p:spPr>
              <a:xfrm>
                <a:off x="1698430" y="4903146"/>
                <a:ext cx="299182" cy="263554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4076" fill="none" extrusionOk="0">
                    <a:moveTo>
                      <a:pt x="4370" y="2756"/>
                    </a:moveTo>
                    <a:cubicBezTo>
                      <a:pt x="4114" y="3666"/>
                      <a:pt x="2986" y="4076"/>
                      <a:pt x="1846" y="3679"/>
                    </a:cubicBezTo>
                    <a:cubicBezTo>
                      <a:pt x="718" y="3294"/>
                      <a:pt x="1" y="2243"/>
                      <a:pt x="257" y="1334"/>
                    </a:cubicBezTo>
                    <a:cubicBezTo>
                      <a:pt x="500" y="424"/>
                      <a:pt x="1628" y="1"/>
                      <a:pt x="2768" y="398"/>
                    </a:cubicBezTo>
                    <a:cubicBezTo>
                      <a:pt x="3909" y="783"/>
                      <a:pt x="4627" y="1846"/>
                      <a:pt x="4370" y="27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1"/>
              <p:cNvSpPr/>
              <p:nvPr/>
            </p:nvSpPr>
            <p:spPr>
              <a:xfrm>
                <a:off x="2442482" y="5021152"/>
                <a:ext cx="309139" cy="23575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3646" extrusionOk="0">
                    <a:moveTo>
                      <a:pt x="1976" y="0"/>
                    </a:moveTo>
                    <a:cubicBezTo>
                      <a:pt x="1149" y="0"/>
                      <a:pt x="458" y="410"/>
                      <a:pt x="257" y="1098"/>
                    </a:cubicBezTo>
                    <a:cubicBezTo>
                      <a:pt x="1" y="2020"/>
                      <a:pt x="731" y="3084"/>
                      <a:pt x="1897" y="3494"/>
                    </a:cubicBezTo>
                    <a:cubicBezTo>
                      <a:pt x="2202" y="3596"/>
                      <a:pt x="2505" y="3645"/>
                      <a:pt x="2793" y="3645"/>
                    </a:cubicBezTo>
                    <a:cubicBezTo>
                      <a:pt x="3619" y="3645"/>
                      <a:pt x="4312" y="3243"/>
                      <a:pt x="4512" y="2558"/>
                    </a:cubicBezTo>
                    <a:cubicBezTo>
                      <a:pt x="4781" y="1623"/>
                      <a:pt x="4038" y="547"/>
                      <a:pt x="2859" y="149"/>
                    </a:cubicBezTo>
                    <a:cubicBezTo>
                      <a:pt x="2558" y="48"/>
                      <a:pt x="2259" y="0"/>
                      <a:pt x="19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1"/>
              <p:cNvSpPr/>
              <p:nvPr/>
            </p:nvSpPr>
            <p:spPr>
              <a:xfrm>
                <a:off x="2442482" y="5005116"/>
                <a:ext cx="309139" cy="267692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4140" fill="none" extrusionOk="0">
                    <a:moveTo>
                      <a:pt x="4512" y="2806"/>
                    </a:moveTo>
                    <a:cubicBezTo>
                      <a:pt x="4243" y="3729"/>
                      <a:pt x="3076" y="4139"/>
                      <a:pt x="1897" y="3742"/>
                    </a:cubicBezTo>
                    <a:cubicBezTo>
                      <a:pt x="731" y="3332"/>
                      <a:pt x="1" y="2268"/>
                      <a:pt x="257" y="1346"/>
                    </a:cubicBezTo>
                    <a:cubicBezTo>
                      <a:pt x="526" y="423"/>
                      <a:pt x="1680" y="0"/>
                      <a:pt x="2859" y="397"/>
                    </a:cubicBezTo>
                    <a:cubicBezTo>
                      <a:pt x="4038" y="795"/>
                      <a:pt x="4781" y="1871"/>
                      <a:pt x="4512" y="28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1"/>
              <p:cNvSpPr/>
              <p:nvPr/>
            </p:nvSpPr>
            <p:spPr>
              <a:xfrm>
                <a:off x="1960242" y="4498823"/>
                <a:ext cx="1327470" cy="711777"/>
              </a:xfrm>
              <a:custGeom>
                <a:avLst/>
                <a:gdLst/>
                <a:ahLst/>
                <a:cxnLst/>
                <a:rect l="l" t="t" r="r" b="b"/>
                <a:pathLst>
                  <a:path w="20530" h="11008" fill="none" extrusionOk="0">
                    <a:moveTo>
                      <a:pt x="1" y="9560"/>
                    </a:moveTo>
                    <a:lnTo>
                      <a:pt x="9022" y="0"/>
                    </a:lnTo>
                    <a:lnTo>
                      <a:pt x="20530" y="1115"/>
                    </a:lnTo>
                    <a:lnTo>
                      <a:pt x="11790" y="1100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1"/>
              <p:cNvSpPr/>
              <p:nvPr/>
            </p:nvSpPr>
            <p:spPr>
              <a:xfrm>
                <a:off x="2444163" y="4604026"/>
                <a:ext cx="732533" cy="92916"/>
              </a:xfrm>
              <a:custGeom>
                <a:avLst/>
                <a:gdLst/>
                <a:ahLst/>
                <a:cxnLst/>
                <a:rect l="l" t="t" r="r" b="b"/>
                <a:pathLst>
                  <a:path w="11329" h="1437" fill="none" extrusionOk="0">
                    <a:moveTo>
                      <a:pt x="1" y="1"/>
                    </a:moveTo>
                    <a:lnTo>
                      <a:pt x="11329" y="1436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9" name="Google Shape;739;p11"/>
            <p:cNvGrpSpPr/>
            <p:nvPr/>
          </p:nvGrpSpPr>
          <p:grpSpPr>
            <a:xfrm>
              <a:off x="6466415" y="3859670"/>
              <a:ext cx="730857" cy="806876"/>
              <a:chOff x="6799261" y="3792016"/>
              <a:chExt cx="836125" cy="923094"/>
            </a:xfrm>
          </p:grpSpPr>
          <p:sp>
            <p:nvSpPr>
              <p:cNvPr id="740" name="Google Shape;740;p11"/>
              <p:cNvSpPr/>
              <p:nvPr/>
            </p:nvSpPr>
            <p:spPr>
              <a:xfrm>
                <a:off x="6799261" y="4450327"/>
                <a:ext cx="253597" cy="227733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522" extrusionOk="0">
                    <a:moveTo>
                      <a:pt x="2548" y="0"/>
                    </a:moveTo>
                    <a:cubicBezTo>
                      <a:pt x="2122" y="0"/>
                      <a:pt x="1633" y="183"/>
                      <a:pt x="1192" y="545"/>
                    </a:cubicBezTo>
                    <a:cubicBezTo>
                      <a:pt x="346" y="1250"/>
                      <a:pt x="0" y="2352"/>
                      <a:pt x="423" y="3031"/>
                    </a:cubicBezTo>
                    <a:cubicBezTo>
                      <a:pt x="625" y="3358"/>
                      <a:pt x="974" y="3522"/>
                      <a:pt x="1377" y="3522"/>
                    </a:cubicBezTo>
                    <a:cubicBezTo>
                      <a:pt x="1796" y="3522"/>
                      <a:pt x="2273" y="3345"/>
                      <a:pt x="2704" y="2993"/>
                    </a:cubicBezTo>
                    <a:cubicBezTo>
                      <a:pt x="3563" y="2288"/>
                      <a:pt x="3922" y="1173"/>
                      <a:pt x="3499" y="494"/>
                    </a:cubicBezTo>
                    <a:cubicBezTo>
                      <a:pt x="3299" y="164"/>
                      <a:pt x="2952" y="0"/>
                      <a:pt x="254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1"/>
              <p:cNvSpPr/>
              <p:nvPr/>
            </p:nvSpPr>
            <p:spPr>
              <a:xfrm>
                <a:off x="6799261" y="4438300"/>
                <a:ext cx="253597" cy="251139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884" fill="none" extrusionOk="0">
                    <a:moveTo>
                      <a:pt x="3499" y="680"/>
                    </a:moveTo>
                    <a:cubicBezTo>
                      <a:pt x="3922" y="1359"/>
                      <a:pt x="3563" y="2474"/>
                      <a:pt x="2704" y="3179"/>
                    </a:cubicBezTo>
                    <a:cubicBezTo>
                      <a:pt x="1859" y="3871"/>
                      <a:pt x="833" y="3884"/>
                      <a:pt x="423" y="3217"/>
                    </a:cubicBezTo>
                    <a:cubicBezTo>
                      <a:pt x="0" y="2538"/>
                      <a:pt x="346" y="1436"/>
                      <a:pt x="1192" y="731"/>
                    </a:cubicBezTo>
                    <a:cubicBezTo>
                      <a:pt x="2051" y="27"/>
                      <a:pt x="3089" y="1"/>
                      <a:pt x="3499" y="68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1"/>
              <p:cNvSpPr/>
              <p:nvPr/>
            </p:nvSpPr>
            <p:spPr>
              <a:xfrm>
                <a:off x="7369310" y="4471213"/>
                <a:ext cx="266076" cy="23232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93" extrusionOk="0">
                    <a:moveTo>
                      <a:pt x="2700" y="1"/>
                    </a:moveTo>
                    <a:cubicBezTo>
                      <a:pt x="2254" y="1"/>
                      <a:pt x="1743" y="187"/>
                      <a:pt x="1282" y="556"/>
                    </a:cubicBezTo>
                    <a:cubicBezTo>
                      <a:pt x="385" y="1273"/>
                      <a:pt x="1" y="2401"/>
                      <a:pt x="424" y="3093"/>
                    </a:cubicBezTo>
                    <a:cubicBezTo>
                      <a:pt x="631" y="3426"/>
                      <a:pt x="993" y="3593"/>
                      <a:pt x="1414" y="3593"/>
                    </a:cubicBezTo>
                    <a:cubicBezTo>
                      <a:pt x="1850" y="3593"/>
                      <a:pt x="2350" y="3413"/>
                      <a:pt x="2807" y="3054"/>
                    </a:cubicBezTo>
                    <a:cubicBezTo>
                      <a:pt x="3717" y="2337"/>
                      <a:pt x="4114" y="1196"/>
                      <a:pt x="3691" y="504"/>
                    </a:cubicBezTo>
                    <a:cubicBezTo>
                      <a:pt x="3486" y="168"/>
                      <a:pt x="3122" y="1"/>
                      <a:pt x="2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1"/>
              <p:cNvSpPr/>
              <p:nvPr/>
            </p:nvSpPr>
            <p:spPr>
              <a:xfrm>
                <a:off x="7369310" y="4459056"/>
                <a:ext cx="266076" cy="256054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960" fill="none" extrusionOk="0">
                    <a:moveTo>
                      <a:pt x="3691" y="692"/>
                    </a:moveTo>
                    <a:cubicBezTo>
                      <a:pt x="4114" y="1384"/>
                      <a:pt x="3717" y="2525"/>
                      <a:pt x="2807" y="3242"/>
                    </a:cubicBezTo>
                    <a:cubicBezTo>
                      <a:pt x="1910" y="3947"/>
                      <a:pt x="847" y="3960"/>
                      <a:pt x="424" y="3281"/>
                    </a:cubicBezTo>
                    <a:cubicBezTo>
                      <a:pt x="1" y="2589"/>
                      <a:pt x="385" y="1461"/>
                      <a:pt x="1282" y="744"/>
                    </a:cubicBezTo>
                    <a:cubicBezTo>
                      <a:pt x="2179" y="26"/>
                      <a:pt x="3269" y="0"/>
                      <a:pt x="3691" y="69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1"/>
              <p:cNvSpPr/>
              <p:nvPr/>
            </p:nvSpPr>
            <p:spPr>
              <a:xfrm>
                <a:off x="6865538" y="3792016"/>
                <a:ext cx="750767" cy="732533"/>
              </a:xfrm>
              <a:custGeom>
                <a:avLst/>
                <a:gdLst/>
                <a:ahLst/>
                <a:cxnLst/>
                <a:rect l="l" t="t" r="r" b="b"/>
                <a:pathLst>
                  <a:path w="11611" h="11329" fill="none" extrusionOk="0">
                    <a:moveTo>
                      <a:pt x="2615" y="11008"/>
                    </a:moveTo>
                    <a:lnTo>
                      <a:pt x="1" y="1"/>
                    </a:lnTo>
                    <a:lnTo>
                      <a:pt x="8638" y="398"/>
                    </a:lnTo>
                    <a:lnTo>
                      <a:pt x="11611" y="11329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1"/>
              <p:cNvSpPr/>
              <p:nvPr/>
            </p:nvSpPr>
            <p:spPr>
              <a:xfrm>
                <a:off x="6901166" y="3942029"/>
                <a:ext cx="567650" cy="40671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629" fill="none" extrusionOk="0">
                    <a:moveTo>
                      <a:pt x="1" y="0"/>
                    </a:moveTo>
                    <a:lnTo>
                      <a:pt x="8779" y="628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6" name="Google Shape;746;p11"/>
            <p:cNvGrpSpPr/>
            <p:nvPr/>
          </p:nvGrpSpPr>
          <p:grpSpPr>
            <a:xfrm>
              <a:off x="3520762" y="3764830"/>
              <a:ext cx="538913" cy="696042"/>
              <a:chOff x="3429335" y="3683515"/>
              <a:chExt cx="616535" cy="796296"/>
            </a:xfrm>
          </p:grpSpPr>
          <p:sp>
            <p:nvSpPr>
              <p:cNvPr id="747" name="Google Shape;747;p11"/>
              <p:cNvSpPr/>
              <p:nvPr/>
            </p:nvSpPr>
            <p:spPr>
              <a:xfrm>
                <a:off x="3429335" y="4045163"/>
                <a:ext cx="174129" cy="13345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064" extrusionOk="0">
                    <a:moveTo>
                      <a:pt x="1289" y="0"/>
                    </a:moveTo>
                    <a:cubicBezTo>
                      <a:pt x="635" y="0"/>
                      <a:pt x="88" y="392"/>
                      <a:pt x="52" y="917"/>
                    </a:cubicBezTo>
                    <a:cubicBezTo>
                      <a:pt x="1" y="1481"/>
                      <a:pt x="539" y="1993"/>
                      <a:pt x="1257" y="2057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2"/>
                      <a:pt x="2641" y="1147"/>
                    </a:cubicBezTo>
                    <a:cubicBezTo>
                      <a:pt x="2692" y="571"/>
                      <a:pt x="2154" y="58"/>
                      <a:pt x="1436" y="7"/>
                    </a:cubicBezTo>
                    <a:cubicBezTo>
                      <a:pt x="1387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1"/>
              <p:cNvSpPr/>
              <p:nvPr/>
            </p:nvSpPr>
            <p:spPr>
              <a:xfrm>
                <a:off x="3429335" y="4041413"/>
                <a:ext cx="174129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180" fill="none" extrusionOk="0">
                    <a:moveTo>
                      <a:pt x="2641" y="1205"/>
                    </a:moveTo>
                    <a:cubicBezTo>
                      <a:pt x="2590" y="1769"/>
                      <a:pt x="1974" y="2179"/>
                      <a:pt x="1257" y="2115"/>
                    </a:cubicBezTo>
                    <a:cubicBezTo>
                      <a:pt x="539" y="2051"/>
                      <a:pt x="1" y="1539"/>
                      <a:pt x="52" y="975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16"/>
                      <a:pt x="2692" y="629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1"/>
              <p:cNvSpPr/>
              <p:nvPr/>
            </p:nvSpPr>
            <p:spPr>
              <a:xfrm>
                <a:off x="3711902" y="4342602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1"/>
                    </a:moveTo>
                    <a:cubicBezTo>
                      <a:pt x="636" y="1"/>
                      <a:pt x="100" y="393"/>
                      <a:pt x="52" y="930"/>
                    </a:cubicBezTo>
                    <a:cubicBezTo>
                      <a:pt x="1" y="1494"/>
                      <a:pt x="539" y="2006"/>
                      <a:pt x="1257" y="2070"/>
                    </a:cubicBezTo>
                    <a:cubicBezTo>
                      <a:pt x="1298" y="2073"/>
                      <a:pt x="1340" y="2075"/>
                      <a:pt x="1381" y="2075"/>
                    </a:cubicBezTo>
                    <a:cubicBezTo>
                      <a:pt x="2045" y="2075"/>
                      <a:pt x="2605" y="1691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1"/>
              <p:cNvSpPr/>
              <p:nvPr/>
            </p:nvSpPr>
            <p:spPr>
              <a:xfrm>
                <a:off x="3711902" y="4338917"/>
                <a:ext cx="174065" cy="14089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53" y="1205"/>
                    </a:moveTo>
                    <a:cubicBezTo>
                      <a:pt x="2602" y="1781"/>
                      <a:pt x="1974" y="2179"/>
                      <a:pt x="1257" y="2127"/>
                    </a:cubicBezTo>
                    <a:cubicBezTo>
                      <a:pt x="539" y="2063"/>
                      <a:pt x="1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4" y="128"/>
                      <a:pt x="2692" y="641"/>
                      <a:pt x="2653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1"/>
              <p:cNvSpPr/>
              <p:nvPr/>
            </p:nvSpPr>
            <p:spPr>
              <a:xfrm>
                <a:off x="3595901" y="3683515"/>
                <a:ext cx="449969" cy="749086"/>
              </a:xfrm>
              <a:custGeom>
                <a:avLst/>
                <a:gdLst/>
                <a:ahLst/>
                <a:cxnLst/>
                <a:rect l="l" t="t" r="r" b="b"/>
                <a:pathLst>
                  <a:path w="6959" h="11585" fill="none" extrusionOk="0">
                    <a:moveTo>
                      <a:pt x="1" y="6984"/>
                    </a:moveTo>
                    <a:lnTo>
                      <a:pt x="2897" y="0"/>
                    </a:lnTo>
                    <a:lnTo>
                      <a:pt x="6959" y="4536"/>
                    </a:lnTo>
                    <a:lnTo>
                      <a:pt x="4383" y="1158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1"/>
              <p:cNvSpPr/>
              <p:nvPr/>
            </p:nvSpPr>
            <p:spPr>
              <a:xfrm>
                <a:off x="3744233" y="3777920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0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3" name="Google Shape;753;p11"/>
            <p:cNvGrpSpPr/>
            <p:nvPr/>
          </p:nvGrpSpPr>
          <p:grpSpPr>
            <a:xfrm>
              <a:off x="-684325" y="4565830"/>
              <a:ext cx="538913" cy="696098"/>
              <a:chOff x="-1381427" y="4599887"/>
              <a:chExt cx="616535" cy="796360"/>
            </a:xfrm>
          </p:grpSpPr>
          <p:sp>
            <p:nvSpPr>
              <p:cNvPr id="754" name="Google Shape;754;p11"/>
              <p:cNvSpPr/>
              <p:nvPr/>
            </p:nvSpPr>
            <p:spPr>
              <a:xfrm>
                <a:off x="-1381427" y="4960888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314" y="1"/>
                    </a:moveTo>
                    <a:cubicBezTo>
                      <a:pt x="649" y="1"/>
                      <a:pt x="88" y="396"/>
                      <a:pt x="51" y="927"/>
                    </a:cubicBezTo>
                    <a:cubicBezTo>
                      <a:pt x="0" y="1491"/>
                      <a:pt x="538" y="2004"/>
                      <a:pt x="1256" y="2068"/>
                    </a:cubicBezTo>
                    <a:cubicBezTo>
                      <a:pt x="1306" y="2072"/>
                      <a:pt x="1355" y="2075"/>
                      <a:pt x="1403" y="2075"/>
                    </a:cubicBezTo>
                    <a:cubicBezTo>
                      <a:pt x="2056" y="2075"/>
                      <a:pt x="2592" y="1683"/>
                      <a:pt x="2640" y="1158"/>
                    </a:cubicBezTo>
                    <a:cubicBezTo>
                      <a:pt x="2691" y="581"/>
                      <a:pt x="2153" y="69"/>
                      <a:pt x="1435" y="5"/>
                    </a:cubicBezTo>
                    <a:cubicBezTo>
                      <a:pt x="1395" y="2"/>
                      <a:pt x="1354" y="1"/>
                      <a:pt x="13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1"/>
              <p:cNvSpPr/>
              <p:nvPr/>
            </p:nvSpPr>
            <p:spPr>
              <a:xfrm>
                <a:off x="-1381427" y="495784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40" y="1205"/>
                    </a:moveTo>
                    <a:cubicBezTo>
                      <a:pt x="2589" y="1769"/>
                      <a:pt x="1974" y="2179"/>
                      <a:pt x="1256" y="2115"/>
                    </a:cubicBezTo>
                    <a:cubicBezTo>
                      <a:pt x="538" y="2051"/>
                      <a:pt x="0" y="1538"/>
                      <a:pt x="51" y="974"/>
                    </a:cubicBezTo>
                    <a:cubicBezTo>
                      <a:pt x="90" y="411"/>
                      <a:pt x="718" y="1"/>
                      <a:pt x="1435" y="52"/>
                    </a:cubicBezTo>
                    <a:cubicBezTo>
                      <a:pt x="2153" y="116"/>
                      <a:pt x="2691" y="628"/>
                      <a:pt x="2640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1"/>
              <p:cNvSpPr/>
              <p:nvPr/>
            </p:nvSpPr>
            <p:spPr>
              <a:xfrm>
                <a:off x="-1098925" y="5259039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0"/>
                    </a:moveTo>
                    <a:cubicBezTo>
                      <a:pt x="636" y="0"/>
                      <a:pt x="100" y="392"/>
                      <a:pt x="52" y="917"/>
                    </a:cubicBezTo>
                    <a:cubicBezTo>
                      <a:pt x="1" y="1493"/>
                      <a:pt x="539" y="2006"/>
                      <a:pt x="1257" y="2070"/>
                    </a:cubicBezTo>
                    <a:cubicBezTo>
                      <a:pt x="1297" y="2073"/>
                      <a:pt x="1338" y="2074"/>
                      <a:pt x="1378" y="2074"/>
                    </a:cubicBezTo>
                    <a:cubicBezTo>
                      <a:pt x="2044" y="2074"/>
                      <a:pt x="2605" y="1679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1"/>
              <p:cNvSpPr/>
              <p:nvPr/>
            </p:nvSpPr>
            <p:spPr>
              <a:xfrm>
                <a:off x="-1098925" y="525528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53" y="1206"/>
                    </a:moveTo>
                    <a:cubicBezTo>
                      <a:pt x="2602" y="1769"/>
                      <a:pt x="1974" y="2179"/>
                      <a:pt x="1257" y="2128"/>
                    </a:cubicBezTo>
                    <a:cubicBezTo>
                      <a:pt x="539" y="2064"/>
                      <a:pt x="1" y="1551"/>
                      <a:pt x="52" y="975"/>
                    </a:cubicBezTo>
                    <a:cubicBezTo>
                      <a:pt x="103" y="411"/>
                      <a:pt x="718" y="1"/>
                      <a:pt x="1436" y="65"/>
                    </a:cubicBezTo>
                    <a:cubicBezTo>
                      <a:pt x="2154" y="129"/>
                      <a:pt x="2692" y="642"/>
                      <a:pt x="2653" y="12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1"/>
              <p:cNvSpPr/>
              <p:nvPr/>
            </p:nvSpPr>
            <p:spPr>
              <a:xfrm>
                <a:off x="-1214926" y="4599887"/>
                <a:ext cx="450034" cy="748310"/>
              </a:xfrm>
              <a:custGeom>
                <a:avLst/>
                <a:gdLst/>
                <a:ahLst/>
                <a:cxnLst/>
                <a:rect l="l" t="t" r="r" b="b"/>
                <a:pathLst>
                  <a:path w="6960" h="11573" fill="none" extrusionOk="0">
                    <a:moveTo>
                      <a:pt x="1" y="6972"/>
                    </a:moveTo>
                    <a:lnTo>
                      <a:pt x="2897" y="1"/>
                    </a:lnTo>
                    <a:lnTo>
                      <a:pt x="6959" y="4537"/>
                    </a:lnTo>
                    <a:lnTo>
                      <a:pt x="4383" y="11572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11"/>
              <p:cNvSpPr/>
              <p:nvPr/>
            </p:nvSpPr>
            <p:spPr>
              <a:xfrm>
                <a:off x="-1066594" y="4694357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1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60" name="Google Shape;760;p11"/>
          <p:cNvGrpSpPr/>
          <p:nvPr/>
        </p:nvGrpSpPr>
        <p:grpSpPr>
          <a:xfrm rot="7261682" flipH="1">
            <a:off x="6474163" y="3760220"/>
            <a:ext cx="3876065" cy="1986497"/>
            <a:chOff x="-1459912" y="3884575"/>
            <a:chExt cx="4225775" cy="2165725"/>
          </a:xfrm>
        </p:grpSpPr>
        <p:sp>
          <p:nvSpPr>
            <p:cNvPr id="761" name="Google Shape;761;p11"/>
            <p:cNvSpPr/>
            <p:nvPr/>
          </p:nvSpPr>
          <p:spPr>
            <a:xfrm>
              <a:off x="-1459912" y="3889900"/>
              <a:ext cx="4225775" cy="2160400"/>
            </a:xfrm>
            <a:custGeom>
              <a:avLst/>
              <a:gdLst/>
              <a:ahLst/>
              <a:cxnLst/>
              <a:rect l="l" t="t" r="r" b="b"/>
              <a:pathLst>
                <a:path w="169031" h="86416" fill="none" extrusionOk="0">
                  <a:moveTo>
                    <a:pt x="0" y="10366"/>
                  </a:moveTo>
                  <a:cubicBezTo>
                    <a:pt x="15806" y="10335"/>
                    <a:pt x="31460" y="17630"/>
                    <a:pt x="41612" y="29697"/>
                  </a:cubicBezTo>
                  <a:cubicBezTo>
                    <a:pt x="50427" y="40184"/>
                    <a:pt x="54986" y="53558"/>
                    <a:pt x="62555" y="64987"/>
                  </a:cubicBezTo>
                  <a:cubicBezTo>
                    <a:pt x="70123" y="76385"/>
                    <a:pt x="82889" y="86416"/>
                    <a:pt x="96355" y="83893"/>
                  </a:cubicBezTo>
                  <a:cubicBezTo>
                    <a:pt x="105595" y="82191"/>
                    <a:pt x="112951" y="74804"/>
                    <a:pt x="117297" y="66476"/>
                  </a:cubicBezTo>
                  <a:cubicBezTo>
                    <a:pt x="121644" y="58117"/>
                    <a:pt x="123529" y="48755"/>
                    <a:pt x="125839" y="39667"/>
                  </a:cubicBezTo>
                  <a:cubicBezTo>
                    <a:pt x="128179" y="30549"/>
                    <a:pt x="131127" y="21308"/>
                    <a:pt x="137146" y="14074"/>
                  </a:cubicBezTo>
                  <a:cubicBezTo>
                    <a:pt x="144805" y="4925"/>
                    <a:pt x="157207" y="1"/>
                    <a:pt x="169031" y="136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11"/>
            <p:cNvSpPr/>
            <p:nvPr/>
          </p:nvSpPr>
          <p:spPr>
            <a:xfrm>
              <a:off x="-1327700" y="3884575"/>
              <a:ext cx="3961350" cy="2025125"/>
            </a:xfrm>
            <a:custGeom>
              <a:avLst/>
              <a:gdLst/>
              <a:ahLst/>
              <a:cxnLst/>
              <a:rect l="l" t="t" r="r" b="b"/>
              <a:pathLst>
                <a:path w="158454" h="81005" fill="none" extrusionOk="0">
                  <a:moveTo>
                    <a:pt x="0" y="9727"/>
                  </a:moveTo>
                  <a:cubicBezTo>
                    <a:pt x="14803" y="9697"/>
                    <a:pt x="29484" y="16536"/>
                    <a:pt x="39028" y="27843"/>
                  </a:cubicBezTo>
                  <a:cubicBezTo>
                    <a:pt x="47296" y="37661"/>
                    <a:pt x="51551" y="50214"/>
                    <a:pt x="58634" y="60914"/>
                  </a:cubicBezTo>
                  <a:cubicBezTo>
                    <a:pt x="65716" y="71613"/>
                    <a:pt x="77692" y="81005"/>
                    <a:pt x="90336" y="78665"/>
                  </a:cubicBezTo>
                  <a:cubicBezTo>
                    <a:pt x="98999" y="77054"/>
                    <a:pt x="105868" y="70123"/>
                    <a:pt x="109941" y="62312"/>
                  </a:cubicBezTo>
                  <a:cubicBezTo>
                    <a:pt x="114015" y="54500"/>
                    <a:pt x="115777" y="45716"/>
                    <a:pt x="117966" y="37175"/>
                  </a:cubicBezTo>
                  <a:cubicBezTo>
                    <a:pt x="120154" y="28633"/>
                    <a:pt x="122920" y="19971"/>
                    <a:pt x="128574" y="13223"/>
                  </a:cubicBezTo>
                  <a:cubicBezTo>
                    <a:pt x="135747" y="4621"/>
                    <a:pt x="147359" y="1"/>
                    <a:pt x="158453" y="130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11"/>
            <p:cNvSpPr/>
            <p:nvPr/>
          </p:nvSpPr>
          <p:spPr>
            <a:xfrm>
              <a:off x="-1195475" y="3886100"/>
              <a:ext cx="3696900" cy="1890625"/>
            </a:xfrm>
            <a:custGeom>
              <a:avLst/>
              <a:gdLst/>
              <a:ahLst/>
              <a:cxnLst/>
              <a:rect l="l" t="t" r="r" b="b"/>
              <a:pathLst>
                <a:path w="147876" h="75625" fill="none" extrusionOk="0">
                  <a:moveTo>
                    <a:pt x="0" y="9089"/>
                  </a:moveTo>
                  <a:cubicBezTo>
                    <a:pt x="13830" y="9058"/>
                    <a:pt x="27508" y="15442"/>
                    <a:pt x="36414" y="26019"/>
                  </a:cubicBezTo>
                  <a:cubicBezTo>
                    <a:pt x="44135" y="35168"/>
                    <a:pt x="48086" y="46871"/>
                    <a:pt x="54712" y="56871"/>
                  </a:cubicBezTo>
                  <a:cubicBezTo>
                    <a:pt x="61339" y="66840"/>
                    <a:pt x="72524" y="75625"/>
                    <a:pt x="84287" y="73406"/>
                  </a:cubicBezTo>
                  <a:cubicBezTo>
                    <a:pt x="92373" y="71916"/>
                    <a:pt x="98817" y="65473"/>
                    <a:pt x="102616" y="58178"/>
                  </a:cubicBezTo>
                  <a:cubicBezTo>
                    <a:pt x="106415" y="50883"/>
                    <a:pt x="108057" y="42676"/>
                    <a:pt x="110093" y="34712"/>
                  </a:cubicBezTo>
                  <a:cubicBezTo>
                    <a:pt x="112130" y="26749"/>
                    <a:pt x="114713" y="18663"/>
                    <a:pt x="120002" y="12341"/>
                  </a:cubicBezTo>
                  <a:cubicBezTo>
                    <a:pt x="126659" y="4317"/>
                    <a:pt x="137510" y="1"/>
                    <a:pt x="147875" y="12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11"/>
            <p:cNvSpPr/>
            <p:nvPr/>
          </p:nvSpPr>
          <p:spPr>
            <a:xfrm>
              <a:off x="-1063275" y="3888375"/>
              <a:ext cx="3432475" cy="1754625"/>
            </a:xfrm>
            <a:custGeom>
              <a:avLst/>
              <a:gdLst/>
              <a:ahLst/>
              <a:cxnLst/>
              <a:rect l="l" t="t" r="r" b="b"/>
              <a:pathLst>
                <a:path w="137299" h="70185" fill="none" extrusionOk="0">
                  <a:moveTo>
                    <a:pt x="1" y="8420"/>
                  </a:moveTo>
                  <a:cubicBezTo>
                    <a:pt x="12828" y="8420"/>
                    <a:pt x="25533" y="14317"/>
                    <a:pt x="33801" y="24135"/>
                  </a:cubicBezTo>
                  <a:cubicBezTo>
                    <a:pt x="40974" y="32646"/>
                    <a:pt x="44652" y="43497"/>
                    <a:pt x="50792" y="52767"/>
                  </a:cubicBezTo>
                  <a:cubicBezTo>
                    <a:pt x="56962" y="62038"/>
                    <a:pt x="67327" y="70184"/>
                    <a:pt x="78270" y="68148"/>
                  </a:cubicBezTo>
                  <a:cubicBezTo>
                    <a:pt x="85778" y="66749"/>
                    <a:pt x="91735" y="60762"/>
                    <a:pt x="95261" y="53983"/>
                  </a:cubicBezTo>
                  <a:cubicBezTo>
                    <a:pt x="98817" y="47205"/>
                    <a:pt x="100337" y="39606"/>
                    <a:pt x="102222" y="32220"/>
                  </a:cubicBezTo>
                  <a:cubicBezTo>
                    <a:pt x="104106" y="24804"/>
                    <a:pt x="106507" y="17296"/>
                    <a:pt x="111401" y="11429"/>
                  </a:cubicBezTo>
                  <a:cubicBezTo>
                    <a:pt x="117602" y="4013"/>
                    <a:pt x="127693" y="1"/>
                    <a:pt x="137298" y="112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11"/>
            <p:cNvSpPr/>
            <p:nvPr/>
          </p:nvSpPr>
          <p:spPr>
            <a:xfrm>
              <a:off x="-931050" y="3889900"/>
              <a:ext cx="3168025" cy="1619350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11"/>
            <p:cNvSpPr/>
            <p:nvPr/>
          </p:nvSpPr>
          <p:spPr>
            <a:xfrm>
              <a:off x="-842100" y="3889900"/>
              <a:ext cx="2956401" cy="1380172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7" name="Google Shape;767;p11"/>
          <p:cNvGrpSpPr/>
          <p:nvPr/>
        </p:nvGrpSpPr>
        <p:grpSpPr>
          <a:xfrm rot="-2515843" flipH="1">
            <a:off x="7439356" y="4560038"/>
            <a:ext cx="494345" cy="543503"/>
            <a:chOff x="5118856" y="3486300"/>
            <a:chExt cx="516312" cy="567655"/>
          </a:xfrm>
        </p:grpSpPr>
        <p:sp>
          <p:nvSpPr>
            <p:cNvPr id="768" name="Google Shape;768;p11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11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11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" name="Google Shape;771;p11"/>
          <p:cNvGrpSpPr/>
          <p:nvPr/>
        </p:nvGrpSpPr>
        <p:grpSpPr>
          <a:xfrm rot="4383672" flipH="1">
            <a:off x="8888077" y="4190401"/>
            <a:ext cx="776047" cy="522896"/>
            <a:chOff x="897994" y="4240309"/>
            <a:chExt cx="967900" cy="652165"/>
          </a:xfrm>
        </p:grpSpPr>
        <p:sp>
          <p:nvSpPr>
            <p:cNvPr id="772" name="Google Shape;772;p11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11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11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11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11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7" name="Google Shape;777;p11"/>
          <p:cNvGrpSpPr/>
          <p:nvPr/>
        </p:nvGrpSpPr>
        <p:grpSpPr>
          <a:xfrm rot="1214444" flipH="1">
            <a:off x="7605861" y="3711510"/>
            <a:ext cx="1274308" cy="620593"/>
            <a:chOff x="1698430" y="4498823"/>
            <a:chExt cx="1589281" cy="773986"/>
          </a:xfrm>
        </p:grpSpPr>
        <p:sp>
          <p:nvSpPr>
            <p:cNvPr id="778" name="Google Shape;778;p11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11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11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11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11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11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11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11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11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11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8" name="Google Shape;788;p11"/>
          <p:cNvGrpSpPr/>
          <p:nvPr/>
        </p:nvGrpSpPr>
        <p:grpSpPr>
          <a:xfrm rot="1214444" flipH="1">
            <a:off x="8416411" y="4798596"/>
            <a:ext cx="494347" cy="638481"/>
            <a:chOff x="3429335" y="3683515"/>
            <a:chExt cx="616535" cy="796296"/>
          </a:xfrm>
        </p:grpSpPr>
        <p:sp>
          <p:nvSpPr>
            <p:cNvPr id="789" name="Google Shape;789;p11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11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11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11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11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11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5" name="Google Shape;795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244713"/>
            <a:ext cx="6576000" cy="210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1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796" name="Google Shape;796;p11"/>
          <p:cNvSpPr txBox="1">
            <a:spLocks noGrp="1"/>
          </p:cNvSpPr>
          <p:nvPr>
            <p:ph type="subTitle" idx="1"/>
          </p:nvPr>
        </p:nvSpPr>
        <p:spPr>
          <a:xfrm>
            <a:off x="1284000" y="3116488"/>
            <a:ext cx="6576000" cy="4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8082067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79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00812237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p13"/>
          <p:cNvSpPr/>
          <p:nvPr/>
        </p:nvSpPr>
        <p:spPr>
          <a:xfrm rot="10800000" flipH="1">
            <a:off x="290375" y="-1384500"/>
            <a:ext cx="8947373" cy="7026175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0" name="Google Shape;800;p13"/>
          <p:cNvGrpSpPr/>
          <p:nvPr/>
        </p:nvGrpSpPr>
        <p:grpSpPr>
          <a:xfrm rot="-6181488">
            <a:off x="-634175" y="4161379"/>
            <a:ext cx="2109570" cy="1678193"/>
            <a:chOff x="-1221177" y="-856963"/>
            <a:chExt cx="3089277" cy="2457565"/>
          </a:xfrm>
        </p:grpSpPr>
        <p:grpSp>
          <p:nvGrpSpPr>
            <p:cNvPr id="801" name="Google Shape;801;p13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802" name="Google Shape;802;p13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13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13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13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13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7" name="Google Shape;807;p13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808" name="Google Shape;808;p13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13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13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1" name="Google Shape;811;p13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812" name="Google Shape;812;p13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13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13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15" name="Google Shape;815;p13"/>
          <p:cNvGrpSpPr/>
          <p:nvPr/>
        </p:nvGrpSpPr>
        <p:grpSpPr>
          <a:xfrm rot="-870592">
            <a:off x="6470060" y="-898348"/>
            <a:ext cx="3385712" cy="2433470"/>
            <a:chOff x="6449979" y="-528274"/>
            <a:chExt cx="3617396" cy="2599992"/>
          </a:xfrm>
        </p:grpSpPr>
        <p:grpSp>
          <p:nvGrpSpPr>
            <p:cNvPr id="816" name="Google Shape;816;p13"/>
            <p:cNvGrpSpPr/>
            <p:nvPr/>
          </p:nvGrpSpPr>
          <p:grpSpPr>
            <a:xfrm rot="1281848">
              <a:off x="6872795" y="142919"/>
              <a:ext cx="3039627" cy="1424068"/>
              <a:chOff x="5250782" y="5679875"/>
              <a:chExt cx="3039575" cy="1424044"/>
            </a:xfrm>
          </p:grpSpPr>
          <p:sp>
            <p:nvSpPr>
              <p:cNvPr id="817" name="Google Shape;817;p13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13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13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13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13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2" name="Google Shape;822;p13"/>
            <p:cNvGrpSpPr/>
            <p:nvPr/>
          </p:nvGrpSpPr>
          <p:grpSpPr>
            <a:xfrm rot="1281848">
              <a:off x="8994824" y="895474"/>
              <a:ext cx="178083" cy="499247"/>
              <a:chOff x="7430972" y="6160663"/>
              <a:chExt cx="178080" cy="499239"/>
            </a:xfrm>
          </p:grpSpPr>
          <p:sp>
            <p:nvSpPr>
              <p:cNvPr id="823" name="Google Shape;823;p13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13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13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6" name="Google Shape;826;p13"/>
            <p:cNvGrpSpPr/>
            <p:nvPr/>
          </p:nvGrpSpPr>
          <p:grpSpPr>
            <a:xfrm rot="1281876" flipH="1">
              <a:off x="9436971" y="1306536"/>
              <a:ext cx="307138" cy="621498"/>
              <a:chOff x="5635147" y="6404645"/>
              <a:chExt cx="150290" cy="304114"/>
            </a:xfrm>
          </p:grpSpPr>
          <p:sp>
            <p:nvSpPr>
              <p:cNvPr id="827" name="Google Shape;827;p13"/>
              <p:cNvSpPr/>
              <p:nvPr/>
            </p:nvSpPr>
            <p:spPr>
              <a:xfrm>
                <a:off x="5635147" y="6411540"/>
                <a:ext cx="103670" cy="89950"/>
              </a:xfrm>
              <a:custGeom>
                <a:avLst/>
                <a:gdLst/>
                <a:ahLst/>
                <a:cxnLst/>
                <a:rect l="l" t="t" r="r" b="b"/>
                <a:pathLst>
                  <a:path w="2962" h="2570" extrusionOk="0">
                    <a:moveTo>
                      <a:pt x="1778" y="1"/>
                    </a:moveTo>
                    <a:cubicBezTo>
                      <a:pt x="1341" y="1"/>
                      <a:pt x="861" y="224"/>
                      <a:pt x="526" y="624"/>
                    </a:cubicBezTo>
                    <a:cubicBezTo>
                      <a:pt x="14" y="1213"/>
                      <a:pt x="1" y="1969"/>
                      <a:pt x="475" y="2354"/>
                    </a:cubicBezTo>
                    <a:cubicBezTo>
                      <a:pt x="655" y="2499"/>
                      <a:pt x="887" y="2569"/>
                      <a:pt x="1136" y="2569"/>
                    </a:cubicBezTo>
                    <a:cubicBezTo>
                      <a:pt x="1527" y="2569"/>
                      <a:pt x="1958" y="2395"/>
                      <a:pt x="2295" y="2059"/>
                    </a:cubicBezTo>
                    <a:cubicBezTo>
                      <a:pt x="2884" y="1482"/>
                      <a:pt x="2961" y="650"/>
                      <a:pt x="2449" y="227"/>
                    </a:cubicBezTo>
                    <a:cubicBezTo>
                      <a:pt x="2262" y="73"/>
                      <a:pt x="2027" y="1"/>
                      <a:pt x="17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13"/>
              <p:cNvSpPr/>
              <p:nvPr/>
            </p:nvSpPr>
            <p:spPr>
              <a:xfrm>
                <a:off x="5635147" y="6404645"/>
                <a:ext cx="103670" cy="102305"/>
              </a:xfrm>
              <a:custGeom>
                <a:avLst/>
                <a:gdLst/>
                <a:ahLst/>
                <a:cxnLst/>
                <a:rect l="l" t="t" r="r" b="b"/>
                <a:pathLst>
                  <a:path w="2962" h="2923" fill="none" extrusionOk="0">
                    <a:moveTo>
                      <a:pt x="2449" y="424"/>
                    </a:moveTo>
                    <a:cubicBezTo>
                      <a:pt x="2961" y="847"/>
                      <a:pt x="2884" y="1679"/>
                      <a:pt x="2295" y="2256"/>
                    </a:cubicBezTo>
                    <a:cubicBezTo>
                      <a:pt x="1744" y="2807"/>
                      <a:pt x="936" y="2922"/>
                      <a:pt x="475" y="2551"/>
                    </a:cubicBezTo>
                    <a:cubicBezTo>
                      <a:pt x="1" y="2166"/>
                      <a:pt x="14" y="1410"/>
                      <a:pt x="526" y="821"/>
                    </a:cubicBezTo>
                    <a:cubicBezTo>
                      <a:pt x="1052" y="193"/>
                      <a:pt x="1936" y="1"/>
                      <a:pt x="2449" y="424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3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13"/>
              <p:cNvSpPr/>
              <p:nvPr/>
            </p:nvSpPr>
            <p:spPr>
              <a:xfrm>
                <a:off x="5645472" y="6487174"/>
                <a:ext cx="139965" cy="221585"/>
              </a:xfrm>
              <a:custGeom>
                <a:avLst/>
                <a:gdLst/>
                <a:ahLst/>
                <a:cxnLst/>
                <a:rect l="l" t="t" r="r" b="b"/>
                <a:pathLst>
                  <a:path w="3999" h="6331" fill="none" extrusionOk="0">
                    <a:moveTo>
                      <a:pt x="1" y="1"/>
                    </a:moveTo>
                    <a:lnTo>
                      <a:pt x="3999" y="6331"/>
                    </a:lnTo>
                  </a:path>
                </a:pathLst>
              </a:custGeom>
              <a:noFill/>
              <a:ln w="28575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0" name="Google Shape;830;p13"/>
            <p:cNvGrpSpPr/>
            <p:nvPr/>
          </p:nvGrpSpPr>
          <p:grpSpPr>
            <a:xfrm rot="1281848">
              <a:off x="8256213" y="574644"/>
              <a:ext cx="414930" cy="480379"/>
              <a:chOff x="6614678" y="6088459"/>
              <a:chExt cx="414922" cy="480370"/>
            </a:xfrm>
          </p:grpSpPr>
          <p:sp>
            <p:nvSpPr>
              <p:cNvPr id="831" name="Google Shape;831;p13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13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4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13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4" name="Google Shape;834;p13"/>
            <p:cNvGrpSpPr/>
            <p:nvPr/>
          </p:nvGrpSpPr>
          <p:grpSpPr>
            <a:xfrm rot="1281786">
              <a:off x="6556327" y="-455586"/>
              <a:ext cx="528001" cy="683472"/>
              <a:chOff x="4682110" y="5909052"/>
              <a:chExt cx="237719" cy="307716"/>
            </a:xfrm>
          </p:grpSpPr>
          <p:sp>
            <p:nvSpPr>
              <p:cNvPr id="835" name="Google Shape;835;p13"/>
              <p:cNvSpPr/>
              <p:nvPr/>
            </p:nvSpPr>
            <p:spPr>
              <a:xfrm>
                <a:off x="4682110" y="6048805"/>
                <a:ext cx="67305" cy="51555"/>
              </a:xfrm>
              <a:custGeom>
                <a:avLst/>
                <a:gdLst/>
                <a:ahLst/>
                <a:cxnLst/>
                <a:rect l="l" t="t" r="r" b="b"/>
                <a:pathLst>
                  <a:path w="1923" h="1473" extrusionOk="0">
                    <a:moveTo>
                      <a:pt x="910" y="0"/>
                    </a:moveTo>
                    <a:cubicBezTo>
                      <a:pt x="447" y="0"/>
                      <a:pt x="61" y="281"/>
                      <a:pt x="26" y="660"/>
                    </a:cubicBezTo>
                    <a:cubicBezTo>
                      <a:pt x="0" y="1057"/>
                      <a:pt x="385" y="1428"/>
                      <a:pt x="897" y="1467"/>
                    </a:cubicBezTo>
                    <a:cubicBezTo>
                      <a:pt x="935" y="1471"/>
                      <a:pt x="973" y="1473"/>
                      <a:pt x="1010" y="1473"/>
                    </a:cubicBezTo>
                    <a:cubicBezTo>
                      <a:pt x="1463" y="1473"/>
                      <a:pt x="1848" y="1193"/>
                      <a:pt x="1884" y="826"/>
                    </a:cubicBezTo>
                    <a:cubicBezTo>
                      <a:pt x="1922" y="416"/>
                      <a:pt x="1525" y="44"/>
                      <a:pt x="1025" y="6"/>
                    </a:cubicBezTo>
                    <a:cubicBezTo>
                      <a:pt x="986" y="2"/>
                      <a:pt x="948" y="0"/>
                      <a:pt x="9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13"/>
              <p:cNvSpPr/>
              <p:nvPr/>
            </p:nvSpPr>
            <p:spPr>
              <a:xfrm>
                <a:off x="4682110" y="6047195"/>
                <a:ext cx="67305" cy="54775"/>
              </a:xfrm>
              <a:custGeom>
                <a:avLst/>
                <a:gdLst/>
                <a:ahLst/>
                <a:cxnLst/>
                <a:rect l="l" t="t" r="r" b="b"/>
                <a:pathLst>
                  <a:path w="1923" h="1565" fill="none" extrusionOk="0">
                    <a:moveTo>
                      <a:pt x="1884" y="872"/>
                    </a:moveTo>
                    <a:cubicBezTo>
                      <a:pt x="1846" y="1269"/>
                      <a:pt x="1397" y="1564"/>
                      <a:pt x="897" y="1513"/>
                    </a:cubicBezTo>
                    <a:cubicBezTo>
                      <a:pt x="385" y="1474"/>
                      <a:pt x="0" y="1103"/>
                      <a:pt x="26" y="706"/>
                    </a:cubicBezTo>
                    <a:cubicBezTo>
                      <a:pt x="64" y="295"/>
                      <a:pt x="513" y="1"/>
                      <a:pt x="1025" y="52"/>
                    </a:cubicBezTo>
                    <a:cubicBezTo>
                      <a:pt x="1525" y="90"/>
                      <a:pt x="1922" y="462"/>
                      <a:pt x="1884" y="87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13"/>
              <p:cNvSpPr/>
              <p:nvPr/>
            </p:nvSpPr>
            <p:spPr>
              <a:xfrm>
                <a:off x="4791099" y="6164058"/>
                <a:ext cx="67305" cy="51485"/>
              </a:xfrm>
              <a:custGeom>
                <a:avLst/>
                <a:gdLst/>
                <a:ahLst/>
                <a:cxnLst/>
                <a:rect l="l" t="t" r="r" b="b"/>
                <a:pathLst>
                  <a:path w="1923" h="1471" extrusionOk="0">
                    <a:moveTo>
                      <a:pt x="910" y="0"/>
                    </a:moveTo>
                    <a:cubicBezTo>
                      <a:pt x="449" y="0"/>
                      <a:pt x="74" y="281"/>
                      <a:pt x="39" y="660"/>
                    </a:cubicBezTo>
                    <a:cubicBezTo>
                      <a:pt x="0" y="1057"/>
                      <a:pt x="385" y="1429"/>
                      <a:pt x="897" y="1467"/>
                    </a:cubicBezTo>
                    <a:cubicBezTo>
                      <a:pt x="928" y="1469"/>
                      <a:pt x="960" y="1471"/>
                      <a:pt x="990" y="1471"/>
                    </a:cubicBezTo>
                    <a:cubicBezTo>
                      <a:pt x="1463" y="1471"/>
                      <a:pt x="1861" y="1199"/>
                      <a:pt x="1897" y="814"/>
                    </a:cubicBezTo>
                    <a:cubicBezTo>
                      <a:pt x="1922" y="416"/>
                      <a:pt x="1538" y="45"/>
                      <a:pt x="1025" y="6"/>
                    </a:cubicBezTo>
                    <a:cubicBezTo>
                      <a:pt x="986" y="2"/>
                      <a:pt x="948" y="0"/>
                      <a:pt x="9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13"/>
              <p:cNvSpPr/>
              <p:nvPr/>
            </p:nvSpPr>
            <p:spPr>
              <a:xfrm>
                <a:off x="4791099" y="6162483"/>
                <a:ext cx="67305" cy="54285"/>
              </a:xfrm>
              <a:custGeom>
                <a:avLst/>
                <a:gdLst/>
                <a:ahLst/>
                <a:cxnLst/>
                <a:rect l="l" t="t" r="r" b="b"/>
                <a:pathLst>
                  <a:path w="1923" h="1551" fill="none" extrusionOk="0">
                    <a:moveTo>
                      <a:pt x="1897" y="859"/>
                    </a:moveTo>
                    <a:cubicBezTo>
                      <a:pt x="1858" y="1269"/>
                      <a:pt x="1410" y="1551"/>
                      <a:pt x="897" y="1512"/>
                    </a:cubicBezTo>
                    <a:cubicBezTo>
                      <a:pt x="385" y="1474"/>
                      <a:pt x="0" y="1102"/>
                      <a:pt x="39" y="705"/>
                    </a:cubicBezTo>
                    <a:cubicBezTo>
                      <a:pt x="77" y="295"/>
                      <a:pt x="513" y="0"/>
                      <a:pt x="1025" y="51"/>
                    </a:cubicBezTo>
                    <a:cubicBezTo>
                      <a:pt x="1538" y="90"/>
                      <a:pt x="1922" y="461"/>
                      <a:pt x="1897" y="85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13"/>
              <p:cNvSpPr/>
              <p:nvPr/>
            </p:nvSpPr>
            <p:spPr>
              <a:xfrm>
                <a:off x="4746229" y="5909052"/>
                <a:ext cx="173600" cy="289345"/>
              </a:xfrm>
              <a:custGeom>
                <a:avLst/>
                <a:gdLst/>
                <a:ahLst/>
                <a:cxnLst/>
                <a:rect l="l" t="t" r="r" b="b"/>
                <a:pathLst>
                  <a:path w="4960" h="8267" fill="none" extrusionOk="0">
                    <a:moveTo>
                      <a:pt x="1" y="4986"/>
                    </a:moveTo>
                    <a:lnTo>
                      <a:pt x="2064" y="1"/>
                    </a:lnTo>
                    <a:lnTo>
                      <a:pt x="4960" y="3243"/>
                    </a:lnTo>
                    <a:lnTo>
                      <a:pt x="3127" y="8266"/>
                    </a:lnTo>
                  </a:path>
                </a:pathLst>
              </a:custGeom>
              <a:noFill/>
              <a:ln w="2857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13"/>
              <p:cNvSpPr/>
              <p:nvPr/>
            </p:nvSpPr>
            <p:spPr>
              <a:xfrm>
                <a:off x="4803629" y="5945836"/>
                <a:ext cx="101395" cy="117110"/>
              </a:xfrm>
              <a:custGeom>
                <a:avLst/>
                <a:gdLst/>
                <a:ahLst/>
                <a:cxnLst/>
                <a:rect l="l" t="t" r="r" b="b"/>
                <a:pathLst>
                  <a:path w="2897" h="3346" fill="none" extrusionOk="0">
                    <a:moveTo>
                      <a:pt x="1" y="1"/>
                    </a:moveTo>
                    <a:lnTo>
                      <a:pt x="2897" y="3345"/>
                    </a:lnTo>
                  </a:path>
                </a:pathLst>
              </a:custGeom>
              <a:noFill/>
              <a:ln w="2857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1" name="Google Shape;841;p13"/>
            <p:cNvGrpSpPr/>
            <p:nvPr/>
          </p:nvGrpSpPr>
          <p:grpSpPr>
            <a:xfrm rot="1281848">
              <a:off x="7659301" y="187760"/>
              <a:ext cx="705539" cy="512229"/>
              <a:chOff x="5913673" y="5891587"/>
              <a:chExt cx="705527" cy="512220"/>
            </a:xfrm>
          </p:grpSpPr>
          <p:sp>
            <p:nvSpPr>
              <p:cNvPr id="842" name="Google Shape;842;p13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13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13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13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13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13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48" name="Google Shape;848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49" name="Google Shape;849;p13"/>
          <p:cNvSpPr txBox="1">
            <a:spLocks noGrp="1"/>
          </p:cNvSpPr>
          <p:nvPr>
            <p:ph type="title" idx="2"/>
          </p:nvPr>
        </p:nvSpPr>
        <p:spPr>
          <a:xfrm>
            <a:off x="2056701" y="1694123"/>
            <a:ext cx="2460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850" name="Google Shape;850;p13"/>
          <p:cNvSpPr txBox="1">
            <a:spLocks noGrp="1"/>
          </p:cNvSpPr>
          <p:nvPr>
            <p:ph type="subTitle" idx="1"/>
          </p:nvPr>
        </p:nvSpPr>
        <p:spPr>
          <a:xfrm>
            <a:off x="2056688" y="214077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title" idx="3"/>
          </p:nvPr>
        </p:nvSpPr>
        <p:spPr>
          <a:xfrm>
            <a:off x="5635100" y="1694123"/>
            <a:ext cx="2460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subTitle" idx="4"/>
          </p:nvPr>
        </p:nvSpPr>
        <p:spPr>
          <a:xfrm>
            <a:off x="5635107" y="214077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title" idx="5"/>
          </p:nvPr>
        </p:nvSpPr>
        <p:spPr>
          <a:xfrm>
            <a:off x="2056701" y="3127523"/>
            <a:ext cx="2460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subTitle" idx="6"/>
          </p:nvPr>
        </p:nvSpPr>
        <p:spPr>
          <a:xfrm>
            <a:off x="2056688" y="357417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title" idx="7"/>
          </p:nvPr>
        </p:nvSpPr>
        <p:spPr>
          <a:xfrm>
            <a:off x="5635100" y="3127523"/>
            <a:ext cx="2460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subTitle" idx="8"/>
          </p:nvPr>
        </p:nvSpPr>
        <p:spPr>
          <a:xfrm>
            <a:off x="5635107" y="3574177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title" idx="9" hasCustomPrompt="1"/>
          </p:nvPr>
        </p:nvSpPr>
        <p:spPr>
          <a:xfrm>
            <a:off x="1048900" y="1694123"/>
            <a:ext cx="10077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13" hasCustomPrompt="1"/>
          </p:nvPr>
        </p:nvSpPr>
        <p:spPr>
          <a:xfrm>
            <a:off x="1048900" y="3127523"/>
            <a:ext cx="10077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14" hasCustomPrompt="1"/>
          </p:nvPr>
        </p:nvSpPr>
        <p:spPr>
          <a:xfrm>
            <a:off x="4627400" y="1694123"/>
            <a:ext cx="10077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5" hasCustomPrompt="1"/>
          </p:nvPr>
        </p:nvSpPr>
        <p:spPr>
          <a:xfrm>
            <a:off x="4627400" y="3133788"/>
            <a:ext cx="10077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658750086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" name="Google Shape;862;p14"/>
          <p:cNvSpPr/>
          <p:nvPr/>
        </p:nvSpPr>
        <p:spPr>
          <a:xfrm rot="10800000" flipH="1">
            <a:off x="0" y="-1381148"/>
            <a:ext cx="9637073" cy="7631198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3" name="Google Shape;863;p14"/>
          <p:cNvGrpSpPr/>
          <p:nvPr/>
        </p:nvGrpSpPr>
        <p:grpSpPr>
          <a:xfrm rot="-2182599">
            <a:off x="3874267" y="2766992"/>
            <a:ext cx="9878826" cy="3124162"/>
            <a:chOff x="-1441184" y="3615617"/>
            <a:chExt cx="11189918" cy="3538793"/>
          </a:xfrm>
        </p:grpSpPr>
        <p:grpSp>
          <p:nvGrpSpPr>
            <p:cNvPr id="864" name="Google Shape;864;p14"/>
            <p:cNvGrpSpPr/>
            <p:nvPr/>
          </p:nvGrpSpPr>
          <p:grpSpPr>
            <a:xfrm>
              <a:off x="-1441184" y="3615617"/>
              <a:ext cx="11189918" cy="3538793"/>
              <a:chOff x="-2247300" y="3512811"/>
              <a:chExt cx="12801645" cy="4048499"/>
            </a:xfrm>
          </p:grpSpPr>
          <p:sp>
            <p:nvSpPr>
              <p:cNvPr id="865" name="Google Shape;865;p14"/>
              <p:cNvSpPr/>
              <p:nvPr/>
            </p:nvSpPr>
            <p:spPr>
              <a:xfrm>
                <a:off x="-2247300" y="3512811"/>
                <a:ext cx="12801645" cy="1688725"/>
              </a:xfrm>
              <a:custGeom>
                <a:avLst/>
                <a:gdLst/>
                <a:ahLst/>
                <a:cxnLst/>
                <a:rect l="l" t="t" r="r" b="b"/>
                <a:pathLst>
                  <a:path w="197984" h="26117" fill="none" extrusionOk="0">
                    <a:moveTo>
                      <a:pt x="197984" y="26116"/>
                    </a:moveTo>
                    <a:cubicBezTo>
                      <a:pt x="177481" y="6472"/>
                      <a:pt x="154299" y="4549"/>
                      <a:pt x="142100" y="5959"/>
                    </a:cubicBezTo>
                    <a:cubicBezTo>
                      <a:pt x="119995" y="8522"/>
                      <a:pt x="114190" y="21567"/>
                      <a:pt x="96672" y="22490"/>
                    </a:cubicBezTo>
                    <a:cubicBezTo>
                      <a:pt x="79155" y="23412"/>
                      <a:pt x="64547" y="0"/>
                      <a:pt x="30409" y="4383"/>
                    </a:cubicBezTo>
                    <a:cubicBezTo>
                      <a:pt x="21669" y="5511"/>
                      <a:pt x="4049" y="8176"/>
                      <a:pt x="0" y="198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14"/>
              <p:cNvSpPr/>
              <p:nvPr/>
            </p:nvSpPr>
            <p:spPr>
              <a:xfrm>
                <a:off x="-2244002" y="3666057"/>
                <a:ext cx="12672390" cy="1858587"/>
              </a:xfrm>
              <a:custGeom>
                <a:avLst/>
                <a:gdLst/>
                <a:ahLst/>
                <a:cxnLst/>
                <a:rect l="l" t="t" r="r" b="b"/>
                <a:pathLst>
                  <a:path w="195985" h="28744" fill="none" extrusionOk="0">
                    <a:moveTo>
                      <a:pt x="195985" y="28744"/>
                    </a:moveTo>
                    <a:cubicBezTo>
                      <a:pt x="176725" y="8843"/>
                      <a:pt x="155914" y="4922"/>
                      <a:pt x="142907" y="6767"/>
                    </a:cubicBezTo>
                    <a:cubicBezTo>
                      <a:pt x="121648" y="9778"/>
                      <a:pt x="111051" y="27885"/>
                      <a:pt x="89599" y="23413"/>
                    </a:cubicBezTo>
                    <a:cubicBezTo>
                      <a:pt x="73286" y="20017"/>
                      <a:pt x="57601" y="1"/>
                      <a:pt x="29281" y="3576"/>
                    </a:cubicBezTo>
                    <a:cubicBezTo>
                      <a:pt x="20529" y="4665"/>
                      <a:pt x="4216" y="8984"/>
                      <a:pt x="0" y="405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14"/>
              <p:cNvSpPr/>
              <p:nvPr/>
            </p:nvSpPr>
            <p:spPr>
              <a:xfrm>
                <a:off x="-2240705" y="3822665"/>
                <a:ext cx="12542359" cy="2283662"/>
              </a:xfrm>
              <a:custGeom>
                <a:avLst/>
                <a:gdLst/>
                <a:ahLst/>
                <a:cxnLst/>
                <a:rect l="l" t="t" r="r" b="b"/>
                <a:pathLst>
                  <a:path w="193974" h="35318" fill="none" extrusionOk="0">
                    <a:moveTo>
                      <a:pt x="193973" y="31319"/>
                    </a:moveTo>
                    <a:cubicBezTo>
                      <a:pt x="175969" y="11162"/>
                      <a:pt x="157516" y="5204"/>
                      <a:pt x="143715" y="7510"/>
                    </a:cubicBezTo>
                    <a:cubicBezTo>
                      <a:pt x="123289" y="10919"/>
                      <a:pt x="108065" y="35317"/>
                      <a:pt x="82526" y="24297"/>
                    </a:cubicBezTo>
                    <a:cubicBezTo>
                      <a:pt x="67482" y="17800"/>
                      <a:pt x="50656" y="1"/>
                      <a:pt x="28167" y="2718"/>
                    </a:cubicBezTo>
                    <a:cubicBezTo>
                      <a:pt x="19389" y="3781"/>
                      <a:pt x="4383" y="9740"/>
                      <a:pt x="1" y="606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14"/>
              <p:cNvSpPr/>
              <p:nvPr/>
            </p:nvSpPr>
            <p:spPr>
              <a:xfrm>
                <a:off x="-2237407" y="3974295"/>
                <a:ext cx="12413103" cy="2837151"/>
              </a:xfrm>
              <a:custGeom>
                <a:avLst/>
                <a:gdLst/>
                <a:ahLst/>
                <a:cxnLst/>
                <a:rect l="l" t="t" r="r" b="b"/>
                <a:pathLst>
                  <a:path w="191975" h="43878" fill="none" extrusionOk="0">
                    <a:moveTo>
                      <a:pt x="191974" y="33959"/>
                    </a:moveTo>
                    <a:cubicBezTo>
                      <a:pt x="175213" y="13559"/>
                      <a:pt x="159118" y="5537"/>
                      <a:pt x="144522" y="8343"/>
                    </a:cubicBezTo>
                    <a:cubicBezTo>
                      <a:pt x="124916" y="12085"/>
                      <a:pt x="104477" y="43877"/>
                      <a:pt x="75452" y="25245"/>
                    </a:cubicBezTo>
                    <a:cubicBezTo>
                      <a:pt x="61344" y="16198"/>
                      <a:pt x="43711" y="1"/>
                      <a:pt x="27039" y="1936"/>
                    </a:cubicBezTo>
                    <a:cubicBezTo>
                      <a:pt x="18236" y="2961"/>
                      <a:pt x="4537" y="10573"/>
                      <a:pt x="1" y="81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14"/>
              <p:cNvSpPr/>
              <p:nvPr/>
            </p:nvSpPr>
            <p:spPr>
              <a:xfrm>
                <a:off x="-2234045" y="4125148"/>
                <a:ext cx="12283784" cy="3436162"/>
              </a:xfrm>
              <a:custGeom>
                <a:avLst/>
                <a:gdLst/>
                <a:ahLst/>
                <a:cxnLst/>
                <a:rect l="l" t="t" r="r" b="b"/>
                <a:pathLst>
                  <a:path w="189975" h="53142" fill="none" extrusionOk="0">
                    <a:moveTo>
                      <a:pt x="189975" y="36624"/>
                    </a:moveTo>
                    <a:cubicBezTo>
                      <a:pt x="174456" y="15980"/>
                      <a:pt x="160719" y="5856"/>
                      <a:pt x="145329" y="9175"/>
                    </a:cubicBezTo>
                    <a:cubicBezTo>
                      <a:pt x="126543" y="13237"/>
                      <a:pt x="100030" y="53141"/>
                      <a:pt x="68378" y="26218"/>
                    </a:cubicBezTo>
                    <a:cubicBezTo>
                      <a:pt x="54872" y="14737"/>
                      <a:pt x="36752" y="0"/>
                      <a:pt x="25924" y="1166"/>
                    </a:cubicBezTo>
                    <a:cubicBezTo>
                      <a:pt x="17095" y="2127"/>
                      <a:pt x="4703" y="11418"/>
                      <a:pt x="0" y="1023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0" name="Google Shape;870;p14"/>
            <p:cNvGrpSpPr/>
            <p:nvPr/>
          </p:nvGrpSpPr>
          <p:grpSpPr>
            <a:xfrm>
              <a:off x="662829" y="4750538"/>
              <a:ext cx="344770" cy="520773"/>
              <a:chOff x="159762" y="4811199"/>
              <a:chExt cx="394428" cy="595782"/>
            </a:xfrm>
          </p:grpSpPr>
          <p:sp>
            <p:nvSpPr>
              <p:cNvPr id="871" name="Google Shape;871;p14"/>
              <p:cNvSpPr/>
              <p:nvPr/>
            </p:nvSpPr>
            <p:spPr>
              <a:xfrm>
                <a:off x="344498" y="5198129"/>
                <a:ext cx="209692" cy="194239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04" extrusionOk="0">
                    <a:moveTo>
                      <a:pt x="1963" y="0"/>
                    </a:moveTo>
                    <a:cubicBezTo>
                      <a:pt x="1465" y="0"/>
                      <a:pt x="917" y="284"/>
                      <a:pt x="552" y="795"/>
                    </a:cubicBezTo>
                    <a:cubicBezTo>
                      <a:pt x="1" y="1551"/>
                      <a:pt x="65" y="2487"/>
                      <a:pt x="718" y="2858"/>
                    </a:cubicBezTo>
                    <a:cubicBezTo>
                      <a:pt x="892" y="2957"/>
                      <a:pt x="1085" y="3003"/>
                      <a:pt x="1284" y="3003"/>
                    </a:cubicBezTo>
                    <a:cubicBezTo>
                      <a:pt x="1836" y="3003"/>
                      <a:pt x="2436" y="2648"/>
                      <a:pt x="2794" y="2064"/>
                    </a:cubicBezTo>
                    <a:cubicBezTo>
                      <a:pt x="3243" y="1321"/>
                      <a:pt x="3115" y="475"/>
                      <a:pt x="2525" y="142"/>
                    </a:cubicBezTo>
                    <a:cubicBezTo>
                      <a:pt x="2356" y="46"/>
                      <a:pt x="2163" y="0"/>
                      <a:pt x="19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14"/>
              <p:cNvSpPr/>
              <p:nvPr/>
            </p:nvSpPr>
            <p:spPr>
              <a:xfrm>
                <a:off x="344498" y="5185714"/>
                <a:ext cx="209692" cy="221267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422" fill="none" extrusionOk="0">
                    <a:moveTo>
                      <a:pt x="718" y="3050"/>
                    </a:moveTo>
                    <a:cubicBezTo>
                      <a:pt x="65" y="2679"/>
                      <a:pt x="1" y="1743"/>
                      <a:pt x="552" y="987"/>
                    </a:cubicBezTo>
                    <a:cubicBezTo>
                      <a:pt x="1064" y="270"/>
                      <a:pt x="1936" y="1"/>
                      <a:pt x="2525" y="334"/>
                    </a:cubicBezTo>
                    <a:cubicBezTo>
                      <a:pt x="3115" y="667"/>
                      <a:pt x="3243" y="1513"/>
                      <a:pt x="2794" y="2256"/>
                    </a:cubicBezTo>
                    <a:cubicBezTo>
                      <a:pt x="2307" y="3050"/>
                      <a:pt x="1372" y="3422"/>
                      <a:pt x="718" y="305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14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14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fill="none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75" name="Google Shape;875;p14"/>
            <p:cNvSpPr/>
            <p:nvPr/>
          </p:nvSpPr>
          <p:spPr>
            <a:xfrm>
              <a:off x="4962505" y="4709666"/>
              <a:ext cx="405608" cy="447655"/>
            </a:xfrm>
            <a:custGeom>
              <a:avLst/>
              <a:gdLst/>
              <a:ahLst/>
              <a:cxnLst/>
              <a:rect l="l" t="t" r="r" b="b"/>
              <a:pathLst>
                <a:path w="7177" h="7921" fill="none" extrusionOk="0">
                  <a:moveTo>
                    <a:pt x="2000" y="4294"/>
                  </a:moveTo>
                  <a:cubicBezTo>
                    <a:pt x="3255" y="3986"/>
                    <a:pt x="2051" y="1039"/>
                    <a:pt x="936" y="2102"/>
                  </a:cubicBezTo>
                  <a:cubicBezTo>
                    <a:pt x="1" y="3012"/>
                    <a:pt x="821" y="6152"/>
                    <a:pt x="2474" y="5229"/>
                  </a:cubicBezTo>
                  <a:cubicBezTo>
                    <a:pt x="3871" y="4447"/>
                    <a:pt x="4037" y="1923"/>
                    <a:pt x="4063" y="1"/>
                  </a:cubicBezTo>
                  <a:cubicBezTo>
                    <a:pt x="5331" y="4486"/>
                    <a:pt x="7177" y="7920"/>
                    <a:pt x="7177" y="7920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76" name="Google Shape;876;p14"/>
            <p:cNvGrpSpPr/>
            <p:nvPr/>
          </p:nvGrpSpPr>
          <p:grpSpPr>
            <a:xfrm>
              <a:off x="4997573" y="3858851"/>
              <a:ext cx="451309" cy="496187"/>
              <a:chOff x="5118856" y="3486300"/>
              <a:chExt cx="516312" cy="567655"/>
            </a:xfrm>
          </p:grpSpPr>
          <p:sp>
            <p:nvSpPr>
              <p:cNvPr id="877" name="Google Shape;877;p14"/>
              <p:cNvSpPr/>
              <p:nvPr/>
            </p:nvSpPr>
            <p:spPr>
              <a:xfrm>
                <a:off x="5118856" y="3904138"/>
                <a:ext cx="198959" cy="143222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14"/>
              <p:cNvSpPr/>
              <p:nvPr/>
            </p:nvSpPr>
            <p:spPr>
              <a:xfrm>
                <a:off x="5118856" y="3894762"/>
                <a:ext cx="198959" cy="159193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14"/>
              <p:cNvSpPr/>
              <p:nvPr/>
            </p:nvSpPr>
            <p:spPr>
              <a:xfrm>
                <a:off x="5306114" y="3486300"/>
                <a:ext cx="329055" cy="550192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0" name="Google Shape;880;p14"/>
            <p:cNvGrpSpPr/>
            <p:nvPr/>
          </p:nvGrpSpPr>
          <p:grpSpPr>
            <a:xfrm>
              <a:off x="5686382" y="4111749"/>
              <a:ext cx="499065" cy="935063"/>
              <a:chOff x="5906877" y="4080403"/>
              <a:chExt cx="570948" cy="1069743"/>
            </a:xfrm>
          </p:grpSpPr>
          <p:sp>
            <p:nvSpPr>
              <p:cNvPr id="881" name="Google Shape;881;p14"/>
              <p:cNvSpPr/>
              <p:nvPr/>
            </p:nvSpPr>
            <p:spPr>
              <a:xfrm>
                <a:off x="5941665" y="4813591"/>
                <a:ext cx="280948" cy="315218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875" extrusionOk="0">
                    <a:moveTo>
                      <a:pt x="2528" y="1"/>
                    </a:moveTo>
                    <a:cubicBezTo>
                      <a:pt x="1809" y="1"/>
                      <a:pt x="1046" y="548"/>
                      <a:pt x="603" y="1463"/>
                    </a:cubicBezTo>
                    <a:cubicBezTo>
                      <a:pt x="0" y="2680"/>
                      <a:pt x="218" y="4102"/>
                      <a:pt x="1064" y="4654"/>
                    </a:cubicBezTo>
                    <a:cubicBezTo>
                      <a:pt x="1294" y="4803"/>
                      <a:pt x="1549" y="4874"/>
                      <a:pt x="1811" y="4874"/>
                    </a:cubicBezTo>
                    <a:cubicBezTo>
                      <a:pt x="2514" y="4874"/>
                      <a:pt x="3269" y="4361"/>
                      <a:pt x="3717" y="3475"/>
                    </a:cubicBezTo>
                    <a:cubicBezTo>
                      <a:pt x="4345" y="2232"/>
                      <a:pt x="4152" y="771"/>
                      <a:pt x="3268" y="220"/>
                    </a:cubicBezTo>
                    <a:cubicBezTo>
                      <a:pt x="3038" y="71"/>
                      <a:pt x="2786" y="1"/>
                      <a:pt x="25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14"/>
              <p:cNvSpPr/>
              <p:nvPr/>
            </p:nvSpPr>
            <p:spPr>
              <a:xfrm>
                <a:off x="5941665" y="4791283"/>
                <a:ext cx="280948" cy="358863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5550" fill="none" extrusionOk="0">
                    <a:moveTo>
                      <a:pt x="3268" y="565"/>
                    </a:moveTo>
                    <a:cubicBezTo>
                      <a:pt x="4152" y="1116"/>
                      <a:pt x="4345" y="2577"/>
                      <a:pt x="3717" y="3820"/>
                    </a:cubicBezTo>
                    <a:cubicBezTo>
                      <a:pt x="3102" y="5037"/>
                      <a:pt x="1910" y="5550"/>
                      <a:pt x="1064" y="4999"/>
                    </a:cubicBezTo>
                    <a:cubicBezTo>
                      <a:pt x="218" y="4447"/>
                      <a:pt x="0" y="3025"/>
                      <a:pt x="603" y="1808"/>
                    </a:cubicBezTo>
                    <a:cubicBezTo>
                      <a:pt x="1205" y="565"/>
                      <a:pt x="2397" y="1"/>
                      <a:pt x="3268" y="56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14"/>
              <p:cNvSpPr/>
              <p:nvPr/>
            </p:nvSpPr>
            <p:spPr>
              <a:xfrm>
                <a:off x="5906877" y="4080403"/>
                <a:ext cx="570948" cy="786330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2161" fill="none" extrusionOk="0">
                    <a:moveTo>
                      <a:pt x="4344" y="12161"/>
                    </a:moveTo>
                    <a:lnTo>
                      <a:pt x="0" y="0"/>
                    </a:lnTo>
                    <a:cubicBezTo>
                      <a:pt x="0" y="0"/>
                      <a:pt x="8829" y="6279"/>
                      <a:pt x="3716" y="6228"/>
                    </a:cubicBez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84" name="Google Shape;884;p14"/>
            <p:cNvSpPr/>
            <p:nvPr/>
          </p:nvSpPr>
          <p:spPr>
            <a:xfrm>
              <a:off x="-1046396" y="4354181"/>
              <a:ext cx="260082" cy="164685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85" name="Google Shape;885;p14"/>
            <p:cNvGrpSpPr/>
            <p:nvPr/>
          </p:nvGrpSpPr>
          <p:grpSpPr>
            <a:xfrm>
              <a:off x="-1046505" y="3943715"/>
              <a:ext cx="431019" cy="586675"/>
              <a:chOff x="-1795774" y="3888167"/>
              <a:chExt cx="493101" cy="671176"/>
            </a:xfrm>
          </p:grpSpPr>
          <p:sp>
            <p:nvSpPr>
              <p:cNvPr id="886" name="Google Shape;886;p14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14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8" name="Google Shape;888;p14"/>
            <p:cNvGrpSpPr/>
            <p:nvPr/>
          </p:nvGrpSpPr>
          <p:grpSpPr>
            <a:xfrm>
              <a:off x="1308118" y="4251523"/>
              <a:ext cx="846041" cy="570058"/>
              <a:chOff x="897994" y="4240309"/>
              <a:chExt cx="967900" cy="652165"/>
            </a:xfrm>
          </p:grpSpPr>
          <p:sp>
            <p:nvSpPr>
              <p:cNvPr id="889" name="Google Shape;889;p14"/>
              <p:cNvSpPr/>
              <p:nvPr/>
            </p:nvSpPr>
            <p:spPr>
              <a:xfrm>
                <a:off x="897994" y="4634158"/>
                <a:ext cx="370437" cy="243057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3759" extrusionOk="0">
                    <a:moveTo>
                      <a:pt x="2551" y="1"/>
                    </a:moveTo>
                    <a:cubicBezTo>
                      <a:pt x="1500" y="1"/>
                      <a:pt x="589" y="473"/>
                      <a:pt x="334" y="1239"/>
                    </a:cubicBezTo>
                    <a:cubicBezTo>
                      <a:pt x="1" y="2213"/>
                      <a:pt x="847" y="3277"/>
                      <a:pt x="2205" y="3635"/>
                    </a:cubicBezTo>
                    <a:cubicBezTo>
                      <a:pt x="2518" y="3719"/>
                      <a:pt x="2834" y="3759"/>
                      <a:pt x="3139" y="3759"/>
                    </a:cubicBezTo>
                    <a:cubicBezTo>
                      <a:pt x="4142" y="3759"/>
                      <a:pt x="5027" y="3328"/>
                      <a:pt x="5332" y="2610"/>
                    </a:cubicBezTo>
                    <a:cubicBezTo>
                      <a:pt x="5729" y="1649"/>
                      <a:pt x="4947" y="522"/>
                      <a:pt x="3538" y="137"/>
                    </a:cubicBezTo>
                    <a:cubicBezTo>
                      <a:pt x="3205" y="44"/>
                      <a:pt x="2872" y="1"/>
                      <a:pt x="25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14"/>
              <p:cNvSpPr/>
              <p:nvPr/>
            </p:nvSpPr>
            <p:spPr>
              <a:xfrm>
                <a:off x="897994" y="4617281"/>
                <a:ext cx="370437" cy="275193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4256" fill="none" extrusionOk="0">
                    <a:moveTo>
                      <a:pt x="5332" y="2871"/>
                    </a:moveTo>
                    <a:cubicBezTo>
                      <a:pt x="4934" y="3807"/>
                      <a:pt x="3550" y="4255"/>
                      <a:pt x="2205" y="3896"/>
                    </a:cubicBezTo>
                    <a:cubicBezTo>
                      <a:pt x="847" y="3538"/>
                      <a:pt x="1" y="2474"/>
                      <a:pt x="334" y="1500"/>
                    </a:cubicBezTo>
                    <a:cubicBezTo>
                      <a:pt x="667" y="501"/>
                      <a:pt x="2115" y="1"/>
                      <a:pt x="3538" y="398"/>
                    </a:cubicBezTo>
                    <a:cubicBezTo>
                      <a:pt x="4947" y="783"/>
                      <a:pt x="5729" y="1910"/>
                      <a:pt x="5332" y="287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14"/>
              <p:cNvSpPr/>
              <p:nvPr/>
            </p:nvSpPr>
            <p:spPr>
              <a:xfrm>
                <a:off x="1228605" y="4240309"/>
                <a:ext cx="637289" cy="585044"/>
              </a:xfrm>
              <a:custGeom>
                <a:avLst/>
                <a:gdLst/>
                <a:ahLst/>
                <a:cxnLst/>
                <a:rect l="l" t="t" r="r" b="b"/>
                <a:pathLst>
                  <a:path w="9856" h="9048" fill="none" extrusionOk="0">
                    <a:moveTo>
                      <a:pt x="1" y="9047"/>
                    </a:moveTo>
                    <a:lnTo>
                      <a:pt x="9855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2" name="Google Shape;892;p14"/>
            <p:cNvGrpSpPr/>
            <p:nvPr/>
          </p:nvGrpSpPr>
          <p:grpSpPr>
            <a:xfrm>
              <a:off x="-464914" y="3874196"/>
              <a:ext cx="462896" cy="580907"/>
              <a:chOff x="-1130414" y="3808634"/>
              <a:chExt cx="529568" cy="664577"/>
            </a:xfrm>
          </p:grpSpPr>
          <p:sp>
            <p:nvSpPr>
              <p:cNvPr id="893" name="Google Shape;893;p14"/>
              <p:cNvSpPr/>
              <p:nvPr/>
            </p:nvSpPr>
            <p:spPr>
              <a:xfrm>
                <a:off x="-891751" y="3820984"/>
                <a:ext cx="290905" cy="163654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531" extrusionOk="0">
                    <a:moveTo>
                      <a:pt x="3318" y="1"/>
                    </a:moveTo>
                    <a:cubicBezTo>
                      <a:pt x="2767" y="1"/>
                      <a:pt x="2047" y="215"/>
                      <a:pt x="1410" y="591"/>
                    </a:cubicBezTo>
                    <a:cubicBezTo>
                      <a:pt x="449" y="1142"/>
                      <a:pt x="0" y="1885"/>
                      <a:pt x="334" y="2269"/>
                    </a:cubicBezTo>
                    <a:cubicBezTo>
                      <a:pt x="481" y="2444"/>
                      <a:pt x="763" y="2530"/>
                      <a:pt x="1119" y="2530"/>
                    </a:cubicBezTo>
                    <a:cubicBezTo>
                      <a:pt x="1598" y="2530"/>
                      <a:pt x="2211" y="2373"/>
                      <a:pt x="2807" y="2064"/>
                    </a:cubicBezTo>
                    <a:cubicBezTo>
                      <a:pt x="3922" y="1501"/>
                      <a:pt x="4498" y="642"/>
                      <a:pt x="4050" y="219"/>
                    </a:cubicBezTo>
                    <a:cubicBezTo>
                      <a:pt x="3892" y="70"/>
                      <a:pt x="3632" y="1"/>
                      <a:pt x="33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14"/>
              <p:cNvSpPr/>
              <p:nvPr/>
            </p:nvSpPr>
            <p:spPr>
              <a:xfrm>
                <a:off x="-891751" y="3808634"/>
                <a:ext cx="290905" cy="185639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871" fill="none" extrusionOk="0">
                    <a:moveTo>
                      <a:pt x="4050" y="410"/>
                    </a:moveTo>
                    <a:cubicBezTo>
                      <a:pt x="4498" y="833"/>
                      <a:pt x="3922" y="1692"/>
                      <a:pt x="2807" y="2255"/>
                    </a:cubicBezTo>
                    <a:cubicBezTo>
                      <a:pt x="1769" y="2794"/>
                      <a:pt x="680" y="2870"/>
                      <a:pt x="334" y="2460"/>
                    </a:cubicBezTo>
                    <a:cubicBezTo>
                      <a:pt x="0" y="2076"/>
                      <a:pt x="449" y="1333"/>
                      <a:pt x="1410" y="782"/>
                    </a:cubicBezTo>
                    <a:cubicBezTo>
                      <a:pt x="2410" y="192"/>
                      <a:pt x="3614" y="0"/>
                      <a:pt x="4050" y="41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14"/>
              <p:cNvSpPr/>
              <p:nvPr/>
            </p:nvSpPr>
            <p:spPr>
              <a:xfrm>
                <a:off x="-1130414" y="3927092"/>
                <a:ext cx="258640" cy="546118"/>
              </a:xfrm>
              <a:custGeom>
                <a:avLst/>
                <a:gdLst/>
                <a:ahLst/>
                <a:cxnLst/>
                <a:rect l="l" t="t" r="r" b="b"/>
                <a:pathLst>
                  <a:path w="4000" h="8446" fill="none" extrusionOk="0">
                    <a:moveTo>
                      <a:pt x="3999" y="1"/>
                    </a:moveTo>
                    <a:lnTo>
                      <a:pt x="1" y="8445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6" name="Google Shape;896;p14"/>
            <p:cNvGrpSpPr/>
            <p:nvPr/>
          </p:nvGrpSpPr>
          <p:grpSpPr>
            <a:xfrm>
              <a:off x="746817" y="3821293"/>
              <a:ext cx="1197987" cy="508508"/>
              <a:chOff x="255847" y="3748111"/>
              <a:chExt cx="1370537" cy="581751"/>
            </a:xfrm>
          </p:grpSpPr>
          <p:sp>
            <p:nvSpPr>
              <p:cNvPr id="897" name="Google Shape;897;p14"/>
              <p:cNvSpPr/>
              <p:nvPr/>
            </p:nvSpPr>
            <p:spPr>
              <a:xfrm>
                <a:off x="255847" y="4064917"/>
                <a:ext cx="279331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299" extrusionOk="0">
                    <a:moveTo>
                      <a:pt x="2042" y="1"/>
                    </a:moveTo>
                    <a:cubicBezTo>
                      <a:pt x="1195" y="1"/>
                      <a:pt x="445" y="332"/>
                      <a:pt x="244" y="829"/>
                    </a:cubicBezTo>
                    <a:cubicBezTo>
                      <a:pt x="1" y="1444"/>
                      <a:pt x="667" y="2084"/>
                      <a:pt x="1718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6" y="1975"/>
                      <a:pt x="4076" y="1469"/>
                    </a:cubicBezTo>
                    <a:cubicBezTo>
                      <a:pt x="4319" y="867"/>
                      <a:pt x="3653" y="226"/>
                      <a:pt x="2589" y="47"/>
                    </a:cubicBezTo>
                    <a:cubicBezTo>
                      <a:pt x="2405" y="16"/>
                      <a:pt x="2221" y="1"/>
                      <a:pt x="20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14"/>
              <p:cNvSpPr/>
              <p:nvPr/>
            </p:nvSpPr>
            <p:spPr>
              <a:xfrm>
                <a:off x="255848" y="4056349"/>
                <a:ext cx="279331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564" fill="none" extrusionOk="0">
                    <a:moveTo>
                      <a:pt x="4076" y="1602"/>
                    </a:moveTo>
                    <a:cubicBezTo>
                      <a:pt x="3832" y="2217"/>
                      <a:pt x="2768" y="2563"/>
                      <a:pt x="1718" y="2384"/>
                    </a:cubicBezTo>
                    <a:cubicBezTo>
                      <a:pt x="667" y="2217"/>
                      <a:pt x="1" y="1577"/>
                      <a:pt x="244" y="962"/>
                    </a:cubicBezTo>
                    <a:cubicBezTo>
                      <a:pt x="487" y="359"/>
                      <a:pt x="1538" y="1"/>
                      <a:pt x="2589" y="180"/>
                    </a:cubicBezTo>
                    <a:cubicBezTo>
                      <a:pt x="3653" y="359"/>
                      <a:pt x="4319" y="1000"/>
                      <a:pt x="4076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14"/>
              <p:cNvSpPr/>
              <p:nvPr/>
            </p:nvSpPr>
            <p:spPr>
              <a:xfrm>
                <a:off x="882282" y="4172674"/>
                <a:ext cx="279267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299" extrusionOk="0">
                    <a:moveTo>
                      <a:pt x="2061" y="1"/>
                    </a:moveTo>
                    <a:cubicBezTo>
                      <a:pt x="1207" y="1"/>
                      <a:pt x="455" y="332"/>
                      <a:pt x="244" y="828"/>
                    </a:cubicBezTo>
                    <a:cubicBezTo>
                      <a:pt x="0" y="1444"/>
                      <a:pt x="654" y="2084"/>
                      <a:pt x="1717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5" y="1975"/>
                      <a:pt x="4075" y="1469"/>
                    </a:cubicBezTo>
                    <a:cubicBezTo>
                      <a:pt x="4319" y="867"/>
                      <a:pt x="3665" y="226"/>
                      <a:pt x="2614" y="47"/>
                    </a:cubicBezTo>
                    <a:cubicBezTo>
                      <a:pt x="2428" y="15"/>
                      <a:pt x="2242" y="1"/>
                      <a:pt x="20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14"/>
              <p:cNvSpPr/>
              <p:nvPr/>
            </p:nvSpPr>
            <p:spPr>
              <a:xfrm>
                <a:off x="882282" y="4164074"/>
                <a:ext cx="279267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564" fill="none" extrusionOk="0">
                    <a:moveTo>
                      <a:pt x="4075" y="1602"/>
                    </a:moveTo>
                    <a:cubicBezTo>
                      <a:pt x="3832" y="2217"/>
                      <a:pt x="2768" y="2563"/>
                      <a:pt x="1717" y="2384"/>
                    </a:cubicBezTo>
                    <a:cubicBezTo>
                      <a:pt x="654" y="2217"/>
                      <a:pt x="0" y="1577"/>
                      <a:pt x="244" y="961"/>
                    </a:cubicBezTo>
                    <a:cubicBezTo>
                      <a:pt x="500" y="359"/>
                      <a:pt x="1551" y="0"/>
                      <a:pt x="2614" y="180"/>
                    </a:cubicBezTo>
                    <a:cubicBezTo>
                      <a:pt x="3665" y="359"/>
                      <a:pt x="4319" y="1000"/>
                      <a:pt x="4075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14"/>
              <p:cNvSpPr/>
              <p:nvPr/>
            </p:nvSpPr>
            <p:spPr>
              <a:xfrm>
                <a:off x="506085" y="3748111"/>
                <a:ext cx="1120299" cy="527044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8151" fill="none" extrusionOk="0">
                    <a:moveTo>
                      <a:pt x="1" y="6664"/>
                    </a:moveTo>
                    <a:lnTo>
                      <a:pt x="8317" y="1"/>
                    </a:lnTo>
                    <a:lnTo>
                      <a:pt x="17326" y="1449"/>
                    </a:lnTo>
                    <a:lnTo>
                      <a:pt x="9829" y="815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14"/>
              <p:cNvSpPr/>
              <p:nvPr/>
            </p:nvSpPr>
            <p:spPr>
              <a:xfrm>
                <a:off x="928644" y="3847560"/>
                <a:ext cx="577608" cy="101969"/>
              </a:xfrm>
              <a:custGeom>
                <a:avLst/>
                <a:gdLst/>
                <a:ahLst/>
                <a:cxnLst/>
                <a:rect l="l" t="t" r="r" b="b"/>
                <a:pathLst>
                  <a:path w="8933" h="1577" fill="none" extrusionOk="0">
                    <a:moveTo>
                      <a:pt x="1" y="0"/>
                    </a:moveTo>
                    <a:lnTo>
                      <a:pt x="8933" y="1576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3" name="Google Shape;903;p14"/>
            <p:cNvGrpSpPr/>
            <p:nvPr/>
          </p:nvGrpSpPr>
          <p:grpSpPr>
            <a:xfrm>
              <a:off x="2007779" y="4477490"/>
              <a:ext cx="1389191" cy="676541"/>
              <a:chOff x="1698430" y="4498823"/>
              <a:chExt cx="1589281" cy="773986"/>
            </a:xfrm>
          </p:grpSpPr>
          <p:sp>
            <p:nvSpPr>
              <p:cNvPr id="904" name="Google Shape;904;p14"/>
              <p:cNvSpPr/>
              <p:nvPr/>
            </p:nvSpPr>
            <p:spPr>
              <a:xfrm>
                <a:off x="1698430" y="4919182"/>
                <a:ext cx="299182" cy="2316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3583" extrusionOk="0">
                    <a:moveTo>
                      <a:pt x="1912" y="1"/>
                    </a:moveTo>
                    <a:cubicBezTo>
                      <a:pt x="1110" y="1"/>
                      <a:pt x="438" y="408"/>
                      <a:pt x="257" y="1086"/>
                    </a:cubicBezTo>
                    <a:cubicBezTo>
                      <a:pt x="1" y="1995"/>
                      <a:pt x="718" y="3046"/>
                      <a:pt x="1846" y="3431"/>
                    </a:cubicBezTo>
                    <a:cubicBezTo>
                      <a:pt x="2141" y="3533"/>
                      <a:pt x="2435" y="3582"/>
                      <a:pt x="2714" y="3582"/>
                    </a:cubicBezTo>
                    <a:cubicBezTo>
                      <a:pt x="3512" y="3582"/>
                      <a:pt x="4180" y="3182"/>
                      <a:pt x="4370" y="2508"/>
                    </a:cubicBezTo>
                    <a:cubicBezTo>
                      <a:pt x="4627" y="1598"/>
                      <a:pt x="3909" y="535"/>
                      <a:pt x="2768" y="150"/>
                    </a:cubicBezTo>
                    <a:cubicBezTo>
                      <a:pt x="2477" y="49"/>
                      <a:pt x="2187" y="1"/>
                      <a:pt x="19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14"/>
              <p:cNvSpPr/>
              <p:nvPr/>
            </p:nvSpPr>
            <p:spPr>
              <a:xfrm>
                <a:off x="1698430" y="4903146"/>
                <a:ext cx="299182" cy="263554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4076" fill="none" extrusionOk="0">
                    <a:moveTo>
                      <a:pt x="4370" y="2756"/>
                    </a:moveTo>
                    <a:cubicBezTo>
                      <a:pt x="4114" y="3666"/>
                      <a:pt x="2986" y="4076"/>
                      <a:pt x="1846" y="3679"/>
                    </a:cubicBezTo>
                    <a:cubicBezTo>
                      <a:pt x="718" y="3294"/>
                      <a:pt x="1" y="2243"/>
                      <a:pt x="257" y="1334"/>
                    </a:cubicBezTo>
                    <a:cubicBezTo>
                      <a:pt x="500" y="424"/>
                      <a:pt x="1628" y="1"/>
                      <a:pt x="2768" y="398"/>
                    </a:cubicBezTo>
                    <a:cubicBezTo>
                      <a:pt x="3909" y="783"/>
                      <a:pt x="4627" y="1846"/>
                      <a:pt x="4370" y="27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14"/>
              <p:cNvSpPr/>
              <p:nvPr/>
            </p:nvSpPr>
            <p:spPr>
              <a:xfrm>
                <a:off x="2442482" y="5021152"/>
                <a:ext cx="309139" cy="23575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3646" extrusionOk="0">
                    <a:moveTo>
                      <a:pt x="1976" y="0"/>
                    </a:moveTo>
                    <a:cubicBezTo>
                      <a:pt x="1149" y="0"/>
                      <a:pt x="458" y="410"/>
                      <a:pt x="257" y="1098"/>
                    </a:cubicBezTo>
                    <a:cubicBezTo>
                      <a:pt x="1" y="2020"/>
                      <a:pt x="731" y="3084"/>
                      <a:pt x="1897" y="3494"/>
                    </a:cubicBezTo>
                    <a:cubicBezTo>
                      <a:pt x="2202" y="3596"/>
                      <a:pt x="2505" y="3645"/>
                      <a:pt x="2793" y="3645"/>
                    </a:cubicBezTo>
                    <a:cubicBezTo>
                      <a:pt x="3619" y="3645"/>
                      <a:pt x="4312" y="3243"/>
                      <a:pt x="4512" y="2558"/>
                    </a:cubicBezTo>
                    <a:cubicBezTo>
                      <a:pt x="4781" y="1623"/>
                      <a:pt x="4038" y="547"/>
                      <a:pt x="2859" y="149"/>
                    </a:cubicBezTo>
                    <a:cubicBezTo>
                      <a:pt x="2558" y="48"/>
                      <a:pt x="2259" y="0"/>
                      <a:pt x="19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14"/>
              <p:cNvSpPr/>
              <p:nvPr/>
            </p:nvSpPr>
            <p:spPr>
              <a:xfrm>
                <a:off x="2442482" y="5005116"/>
                <a:ext cx="309139" cy="267692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4140" fill="none" extrusionOk="0">
                    <a:moveTo>
                      <a:pt x="4512" y="2806"/>
                    </a:moveTo>
                    <a:cubicBezTo>
                      <a:pt x="4243" y="3729"/>
                      <a:pt x="3076" y="4139"/>
                      <a:pt x="1897" y="3742"/>
                    </a:cubicBezTo>
                    <a:cubicBezTo>
                      <a:pt x="731" y="3332"/>
                      <a:pt x="1" y="2268"/>
                      <a:pt x="257" y="1346"/>
                    </a:cubicBezTo>
                    <a:cubicBezTo>
                      <a:pt x="526" y="423"/>
                      <a:pt x="1680" y="0"/>
                      <a:pt x="2859" y="397"/>
                    </a:cubicBezTo>
                    <a:cubicBezTo>
                      <a:pt x="4038" y="795"/>
                      <a:pt x="4781" y="1871"/>
                      <a:pt x="4512" y="28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14"/>
              <p:cNvSpPr/>
              <p:nvPr/>
            </p:nvSpPr>
            <p:spPr>
              <a:xfrm>
                <a:off x="1960242" y="4498823"/>
                <a:ext cx="1327470" cy="711777"/>
              </a:xfrm>
              <a:custGeom>
                <a:avLst/>
                <a:gdLst/>
                <a:ahLst/>
                <a:cxnLst/>
                <a:rect l="l" t="t" r="r" b="b"/>
                <a:pathLst>
                  <a:path w="20530" h="11008" fill="none" extrusionOk="0">
                    <a:moveTo>
                      <a:pt x="1" y="9560"/>
                    </a:moveTo>
                    <a:lnTo>
                      <a:pt x="9022" y="0"/>
                    </a:lnTo>
                    <a:lnTo>
                      <a:pt x="20530" y="1115"/>
                    </a:lnTo>
                    <a:lnTo>
                      <a:pt x="11790" y="1100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14"/>
              <p:cNvSpPr/>
              <p:nvPr/>
            </p:nvSpPr>
            <p:spPr>
              <a:xfrm>
                <a:off x="2444163" y="4604026"/>
                <a:ext cx="732533" cy="92916"/>
              </a:xfrm>
              <a:custGeom>
                <a:avLst/>
                <a:gdLst/>
                <a:ahLst/>
                <a:cxnLst/>
                <a:rect l="l" t="t" r="r" b="b"/>
                <a:pathLst>
                  <a:path w="11329" h="1437" fill="none" extrusionOk="0">
                    <a:moveTo>
                      <a:pt x="1" y="1"/>
                    </a:moveTo>
                    <a:lnTo>
                      <a:pt x="11329" y="1436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0" name="Google Shape;910;p14"/>
            <p:cNvGrpSpPr/>
            <p:nvPr/>
          </p:nvGrpSpPr>
          <p:grpSpPr>
            <a:xfrm>
              <a:off x="6466415" y="3859670"/>
              <a:ext cx="730857" cy="806876"/>
              <a:chOff x="6799261" y="3792016"/>
              <a:chExt cx="836125" cy="923094"/>
            </a:xfrm>
          </p:grpSpPr>
          <p:sp>
            <p:nvSpPr>
              <p:cNvPr id="911" name="Google Shape;911;p14"/>
              <p:cNvSpPr/>
              <p:nvPr/>
            </p:nvSpPr>
            <p:spPr>
              <a:xfrm>
                <a:off x="6799261" y="4450327"/>
                <a:ext cx="253597" cy="227733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522" extrusionOk="0">
                    <a:moveTo>
                      <a:pt x="2548" y="0"/>
                    </a:moveTo>
                    <a:cubicBezTo>
                      <a:pt x="2122" y="0"/>
                      <a:pt x="1633" y="183"/>
                      <a:pt x="1192" y="545"/>
                    </a:cubicBezTo>
                    <a:cubicBezTo>
                      <a:pt x="346" y="1250"/>
                      <a:pt x="0" y="2352"/>
                      <a:pt x="423" y="3031"/>
                    </a:cubicBezTo>
                    <a:cubicBezTo>
                      <a:pt x="625" y="3358"/>
                      <a:pt x="974" y="3522"/>
                      <a:pt x="1377" y="3522"/>
                    </a:cubicBezTo>
                    <a:cubicBezTo>
                      <a:pt x="1796" y="3522"/>
                      <a:pt x="2273" y="3345"/>
                      <a:pt x="2704" y="2993"/>
                    </a:cubicBezTo>
                    <a:cubicBezTo>
                      <a:pt x="3563" y="2288"/>
                      <a:pt x="3922" y="1173"/>
                      <a:pt x="3499" y="494"/>
                    </a:cubicBezTo>
                    <a:cubicBezTo>
                      <a:pt x="3299" y="164"/>
                      <a:pt x="2952" y="0"/>
                      <a:pt x="254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14"/>
              <p:cNvSpPr/>
              <p:nvPr/>
            </p:nvSpPr>
            <p:spPr>
              <a:xfrm>
                <a:off x="6799261" y="4438300"/>
                <a:ext cx="253597" cy="251139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884" fill="none" extrusionOk="0">
                    <a:moveTo>
                      <a:pt x="3499" y="680"/>
                    </a:moveTo>
                    <a:cubicBezTo>
                      <a:pt x="3922" y="1359"/>
                      <a:pt x="3563" y="2474"/>
                      <a:pt x="2704" y="3179"/>
                    </a:cubicBezTo>
                    <a:cubicBezTo>
                      <a:pt x="1859" y="3871"/>
                      <a:pt x="833" y="3884"/>
                      <a:pt x="423" y="3217"/>
                    </a:cubicBezTo>
                    <a:cubicBezTo>
                      <a:pt x="0" y="2538"/>
                      <a:pt x="346" y="1436"/>
                      <a:pt x="1192" y="731"/>
                    </a:cubicBezTo>
                    <a:cubicBezTo>
                      <a:pt x="2051" y="27"/>
                      <a:pt x="3089" y="1"/>
                      <a:pt x="3499" y="68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14"/>
              <p:cNvSpPr/>
              <p:nvPr/>
            </p:nvSpPr>
            <p:spPr>
              <a:xfrm>
                <a:off x="7369310" y="4471213"/>
                <a:ext cx="266076" cy="23232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93" extrusionOk="0">
                    <a:moveTo>
                      <a:pt x="2700" y="1"/>
                    </a:moveTo>
                    <a:cubicBezTo>
                      <a:pt x="2254" y="1"/>
                      <a:pt x="1743" y="187"/>
                      <a:pt x="1282" y="556"/>
                    </a:cubicBezTo>
                    <a:cubicBezTo>
                      <a:pt x="385" y="1273"/>
                      <a:pt x="1" y="2401"/>
                      <a:pt x="424" y="3093"/>
                    </a:cubicBezTo>
                    <a:cubicBezTo>
                      <a:pt x="631" y="3426"/>
                      <a:pt x="993" y="3593"/>
                      <a:pt x="1414" y="3593"/>
                    </a:cubicBezTo>
                    <a:cubicBezTo>
                      <a:pt x="1850" y="3593"/>
                      <a:pt x="2350" y="3413"/>
                      <a:pt x="2807" y="3054"/>
                    </a:cubicBezTo>
                    <a:cubicBezTo>
                      <a:pt x="3717" y="2337"/>
                      <a:pt x="4114" y="1196"/>
                      <a:pt x="3691" y="504"/>
                    </a:cubicBezTo>
                    <a:cubicBezTo>
                      <a:pt x="3486" y="168"/>
                      <a:pt x="3122" y="1"/>
                      <a:pt x="2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14"/>
              <p:cNvSpPr/>
              <p:nvPr/>
            </p:nvSpPr>
            <p:spPr>
              <a:xfrm>
                <a:off x="7369310" y="4459056"/>
                <a:ext cx="266076" cy="256054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960" fill="none" extrusionOk="0">
                    <a:moveTo>
                      <a:pt x="3691" y="692"/>
                    </a:moveTo>
                    <a:cubicBezTo>
                      <a:pt x="4114" y="1384"/>
                      <a:pt x="3717" y="2525"/>
                      <a:pt x="2807" y="3242"/>
                    </a:cubicBezTo>
                    <a:cubicBezTo>
                      <a:pt x="1910" y="3947"/>
                      <a:pt x="847" y="3960"/>
                      <a:pt x="424" y="3281"/>
                    </a:cubicBezTo>
                    <a:cubicBezTo>
                      <a:pt x="1" y="2589"/>
                      <a:pt x="385" y="1461"/>
                      <a:pt x="1282" y="744"/>
                    </a:cubicBezTo>
                    <a:cubicBezTo>
                      <a:pt x="2179" y="26"/>
                      <a:pt x="3269" y="0"/>
                      <a:pt x="3691" y="69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14"/>
              <p:cNvSpPr/>
              <p:nvPr/>
            </p:nvSpPr>
            <p:spPr>
              <a:xfrm>
                <a:off x="6865538" y="3792016"/>
                <a:ext cx="750767" cy="732533"/>
              </a:xfrm>
              <a:custGeom>
                <a:avLst/>
                <a:gdLst/>
                <a:ahLst/>
                <a:cxnLst/>
                <a:rect l="l" t="t" r="r" b="b"/>
                <a:pathLst>
                  <a:path w="11611" h="11329" fill="none" extrusionOk="0">
                    <a:moveTo>
                      <a:pt x="2615" y="11008"/>
                    </a:moveTo>
                    <a:lnTo>
                      <a:pt x="1" y="1"/>
                    </a:lnTo>
                    <a:lnTo>
                      <a:pt x="8638" y="398"/>
                    </a:lnTo>
                    <a:lnTo>
                      <a:pt x="11611" y="11329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14"/>
              <p:cNvSpPr/>
              <p:nvPr/>
            </p:nvSpPr>
            <p:spPr>
              <a:xfrm>
                <a:off x="6901166" y="3942029"/>
                <a:ext cx="567650" cy="40671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629" fill="none" extrusionOk="0">
                    <a:moveTo>
                      <a:pt x="1" y="0"/>
                    </a:moveTo>
                    <a:lnTo>
                      <a:pt x="8779" y="628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7" name="Google Shape;917;p14"/>
            <p:cNvGrpSpPr/>
            <p:nvPr/>
          </p:nvGrpSpPr>
          <p:grpSpPr>
            <a:xfrm>
              <a:off x="4095014" y="4295047"/>
              <a:ext cx="538913" cy="696042"/>
              <a:chOff x="4086298" y="4290102"/>
              <a:chExt cx="616535" cy="796296"/>
            </a:xfrm>
          </p:grpSpPr>
          <p:sp>
            <p:nvSpPr>
              <p:cNvPr id="918" name="Google Shape;918;p14"/>
              <p:cNvSpPr/>
              <p:nvPr/>
            </p:nvSpPr>
            <p:spPr>
              <a:xfrm>
                <a:off x="4086298" y="4651749"/>
                <a:ext cx="174129" cy="13345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064" extrusionOk="0">
                    <a:moveTo>
                      <a:pt x="1289" y="0"/>
                    </a:moveTo>
                    <a:cubicBezTo>
                      <a:pt x="635" y="0"/>
                      <a:pt x="88" y="392"/>
                      <a:pt x="52" y="917"/>
                    </a:cubicBezTo>
                    <a:cubicBezTo>
                      <a:pt x="1" y="1481"/>
                      <a:pt x="539" y="1993"/>
                      <a:pt x="1257" y="2057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2"/>
                      <a:pt x="2641" y="1147"/>
                    </a:cubicBezTo>
                    <a:cubicBezTo>
                      <a:pt x="2692" y="571"/>
                      <a:pt x="2154" y="58"/>
                      <a:pt x="1436" y="7"/>
                    </a:cubicBezTo>
                    <a:cubicBezTo>
                      <a:pt x="1387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14"/>
              <p:cNvSpPr/>
              <p:nvPr/>
            </p:nvSpPr>
            <p:spPr>
              <a:xfrm>
                <a:off x="4086298" y="4647999"/>
                <a:ext cx="174129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180" fill="none" extrusionOk="0">
                    <a:moveTo>
                      <a:pt x="2641" y="1205"/>
                    </a:moveTo>
                    <a:cubicBezTo>
                      <a:pt x="2590" y="1769"/>
                      <a:pt x="1974" y="2179"/>
                      <a:pt x="1257" y="2115"/>
                    </a:cubicBezTo>
                    <a:cubicBezTo>
                      <a:pt x="539" y="2051"/>
                      <a:pt x="1" y="1539"/>
                      <a:pt x="52" y="975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16"/>
                      <a:pt x="2692" y="629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14"/>
              <p:cNvSpPr/>
              <p:nvPr/>
            </p:nvSpPr>
            <p:spPr>
              <a:xfrm>
                <a:off x="4368866" y="4949189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1"/>
                    </a:moveTo>
                    <a:cubicBezTo>
                      <a:pt x="636" y="1"/>
                      <a:pt x="100" y="393"/>
                      <a:pt x="52" y="930"/>
                    </a:cubicBezTo>
                    <a:cubicBezTo>
                      <a:pt x="1" y="1494"/>
                      <a:pt x="539" y="2006"/>
                      <a:pt x="1257" y="2070"/>
                    </a:cubicBezTo>
                    <a:cubicBezTo>
                      <a:pt x="1298" y="2073"/>
                      <a:pt x="1340" y="2075"/>
                      <a:pt x="1381" y="2075"/>
                    </a:cubicBezTo>
                    <a:cubicBezTo>
                      <a:pt x="2045" y="2075"/>
                      <a:pt x="2605" y="1691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14"/>
              <p:cNvSpPr/>
              <p:nvPr/>
            </p:nvSpPr>
            <p:spPr>
              <a:xfrm>
                <a:off x="4368866" y="4945503"/>
                <a:ext cx="174065" cy="14089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53" y="1205"/>
                    </a:moveTo>
                    <a:cubicBezTo>
                      <a:pt x="2602" y="1781"/>
                      <a:pt x="1974" y="2179"/>
                      <a:pt x="1257" y="2127"/>
                    </a:cubicBezTo>
                    <a:cubicBezTo>
                      <a:pt x="539" y="2063"/>
                      <a:pt x="1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4" y="128"/>
                      <a:pt x="2692" y="641"/>
                      <a:pt x="2653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14"/>
              <p:cNvSpPr/>
              <p:nvPr/>
            </p:nvSpPr>
            <p:spPr>
              <a:xfrm>
                <a:off x="4252864" y="4290102"/>
                <a:ext cx="449969" cy="749086"/>
              </a:xfrm>
              <a:custGeom>
                <a:avLst/>
                <a:gdLst/>
                <a:ahLst/>
                <a:cxnLst/>
                <a:rect l="l" t="t" r="r" b="b"/>
                <a:pathLst>
                  <a:path w="6959" h="11585" fill="none" extrusionOk="0">
                    <a:moveTo>
                      <a:pt x="1" y="6984"/>
                    </a:moveTo>
                    <a:lnTo>
                      <a:pt x="2897" y="0"/>
                    </a:lnTo>
                    <a:lnTo>
                      <a:pt x="6959" y="4536"/>
                    </a:lnTo>
                    <a:lnTo>
                      <a:pt x="4383" y="1158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14"/>
              <p:cNvSpPr/>
              <p:nvPr/>
            </p:nvSpPr>
            <p:spPr>
              <a:xfrm>
                <a:off x="4401196" y="4384506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0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4" name="Google Shape;924;p14"/>
            <p:cNvGrpSpPr/>
            <p:nvPr/>
          </p:nvGrpSpPr>
          <p:grpSpPr>
            <a:xfrm>
              <a:off x="-684325" y="4565830"/>
              <a:ext cx="538913" cy="696098"/>
              <a:chOff x="-1381427" y="4599887"/>
              <a:chExt cx="616535" cy="796360"/>
            </a:xfrm>
          </p:grpSpPr>
          <p:sp>
            <p:nvSpPr>
              <p:cNvPr id="925" name="Google Shape;925;p14"/>
              <p:cNvSpPr/>
              <p:nvPr/>
            </p:nvSpPr>
            <p:spPr>
              <a:xfrm>
                <a:off x="-1381427" y="4960888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314" y="1"/>
                    </a:moveTo>
                    <a:cubicBezTo>
                      <a:pt x="649" y="1"/>
                      <a:pt x="88" y="396"/>
                      <a:pt x="51" y="927"/>
                    </a:cubicBezTo>
                    <a:cubicBezTo>
                      <a:pt x="0" y="1491"/>
                      <a:pt x="538" y="2004"/>
                      <a:pt x="1256" y="2068"/>
                    </a:cubicBezTo>
                    <a:cubicBezTo>
                      <a:pt x="1306" y="2072"/>
                      <a:pt x="1355" y="2075"/>
                      <a:pt x="1403" y="2075"/>
                    </a:cubicBezTo>
                    <a:cubicBezTo>
                      <a:pt x="2056" y="2075"/>
                      <a:pt x="2592" y="1683"/>
                      <a:pt x="2640" y="1158"/>
                    </a:cubicBezTo>
                    <a:cubicBezTo>
                      <a:pt x="2691" y="581"/>
                      <a:pt x="2153" y="69"/>
                      <a:pt x="1435" y="5"/>
                    </a:cubicBezTo>
                    <a:cubicBezTo>
                      <a:pt x="1395" y="2"/>
                      <a:pt x="1354" y="1"/>
                      <a:pt x="13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14"/>
              <p:cNvSpPr/>
              <p:nvPr/>
            </p:nvSpPr>
            <p:spPr>
              <a:xfrm>
                <a:off x="-1381427" y="495784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40" y="1205"/>
                    </a:moveTo>
                    <a:cubicBezTo>
                      <a:pt x="2589" y="1769"/>
                      <a:pt x="1974" y="2179"/>
                      <a:pt x="1256" y="2115"/>
                    </a:cubicBezTo>
                    <a:cubicBezTo>
                      <a:pt x="538" y="2051"/>
                      <a:pt x="0" y="1538"/>
                      <a:pt x="51" y="974"/>
                    </a:cubicBezTo>
                    <a:cubicBezTo>
                      <a:pt x="90" y="411"/>
                      <a:pt x="718" y="1"/>
                      <a:pt x="1435" y="52"/>
                    </a:cubicBezTo>
                    <a:cubicBezTo>
                      <a:pt x="2153" y="116"/>
                      <a:pt x="2691" y="628"/>
                      <a:pt x="2640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14"/>
              <p:cNvSpPr/>
              <p:nvPr/>
            </p:nvSpPr>
            <p:spPr>
              <a:xfrm>
                <a:off x="-1098925" y="5259039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0"/>
                    </a:moveTo>
                    <a:cubicBezTo>
                      <a:pt x="636" y="0"/>
                      <a:pt x="100" y="392"/>
                      <a:pt x="52" y="917"/>
                    </a:cubicBezTo>
                    <a:cubicBezTo>
                      <a:pt x="1" y="1493"/>
                      <a:pt x="539" y="2006"/>
                      <a:pt x="1257" y="2070"/>
                    </a:cubicBezTo>
                    <a:cubicBezTo>
                      <a:pt x="1297" y="2073"/>
                      <a:pt x="1338" y="2074"/>
                      <a:pt x="1378" y="2074"/>
                    </a:cubicBezTo>
                    <a:cubicBezTo>
                      <a:pt x="2044" y="2074"/>
                      <a:pt x="2605" y="1679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14"/>
              <p:cNvSpPr/>
              <p:nvPr/>
            </p:nvSpPr>
            <p:spPr>
              <a:xfrm>
                <a:off x="-1098925" y="525528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53" y="1206"/>
                    </a:moveTo>
                    <a:cubicBezTo>
                      <a:pt x="2602" y="1769"/>
                      <a:pt x="1974" y="2179"/>
                      <a:pt x="1257" y="2128"/>
                    </a:cubicBezTo>
                    <a:cubicBezTo>
                      <a:pt x="539" y="2064"/>
                      <a:pt x="1" y="1551"/>
                      <a:pt x="52" y="975"/>
                    </a:cubicBezTo>
                    <a:cubicBezTo>
                      <a:pt x="103" y="411"/>
                      <a:pt x="718" y="1"/>
                      <a:pt x="1436" y="65"/>
                    </a:cubicBezTo>
                    <a:cubicBezTo>
                      <a:pt x="2154" y="129"/>
                      <a:pt x="2692" y="642"/>
                      <a:pt x="2653" y="12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14"/>
              <p:cNvSpPr/>
              <p:nvPr/>
            </p:nvSpPr>
            <p:spPr>
              <a:xfrm>
                <a:off x="-1214926" y="4599887"/>
                <a:ext cx="450034" cy="748310"/>
              </a:xfrm>
              <a:custGeom>
                <a:avLst/>
                <a:gdLst/>
                <a:ahLst/>
                <a:cxnLst/>
                <a:rect l="l" t="t" r="r" b="b"/>
                <a:pathLst>
                  <a:path w="6960" h="11573" fill="none" extrusionOk="0">
                    <a:moveTo>
                      <a:pt x="1" y="6972"/>
                    </a:moveTo>
                    <a:lnTo>
                      <a:pt x="2897" y="1"/>
                    </a:lnTo>
                    <a:lnTo>
                      <a:pt x="6959" y="4537"/>
                    </a:lnTo>
                    <a:lnTo>
                      <a:pt x="4383" y="11572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14"/>
              <p:cNvSpPr/>
              <p:nvPr/>
            </p:nvSpPr>
            <p:spPr>
              <a:xfrm>
                <a:off x="-1066594" y="4694357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1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31" name="Google Shape;931;p14"/>
          <p:cNvGrpSpPr/>
          <p:nvPr/>
        </p:nvGrpSpPr>
        <p:grpSpPr>
          <a:xfrm rot="-1017617">
            <a:off x="-1356713" y="-916074"/>
            <a:ext cx="3617640" cy="2877885"/>
            <a:chOff x="-1221177" y="-856963"/>
            <a:chExt cx="3089277" cy="2457565"/>
          </a:xfrm>
        </p:grpSpPr>
        <p:grpSp>
          <p:nvGrpSpPr>
            <p:cNvPr id="932" name="Google Shape;932;p14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933" name="Google Shape;933;p14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14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14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14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14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8" name="Google Shape;938;p14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939" name="Google Shape;939;p14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14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14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2" name="Google Shape;942;p14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943" name="Google Shape;943;p14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14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14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46" name="Google Shape;946;p14"/>
          <p:cNvSpPr txBox="1">
            <a:spLocks noGrp="1"/>
          </p:cNvSpPr>
          <p:nvPr>
            <p:ph type="title"/>
          </p:nvPr>
        </p:nvSpPr>
        <p:spPr>
          <a:xfrm>
            <a:off x="1375450" y="1265300"/>
            <a:ext cx="6393000" cy="196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1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14"/>
          <p:cNvSpPr txBox="1">
            <a:spLocks noGrp="1"/>
          </p:cNvSpPr>
          <p:nvPr>
            <p:ph type="subTitle" idx="1"/>
          </p:nvPr>
        </p:nvSpPr>
        <p:spPr>
          <a:xfrm>
            <a:off x="2158550" y="3229700"/>
            <a:ext cx="4872900" cy="80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32588102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15"/>
          <p:cNvSpPr/>
          <p:nvPr/>
        </p:nvSpPr>
        <p:spPr>
          <a:xfrm>
            <a:off x="124575" y="-206350"/>
            <a:ext cx="9583867" cy="6931752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50" name="Google Shape;950;p15"/>
          <p:cNvGrpSpPr/>
          <p:nvPr/>
        </p:nvGrpSpPr>
        <p:grpSpPr>
          <a:xfrm rot="-7912429">
            <a:off x="-960887" y="3720178"/>
            <a:ext cx="3380658" cy="1732600"/>
            <a:chOff x="-1459912" y="3884575"/>
            <a:chExt cx="4225775" cy="2165725"/>
          </a:xfrm>
        </p:grpSpPr>
        <p:sp>
          <p:nvSpPr>
            <p:cNvPr id="951" name="Google Shape;951;p15"/>
            <p:cNvSpPr/>
            <p:nvPr/>
          </p:nvSpPr>
          <p:spPr>
            <a:xfrm>
              <a:off x="-1459912" y="3889900"/>
              <a:ext cx="4225775" cy="2160400"/>
            </a:xfrm>
            <a:custGeom>
              <a:avLst/>
              <a:gdLst/>
              <a:ahLst/>
              <a:cxnLst/>
              <a:rect l="l" t="t" r="r" b="b"/>
              <a:pathLst>
                <a:path w="169031" h="86416" fill="none" extrusionOk="0">
                  <a:moveTo>
                    <a:pt x="0" y="10366"/>
                  </a:moveTo>
                  <a:cubicBezTo>
                    <a:pt x="15806" y="10335"/>
                    <a:pt x="31460" y="17630"/>
                    <a:pt x="41612" y="29697"/>
                  </a:cubicBezTo>
                  <a:cubicBezTo>
                    <a:pt x="50427" y="40184"/>
                    <a:pt x="54986" y="53558"/>
                    <a:pt x="62555" y="64987"/>
                  </a:cubicBezTo>
                  <a:cubicBezTo>
                    <a:pt x="70123" y="76385"/>
                    <a:pt x="82889" y="86416"/>
                    <a:pt x="96355" y="83893"/>
                  </a:cubicBezTo>
                  <a:cubicBezTo>
                    <a:pt x="105595" y="82191"/>
                    <a:pt x="112951" y="74804"/>
                    <a:pt x="117297" y="66476"/>
                  </a:cubicBezTo>
                  <a:cubicBezTo>
                    <a:pt x="121644" y="58117"/>
                    <a:pt x="123529" y="48755"/>
                    <a:pt x="125839" y="39667"/>
                  </a:cubicBezTo>
                  <a:cubicBezTo>
                    <a:pt x="128179" y="30549"/>
                    <a:pt x="131127" y="21308"/>
                    <a:pt x="137146" y="14074"/>
                  </a:cubicBezTo>
                  <a:cubicBezTo>
                    <a:pt x="144805" y="4925"/>
                    <a:pt x="157207" y="1"/>
                    <a:pt x="169031" y="136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5"/>
            <p:cNvSpPr/>
            <p:nvPr/>
          </p:nvSpPr>
          <p:spPr>
            <a:xfrm>
              <a:off x="-1327700" y="3884575"/>
              <a:ext cx="3961350" cy="2025125"/>
            </a:xfrm>
            <a:custGeom>
              <a:avLst/>
              <a:gdLst/>
              <a:ahLst/>
              <a:cxnLst/>
              <a:rect l="l" t="t" r="r" b="b"/>
              <a:pathLst>
                <a:path w="158454" h="81005" fill="none" extrusionOk="0">
                  <a:moveTo>
                    <a:pt x="0" y="9727"/>
                  </a:moveTo>
                  <a:cubicBezTo>
                    <a:pt x="14803" y="9697"/>
                    <a:pt x="29484" y="16536"/>
                    <a:pt x="39028" y="27843"/>
                  </a:cubicBezTo>
                  <a:cubicBezTo>
                    <a:pt x="47296" y="37661"/>
                    <a:pt x="51551" y="50214"/>
                    <a:pt x="58634" y="60914"/>
                  </a:cubicBezTo>
                  <a:cubicBezTo>
                    <a:pt x="65716" y="71613"/>
                    <a:pt x="77692" y="81005"/>
                    <a:pt x="90336" y="78665"/>
                  </a:cubicBezTo>
                  <a:cubicBezTo>
                    <a:pt x="98999" y="77054"/>
                    <a:pt x="105868" y="70123"/>
                    <a:pt x="109941" y="62312"/>
                  </a:cubicBezTo>
                  <a:cubicBezTo>
                    <a:pt x="114015" y="54500"/>
                    <a:pt x="115777" y="45716"/>
                    <a:pt x="117966" y="37175"/>
                  </a:cubicBezTo>
                  <a:cubicBezTo>
                    <a:pt x="120154" y="28633"/>
                    <a:pt x="122920" y="19971"/>
                    <a:pt x="128574" y="13223"/>
                  </a:cubicBezTo>
                  <a:cubicBezTo>
                    <a:pt x="135747" y="4621"/>
                    <a:pt x="147359" y="1"/>
                    <a:pt x="158453" y="130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5"/>
            <p:cNvSpPr/>
            <p:nvPr/>
          </p:nvSpPr>
          <p:spPr>
            <a:xfrm>
              <a:off x="-1195475" y="3886100"/>
              <a:ext cx="3696900" cy="1890625"/>
            </a:xfrm>
            <a:custGeom>
              <a:avLst/>
              <a:gdLst/>
              <a:ahLst/>
              <a:cxnLst/>
              <a:rect l="l" t="t" r="r" b="b"/>
              <a:pathLst>
                <a:path w="147876" h="75625" fill="none" extrusionOk="0">
                  <a:moveTo>
                    <a:pt x="0" y="9089"/>
                  </a:moveTo>
                  <a:cubicBezTo>
                    <a:pt x="13830" y="9058"/>
                    <a:pt x="27508" y="15442"/>
                    <a:pt x="36414" y="26019"/>
                  </a:cubicBezTo>
                  <a:cubicBezTo>
                    <a:pt x="44135" y="35168"/>
                    <a:pt x="48086" y="46871"/>
                    <a:pt x="54712" y="56871"/>
                  </a:cubicBezTo>
                  <a:cubicBezTo>
                    <a:pt x="61339" y="66840"/>
                    <a:pt x="72524" y="75625"/>
                    <a:pt x="84287" y="73406"/>
                  </a:cubicBezTo>
                  <a:cubicBezTo>
                    <a:pt x="92373" y="71916"/>
                    <a:pt x="98817" y="65473"/>
                    <a:pt x="102616" y="58178"/>
                  </a:cubicBezTo>
                  <a:cubicBezTo>
                    <a:pt x="106415" y="50883"/>
                    <a:pt x="108057" y="42676"/>
                    <a:pt x="110093" y="34712"/>
                  </a:cubicBezTo>
                  <a:cubicBezTo>
                    <a:pt x="112130" y="26749"/>
                    <a:pt x="114713" y="18663"/>
                    <a:pt x="120002" y="12341"/>
                  </a:cubicBezTo>
                  <a:cubicBezTo>
                    <a:pt x="126659" y="4317"/>
                    <a:pt x="137510" y="1"/>
                    <a:pt x="147875" y="12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15"/>
            <p:cNvSpPr/>
            <p:nvPr/>
          </p:nvSpPr>
          <p:spPr>
            <a:xfrm>
              <a:off x="-1063275" y="3888375"/>
              <a:ext cx="3432475" cy="1754625"/>
            </a:xfrm>
            <a:custGeom>
              <a:avLst/>
              <a:gdLst/>
              <a:ahLst/>
              <a:cxnLst/>
              <a:rect l="l" t="t" r="r" b="b"/>
              <a:pathLst>
                <a:path w="137299" h="70185" fill="none" extrusionOk="0">
                  <a:moveTo>
                    <a:pt x="1" y="8420"/>
                  </a:moveTo>
                  <a:cubicBezTo>
                    <a:pt x="12828" y="8420"/>
                    <a:pt x="25533" y="14317"/>
                    <a:pt x="33801" y="24135"/>
                  </a:cubicBezTo>
                  <a:cubicBezTo>
                    <a:pt x="40974" y="32646"/>
                    <a:pt x="44652" y="43497"/>
                    <a:pt x="50792" y="52767"/>
                  </a:cubicBezTo>
                  <a:cubicBezTo>
                    <a:pt x="56962" y="62038"/>
                    <a:pt x="67327" y="70184"/>
                    <a:pt x="78270" y="68148"/>
                  </a:cubicBezTo>
                  <a:cubicBezTo>
                    <a:pt x="85778" y="66749"/>
                    <a:pt x="91735" y="60762"/>
                    <a:pt x="95261" y="53983"/>
                  </a:cubicBezTo>
                  <a:cubicBezTo>
                    <a:pt x="98817" y="47205"/>
                    <a:pt x="100337" y="39606"/>
                    <a:pt x="102222" y="32220"/>
                  </a:cubicBezTo>
                  <a:cubicBezTo>
                    <a:pt x="104106" y="24804"/>
                    <a:pt x="106507" y="17296"/>
                    <a:pt x="111401" y="11429"/>
                  </a:cubicBezTo>
                  <a:cubicBezTo>
                    <a:pt x="117602" y="4013"/>
                    <a:pt x="127693" y="1"/>
                    <a:pt x="137298" y="112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15"/>
            <p:cNvSpPr/>
            <p:nvPr/>
          </p:nvSpPr>
          <p:spPr>
            <a:xfrm>
              <a:off x="-931050" y="3889900"/>
              <a:ext cx="3168025" cy="1619350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5"/>
            <p:cNvSpPr/>
            <p:nvPr/>
          </p:nvSpPr>
          <p:spPr>
            <a:xfrm>
              <a:off x="-842100" y="3889900"/>
              <a:ext cx="2956401" cy="1380172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7" name="Google Shape;957;p15"/>
          <p:cNvGrpSpPr/>
          <p:nvPr/>
        </p:nvGrpSpPr>
        <p:grpSpPr>
          <a:xfrm rot="-7832478">
            <a:off x="5202851" y="-746921"/>
            <a:ext cx="5433386" cy="3290689"/>
            <a:chOff x="3031475" y="3151550"/>
            <a:chExt cx="4641450" cy="2811059"/>
          </a:xfrm>
        </p:grpSpPr>
        <p:sp>
          <p:nvSpPr>
            <p:cNvPr id="958" name="Google Shape;958;p15"/>
            <p:cNvSpPr/>
            <p:nvPr/>
          </p:nvSpPr>
          <p:spPr>
            <a:xfrm>
              <a:off x="3031475" y="3151550"/>
              <a:ext cx="4641450" cy="2757675"/>
            </a:xfrm>
            <a:custGeom>
              <a:avLst/>
              <a:gdLst/>
              <a:ahLst/>
              <a:cxnLst/>
              <a:rect l="l" t="t" r="r" b="b"/>
              <a:pathLst>
                <a:path w="185658" h="110307" fill="none" extrusionOk="0">
                  <a:moveTo>
                    <a:pt x="4530" y="110306"/>
                  </a:moveTo>
                  <a:cubicBezTo>
                    <a:pt x="1916" y="100762"/>
                    <a:pt x="1" y="90367"/>
                    <a:pt x="3678" y="81187"/>
                  </a:cubicBezTo>
                  <a:cubicBezTo>
                    <a:pt x="8451" y="69151"/>
                    <a:pt x="21734" y="62403"/>
                    <a:pt x="34591" y="60853"/>
                  </a:cubicBezTo>
                  <a:cubicBezTo>
                    <a:pt x="47448" y="59302"/>
                    <a:pt x="60397" y="61856"/>
                    <a:pt x="73315" y="62859"/>
                  </a:cubicBezTo>
                  <a:cubicBezTo>
                    <a:pt x="86233" y="63831"/>
                    <a:pt x="100094" y="62980"/>
                    <a:pt x="110732" y="55594"/>
                  </a:cubicBezTo>
                  <a:cubicBezTo>
                    <a:pt x="125504" y="45351"/>
                    <a:pt x="130337" y="25411"/>
                    <a:pt x="143651" y="13375"/>
                  </a:cubicBezTo>
                  <a:cubicBezTo>
                    <a:pt x="154776" y="3314"/>
                    <a:pt x="171554" y="1"/>
                    <a:pt x="185658" y="5077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15"/>
            <p:cNvSpPr/>
            <p:nvPr/>
          </p:nvSpPr>
          <p:spPr>
            <a:xfrm>
              <a:off x="3282250" y="3300500"/>
              <a:ext cx="4390675" cy="2608725"/>
            </a:xfrm>
            <a:custGeom>
              <a:avLst/>
              <a:gdLst/>
              <a:ahLst/>
              <a:cxnLst/>
              <a:rect l="l" t="t" r="r" b="b"/>
              <a:pathLst>
                <a:path w="175627" h="104349" fill="none" extrusionOk="0">
                  <a:moveTo>
                    <a:pt x="4286" y="104348"/>
                  </a:moveTo>
                  <a:cubicBezTo>
                    <a:pt x="1824" y="95321"/>
                    <a:pt x="0" y="85472"/>
                    <a:pt x="3465" y="76810"/>
                  </a:cubicBezTo>
                  <a:cubicBezTo>
                    <a:pt x="7994" y="65411"/>
                    <a:pt x="20548" y="59028"/>
                    <a:pt x="32736" y="57569"/>
                  </a:cubicBezTo>
                  <a:cubicBezTo>
                    <a:pt x="44895" y="56110"/>
                    <a:pt x="57144" y="58512"/>
                    <a:pt x="69363" y="59454"/>
                  </a:cubicBezTo>
                  <a:cubicBezTo>
                    <a:pt x="81582" y="60366"/>
                    <a:pt x="94683" y="59575"/>
                    <a:pt x="104744" y="52584"/>
                  </a:cubicBezTo>
                  <a:cubicBezTo>
                    <a:pt x="118726" y="42919"/>
                    <a:pt x="123285" y="24043"/>
                    <a:pt x="135899" y="12645"/>
                  </a:cubicBezTo>
                  <a:cubicBezTo>
                    <a:pt x="146416" y="3131"/>
                    <a:pt x="162283" y="0"/>
                    <a:pt x="175627" y="48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15"/>
            <p:cNvSpPr/>
            <p:nvPr/>
          </p:nvSpPr>
          <p:spPr>
            <a:xfrm>
              <a:off x="3533000" y="3449425"/>
              <a:ext cx="4139925" cy="2459800"/>
            </a:xfrm>
            <a:custGeom>
              <a:avLst/>
              <a:gdLst/>
              <a:ahLst/>
              <a:cxnLst/>
              <a:rect l="l" t="t" r="r" b="b"/>
              <a:pathLst>
                <a:path w="165597" h="98392" fill="none" extrusionOk="0">
                  <a:moveTo>
                    <a:pt x="4043" y="98391"/>
                  </a:moveTo>
                  <a:cubicBezTo>
                    <a:pt x="1703" y="89880"/>
                    <a:pt x="1" y="80610"/>
                    <a:pt x="3253" y="72403"/>
                  </a:cubicBezTo>
                  <a:cubicBezTo>
                    <a:pt x="7539" y="61673"/>
                    <a:pt x="19393" y="55655"/>
                    <a:pt x="30852" y="54287"/>
                  </a:cubicBezTo>
                  <a:cubicBezTo>
                    <a:pt x="42312" y="52919"/>
                    <a:pt x="53892" y="55169"/>
                    <a:pt x="65412" y="56050"/>
                  </a:cubicBezTo>
                  <a:cubicBezTo>
                    <a:pt x="76932" y="56932"/>
                    <a:pt x="89273" y="56172"/>
                    <a:pt x="98756" y="49606"/>
                  </a:cubicBezTo>
                  <a:cubicBezTo>
                    <a:pt x="111918" y="40457"/>
                    <a:pt x="116264" y="22676"/>
                    <a:pt x="128149" y="11916"/>
                  </a:cubicBezTo>
                  <a:cubicBezTo>
                    <a:pt x="138058" y="2949"/>
                    <a:pt x="153013" y="1"/>
                    <a:pt x="165597" y="45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15"/>
            <p:cNvSpPr/>
            <p:nvPr/>
          </p:nvSpPr>
          <p:spPr>
            <a:xfrm>
              <a:off x="3783775" y="3598375"/>
              <a:ext cx="3889150" cy="2310850"/>
            </a:xfrm>
            <a:custGeom>
              <a:avLst/>
              <a:gdLst/>
              <a:ahLst/>
              <a:cxnLst/>
              <a:rect l="l" t="t" r="r" b="b"/>
              <a:pathLst>
                <a:path w="155566" h="92434" fill="none" extrusionOk="0">
                  <a:moveTo>
                    <a:pt x="3800" y="92433"/>
                  </a:moveTo>
                  <a:cubicBezTo>
                    <a:pt x="1611" y="84439"/>
                    <a:pt x="0" y="75716"/>
                    <a:pt x="3070" y="68025"/>
                  </a:cubicBezTo>
                  <a:cubicBezTo>
                    <a:pt x="7083" y="57934"/>
                    <a:pt x="18207" y="52281"/>
                    <a:pt x="28967" y="51004"/>
                  </a:cubicBezTo>
                  <a:cubicBezTo>
                    <a:pt x="39758" y="49697"/>
                    <a:pt x="50609" y="51855"/>
                    <a:pt x="61430" y="52676"/>
                  </a:cubicBezTo>
                  <a:cubicBezTo>
                    <a:pt x="72251" y="53496"/>
                    <a:pt x="83862" y="52767"/>
                    <a:pt x="92768" y="46597"/>
                  </a:cubicBezTo>
                  <a:cubicBezTo>
                    <a:pt x="105139" y="38025"/>
                    <a:pt x="109212" y="21307"/>
                    <a:pt x="120367" y="11186"/>
                  </a:cubicBezTo>
                  <a:cubicBezTo>
                    <a:pt x="129699" y="2766"/>
                    <a:pt x="143742" y="0"/>
                    <a:pt x="155566" y="425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15"/>
            <p:cNvSpPr/>
            <p:nvPr/>
          </p:nvSpPr>
          <p:spPr>
            <a:xfrm>
              <a:off x="4034525" y="3747300"/>
              <a:ext cx="3638400" cy="2161925"/>
            </a:xfrm>
            <a:custGeom>
              <a:avLst/>
              <a:gdLst/>
              <a:ahLst/>
              <a:cxnLst/>
              <a:rect l="l" t="t" r="r" b="b"/>
              <a:pathLst>
                <a:path w="145536" h="86477" fill="none" extrusionOk="0">
                  <a:moveTo>
                    <a:pt x="3557" y="86476"/>
                  </a:moveTo>
                  <a:cubicBezTo>
                    <a:pt x="1490" y="78999"/>
                    <a:pt x="1" y="70853"/>
                    <a:pt x="2858" y="63649"/>
                  </a:cubicBezTo>
                  <a:cubicBezTo>
                    <a:pt x="6627" y="54196"/>
                    <a:pt x="17023" y="48907"/>
                    <a:pt x="27114" y="47722"/>
                  </a:cubicBezTo>
                  <a:cubicBezTo>
                    <a:pt x="37205" y="46506"/>
                    <a:pt x="47357" y="48512"/>
                    <a:pt x="57479" y="49272"/>
                  </a:cubicBezTo>
                  <a:cubicBezTo>
                    <a:pt x="67601" y="50032"/>
                    <a:pt x="78452" y="49363"/>
                    <a:pt x="86781" y="43588"/>
                  </a:cubicBezTo>
                  <a:cubicBezTo>
                    <a:pt x="98361" y="35564"/>
                    <a:pt x="102161" y="19940"/>
                    <a:pt x="112617" y="10487"/>
                  </a:cubicBezTo>
                  <a:cubicBezTo>
                    <a:pt x="121310" y="2584"/>
                    <a:pt x="134472" y="1"/>
                    <a:pt x="145536" y="398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15"/>
            <p:cNvSpPr/>
            <p:nvPr/>
          </p:nvSpPr>
          <p:spPr>
            <a:xfrm>
              <a:off x="4186925" y="3899700"/>
              <a:ext cx="3485951" cy="2062909"/>
            </a:xfrm>
            <a:custGeom>
              <a:avLst/>
              <a:gdLst/>
              <a:ahLst/>
              <a:cxnLst/>
              <a:rect l="l" t="t" r="r" b="b"/>
              <a:pathLst>
                <a:path w="145536" h="86477" fill="none" extrusionOk="0">
                  <a:moveTo>
                    <a:pt x="3557" y="86476"/>
                  </a:moveTo>
                  <a:cubicBezTo>
                    <a:pt x="1490" y="78999"/>
                    <a:pt x="1" y="70853"/>
                    <a:pt x="2858" y="63649"/>
                  </a:cubicBezTo>
                  <a:cubicBezTo>
                    <a:pt x="6627" y="54196"/>
                    <a:pt x="17023" y="48907"/>
                    <a:pt x="27114" y="47722"/>
                  </a:cubicBezTo>
                  <a:cubicBezTo>
                    <a:pt x="37205" y="46506"/>
                    <a:pt x="47357" y="48512"/>
                    <a:pt x="57479" y="49272"/>
                  </a:cubicBezTo>
                  <a:cubicBezTo>
                    <a:pt x="67601" y="50032"/>
                    <a:pt x="78452" y="49363"/>
                    <a:pt x="86781" y="43588"/>
                  </a:cubicBezTo>
                  <a:cubicBezTo>
                    <a:pt x="98361" y="35564"/>
                    <a:pt x="102161" y="19940"/>
                    <a:pt x="112617" y="10487"/>
                  </a:cubicBezTo>
                  <a:cubicBezTo>
                    <a:pt x="121310" y="2584"/>
                    <a:pt x="134472" y="1"/>
                    <a:pt x="145536" y="398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4" name="Google Shape;964;p15"/>
          <p:cNvGrpSpPr/>
          <p:nvPr/>
        </p:nvGrpSpPr>
        <p:grpSpPr>
          <a:xfrm rot="3730787">
            <a:off x="1083359" y="4632201"/>
            <a:ext cx="431128" cy="474000"/>
            <a:chOff x="5118856" y="3486300"/>
            <a:chExt cx="516312" cy="567655"/>
          </a:xfrm>
        </p:grpSpPr>
        <p:sp>
          <p:nvSpPr>
            <p:cNvPr id="965" name="Google Shape;965;p15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15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15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" name="Google Shape;968;p15"/>
          <p:cNvGrpSpPr/>
          <p:nvPr/>
        </p:nvGrpSpPr>
        <p:grpSpPr>
          <a:xfrm rot="-3169026">
            <a:off x="-225195" y="3850804"/>
            <a:ext cx="676804" cy="456027"/>
            <a:chOff x="897994" y="4240309"/>
            <a:chExt cx="967900" cy="652165"/>
          </a:xfrm>
        </p:grpSpPr>
        <p:sp>
          <p:nvSpPr>
            <p:cNvPr id="969" name="Google Shape;969;p15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15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15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15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15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4" name="Google Shape;974;p15"/>
          <p:cNvGrpSpPr/>
          <p:nvPr/>
        </p:nvGrpSpPr>
        <p:grpSpPr>
          <a:xfrm>
            <a:off x="532950" y="3767988"/>
            <a:ext cx="1111384" cy="541248"/>
            <a:chOff x="1698430" y="4498823"/>
            <a:chExt cx="1589281" cy="773986"/>
          </a:xfrm>
        </p:grpSpPr>
        <p:sp>
          <p:nvSpPr>
            <p:cNvPr id="975" name="Google Shape;975;p15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15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15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15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15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15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15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15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15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15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5" name="Google Shape;985;p15"/>
          <p:cNvGrpSpPr/>
          <p:nvPr/>
        </p:nvGrpSpPr>
        <p:grpSpPr>
          <a:xfrm>
            <a:off x="198132" y="4530077"/>
            <a:ext cx="431143" cy="556849"/>
            <a:chOff x="3429335" y="3683515"/>
            <a:chExt cx="616535" cy="796296"/>
          </a:xfrm>
        </p:grpSpPr>
        <p:sp>
          <p:nvSpPr>
            <p:cNvPr id="986" name="Google Shape;986;p15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15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15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15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15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15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2" name="Google Shape;992;p15"/>
          <p:cNvSpPr/>
          <p:nvPr/>
        </p:nvSpPr>
        <p:spPr>
          <a:xfrm rot="267521">
            <a:off x="6955920" y="147600"/>
            <a:ext cx="496914" cy="548387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3" name="Google Shape;993;p15"/>
          <p:cNvGrpSpPr/>
          <p:nvPr/>
        </p:nvGrpSpPr>
        <p:grpSpPr>
          <a:xfrm rot="267600">
            <a:off x="8227937" y="383788"/>
            <a:ext cx="392398" cy="431419"/>
            <a:chOff x="5118856" y="3486300"/>
            <a:chExt cx="516312" cy="567655"/>
          </a:xfrm>
        </p:grpSpPr>
        <p:sp>
          <p:nvSpPr>
            <p:cNvPr id="994" name="Google Shape;994;p15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15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15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7" name="Google Shape;997;p15"/>
          <p:cNvGrpSpPr/>
          <p:nvPr/>
        </p:nvGrpSpPr>
        <p:grpSpPr>
          <a:xfrm rot="3116604">
            <a:off x="8634606" y="803755"/>
            <a:ext cx="363349" cy="680781"/>
            <a:chOff x="5906877" y="4080403"/>
            <a:chExt cx="570948" cy="1069743"/>
          </a:xfrm>
        </p:grpSpPr>
        <p:sp>
          <p:nvSpPr>
            <p:cNvPr id="998" name="Google Shape;998;p15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15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15"/>
            <p:cNvSpPr/>
            <p:nvPr/>
          </p:nvSpPr>
          <p:spPr>
            <a:xfrm>
              <a:off x="6053528" y="4869200"/>
              <a:ext cx="95374" cy="36533"/>
            </a:xfrm>
            <a:custGeom>
              <a:avLst/>
              <a:gdLst/>
              <a:ahLst/>
              <a:cxnLst/>
              <a:rect l="l" t="t" r="r" b="b"/>
              <a:pathLst>
                <a:path w="1475" h="565" fill="none" extrusionOk="0">
                  <a:moveTo>
                    <a:pt x="0" y="487"/>
                  </a:moveTo>
                  <a:cubicBezTo>
                    <a:pt x="308" y="154"/>
                    <a:pt x="667" y="0"/>
                    <a:pt x="936" y="26"/>
                  </a:cubicBezTo>
                  <a:cubicBezTo>
                    <a:pt x="1026" y="26"/>
                    <a:pt x="1102" y="52"/>
                    <a:pt x="1179" y="103"/>
                  </a:cubicBezTo>
                  <a:cubicBezTo>
                    <a:pt x="1308" y="193"/>
                    <a:pt x="1410" y="346"/>
                    <a:pt x="1474" y="564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15"/>
            <p:cNvSpPr/>
            <p:nvPr/>
          </p:nvSpPr>
          <p:spPr>
            <a:xfrm>
              <a:off x="6011240" y="4952030"/>
              <a:ext cx="11703" cy="68863"/>
            </a:xfrm>
            <a:custGeom>
              <a:avLst/>
              <a:gdLst/>
              <a:ahLst/>
              <a:cxnLst/>
              <a:rect l="l" t="t" r="r" b="b"/>
              <a:pathLst>
                <a:path w="181" h="1065" fill="none" extrusionOk="0">
                  <a:moveTo>
                    <a:pt x="52" y="1064"/>
                  </a:moveTo>
                  <a:cubicBezTo>
                    <a:pt x="1" y="757"/>
                    <a:pt x="39" y="385"/>
                    <a:pt x="180" y="1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15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3" name="Google Shape;1003;p15"/>
          <p:cNvGrpSpPr/>
          <p:nvPr/>
        </p:nvGrpSpPr>
        <p:grpSpPr>
          <a:xfrm rot="267609">
            <a:off x="5957873" y="-69137"/>
            <a:ext cx="532217" cy="587575"/>
            <a:chOff x="6799261" y="3792016"/>
            <a:chExt cx="836125" cy="923094"/>
          </a:xfrm>
        </p:grpSpPr>
        <p:sp>
          <p:nvSpPr>
            <p:cNvPr id="1004" name="Google Shape;1004;p15"/>
            <p:cNvSpPr/>
            <p:nvPr/>
          </p:nvSpPr>
          <p:spPr>
            <a:xfrm>
              <a:off x="6799261" y="4450327"/>
              <a:ext cx="253597" cy="227733"/>
            </a:xfrm>
            <a:custGeom>
              <a:avLst/>
              <a:gdLst/>
              <a:ahLst/>
              <a:cxnLst/>
              <a:rect l="l" t="t" r="r" b="b"/>
              <a:pathLst>
                <a:path w="3922" h="3522" extrusionOk="0">
                  <a:moveTo>
                    <a:pt x="2548" y="0"/>
                  </a:moveTo>
                  <a:cubicBezTo>
                    <a:pt x="2122" y="0"/>
                    <a:pt x="1633" y="183"/>
                    <a:pt x="1192" y="545"/>
                  </a:cubicBezTo>
                  <a:cubicBezTo>
                    <a:pt x="346" y="1250"/>
                    <a:pt x="0" y="2352"/>
                    <a:pt x="423" y="3031"/>
                  </a:cubicBezTo>
                  <a:cubicBezTo>
                    <a:pt x="625" y="3358"/>
                    <a:pt x="974" y="3522"/>
                    <a:pt x="1377" y="3522"/>
                  </a:cubicBezTo>
                  <a:cubicBezTo>
                    <a:pt x="1796" y="3522"/>
                    <a:pt x="2273" y="3345"/>
                    <a:pt x="2704" y="2993"/>
                  </a:cubicBezTo>
                  <a:cubicBezTo>
                    <a:pt x="3563" y="2288"/>
                    <a:pt x="3922" y="1173"/>
                    <a:pt x="3499" y="494"/>
                  </a:cubicBezTo>
                  <a:cubicBezTo>
                    <a:pt x="3299" y="164"/>
                    <a:pt x="2952" y="0"/>
                    <a:pt x="25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15"/>
            <p:cNvSpPr/>
            <p:nvPr/>
          </p:nvSpPr>
          <p:spPr>
            <a:xfrm>
              <a:off x="6799261" y="4438300"/>
              <a:ext cx="253597" cy="251139"/>
            </a:xfrm>
            <a:custGeom>
              <a:avLst/>
              <a:gdLst/>
              <a:ahLst/>
              <a:cxnLst/>
              <a:rect l="l" t="t" r="r" b="b"/>
              <a:pathLst>
                <a:path w="3922" h="3884" fill="none" extrusionOk="0">
                  <a:moveTo>
                    <a:pt x="3499" y="680"/>
                  </a:moveTo>
                  <a:cubicBezTo>
                    <a:pt x="3922" y="1359"/>
                    <a:pt x="3563" y="2474"/>
                    <a:pt x="2704" y="3179"/>
                  </a:cubicBezTo>
                  <a:cubicBezTo>
                    <a:pt x="1859" y="3871"/>
                    <a:pt x="833" y="3884"/>
                    <a:pt x="423" y="3217"/>
                  </a:cubicBezTo>
                  <a:cubicBezTo>
                    <a:pt x="0" y="2538"/>
                    <a:pt x="346" y="1436"/>
                    <a:pt x="1192" y="731"/>
                  </a:cubicBezTo>
                  <a:cubicBezTo>
                    <a:pt x="2051" y="27"/>
                    <a:pt x="3089" y="1"/>
                    <a:pt x="3499" y="680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15"/>
            <p:cNvSpPr/>
            <p:nvPr/>
          </p:nvSpPr>
          <p:spPr>
            <a:xfrm>
              <a:off x="6921081" y="4517057"/>
              <a:ext cx="50564" cy="14161"/>
            </a:xfrm>
            <a:custGeom>
              <a:avLst/>
              <a:gdLst/>
              <a:ahLst/>
              <a:cxnLst/>
              <a:rect l="l" t="t" r="r" b="b"/>
              <a:pathLst>
                <a:path w="782" h="219" fill="none" extrusionOk="0">
                  <a:moveTo>
                    <a:pt x="0" y="218"/>
                  </a:moveTo>
                  <a:cubicBezTo>
                    <a:pt x="64" y="180"/>
                    <a:pt x="128" y="141"/>
                    <a:pt x="192" y="116"/>
                  </a:cubicBezTo>
                  <a:cubicBezTo>
                    <a:pt x="487" y="0"/>
                    <a:pt x="718" y="39"/>
                    <a:pt x="782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15"/>
            <p:cNvSpPr/>
            <p:nvPr/>
          </p:nvSpPr>
          <p:spPr>
            <a:xfrm>
              <a:off x="6874655" y="4557664"/>
              <a:ext cx="17458" cy="44809"/>
            </a:xfrm>
            <a:custGeom>
              <a:avLst/>
              <a:gdLst/>
              <a:ahLst/>
              <a:cxnLst/>
              <a:rect l="l" t="t" r="r" b="b"/>
              <a:pathLst>
                <a:path w="270" h="693" fill="none" extrusionOk="0">
                  <a:moveTo>
                    <a:pt x="77" y="692"/>
                  </a:moveTo>
                  <a:cubicBezTo>
                    <a:pt x="1" y="577"/>
                    <a:pt x="65" y="295"/>
                    <a:pt x="270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15"/>
            <p:cNvSpPr/>
            <p:nvPr/>
          </p:nvSpPr>
          <p:spPr>
            <a:xfrm>
              <a:off x="7369310" y="4471213"/>
              <a:ext cx="266076" cy="232323"/>
            </a:xfrm>
            <a:custGeom>
              <a:avLst/>
              <a:gdLst/>
              <a:ahLst/>
              <a:cxnLst/>
              <a:rect l="l" t="t" r="r" b="b"/>
              <a:pathLst>
                <a:path w="4115" h="3593" extrusionOk="0">
                  <a:moveTo>
                    <a:pt x="2700" y="1"/>
                  </a:moveTo>
                  <a:cubicBezTo>
                    <a:pt x="2254" y="1"/>
                    <a:pt x="1743" y="187"/>
                    <a:pt x="1282" y="556"/>
                  </a:cubicBezTo>
                  <a:cubicBezTo>
                    <a:pt x="385" y="1273"/>
                    <a:pt x="1" y="2401"/>
                    <a:pt x="424" y="3093"/>
                  </a:cubicBezTo>
                  <a:cubicBezTo>
                    <a:pt x="631" y="3426"/>
                    <a:pt x="993" y="3593"/>
                    <a:pt x="1414" y="3593"/>
                  </a:cubicBezTo>
                  <a:cubicBezTo>
                    <a:pt x="1850" y="3593"/>
                    <a:pt x="2350" y="3413"/>
                    <a:pt x="2807" y="3054"/>
                  </a:cubicBezTo>
                  <a:cubicBezTo>
                    <a:pt x="3717" y="2337"/>
                    <a:pt x="4114" y="1196"/>
                    <a:pt x="3691" y="504"/>
                  </a:cubicBezTo>
                  <a:cubicBezTo>
                    <a:pt x="3486" y="168"/>
                    <a:pt x="3122" y="1"/>
                    <a:pt x="27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15"/>
            <p:cNvSpPr/>
            <p:nvPr/>
          </p:nvSpPr>
          <p:spPr>
            <a:xfrm>
              <a:off x="7369310" y="4459056"/>
              <a:ext cx="266076" cy="256054"/>
            </a:xfrm>
            <a:custGeom>
              <a:avLst/>
              <a:gdLst/>
              <a:ahLst/>
              <a:cxnLst/>
              <a:rect l="l" t="t" r="r" b="b"/>
              <a:pathLst>
                <a:path w="4115" h="3960" fill="none" extrusionOk="0">
                  <a:moveTo>
                    <a:pt x="3691" y="692"/>
                  </a:moveTo>
                  <a:cubicBezTo>
                    <a:pt x="4114" y="1384"/>
                    <a:pt x="3717" y="2525"/>
                    <a:pt x="2807" y="3242"/>
                  </a:cubicBezTo>
                  <a:cubicBezTo>
                    <a:pt x="1910" y="3947"/>
                    <a:pt x="847" y="3960"/>
                    <a:pt x="424" y="3281"/>
                  </a:cubicBezTo>
                  <a:cubicBezTo>
                    <a:pt x="1" y="2589"/>
                    <a:pt x="385" y="1461"/>
                    <a:pt x="1282" y="744"/>
                  </a:cubicBezTo>
                  <a:cubicBezTo>
                    <a:pt x="2179" y="26"/>
                    <a:pt x="3269" y="0"/>
                    <a:pt x="3691" y="692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15"/>
            <p:cNvSpPr/>
            <p:nvPr/>
          </p:nvSpPr>
          <p:spPr>
            <a:xfrm>
              <a:off x="7496110" y="4539430"/>
              <a:ext cx="54767" cy="14936"/>
            </a:xfrm>
            <a:custGeom>
              <a:avLst/>
              <a:gdLst/>
              <a:ahLst/>
              <a:cxnLst/>
              <a:rect l="l" t="t" r="r" b="b"/>
              <a:pathLst>
                <a:path w="847" h="231" fill="none" extrusionOk="0">
                  <a:moveTo>
                    <a:pt x="0" y="231"/>
                  </a:moveTo>
                  <a:cubicBezTo>
                    <a:pt x="77" y="193"/>
                    <a:pt x="154" y="154"/>
                    <a:pt x="231" y="116"/>
                  </a:cubicBezTo>
                  <a:cubicBezTo>
                    <a:pt x="539" y="0"/>
                    <a:pt x="769" y="39"/>
                    <a:pt x="846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15"/>
            <p:cNvSpPr/>
            <p:nvPr/>
          </p:nvSpPr>
          <p:spPr>
            <a:xfrm>
              <a:off x="7448067" y="4580037"/>
              <a:ext cx="19075" cy="46426"/>
            </a:xfrm>
            <a:custGeom>
              <a:avLst/>
              <a:gdLst/>
              <a:ahLst/>
              <a:cxnLst/>
              <a:rect l="l" t="t" r="r" b="b"/>
              <a:pathLst>
                <a:path w="295" h="718" fill="none" extrusionOk="0">
                  <a:moveTo>
                    <a:pt x="77" y="718"/>
                  </a:moveTo>
                  <a:cubicBezTo>
                    <a:pt x="0" y="603"/>
                    <a:pt x="64" y="295"/>
                    <a:pt x="295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15"/>
            <p:cNvSpPr/>
            <p:nvPr/>
          </p:nvSpPr>
          <p:spPr>
            <a:xfrm>
              <a:off x="6865538" y="3792016"/>
              <a:ext cx="750767" cy="732533"/>
            </a:xfrm>
            <a:custGeom>
              <a:avLst/>
              <a:gdLst/>
              <a:ahLst/>
              <a:cxnLst/>
              <a:rect l="l" t="t" r="r" b="b"/>
              <a:pathLst>
                <a:path w="11611" h="11329" fill="none" extrusionOk="0">
                  <a:moveTo>
                    <a:pt x="2615" y="11008"/>
                  </a:moveTo>
                  <a:lnTo>
                    <a:pt x="1" y="1"/>
                  </a:lnTo>
                  <a:lnTo>
                    <a:pt x="8638" y="398"/>
                  </a:lnTo>
                  <a:lnTo>
                    <a:pt x="11611" y="11329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15"/>
            <p:cNvSpPr/>
            <p:nvPr/>
          </p:nvSpPr>
          <p:spPr>
            <a:xfrm>
              <a:off x="6901166" y="3942029"/>
              <a:ext cx="567650" cy="40671"/>
            </a:xfrm>
            <a:custGeom>
              <a:avLst/>
              <a:gdLst/>
              <a:ahLst/>
              <a:cxnLst/>
              <a:rect l="l" t="t" r="r" b="b"/>
              <a:pathLst>
                <a:path w="8779" h="629" fill="none" extrusionOk="0">
                  <a:moveTo>
                    <a:pt x="1" y="0"/>
                  </a:moveTo>
                  <a:lnTo>
                    <a:pt x="8779" y="62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4" name="Google Shape;1014;p15"/>
          <p:cNvGrpSpPr/>
          <p:nvPr/>
        </p:nvGrpSpPr>
        <p:grpSpPr>
          <a:xfrm rot="267609">
            <a:off x="7606269" y="68969"/>
            <a:ext cx="392442" cy="506864"/>
            <a:chOff x="3429335" y="3683515"/>
            <a:chExt cx="616535" cy="796296"/>
          </a:xfrm>
        </p:grpSpPr>
        <p:sp>
          <p:nvSpPr>
            <p:cNvPr id="1015" name="Google Shape;1015;p15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5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5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15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15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15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1" name="Google Shape;1021;p15"/>
          <p:cNvGrpSpPr/>
          <p:nvPr/>
        </p:nvGrpSpPr>
        <p:grpSpPr>
          <a:xfrm rot="1884169">
            <a:off x="4784532" y="122097"/>
            <a:ext cx="354731" cy="414991"/>
            <a:chOff x="828772" y="314668"/>
            <a:chExt cx="416010" cy="486680"/>
          </a:xfrm>
        </p:grpSpPr>
        <p:sp>
          <p:nvSpPr>
            <p:cNvPr id="1022" name="Google Shape;1022;p15"/>
            <p:cNvSpPr/>
            <p:nvPr/>
          </p:nvSpPr>
          <p:spPr>
            <a:xfrm>
              <a:off x="828772" y="325849"/>
              <a:ext cx="182624" cy="180501"/>
            </a:xfrm>
            <a:custGeom>
              <a:avLst/>
              <a:gdLst/>
              <a:ahLst/>
              <a:cxnLst/>
              <a:rect l="l" t="t" r="r" b="b"/>
              <a:pathLst>
                <a:path w="3871" h="3826" extrusionOk="0">
                  <a:moveTo>
                    <a:pt x="2277" y="1"/>
                  </a:moveTo>
                  <a:cubicBezTo>
                    <a:pt x="1531" y="1"/>
                    <a:pt x="747" y="588"/>
                    <a:pt x="398" y="1455"/>
                  </a:cubicBezTo>
                  <a:cubicBezTo>
                    <a:pt x="1" y="2454"/>
                    <a:pt x="321" y="3454"/>
                    <a:pt x="1103" y="3748"/>
                  </a:cubicBezTo>
                  <a:cubicBezTo>
                    <a:pt x="1245" y="3800"/>
                    <a:pt x="1395" y="3825"/>
                    <a:pt x="1548" y="3825"/>
                  </a:cubicBezTo>
                  <a:cubicBezTo>
                    <a:pt x="2224" y="3825"/>
                    <a:pt x="2961" y="3340"/>
                    <a:pt x="3358" y="2557"/>
                  </a:cubicBezTo>
                  <a:cubicBezTo>
                    <a:pt x="3871" y="1544"/>
                    <a:pt x="3602" y="417"/>
                    <a:pt x="2743" y="83"/>
                  </a:cubicBezTo>
                  <a:cubicBezTo>
                    <a:pt x="2593" y="27"/>
                    <a:pt x="2436" y="1"/>
                    <a:pt x="227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15"/>
            <p:cNvSpPr/>
            <p:nvPr/>
          </p:nvSpPr>
          <p:spPr>
            <a:xfrm>
              <a:off x="828772" y="314668"/>
              <a:ext cx="182624" cy="201354"/>
            </a:xfrm>
            <a:custGeom>
              <a:avLst/>
              <a:gdLst/>
              <a:ahLst/>
              <a:cxnLst/>
              <a:rect l="l" t="t" r="r" b="b"/>
              <a:pathLst>
                <a:path w="3871" h="4268" fill="none" extrusionOk="0">
                  <a:moveTo>
                    <a:pt x="2743" y="320"/>
                  </a:moveTo>
                  <a:cubicBezTo>
                    <a:pt x="3602" y="654"/>
                    <a:pt x="3871" y="1781"/>
                    <a:pt x="3358" y="2794"/>
                  </a:cubicBezTo>
                  <a:cubicBezTo>
                    <a:pt x="2871" y="3755"/>
                    <a:pt x="1872" y="4267"/>
                    <a:pt x="1103" y="3985"/>
                  </a:cubicBezTo>
                  <a:cubicBezTo>
                    <a:pt x="321" y="3691"/>
                    <a:pt x="1" y="2691"/>
                    <a:pt x="398" y="1692"/>
                  </a:cubicBezTo>
                  <a:cubicBezTo>
                    <a:pt x="821" y="641"/>
                    <a:pt x="1885" y="0"/>
                    <a:pt x="2743" y="320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15"/>
            <p:cNvSpPr/>
            <p:nvPr/>
          </p:nvSpPr>
          <p:spPr>
            <a:xfrm>
              <a:off x="897084" y="366656"/>
              <a:ext cx="26655" cy="18777"/>
            </a:xfrm>
            <a:custGeom>
              <a:avLst/>
              <a:gdLst/>
              <a:ahLst/>
              <a:cxnLst/>
              <a:rect l="l" t="t" r="r" b="b"/>
              <a:pathLst>
                <a:path w="565" h="398" fill="none" extrusionOk="0">
                  <a:moveTo>
                    <a:pt x="1" y="397"/>
                  </a:moveTo>
                  <a:cubicBezTo>
                    <a:pt x="168" y="205"/>
                    <a:pt x="373" y="64"/>
                    <a:pt x="565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5"/>
            <p:cNvSpPr/>
            <p:nvPr/>
          </p:nvSpPr>
          <p:spPr>
            <a:xfrm>
              <a:off x="875949" y="411380"/>
              <a:ext cx="7926" cy="47791"/>
            </a:xfrm>
            <a:custGeom>
              <a:avLst/>
              <a:gdLst/>
              <a:ahLst/>
              <a:cxnLst/>
              <a:rect l="l" t="t" r="r" b="b"/>
              <a:pathLst>
                <a:path w="168" h="1013" fill="none" extrusionOk="0">
                  <a:moveTo>
                    <a:pt x="167" y="1013"/>
                  </a:moveTo>
                  <a:cubicBezTo>
                    <a:pt x="141" y="974"/>
                    <a:pt x="129" y="936"/>
                    <a:pt x="103" y="897"/>
                  </a:cubicBezTo>
                  <a:cubicBezTo>
                    <a:pt x="0" y="654"/>
                    <a:pt x="0" y="334"/>
                    <a:pt x="116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5"/>
            <p:cNvSpPr/>
            <p:nvPr/>
          </p:nvSpPr>
          <p:spPr>
            <a:xfrm>
              <a:off x="865664" y="494788"/>
              <a:ext cx="379118" cy="306559"/>
            </a:xfrm>
            <a:custGeom>
              <a:avLst/>
              <a:gdLst/>
              <a:ahLst/>
              <a:cxnLst/>
              <a:rect l="l" t="t" r="r" b="b"/>
              <a:pathLst>
                <a:path w="8036" h="6498" fill="none" extrusionOk="0">
                  <a:moveTo>
                    <a:pt x="1" y="1"/>
                  </a:moveTo>
                  <a:lnTo>
                    <a:pt x="8035" y="6498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7" name="Google Shape;1027;p15"/>
          <p:cNvGrpSpPr/>
          <p:nvPr/>
        </p:nvGrpSpPr>
        <p:grpSpPr>
          <a:xfrm rot="267618">
            <a:off x="7286025" y="774874"/>
            <a:ext cx="703002" cy="342365"/>
            <a:chOff x="1698430" y="4498823"/>
            <a:chExt cx="1589281" cy="773986"/>
          </a:xfrm>
        </p:grpSpPr>
        <p:sp>
          <p:nvSpPr>
            <p:cNvPr id="1028" name="Google Shape;1028;p15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15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5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5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5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5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5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15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15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5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8" name="Google Shape;1038;p15"/>
          <p:cNvSpPr txBox="1">
            <a:spLocks noGrp="1"/>
          </p:cNvSpPr>
          <p:nvPr>
            <p:ph type="title"/>
          </p:nvPr>
        </p:nvSpPr>
        <p:spPr>
          <a:xfrm>
            <a:off x="3557400" y="3328888"/>
            <a:ext cx="43602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039" name="Google Shape;1039;p15"/>
          <p:cNvSpPr txBox="1">
            <a:spLocks noGrp="1"/>
          </p:cNvSpPr>
          <p:nvPr>
            <p:ph type="subTitle" idx="1"/>
          </p:nvPr>
        </p:nvSpPr>
        <p:spPr>
          <a:xfrm>
            <a:off x="1226400" y="1739913"/>
            <a:ext cx="6691200" cy="147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131871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chemeClr val="accent5"/>
        </a:solidFill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p16"/>
          <p:cNvSpPr txBox="1">
            <a:spLocks noGrp="1"/>
          </p:cNvSpPr>
          <p:nvPr>
            <p:ph type="title"/>
          </p:nvPr>
        </p:nvSpPr>
        <p:spPr>
          <a:xfrm>
            <a:off x="2129850" y="2556389"/>
            <a:ext cx="4884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42" name="Google Shape;1042;p16"/>
          <p:cNvSpPr txBox="1">
            <a:spLocks noGrp="1"/>
          </p:cNvSpPr>
          <p:nvPr>
            <p:ph type="title" idx="2" hasCustomPrompt="1"/>
          </p:nvPr>
        </p:nvSpPr>
        <p:spPr>
          <a:xfrm>
            <a:off x="3967060" y="1720889"/>
            <a:ext cx="1209900" cy="73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043" name="Google Shape;1043;p16"/>
          <p:cNvSpPr txBox="1">
            <a:spLocks noGrp="1"/>
          </p:cNvSpPr>
          <p:nvPr>
            <p:ph type="subTitle" idx="1"/>
          </p:nvPr>
        </p:nvSpPr>
        <p:spPr>
          <a:xfrm>
            <a:off x="2397910" y="3291084"/>
            <a:ext cx="4348200" cy="3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4" name="Google Shape;1044;p16"/>
          <p:cNvSpPr/>
          <p:nvPr/>
        </p:nvSpPr>
        <p:spPr>
          <a:xfrm>
            <a:off x="4070375" y="3095150"/>
            <a:ext cx="5315360" cy="2236616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5" name="Google Shape;1045;p16"/>
          <p:cNvSpPr/>
          <p:nvPr/>
        </p:nvSpPr>
        <p:spPr>
          <a:xfrm rot="10800000">
            <a:off x="-120666" y="-124981"/>
            <a:ext cx="5017205" cy="2236616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46" name="Google Shape;1046;p16"/>
          <p:cNvGrpSpPr/>
          <p:nvPr/>
        </p:nvGrpSpPr>
        <p:grpSpPr>
          <a:xfrm rot="705560">
            <a:off x="3184691" y="-370993"/>
            <a:ext cx="9932500" cy="3141136"/>
            <a:chOff x="-1441184" y="3615617"/>
            <a:chExt cx="11189918" cy="3538793"/>
          </a:xfrm>
        </p:grpSpPr>
        <p:grpSp>
          <p:nvGrpSpPr>
            <p:cNvPr id="1047" name="Google Shape;1047;p16"/>
            <p:cNvGrpSpPr/>
            <p:nvPr/>
          </p:nvGrpSpPr>
          <p:grpSpPr>
            <a:xfrm>
              <a:off x="-1441184" y="3615617"/>
              <a:ext cx="11189918" cy="3538793"/>
              <a:chOff x="-2247300" y="3512811"/>
              <a:chExt cx="12801645" cy="4048499"/>
            </a:xfrm>
          </p:grpSpPr>
          <p:sp>
            <p:nvSpPr>
              <p:cNvPr id="1048" name="Google Shape;1048;p16"/>
              <p:cNvSpPr/>
              <p:nvPr/>
            </p:nvSpPr>
            <p:spPr>
              <a:xfrm>
                <a:off x="-2247300" y="3512811"/>
                <a:ext cx="12801645" cy="1688725"/>
              </a:xfrm>
              <a:custGeom>
                <a:avLst/>
                <a:gdLst/>
                <a:ahLst/>
                <a:cxnLst/>
                <a:rect l="l" t="t" r="r" b="b"/>
                <a:pathLst>
                  <a:path w="197984" h="26117" fill="none" extrusionOk="0">
                    <a:moveTo>
                      <a:pt x="197984" y="26116"/>
                    </a:moveTo>
                    <a:cubicBezTo>
                      <a:pt x="177481" y="6472"/>
                      <a:pt x="154299" y="4549"/>
                      <a:pt x="142100" y="5959"/>
                    </a:cubicBezTo>
                    <a:cubicBezTo>
                      <a:pt x="119995" y="8522"/>
                      <a:pt x="114190" y="21567"/>
                      <a:pt x="96672" y="22490"/>
                    </a:cubicBezTo>
                    <a:cubicBezTo>
                      <a:pt x="79155" y="23412"/>
                      <a:pt x="64547" y="0"/>
                      <a:pt x="30409" y="4383"/>
                    </a:cubicBezTo>
                    <a:cubicBezTo>
                      <a:pt x="21669" y="5511"/>
                      <a:pt x="4049" y="8176"/>
                      <a:pt x="0" y="198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16"/>
              <p:cNvSpPr/>
              <p:nvPr/>
            </p:nvSpPr>
            <p:spPr>
              <a:xfrm>
                <a:off x="-2244002" y="3666057"/>
                <a:ext cx="12672390" cy="1858587"/>
              </a:xfrm>
              <a:custGeom>
                <a:avLst/>
                <a:gdLst/>
                <a:ahLst/>
                <a:cxnLst/>
                <a:rect l="l" t="t" r="r" b="b"/>
                <a:pathLst>
                  <a:path w="195985" h="28744" fill="none" extrusionOk="0">
                    <a:moveTo>
                      <a:pt x="195985" y="28744"/>
                    </a:moveTo>
                    <a:cubicBezTo>
                      <a:pt x="176725" y="8843"/>
                      <a:pt x="155914" y="4922"/>
                      <a:pt x="142907" y="6767"/>
                    </a:cubicBezTo>
                    <a:cubicBezTo>
                      <a:pt x="121648" y="9778"/>
                      <a:pt x="111051" y="27885"/>
                      <a:pt x="89599" y="23413"/>
                    </a:cubicBezTo>
                    <a:cubicBezTo>
                      <a:pt x="73286" y="20017"/>
                      <a:pt x="57601" y="1"/>
                      <a:pt x="29281" y="3576"/>
                    </a:cubicBezTo>
                    <a:cubicBezTo>
                      <a:pt x="20529" y="4665"/>
                      <a:pt x="4216" y="8984"/>
                      <a:pt x="0" y="405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16"/>
              <p:cNvSpPr/>
              <p:nvPr/>
            </p:nvSpPr>
            <p:spPr>
              <a:xfrm>
                <a:off x="-2240705" y="3822665"/>
                <a:ext cx="12542359" cy="2283662"/>
              </a:xfrm>
              <a:custGeom>
                <a:avLst/>
                <a:gdLst/>
                <a:ahLst/>
                <a:cxnLst/>
                <a:rect l="l" t="t" r="r" b="b"/>
                <a:pathLst>
                  <a:path w="193974" h="35318" fill="none" extrusionOk="0">
                    <a:moveTo>
                      <a:pt x="193973" y="31319"/>
                    </a:moveTo>
                    <a:cubicBezTo>
                      <a:pt x="175969" y="11162"/>
                      <a:pt x="157516" y="5204"/>
                      <a:pt x="143715" y="7510"/>
                    </a:cubicBezTo>
                    <a:cubicBezTo>
                      <a:pt x="123289" y="10919"/>
                      <a:pt x="108065" y="35317"/>
                      <a:pt x="82526" y="24297"/>
                    </a:cubicBezTo>
                    <a:cubicBezTo>
                      <a:pt x="67482" y="17800"/>
                      <a:pt x="50656" y="1"/>
                      <a:pt x="28167" y="2718"/>
                    </a:cubicBezTo>
                    <a:cubicBezTo>
                      <a:pt x="19389" y="3781"/>
                      <a:pt x="4383" y="9740"/>
                      <a:pt x="1" y="606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16"/>
              <p:cNvSpPr/>
              <p:nvPr/>
            </p:nvSpPr>
            <p:spPr>
              <a:xfrm>
                <a:off x="-2237407" y="3974295"/>
                <a:ext cx="12413103" cy="2837151"/>
              </a:xfrm>
              <a:custGeom>
                <a:avLst/>
                <a:gdLst/>
                <a:ahLst/>
                <a:cxnLst/>
                <a:rect l="l" t="t" r="r" b="b"/>
                <a:pathLst>
                  <a:path w="191975" h="43878" fill="none" extrusionOk="0">
                    <a:moveTo>
                      <a:pt x="191974" y="33959"/>
                    </a:moveTo>
                    <a:cubicBezTo>
                      <a:pt x="175213" y="13559"/>
                      <a:pt x="159118" y="5537"/>
                      <a:pt x="144522" y="8343"/>
                    </a:cubicBezTo>
                    <a:cubicBezTo>
                      <a:pt x="124916" y="12085"/>
                      <a:pt x="104477" y="43877"/>
                      <a:pt x="75452" y="25245"/>
                    </a:cubicBezTo>
                    <a:cubicBezTo>
                      <a:pt x="61344" y="16198"/>
                      <a:pt x="43711" y="1"/>
                      <a:pt x="27039" y="1936"/>
                    </a:cubicBezTo>
                    <a:cubicBezTo>
                      <a:pt x="18236" y="2961"/>
                      <a:pt x="4537" y="10573"/>
                      <a:pt x="1" y="81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16"/>
              <p:cNvSpPr/>
              <p:nvPr/>
            </p:nvSpPr>
            <p:spPr>
              <a:xfrm>
                <a:off x="-2234045" y="4125148"/>
                <a:ext cx="12283784" cy="3436162"/>
              </a:xfrm>
              <a:custGeom>
                <a:avLst/>
                <a:gdLst/>
                <a:ahLst/>
                <a:cxnLst/>
                <a:rect l="l" t="t" r="r" b="b"/>
                <a:pathLst>
                  <a:path w="189975" h="53142" fill="none" extrusionOk="0">
                    <a:moveTo>
                      <a:pt x="189975" y="36624"/>
                    </a:moveTo>
                    <a:cubicBezTo>
                      <a:pt x="174456" y="15980"/>
                      <a:pt x="160719" y="5856"/>
                      <a:pt x="145329" y="9175"/>
                    </a:cubicBezTo>
                    <a:cubicBezTo>
                      <a:pt x="126543" y="13237"/>
                      <a:pt x="100030" y="53141"/>
                      <a:pt x="68378" y="26218"/>
                    </a:cubicBezTo>
                    <a:cubicBezTo>
                      <a:pt x="54872" y="14737"/>
                      <a:pt x="36752" y="0"/>
                      <a:pt x="25924" y="1166"/>
                    </a:cubicBezTo>
                    <a:cubicBezTo>
                      <a:pt x="17095" y="2127"/>
                      <a:pt x="4703" y="11418"/>
                      <a:pt x="0" y="1023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3" name="Google Shape;1053;p16"/>
            <p:cNvGrpSpPr/>
            <p:nvPr/>
          </p:nvGrpSpPr>
          <p:grpSpPr>
            <a:xfrm>
              <a:off x="662829" y="4750538"/>
              <a:ext cx="344770" cy="520773"/>
              <a:chOff x="159762" y="4811199"/>
              <a:chExt cx="394428" cy="595782"/>
            </a:xfrm>
          </p:grpSpPr>
          <p:sp>
            <p:nvSpPr>
              <p:cNvPr id="1054" name="Google Shape;1054;p16"/>
              <p:cNvSpPr/>
              <p:nvPr/>
            </p:nvSpPr>
            <p:spPr>
              <a:xfrm>
                <a:off x="344498" y="5198129"/>
                <a:ext cx="209692" cy="194239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04" extrusionOk="0">
                    <a:moveTo>
                      <a:pt x="1963" y="0"/>
                    </a:moveTo>
                    <a:cubicBezTo>
                      <a:pt x="1465" y="0"/>
                      <a:pt x="917" y="284"/>
                      <a:pt x="552" y="795"/>
                    </a:cubicBezTo>
                    <a:cubicBezTo>
                      <a:pt x="1" y="1551"/>
                      <a:pt x="65" y="2487"/>
                      <a:pt x="718" y="2858"/>
                    </a:cubicBezTo>
                    <a:cubicBezTo>
                      <a:pt x="892" y="2957"/>
                      <a:pt x="1085" y="3003"/>
                      <a:pt x="1284" y="3003"/>
                    </a:cubicBezTo>
                    <a:cubicBezTo>
                      <a:pt x="1836" y="3003"/>
                      <a:pt x="2436" y="2648"/>
                      <a:pt x="2794" y="2064"/>
                    </a:cubicBezTo>
                    <a:cubicBezTo>
                      <a:pt x="3243" y="1321"/>
                      <a:pt x="3115" y="475"/>
                      <a:pt x="2525" y="142"/>
                    </a:cubicBezTo>
                    <a:cubicBezTo>
                      <a:pt x="2356" y="46"/>
                      <a:pt x="2163" y="0"/>
                      <a:pt x="19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16"/>
              <p:cNvSpPr/>
              <p:nvPr/>
            </p:nvSpPr>
            <p:spPr>
              <a:xfrm>
                <a:off x="344498" y="5185714"/>
                <a:ext cx="209692" cy="221267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422" fill="none" extrusionOk="0">
                    <a:moveTo>
                      <a:pt x="718" y="3050"/>
                    </a:moveTo>
                    <a:cubicBezTo>
                      <a:pt x="65" y="2679"/>
                      <a:pt x="1" y="1743"/>
                      <a:pt x="552" y="987"/>
                    </a:cubicBezTo>
                    <a:cubicBezTo>
                      <a:pt x="1064" y="270"/>
                      <a:pt x="1936" y="1"/>
                      <a:pt x="2525" y="334"/>
                    </a:cubicBezTo>
                    <a:cubicBezTo>
                      <a:pt x="3115" y="667"/>
                      <a:pt x="3243" y="1513"/>
                      <a:pt x="2794" y="2256"/>
                    </a:cubicBezTo>
                    <a:cubicBezTo>
                      <a:pt x="2307" y="3050"/>
                      <a:pt x="1372" y="3422"/>
                      <a:pt x="718" y="305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16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16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fill="none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58" name="Google Shape;1058;p16"/>
            <p:cNvSpPr/>
            <p:nvPr/>
          </p:nvSpPr>
          <p:spPr>
            <a:xfrm>
              <a:off x="4962505" y="4709666"/>
              <a:ext cx="405608" cy="447655"/>
            </a:xfrm>
            <a:custGeom>
              <a:avLst/>
              <a:gdLst/>
              <a:ahLst/>
              <a:cxnLst/>
              <a:rect l="l" t="t" r="r" b="b"/>
              <a:pathLst>
                <a:path w="7177" h="7921" fill="none" extrusionOk="0">
                  <a:moveTo>
                    <a:pt x="2000" y="4294"/>
                  </a:moveTo>
                  <a:cubicBezTo>
                    <a:pt x="3255" y="3986"/>
                    <a:pt x="2051" y="1039"/>
                    <a:pt x="936" y="2102"/>
                  </a:cubicBezTo>
                  <a:cubicBezTo>
                    <a:pt x="1" y="3012"/>
                    <a:pt x="821" y="6152"/>
                    <a:pt x="2474" y="5229"/>
                  </a:cubicBezTo>
                  <a:cubicBezTo>
                    <a:pt x="3871" y="4447"/>
                    <a:pt x="4037" y="1923"/>
                    <a:pt x="4063" y="1"/>
                  </a:cubicBezTo>
                  <a:cubicBezTo>
                    <a:pt x="5331" y="4486"/>
                    <a:pt x="7177" y="7920"/>
                    <a:pt x="7177" y="7920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59" name="Google Shape;1059;p16"/>
            <p:cNvGrpSpPr/>
            <p:nvPr/>
          </p:nvGrpSpPr>
          <p:grpSpPr>
            <a:xfrm>
              <a:off x="4997573" y="3858851"/>
              <a:ext cx="451309" cy="496187"/>
              <a:chOff x="5118856" y="3486300"/>
              <a:chExt cx="516312" cy="567655"/>
            </a:xfrm>
          </p:grpSpPr>
          <p:sp>
            <p:nvSpPr>
              <p:cNvPr id="1060" name="Google Shape;1060;p16"/>
              <p:cNvSpPr/>
              <p:nvPr/>
            </p:nvSpPr>
            <p:spPr>
              <a:xfrm>
                <a:off x="5118856" y="3904138"/>
                <a:ext cx="198959" cy="143222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16"/>
              <p:cNvSpPr/>
              <p:nvPr/>
            </p:nvSpPr>
            <p:spPr>
              <a:xfrm>
                <a:off x="5118856" y="3894762"/>
                <a:ext cx="198959" cy="159193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16"/>
              <p:cNvSpPr/>
              <p:nvPr/>
            </p:nvSpPr>
            <p:spPr>
              <a:xfrm>
                <a:off x="5306114" y="3486300"/>
                <a:ext cx="329055" cy="550192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3" name="Google Shape;1063;p16"/>
            <p:cNvGrpSpPr/>
            <p:nvPr/>
          </p:nvGrpSpPr>
          <p:grpSpPr>
            <a:xfrm>
              <a:off x="5686382" y="4111749"/>
              <a:ext cx="499065" cy="935063"/>
              <a:chOff x="5906877" y="4080403"/>
              <a:chExt cx="570948" cy="1069743"/>
            </a:xfrm>
          </p:grpSpPr>
          <p:sp>
            <p:nvSpPr>
              <p:cNvPr id="1064" name="Google Shape;1064;p16"/>
              <p:cNvSpPr/>
              <p:nvPr/>
            </p:nvSpPr>
            <p:spPr>
              <a:xfrm>
                <a:off x="5941665" y="4813591"/>
                <a:ext cx="280948" cy="315218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875" extrusionOk="0">
                    <a:moveTo>
                      <a:pt x="2528" y="1"/>
                    </a:moveTo>
                    <a:cubicBezTo>
                      <a:pt x="1809" y="1"/>
                      <a:pt x="1046" y="548"/>
                      <a:pt x="603" y="1463"/>
                    </a:cubicBezTo>
                    <a:cubicBezTo>
                      <a:pt x="0" y="2680"/>
                      <a:pt x="218" y="4102"/>
                      <a:pt x="1064" y="4654"/>
                    </a:cubicBezTo>
                    <a:cubicBezTo>
                      <a:pt x="1294" y="4803"/>
                      <a:pt x="1549" y="4874"/>
                      <a:pt x="1811" y="4874"/>
                    </a:cubicBezTo>
                    <a:cubicBezTo>
                      <a:pt x="2514" y="4874"/>
                      <a:pt x="3269" y="4361"/>
                      <a:pt x="3717" y="3475"/>
                    </a:cubicBezTo>
                    <a:cubicBezTo>
                      <a:pt x="4345" y="2232"/>
                      <a:pt x="4152" y="771"/>
                      <a:pt x="3268" y="220"/>
                    </a:cubicBezTo>
                    <a:cubicBezTo>
                      <a:pt x="3038" y="71"/>
                      <a:pt x="2786" y="1"/>
                      <a:pt x="25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16"/>
              <p:cNvSpPr/>
              <p:nvPr/>
            </p:nvSpPr>
            <p:spPr>
              <a:xfrm>
                <a:off x="5941665" y="4791283"/>
                <a:ext cx="280948" cy="358863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5550" fill="none" extrusionOk="0">
                    <a:moveTo>
                      <a:pt x="3268" y="565"/>
                    </a:moveTo>
                    <a:cubicBezTo>
                      <a:pt x="4152" y="1116"/>
                      <a:pt x="4345" y="2577"/>
                      <a:pt x="3717" y="3820"/>
                    </a:cubicBezTo>
                    <a:cubicBezTo>
                      <a:pt x="3102" y="5037"/>
                      <a:pt x="1910" y="5550"/>
                      <a:pt x="1064" y="4999"/>
                    </a:cubicBezTo>
                    <a:cubicBezTo>
                      <a:pt x="218" y="4447"/>
                      <a:pt x="0" y="3025"/>
                      <a:pt x="603" y="1808"/>
                    </a:cubicBezTo>
                    <a:cubicBezTo>
                      <a:pt x="1205" y="565"/>
                      <a:pt x="2397" y="1"/>
                      <a:pt x="3268" y="56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16"/>
              <p:cNvSpPr/>
              <p:nvPr/>
            </p:nvSpPr>
            <p:spPr>
              <a:xfrm>
                <a:off x="5906877" y="4080403"/>
                <a:ext cx="570948" cy="786330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2161" fill="none" extrusionOk="0">
                    <a:moveTo>
                      <a:pt x="4344" y="12161"/>
                    </a:moveTo>
                    <a:lnTo>
                      <a:pt x="0" y="0"/>
                    </a:lnTo>
                    <a:cubicBezTo>
                      <a:pt x="0" y="0"/>
                      <a:pt x="8829" y="6279"/>
                      <a:pt x="3716" y="6228"/>
                    </a:cubicBez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67" name="Google Shape;1067;p16"/>
            <p:cNvSpPr/>
            <p:nvPr/>
          </p:nvSpPr>
          <p:spPr>
            <a:xfrm>
              <a:off x="-1046396" y="4354181"/>
              <a:ext cx="260082" cy="164685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68" name="Google Shape;1068;p16"/>
            <p:cNvGrpSpPr/>
            <p:nvPr/>
          </p:nvGrpSpPr>
          <p:grpSpPr>
            <a:xfrm>
              <a:off x="-1046505" y="3943715"/>
              <a:ext cx="431019" cy="586675"/>
              <a:chOff x="-1795774" y="3888167"/>
              <a:chExt cx="493101" cy="671176"/>
            </a:xfrm>
          </p:grpSpPr>
          <p:sp>
            <p:nvSpPr>
              <p:cNvPr id="1069" name="Google Shape;1069;p16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16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1" name="Google Shape;1071;p16"/>
            <p:cNvGrpSpPr/>
            <p:nvPr/>
          </p:nvGrpSpPr>
          <p:grpSpPr>
            <a:xfrm>
              <a:off x="1308118" y="4251523"/>
              <a:ext cx="846041" cy="570058"/>
              <a:chOff x="897994" y="4240309"/>
              <a:chExt cx="967900" cy="652165"/>
            </a:xfrm>
          </p:grpSpPr>
          <p:sp>
            <p:nvSpPr>
              <p:cNvPr id="1072" name="Google Shape;1072;p16"/>
              <p:cNvSpPr/>
              <p:nvPr/>
            </p:nvSpPr>
            <p:spPr>
              <a:xfrm>
                <a:off x="897994" y="4634158"/>
                <a:ext cx="370437" cy="243057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3759" extrusionOk="0">
                    <a:moveTo>
                      <a:pt x="2551" y="1"/>
                    </a:moveTo>
                    <a:cubicBezTo>
                      <a:pt x="1500" y="1"/>
                      <a:pt x="589" y="473"/>
                      <a:pt x="334" y="1239"/>
                    </a:cubicBezTo>
                    <a:cubicBezTo>
                      <a:pt x="1" y="2213"/>
                      <a:pt x="847" y="3277"/>
                      <a:pt x="2205" y="3635"/>
                    </a:cubicBezTo>
                    <a:cubicBezTo>
                      <a:pt x="2518" y="3719"/>
                      <a:pt x="2834" y="3759"/>
                      <a:pt x="3139" y="3759"/>
                    </a:cubicBezTo>
                    <a:cubicBezTo>
                      <a:pt x="4142" y="3759"/>
                      <a:pt x="5027" y="3328"/>
                      <a:pt x="5332" y="2610"/>
                    </a:cubicBezTo>
                    <a:cubicBezTo>
                      <a:pt x="5729" y="1649"/>
                      <a:pt x="4947" y="522"/>
                      <a:pt x="3538" y="137"/>
                    </a:cubicBezTo>
                    <a:cubicBezTo>
                      <a:pt x="3205" y="44"/>
                      <a:pt x="2872" y="1"/>
                      <a:pt x="25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16"/>
              <p:cNvSpPr/>
              <p:nvPr/>
            </p:nvSpPr>
            <p:spPr>
              <a:xfrm>
                <a:off x="897994" y="4617281"/>
                <a:ext cx="370437" cy="275193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4256" fill="none" extrusionOk="0">
                    <a:moveTo>
                      <a:pt x="5332" y="2871"/>
                    </a:moveTo>
                    <a:cubicBezTo>
                      <a:pt x="4934" y="3807"/>
                      <a:pt x="3550" y="4255"/>
                      <a:pt x="2205" y="3896"/>
                    </a:cubicBezTo>
                    <a:cubicBezTo>
                      <a:pt x="847" y="3538"/>
                      <a:pt x="1" y="2474"/>
                      <a:pt x="334" y="1500"/>
                    </a:cubicBezTo>
                    <a:cubicBezTo>
                      <a:pt x="667" y="501"/>
                      <a:pt x="2115" y="1"/>
                      <a:pt x="3538" y="398"/>
                    </a:cubicBezTo>
                    <a:cubicBezTo>
                      <a:pt x="4947" y="783"/>
                      <a:pt x="5729" y="1910"/>
                      <a:pt x="5332" y="287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16"/>
              <p:cNvSpPr/>
              <p:nvPr/>
            </p:nvSpPr>
            <p:spPr>
              <a:xfrm>
                <a:off x="1228605" y="4240309"/>
                <a:ext cx="637289" cy="585044"/>
              </a:xfrm>
              <a:custGeom>
                <a:avLst/>
                <a:gdLst/>
                <a:ahLst/>
                <a:cxnLst/>
                <a:rect l="l" t="t" r="r" b="b"/>
                <a:pathLst>
                  <a:path w="9856" h="9048" fill="none" extrusionOk="0">
                    <a:moveTo>
                      <a:pt x="1" y="9047"/>
                    </a:moveTo>
                    <a:lnTo>
                      <a:pt x="9855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5" name="Google Shape;1075;p16"/>
            <p:cNvGrpSpPr/>
            <p:nvPr/>
          </p:nvGrpSpPr>
          <p:grpSpPr>
            <a:xfrm>
              <a:off x="-464914" y="3874196"/>
              <a:ext cx="462896" cy="580907"/>
              <a:chOff x="-1130414" y="3808634"/>
              <a:chExt cx="529568" cy="664577"/>
            </a:xfrm>
          </p:grpSpPr>
          <p:sp>
            <p:nvSpPr>
              <p:cNvPr id="1076" name="Google Shape;1076;p16"/>
              <p:cNvSpPr/>
              <p:nvPr/>
            </p:nvSpPr>
            <p:spPr>
              <a:xfrm>
                <a:off x="-891751" y="3820984"/>
                <a:ext cx="290905" cy="163654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531" extrusionOk="0">
                    <a:moveTo>
                      <a:pt x="3318" y="1"/>
                    </a:moveTo>
                    <a:cubicBezTo>
                      <a:pt x="2767" y="1"/>
                      <a:pt x="2047" y="215"/>
                      <a:pt x="1410" y="591"/>
                    </a:cubicBezTo>
                    <a:cubicBezTo>
                      <a:pt x="449" y="1142"/>
                      <a:pt x="0" y="1885"/>
                      <a:pt x="334" y="2269"/>
                    </a:cubicBezTo>
                    <a:cubicBezTo>
                      <a:pt x="481" y="2444"/>
                      <a:pt x="763" y="2530"/>
                      <a:pt x="1119" y="2530"/>
                    </a:cubicBezTo>
                    <a:cubicBezTo>
                      <a:pt x="1598" y="2530"/>
                      <a:pt x="2211" y="2373"/>
                      <a:pt x="2807" y="2064"/>
                    </a:cubicBezTo>
                    <a:cubicBezTo>
                      <a:pt x="3922" y="1501"/>
                      <a:pt x="4498" y="642"/>
                      <a:pt x="4050" y="219"/>
                    </a:cubicBezTo>
                    <a:cubicBezTo>
                      <a:pt x="3892" y="70"/>
                      <a:pt x="3632" y="1"/>
                      <a:pt x="33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16"/>
              <p:cNvSpPr/>
              <p:nvPr/>
            </p:nvSpPr>
            <p:spPr>
              <a:xfrm>
                <a:off x="-891751" y="3808634"/>
                <a:ext cx="290905" cy="185639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871" fill="none" extrusionOk="0">
                    <a:moveTo>
                      <a:pt x="4050" y="410"/>
                    </a:moveTo>
                    <a:cubicBezTo>
                      <a:pt x="4498" y="833"/>
                      <a:pt x="3922" y="1692"/>
                      <a:pt x="2807" y="2255"/>
                    </a:cubicBezTo>
                    <a:cubicBezTo>
                      <a:pt x="1769" y="2794"/>
                      <a:pt x="680" y="2870"/>
                      <a:pt x="334" y="2460"/>
                    </a:cubicBezTo>
                    <a:cubicBezTo>
                      <a:pt x="0" y="2076"/>
                      <a:pt x="449" y="1333"/>
                      <a:pt x="1410" y="782"/>
                    </a:cubicBezTo>
                    <a:cubicBezTo>
                      <a:pt x="2410" y="192"/>
                      <a:pt x="3614" y="0"/>
                      <a:pt x="4050" y="41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16"/>
              <p:cNvSpPr/>
              <p:nvPr/>
            </p:nvSpPr>
            <p:spPr>
              <a:xfrm>
                <a:off x="-1130414" y="3927092"/>
                <a:ext cx="258640" cy="546118"/>
              </a:xfrm>
              <a:custGeom>
                <a:avLst/>
                <a:gdLst/>
                <a:ahLst/>
                <a:cxnLst/>
                <a:rect l="l" t="t" r="r" b="b"/>
                <a:pathLst>
                  <a:path w="4000" h="8446" fill="none" extrusionOk="0">
                    <a:moveTo>
                      <a:pt x="3999" y="1"/>
                    </a:moveTo>
                    <a:lnTo>
                      <a:pt x="1" y="8445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9" name="Google Shape;1079;p16"/>
            <p:cNvGrpSpPr/>
            <p:nvPr/>
          </p:nvGrpSpPr>
          <p:grpSpPr>
            <a:xfrm>
              <a:off x="746817" y="3821293"/>
              <a:ext cx="1197987" cy="508508"/>
              <a:chOff x="255847" y="3748111"/>
              <a:chExt cx="1370537" cy="581751"/>
            </a:xfrm>
          </p:grpSpPr>
          <p:sp>
            <p:nvSpPr>
              <p:cNvPr id="1080" name="Google Shape;1080;p16"/>
              <p:cNvSpPr/>
              <p:nvPr/>
            </p:nvSpPr>
            <p:spPr>
              <a:xfrm>
                <a:off x="255847" y="4064917"/>
                <a:ext cx="279331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299" extrusionOk="0">
                    <a:moveTo>
                      <a:pt x="2042" y="1"/>
                    </a:moveTo>
                    <a:cubicBezTo>
                      <a:pt x="1195" y="1"/>
                      <a:pt x="445" y="332"/>
                      <a:pt x="244" y="829"/>
                    </a:cubicBezTo>
                    <a:cubicBezTo>
                      <a:pt x="1" y="1444"/>
                      <a:pt x="667" y="2084"/>
                      <a:pt x="1718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6" y="1975"/>
                      <a:pt x="4076" y="1469"/>
                    </a:cubicBezTo>
                    <a:cubicBezTo>
                      <a:pt x="4319" y="867"/>
                      <a:pt x="3653" y="226"/>
                      <a:pt x="2589" y="47"/>
                    </a:cubicBezTo>
                    <a:cubicBezTo>
                      <a:pt x="2405" y="16"/>
                      <a:pt x="2221" y="1"/>
                      <a:pt x="20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16"/>
              <p:cNvSpPr/>
              <p:nvPr/>
            </p:nvSpPr>
            <p:spPr>
              <a:xfrm>
                <a:off x="255848" y="4056349"/>
                <a:ext cx="279331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564" fill="none" extrusionOk="0">
                    <a:moveTo>
                      <a:pt x="4076" y="1602"/>
                    </a:moveTo>
                    <a:cubicBezTo>
                      <a:pt x="3832" y="2217"/>
                      <a:pt x="2768" y="2563"/>
                      <a:pt x="1718" y="2384"/>
                    </a:cubicBezTo>
                    <a:cubicBezTo>
                      <a:pt x="667" y="2217"/>
                      <a:pt x="1" y="1577"/>
                      <a:pt x="244" y="962"/>
                    </a:cubicBezTo>
                    <a:cubicBezTo>
                      <a:pt x="487" y="359"/>
                      <a:pt x="1538" y="1"/>
                      <a:pt x="2589" y="180"/>
                    </a:cubicBezTo>
                    <a:cubicBezTo>
                      <a:pt x="3653" y="359"/>
                      <a:pt x="4319" y="1000"/>
                      <a:pt x="4076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16"/>
              <p:cNvSpPr/>
              <p:nvPr/>
            </p:nvSpPr>
            <p:spPr>
              <a:xfrm>
                <a:off x="882282" y="4172674"/>
                <a:ext cx="279267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299" extrusionOk="0">
                    <a:moveTo>
                      <a:pt x="2061" y="1"/>
                    </a:moveTo>
                    <a:cubicBezTo>
                      <a:pt x="1207" y="1"/>
                      <a:pt x="455" y="332"/>
                      <a:pt x="244" y="828"/>
                    </a:cubicBezTo>
                    <a:cubicBezTo>
                      <a:pt x="0" y="1444"/>
                      <a:pt x="654" y="2084"/>
                      <a:pt x="1717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5" y="1975"/>
                      <a:pt x="4075" y="1469"/>
                    </a:cubicBezTo>
                    <a:cubicBezTo>
                      <a:pt x="4319" y="867"/>
                      <a:pt x="3665" y="226"/>
                      <a:pt x="2614" y="47"/>
                    </a:cubicBezTo>
                    <a:cubicBezTo>
                      <a:pt x="2428" y="15"/>
                      <a:pt x="2242" y="1"/>
                      <a:pt x="20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16"/>
              <p:cNvSpPr/>
              <p:nvPr/>
            </p:nvSpPr>
            <p:spPr>
              <a:xfrm>
                <a:off x="882282" y="4164074"/>
                <a:ext cx="279267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564" fill="none" extrusionOk="0">
                    <a:moveTo>
                      <a:pt x="4075" y="1602"/>
                    </a:moveTo>
                    <a:cubicBezTo>
                      <a:pt x="3832" y="2217"/>
                      <a:pt x="2768" y="2563"/>
                      <a:pt x="1717" y="2384"/>
                    </a:cubicBezTo>
                    <a:cubicBezTo>
                      <a:pt x="654" y="2217"/>
                      <a:pt x="0" y="1577"/>
                      <a:pt x="244" y="961"/>
                    </a:cubicBezTo>
                    <a:cubicBezTo>
                      <a:pt x="500" y="359"/>
                      <a:pt x="1551" y="0"/>
                      <a:pt x="2614" y="180"/>
                    </a:cubicBezTo>
                    <a:cubicBezTo>
                      <a:pt x="3665" y="359"/>
                      <a:pt x="4319" y="1000"/>
                      <a:pt x="4075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16"/>
              <p:cNvSpPr/>
              <p:nvPr/>
            </p:nvSpPr>
            <p:spPr>
              <a:xfrm>
                <a:off x="506085" y="3748111"/>
                <a:ext cx="1120299" cy="527044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8151" fill="none" extrusionOk="0">
                    <a:moveTo>
                      <a:pt x="1" y="6664"/>
                    </a:moveTo>
                    <a:lnTo>
                      <a:pt x="8317" y="1"/>
                    </a:lnTo>
                    <a:lnTo>
                      <a:pt x="17326" y="1449"/>
                    </a:lnTo>
                    <a:lnTo>
                      <a:pt x="9829" y="815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16"/>
              <p:cNvSpPr/>
              <p:nvPr/>
            </p:nvSpPr>
            <p:spPr>
              <a:xfrm>
                <a:off x="928644" y="3847560"/>
                <a:ext cx="577608" cy="101969"/>
              </a:xfrm>
              <a:custGeom>
                <a:avLst/>
                <a:gdLst/>
                <a:ahLst/>
                <a:cxnLst/>
                <a:rect l="l" t="t" r="r" b="b"/>
                <a:pathLst>
                  <a:path w="8933" h="1577" fill="none" extrusionOk="0">
                    <a:moveTo>
                      <a:pt x="1" y="0"/>
                    </a:moveTo>
                    <a:lnTo>
                      <a:pt x="8933" y="1576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6" name="Google Shape;1086;p16"/>
            <p:cNvGrpSpPr/>
            <p:nvPr/>
          </p:nvGrpSpPr>
          <p:grpSpPr>
            <a:xfrm>
              <a:off x="2007779" y="4477490"/>
              <a:ext cx="1389191" cy="676541"/>
              <a:chOff x="1698430" y="4498823"/>
              <a:chExt cx="1589281" cy="773986"/>
            </a:xfrm>
          </p:grpSpPr>
          <p:sp>
            <p:nvSpPr>
              <p:cNvPr id="1087" name="Google Shape;1087;p16"/>
              <p:cNvSpPr/>
              <p:nvPr/>
            </p:nvSpPr>
            <p:spPr>
              <a:xfrm>
                <a:off x="1698430" y="4919182"/>
                <a:ext cx="299182" cy="2316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3583" extrusionOk="0">
                    <a:moveTo>
                      <a:pt x="1912" y="1"/>
                    </a:moveTo>
                    <a:cubicBezTo>
                      <a:pt x="1110" y="1"/>
                      <a:pt x="438" y="408"/>
                      <a:pt x="257" y="1086"/>
                    </a:cubicBezTo>
                    <a:cubicBezTo>
                      <a:pt x="1" y="1995"/>
                      <a:pt x="718" y="3046"/>
                      <a:pt x="1846" y="3431"/>
                    </a:cubicBezTo>
                    <a:cubicBezTo>
                      <a:pt x="2141" y="3533"/>
                      <a:pt x="2435" y="3582"/>
                      <a:pt x="2714" y="3582"/>
                    </a:cubicBezTo>
                    <a:cubicBezTo>
                      <a:pt x="3512" y="3582"/>
                      <a:pt x="4180" y="3182"/>
                      <a:pt x="4370" y="2508"/>
                    </a:cubicBezTo>
                    <a:cubicBezTo>
                      <a:pt x="4627" y="1598"/>
                      <a:pt x="3909" y="535"/>
                      <a:pt x="2768" y="150"/>
                    </a:cubicBezTo>
                    <a:cubicBezTo>
                      <a:pt x="2477" y="49"/>
                      <a:pt x="2187" y="1"/>
                      <a:pt x="19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16"/>
              <p:cNvSpPr/>
              <p:nvPr/>
            </p:nvSpPr>
            <p:spPr>
              <a:xfrm>
                <a:off x="1698430" y="4903146"/>
                <a:ext cx="299182" cy="263554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4076" fill="none" extrusionOk="0">
                    <a:moveTo>
                      <a:pt x="4370" y="2756"/>
                    </a:moveTo>
                    <a:cubicBezTo>
                      <a:pt x="4114" y="3666"/>
                      <a:pt x="2986" y="4076"/>
                      <a:pt x="1846" y="3679"/>
                    </a:cubicBezTo>
                    <a:cubicBezTo>
                      <a:pt x="718" y="3294"/>
                      <a:pt x="1" y="2243"/>
                      <a:pt x="257" y="1334"/>
                    </a:cubicBezTo>
                    <a:cubicBezTo>
                      <a:pt x="500" y="424"/>
                      <a:pt x="1628" y="1"/>
                      <a:pt x="2768" y="398"/>
                    </a:cubicBezTo>
                    <a:cubicBezTo>
                      <a:pt x="3909" y="783"/>
                      <a:pt x="4627" y="1846"/>
                      <a:pt x="4370" y="27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16"/>
              <p:cNvSpPr/>
              <p:nvPr/>
            </p:nvSpPr>
            <p:spPr>
              <a:xfrm>
                <a:off x="2442482" y="5021152"/>
                <a:ext cx="309139" cy="23575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3646" extrusionOk="0">
                    <a:moveTo>
                      <a:pt x="1976" y="0"/>
                    </a:moveTo>
                    <a:cubicBezTo>
                      <a:pt x="1149" y="0"/>
                      <a:pt x="458" y="410"/>
                      <a:pt x="257" y="1098"/>
                    </a:cubicBezTo>
                    <a:cubicBezTo>
                      <a:pt x="1" y="2020"/>
                      <a:pt x="731" y="3084"/>
                      <a:pt x="1897" y="3494"/>
                    </a:cubicBezTo>
                    <a:cubicBezTo>
                      <a:pt x="2202" y="3596"/>
                      <a:pt x="2505" y="3645"/>
                      <a:pt x="2793" y="3645"/>
                    </a:cubicBezTo>
                    <a:cubicBezTo>
                      <a:pt x="3619" y="3645"/>
                      <a:pt x="4312" y="3243"/>
                      <a:pt x="4512" y="2558"/>
                    </a:cubicBezTo>
                    <a:cubicBezTo>
                      <a:pt x="4781" y="1623"/>
                      <a:pt x="4038" y="547"/>
                      <a:pt x="2859" y="149"/>
                    </a:cubicBezTo>
                    <a:cubicBezTo>
                      <a:pt x="2558" y="48"/>
                      <a:pt x="2259" y="0"/>
                      <a:pt x="19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16"/>
              <p:cNvSpPr/>
              <p:nvPr/>
            </p:nvSpPr>
            <p:spPr>
              <a:xfrm>
                <a:off x="2442482" y="5005116"/>
                <a:ext cx="309139" cy="267692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4140" fill="none" extrusionOk="0">
                    <a:moveTo>
                      <a:pt x="4512" y="2806"/>
                    </a:moveTo>
                    <a:cubicBezTo>
                      <a:pt x="4243" y="3729"/>
                      <a:pt x="3076" y="4139"/>
                      <a:pt x="1897" y="3742"/>
                    </a:cubicBezTo>
                    <a:cubicBezTo>
                      <a:pt x="731" y="3332"/>
                      <a:pt x="1" y="2268"/>
                      <a:pt x="257" y="1346"/>
                    </a:cubicBezTo>
                    <a:cubicBezTo>
                      <a:pt x="526" y="423"/>
                      <a:pt x="1680" y="0"/>
                      <a:pt x="2859" y="397"/>
                    </a:cubicBezTo>
                    <a:cubicBezTo>
                      <a:pt x="4038" y="795"/>
                      <a:pt x="4781" y="1871"/>
                      <a:pt x="4512" y="28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16"/>
              <p:cNvSpPr/>
              <p:nvPr/>
            </p:nvSpPr>
            <p:spPr>
              <a:xfrm>
                <a:off x="1960242" y="4498823"/>
                <a:ext cx="1327470" cy="711777"/>
              </a:xfrm>
              <a:custGeom>
                <a:avLst/>
                <a:gdLst/>
                <a:ahLst/>
                <a:cxnLst/>
                <a:rect l="l" t="t" r="r" b="b"/>
                <a:pathLst>
                  <a:path w="20530" h="11008" fill="none" extrusionOk="0">
                    <a:moveTo>
                      <a:pt x="1" y="9560"/>
                    </a:moveTo>
                    <a:lnTo>
                      <a:pt x="9022" y="0"/>
                    </a:lnTo>
                    <a:lnTo>
                      <a:pt x="20530" y="1115"/>
                    </a:lnTo>
                    <a:lnTo>
                      <a:pt x="11790" y="1100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16"/>
              <p:cNvSpPr/>
              <p:nvPr/>
            </p:nvSpPr>
            <p:spPr>
              <a:xfrm>
                <a:off x="2444163" y="4604026"/>
                <a:ext cx="732533" cy="92916"/>
              </a:xfrm>
              <a:custGeom>
                <a:avLst/>
                <a:gdLst/>
                <a:ahLst/>
                <a:cxnLst/>
                <a:rect l="l" t="t" r="r" b="b"/>
                <a:pathLst>
                  <a:path w="11329" h="1437" fill="none" extrusionOk="0">
                    <a:moveTo>
                      <a:pt x="1" y="1"/>
                    </a:moveTo>
                    <a:lnTo>
                      <a:pt x="11329" y="1436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93" name="Google Shape;1093;p16"/>
            <p:cNvGrpSpPr/>
            <p:nvPr/>
          </p:nvGrpSpPr>
          <p:grpSpPr>
            <a:xfrm>
              <a:off x="6466415" y="3859670"/>
              <a:ext cx="730857" cy="806876"/>
              <a:chOff x="6799261" y="3792016"/>
              <a:chExt cx="836125" cy="923094"/>
            </a:xfrm>
          </p:grpSpPr>
          <p:sp>
            <p:nvSpPr>
              <p:cNvPr id="1094" name="Google Shape;1094;p16"/>
              <p:cNvSpPr/>
              <p:nvPr/>
            </p:nvSpPr>
            <p:spPr>
              <a:xfrm>
                <a:off x="6799261" y="4450327"/>
                <a:ext cx="253597" cy="227733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522" extrusionOk="0">
                    <a:moveTo>
                      <a:pt x="2548" y="0"/>
                    </a:moveTo>
                    <a:cubicBezTo>
                      <a:pt x="2122" y="0"/>
                      <a:pt x="1633" y="183"/>
                      <a:pt x="1192" y="545"/>
                    </a:cubicBezTo>
                    <a:cubicBezTo>
                      <a:pt x="346" y="1250"/>
                      <a:pt x="0" y="2352"/>
                      <a:pt x="423" y="3031"/>
                    </a:cubicBezTo>
                    <a:cubicBezTo>
                      <a:pt x="625" y="3358"/>
                      <a:pt x="974" y="3522"/>
                      <a:pt x="1377" y="3522"/>
                    </a:cubicBezTo>
                    <a:cubicBezTo>
                      <a:pt x="1796" y="3522"/>
                      <a:pt x="2273" y="3345"/>
                      <a:pt x="2704" y="2993"/>
                    </a:cubicBezTo>
                    <a:cubicBezTo>
                      <a:pt x="3563" y="2288"/>
                      <a:pt x="3922" y="1173"/>
                      <a:pt x="3499" y="494"/>
                    </a:cubicBezTo>
                    <a:cubicBezTo>
                      <a:pt x="3299" y="164"/>
                      <a:pt x="2952" y="0"/>
                      <a:pt x="254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16"/>
              <p:cNvSpPr/>
              <p:nvPr/>
            </p:nvSpPr>
            <p:spPr>
              <a:xfrm>
                <a:off x="6799261" y="4438300"/>
                <a:ext cx="253597" cy="251139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884" fill="none" extrusionOk="0">
                    <a:moveTo>
                      <a:pt x="3499" y="680"/>
                    </a:moveTo>
                    <a:cubicBezTo>
                      <a:pt x="3922" y="1359"/>
                      <a:pt x="3563" y="2474"/>
                      <a:pt x="2704" y="3179"/>
                    </a:cubicBezTo>
                    <a:cubicBezTo>
                      <a:pt x="1859" y="3871"/>
                      <a:pt x="833" y="3884"/>
                      <a:pt x="423" y="3217"/>
                    </a:cubicBezTo>
                    <a:cubicBezTo>
                      <a:pt x="0" y="2538"/>
                      <a:pt x="346" y="1436"/>
                      <a:pt x="1192" y="731"/>
                    </a:cubicBezTo>
                    <a:cubicBezTo>
                      <a:pt x="2051" y="27"/>
                      <a:pt x="3089" y="1"/>
                      <a:pt x="3499" y="68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16"/>
              <p:cNvSpPr/>
              <p:nvPr/>
            </p:nvSpPr>
            <p:spPr>
              <a:xfrm>
                <a:off x="7369310" y="4471213"/>
                <a:ext cx="266076" cy="23232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93" extrusionOk="0">
                    <a:moveTo>
                      <a:pt x="2700" y="1"/>
                    </a:moveTo>
                    <a:cubicBezTo>
                      <a:pt x="2254" y="1"/>
                      <a:pt x="1743" y="187"/>
                      <a:pt x="1282" y="556"/>
                    </a:cubicBezTo>
                    <a:cubicBezTo>
                      <a:pt x="385" y="1273"/>
                      <a:pt x="1" y="2401"/>
                      <a:pt x="424" y="3093"/>
                    </a:cubicBezTo>
                    <a:cubicBezTo>
                      <a:pt x="631" y="3426"/>
                      <a:pt x="993" y="3593"/>
                      <a:pt x="1414" y="3593"/>
                    </a:cubicBezTo>
                    <a:cubicBezTo>
                      <a:pt x="1850" y="3593"/>
                      <a:pt x="2350" y="3413"/>
                      <a:pt x="2807" y="3054"/>
                    </a:cubicBezTo>
                    <a:cubicBezTo>
                      <a:pt x="3717" y="2337"/>
                      <a:pt x="4114" y="1196"/>
                      <a:pt x="3691" y="504"/>
                    </a:cubicBezTo>
                    <a:cubicBezTo>
                      <a:pt x="3486" y="168"/>
                      <a:pt x="3122" y="1"/>
                      <a:pt x="2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16"/>
              <p:cNvSpPr/>
              <p:nvPr/>
            </p:nvSpPr>
            <p:spPr>
              <a:xfrm>
                <a:off x="7369310" y="4459056"/>
                <a:ext cx="266076" cy="256054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960" fill="none" extrusionOk="0">
                    <a:moveTo>
                      <a:pt x="3691" y="692"/>
                    </a:moveTo>
                    <a:cubicBezTo>
                      <a:pt x="4114" y="1384"/>
                      <a:pt x="3717" y="2525"/>
                      <a:pt x="2807" y="3242"/>
                    </a:cubicBezTo>
                    <a:cubicBezTo>
                      <a:pt x="1910" y="3947"/>
                      <a:pt x="847" y="3960"/>
                      <a:pt x="424" y="3281"/>
                    </a:cubicBezTo>
                    <a:cubicBezTo>
                      <a:pt x="1" y="2589"/>
                      <a:pt x="385" y="1461"/>
                      <a:pt x="1282" y="744"/>
                    </a:cubicBezTo>
                    <a:cubicBezTo>
                      <a:pt x="2179" y="26"/>
                      <a:pt x="3269" y="0"/>
                      <a:pt x="3691" y="69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16"/>
              <p:cNvSpPr/>
              <p:nvPr/>
            </p:nvSpPr>
            <p:spPr>
              <a:xfrm>
                <a:off x="6865538" y="3792016"/>
                <a:ext cx="750767" cy="732533"/>
              </a:xfrm>
              <a:custGeom>
                <a:avLst/>
                <a:gdLst/>
                <a:ahLst/>
                <a:cxnLst/>
                <a:rect l="l" t="t" r="r" b="b"/>
                <a:pathLst>
                  <a:path w="11611" h="11329" fill="none" extrusionOk="0">
                    <a:moveTo>
                      <a:pt x="2615" y="11008"/>
                    </a:moveTo>
                    <a:lnTo>
                      <a:pt x="1" y="1"/>
                    </a:lnTo>
                    <a:lnTo>
                      <a:pt x="8638" y="398"/>
                    </a:lnTo>
                    <a:lnTo>
                      <a:pt x="11611" y="11329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16"/>
              <p:cNvSpPr/>
              <p:nvPr/>
            </p:nvSpPr>
            <p:spPr>
              <a:xfrm>
                <a:off x="6901166" y="3942029"/>
                <a:ext cx="567650" cy="40671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629" fill="none" extrusionOk="0">
                    <a:moveTo>
                      <a:pt x="1" y="0"/>
                    </a:moveTo>
                    <a:lnTo>
                      <a:pt x="8779" y="628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00" name="Google Shape;1100;p16"/>
            <p:cNvGrpSpPr/>
            <p:nvPr/>
          </p:nvGrpSpPr>
          <p:grpSpPr>
            <a:xfrm>
              <a:off x="3520762" y="3764830"/>
              <a:ext cx="538913" cy="696042"/>
              <a:chOff x="3429335" y="3683515"/>
              <a:chExt cx="616535" cy="796296"/>
            </a:xfrm>
          </p:grpSpPr>
          <p:sp>
            <p:nvSpPr>
              <p:cNvPr id="1101" name="Google Shape;1101;p16"/>
              <p:cNvSpPr/>
              <p:nvPr/>
            </p:nvSpPr>
            <p:spPr>
              <a:xfrm>
                <a:off x="3429335" y="4045163"/>
                <a:ext cx="174129" cy="13345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064" extrusionOk="0">
                    <a:moveTo>
                      <a:pt x="1289" y="0"/>
                    </a:moveTo>
                    <a:cubicBezTo>
                      <a:pt x="635" y="0"/>
                      <a:pt x="88" y="392"/>
                      <a:pt x="52" y="917"/>
                    </a:cubicBezTo>
                    <a:cubicBezTo>
                      <a:pt x="1" y="1481"/>
                      <a:pt x="539" y="1993"/>
                      <a:pt x="1257" y="2057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2"/>
                      <a:pt x="2641" y="1147"/>
                    </a:cubicBezTo>
                    <a:cubicBezTo>
                      <a:pt x="2692" y="571"/>
                      <a:pt x="2154" y="58"/>
                      <a:pt x="1436" y="7"/>
                    </a:cubicBezTo>
                    <a:cubicBezTo>
                      <a:pt x="1387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16"/>
              <p:cNvSpPr/>
              <p:nvPr/>
            </p:nvSpPr>
            <p:spPr>
              <a:xfrm>
                <a:off x="3429335" y="4041413"/>
                <a:ext cx="174129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180" fill="none" extrusionOk="0">
                    <a:moveTo>
                      <a:pt x="2641" y="1205"/>
                    </a:moveTo>
                    <a:cubicBezTo>
                      <a:pt x="2590" y="1769"/>
                      <a:pt x="1974" y="2179"/>
                      <a:pt x="1257" y="2115"/>
                    </a:cubicBezTo>
                    <a:cubicBezTo>
                      <a:pt x="539" y="2051"/>
                      <a:pt x="1" y="1539"/>
                      <a:pt x="52" y="975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16"/>
                      <a:pt x="2692" y="629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16"/>
              <p:cNvSpPr/>
              <p:nvPr/>
            </p:nvSpPr>
            <p:spPr>
              <a:xfrm>
                <a:off x="3711902" y="4342602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1"/>
                    </a:moveTo>
                    <a:cubicBezTo>
                      <a:pt x="636" y="1"/>
                      <a:pt x="100" y="393"/>
                      <a:pt x="52" y="930"/>
                    </a:cubicBezTo>
                    <a:cubicBezTo>
                      <a:pt x="1" y="1494"/>
                      <a:pt x="539" y="2006"/>
                      <a:pt x="1257" y="2070"/>
                    </a:cubicBezTo>
                    <a:cubicBezTo>
                      <a:pt x="1298" y="2073"/>
                      <a:pt x="1340" y="2075"/>
                      <a:pt x="1381" y="2075"/>
                    </a:cubicBezTo>
                    <a:cubicBezTo>
                      <a:pt x="2045" y="2075"/>
                      <a:pt x="2605" y="1691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16"/>
              <p:cNvSpPr/>
              <p:nvPr/>
            </p:nvSpPr>
            <p:spPr>
              <a:xfrm>
                <a:off x="3711902" y="4338917"/>
                <a:ext cx="174065" cy="14089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53" y="1205"/>
                    </a:moveTo>
                    <a:cubicBezTo>
                      <a:pt x="2602" y="1781"/>
                      <a:pt x="1974" y="2179"/>
                      <a:pt x="1257" y="2127"/>
                    </a:cubicBezTo>
                    <a:cubicBezTo>
                      <a:pt x="539" y="2063"/>
                      <a:pt x="1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4" y="128"/>
                      <a:pt x="2692" y="641"/>
                      <a:pt x="2653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16"/>
              <p:cNvSpPr/>
              <p:nvPr/>
            </p:nvSpPr>
            <p:spPr>
              <a:xfrm>
                <a:off x="3595901" y="3683515"/>
                <a:ext cx="449969" cy="749086"/>
              </a:xfrm>
              <a:custGeom>
                <a:avLst/>
                <a:gdLst/>
                <a:ahLst/>
                <a:cxnLst/>
                <a:rect l="l" t="t" r="r" b="b"/>
                <a:pathLst>
                  <a:path w="6959" h="11585" fill="none" extrusionOk="0">
                    <a:moveTo>
                      <a:pt x="1" y="6984"/>
                    </a:moveTo>
                    <a:lnTo>
                      <a:pt x="2897" y="0"/>
                    </a:lnTo>
                    <a:lnTo>
                      <a:pt x="6959" y="4536"/>
                    </a:lnTo>
                    <a:lnTo>
                      <a:pt x="4383" y="1158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16"/>
              <p:cNvSpPr/>
              <p:nvPr/>
            </p:nvSpPr>
            <p:spPr>
              <a:xfrm>
                <a:off x="3744233" y="3777920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0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07" name="Google Shape;1107;p16"/>
            <p:cNvGrpSpPr/>
            <p:nvPr/>
          </p:nvGrpSpPr>
          <p:grpSpPr>
            <a:xfrm>
              <a:off x="-684325" y="4565830"/>
              <a:ext cx="538913" cy="696098"/>
              <a:chOff x="-1381427" y="4599887"/>
              <a:chExt cx="616535" cy="796360"/>
            </a:xfrm>
          </p:grpSpPr>
          <p:sp>
            <p:nvSpPr>
              <p:cNvPr id="1108" name="Google Shape;1108;p16"/>
              <p:cNvSpPr/>
              <p:nvPr/>
            </p:nvSpPr>
            <p:spPr>
              <a:xfrm>
                <a:off x="-1381427" y="4960888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314" y="1"/>
                    </a:moveTo>
                    <a:cubicBezTo>
                      <a:pt x="649" y="1"/>
                      <a:pt x="88" y="396"/>
                      <a:pt x="51" y="927"/>
                    </a:cubicBezTo>
                    <a:cubicBezTo>
                      <a:pt x="0" y="1491"/>
                      <a:pt x="538" y="2004"/>
                      <a:pt x="1256" y="2068"/>
                    </a:cubicBezTo>
                    <a:cubicBezTo>
                      <a:pt x="1306" y="2072"/>
                      <a:pt x="1355" y="2075"/>
                      <a:pt x="1403" y="2075"/>
                    </a:cubicBezTo>
                    <a:cubicBezTo>
                      <a:pt x="2056" y="2075"/>
                      <a:pt x="2592" y="1683"/>
                      <a:pt x="2640" y="1158"/>
                    </a:cubicBezTo>
                    <a:cubicBezTo>
                      <a:pt x="2691" y="581"/>
                      <a:pt x="2153" y="69"/>
                      <a:pt x="1435" y="5"/>
                    </a:cubicBezTo>
                    <a:cubicBezTo>
                      <a:pt x="1395" y="2"/>
                      <a:pt x="1354" y="1"/>
                      <a:pt x="13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16"/>
              <p:cNvSpPr/>
              <p:nvPr/>
            </p:nvSpPr>
            <p:spPr>
              <a:xfrm>
                <a:off x="-1381427" y="495784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40" y="1205"/>
                    </a:moveTo>
                    <a:cubicBezTo>
                      <a:pt x="2589" y="1769"/>
                      <a:pt x="1974" y="2179"/>
                      <a:pt x="1256" y="2115"/>
                    </a:cubicBezTo>
                    <a:cubicBezTo>
                      <a:pt x="538" y="2051"/>
                      <a:pt x="0" y="1538"/>
                      <a:pt x="51" y="974"/>
                    </a:cubicBezTo>
                    <a:cubicBezTo>
                      <a:pt x="90" y="411"/>
                      <a:pt x="718" y="1"/>
                      <a:pt x="1435" y="52"/>
                    </a:cubicBezTo>
                    <a:cubicBezTo>
                      <a:pt x="2153" y="116"/>
                      <a:pt x="2691" y="628"/>
                      <a:pt x="2640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16"/>
              <p:cNvSpPr/>
              <p:nvPr/>
            </p:nvSpPr>
            <p:spPr>
              <a:xfrm>
                <a:off x="-1098925" y="5259039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0"/>
                    </a:moveTo>
                    <a:cubicBezTo>
                      <a:pt x="636" y="0"/>
                      <a:pt x="100" y="392"/>
                      <a:pt x="52" y="917"/>
                    </a:cubicBezTo>
                    <a:cubicBezTo>
                      <a:pt x="1" y="1493"/>
                      <a:pt x="539" y="2006"/>
                      <a:pt x="1257" y="2070"/>
                    </a:cubicBezTo>
                    <a:cubicBezTo>
                      <a:pt x="1297" y="2073"/>
                      <a:pt x="1338" y="2074"/>
                      <a:pt x="1378" y="2074"/>
                    </a:cubicBezTo>
                    <a:cubicBezTo>
                      <a:pt x="2044" y="2074"/>
                      <a:pt x="2605" y="1679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16"/>
              <p:cNvSpPr/>
              <p:nvPr/>
            </p:nvSpPr>
            <p:spPr>
              <a:xfrm>
                <a:off x="-1098925" y="525528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53" y="1206"/>
                    </a:moveTo>
                    <a:cubicBezTo>
                      <a:pt x="2602" y="1769"/>
                      <a:pt x="1974" y="2179"/>
                      <a:pt x="1257" y="2128"/>
                    </a:cubicBezTo>
                    <a:cubicBezTo>
                      <a:pt x="539" y="2064"/>
                      <a:pt x="1" y="1551"/>
                      <a:pt x="52" y="975"/>
                    </a:cubicBezTo>
                    <a:cubicBezTo>
                      <a:pt x="103" y="411"/>
                      <a:pt x="718" y="1"/>
                      <a:pt x="1436" y="65"/>
                    </a:cubicBezTo>
                    <a:cubicBezTo>
                      <a:pt x="2154" y="129"/>
                      <a:pt x="2692" y="642"/>
                      <a:pt x="2653" y="12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16"/>
              <p:cNvSpPr/>
              <p:nvPr/>
            </p:nvSpPr>
            <p:spPr>
              <a:xfrm>
                <a:off x="-1214926" y="4599887"/>
                <a:ext cx="450034" cy="748310"/>
              </a:xfrm>
              <a:custGeom>
                <a:avLst/>
                <a:gdLst/>
                <a:ahLst/>
                <a:cxnLst/>
                <a:rect l="l" t="t" r="r" b="b"/>
                <a:pathLst>
                  <a:path w="6960" h="11573" fill="none" extrusionOk="0">
                    <a:moveTo>
                      <a:pt x="1" y="6972"/>
                    </a:moveTo>
                    <a:lnTo>
                      <a:pt x="2897" y="1"/>
                    </a:lnTo>
                    <a:lnTo>
                      <a:pt x="6959" y="4537"/>
                    </a:lnTo>
                    <a:lnTo>
                      <a:pt x="4383" y="11572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16"/>
              <p:cNvSpPr/>
              <p:nvPr/>
            </p:nvSpPr>
            <p:spPr>
              <a:xfrm>
                <a:off x="-1066594" y="4694357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1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14" name="Google Shape;1114;p16"/>
          <p:cNvGrpSpPr/>
          <p:nvPr/>
        </p:nvGrpSpPr>
        <p:grpSpPr>
          <a:xfrm rot="1644031">
            <a:off x="-716795" y="3280996"/>
            <a:ext cx="4400030" cy="2572778"/>
            <a:chOff x="302500" y="1375325"/>
            <a:chExt cx="2796475" cy="1635150"/>
          </a:xfrm>
        </p:grpSpPr>
        <p:sp>
          <p:nvSpPr>
            <p:cNvPr id="1115" name="Google Shape;1115;p16"/>
            <p:cNvSpPr/>
            <p:nvPr/>
          </p:nvSpPr>
          <p:spPr>
            <a:xfrm>
              <a:off x="302500" y="1375325"/>
              <a:ext cx="2771800" cy="1298450"/>
            </a:xfrm>
            <a:custGeom>
              <a:avLst/>
              <a:gdLst/>
              <a:ahLst/>
              <a:cxnLst/>
              <a:rect l="l" t="t" r="r" b="b"/>
              <a:pathLst>
                <a:path w="110872" h="51938" fill="none" extrusionOk="0">
                  <a:moveTo>
                    <a:pt x="1" y="19556"/>
                  </a:moveTo>
                  <a:cubicBezTo>
                    <a:pt x="45082" y="1"/>
                    <a:pt x="69955" y="51937"/>
                    <a:pt x="110872" y="3839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16"/>
            <p:cNvSpPr/>
            <p:nvPr/>
          </p:nvSpPr>
          <p:spPr>
            <a:xfrm>
              <a:off x="345425" y="1584200"/>
              <a:ext cx="2734975" cy="1175100"/>
            </a:xfrm>
            <a:custGeom>
              <a:avLst/>
              <a:gdLst/>
              <a:ahLst/>
              <a:cxnLst/>
              <a:rect l="l" t="t" r="r" b="b"/>
              <a:pathLst>
                <a:path w="109399" h="47004" fill="none" extrusionOk="0">
                  <a:moveTo>
                    <a:pt x="1" y="17480"/>
                  </a:moveTo>
                  <a:cubicBezTo>
                    <a:pt x="44019" y="1"/>
                    <a:pt x="71967" y="47004"/>
                    <a:pt x="109398" y="322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16"/>
            <p:cNvSpPr/>
            <p:nvPr/>
          </p:nvSpPr>
          <p:spPr>
            <a:xfrm>
              <a:off x="387725" y="1788275"/>
              <a:ext cx="2699075" cy="1055925"/>
            </a:xfrm>
            <a:custGeom>
              <a:avLst/>
              <a:gdLst/>
              <a:ahLst/>
              <a:cxnLst/>
              <a:rect l="l" t="t" r="r" b="b"/>
              <a:pathLst>
                <a:path w="107963" h="42237" fill="none" extrusionOk="0">
                  <a:moveTo>
                    <a:pt x="0" y="15660"/>
                  </a:moveTo>
                  <a:cubicBezTo>
                    <a:pt x="43134" y="1"/>
                    <a:pt x="73914" y="42237"/>
                    <a:pt x="107962" y="2621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16"/>
            <p:cNvSpPr/>
            <p:nvPr/>
          </p:nvSpPr>
          <p:spPr>
            <a:xfrm>
              <a:off x="432575" y="1989150"/>
              <a:ext cx="2660300" cy="938675"/>
            </a:xfrm>
            <a:custGeom>
              <a:avLst/>
              <a:gdLst/>
              <a:ahLst/>
              <a:cxnLst/>
              <a:rect l="l" t="t" r="r" b="b"/>
              <a:pathLst>
                <a:path w="106412" h="37547" fill="none" extrusionOk="0">
                  <a:moveTo>
                    <a:pt x="0" y="13993"/>
                  </a:moveTo>
                  <a:cubicBezTo>
                    <a:pt x="42352" y="0"/>
                    <a:pt x="75721" y="37546"/>
                    <a:pt x="106412" y="2034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16"/>
            <p:cNvSpPr/>
            <p:nvPr/>
          </p:nvSpPr>
          <p:spPr>
            <a:xfrm>
              <a:off x="476450" y="2184250"/>
              <a:ext cx="2622525" cy="826225"/>
            </a:xfrm>
            <a:custGeom>
              <a:avLst/>
              <a:gdLst/>
              <a:ahLst/>
              <a:cxnLst/>
              <a:rect l="l" t="t" r="r" b="b"/>
              <a:pathLst>
                <a:path w="104901" h="33049" fill="none" extrusionOk="0">
                  <a:moveTo>
                    <a:pt x="1" y="12622"/>
                  </a:moveTo>
                  <a:cubicBezTo>
                    <a:pt x="41763" y="0"/>
                    <a:pt x="77477" y="33048"/>
                    <a:pt x="104900" y="1472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16"/>
            <p:cNvSpPr/>
            <p:nvPr/>
          </p:nvSpPr>
          <p:spPr>
            <a:xfrm>
              <a:off x="302500" y="1864200"/>
              <a:ext cx="173975" cy="635625"/>
            </a:xfrm>
            <a:custGeom>
              <a:avLst/>
              <a:gdLst/>
              <a:ahLst/>
              <a:cxnLst/>
              <a:rect l="l" t="t" r="r" b="b"/>
              <a:pathLst>
                <a:path w="6959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16"/>
            <p:cNvSpPr/>
            <p:nvPr/>
          </p:nvSpPr>
          <p:spPr>
            <a:xfrm>
              <a:off x="352475" y="1846575"/>
              <a:ext cx="174000" cy="635625"/>
            </a:xfrm>
            <a:custGeom>
              <a:avLst/>
              <a:gdLst/>
              <a:ahLst/>
              <a:cxnLst/>
              <a:rect l="l" t="t" r="r" b="b"/>
              <a:pathLst>
                <a:path w="6960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2" name="Google Shape;1122;p16"/>
          <p:cNvGrpSpPr/>
          <p:nvPr/>
        </p:nvGrpSpPr>
        <p:grpSpPr>
          <a:xfrm rot="474155">
            <a:off x="158066" y="4765367"/>
            <a:ext cx="917620" cy="389500"/>
            <a:chOff x="-1548595" y="5064988"/>
            <a:chExt cx="762313" cy="323577"/>
          </a:xfrm>
        </p:grpSpPr>
        <p:sp>
          <p:nvSpPr>
            <p:cNvPr id="1123" name="Google Shape;1123;p16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16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16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16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16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16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9" name="Google Shape;1129;p16"/>
          <p:cNvGrpSpPr/>
          <p:nvPr/>
        </p:nvGrpSpPr>
        <p:grpSpPr>
          <a:xfrm rot="-2418090">
            <a:off x="1176925" y="4032992"/>
            <a:ext cx="1419235" cy="912929"/>
            <a:chOff x="-30260" y="4314762"/>
            <a:chExt cx="1135405" cy="730436"/>
          </a:xfrm>
        </p:grpSpPr>
        <p:sp>
          <p:nvSpPr>
            <p:cNvPr id="1130" name="Google Shape;1130;p16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16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16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16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16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16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6" name="Google Shape;1136;p16"/>
          <p:cNvGrpSpPr/>
          <p:nvPr/>
        </p:nvGrpSpPr>
        <p:grpSpPr>
          <a:xfrm rot="-3329021">
            <a:off x="540179" y="3696269"/>
            <a:ext cx="994823" cy="671173"/>
            <a:chOff x="192771" y="3915943"/>
            <a:chExt cx="674372" cy="454968"/>
          </a:xfrm>
        </p:grpSpPr>
        <p:sp>
          <p:nvSpPr>
            <p:cNvPr id="1137" name="Google Shape;1137;p16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16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16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0" name="Google Shape;1140;p16"/>
          <p:cNvGrpSpPr/>
          <p:nvPr/>
        </p:nvGrpSpPr>
        <p:grpSpPr>
          <a:xfrm rot="1553687">
            <a:off x="-235756" y="2903944"/>
            <a:ext cx="756056" cy="1681308"/>
            <a:chOff x="442825" y="1623300"/>
            <a:chExt cx="489525" cy="1088600"/>
          </a:xfrm>
        </p:grpSpPr>
        <p:sp>
          <p:nvSpPr>
            <p:cNvPr id="1141" name="Google Shape;1141;p16"/>
            <p:cNvSpPr/>
            <p:nvPr/>
          </p:nvSpPr>
          <p:spPr>
            <a:xfrm>
              <a:off x="442825" y="1623300"/>
              <a:ext cx="489525" cy="1084100"/>
            </a:xfrm>
            <a:custGeom>
              <a:avLst/>
              <a:gdLst/>
              <a:ahLst/>
              <a:cxnLst/>
              <a:rect l="l" t="t" r="r" b="b"/>
              <a:pathLst>
                <a:path w="19581" h="43364" fill="none" extrusionOk="0">
                  <a:moveTo>
                    <a:pt x="12815" y="27705"/>
                  </a:moveTo>
                  <a:cubicBezTo>
                    <a:pt x="8189" y="29909"/>
                    <a:pt x="5869" y="21759"/>
                    <a:pt x="11662" y="19516"/>
                  </a:cubicBezTo>
                  <a:cubicBezTo>
                    <a:pt x="18389" y="16902"/>
                    <a:pt x="19581" y="27987"/>
                    <a:pt x="14378" y="31190"/>
                  </a:cubicBezTo>
                  <a:cubicBezTo>
                    <a:pt x="9176" y="34394"/>
                    <a:pt x="0" y="29332"/>
                    <a:pt x="6613" y="19158"/>
                  </a:cubicBezTo>
                  <a:cubicBezTo>
                    <a:pt x="10995" y="12430"/>
                    <a:pt x="12597" y="3498"/>
                    <a:pt x="7830" y="1000"/>
                  </a:cubicBezTo>
                  <a:cubicBezTo>
                    <a:pt x="5908" y="0"/>
                    <a:pt x="4268" y="8688"/>
                    <a:pt x="11598" y="23143"/>
                  </a:cubicBezTo>
                  <a:cubicBezTo>
                    <a:pt x="18940" y="37597"/>
                    <a:pt x="17505" y="42505"/>
                    <a:pt x="13238" y="43364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16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extrusionOk="0">
                  <a:moveTo>
                    <a:pt x="3025" y="1"/>
                  </a:moveTo>
                  <a:cubicBezTo>
                    <a:pt x="1359" y="1"/>
                    <a:pt x="1" y="1257"/>
                    <a:pt x="1" y="2807"/>
                  </a:cubicBezTo>
                  <a:cubicBezTo>
                    <a:pt x="1" y="4358"/>
                    <a:pt x="1359" y="5626"/>
                    <a:pt x="3025" y="5626"/>
                  </a:cubicBezTo>
                  <a:cubicBezTo>
                    <a:pt x="4691" y="5626"/>
                    <a:pt x="6049" y="4358"/>
                    <a:pt x="6049" y="2807"/>
                  </a:cubicBezTo>
                  <a:cubicBezTo>
                    <a:pt x="6049" y="1257"/>
                    <a:pt x="4691" y="1"/>
                    <a:pt x="30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16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fill="none" extrusionOk="0">
                  <a:moveTo>
                    <a:pt x="6049" y="2807"/>
                  </a:moveTo>
                  <a:cubicBezTo>
                    <a:pt x="6049" y="4358"/>
                    <a:pt x="4691" y="5626"/>
                    <a:pt x="3025" y="5626"/>
                  </a:cubicBezTo>
                  <a:cubicBezTo>
                    <a:pt x="1359" y="5626"/>
                    <a:pt x="1" y="4358"/>
                    <a:pt x="1" y="2807"/>
                  </a:cubicBezTo>
                  <a:cubicBezTo>
                    <a:pt x="1" y="1257"/>
                    <a:pt x="1359" y="1"/>
                    <a:pt x="3025" y="1"/>
                  </a:cubicBezTo>
                  <a:cubicBezTo>
                    <a:pt x="4691" y="1"/>
                    <a:pt x="6049" y="1257"/>
                    <a:pt x="6049" y="2807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4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087346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" name="Google Shape;1145;p17"/>
          <p:cNvSpPr/>
          <p:nvPr/>
        </p:nvSpPr>
        <p:spPr>
          <a:xfrm rot="10127380" flipH="1">
            <a:off x="328556" y="-627446"/>
            <a:ext cx="8947639" cy="6231411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" name="Google Shape;1146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147" name="Google Shape;1147;p17"/>
          <p:cNvGrpSpPr/>
          <p:nvPr/>
        </p:nvGrpSpPr>
        <p:grpSpPr>
          <a:xfrm rot="-2853807">
            <a:off x="6886805" y="3870881"/>
            <a:ext cx="3293230" cy="1714992"/>
            <a:chOff x="-2001175" y="4949325"/>
            <a:chExt cx="4294904" cy="2236627"/>
          </a:xfrm>
        </p:grpSpPr>
        <p:sp>
          <p:nvSpPr>
            <p:cNvPr id="1148" name="Google Shape;1148;p17"/>
            <p:cNvSpPr/>
            <p:nvPr/>
          </p:nvSpPr>
          <p:spPr>
            <a:xfrm>
              <a:off x="-1847246" y="4949325"/>
              <a:ext cx="4017470" cy="826835"/>
            </a:xfrm>
            <a:custGeom>
              <a:avLst/>
              <a:gdLst/>
              <a:ahLst/>
              <a:cxnLst/>
              <a:rect l="l" t="t" r="r" b="b"/>
              <a:pathLst>
                <a:path w="111705" h="22990" fill="none" extrusionOk="0">
                  <a:moveTo>
                    <a:pt x="0" y="3960"/>
                  </a:moveTo>
                  <a:cubicBezTo>
                    <a:pt x="34189" y="0"/>
                    <a:pt x="48747" y="22989"/>
                    <a:pt x="66277" y="22067"/>
                  </a:cubicBezTo>
                  <a:cubicBezTo>
                    <a:pt x="83794" y="21144"/>
                    <a:pt x="89509" y="7368"/>
                    <a:pt x="111704" y="553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17"/>
            <p:cNvSpPr/>
            <p:nvPr/>
          </p:nvSpPr>
          <p:spPr>
            <a:xfrm>
              <a:off x="-1885512" y="5029491"/>
              <a:ext cx="4086595" cy="992778"/>
            </a:xfrm>
            <a:custGeom>
              <a:avLst/>
              <a:gdLst/>
              <a:ahLst/>
              <a:cxnLst/>
              <a:rect l="l" t="t" r="r" b="b"/>
              <a:pathLst>
                <a:path w="113627" h="27604" fill="none" extrusionOk="0">
                  <a:moveTo>
                    <a:pt x="1" y="3294"/>
                  </a:moveTo>
                  <a:cubicBezTo>
                    <a:pt x="28346" y="1"/>
                    <a:pt x="44006" y="19735"/>
                    <a:pt x="60306" y="23131"/>
                  </a:cubicBezTo>
                  <a:cubicBezTo>
                    <a:pt x="81757" y="27603"/>
                    <a:pt x="93341" y="7959"/>
                    <a:pt x="113627" y="648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17"/>
            <p:cNvSpPr/>
            <p:nvPr/>
          </p:nvSpPr>
          <p:spPr>
            <a:xfrm>
              <a:off x="-1924210" y="5109693"/>
              <a:ext cx="4156187" cy="1266975"/>
            </a:xfrm>
            <a:custGeom>
              <a:avLst/>
              <a:gdLst/>
              <a:ahLst/>
              <a:cxnLst/>
              <a:rect l="l" t="t" r="r" b="b"/>
              <a:pathLst>
                <a:path w="115562" h="35228" fill="none" extrusionOk="0">
                  <a:moveTo>
                    <a:pt x="0" y="2628"/>
                  </a:moveTo>
                  <a:cubicBezTo>
                    <a:pt x="22502" y="1"/>
                    <a:pt x="39315" y="17710"/>
                    <a:pt x="54359" y="24207"/>
                  </a:cubicBezTo>
                  <a:cubicBezTo>
                    <a:pt x="79898" y="35227"/>
                    <a:pt x="97185" y="8548"/>
                    <a:pt x="115561" y="742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17"/>
            <p:cNvSpPr/>
            <p:nvPr/>
          </p:nvSpPr>
          <p:spPr>
            <a:xfrm>
              <a:off x="-1962944" y="5189895"/>
              <a:ext cx="4225780" cy="1578971"/>
            </a:xfrm>
            <a:custGeom>
              <a:avLst/>
              <a:gdLst/>
              <a:ahLst/>
              <a:cxnLst/>
              <a:rect l="l" t="t" r="r" b="b"/>
              <a:pathLst>
                <a:path w="117497" h="43903" fill="none" extrusionOk="0">
                  <a:moveTo>
                    <a:pt x="1" y="1961"/>
                  </a:moveTo>
                  <a:cubicBezTo>
                    <a:pt x="16672" y="0"/>
                    <a:pt x="34318" y="16223"/>
                    <a:pt x="48414" y="25270"/>
                  </a:cubicBezTo>
                  <a:cubicBezTo>
                    <a:pt x="77439" y="43902"/>
                    <a:pt x="101030" y="9124"/>
                    <a:pt x="117497" y="836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17"/>
            <p:cNvSpPr/>
            <p:nvPr/>
          </p:nvSpPr>
          <p:spPr>
            <a:xfrm>
              <a:off x="-2001175" y="5269629"/>
              <a:ext cx="4294904" cy="1916323"/>
            </a:xfrm>
            <a:custGeom>
              <a:avLst/>
              <a:gdLst/>
              <a:ahLst/>
              <a:cxnLst/>
              <a:rect l="l" t="t" r="r" b="b"/>
              <a:pathLst>
                <a:path w="119419" h="53283" fill="none" extrusionOk="0">
                  <a:moveTo>
                    <a:pt x="0" y="1307"/>
                  </a:moveTo>
                  <a:cubicBezTo>
                    <a:pt x="10816" y="0"/>
                    <a:pt x="28948" y="14878"/>
                    <a:pt x="42455" y="26359"/>
                  </a:cubicBezTo>
                  <a:cubicBezTo>
                    <a:pt x="74119" y="53282"/>
                    <a:pt x="104861" y="9726"/>
                    <a:pt x="119418" y="93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3" name="Google Shape;1153;p17"/>
          <p:cNvGrpSpPr/>
          <p:nvPr/>
        </p:nvGrpSpPr>
        <p:grpSpPr>
          <a:xfrm rot="-4145951">
            <a:off x="7299669" y="4725204"/>
            <a:ext cx="1011437" cy="650658"/>
            <a:chOff x="-30260" y="4314762"/>
            <a:chExt cx="1135405" cy="730436"/>
          </a:xfrm>
        </p:grpSpPr>
        <p:sp>
          <p:nvSpPr>
            <p:cNvPr id="1154" name="Google Shape;1154;p17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17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17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17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17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17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" name="Google Shape;1160;p17"/>
          <p:cNvGrpSpPr/>
          <p:nvPr/>
        </p:nvGrpSpPr>
        <p:grpSpPr>
          <a:xfrm rot="-4279482">
            <a:off x="8115291" y="4279435"/>
            <a:ext cx="1043511" cy="442938"/>
            <a:chOff x="255847" y="3748111"/>
            <a:chExt cx="1370537" cy="581751"/>
          </a:xfrm>
        </p:grpSpPr>
        <p:sp>
          <p:nvSpPr>
            <p:cNvPr id="1161" name="Google Shape;1161;p17"/>
            <p:cNvSpPr/>
            <p:nvPr/>
          </p:nvSpPr>
          <p:spPr>
            <a:xfrm>
              <a:off x="255847" y="4064917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17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17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17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17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17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7" name="Google Shape;1167;p17"/>
          <p:cNvGrpSpPr/>
          <p:nvPr/>
        </p:nvGrpSpPr>
        <p:grpSpPr>
          <a:xfrm rot="-6092271">
            <a:off x="8523081" y="3515919"/>
            <a:ext cx="911007" cy="614722"/>
            <a:chOff x="192771" y="3915943"/>
            <a:chExt cx="674372" cy="454968"/>
          </a:xfrm>
        </p:grpSpPr>
        <p:sp>
          <p:nvSpPr>
            <p:cNvPr id="1168" name="Google Shape;1168;p17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17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17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1" name="Google Shape;1171;p17"/>
          <p:cNvGrpSpPr/>
          <p:nvPr/>
        </p:nvGrpSpPr>
        <p:grpSpPr>
          <a:xfrm rot="10604155" flipH="1">
            <a:off x="-728708" y="-643172"/>
            <a:ext cx="3692637" cy="2366339"/>
            <a:chOff x="5734826" y="-804276"/>
            <a:chExt cx="4389388" cy="2812835"/>
          </a:xfrm>
        </p:grpSpPr>
        <p:sp>
          <p:nvSpPr>
            <p:cNvPr id="1172" name="Google Shape;1172;p17"/>
            <p:cNvSpPr/>
            <p:nvPr/>
          </p:nvSpPr>
          <p:spPr>
            <a:xfrm rot="-4358582" flipH="1">
              <a:off x="7248663" y="-1224309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73" name="Google Shape;1173;p17"/>
            <p:cNvSpPr/>
            <p:nvPr/>
          </p:nvSpPr>
          <p:spPr>
            <a:xfrm rot="-4358582" flipH="1">
              <a:off x="7326254" y="-1336692"/>
              <a:ext cx="1241840" cy="3851418"/>
            </a:xfrm>
            <a:custGeom>
              <a:avLst/>
              <a:gdLst/>
              <a:ahLst/>
              <a:cxnLst/>
              <a:rect l="l" t="t" r="r" b="b"/>
              <a:pathLst>
                <a:path w="42829" h="132829" fill="none" extrusionOk="0">
                  <a:moveTo>
                    <a:pt x="1916" y="0"/>
                  </a:moveTo>
                  <a:cubicBezTo>
                    <a:pt x="1" y="6626"/>
                    <a:pt x="3405" y="13800"/>
                    <a:pt x="8329" y="18663"/>
                  </a:cubicBezTo>
                  <a:cubicBezTo>
                    <a:pt x="13253" y="23496"/>
                    <a:pt x="19545" y="26657"/>
                    <a:pt x="25351" y="30426"/>
                  </a:cubicBezTo>
                  <a:cubicBezTo>
                    <a:pt x="31126" y="34195"/>
                    <a:pt x="36749" y="38998"/>
                    <a:pt x="38938" y="45533"/>
                  </a:cubicBezTo>
                  <a:cubicBezTo>
                    <a:pt x="42828" y="57205"/>
                    <a:pt x="34865" y="69059"/>
                    <a:pt x="31065" y="80761"/>
                  </a:cubicBezTo>
                  <a:cubicBezTo>
                    <a:pt x="25320" y="98451"/>
                    <a:pt x="29819" y="119090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74" name="Google Shape;1174;p17"/>
            <p:cNvSpPr/>
            <p:nvPr/>
          </p:nvSpPr>
          <p:spPr>
            <a:xfrm rot="-4358582" flipH="1">
              <a:off x="7403016" y="-1449372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27"/>
                    <a:pt x="3404" y="13801"/>
                    <a:pt x="8329" y="18664"/>
                  </a:cubicBezTo>
                  <a:cubicBezTo>
                    <a:pt x="13253" y="23497"/>
                    <a:pt x="19545" y="26658"/>
                    <a:pt x="25350" y="30427"/>
                  </a:cubicBezTo>
                  <a:cubicBezTo>
                    <a:pt x="31125" y="34196"/>
                    <a:pt x="36718" y="38998"/>
                    <a:pt x="38937" y="45534"/>
                  </a:cubicBezTo>
                  <a:cubicBezTo>
                    <a:pt x="42828" y="57205"/>
                    <a:pt x="34864" y="69090"/>
                    <a:pt x="31065" y="80762"/>
                  </a:cubicBezTo>
                  <a:cubicBezTo>
                    <a:pt x="25320" y="98483"/>
                    <a:pt x="29788" y="11909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75" name="Google Shape;1175;p17"/>
            <p:cNvSpPr/>
            <p:nvPr/>
          </p:nvSpPr>
          <p:spPr>
            <a:xfrm rot="-4358582" flipH="1">
              <a:off x="7479458" y="-1562448"/>
              <a:ext cx="1242710" cy="3851447"/>
            </a:xfrm>
            <a:custGeom>
              <a:avLst/>
              <a:gdLst/>
              <a:ahLst/>
              <a:cxnLst/>
              <a:rect l="l" t="t" r="r" b="b"/>
              <a:pathLst>
                <a:path w="42859" h="132830" fill="none" extrusionOk="0">
                  <a:moveTo>
                    <a:pt x="1915" y="1"/>
                  </a:moveTo>
                  <a:cubicBezTo>
                    <a:pt x="0" y="6627"/>
                    <a:pt x="3405" y="13831"/>
                    <a:pt x="8329" y="1866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8998"/>
                    <a:pt x="38937" y="45564"/>
                  </a:cubicBezTo>
                  <a:cubicBezTo>
                    <a:pt x="42858" y="57205"/>
                    <a:pt x="34894" y="69090"/>
                    <a:pt x="31095" y="80762"/>
                  </a:cubicBezTo>
                  <a:cubicBezTo>
                    <a:pt x="25350" y="98482"/>
                    <a:pt x="29818" y="119091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76" name="Google Shape;1176;p17"/>
            <p:cNvSpPr/>
            <p:nvPr/>
          </p:nvSpPr>
          <p:spPr>
            <a:xfrm rot="-4358582" flipH="1">
              <a:off x="7137186" y="-1084286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1177" name="Google Shape;1177;p17"/>
          <p:cNvGrpSpPr/>
          <p:nvPr/>
        </p:nvGrpSpPr>
        <p:grpSpPr>
          <a:xfrm rot="-3964310">
            <a:off x="464141" y="-61578"/>
            <a:ext cx="1097078" cy="705683"/>
            <a:chOff x="-30260" y="4314762"/>
            <a:chExt cx="1135405" cy="730436"/>
          </a:xfrm>
        </p:grpSpPr>
        <p:sp>
          <p:nvSpPr>
            <p:cNvPr id="1178" name="Google Shape;1178;p17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17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17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17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17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17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4" name="Google Shape;1184;p17"/>
          <p:cNvGrpSpPr/>
          <p:nvPr/>
        </p:nvGrpSpPr>
        <p:grpSpPr>
          <a:xfrm rot="-5000475">
            <a:off x="-34096" y="366178"/>
            <a:ext cx="768845" cy="518744"/>
            <a:chOff x="192771" y="3915943"/>
            <a:chExt cx="674372" cy="454968"/>
          </a:xfrm>
        </p:grpSpPr>
        <p:sp>
          <p:nvSpPr>
            <p:cNvPr id="1185" name="Google Shape;1185;p17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17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17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8" name="Google Shape;1188;p17"/>
          <p:cNvGrpSpPr/>
          <p:nvPr/>
        </p:nvGrpSpPr>
        <p:grpSpPr>
          <a:xfrm rot="2306266" flipH="1">
            <a:off x="1412970" y="-132931"/>
            <a:ext cx="585101" cy="394238"/>
            <a:chOff x="897994" y="4240309"/>
            <a:chExt cx="967900" cy="652165"/>
          </a:xfrm>
        </p:grpSpPr>
        <p:sp>
          <p:nvSpPr>
            <p:cNvPr id="1189" name="Google Shape;1189;p17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17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17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17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17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4" name="Google Shape;1194;p17"/>
          <p:cNvGrpSpPr/>
          <p:nvPr/>
        </p:nvGrpSpPr>
        <p:grpSpPr>
          <a:xfrm rot="-1036137">
            <a:off x="152286" y="1174621"/>
            <a:ext cx="309652" cy="580173"/>
            <a:chOff x="5906877" y="4080403"/>
            <a:chExt cx="570948" cy="1069743"/>
          </a:xfrm>
        </p:grpSpPr>
        <p:sp>
          <p:nvSpPr>
            <p:cNvPr id="1195" name="Google Shape;1195;p17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17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17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6626066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" name="Google Shape;1199;p18"/>
          <p:cNvSpPr/>
          <p:nvPr/>
        </p:nvSpPr>
        <p:spPr>
          <a:xfrm rot="-948378" flipH="1">
            <a:off x="24041" y="-322840"/>
            <a:ext cx="8947240" cy="6231620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0" name="Google Shape;1200;p1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201" name="Google Shape;1201;p18"/>
          <p:cNvGrpSpPr/>
          <p:nvPr/>
        </p:nvGrpSpPr>
        <p:grpSpPr>
          <a:xfrm rot="-9447556" flipH="1">
            <a:off x="-1172105" y="3494103"/>
            <a:ext cx="4617126" cy="2404428"/>
            <a:chOff x="-2001175" y="4949325"/>
            <a:chExt cx="4294904" cy="2236627"/>
          </a:xfrm>
        </p:grpSpPr>
        <p:sp>
          <p:nvSpPr>
            <p:cNvPr id="1202" name="Google Shape;1202;p18"/>
            <p:cNvSpPr/>
            <p:nvPr/>
          </p:nvSpPr>
          <p:spPr>
            <a:xfrm>
              <a:off x="-1847246" y="4949325"/>
              <a:ext cx="4017470" cy="826835"/>
            </a:xfrm>
            <a:custGeom>
              <a:avLst/>
              <a:gdLst/>
              <a:ahLst/>
              <a:cxnLst/>
              <a:rect l="l" t="t" r="r" b="b"/>
              <a:pathLst>
                <a:path w="111705" h="22990" fill="none" extrusionOk="0">
                  <a:moveTo>
                    <a:pt x="0" y="3960"/>
                  </a:moveTo>
                  <a:cubicBezTo>
                    <a:pt x="34189" y="0"/>
                    <a:pt x="48747" y="22989"/>
                    <a:pt x="66277" y="22067"/>
                  </a:cubicBezTo>
                  <a:cubicBezTo>
                    <a:pt x="83794" y="21144"/>
                    <a:pt x="89509" y="7368"/>
                    <a:pt x="111704" y="553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18"/>
            <p:cNvSpPr/>
            <p:nvPr/>
          </p:nvSpPr>
          <p:spPr>
            <a:xfrm>
              <a:off x="-1885512" y="5029491"/>
              <a:ext cx="4086595" cy="992778"/>
            </a:xfrm>
            <a:custGeom>
              <a:avLst/>
              <a:gdLst/>
              <a:ahLst/>
              <a:cxnLst/>
              <a:rect l="l" t="t" r="r" b="b"/>
              <a:pathLst>
                <a:path w="113627" h="27604" fill="none" extrusionOk="0">
                  <a:moveTo>
                    <a:pt x="1" y="3294"/>
                  </a:moveTo>
                  <a:cubicBezTo>
                    <a:pt x="28346" y="1"/>
                    <a:pt x="44006" y="19735"/>
                    <a:pt x="60306" y="23131"/>
                  </a:cubicBezTo>
                  <a:cubicBezTo>
                    <a:pt x="81757" y="27603"/>
                    <a:pt x="93341" y="7959"/>
                    <a:pt x="113627" y="648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18"/>
            <p:cNvSpPr/>
            <p:nvPr/>
          </p:nvSpPr>
          <p:spPr>
            <a:xfrm>
              <a:off x="-1924210" y="5109693"/>
              <a:ext cx="4156187" cy="1266975"/>
            </a:xfrm>
            <a:custGeom>
              <a:avLst/>
              <a:gdLst/>
              <a:ahLst/>
              <a:cxnLst/>
              <a:rect l="l" t="t" r="r" b="b"/>
              <a:pathLst>
                <a:path w="115562" h="35228" fill="none" extrusionOk="0">
                  <a:moveTo>
                    <a:pt x="0" y="2628"/>
                  </a:moveTo>
                  <a:cubicBezTo>
                    <a:pt x="22502" y="1"/>
                    <a:pt x="39315" y="17710"/>
                    <a:pt x="54359" y="24207"/>
                  </a:cubicBezTo>
                  <a:cubicBezTo>
                    <a:pt x="79898" y="35227"/>
                    <a:pt x="97185" y="8548"/>
                    <a:pt x="115561" y="742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18"/>
            <p:cNvSpPr/>
            <p:nvPr/>
          </p:nvSpPr>
          <p:spPr>
            <a:xfrm>
              <a:off x="-1962944" y="5189895"/>
              <a:ext cx="4225780" cy="1578971"/>
            </a:xfrm>
            <a:custGeom>
              <a:avLst/>
              <a:gdLst/>
              <a:ahLst/>
              <a:cxnLst/>
              <a:rect l="l" t="t" r="r" b="b"/>
              <a:pathLst>
                <a:path w="117497" h="43903" fill="none" extrusionOk="0">
                  <a:moveTo>
                    <a:pt x="1" y="1961"/>
                  </a:moveTo>
                  <a:cubicBezTo>
                    <a:pt x="16672" y="0"/>
                    <a:pt x="34318" y="16223"/>
                    <a:pt x="48414" y="25270"/>
                  </a:cubicBezTo>
                  <a:cubicBezTo>
                    <a:pt x="77439" y="43902"/>
                    <a:pt x="101030" y="9124"/>
                    <a:pt x="117497" y="836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18"/>
            <p:cNvSpPr/>
            <p:nvPr/>
          </p:nvSpPr>
          <p:spPr>
            <a:xfrm>
              <a:off x="-2001175" y="5269629"/>
              <a:ext cx="4294904" cy="1916323"/>
            </a:xfrm>
            <a:custGeom>
              <a:avLst/>
              <a:gdLst/>
              <a:ahLst/>
              <a:cxnLst/>
              <a:rect l="l" t="t" r="r" b="b"/>
              <a:pathLst>
                <a:path w="119419" h="53283" fill="none" extrusionOk="0">
                  <a:moveTo>
                    <a:pt x="0" y="1307"/>
                  </a:moveTo>
                  <a:cubicBezTo>
                    <a:pt x="10816" y="0"/>
                    <a:pt x="28948" y="14878"/>
                    <a:pt x="42455" y="26359"/>
                  </a:cubicBezTo>
                  <a:cubicBezTo>
                    <a:pt x="74119" y="53282"/>
                    <a:pt x="104861" y="9726"/>
                    <a:pt x="119418" y="93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7" name="Google Shape;1207;p18"/>
          <p:cNvGrpSpPr/>
          <p:nvPr/>
        </p:nvGrpSpPr>
        <p:grpSpPr>
          <a:xfrm>
            <a:off x="2543215" y="4507037"/>
            <a:ext cx="284173" cy="413603"/>
            <a:chOff x="-726285" y="4045012"/>
            <a:chExt cx="284173" cy="413603"/>
          </a:xfrm>
        </p:grpSpPr>
        <p:sp>
          <p:nvSpPr>
            <p:cNvPr id="1208" name="Google Shape;1208;p18"/>
            <p:cNvSpPr/>
            <p:nvPr/>
          </p:nvSpPr>
          <p:spPr>
            <a:xfrm rot="1144478">
              <a:off x="-640402" y="4316990"/>
              <a:ext cx="124920" cy="116143"/>
            </a:xfrm>
            <a:custGeom>
              <a:avLst/>
              <a:gdLst/>
              <a:ahLst/>
              <a:cxnLst/>
              <a:rect l="l" t="t" r="r" b="b"/>
              <a:pathLst>
                <a:path w="3231" h="3004" extrusionOk="0">
                  <a:moveTo>
                    <a:pt x="1950" y="0"/>
                  </a:moveTo>
                  <a:cubicBezTo>
                    <a:pt x="1452" y="0"/>
                    <a:pt x="905" y="284"/>
                    <a:pt x="539" y="795"/>
                  </a:cubicBezTo>
                  <a:cubicBezTo>
                    <a:pt x="1" y="1551"/>
                    <a:pt x="65" y="2487"/>
                    <a:pt x="706" y="2858"/>
                  </a:cubicBezTo>
                  <a:cubicBezTo>
                    <a:pt x="879" y="2957"/>
                    <a:pt x="1072" y="3003"/>
                    <a:pt x="1272" y="3003"/>
                  </a:cubicBezTo>
                  <a:cubicBezTo>
                    <a:pt x="1824" y="3003"/>
                    <a:pt x="2424" y="2648"/>
                    <a:pt x="2782" y="2064"/>
                  </a:cubicBezTo>
                  <a:cubicBezTo>
                    <a:pt x="3230" y="1321"/>
                    <a:pt x="3102" y="475"/>
                    <a:pt x="2513" y="142"/>
                  </a:cubicBezTo>
                  <a:cubicBezTo>
                    <a:pt x="2343" y="46"/>
                    <a:pt x="2151" y="0"/>
                    <a:pt x="19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18"/>
            <p:cNvSpPr/>
            <p:nvPr/>
          </p:nvSpPr>
          <p:spPr>
            <a:xfrm rot="1144478">
              <a:off x="-640616" y="4309531"/>
              <a:ext cx="124920" cy="132304"/>
            </a:xfrm>
            <a:custGeom>
              <a:avLst/>
              <a:gdLst/>
              <a:ahLst/>
              <a:cxnLst/>
              <a:rect l="l" t="t" r="r" b="b"/>
              <a:pathLst>
                <a:path w="3231" h="3422" fill="none" extrusionOk="0">
                  <a:moveTo>
                    <a:pt x="706" y="3050"/>
                  </a:moveTo>
                  <a:cubicBezTo>
                    <a:pt x="65" y="2679"/>
                    <a:pt x="1" y="1743"/>
                    <a:pt x="539" y="987"/>
                  </a:cubicBezTo>
                  <a:cubicBezTo>
                    <a:pt x="1052" y="270"/>
                    <a:pt x="1923" y="1"/>
                    <a:pt x="2513" y="334"/>
                  </a:cubicBezTo>
                  <a:cubicBezTo>
                    <a:pt x="3102" y="667"/>
                    <a:pt x="3230" y="1513"/>
                    <a:pt x="2782" y="2256"/>
                  </a:cubicBezTo>
                  <a:cubicBezTo>
                    <a:pt x="2295" y="3050"/>
                    <a:pt x="1359" y="3422"/>
                    <a:pt x="706" y="305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3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18"/>
            <p:cNvSpPr/>
            <p:nvPr/>
          </p:nvSpPr>
          <p:spPr>
            <a:xfrm rot="1144478">
              <a:off x="-692474" y="4073717"/>
              <a:ext cx="216551" cy="243305"/>
            </a:xfrm>
            <a:custGeom>
              <a:avLst/>
              <a:gdLst/>
              <a:ahLst/>
              <a:cxnLst/>
              <a:rect l="l" t="t" r="r" b="b"/>
              <a:pathLst>
                <a:path w="5601" h="6293" extrusionOk="0">
                  <a:moveTo>
                    <a:pt x="5600" y="6292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18"/>
            <p:cNvSpPr/>
            <p:nvPr/>
          </p:nvSpPr>
          <p:spPr>
            <a:xfrm rot="1144478">
              <a:off x="-692474" y="4073717"/>
              <a:ext cx="216551" cy="243305"/>
            </a:xfrm>
            <a:custGeom>
              <a:avLst/>
              <a:gdLst/>
              <a:ahLst/>
              <a:cxnLst/>
              <a:rect l="l" t="t" r="r" b="b"/>
              <a:pathLst>
                <a:path w="5601" h="6293" fill="none" extrusionOk="0">
                  <a:moveTo>
                    <a:pt x="5600" y="6292"/>
                  </a:moveTo>
                  <a:lnTo>
                    <a:pt x="0" y="0"/>
                  </a:lnTo>
                </a:path>
              </a:pathLst>
            </a:custGeom>
            <a:noFill/>
            <a:ln w="285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2" name="Google Shape;1212;p18"/>
          <p:cNvSpPr/>
          <p:nvPr/>
        </p:nvSpPr>
        <p:spPr>
          <a:xfrm rot="3547459">
            <a:off x="1630496" y="4321295"/>
            <a:ext cx="547470" cy="603131"/>
          </a:xfrm>
          <a:custGeom>
            <a:avLst/>
            <a:gdLst/>
            <a:ahLst/>
            <a:cxnLst/>
            <a:rect l="l" t="t" r="r" b="b"/>
            <a:pathLst>
              <a:path w="7190" h="7921" fill="none" extrusionOk="0">
                <a:moveTo>
                  <a:pt x="2012" y="4294"/>
                </a:moveTo>
                <a:cubicBezTo>
                  <a:pt x="3255" y="3986"/>
                  <a:pt x="2050" y="1039"/>
                  <a:pt x="948" y="2102"/>
                </a:cubicBezTo>
                <a:cubicBezTo>
                  <a:pt x="0" y="3012"/>
                  <a:pt x="820" y="6152"/>
                  <a:pt x="2473" y="5229"/>
                </a:cubicBezTo>
                <a:cubicBezTo>
                  <a:pt x="3870" y="4447"/>
                  <a:pt x="4049" y="1923"/>
                  <a:pt x="4062" y="1"/>
                </a:cubicBezTo>
                <a:cubicBezTo>
                  <a:pt x="5331" y="4486"/>
                  <a:pt x="7189" y="7920"/>
                  <a:pt x="7189" y="7920"/>
                </a:cubicBezTo>
              </a:path>
            </a:pathLst>
          </a:custGeom>
          <a:noFill/>
          <a:ln w="28575" cap="rnd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3" name="Google Shape;1213;p18"/>
          <p:cNvGrpSpPr/>
          <p:nvPr/>
        </p:nvGrpSpPr>
        <p:grpSpPr>
          <a:xfrm rot="-4488281">
            <a:off x="40239" y="4373003"/>
            <a:ext cx="674345" cy="454950"/>
            <a:chOff x="192771" y="3915943"/>
            <a:chExt cx="674372" cy="454968"/>
          </a:xfrm>
        </p:grpSpPr>
        <p:sp>
          <p:nvSpPr>
            <p:cNvPr id="1214" name="Google Shape;1214;p18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18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18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7" name="Google Shape;1217;p18"/>
          <p:cNvGrpSpPr/>
          <p:nvPr/>
        </p:nvGrpSpPr>
        <p:grpSpPr>
          <a:xfrm rot="-3395269">
            <a:off x="-426463" y="4352431"/>
            <a:ext cx="819545" cy="347870"/>
            <a:chOff x="-1548595" y="5064988"/>
            <a:chExt cx="762313" cy="323577"/>
          </a:xfrm>
        </p:grpSpPr>
        <p:sp>
          <p:nvSpPr>
            <p:cNvPr id="1218" name="Google Shape;1218;p18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18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18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18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18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18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4" name="Google Shape;1224;p18"/>
          <p:cNvGrpSpPr/>
          <p:nvPr/>
        </p:nvGrpSpPr>
        <p:grpSpPr>
          <a:xfrm rot="-2549233">
            <a:off x="579286" y="4162190"/>
            <a:ext cx="1135362" cy="730408"/>
            <a:chOff x="-30260" y="4314762"/>
            <a:chExt cx="1135405" cy="730436"/>
          </a:xfrm>
        </p:grpSpPr>
        <p:sp>
          <p:nvSpPr>
            <p:cNvPr id="1225" name="Google Shape;1225;p18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18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18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18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18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18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1" name="Google Shape;1231;p18"/>
          <p:cNvGrpSpPr/>
          <p:nvPr/>
        </p:nvGrpSpPr>
        <p:grpSpPr>
          <a:xfrm rot="35931">
            <a:off x="6736188" y="-659431"/>
            <a:ext cx="3780581" cy="1968787"/>
            <a:chOff x="-2001175" y="4949325"/>
            <a:chExt cx="4294904" cy="2236627"/>
          </a:xfrm>
        </p:grpSpPr>
        <p:sp>
          <p:nvSpPr>
            <p:cNvPr id="1232" name="Google Shape;1232;p18"/>
            <p:cNvSpPr/>
            <p:nvPr/>
          </p:nvSpPr>
          <p:spPr>
            <a:xfrm>
              <a:off x="-1847246" y="4949325"/>
              <a:ext cx="4017470" cy="826835"/>
            </a:xfrm>
            <a:custGeom>
              <a:avLst/>
              <a:gdLst/>
              <a:ahLst/>
              <a:cxnLst/>
              <a:rect l="l" t="t" r="r" b="b"/>
              <a:pathLst>
                <a:path w="111705" h="22990" fill="none" extrusionOk="0">
                  <a:moveTo>
                    <a:pt x="0" y="3960"/>
                  </a:moveTo>
                  <a:cubicBezTo>
                    <a:pt x="34189" y="0"/>
                    <a:pt x="48747" y="22989"/>
                    <a:pt x="66277" y="22067"/>
                  </a:cubicBezTo>
                  <a:cubicBezTo>
                    <a:pt x="83794" y="21144"/>
                    <a:pt x="89509" y="7368"/>
                    <a:pt x="111704" y="553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18"/>
            <p:cNvSpPr/>
            <p:nvPr/>
          </p:nvSpPr>
          <p:spPr>
            <a:xfrm>
              <a:off x="-1885512" y="5029491"/>
              <a:ext cx="4086595" cy="992778"/>
            </a:xfrm>
            <a:custGeom>
              <a:avLst/>
              <a:gdLst/>
              <a:ahLst/>
              <a:cxnLst/>
              <a:rect l="l" t="t" r="r" b="b"/>
              <a:pathLst>
                <a:path w="113627" h="27604" fill="none" extrusionOk="0">
                  <a:moveTo>
                    <a:pt x="1" y="3294"/>
                  </a:moveTo>
                  <a:cubicBezTo>
                    <a:pt x="28346" y="1"/>
                    <a:pt x="44006" y="19735"/>
                    <a:pt x="60306" y="23131"/>
                  </a:cubicBezTo>
                  <a:cubicBezTo>
                    <a:pt x="81757" y="27603"/>
                    <a:pt x="93341" y="7959"/>
                    <a:pt x="113627" y="648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18"/>
            <p:cNvSpPr/>
            <p:nvPr/>
          </p:nvSpPr>
          <p:spPr>
            <a:xfrm>
              <a:off x="-1924210" y="5109693"/>
              <a:ext cx="4156187" cy="1266975"/>
            </a:xfrm>
            <a:custGeom>
              <a:avLst/>
              <a:gdLst/>
              <a:ahLst/>
              <a:cxnLst/>
              <a:rect l="l" t="t" r="r" b="b"/>
              <a:pathLst>
                <a:path w="115562" h="35228" fill="none" extrusionOk="0">
                  <a:moveTo>
                    <a:pt x="0" y="2628"/>
                  </a:moveTo>
                  <a:cubicBezTo>
                    <a:pt x="22502" y="1"/>
                    <a:pt x="39315" y="17710"/>
                    <a:pt x="54359" y="24207"/>
                  </a:cubicBezTo>
                  <a:cubicBezTo>
                    <a:pt x="79898" y="35227"/>
                    <a:pt x="97185" y="8548"/>
                    <a:pt x="115561" y="742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18"/>
            <p:cNvSpPr/>
            <p:nvPr/>
          </p:nvSpPr>
          <p:spPr>
            <a:xfrm>
              <a:off x="-1962944" y="5189895"/>
              <a:ext cx="4225780" cy="1578971"/>
            </a:xfrm>
            <a:custGeom>
              <a:avLst/>
              <a:gdLst/>
              <a:ahLst/>
              <a:cxnLst/>
              <a:rect l="l" t="t" r="r" b="b"/>
              <a:pathLst>
                <a:path w="117497" h="43903" fill="none" extrusionOk="0">
                  <a:moveTo>
                    <a:pt x="1" y="1961"/>
                  </a:moveTo>
                  <a:cubicBezTo>
                    <a:pt x="16672" y="0"/>
                    <a:pt x="34318" y="16223"/>
                    <a:pt x="48414" y="25270"/>
                  </a:cubicBezTo>
                  <a:cubicBezTo>
                    <a:pt x="77439" y="43902"/>
                    <a:pt x="101030" y="9124"/>
                    <a:pt x="117497" y="836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18"/>
            <p:cNvSpPr/>
            <p:nvPr/>
          </p:nvSpPr>
          <p:spPr>
            <a:xfrm>
              <a:off x="-2001175" y="5269629"/>
              <a:ext cx="4294904" cy="1916323"/>
            </a:xfrm>
            <a:custGeom>
              <a:avLst/>
              <a:gdLst/>
              <a:ahLst/>
              <a:cxnLst/>
              <a:rect l="l" t="t" r="r" b="b"/>
              <a:pathLst>
                <a:path w="119419" h="53283" fill="none" extrusionOk="0">
                  <a:moveTo>
                    <a:pt x="0" y="1307"/>
                  </a:moveTo>
                  <a:cubicBezTo>
                    <a:pt x="10816" y="0"/>
                    <a:pt x="28948" y="14878"/>
                    <a:pt x="42455" y="26359"/>
                  </a:cubicBezTo>
                  <a:cubicBezTo>
                    <a:pt x="74119" y="53282"/>
                    <a:pt x="104861" y="9726"/>
                    <a:pt x="119418" y="93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7" name="Google Shape;1237;p18"/>
          <p:cNvGrpSpPr/>
          <p:nvPr/>
        </p:nvGrpSpPr>
        <p:grpSpPr>
          <a:xfrm rot="-181404">
            <a:off x="7470622" y="-190479"/>
            <a:ext cx="1126939" cy="548823"/>
            <a:chOff x="1698430" y="4498823"/>
            <a:chExt cx="1589281" cy="773986"/>
          </a:xfrm>
        </p:grpSpPr>
        <p:sp>
          <p:nvSpPr>
            <p:cNvPr id="1238" name="Google Shape;1238;p18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18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18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18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18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18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18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18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18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18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8" name="Google Shape;1248;p18"/>
          <p:cNvGrpSpPr/>
          <p:nvPr/>
        </p:nvGrpSpPr>
        <p:grpSpPr>
          <a:xfrm rot="-2243800">
            <a:off x="8571224" y="381136"/>
            <a:ext cx="686405" cy="462496"/>
            <a:chOff x="897994" y="4240309"/>
            <a:chExt cx="967900" cy="652165"/>
          </a:xfrm>
        </p:grpSpPr>
        <p:sp>
          <p:nvSpPr>
            <p:cNvPr id="1249" name="Google Shape;1249;p18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18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18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18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18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2198937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p19"/>
          <p:cNvSpPr/>
          <p:nvPr/>
        </p:nvSpPr>
        <p:spPr>
          <a:xfrm rot="-195">
            <a:off x="2772300" y="-371441"/>
            <a:ext cx="8685780" cy="5889887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56" name="Google Shape;1256;p19"/>
          <p:cNvGrpSpPr/>
          <p:nvPr/>
        </p:nvGrpSpPr>
        <p:grpSpPr>
          <a:xfrm rot="1733086" flipH="1">
            <a:off x="-3162295" y="3356722"/>
            <a:ext cx="8557404" cy="2706265"/>
            <a:chOff x="-2247300" y="3512811"/>
            <a:chExt cx="12801645" cy="4048499"/>
          </a:xfrm>
        </p:grpSpPr>
        <p:sp>
          <p:nvSpPr>
            <p:cNvPr id="1257" name="Google Shape;1257;p19"/>
            <p:cNvSpPr/>
            <p:nvPr/>
          </p:nvSpPr>
          <p:spPr>
            <a:xfrm>
              <a:off x="-2247300" y="3512811"/>
              <a:ext cx="12801645" cy="1688725"/>
            </a:xfrm>
            <a:custGeom>
              <a:avLst/>
              <a:gdLst/>
              <a:ahLst/>
              <a:cxnLst/>
              <a:rect l="l" t="t" r="r" b="b"/>
              <a:pathLst>
                <a:path w="197984" h="26117" fill="none" extrusionOk="0">
                  <a:moveTo>
                    <a:pt x="197984" y="26116"/>
                  </a:moveTo>
                  <a:cubicBezTo>
                    <a:pt x="177481" y="6472"/>
                    <a:pt x="154299" y="4549"/>
                    <a:pt x="142100" y="5959"/>
                  </a:cubicBezTo>
                  <a:cubicBezTo>
                    <a:pt x="119995" y="8522"/>
                    <a:pt x="114190" y="21567"/>
                    <a:pt x="96672" y="22490"/>
                  </a:cubicBezTo>
                  <a:cubicBezTo>
                    <a:pt x="79155" y="23412"/>
                    <a:pt x="64547" y="0"/>
                    <a:pt x="30409" y="4383"/>
                  </a:cubicBezTo>
                  <a:cubicBezTo>
                    <a:pt x="21669" y="5511"/>
                    <a:pt x="4049" y="8176"/>
                    <a:pt x="0" y="1987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19"/>
            <p:cNvSpPr/>
            <p:nvPr/>
          </p:nvSpPr>
          <p:spPr>
            <a:xfrm>
              <a:off x="-2244002" y="3666057"/>
              <a:ext cx="12672390" cy="1858587"/>
            </a:xfrm>
            <a:custGeom>
              <a:avLst/>
              <a:gdLst/>
              <a:ahLst/>
              <a:cxnLst/>
              <a:rect l="l" t="t" r="r" b="b"/>
              <a:pathLst>
                <a:path w="195985" h="28744" fill="none" extrusionOk="0">
                  <a:moveTo>
                    <a:pt x="195985" y="28744"/>
                  </a:moveTo>
                  <a:cubicBezTo>
                    <a:pt x="176725" y="8843"/>
                    <a:pt x="155914" y="4922"/>
                    <a:pt x="142907" y="6767"/>
                  </a:cubicBezTo>
                  <a:cubicBezTo>
                    <a:pt x="121648" y="9778"/>
                    <a:pt x="111051" y="27885"/>
                    <a:pt x="89599" y="23413"/>
                  </a:cubicBezTo>
                  <a:cubicBezTo>
                    <a:pt x="73286" y="20017"/>
                    <a:pt x="57601" y="1"/>
                    <a:pt x="29281" y="3576"/>
                  </a:cubicBezTo>
                  <a:cubicBezTo>
                    <a:pt x="20529" y="4665"/>
                    <a:pt x="4216" y="8984"/>
                    <a:pt x="0" y="405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19"/>
            <p:cNvSpPr/>
            <p:nvPr/>
          </p:nvSpPr>
          <p:spPr>
            <a:xfrm>
              <a:off x="-2240705" y="3822665"/>
              <a:ext cx="12542359" cy="2283662"/>
            </a:xfrm>
            <a:custGeom>
              <a:avLst/>
              <a:gdLst/>
              <a:ahLst/>
              <a:cxnLst/>
              <a:rect l="l" t="t" r="r" b="b"/>
              <a:pathLst>
                <a:path w="193974" h="35318" fill="none" extrusionOk="0">
                  <a:moveTo>
                    <a:pt x="193973" y="31319"/>
                  </a:moveTo>
                  <a:cubicBezTo>
                    <a:pt x="175969" y="11162"/>
                    <a:pt x="157516" y="5204"/>
                    <a:pt x="143715" y="7510"/>
                  </a:cubicBezTo>
                  <a:cubicBezTo>
                    <a:pt x="123289" y="10919"/>
                    <a:pt x="108065" y="35317"/>
                    <a:pt x="82526" y="24297"/>
                  </a:cubicBezTo>
                  <a:cubicBezTo>
                    <a:pt x="67482" y="17800"/>
                    <a:pt x="50656" y="1"/>
                    <a:pt x="28167" y="2718"/>
                  </a:cubicBezTo>
                  <a:cubicBezTo>
                    <a:pt x="19389" y="3781"/>
                    <a:pt x="4383" y="9740"/>
                    <a:pt x="1" y="6062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19"/>
            <p:cNvSpPr/>
            <p:nvPr/>
          </p:nvSpPr>
          <p:spPr>
            <a:xfrm>
              <a:off x="-2237407" y="3974295"/>
              <a:ext cx="12413103" cy="2837151"/>
            </a:xfrm>
            <a:custGeom>
              <a:avLst/>
              <a:gdLst/>
              <a:ahLst/>
              <a:cxnLst/>
              <a:rect l="l" t="t" r="r" b="b"/>
              <a:pathLst>
                <a:path w="191975" h="43878" fill="none" extrusionOk="0">
                  <a:moveTo>
                    <a:pt x="191974" y="33959"/>
                  </a:moveTo>
                  <a:cubicBezTo>
                    <a:pt x="175213" y="13559"/>
                    <a:pt x="159118" y="5537"/>
                    <a:pt x="144522" y="8343"/>
                  </a:cubicBezTo>
                  <a:cubicBezTo>
                    <a:pt x="124916" y="12085"/>
                    <a:pt x="104477" y="43877"/>
                    <a:pt x="75452" y="25245"/>
                  </a:cubicBezTo>
                  <a:cubicBezTo>
                    <a:pt x="61344" y="16198"/>
                    <a:pt x="43711" y="1"/>
                    <a:pt x="27039" y="1936"/>
                  </a:cubicBezTo>
                  <a:cubicBezTo>
                    <a:pt x="18236" y="2961"/>
                    <a:pt x="4537" y="10573"/>
                    <a:pt x="1" y="815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19"/>
            <p:cNvSpPr/>
            <p:nvPr/>
          </p:nvSpPr>
          <p:spPr>
            <a:xfrm>
              <a:off x="-2234045" y="4125148"/>
              <a:ext cx="12283784" cy="3436162"/>
            </a:xfrm>
            <a:custGeom>
              <a:avLst/>
              <a:gdLst/>
              <a:ahLst/>
              <a:cxnLst/>
              <a:rect l="l" t="t" r="r" b="b"/>
              <a:pathLst>
                <a:path w="189975" h="53142" fill="none" extrusionOk="0">
                  <a:moveTo>
                    <a:pt x="189975" y="36624"/>
                  </a:moveTo>
                  <a:cubicBezTo>
                    <a:pt x="174456" y="15980"/>
                    <a:pt x="160719" y="5856"/>
                    <a:pt x="145329" y="9175"/>
                  </a:cubicBezTo>
                  <a:cubicBezTo>
                    <a:pt x="126543" y="13237"/>
                    <a:pt x="100030" y="53141"/>
                    <a:pt x="68378" y="26218"/>
                  </a:cubicBezTo>
                  <a:cubicBezTo>
                    <a:pt x="54872" y="14737"/>
                    <a:pt x="36752" y="0"/>
                    <a:pt x="25924" y="1166"/>
                  </a:cubicBezTo>
                  <a:cubicBezTo>
                    <a:pt x="17095" y="2127"/>
                    <a:pt x="4703" y="11418"/>
                    <a:pt x="0" y="1023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2" name="Google Shape;1262;p19"/>
          <p:cNvGrpSpPr/>
          <p:nvPr/>
        </p:nvGrpSpPr>
        <p:grpSpPr>
          <a:xfrm rot="1733086" flipH="1">
            <a:off x="3497288" y="5333739"/>
            <a:ext cx="263660" cy="398257"/>
            <a:chOff x="159762" y="4811199"/>
            <a:chExt cx="394428" cy="595782"/>
          </a:xfrm>
        </p:grpSpPr>
        <p:sp>
          <p:nvSpPr>
            <p:cNvPr id="1263" name="Google Shape;1263;p19"/>
            <p:cNvSpPr/>
            <p:nvPr/>
          </p:nvSpPr>
          <p:spPr>
            <a:xfrm>
              <a:off x="344498" y="5198129"/>
              <a:ext cx="209692" cy="194239"/>
            </a:xfrm>
            <a:custGeom>
              <a:avLst/>
              <a:gdLst/>
              <a:ahLst/>
              <a:cxnLst/>
              <a:rect l="l" t="t" r="r" b="b"/>
              <a:pathLst>
                <a:path w="3243" h="3004" extrusionOk="0">
                  <a:moveTo>
                    <a:pt x="1963" y="0"/>
                  </a:moveTo>
                  <a:cubicBezTo>
                    <a:pt x="1465" y="0"/>
                    <a:pt x="917" y="284"/>
                    <a:pt x="552" y="795"/>
                  </a:cubicBezTo>
                  <a:cubicBezTo>
                    <a:pt x="1" y="1551"/>
                    <a:pt x="65" y="2487"/>
                    <a:pt x="718" y="2858"/>
                  </a:cubicBezTo>
                  <a:cubicBezTo>
                    <a:pt x="892" y="2957"/>
                    <a:pt x="1085" y="3003"/>
                    <a:pt x="1284" y="3003"/>
                  </a:cubicBezTo>
                  <a:cubicBezTo>
                    <a:pt x="1836" y="3003"/>
                    <a:pt x="2436" y="2648"/>
                    <a:pt x="2794" y="2064"/>
                  </a:cubicBezTo>
                  <a:cubicBezTo>
                    <a:pt x="3243" y="1321"/>
                    <a:pt x="3115" y="475"/>
                    <a:pt x="2525" y="142"/>
                  </a:cubicBezTo>
                  <a:cubicBezTo>
                    <a:pt x="2356" y="46"/>
                    <a:pt x="2163" y="0"/>
                    <a:pt x="1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19"/>
            <p:cNvSpPr/>
            <p:nvPr/>
          </p:nvSpPr>
          <p:spPr>
            <a:xfrm>
              <a:off x="344498" y="5185714"/>
              <a:ext cx="209692" cy="221267"/>
            </a:xfrm>
            <a:custGeom>
              <a:avLst/>
              <a:gdLst/>
              <a:ahLst/>
              <a:cxnLst/>
              <a:rect l="l" t="t" r="r" b="b"/>
              <a:pathLst>
                <a:path w="3243" h="3422" fill="none" extrusionOk="0">
                  <a:moveTo>
                    <a:pt x="718" y="3050"/>
                  </a:moveTo>
                  <a:cubicBezTo>
                    <a:pt x="65" y="2679"/>
                    <a:pt x="1" y="1743"/>
                    <a:pt x="552" y="987"/>
                  </a:cubicBezTo>
                  <a:cubicBezTo>
                    <a:pt x="1064" y="270"/>
                    <a:pt x="1936" y="1"/>
                    <a:pt x="2525" y="334"/>
                  </a:cubicBezTo>
                  <a:cubicBezTo>
                    <a:pt x="3115" y="667"/>
                    <a:pt x="3243" y="1513"/>
                    <a:pt x="2794" y="2256"/>
                  </a:cubicBezTo>
                  <a:cubicBezTo>
                    <a:pt x="2307" y="3050"/>
                    <a:pt x="1372" y="3422"/>
                    <a:pt x="718" y="305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19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19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fill="none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67" name="Google Shape;1267;p19"/>
          <p:cNvSpPr/>
          <p:nvPr/>
        </p:nvSpPr>
        <p:spPr>
          <a:xfrm rot="1732673" flipH="1">
            <a:off x="451036" y="3863166"/>
            <a:ext cx="310185" cy="342340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noFill/>
          <a:ln w="28575" cap="rnd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68" name="Google Shape;1268;p19"/>
          <p:cNvGrpSpPr/>
          <p:nvPr/>
        </p:nvGrpSpPr>
        <p:grpSpPr>
          <a:xfrm rot="1733086" flipH="1">
            <a:off x="29897" y="3154454"/>
            <a:ext cx="381657" cy="715082"/>
            <a:chOff x="5906877" y="4080403"/>
            <a:chExt cx="570948" cy="1069743"/>
          </a:xfrm>
        </p:grpSpPr>
        <p:sp>
          <p:nvSpPr>
            <p:cNvPr id="1269" name="Google Shape;1269;p19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19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19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2" name="Google Shape;1272;p19"/>
          <p:cNvGrpSpPr/>
          <p:nvPr/>
        </p:nvGrpSpPr>
        <p:grpSpPr>
          <a:xfrm rot="223104">
            <a:off x="4319535" y="4963406"/>
            <a:ext cx="489097" cy="546230"/>
            <a:chOff x="5491728" y="4594881"/>
            <a:chExt cx="639501" cy="714204"/>
          </a:xfrm>
        </p:grpSpPr>
        <p:sp>
          <p:nvSpPr>
            <p:cNvPr id="1273" name="Google Shape;1273;p19"/>
            <p:cNvSpPr/>
            <p:nvPr/>
          </p:nvSpPr>
          <p:spPr>
            <a:xfrm rot="1509493" flipH="1">
              <a:off x="5674061" y="5086641"/>
              <a:ext cx="260075" cy="164680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74" name="Google Shape;1274;p19"/>
            <p:cNvGrpSpPr/>
            <p:nvPr/>
          </p:nvGrpSpPr>
          <p:grpSpPr>
            <a:xfrm rot="1509639" flipH="1">
              <a:off x="5595986" y="4658670"/>
              <a:ext cx="430984" cy="586627"/>
              <a:chOff x="-1795774" y="3888167"/>
              <a:chExt cx="493101" cy="671176"/>
            </a:xfrm>
          </p:grpSpPr>
          <p:sp>
            <p:nvSpPr>
              <p:cNvPr id="1275" name="Google Shape;1275;p19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19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77" name="Google Shape;1277;p19"/>
          <p:cNvGrpSpPr/>
          <p:nvPr/>
        </p:nvGrpSpPr>
        <p:grpSpPr>
          <a:xfrm rot="-1286215">
            <a:off x="2224354" y="4494121"/>
            <a:ext cx="646985" cy="435935"/>
            <a:chOff x="897994" y="4240309"/>
            <a:chExt cx="967900" cy="652165"/>
          </a:xfrm>
        </p:grpSpPr>
        <p:sp>
          <p:nvSpPr>
            <p:cNvPr id="1278" name="Google Shape;1278;p19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19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19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" name="Google Shape;1281;p19"/>
          <p:cNvGrpSpPr/>
          <p:nvPr/>
        </p:nvGrpSpPr>
        <p:grpSpPr>
          <a:xfrm rot="-1286215">
            <a:off x="3885689" y="4912124"/>
            <a:ext cx="353986" cy="444231"/>
            <a:chOff x="-1130414" y="3808634"/>
            <a:chExt cx="529568" cy="664577"/>
          </a:xfrm>
        </p:grpSpPr>
        <p:sp>
          <p:nvSpPr>
            <p:cNvPr id="1282" name="Google Shape;1282;p19"/>
            <p:cNvSpPr/>
            <p:nvPr/>
          </p:nvSpPr>
          <p:spPr>
            <a:xfrm>
              <a:off x="-891751" y="3820984"/>
              <a:ext cx="290905" cy="163654"/>
            </a:xfrm>
            <a:custGeom>
              <a:avLst/>
              <a:gdLst/>
              <a:ahLst/>
              <a:cxnLst/>
              <a:rect l="l" t="t" r="r" b="b"/>
              <a:pathLst>
                <a:path w="4499" h="2531" extrusionOk="0">
                  <a:moveTo>
                    <a:pt x="3318" y="1"/>
                  </a:moveTo>
                  <a:cubicBezTo>
                    <a:pt x="2767" y="1"/>
                    <a:pt x="2047" y="215"/>
                    <a:pt x="1410" y="591"/>
                  </a:cubicBezTo>
                  <a:cubicBezTo>
                    <a:pt x="449" y="1142"/>
                    <a:pt x="0" y="1885"/>
                    <a:pt x="334" y="2269"/>
                  </a:cubicBezTo>
                  <a:cubicBezTo>
                    <a:pt x="481" y="2444"/>
                    <a:pt x="763" y="2530"/>
                    <a:pt x="1119" y="2530"/>
                  </a:cubicBezTo>
                  <a:cubicBezTo>
                    <a:pt x="1598" y="2530"/>
                    <a:pt x="2211" y="2373"/>
                    <a:pt x="2807" y="2064"/>
                  </a:cubicBezTo>
                  <a:cubicBezTo>
                    <a:pt x="3922" y="1501"/>
                    <a:pt x="4498" y="642"/>
                    <a:pt x="4050" y="219"/>
                  </a:cubicBezTo>
                  <a:cubicBezTo>
                    <a:pt x="3892" y="70"/>
                    <a:pt x="3632" y="1"/>
                    <a:pt x="3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19"/>
            <p:cNvSpPr/>
            <p:nvPr/>
          </p:nvSpPr>
          <p:spPr>
            <a:xfrm>
              <a:off x="-891751" y="3808634"/>
              <a:ext cx="290905" cy="185639"/>
            </a:xfrm>
            <a:custGeom>
              <a:avLst/>
              <a:gdLst/>
              <a:ahLst/>
              <a:cxnLst/>
              <a:rect l="l" t="t" r="r" b="b"/>
              <a:pathLst>
                <a:path w="4499" h="2871" fill="none" extrusionOk="0">
                  <a:moveTo>
                    <a:pt x="4050" y="410"/>
                  </a:moveTo>
                  <a:cubicBezTo>
                    <a:pt x="4498" y="833"/>
                    <a:pt x="3922" y="1692"/>
                    <a:pt x="2807" y="2255"/>
                  </a:cubicBezTo>
                  <a:cubicBezTo>
                    <a:pt x="1769" y="2794"/>
                    <a:pt x="680" y="2870"/>
                    <a:pt x="334" y="2460"/>
                  </a:cubicBezTo>
                  <a:cubicBezTo>
                    <a:pt x="0" y="2076"/>
                    <a:pt x="449" y="1333"/>
                    <a:pt x="1410" y="782"/>
                  </a:cubicBezTo>
                  <a:cubicBezTo>
                    <a:pt x="2410" y="192"/>
                    <a:pt x="3614" y="0"/>
                    <a:pt x="4050" y="41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19"/>
            <p:cNvSpPr/>
            <p:nvPr/>
          </p:nvSpPr>
          <p:spPr>
            <a:xfrm>
              <a:off x="-1130414" y="3927092"/>
              <a:ext cx="258640" cy="546118"/>
            </a:xfrm>
            <a:custGeom>
              <a:avLst/>
              <a:gdLst/>
              <a:ahLst/>
              <a:cxnLst/>
              <a:rect l="l" t="t" r="r" b="b"/>
              <a:pathLst>
                <a:path w="4000" h="8446" fill="none" extrusionOk="0">
                  <a:moveTo>
                    <a:pt x="3999" y="1"/>
                  </a:moveTo>
                  <a:lnTo>
                    <a:pt x="1" y="8445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5" name="Google Shape;1285;p19"/>
          <p:cNvGrpSpPr/>
          <p:nvPr/>
        </p:nvGrpSpPr>
        <p:grpSpPr>
          <a:xfrm rot="-1286215">
            <a:off x="3030094" y="4559747"/>
            <a:ext cx="916125" cy="388867"/>
            <a:chOff x="255847" y="3748111"/>
            <a:chExt cx="1370537" cy="581751"/>
          </a:xfrm>
        </p:grpSpPr>
        <p:sp>
          <p:nvSpPr>
            <p:cNvPr id="1286" name="Google Shape;1286;p19"/>
            <p:cNvSpPr/>
            <p:nvPr/>
          </p:nvSpPr>
          <p:spPr>
            <a:xfrm>
              <a:off x="255847" y="4064917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19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19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19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19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19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2" name="Google Shape;1292;p19"/>
          <p:cNvGrpSpPr/>
          <p:nvPr/>
        </p:nvGrpSpPr>
        <p:grpSpPr>
          <a:xfrm rot="-1286215">
            <a:off x="957308" y="4495379"/>
            <a:ext cx="1062343" cy="517365"/>
            <a:chOff x="1698430" y="4498823"/>
            <a:chExt cx="1589281" cy="773986"/>
          </a:xfrm>
        </p:grpSpPr>
        <p:sp>
          <p:nvSpPr>
            <p:cNvPr id="1293" name="Google Shape;1293;p19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19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19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19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19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19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9" name="Google Shape;1299;p19"/>
          <p:cNvGrpSpPr/>
          <p:nvPr/>
        </p:nvGrpSpPr>
        <p:grpSpPr>
          <a:xfrm rot="1733086" flipH="1">
            <a:off x="-541853" y="2660796"/>
            <a:ext cx="558917" cy="617053"/>
            <a:chOff x="6799261" y="3792016"/>
            <a:chExt cx="836125" cy="923094"/>
          </a:xfrm>
        </p:grpSpPr>
        <p:sp>
          <p:nvSpPr>
            <p:cNvPr id="1300" name="Google Shape;1300;p19"/>
            <p:cNvSpPr/>
            <p:nvPr/>
          </p:nvSpPr>
          <p:spPr>
            <a:xfrm>
              <a:off x="6799261" y="4450327"/>
              <a:ext cx="253597" cy="227733"/>
            </a:xfrm>
            <a:custGeom>
              <a:avLst/>
              <a:gdLst/>
              <a:ahLst/>
              <a:cxnLst/>
              <a:rect l="l" t="t" r="r" b="b"/>
              <a:pathLst>
                <a:path w="3922" h="3522" extrusionOk="0">
                  <a:moveTo>
                    <a:pt x="2548" y="0"/>
                  </a:moveTo>
                  <a:cubicBezTo>
                    <a:pt x="2122" y="0"/>
                    <a:pt x="1633" y="183"/>
                    <a:pt x="1192" y="545"/>
                  </a:cubicBezTo>
                  <a:cubicBezTo>
                    <a:pt x="346" y="1250"/>
                    <a:pt x="0" y="2352"/>
                    <a:pt x="423" y="3031"/>
                  </a:cubicBezTo>
                  <a:cubicBezTo>
                    <a:pt x="625" y="3358"/>
                    <a:pt x="974" y="3522"/>
                    <a:pt x="1377" y="3522"/>
                  </a:cubicBezTo>
                  <a:cubicBezTo>
                    <a:pt x="1796" y="3522"/>
                    <a:pt x="2273" y="3345"/>
                    <a:pt x="2704" y="2993"/>
                  </a:cubicBezTo>
                  <a:cubicBezTo>
                    <a:pt x="3563" y="2288"/>
                    <a:pt x="3922" y="1173"/>
                    <a:pt x="3499" y="494"/>
                  </a:cubicBezTo>
                  <a:cubicBezTo>
                    <a:pt x="3299" y="164"/>
                    <a:pt x="2952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19"/>
            <p:cNvSpPr/>
            <p:nvPr/>
          </p:nvSpPr>
          <p:spPr>
            <a:xfrm>
              <a:off x="6799261" y="4438300"/>
              <a:ext cx="253597" cy="251139"/>
            </a:xfrm>
            <a:custGeom>
              <a:avLst/>
              <a:gdLst/>
              <a:ahLst/>
              <a:cxnLst/>
              <a:rect l="l" t="t" r="r" b="b"/>
              <a:pathLst>
                <a:path w="3922" h="3884" fill="none" extrusionOk="0">
                  <a:moveTo>
                    <a:pt x="3499" y="680"/>
                  </a:moveTo>
                  <a:cubicBezTo>
                    <a:pt x="3922" y="1359"/>
                    <a:pt x="3563" y="2474"/>
                    <a:pt x="2704" y="3179"/>
                  </a:cubicBezTo>
                  <a:cubicBezTo>
                    <a:pt x="1859" y="3871"/>
                    <a:pt x="833" y="3884"/>
                    <a:pt x="423" y="3217"/>
                  </a:cubicBezTo>
                  <a:cubicBezTo>
                    <a:pt x="0" y="2538"/>
                    <a:pt x="346" y="1436"/>
                    <a:pt x="1192" y="731"/>
                  </a:cubicBezTo>
                  <a:cubicBezTo>
                    <a:pt x="2051" y="27"/>
                    <a:pt x="3089" y="1"/>
                    <a:pt x="3499" y="68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19"/>
            <p:cNvSpPr/>
            <p:nvPr/>
          </p:nvSpPr>
          <p:spPr>
            <a:xfrm>
              <a:off x="7369310" y="4471213"/>
              <a:ext cx="266076" cy="232323"/>
            </a:xfrm>
            <a:custGeom>
              <a:avLst/>
              <a:gdLst/>
              <a:ahLst/>
              <a:cxnLst/>
              <a:rect l="l" t="t" r="r" b="b"/>
              <a:pathLst>
                <a:path w="4115" h="3593" extrusionOk="0">
                  <a:moveTo>
                    <a:pt x="2700" y="1"/>
                  </a:moveTo>
                  <a:cubicBezTo>
                    <a:pt x="2254" y="1"/>
                    <a:pt x="1743" y="187"/>
                    <a:pt x="1282" y="556"/>
                  </a:cubicBezTo>
                  <a:cubicBezTo>
                    <a:pt x="385" y="1273"/>
                    <a:pt x="1" y="2401"/>
                    <a:pt x="424" y="3093"/>
                  </a:cubicBezTo>
                  <a:cubicBezTo>
                    <a:pt x="631" y="3426"/>
                    <a:pt x="993" y="3593"/>
                    <a:pt x="1414" y="3593"/>
                  </a:cubicBezTo>
                  <a:cubicBezTo>
                    <a:pt x="1850" y="3593"/>
                    <a:pt x="2350" y="3413"/>
                    <a:pt x="2807" y="3054"/>
                  </a:cubicBezTo>
                  <a:cubicBezTo>
                    <a:pt x="3717" y="2337"/>
                    <a:pt x="4114" y="1196"/>
                    <a:pt x="3691" y="504"/>
                  </a:cubicBezTo>
                  <a:cubicBezTo>
                    <a:pt x="3486" y="168"/>
                    <a:pt x="3122" y="1"/>
                    <a:pt x="2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19"/>
            <p:cNvSpPr/>
            <p:nvPr/>
          </p:nvSpPr>
          <p:spPr>
            <a:xfrm>
              <a:off x="7369310" y="4459056"/>
              <a:ext cx="266076" cy="256054"/>
            </a:xfrm>
            <a:custGeom>
              <a:avLst/>
              <a:gdLst/>
              <a:ahLst/>
              <a:cxnLst/>
              <a:rect l="l" t="t" r="r" b="b"/>
              <a:pathLst>
                <a:path w="4115" h="3960" fill="none" extrusionOk="0">
                  <a:moveTo>
                    <a:pt x="3691" y="692"/>
                  </a:moveTo>
                  <a:cubicBezTo>
                    <a:pt x="4114" y="1384"/>
                    <a:pt x="3717" y="2525"/>
                    <a:pt x="2807" y="3242"/>
                  </a:cubicBezTo>
                  <a:cubicBezTo>
                    <a:pt x="1910" y="3947"/>
                    <a:pt x="847" y="3960"/>
                    <a:pt x="424" y="3281"/>
                  </a:cubicBezTo>
                  <a:cubicBezTo>
                    <a:pt x="1" y="2589"/>
                    <a:pt x="385" y="1461"/>
                    <a:pt x="1282" y="744"/>
                  </a:cubicBezTo>
                  <a:cubicBezTo>
                    <a:pt x="2179" y="26"/>
                    <a:pt x="3269" y="0"/>
                    <a:pt x="3691" y="69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19"/>
            <p:cNvSpPr/>
            <p:nvPr/>
          </p:nvSpPr>
          <p:spPr>
            <a:xfrm>
              <a:off x="6865538" y="3792016"/>
              <a:ext cx="750767" cy="732533"/>
            </a:xfrm>
            <a:custGeom>
              <a:avLst/>
              <a:gdLst/>
              <a:ahLst/>
              <a:cxnLst/>
              <a:rect l="l" t="t" r="r" b="b"/>
              <a:pathLst>
                <a:path w="11611" h="11329" fill="none" extrusionOk="0">
                  <a:moveTo>
                    <a:pt x="2615" y="11008"/>
                  </a:moveTo>
                  <a:lnTo>
                    <a:pt x="1" y="1"/>
                  </a:lnTo>
                  <a:lnTo>
                    <a:pt x="8638" y="398"/>
                  </a:lnTo>
                  <a:lnTo>
                    <a:pt x="11611" y="11329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19"/>
            <p:cNvSpPr/>
            <p:nvPr/>
          </p:nvSpPr>
          <p:spPr>
            <a:xfrm>
              <a:off x="6901166" y="3942029"/>
              <a:ext cx="567650" cy="40671"/>
            </a:xfrm>
            <a:custGeom>
              <a:avLst/>
              <a:gdLst/>
              <a:ahLst/>
              <a:cxnLst/>
              <a:rect l="l" t="t" r="r" b="b"/>
              <a:pathLst>
                <a:path w="8779" h="629" fill="none" extrusionOk="0">
                  <a:moveTo>
                    <a:pt x="1" y="0"/>
                  </a:moveTo>
                  <a:lnTo>
                    <a:pt x="8779" y="628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6" name="Google Shape;1306;p19"/>
          <p:cNvGrpSpPr/>
          <p:nvPr/>
        </p:nvGrpSpPr>
        <p:grpSpPr>
          <a:xfrm rot="1733086" flipH="1">
            <a:off x="731158" y="4175482"/>
            <a:ext cx="412130" cy="532293"/>
            <a:chOff x="3429335" y="3683515"/>
            <a:chExt cx="616535" cy="796296"/>
          </a:xfrm>
        </p:grpSpPr>
        <p:sp>
          <p:nvSpPr>
            <p:cNvPr id="1307" name="Google Shape;1307;p19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19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19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19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19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19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3" name="Google Shape;1313;p19"/>
          <p:cNvGrpSpPr/>
          <p:nvPr/>
        </p:nvGrpSpPr>
        <p:grpSpPr>
          <a:xfrm rot="1733086" flipH="1">
            <a:off x="4731206" y="4861364"/>
            <a:ext cx="412130" cy="532336"/>
            <a:chOff x="-1381427" y="4599887"/>
            <a:chExt cx="616535" cy="796360"/>
          </a:xfrm>
        </p:grpSpPr>
        <p:sp>
          <p:nvSpPr>
            <p:cNvPr id="1314" name="Google Shape;1314;p19"/>
            <p:cNvSpPr/>
            <p:nvPr/>
          </p:nvSpPr>
          <p:spPr>
            <a:xfrm>
              <a:off x="-1381427" y="4960888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314" y="1"/>
                  </a:moveTo>
                  <a:cubicBezTo>
                    <a:pt x="649" y="1"/>
                    <a:pt x="88" y="396"/>
                    <a:pt x="51" y="927"/>
                  </a:cubicBezTo>
                  <a:cubicBezTo>
                    <a:pt x="0" y="1491"/>
                    <a:pt x="538" y="2004"/>
                    <a:pt x="1256" y="2068"/>
                  </a:cubicBezTo>
                  <a:cubicBezTo>
                    <a:pt x="1306" y="2072"/>
                    <a:pt x="1355" y="2075"/>
                    <a:pt x="1403" y="2075"/>
                  </a:cubicBezTo>
                  <a:cubicBezTo>
                    <a:pt x="2056" y="2075"/>
                    <a:pt x="2592" y="1683"/>
                    <a:pt x="2640" y="1158"/>
                  </a:cubicBezTo>
                  <a:cubicBezTo>
                    <a:pt x="2691" y="581"/>
                    <a:pt x="2153" y="69"/>
                    <a:pt x="1435" y="5"/>
                  </a:cubicBezTo>
                  <a:cubicBezTo>
                    <a:pt x="1395" y="2"/>
                    <a:pt x="1354" y="1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19"/>
            <p:cNvSpPr/>
            <p:nvPr/>
          </p:nvSpPr>
          <p:spPr>
            <a:xfrm>
              <a:off x="-1381427" y="495784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40" y="1205"/>
                  </a:moveTo>
                  <a:cubicBezTo>
                    <a:pt x="2589" y="1769"/>
                    <a:pt x="1974" y="2179"/>
                    <a:pt x="1256" y="2115"/>
                  </a:cubicBezTo>
                  <a:cubicBezTo>
                    <a:pt x="538" y="2051"/>
                    <a:pt x="0" y="1538"/>
                    <a:pt x="51" y="974"/>
                  </a:cubicBezTo>
                  <a:cubicBezTo>
                    <a:pt x="90" y="411"/>
                    <a:pt x="718" y="1"/>
                    <a:pt x="1435" y="52"/>
                  </a:cubicBezTo>
                  <a:cubicBezTo>
                    <a:pt x="2153" y="116"/>
                    <a:pt x="2691" y="628"/>
                    <a:pt x="2640" y="120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19"/>
            <p:cNvSpPr/>
            <p:nvPr/>
          </p:nvSpPr>
          <p:spPr>
            <a:xfrm>
              <a:off x="-1098925" y="5259039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0"/>
                  </a:moveTo>
                  <a:cubicBezTo>
                    <a:pt x="636" y="0"/>
                    <a:pt x="100" y="392"/>
                    <a:pt x="52" y="917"/>
                  </a:cubicBezTo>
                  <a:cubicBezTo>
                    <a:pt x="1" y="1493"/>
                    <a:pt x="539" y="2006"/>
                    <a:pt x="1257" y="2070"/>
                  </a:cubicBezTo>
                  <a:cubicBezTo>
                    <a:pt x="1297" y="2073"/>
                    <a:pt x="1338" y="2074"/>
                    <a:pt x="1378" y="2074"/>
                  </a:cubicBezTo>
                  <a:cubicBezTo>
                    <a:pt x="2044" y="2074"/>
                    <a:pt x="2605" y="1679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19"/>
            <p:cNvSpPr/>
            <p:nvPr/>
          </p:nvSpPr>
          <p:spPr>
            <a:xfrm>
              <a:off x="-1098925" y="525528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53" y="1206"/>
                  </a:moveTo>
                  <a:cubicBezTo>
                    <a:pt x="2602" y="1769"/>
                    <a:pt x="1974" y="2179"/>
                    <a:pt x="1257" y="2128"/>
                  </a:cubicBezTo>
                  <a:cubicBezTo>
                    <a:pt x="539" y="2064"/>
                    <a:pt x="1" y="1551"/>
                    <a:pt x="52" y="975"/>
                  </a:cubicBezTo>
                  <a:cubicBezTo>
                    <a:pt x="103" y="411"/>
                    <a:pt x="718" y="1"/>
                    <a:pt x="1436" y="65"/>
                  </a:cubicBezTo>
                  <a:cubicBezTo>
                    <a:pt x="2154" y="129"/>
                    <a:pt x="2692" y="642"/>
                    <a:pt x="2653" y="12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19"/>
            <p:cNvSpPr/>
            <p:nvPr/>
          </p:nvSpPr>
          <p:spPr>
            <a:xfrm>
              <a:off x="-1214926" y="4599887"/>
              <a:ext cx="450034" cy="748310"/>
            </a:xfrm>
            <a:custGeom>
              <a:avLst/>
              <a:gdLst/>
              <a:ahLst/>
              <a:cxnLst/>
              <a:rect l="l" t="t" r="r" b="b"/>
              <a:pathLst>
                <a:path w="6960" h="11573" fill="none" extrusionOk="0">
                  <a:moveTo>
                    <a:pt x="1" y="6972"/>
                  </a:moveTo>
                  <a:lnTo>
                    <a:pt x="2897" y="1"/>
                  </a:lnTo>
                  <a:lnTo>
                    <a:pt x="6959" y="4537"/>
                  </a:lnTo>
                  <a:lnTo>
                    <a:pt x="4383" y="11572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19"/>
            <p:cNvSpPr/>
            <p:nvPr/>
          </p:nvSpPr>
          <p:spPr>
            <a:xfrm>
              <a:off x="-1066594" y="4694357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1" y="1"/>
                  </a:moveTo>
                  <a:lnTo>
                    <a:pt x="4063" y="4691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0" name="Google Shape;1320;p19"/>
          <p:cNvGrpSpPr/>
          <p:nvPr/>
        </p:nvGrpSpPr>
        <p:grpSpPr>
          <a:xfrm rot="1385326">
            <a:off x="6308460" y="-214460"/>
            <a:ext cx="3039911" cy="1424201"/>
            <a:chOff x="5250782" y="5679875"/>
            <a:chExt cx="3039575" cy="1424044"/>
          </a:xfrm>
        </p:grpSpPr>
        <p:grpSp>
          <p:nvGrpSpPr>
            <p:cNvPr id="1321" name="Google Shape;1321;p19"/>
            <p:cNvGrpSpPr/>
            <p:nvPr/>
          </p:nvGrpSpPr>
          <p:grpSpPr>
            <a:xfrm>
              <a:off x="5250782" y="5679875"/>
              <a:ext cx="3039575" cy="1424044"/>
              <a:chOff x="5250782" y="5679875"/>
              <a:chExt cx="3039575" cy="1424044"/>
            </a:xfrm>
          </p:grpSpPr>
          <p:sp>
            <p:nvSpPr>
              <p:cNvPr id="1322" name="Google Shape;1322;p19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19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19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19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19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27" name="Google Shape;1327;p19"/>
            <p:cNvGrpSpPr/>
            <p:nvPr/>
          </p:nvGrpSpPr>
          <p:grpSpPr>
            <a:xfrm>
              <a:off x="7430972" y="6160663"/>
              <a:ext cx="178080" cy="499239"/>
              <a:chOff x="7430972" y="6160663"/>
              <a:chExt cx="178080" cy="499239"/>
            </a:xfrm>
          </p:grpSpPr>
          <p:sp>
            <p:nvSpPr>
              <p:cNvPr id="1328" name="Google Shape;1328;p19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19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19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31" name="Google Shape;1331;p19"/>
            <p:cNvGrpSpPr/>
            <p:nvPr/>
          </p:nvGrpSpPr>
          <p:grpSpPr>
            <a:xfrm>
              <a:off x="6614678" y="6088459"/>
              <a:ext cx="414922" cy="480370"/>
              <a:chOff x="6614678" y="6088459"/>
              <a:chExt cx="414922" cy="480370"/>
            </a:xfrm>
          </p:grpSpPr>
          <p:sp>
            <p:nvSpPr>
              <p:cNvPr id="1332" name="Google Shape;1332;p19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19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19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35" name="Google Shape;1335;p19"/>
            <p:cNvGrpSpPr/>
            <p:nvPr/>
          </p:nvGrpSpPr>
          <p:grpSpPr>
            <a:xfrm>
              <a:off x="5913673" y="5891587"/>
              <a:ext cx="705527" cy="512220"/>
              <a:chOff x="5913673" y="5891587"/>
              <a:chExt cx="705527" cy="512220"/>
            </a:xfrm>
          </p:grpSpPr>
          <p:sp>
            <p:nvSpPr>
              <p:cNvPr id="1336" name="Google Shape;1336;p19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19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19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19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19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19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342" name="Google Shape;1342;p19"/>
          <p:cNvSpPr txBox="1">
            <a:spLocks noGrp="1"/>
          </p:cNvSpPr>
          <p:nvPr>
            <p:ph type="title"/>
          </p:nvPr>
        </p:nvSpPr>
        <p:spPr>
          <a:xfrm>
            <a:off x="3684425" y="1699200"/>
            <a:ext cx="4741200" cy="100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43" name="Google Shape;1343;p19"/>
          <p:cNvSpPr txBox="1">
            <a:spLocks noGrp="1"/>
          </p:cNvSpPr>
          <p:nvPr>
            <p:ph type="subTitle" idx="1"/>
          </p:nvPr>
        </p:nvSpPr>
        <p:spPr>
          <a:xfrm>
            <a:off x="3684425" y="2703900"/>
            <a:ext cx="4049100" cy="7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166064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1_Title and Text 1">
    <p:spTree>
      <p:nvGrpSpPr>
        <p:cNvPr id="1" name="Shape 1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" name="Google Shape;1345;p20"/>
          <p:cNvSpPr/>
          <p:nvPr/>
        </p:nvSpPr>
        <p:spPr>
          <a:xfrm rot="10434358" flipH="1">
            <a:off x="2217349" y="-1157765"/>
            <a:ext cx="10130307" cy="7054961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6" name="Google Shape;1346;p20"/>
          <p:cNvGrpSpPr/>
          <p:nvPr/>
        </p:nvGrpSpPr>
        <p:grpSpPr>
          <a:xfrm>
            <a:off x="-568320" y="-674564"/>
            <a:ext cx="3344598" cy="2753152"/>
            <a:chOff x="-568320" y="-674564"/>
            <a:chExt cx="3344598" cy="2753152"/>
          </a:xfrm>
        </p:grpSpPr>
        <p:grpSp>
          <p:nvGrpSpPr>
            <p:cNvPr id="1347" name="Google Shape;1347;p20"/>
            <p:cNvGrpSpPr/>
            <p:nvPr/>
          </p:nvGrpSpPr>
          <p:grpSpPr>
            <a:xfrm rot="-1799872" flipH="1">
              <a:off x="-415907" y="-10056"/>
              <a:ext cx="3039771" cy="1424136"/>
              <a:chOff x="5250782" y="5679875"/>
              <a:chExt cx="3039575" cy="1424044"/>
            </a:xfrm>
          </p:grpSpPr>
          <p:sp>
            <p:nvSpPr>
              <p:cNvPr id="1348" name="Google Shape;1348;p20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20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20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20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20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53" name="Google Shape;1353;p20"/>
            <p:cNvGrpSpPr/>
            <p:nvPr/>
          </p:nvGrpSpPr>
          <p:grpSpPr>
            <a:xfrm rot="-1799872" flipH="1">
              <a:off x="298834" y="614421"/>
              <a:ext cx="178092" cy="499271"/>
              <a:chOff x="7430972" y="6160663"/>
              <a:chExt cx="178080" cy="499239"/>
            </a:xfrm>
          </p:grpSpPr>
          <p:sp>
            <p:nvSpPr>
              <p:cNvPr id="1354" name="Google Shape;1354;p20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20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20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57" name="Google Shape;1357;p20"/>
            <p:cNvGrpSpPr/>
            <p:nvPr/>
          </p:nvGrpSpPr>
          <p:grpSpPr>
            <a:xfrm rot="-1799872" flipH="1">
              <a:off x="896413" y="890013"/>
              <a:ext cx="414949" cy="480402"/>
              <a:chOff x="6614678" y="6088459"/>
              <a:chExt cx="414922" cy="480370"/>
            </a:xfrm>
          </p:grpSpPr>
          <p:sp>
            <p:nvSpPr>
              <p:cNvPr id="1358" name="Google Shape;1358;p20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20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20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61" name="Google Shape;1361;p20"/>
            <p:cNvGrpSpPr/>
            <p:nvPr/>
          </p:nvGrpSpPr>
          <p:grpSpPr>
            <a:xfrm rot="-1799872" flipH="1">
              <a:off x="760922" y="58517"/>
              <a:ext cx="705573" cy="512253"/>
              <a:chOff x="5913673" y="5891587"/>
              <a:chExt cx="705527" cy="512220"/>
            </a:xfrm>
          </p:grpSpPr>
          <p:sp>
            <p:nvSpPr>
              <p:cNvPr id="1362" name="Google Shape;1362;p20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20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20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20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20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20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68" name="Google Shape;1368;p20"/>
            <p:cNvGrpSpPr/>
            <p:nvPr/>
          </p:nvGrpSpPr>
          <p:grpSpPr>
            <a:xfrm rot="3730530">
              <a:off x="2034813" y="-3228"/>
              <a:ext cx="538917" cy="592507"/>
              <a:chOff x="5118856" y="3486300"/>
              <a:chExt cx="516312" cy="567655"/>
            </a:xfrm>
          </p:grpSpPr>
          <p:sp>
            <p:nvSpPr>
              <p:cNvPr id="1369" name="Google Shape;1369;p20"/>
              <p:cNvSpPr/>
              <p:nvPr/>
            </p:nvSpPr>
            <p:spPr>
              <a:xfrm>
                <a:off x="5118856" y="3904138"/>
                <a:ext cx="198959" cy="143222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20"/>
              <p:cNvSpPr/>
              <p:nvPr/>
            </p:nvSpPr>
            <p:spPr>
              <a:xfrm>
                <a:off x="5118856" y="3894762"/>
                <a:ext cx="198959" cy="159193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solidFill>
                <a:schemeClr val="lt2"/>
              </a:solidFill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20"/>
              <p:cNvSpPr/>
              <p:nvPr/>
            </p:nvSpPr>
            <p:spPr>
              <a:xfrm>
                <a:off x="5306114" y="3486300"/>
                <a:ext cx="329055" cy="550192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solidFill>
                <a:schemeClr val="lt2"/>
              </a:solidFill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72" name="Google Shape;1372;p20"/>
          <p:cNvGrpSpPr/>
          <p:nvPr/>
        </p:nvGrpSpPr>
        <p:grpSpPr>
          <a:xfrm>
            <a:off x="5504584" y="2573844"/>
            <a:ext cx="4978503" cy="5350963"/>
            <a:chOff x="4665210" y="1821416"/>
            <a:chExt cx="5750841" cy="6181082"/>
          </a:xfrm>
        </p:grpSpPr>
        <p:grpSp>
          <p:nvGrpSpPr>
            <p:cNvPr id="1373" name="Google Shape;1373;p20"/>
            <p:cNvGrpSpPr/>
            <p:nvPr/>
          </p:nvGrpSpPr>
          <p:grpSpPr>
            <a:xfrm rot="7538757">
              <a:off x="4934979" y="3242186"/>
              <a:ext cx="5211304" cy="3339541"/>
              <a:chOff x="5734826" y="-804276"/>
              <a:chExt cx="4389388" cy="2812835"/>
            </a:xfrm>
          </p:grpSpPr>
          <p:sp>
            <p:nvSpPr>
              <p:cNvPr id="1374" name="Google Shape;1374;p20"/>
              <p:cNvSpPr/>
              <p:nvPr/>
            </p:nvSpPr>
            <p:spPr>
              <a:xfrm rot="-4358582" flipH="1">
                <a:off x="7248663" y="-1224309"/>
                <a:ext cx="1241811" cy="3851447"/>
              </a:xfrm>
              <a:custGeom>
                <a:avLst/>
                <a:gdLst/>
                <a:ahLst/>
                <a:cxnLst/>
                <a:rect l="l" t="t" r="r" b="b"/>
                <a:pathLst>
                  <a:path w="42828" h="132830" fill="none" extrusionOk="0">
                    <a:moveTo>
                      <a:pt x="1915" y="1"/>
                    </a:moveTo>
                    <a:cubicBezTo>
                      <a:pt x="0" y="6658"/>
                      <a:pt x="3405" y="13831"/>
                      <a:pt x="8329" y="18694"/>
                    </a:cubicBezTo>
                    <a:cubicBezTo>
                      <a:pt x="13253" y="23527"/>
                      <a:pt x="19575" y="26658"/>
                      <a:pt x="25350" y="30427"/>
                    </a:cubicBezTo>
                    <a:cubicBezTo>
                      <a:pt x="31156" y="34196"/>
                      <a:pt x="36749" y="39029"/>
                      <a:pt x="38937" y="45564"/>
                    </a:cubicBezTo>
                    <a:cubicBezTo>
                      <a:pt x="42828" y="57236"/>
                      <a:pt x="34864" y="69090"/>
                      <a:pt x="31095" y="80792"/>
                    </a:cubicBezTo>
                    <a:cubicBezTo>
                      <a:pt x="25350" y="98483"/>
                      <a:pt x="29818" y="119121"/>
                      <a:pt x="42372" y="13283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375" name="Google Shape;1375;p20"/>
              <p:cNvSpPr/>
              <p:nvPr/>
            </p:nvSpPr>
            <p:spPr>
              <a:xfrm rot="-4358582" flipH="1">
                <a:off x="7326254" y="-1336692"/>
                <a:ext cx="1241840" cy="3851418"/>
              </a:xfrm>
              <a:custGeom>
                <a:avLst/>
                <a:gdLst/>
                <a:ahLst/>
                <a:cxnLst/>
                <a:rect l="l" t="t" r="r" b="b"/>
                <a:pathLst>
                  <a:path w="42829" h="132829" fill="none" extrusionOk="0">
                    <a:moveTo>
                      <a:pt x="1916" y="0"/>
                    </a:moveTo>
                    <a:cubicBezTo>
                      <a:pt x="1" y="6626"/>
                      <a:pt x="3405" y="13800"/>
                      <a:pt x="8329" y="18663"/>
                    </a:cubicBezTo>
                    <a:cubicBezTo>
                      <a:pt x="13253" y="23496"/>
                      <a:pt x="19545" y="26657"/>
                      <a:pt x="25351" y="30426"/>
                    </a:cubicBezTo>
                    <a:cubicBezTo>
                      <a:pt x="31126" y="34195"/>
                      <a:pt x="36749" y="38998"/>
                      <a:pt x="38938" y="45533"/>
                    </a:cubicBezTo>
                    <a:cubicBezTo>
                      <a:pt x="42828" y="57205"/>
                      <a:pt x="34865" y="69059"/>
                      <a:pt x="31065" y="80761"/>
                    </a:cubicBezTo>
                    <a:cubicBezTo>
                      <a:pt x="25320" y="98451"/>
                      <a:pt x="29819" y="119090"/>
                      <a:pt x="42372" y="13282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376" name="Google Shape;1376;p20"/>
              <p:cNvSpPr/>
              <p:nvPr/>
            </p:nvSpPr>
            <p:spPr>
              <a:xfrm rot="-4358582" flipH="1">
                <a:off x="7403016" y="-1449372"/>
                <a:ext cx="1241811" cy="3851447"/>
              </a:xfrm>
              <a:custGeom>
                <a:avLst/>
                <a:gdLst/>
                <a:ahLst/>
                <a:cxnLst/>
                <a:rect l="l" t="t" r="r" b="b"/>
                <a:pathLst>
                  <a:path w="42828" h="132830" fill="none" extrusionOk="0">
                    <a:moveTo>
                      <a:pt x="1915" y="1"/>
                    </a:moveTo>
                    <a:cubicBezTo>
                      <a:pt x="0" y="6627"/>
                      <a:pt x="3404" y="13801"/>
                      <a:pt x="8329" y="18664"/>
                    </a:cubicBezTo>
                    <a:cubicBezTo>
                      <a:pt x="13253" y="23497"/>
                      <a:pt x="19545" y="26658"/>
                      <a:pt x="25350" y="30427"/>
                    </a:cubicBezTo>
                    <a:cubicBezTo>
                      <a:pt x="31125" y="34196"/>
                      <a:pt x="36718" y="38998"/>
                      <a:pt x="38937" y="45534"/>
                    </a:cubicBezTo>
                    <a:cubicBezTo>
                      <a:pt x="42828" y="57205"/>
                      <a:pt x="34864" y="69090"/>
                      <a:pt x="31065" y="80762"/>
                    </a:cubicBezTo>
                    <a:cubicBezTo>
                      <a:pt x="25320" y="98483"/>
                      <a:pt x="29788" y="119091"/>
                      <a:pt x="42372" y="13283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377" name="Google Shape;1377;p20"/>
              <p:cNvSpPr/>
              <p:nvPr/>
            </p:nvSpPr>
            <p:spPr>
              <a:xfrm rot="-4358582" flipH="1">
                <a:off x="7479458" y="-1562448"/>
                <a:ext cx="1242710" cy="3851447"/>
              </a:xfrm>
              <a:custGeom>
                <a:avLst/>
                <a:gdLst/>
                <a:ahLst/>
                <a:cxnLst/>
                <a:rect l="l" t="t" r="r" b="b"/>
                <a:pathLst>
                  <a:path w="42859" h="132830" fill="none" extrusionOk="0">
                    <a:moveTo>
                      <a:pt x="1915" y="1"/>
                    </a:moveTo>
                    <a:cubicBezTo>
                      <a:pt x="0" y="6627"/>
                      <a:pt x="3405" y="13831"/>
                      <a:pt x="8329" y="18664"/>
                    </a:cubicBezTo>
                    <a:cubicBezTo>
                      <a:pt x="13253" y="23527"/>
                      <a:pt x="19575" y="26658"/>
                      <a:pt x="25350" y="30427"/>
                    </a:cubicBezTo>
                    <a:cubicBezTo>
                      <a:pt x="31156" y="34196"/>
                      <a:pt x="36749" y="38998"/>
                      <a:pt x="38937" y="45564"/>
                    </a:cubicBezTo>
                    <a:cubicBezTo>
                      <a:pt x="42858" y="57205"/>
                      <a:pt x="34894" y="69090"/>
                      <a:pt x="31095" y="80762"/>
                    </a:cubicBezTo>
                    <a:cubicBezTo>
                      <a:pt x="25350" y="98482"/>
                      <a:pt x="29818" y="119091"/>
                      <a:pt x="42372" y="13282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378" name="Google Shape;1378;p20"/>
              <p:cNvSpPr/>
              <p:nvPr/>
            </p:nvSpPr>
            <p:spPr>
              <a:xfrm rot="-4358582" flipH="1">
                <a:off x="7137186" y="-1084286"/>
                <a:ext cx="1241811" cy="3851447"/>
              </a:xfrm>
              <a:custGeom>
                <a:avLst/>
                <a:gdLst/>
                <a:ahLst/>
                <a:cxnLst/>
                <a:rect l="l" t="t" r="r" b="b"/>
                <a:pathLst>
                  <a:path w="42828" h="132830" fill="none" extrusionOk="0">
                    <a:moveTo>
                      <a:pt x="1915" y="1"/>
                    </a:moveTo>
                    <a:cubicBezTo>
                      <a:pt x="0" y="6658"/>
                      <a:pt x="3405" y="13831"/>
                      <a:pt x="8329" y="18694"/>
                    </a:cubicBezTo>
                    <a:cubicBezTo>
                      <a:pt x="13253" y="23527"/>
                      <a:pt x="19575" y="26658"/>
                      <a:pt x="25350" y="30427"/>
                    </a:cubicBezTo>
                    <a:cubicBezTo>
                      <a:pt x="31156" y="34196"/>
                      <a:pt x="36749" y="39029"/>
                      <a:pt x="38937" y="45564"/>
                    </a:cubicBezTo>
                    <a:cubicBezTo>
                      <a:pt x="42828" y="57236"/>
                      <a:pt x="34864" y="69090"/>
                      <a:pt x="31095" y="80792"/>
                    </a:cubicBezTo>
                    <a:cubicBezTo>
                      <a:pt x="25350" y="98483"/>
                      <a:pt x="29818" y="119121"/>
                      <a:pt x="42372" y="13283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</p:grpSp>
        <p:grpSp>
          <p:nvGrpSpPr>
            <p:cNvPr id="1379" name="Google Shape;1379;p20"/>
            <p:cNvGrpSpPr/>
            <p:nvPr/>
          </p:nvGrpSpPr>
          <p:grpSpPr>
            <a:xfrm rot="516397">
              <a:off x="8084062" y="3449189"/>
              <a:ext cx="499033" cy="935001"/>
              <a:chOff x="5906877" y="4080403"/>
              <a:chExt cx="570948" cy="1069743"/>
            </a:xfrm>
          </p:grpSpPr>
          <p:sp>
            <p:nvSpPr>
              <p:cNvPr id="1380" name="Google Shape;1380;p20"/>
              <p:cNvSpPr/>
              <p:nvPr/>
            </p:nvSpPr>
            <p:spPr>
              <a:xfrm>
                <a:off x="5941665" y="4813591"/>
                <a:ext cx="280948" cy="315218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875" extrusionOk="0">
                    <a:moveTo>
                      <a:pt x="2528" y="1"/>
                    </a:moveTo>
                    <a:cubicBezTo>
                      <a:pt x="1809" y="1"/>
                      <a:pt x="1046" y="548"/>
                      <a:pt x="603" y="1463"/>
                    </a:cubicBezTo>
                    <a:cubicBezTo>
                      <a:pt x="0" y="2680"/>
                      <a:pt x="218" y="4102"/>
                      <a:pt x="1064" y="4654"/>
                    </a:cubicBezTo>
                    <a:cubicBezTo>
                      <a:pt x="1294" y="4803"/>
                      <a:pt x="1549" y="4874"/>
                      <a:pt x="1811" y="4874"/>
                    </a:cubicBezTo>
                    <a:cubicBezTo>
                      <a:pt x="2514" y="4874"/>
                      <a:pt x="3269" y="4361"/>
                      <a:pt x="3717" y="3475"/>
                    </a:cubicBezTo>
                    <a:cubicBezTo>
                      <a:pt x="4345" y="2232"/>
                      <a:pt x="4152" y="771"/>
                      <a:pt x="3268" y="220"/>
                    </a:cubicBezTo>
                    <a:cubicBezTo>
                      <a:pt x="3038" y="71"/>
                      <a:pt x="2786" y="1"/>
                      <a:pt x="25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20"/>
              <p:cNvSpPr/>
              <p:nvPr/>
            </p:nvSpPr>
            <p:spPr>
              <a:xfrm>
                <a:off x="5941665" y="4791283"/>
                <a:ext cx="280948" cy="358863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5550" fill="none" extrusionOk="0">
                    <a:moveTo>
                      <a:pt x="3268" y="565"/>
                    </a:moveTo>
                    <a:cubicBezTo>
                      <a:pt x="4152" y="1116"/>
                      <a:pt x="4345" y="2577"/>
                      <a:pt x="3717" y="3820"/>
                    </a:cubicBezTo>
                    <a:cubicBezTo>
                      <a:pt x="3102" y="5037"/>
                      <a:pt x="1910" y="5550"/>
                      <a:pt x="1064" y="4999"/>
                    </a:cubicBezTo>
                    <a:cubicBezTo>
                      <a:pt x="218" y="4447"/>
                      <a:pt x="0" y="3025"/>
                      <a:pt x="603" y="1808"/>
                    </a:cubicBezTo>
                    <a:cubicBezTo>
                      <a:pt x="1205" y="565"/>
                      <a:pt x="2397" y="1"/>
                      <a:pt x="3268" y="56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20"/>
              <p:cNvSpPr/>
              <p:nvPr/>
            </p:nvSpPr>
            <p:spPr>
              <a:xfrm>
                <a:off x="5906877" y="4080403"/>
                <a:ext cx="570948" cy="786330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2161" fill="none" extrusionOk="0">
                    <a:moveTo>
                      <a:pt x="4344" y="12161"/>
                    </a:moveTo>
                    <a:lnTo>
                      <a:pt x="0" y="0"/>
                    </a:lnTo>
                    <a:cubicBezTo>
                      <a:pt x="0" y="0"/>
                      <a:pt x="8829" y="6279"/>
                      <a:pt x="3716" y="6228"/>
                    </a:cubicBez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83" name="Google Shape;1383;p20"/>
            <p:cNvGrpSpPr/>
            <p:nvPr/>
          </p:nvGrpSpPr>
          <p:grpSpPr>
            <a:xfrm rot="-5390845">
              <a:off x="6515448" y="3664990"/>
              <a:ext cx="1492155" cy="959870"/>
              <a:chOff x="-30260" y="4314762"/>
              <a:chExt cx="1135405" cy="730436"/>
            </a:xfrm>
          </p:grpSpPr>
          <p:sp>
            <p:nvSpPr>
              <p:cNvPr id="1384" name="Google Shape;1384;p20"/>
              <p:cNvSpPr/>
              <p:nvPr/>
            </p:nvSpPr>
            <p:spPr>
              <a:xfrm rot="1144483">
                <a:off x="-7255" y="4548563"/>
                <a:ext cx="197034" cy="152973"/>
              </a:xfrm>
              <a:custGeom>
                <a:avLst/>
                <a:gdLst/>
                <a:ahLst/>
                <a:cxnLst/>
                <a:rect l="l" t="t" r="r" b="b"/>
                <a:pathLst>
                  <a:path w="4615" h="3583" extrusionOk="0">
                    <a:moveTo>
                      <a:pt x="1901" y="1"/>
                    </a:moveTo>
                    <a:cubicBezTo>
                      <a:pt x="1102" y="1"/>
                      <a:pt x="435" y="408"/>
                      <a:pt x="244" y="1086"/>
                    </a:cubicBezTo>
                    <a:cubicBezTo>
                      <a:pt x="1" y="1995"/>
                      <a:pt x="706" y="3046"/>
                      <a:pt x="1846" y="3431"/>
                    </a:cubicBezTo>
                    <a:cubicBezTo>
                      <a:pt x="2138" y="3533"/>
                      <a:pt x="2430" y="3582"/>
                      <a:pt x="2707" y="3582"/>
                    </a:cubicBezTo>
                    <a:cubicBezTo>
                      <a:pt x="3499" y="3582"/>
                      <a:pt x="4168" y="3182"/>
                      <a:pt x="4358" y="2508"/>
                    </a:cubicBezTo>
                    <a:cubicBezTo>
                      <a:pt x="4614" y="1598"/>
                      <a:pt x="3896" y="535"/>
                      <a:pt x="2756" y="150"/>
                    </a:cubicBezTo>
                    <a:cubicBezTo>
                      <a:pt x="2465" y="49"/>
                      <a:pt x="2175" y="1"/>
                      <a:pt x="19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20"/>
              <p:cNvSpPr/>
              <p:nvPr/>
            </p:nvSpPr>
            <p:spPr>
              <a:xfrm rot="1144483">
                <a:off x="-7234" y="4537978"/>
                <a:ext cx="197034" cy="174022"/>
              </a:xfrm>
              <a:custGeom>
                <a:avLst/>
                <a:gdLst/>
                <a:ahLst/>
                <a:cxnLst/>
                <a:rect l="l" t="t" r="r" b="b"/>
                <a:pathLst>
                  <a:path w="4615" h="4076" fill="none" extrusionOk="0">
                    <a:moveTo>
                      <a:pt x="4358" y="2756"/>
                    </a:moveTo>
                    <a:cubicBezTo>
                      <a:pt x="4101" y="3666"/>
                      <a:pt x="2974" y="4076"/>
                      <a:pt x="1846" y="3679"/>
                    </a:cubicBezTo>
                    <a:cubicBezTo>
                      <a:pt x="706" y="3294"/>
                      <a:pt x="1" y="2243"/>
                      <a:pt x="244" y="1334"/>
                    </a:cubicBezTo>
                    <a:cubicBezTo>
                      <a:pt x="501" y="424"/>
                      <a:pt x="1615" y="1"/>
                      <a:pt x="2756" y="398"/>
                    </a:cubicBezTo>
                    <a:cubicBezTo>
                      <a:pt x="3896" y="783"/>
                      <a:pt x="4614" y="1846"/>
                      <a:pt x="4358" y="27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20"/>
              <p:cNvSpPr/>
              <p:nvPr/>
            </p:nvSpPr>
            <p:spPr>
              <a:xfrm rot="1144483">
                <a:off x="433933" y="4773681"/>
                <a:ext cx="204121" cy="155663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3646" extrusionOk="0">
                    <a:moveTo>
                      <a:pt x="1981" y="0"/>
                    </a:moveTo>
                    <a:cubicBezTo>
                      <a:pt x="1156" y="0"/>
                      <a:pt x="457" y="410"/>
                      <a:pt x="257" y="1098"/>
                    </a:cubicBezTo>
                    <a:cubicBezTo>
                      <a:pt x="0" y="2020"/>
                      <a:pt x="731" y="3084"/>
                      <a:pt x="1910" y="3494"/>
                    </a:cubicBezTo>
                    <a:cubicBezTo>
                      <a:pt x="2211" y="3596"/>
                      <a:pt x="2513" y="3645"/>
                      <a:pt x="2800" y="3645"/>
                    </a:cubicBezTo>
                    <a:cubicBezTo>
                      <a:pt x="3624" y="3645"/>
                      <a:pt x="4324" y="3243"/>
                      <a:pt x="4524" y="2558"/>
                    </a:cubicBezTo>
                    <a:cubicBezTo>
                      <a:pt x="4780" y="1623"/>
                      <a:pt x="4037" y="547"/>
                      <a:pt x="2858" y="149"/>
                    </a:cubicBezTo>
                    <a:cubicBezTo>
                      <a:pt x="2561" y="48"/>
                      <a:pt x="2264" y="0"/>
                      <a:pt x="19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20"/>
              <p:cNvSpPr/>
              <p:nvPr/>
            </p:nvSpPr>
            <p:spPr>
              <a:xfrm rot="1144483">
                <a:off x="433947" y="4763095"/>
                <a:ext cx="204121" cy="176754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4140" fill="none" extrusionOk="0">
                    <a:moveTo>
                      <a:pt x="4524" y="2806"/>
                    </a:moveTo>
                    <a:cubicBezTo>
                      <a:pt x="4255" y="3729"/>
                      <a:pt x="3076" y="4139"/>
                      <a:pt x="1910" y="3742"/>
                    </a:cubicBezTo>
                    <a:cubicBezTo>
                      <a:pt x="731" y="3332"/>
                      <a:pt x="0" y="2268"/>
                      <a:pt x="257" y="1346"/>
                    </a:cubicBezTo>
                    <a:cubicBezTo>
                      <a:pt x="526" y="423"/>
                      <a:pt x="1692" y="0"/>
                      <a:pt x="2858" y="397"/>
                    </a:cubicBezTo>
                    <a:cubicBezTo>
                      <a:pt x="4037" y="795"/>
                      <a:pt x="4780" y="1871"/>
                      <a:pt x="4524" y="28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20"/>
              <p:cNvSpPr/>
              <p:nvPr/>
            </p:nvSpPr>
            <p:spPr>
              <a:xfrm rot="1144483">
                <a:off x="176442" y="4444991"/>
                <a:ext cx="875957" cy="469978"/>
              </a:xfrm>
              <a:custGeom>
                <a:avLst/>
                <a:gdLst/>
                <a:ahLst/>
                <a:cxnLst/>
                <a:rect l="l" t="t" r="r" b="b"/>
                <a:pathLst>
                  <a:path w="20517" h="11008" fill="none" extrusionOk="0">
                    <a:moveTo>
                      <a:pt x="0" y="9560"/>
                    </a:moveTo>
                    <a:lnTo>
                      <a:pt x="9022" y="0"/>
                    </a:lnTo>
                    <a:lnTo>
                      <a:pt x="20516" y="1115"/>
                    </a:lnTo>
                    <a:lnTo>
                      <a:pt x="11790" y="11008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20"/>
              <p:cNvSpPr/>
              <p:nvPr/>
            </p:nvSpPr>
            <p:spPr>
              <a:xfrm rot="1144483">
                <a:off x="533233" y="4562096"/>
                <a:ext cx="483170" cy="61352"/>
              </a:xfrm>
              <a:custGeom>
                <a:avLst/>
                <a:gdLst/>
                <a:ahLst/>
                <a:cxnLst/>
                <a:rect l="l" t="t" r="r" b="b"/>
                <a:pathLst>
                  <a:path w="11317" h="1437" fill="none" extrusionOk="0">
                    <a:moveTo>
                      <a:pt x="1" y="1"/>
                    </a:moveTo>
                    <a:lnTo>
                      <a:pt x="11316" y="1436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90" name="Google Shape;1390;p20"/>
            <p:cNvGrpSpPr/>
            <p:nvPr/>
          </p:nvGrpSpPr>
          <p:grpSpPr>
            <a:xfrm rot="-3591523">
              <a:off x="5937350" y="4476416"/>
              <a:ext cx="1045803" cy="705634"/>
              <a:chOff x="192771" y="3915943"/>
              <a:chExt cx="674372" cy="454968"/>
            </a:xfrm>
          </p:grpSpPr>
          <p:sp>
            <p:nvSpPr>
              <p:cNvPr id="1391" name="Google Shape;1391;p20"/>
              <p:cNvSpPr/>
              <p:nvPr/>
            </p:nvSpPr>
            <p:spPr>
              <a:xfrm rot="1144478">
                <a:off x="213405" y="4106019"/>
                <a:ext cx="222002" cy="145334"/>
              </a:xfrm>
              <a:custGeom>
                <a:avLst/>
                <a:gdLst/>
                <a:ahLst/>
                <a:cxnLst/>
                <a:rect l="l" t="t" r="r" b="b"/>
                <a:pathLst>
                  <a:path w="5742" h="3759" extrusionOk="0">
                    <a:moveTo>
                      <a:pt x="2551" y="1"/>
                    </a:moveTo>
                    <a:cubicBezTo>
                      <a:pt x="1499" y="1"/>
                      <a:pt x="589" y="473"/>
                      <a:pt x="333" y="1239"/>
                    </a:cubicBezTo>
                    <a:cubicBezTo>
                      <a:pt x="0" y="2213"/>
                      <a:pt x="846" y="3277"/>
                      <a:pt x="2204" y="3635"/>
                    </a:cubicBezTo>
                    <a:cubicBezTo>
                      <a:pt x="2518" y="3719"/>
                      <a:pt x="2833" y="3759"/>
                      <a:pt x="3138" y="3759"/>
                    </a:cubicBezTo>
                    <a:cubicBezTo>
                      <a:pt x="4141" y="3759"/>
                      <a:pt x="5026" y="3328"/>
                      <a:pt x="5331" y="2610"/>
                    </a:cubicBezTo>
                    <a:cubicBezTo>
                      <a:pt x="5741" y="1649"/>
                      <a:pt x="4947" y="522"/>
                      <a:pt x="3537" y="137"/>
                    </a:cubicBezTo>
                    <a:cubicBezTo>
                      <a:pt x="3205" y="44"/>
                      <a:pt x="2871" y="1"/>
                      <a:pt x="25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20"/>
              <p:cNvSpPr/>
              <p:nvPr/>
            </p:nvSpPr>
            <p:spPr>
              <a:xfrm rot="1144478">
                <a:off x="213564" y="4095954"/>
                <a:ext cx="222002" cy="164549"/>
              </a:xfrm>
              <a:custGeom>
                <a:avLst/>
                <a:gdLst/>
                <a:ahLst/>
                <a:cxnLst/>
                <a:rect l="l" t="t" r="r" b="b"/>
                <a:pathLst>
                  <a:path w="5742" h="4256" fill="none" extrusionOk="0">
                    <a:moveTo>
                      <a:pt x="5331" y="2871"/>
                    </a:moveTo>
                    <a:cubicBezTo>
                      <a:pt x="4934" y="3807"/>
                      <a:pt x="3550" y="4255"/>
                      <a:pt x="2204" y="3896"/>
                    </a:cubicBezTo>
                    <a:cubicBezTo>
                      <a:pt x="846" y="3538"/>
                      <a:pt x="0" y="2474"/>
                      <a:pt x="333" y="1500"/>
                    </a:cubicBezTo>
                    <a:cubicBezTo>
                      <a:pt x="667" y="501"/>
                      <a:pt x="2115" y="1"/>
                      <a:pt x="3537" y="398"/>
                    </a:cubicBezTo>
                    <a:cubicBezTo>
                      <a:pt x="4947" y="783"/>
                      <a:pt x="5741" y="1910"/>
                      <a:pt x="5331" y="287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20"/>
              <p:cNvSpPr/>
              <p:nvPr/>
            </p:nvSpPr>
            <p:spPr>
              <a:xfrm rot="1144478">
                <a:off x="439909" y="3968516"/>
                <a:ext cx="380520" cy="349821"/>
              </a:xfrm>
              <a:custGeom>
                <a:avLst/>
                <a:gdLst/>
                <a:ahLst/>
                <a:cxnLst/>
                <a:rect l="l" t="t" r="r" b="b"/>
                <a:pathLst>
                  <a:path w="9842" h="9048" fill="none" extrusionOk="0">
                    <a:moveTo>
                      <a:pt x="0" y="9047"/>
                    </a:moveTo>
                    <a:lnTo>
                      <a:pt x="9842" y="0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94" name="Google Shape;1394;p20"/>
            <p:cNvGrpSpPr/>
            <p:nvPr/>
          </p:nvGrpSpPr>
          <p:grpSpPr>
            <a:xfrm rot="1340220">
              <a:off x="4781479" y="4463179"/>
              <a:ext cx="1197969" cy="508501"/>
              <a:chOff x="255848" y="3748111"/>
              <a:chExt cx="1370536" cy="581751"/>
            </a:xfrm>
          </p:grpSpPr>
          <p:sp>
            <p:nvSpPr>
              <p:cNvPr id="1395" name="Google Shape;1395;p20"/>
              <p:cNvSpPr/>
              <p:nvPr/>
            </p:nvSpPr>
            <p:spPr>
              <a:xfrm>
                <a:off x="255848" y="4064949"/>
                <a:ext cx="279331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299" extrusionOk="0">
                    <a:moveTo>
                      <a:pt x="2042" y="1"/>
                    </a:moveTo>
                    <a:cubicBezTo>
                      <a:pt x="1195" y="1"/>
                      <a:pt x="445" y="332"/>
                      <a:pt x="244" y="829"/>
                    </a:cubicBezTo>
                    <a:cubicBezTo>
                      <a:pt x="1" y="1444"/>
                      <a:pt x="667" y="2084"/>
                      <a:pt x="1718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6" y="1975"/>
                      <a:pt x="4076" y="1469"/>
                    </a:cubicBezTo>
                    <a:cubicBezTo>
                      <a:pt x="4319" y="867"/>
                      <a:pt x="3653" y="226"/>
                      <a:pt x="2589" y="47"/>
                    </a:cubicBezTo>
                    <a:cubicBezTo>
                      <a:pt x="2405" y="16"/>
                      <a:pt x="2221" y="1"/>
                      <a:pt x="20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20"/>
              <p:cNvSpPr/>
              <p:nvPr/>
            </p:nvSpPr>
            <p:spPr>
              <a:xfrm>
                <a:off x="255848" y="4056349"/>
                <a:ext cx="279331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564" fill="none" extrusionOk="0">
                    <a:moveTo>
                      <a:pt x="4076" y="1602"/>
                    </a:moveTo>
                    <a:cubicBezTo>
                      <a:pt x="3832" y="2217"/>
                      <a:pt x="2768" y="2563"/>
                      <a:pt x="1718" y="2384"/>
                    </a:cubicBezTo>
                    <a:cubicBezTo>
                      <a:pt x="667" y="2217"/>
                      <a:pt x="1" y="1577"/>
                      <a:pt x="244" y="962"/>
                    </a:cubicBezTo>
                    <a:cubicBezTo>
                      <a:pt x="487" y="359"/>
                      <a:pt x="1538" y="1"/>
                      <a:pt x="2589" y="180"/>
                    </a:cubicBezTo>
                    <a:cubicBezTo>
                      <a:pt x="3653" y="359"/>
                      <a:pt x="4319" y="1000"/>
                      <a:pt x="4076" y="1602"/>
                    </a:cubicBezTo>
                    <a:close/>
                  </a:path>
                </a:pathLst>
              </a:custGeom>
              <a:solidFill>
                <a:schemeClr val="dk2"/>
              </a:solidFill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20"/>
              <p:cNvSpPr/>
              <p:nvPr/>
            </p:nvSpPr>
            <p:spPr>
              <a:xfrm>
                <a:off x="342041" y="4115190"/>
                <a:ext cx="52245" cy="2522"/>
              </a:xfrm>
              <a:custGeom>
                <a:avLst/>
                <a:gdLst/>
                <a:ahLst/>
                <a:cxnLst/>
                <a:rect l="l" t="t" r="r" b="b"/>
                <a:pathLst>
                  <a:path w="808" h="39" fill="none" extrusionOk="0">
                    <a:moveTo>
                      <a:pt x="0" y="39"/>
                    </a:moveTo>
                    <a:cubicBezTo>
                      <a:pt x="103" y="13"/>
                      <a:pt x="231" y="0"/>
                      <a:pt x="372" y="0"/>
                    </a:cubicBezTo>
                    <a:cubicBezTo>
                      <a:pt x="526" y="0"/>
                      <a:pt x="667" y="13"/>
                      <a:pt x="808" y="26"/>
                    </a:cubicBezTo>
                  </a:path>
                </a:pathLst>
              </a:custGeom>
              <a:solidFill>
                <a:schemeClr val="dk2"/>
              </a:solidFill>
              <a:ln w="28575" cap="rnd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20"/>
              <p:cNvSpPr/>
              <p:nvPr/>
            </p:nvSpPr>
            <p:spPr>
              <a:xfrm>
                <a:off x="882282" y="4172674"/>
                <a:ext cx="279267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299" extrusionOk="0">
                    <a:moveTo>
                      <a:pt x="2061" y="1"/>
                    </a:moveTo>
                    <a:cubicBezTo>
                      <a:pt x="1207" y="1"/>
                      <a:pt x="455" y="332"/>
                      <a:pt x="244" y="828"/>
                    </a:cubicBezTo>
                    <a:cubicBezTo>
                      <a:pt x="0" y="1444"/>
                      <a:pt x="654" y="2084"/>
                      <a:pt x="1717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5" y="1975"/>
                      <a:pt x="4075" y="1469"/>
                    </a:cubicBezTo>
                    <a:cubicBezTo>
                      <a:pt x="4319" y="867"/>
                      <a:pt x="3665" y="226"/>
                      <a:pt x="2614" y="47"/>
                    </a:cubicBezTo>
                    <a:cubicBezTo>
                      <a:pt x="2428" y="15"/>
                      <a:pt x="2242" y="1"/>
                      <a:pt x="20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20"/>
              <p:cNvSpPr/>
              <p:nvPr/>
            </p:nvSpPr>
            <p:spPr>
              <a:xfrm>
                <a:off x="882282" y="4164074"/>
                <a:ext cx="279267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564" fill="none" extrusionOk="0">
                    <a:moveTo>
                      <a:pt x="4075" y="1602"/>
                    </a:moveTo>
                    <a:cubicBezTo>
                      <a:pt x="3832" y="2217"/>
                      <a:pt x="2768" y="2563"/>
                      <a:pt x="1717" y="2384"/>
                    </a:cubicBezTo>
                    <a:cubicBezTo>
                      <a:pt x="654" y="2217"/>
                      <a:pt x="0" y="1577"/>
                      <a:pt x="244" y="961"/>
                    </a:cubicBezTo>
                    <a:cubicBezTo>
                      <a:pt x="500" y="359"/>
                      <a:pt x="1551" y="0"/>
                      <a:pt x="2614" y="180"/>
                    </a:cubicBezTo>
                    <a:cubicBezTo>
                      <a:pt x="3665" y="359"/>
                      <a:pt x="4319" y="1000"/>
                      <a:pt x="4075" y="1602"/>
                    </a:cubicBezTo>
                    <a:close/>
                  </a:path>
                </a:pathLst>
              </a:custGeom>
              <a:solidFill>
                <a:schemeClr val="dk2"/>
              </a:solidFill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20"/>
              <p:cNvSpPr/>
              <p:nvPr/>
            </p:nvSpPr>
            <p:spPr>
              <a:xfrm>
                <a:off x="970932" y="4222915"/>
                <a:ext cx="50629" cy="2522"/>
              </a:xfrm>
              <a:custGeom>
                <a:avLst/>
                <a:gdLst/>
                <a:ahLst/>
                <a:cxnLst/>
                <a:rect l="l" t="t" r="r" b="b"/>
                <a:pathLst>
                  <a:path w="783" h="39" fill="none" extrusionOk="0">
                    <a:moveTo>
                      <a:pt x="0" y="39"/>
                    </a:moveTo>
                    <a:cubicBezTo>
                      <a:pt x="103" y="13"/>
                      <a:pt x="218" y="0"/>
                      <a:pt x="346" y="0"/>
                    </a:cubicBezTo>
                    <a:cubicBezTo>
                      <a:pt x="500" y="0"/>
                      <a:pt x="641" y="13"/>
                      <a:pt x="782" y="26"/>
                    </a:cubicBezTo>
                  </a:path>
                </a:pathLst>
              </a:custGeom>
              <a:solidFill>
                <a:schemeClr val="dk2"/>
              </a:solidFill>
              <a:ln w="28575" cap="rnd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20"/>
              <p:cNvSpPr/>
              <p:nvPr/>
            </p:nvSpPr>
            <p:spPr>
              <a:xfrm>
                <a:off x="506085" y="3748111"/>
                <a:ext cx="1120299" cy="527044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8151" fill="none" extrusionOk="0">
                    <a:moveTo>
                      <a:pt x="1" y="6664"/>
                    </a:moveTo>
                    <a:lnTo>
                      <a:pt x="8317" y="1"/>
                    </a:lnTo>
                    <a:lnTo>
                      <a:pt x="17326" y="1449"/>
                    </a:lnTo>
                    <a:lnTo>
                      <a:pt x="9829" y="8151"/>
                    </a:lnTo>
                  </a:path>
                </a:pathLst>
              </a:custGeom>
              <a:solidFill>
                <a:schemeClr val="dk2"/>
              </a:solidFill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20"/>
              <p:cNvSpPr/>
              <p:nvPr/>
            </p:nvSpPr>
            <p:spPr>
              <a:xfrm>
                <a:off x="928644" y="3847560"/>
                <a:ext cx="577608" cy="101969"/>
              </a:xfrm>
              <a:custGeom>
                <a:avLst/>
                <a:gdLst/>
                <a:ahLst/>
                <a:cxnLst/>
                <a:rect l="l" t="t" r="r" b="b"/>
                <a:pathLst>
                  <a:path w="8933" h="1577" fill="none" extrusionOk="0">
                    <a:moveTo>
                      <a:pt x="1" y="0"/>
                    </a:moveTo>
                    <a:lnTo>
                      <a:pt x="8933" y="1576"/>
                    </a:lnTo>
                  </a:path>
                </a:pathLst>
              </a:custGeom>
              <a:solidFill>
                <a:schemeClr val="dk2"/>
              </a:solidFill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03" name="Google Shape;1403;p20"/>
            <p:cNvSpPr/>
            <p:nvPr/>
          </p:nvSpPr>
          <p:spPr>
            <a:xfrm rot="2943764">
              <a:off x="8462964" y="3345712"/>
              <a:ext cx="676726" cy="746894"/>
            </a:xfrm>
            <a:custGeom>
              <a:avLst/>
              <a:gdLst/>
              <a:ahLst/>
              <a:cxnLst/>
              <a:rect l="l" t="t" r="r" b="b"/>
              <a:pathLst>
                <a:path w="7177" h="7921" fill="none" extrusionOk="0">
                  <a:moveTo>
                    <a:pt x="2000" y="4294"/>
                  </a:moveTo>
                  <a:cubicBezTo>
                    <a:pt x="3255" y="3986"/>
                    <a:pt x="2051" y="1039"/>
                    <a:pt x="936" y="2102"/>
                  </a:cubicBezTo>
                  <a:cubicBezTo>
                    <a:pt x="1" y="3012"/>
                    <a:pt x="821" y="6152"/>
                    <a:pt x="2474" y="5229"/>
                  </a:cubicBezTo>
                  <a:cubicBezTo>
                    <a:pt x="3871" y="4447"/>
                    <a:pt x="4037" y="1923"/>
                    <a:pt x="4063" y="1"/>
                  </a:cubicBezTo>
                  <a:cubicBezTo>
                    <a:pt x="5331" y="4486"/>
                    <a:pt x="7177" y="7920"/>
                    <a:pt x="7177" y="7920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4" name="Google Shape;1404;p20"/>
          <p:cNvSpPr txBox="1">
            <a:spLocks noGrp="1"/>
          </p:cNvSpPr>
          <p:nvPr>
            <p:ph type="title"/>
          </p:nvPr>
        </p:nvSpPr>
        <p:spPr>
          <a:xfrm>
            <a:off x="5132375" y="1491450"/>
            <a:ext cx="26016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5" name="Google Shape;1405;p20"/>
          <p:cNvSpPr txBox="1">
            <a:spLocks noGrp="1"/>
          </p:cNvSpPr>
          <p:nvPr>
            <p:ph type="subTitle" idx="1"/>
          </p:nvPr>
        </p:nvSpPr>
        <p:spPr>
          <a:xfrm>
            <a:off x="5132375" y="2571750"/>
            <a:ext cx="26016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148098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4">
    <p:bg>
      <p:bgPr>
        <a:solidFill>
          <a:schemeClr val="accent3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8"/>
          <p:cNvSpPr txBox="1">
            <a:spLocks noGrp="1"/>
          </p:cNvSpPr>
          <p:nvPr>
            <p:ph type="title"/>
          </p:nvPr>
        </p:nvSpPr>
        <p:spPr>
          <a:xfrm>
            <a:off x="720900" y="609759"/>
            <a:ext cx="7713600" cy="57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4" name="Google Shape;74;p18">
            <a:hlinkClick r:id="" action="ppaction://noaction"/>
          </p:cNvPr>
          <p:cNvSpPr txBox="1">
            <a:spLocks noGrp="1"/>
          </p:cNvSpPr>
          <p:nvPr>
            <p:ph type="title" idx="2"/>
          </p:nvPr>
        </p:nvSpPr>
        <p:spPr>
          <a:xfrm>
            <a:off x="720900" y="1668925"/>
            <a:ext cx="1728300" cy="43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5" name="Google Shape;75;p18">
            <a:hlinkClick r:id="" action="ppaction://noaction"/>
          </p:cNvPr>
          <p:cNvSpPr txBox="1">
            <a:spLocks noGrp="1"/>
          </p:cNvSpPr>
          <p:nvPr>
            <p:ph type="title" idx="3"/>
          </p:nvPr>
        </p:nvSpPr>
        <p:spPr>
          <a:xfrm>
            <a:off x="2715175" y="1668925"/>
            <a:ext cx="1728300" cy="43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6" name="Google Shape;76;p18">
            <a:hlinkClick r:id="" action="ppaction://noaction"/>
          </p:cNvPr>
          <p:cNvSpPr txBox="1">
            <a:spLocks noGrp="1"/>
          </p:cNvSpPr>
          <p:nvPr>
            <p:ph type="title" idx="4"/>
          </p:nvPr>
        </p:nvSpPr>
        <p:spPr>
          <a:xfrm>
            <a:off x="4709450" y="1668925"/>
            <a:ext cx="1728300" cy="43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7" name="Google Shape;77;p18">
            <a:hlinkClick r:id="" action="ppaction://noaction"/>
          </p:cNvPr>
          <p:cNvSpPr txBox="1">
            <a:spLocks noGrp="1"/>
          </p:cNvSpPr>
          <p:nvPr>
            <p:ph type="title" idx="5"/>
          </p:nvPr>
        </p:nvSpPr>
        <p:spPr>
          <a:xfrm>
            <a:off x="6703726" y="1668925"/>
            <a:ext cx="1728300" cy="43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8" name="Google Shape;78;p18">
            <a:hlinkClick r:id="" action="ppaction://noaction"/>
          </p:cNvPr>
          <p:cNvSpPr txBox="1">
            <a:spLocks noGrp="1"/>
          </p:cNvSpPr>
          <p:nvPr>
            <p:ph type="subTitle" idx="1"/>
          </p:nvPr>
        </p:nvSpPr>
        <p:spPr>
          <a:xfrm>
            <a:off x="1599200" y="4008300"/>
            <a:ext cx="5956800" cy="52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" name="Google Shape;1407;p21"/>
          <p:cNvSpPr/>
          <p:nvPr/>
        </p:nvSpPr>
        <p:spPr>
          <a:xfrm rot="-10434358">
            <a:off x="-4412051" y="-1157765"/>
            <a:ext cx="10130307" cy="7054961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8" name="Google Shape;1408;p21"/>
          <p:cNvSpPr txBox="1">
            <a:spLocks noGrp="1"/>
          </p:cNvSpPr>
          <p:nvPr>
            <p:ph type="title"/>
          </p:nvPr>
        </p:nvSpPr>
        <p:spPr>
          <a:xfrm>
            <a:off x="1493825" y="1572125"/>
            <a:ext cx="26016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1"/>
          <p:cNvSpPr txBox="1">
            <a:spLocks noGrp="1"/>
          </p:cNvSpPr>
          <p:nvPr>
            <p:ph type="subTitle" idx="1"/>
          </p:nvPr>
        </p:nvSpPr>
        <p:spPr>
          <a:xfrm>
            <a:off x="1493825" y="2652425"/>
            <a:ext cx="2601600" cy="108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0" name="Google Shape;1410;p21"/>
          <p:cNvGrpSpPr/>
          <p:nvPr/>
        </p:nvGrpSpPr>
        <p:grpSpPr>
          <a:xfrm rot="-1599143">
            <a:off x="-617319" y="-930426"/>
            <a:ext cx="3856421" cy="2254920"/>
            <a:chOff x="302500" y="1375325"/>
            <a:chExt cx="2796475" cy="1635150"/>
          </a:xfrm>
        </p:grpSpPr>
        <p:sp>
          <p:nvSpPr>
            <p:cNvPr id="1411" name="Google Shape;1411;p21"/>
            <p:cNvSpPr/>
            <p:nvPr/>
          </p:nvSpPr>
          <p:spPr>
            <a:xfrm>
              <a:off x="302500" y="1375325"/>
              <a:ext cx="2771800" cy="1298450"/>
            </a:xfrm>
            <a:custGeom>
              <a:avLst/>
              <a:gdLst/>
              <a:ahLst/>
              <a:cxnLst/>
              <a:rect l="l" t="t" r="r" b="b"/>
              <a:pathLst>
                <a:path w="110872" h="51938" fill="none" extrusionOk="0">
                  <a:moveTo>
                    <a:pt x="1" y="19556"/>
                  </a:moveTo>
                  <a:cubicBezTo>
                    <a:pt x="45082" y="1"/>
                    <a:pt x="69955" y="51937"/>
                    <a:pt x="110872" y="3839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1"/>
            <p:cNvSpPr/>
            <p:nvPr/>
          </p:nvSpPr>
          <p:spPr>
            <a:xfrm>
              <a:off x="345425" y="1584200"/>
              <a:ext cx="2734975" cy="1175100"/>
            </a:xfrm>
            <a:custGeom>
              <a:avLst/>
              <a:gdLst/>
              <a:ahLst/>
              <a:cxnLst/>
              <a:rect l="l" t="t" r="r" b="b"/>
              <a:pathLst>
                <a:path w="109399" h="47004" fill="none" extrusionOk="0">
                  <a:moveTo>
                    <a:pt x="1" y="17480"/>
                  </a:moveTo>
                  <a:cubicBezTo>
                    <a:pt x="44019" y="1"/>
                    <a:pt x="71967" y="47004"/>
                    <a:pt x="109398" y="322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1"/>
            <p:cNvSpPr/>
            <p:nvPr/>
          </p:nvSpPr>
          <p:spPr>
            <a:xfrm>
              <a:off x="387725" y="1788275"/>
              <a:ext cx="2699075" cy="1055925"/>
            </a:xfrm>
            <a:custGeom>
              <a:avLst/>
              <a:gdLst/>
              <a:ahLst/>
              <a:cxnLst/>
              <a:rect l="l" t="t" r="r" b="b"/>
              <a:pathLst>
                <a:path w="107963" h="42237" fill="none" extrusionOk="0">
                  <a:moveTo>
                    <a:pt x="0" y="15660"/>
                  </a:moveTo>
                  <a:cubicBezTo>
                    <a:pt x="43134" y="1"/>
                    <a:pt x="73914" y="42237"/>
                    <a:pt x="107962" y="2621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1"/>
            <p:cNvSpPr/>
            <p:nvPr/>
          </p:nvSpPr>
          <p:spPr>
            <a:xfrm>
              <a:off x="432575" y="1989150"/>
              <a:ext cx="2660300" cy="938675"/>
            </a:xfrm>
            <a:custGeom>
              <a:avLst/>
              <a:gdLst/>
              <a:ahLst/>
              <a:cxnLst/>
              <a:rect l="l" t="t" r="r" b="b"/>
              <a:pathLst>
                <a:path w="106412" h="37547" fill="none" extrusionOk="0">
                  <a:moveTo>
                    <a:pt x="0" y="13993"/>
                  </a:moveTo>
                  <a:cubicBezTo>
                    <a:pt x="42352" y="0"/>
                    <a:pt x="75721" y="37546"/>
                    <a:pt x="106412" y="2034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1"/>
            <p:cNvSpPr/>
            <p:nvPr/>
          </p:nvSpPr>
          <p:spPr>
            <a:xfrm>
              <a:off x="476450" y="2184250"/>
              <a:ext cx="2622525" cy="826225"/>
            </a:xfrm>
            <a:custGeom>
              <a:avLst/>
              <a:gdLst/>
              <a:ahLst/>
              <a:cxnLst/>
              <a:rect l="l" t="t" r="r" b="b"/>
              <a:pathLst>
                <a:path w="104901" h="33049" fill="none" extrusionOk="0">
                  <a:moveTo>
                    <a:pt x="1" y="12622"/>
                  </a:moveTo>
                  <a:cubicBezTo>
                    <a:pt x="41763" y="0"/>
                    <a:pt x="77477" y="33048"/>
                    <a:pt x="104900" y="1472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1"/>
            <p:cNvSpPr/>
            <p:nvPr/>
          </p:nvSpPr>
          <p:spPr>
            <a:xfrm>
              <a:off x="302500" y="1864200"/>
              <a:ext cx="173975" cy="635625"/>
            </a:xfrm>
            <a:custGeom>
              <a:avLst/>
              <a:gdLst/>
              <a:ahLst/>
              <a:cxnLst/>
              <a:rect l="l" t="t" r="r" b="b"/>
              <a:pathLst>
                <a:path w="6959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1"/>
            <p:cNvSpPr/>
            <p:nvPr/>
          </p:nvSpPr>
          <p:spPr>
            <a:xfrm>
              <a:off x="352475" y="1846575"/>
              <a:ext cx="174000" cy="635625"/>
            </a:xfrm>
            <a:custGeom>
              <a:avLst/>
              <a:gdLst/>
              <a:ahLst/>
              <a:cxnLst/>
              <a:rect l="l" t="t" r="r" b="b"/>
              <a:pathLst>
                <a:path w="6960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8" name="Google Shape;1418;p21"/>
          <p:cNvGrpSpPr/>
          <p:nvPr/>
        </p:nvGrpSpPr>
        <p:grpSpPr>
          <a:xfrm rot="-3862230">
            <a:off x="1075298" y="-30502"/>
            <a:ext cx="871827" cy="588283"/>
            <a:chOff x="192771" y="3915943"/>
            <a:chExt cx="674372" cy="454968"/>
          </a:xfrm>
        </p:grpSpPr>
        <p:sp>
          <p:nvSpPr>
            <p:cNvPr id="1419" name="Google Shape;1419;p21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1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1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2" name="Google Shape;1422;p21"/>
          <p:cNvGrpSpPr/>
          <p:nvPr/>
        </p:nvGrpSpPr>
        <p:grpSpPr>
          <a:xfrm rot="-2769249">
            <a:off x="2239607" y="11477"/>
            <a:ext cx="1059746" cy="449827"/>
            <a:chOff x="-1548595" y="5064988"/>
            <a:chExt cx="762313" cy="323577"/>
          </a:xfrm>
        </p:grpSpPr>
        <p:sp>
          <p:nvSpPr>
            <p:cNvPr id="1423" name="Google Shape;1423;p21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1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1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1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1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1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9" name="Google Shape;1429;p21"/>
          <p:cNvGrpSpPr/>
          <p:nvPr/>
        </p:nvGrpSpPr>
        <p:grpSpPr>
          <a:xfrm rot="-5661299">
            <a:off x="1573808" y="-762832"/>
            <a:ext cx="1244022" cy="800239"/>
            <a:chOff x="-30260" y="4314762"/>
            <a:chExt cx="1135405" cy="730436"/>
          </a:xfrm>
        </p:grpSpPr>
        <p:sp>
          <p:nvSpPr>
            <p:cNvPr id="1430" name="Google Shape;1430;p21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1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1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1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1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1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6" name="Google Shape;1436;p21"/>
          <p:cNvGrpSpPr/>
          <p:nvPr/>
        </p:nvGrpSpPr>
        <p:grpSpPr>
          <a:xfrm rot="-6572862">
            <a:off x="265515" y="-56849"/>
            <a:ext cx="871909" cy="588252"/>
            <a:chOff x="192771" y="3915943"/>
            <a:chExt cx="674372" cy="454968"/>
          </a:xfrm>
        </p:grpSpPr>
        <p:sp>
          <p:nvSpPr>
            <p:cNvPr id="1437" name="Google Shape;1437;p21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1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1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0" name="Google Shape;1440;p21"/>
          <p:cNvGrpSpPr/>
          <p:nvPr/>
        </p:nvGrpSpPr>
        <p:grpSpPr>
          <a:xfrm rot="-2970561">
            <a:off x="-388677" y="-16621"/>
            <a:ext cx="662602" cy="1473487"/>
            <a:chOff x="442825" y="1623300"/>
            <a:chExt cx="489525" cy="1088600"/>
          </a:xfrm>
        </p:grpSpPr>
        <p:sp>
          <p:nvSpPr>
            <p:cNvPr id="1441" name="Google Shape;1441;p21"/>
            <p:cNvSpPr/>
            <p:nvPr/>
          </p:nvSpPr>
          <p:spPr>
            <a:xfrm>
              <a:off x="442825" y="1623300"/>
              <a:ext cx="489525" cy="1084100"/>
            </a:xfrm>
            <a:custGeom>
              <a:avLst/>
              <a:gdLst/>
              <a:ahLst/>
              <a:cxnLst/>
              <a:rect l="l" t="t" r="r" b="b"/>
              <a:pathLst>
                <a:path w="19581" h="43364" fill="none" extrusionOk="0">
                  <a:moveTo>
                    <a:pt x="12815" y="27705"/>
                  </a:moveTo>
                  <a:cubicBezTo>
                    <a:pt x="8189" y="29909"/>
                    <a:pt x="5869" y="21759"/>
                    <a:pt x="11662" y="19516"/>
                  </a:cubicBezTo>
                  <a:cubicBezTo>
                    <a:pt x="18389" y="16902"/>
                    <a:pt x="19581" y="27987"/>
                    <a:pt x="14378" y="31190"/>
                  </a:cubicBezTo>
                  <a:cubicBezTo>
                    <a:pt x="9176" y="34394"/>
                    <a:pt x="0" y="29332"/>
                    <a:pt x="6613" y="19158"/>
                  </a:cubicBezTo>
                  <a:cubicBezTo>
                    <a:pt x="10995" y="12430"/>
                    <a:pt x="12597" y="3498"/>
                    <a:pt x="7830" y="1000"/>
                  </a:cubicBezTo>
                  <a:cubicBezTo>
                    <a:pt x="5908" y="0"/>
                    <a:pt x="4268" y="8688"/>
                    <a:pt x="11598" y="23143"/>
                  </a:cubicBezTo>
                  <a:cubicBezTo>
                    <a:pt x="18940" y="37597"/>
                    <a:pt x="17505" y="42505"/>
                    <a:pt x="13238" y="43364"/>
                  </a:cubicBezTo>
                </a:path>
              </a:pathLst>
            </a:custGeom>
            <a:noFill/>
            <a:ln w="285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1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extrusionOk="0">
                  <a:moveTo>
                    <a:pt x="3025" y="1"/>
                  </a:moveTo>
                  <a:cubicBezTo>
                    <a:pt x="1359" y="1"/>
                    <a:pt x="1" y="1257"/>
                    <a:pt x="1" y="2807"/>
                  </a:cubicBezTo>
                  <a:cubicBezTo>
                    <a:pt x="1" y="4358"/>
                    <a:pt x="1359" y="5626"/>
                    <a:pt x="3025" y="5626"/>
                  </a:cubicBezTo>
                  <a:cubicBezTo>
                    <a:pt x="4691" y="5626"/>
                    <a:pt x="6049" y="4358"/>
                    <a:pt x="6049" y="2807"/>
                  </a:cubicBezTo>
                  <a:cubicBezTo>
                    <a:pt x="6049" y="1257"/>
                    <a:pt x="4691" y="1"/>
                    <a:pt x="30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1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fill="none" extrusionOk="0">
                  <a:moveTo>
                    <a:pt x="6049" y="2807"/>
                  </a:moveTo>
                  <a:cubicBezTo>
                    <a:pt x="6049" y="4358"/>
                    <a:pt x="4691" y="5626"/>
                    <a:pt x="3025" y="5626"/>
                  </a:cubicBezTo>
                  <a:cubicBezTo>
                    <a:pt x="1359" y="5626"/>
                    <a:pt x="1" y="4358"/>
                    <a:pt x="1" y="2807"/>
                  </a:cubicBezTo>
                  <a:cubicBezTo>
                    <a:pt x="1" y="1257"/>
                    <a:pt x="1359" y="1"/>
                    <a:pt x="3025" y="1"/>
                  </a:cubicBezTo>
                  <a:cubicBezTo>
                    <a:pt x="4691" y="1"/>
                    <a:pt x="6049" y="1257"/>
                    <a:pt x="6049" y="2807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3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4" name="Google Shape;1444;p21"/>
          <p:cNvGrpSpPr/>
          <p:nvPr/>
        </p:nvGrpSpPr>
        <p:grpSpPr>
          <a:xfrm rot="7015635" flipH="1">
            <a:off x="7785389" y="3629994"/>
            <a:ext cx="2928565" cy="2329716"/>
            <a:chOff x="-1221177" y="-856963"/>
            <a:chExt cx="3089277" cy="2457565"/>
          </a:xfrm>
        </p:grpSpPr>
        <p:sp>
          <p:nvSpPr>
            <p:cNvPr id="1445" name="Google Shape;1445;p21"/>
            <p:cNvSpPr/>
            <p:nvPr/>
          </p:nvSpPr>
          <p:spPr>
            <a:xfrm>
              <a:off x="-1221177" y="-564373"/>
              <a:ext cx="3089277" cy="2164975"/>
            </a:xfrm>
            <a:custGeom>
              <a:avLst/>
              <a:gdLst/>
              <a:ahLst/>
              <a:cxnLst/>
              <a:rect l="l" t="t" r="r" b="b"/>
              <a:pathLst>
                <a:path w="65482" h="45890" fill="none" extrusionOk="0">
                  <a:moveTo>
                    <a:pt x="0" y="40751"/>
                  </a:moveTo>
                  <a:cubicBezTo>
                    <a:pt x="18837" y="45889"/>
                    <a:pt x="46927" y="45492"/>
                    <a:pt x="60600" y="14866"/>
                  </a:cubicBezTo>
                  <a:cubicBezTo>
                    <a:pt x="63047" y="9381"/>
                    <a:pt x="65482" y="1"/>
                    <a:pt x="65482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1"/>
            <p:cNvSpPr/>
            <p:nvPr/>
          </p:nvSpPr>
          <p:spPr>
            <a:xfrm>
              <a:off x="-1050729" y="-637497"/>
              <a:ext cx="2826970" cy="2014998"/>
            </a:xfrm>
            <a:custGeom>
              <a:avLst/>
              <a:gdLst/>
              <a:ahLst/>
              <a:cxnLst/>
              <a:rect l="l" t="t" r="r" b="b"/>
              <a:pathLst>
                <a:path w="59922" h="42711" fill="none" extrusionOk="0">
                  <a:moveTo>
                    <a:pt x="1" y="38610"/>
                  </a:moveTo>
                  <a:cubicBezTo>
                    <a:pt x="16980" y="42711"/>
                    <a:pt x="41814" y="41878"/>
                    <a:pt x="54885" y="14519"/>
                  </a:cubicBezTo>
                  <a:cubicBezTo>
                    <a:pt x="57474" y="9099"/>
                    <a:pt x="59921" y="0"/>
                    <a:pt x="59921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1"/>
            <p:cNvSpPr/>
            <p:nvPr/>
          </p:nvSpPr>
          <p:spPr>
            <a:xfrm>
              <a:off x="-880847" y="-710668"/>
              <a:ext cx="2564569" cy="1865729"/>
            </a:xfrm>
            <a:custGeom>
              <a:avLst/>
              <a:gdLst/>
              <a:ahLst/>
              <a:cxnLst/>
              <a:rect l="l" t="t" r="r" b="b"/>
              <a:pathLst>
                <a:path w="54360" h="39547" fill="none" extrusionOk="0">
                  <a:moveTo>
                    <a:pt x="1" y="36483"/>
                  </a:moveTo>
                  <a:cubicBezTo>
                    <a:pt x="15134" y="39546"/>
                    <a:pt x="36817" y="38303"/>
                    <a:pt x="49195" y="14186"/>
                  </a:cubicBezTo>
                  <a:cubicBezTo>
                    <a:pt x="51938" y="8830"/>
                    <a:pt x="54360" y="1"/>
                    <a:pt x="54360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1"/>
            <p:cNvSpPr/>
            <p:nvPr/>
          </p:nvSpPr>
          <p:spPr>
            <a:xfrm>
              <a:off x="-710353" y="-783792"/>
              <a:ext cx="2302168" cy="1715751"/>
            </a:xfrm>
            <a:custGeom>
              <a:avLst/>
              <a:gdLst/>
              <a:ahLst/>
              <a:cxnLst/>
              <a:rect l="l" t="t" r="r" b="b"/>
              <a:pathLst>
                <a:path w="48798" h="36368" fill="none" extrusionOk="0">
                  <a:moveTo>
                    <a:pt x="0" y="34356"/>
                  </a:moveTo>
                  <a:cubicBezTo>
                    <a:pt x="13276" y="36368"/>
                    <a:pt x="31883" y="34766"/>
                    <a:pt x="43480" y="13853"/>
                  </a:cubicBezTo>
                  <a:cubicBezTo>
                    <a:pt x="46401" y="8573"/>
                    <a:pt x="48798" y="0"/>
                    <a:pt x="48798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1"/>
            <p:cNvSpPr/>
            <p:nvPr/>
          </p:nvSpPr>
          <p:spPr>
            <a:xfrm>
              <a:off x="-540471" y="-856963"/>
              <a:ext cx="2040380" cy="1565868"/>
            </a:xfrm>
            <a:custGeom>
              <a:avLst/>
              <a:gdLst/>
              <a:ahLst/>
              <a:cxnLst/>
              <a:rect l="l" t="t" r="r" b="b"/>
              <a:pathLst>
                <a:path w="43249" h="33191" fill="none" extrusionOk="0">
                  <a:moveTo>
                    <a:pt x="0" y="32229"/>
                  </a:moveTo>
                  <a:cubicBezTo>
                    <a:pt x="11431" y="33190"/>
                    <a:pt x="27051" y="31294"/>
                    <a:pt x="37777" y="13520"/>
                  </a:cubicBezTo>
                  <a:cubicBezTo>
                    <a:pt x="40904" y="8317"/>
                    <a:pt x="43249" y="1"/>
                    <a:pt x="43249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0" name="Google Shape;1450;p21"/>
          <p:cNvGrpSpPr/>
          <p:nvPr/>
        </p:nvGrpSpPr>
        <p:grpSpPr>
          <a:xfrm rot="-2050371">
            <a:off x="8611852" y="3505877"/>
            <a:ext cx="1124709" cy="547738"/>
            <a:chOff x="1698430" y="4498823"/>
            <a:chExt cx="1589281" cy="773986"/>
          </a:xfrm>
        </p:grpSpPr>
        <p:sp>
          <p:nvSpPr>
            <p:cNvPr id="1451" name="Google Shape;1451;p21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1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1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1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1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1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1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1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1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1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1" name="Google Shape;1461;p21"/>
          <p:cNvGrpSpPr/>
          <p:nvPr/>
        </p:nvGrpSpPr>
        <p:grpSpPr>
          <a:xfrm rot="-4278387">
            <a:off x="7884324" y="4627120"/>
            <a:ext cx="684915" cy="461492"/>
            <a:chOff x="897994" y="4240309"/>
            <a:chExt cx="967900" cy="652165"/>
          </a:xfrm>
        </p:grpSpPr>
        <p:sp>
          <p:nvSpPr>
            <p:cNvPr id="1462" name="Google Shape;1462;p21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1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1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1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1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7" name="Google Shape;1467;p21"/>
          <p:cNvGrpSpPr/>
          <p:nvPr/>
        </p:nvGrpSpPr>
        <p:grpSpPr>
          <a:xfrm rot="-5126204">
            <a:off x="8291014" y="4589028"/>
            <a:ext cx="969851" cy="411672"/>
            <a:chOff x="255848" y="3748111"/>
            <a:chExt cx="1370536" cy="581751"/>
          </a:xfrm>
        </p:grpSpPr>
        <p:sp>
          <p:nvSpPr>
            <p:cNvPr id="1468" name="Google Shape;1468;p21"/>
            <p:cNvSpPr/>
            <p:nvPr/>
          </p:nvSpPr>
          <p:spPr>
            <a:xfrm>
              <a:off x="255848" y="4064949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1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1"/>
            <p:cNvSpPr/>
            <p:nvPr/>
          </p:nvSpPr>
          <p:spPr>
            <a:xfrm>
              <a:off x="342041" y="4115190"/>
              <a:ext cx="52245" cy="2522"/>
            </a:xfrm>
            <a:custGeom>
              <a:avLst/>
              <a:gdLst/>
              <a:ahLst/>
              <a:cxnLst/>
              <a:rect l="l" t="t" r="r" b="b"/>
              <a:pathLst>
                <a:path w="808" h="39" fill="none" extrusionOk="0">
                  <a:moveTo>
                    <a:pt x="0" y="39"/>
                  </a:moveTo>
                  <a:cubicBezTo>
                    <a:pt x="103" y="13"/>
                    <a:pt x="231" y="0"/>
                    <a:pt x="372" y="0"/>
                  </a:cubicBezTo>
                  <a:cubicBezTo>
                    <a:pt x="526" y="0"/>
                    <a:pt x="667" y="13"/>
                    <a:pt x="808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1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1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1"/>
            <p:cNvSpPr/>
            <p:nvPr/>
          </p:nvSpPr>
          <p:spPr>
            <a:xfrm>
              <a:off x="970932" y="4222915"/>
              <a:ext cx="50629" cy="2522"/>
            </a:xfrm>
            <a:custGeom>
              <a:avLst/>
              <a:gdLst/>
              <a:ahLst/>
              <a:cxnLst/>
              <a:rect l="l" t="t" r="r" b="b"/>
              <a:pathLst>
                <a:path w="783" h="39" fill="none" extrusionOk="0">
                  <a:moveTo>
                    <a:pt x="0" y="39"/>
                  </a:moveTo>
                  <a:cubicBezTo>
                    <a:pt x="103" y="13"/>
                    <a:pt x="218" y="0"/>
                    <a:pt x="346" y="0"/>
                  </a:cubicBezTo>
                  <a:cubicBezTo>
                    <a:pt x="500" y="0"/>
                    <a:pt x="641" y="13"/>
                    <a:pt x="782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1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1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5097285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" name="Google Shape;1477;p22"/>
          <p:cNvSpPr/>
          <p:nvPr/>
        </p:nvSpPr>
        <p:spPr>
          <a:xfrm rot="10242491" flipH="1">
            <a:off x="241382" y="-679434"/>
            <a:ext cx="9144208" cy="6200724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8" name="Google Shape;1478;p22"/>
          <p:cNvSpPr txBox="1">
            <a:spLocks noGrp="1"/>
          </p:cNvSpPr>
          <p:nvPr>
            <p:ph type="body" idx="1"/>
          </p:nvPr>
        </p:nvSpPr>
        <p:spPr>
          <a:xfrm>
            <a:off x="4648582" y="1069083"/>
            <a:ext cx="3775200" cy="3537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marL="457200" lvl="0" indent="-3111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>
                <a:solidFill>
                  <a:schemeClr val="dk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79" name="Google Shape;1479;p22"/>
          <p:cNvSpPr txBox="1">
            <a:spLocks noGrp="1"/>
          </p:cNvSpPr>
          <p:nvPr>
            <p:ph type="body" idx="2"/>
          </p:nvPr>
        </p:nvSpPr>
        <p:spPr>
          <a:xfrm>
            <a:off x="720225" y="1067575"/>
            <a:ext cx="3775200" cy="354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marL="457200" lvl="0" indent="-3111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Char char="●"/>
              <a:defRPr sz="1300">
                <a:solidFill>
                  <a:schemeClr val="dk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80" name="Google Shape;1480;p22"/>
          <p:cNvSpPr txBox="1">
            <a:spLocks noGrp="1"/>
          </p:cNvSpPr>
          <p:nvPr>
            <p:ph type="title"/>
          </p:nvPr>
        </p:nvSpPr>
        <p:spPr>
          <a:xfrm>
            <a:off x="713100" y="538950"/>
            <a:ext cx="7717800" cy="52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81" name="Google Shape;1481;p22"/>
          <p:cNvGrpSpPr/>
          <p:nvPr/>
        </p:nvGrpSpPr>
        <p:grpSpPr>
          <a:xfrm rot="-2957398">
            <a:off x="-998816" y="-362599"/>
            <a:ext cx="3039896" cy="1424194"/>
            <a:chOff x="5250782" y="5679875"/>
            <a:chExt cx="3039575" cy="1424044"/>
          </a:xfrm>
        </p:grpSpPr>
        <p:grpSp>
          <p:nvGrpSpPr>
            <p:cNvPr id="1482" name="Google Shape;1482;p22"/>
            <p:cNvGrpSpPr/>
            <p:nvPr/>
          </p:nvGrpSpPr>
          <p:grpSpPr>
            <a:xfrm>
              <a:off x="5250782" y="5679875"/>
              <a:ext cx="3039575" cy="1424044"/>
              <a:chOff x="5250782" y="5679875"/>
              <a:chExt cx="3039575" cy="1424044"/>
            </a:xfrm>
          </p:grpSpPr>
          <p:sp>
            <p:nvSpPr>
              <p:cNvPr id="1483" name="Google Shape;1483;p22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22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22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22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22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8" name="Google Shape;1488;p22"/>
            <p:cNvGrpSpPr/>
            <p:nvPr/>
          </p:nvGrpSpPr>
          <p:grpSpPr>
            <a:xfrm>
              <a:off x="7430972" y="6160663"/>
              <a:ext cx="178080" cy="499239"/>
              <a:chOff x="7430972" y="6160663"/>
              <a:chExt cx="178080" cy="499239"/>
            </a:xfrm>
          </p:grpSpPr>
          <p:sp>
            <p:nvSpPr>
              <p:cNvPr id="1489" name="Google Shape;1489;p22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22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22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92" name="Google Shape;1492;p22"/>
            <p:cNvGrpSpPr/>
            <p:nvPr/>
          </p:nvGrpSpPr>
          <p:grpSpPr>
            <a:xfrm>
              <a:off x="6614678" y="6088459"/>
              <a:ext cx="414922" cy="480370"/>
              <a:chOff x="6614678" y="6088459"/>
              <a:chExt cx="414922" cy="480370"/>
            </a:xfrm>
          </p:grpSpPr>
          <p:sp>
            <p:nvSpPr>
              <p:cNvPr id="1493" name="Google Shape;1493;p22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22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22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96" name="Google Shape;1496;p22"/>
            <p:cNvGrpSpPr/>
            <p:nvPr/>
          </p:nvGrpSpPr>
          <p:grpSpPr>
            <a:xfrm>
              <a:off x="5913673" y="5891587"/>
              <a:ext cx="705527" cy="512220"/>
              <a:chOff x="5913673" y="5891587"/>
              <a:chExt cx="705527" cy="512220"/>
            </a:xfrm>
          </p:grpSpPr>
          <p:sp>
            <p:nvSpPr>
              <p:cNvPr id="1497" name="Google Shape;1497;p22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22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22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22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22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22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03" name="Google Shape;1503;p22"/>
          <p:cNvGrpSpPr/>
          <p:nvPr/>
        </p:nvGrpSpPr>
        <p:grpSpPr>
          <a:xfrm rot="7015726" flipH="1">
            <a:off x="7447734" y="3710275"/>
            <a:ext cx="2764018" cy="2198816"/>
            <a:chOff x="-1221177" y="-856963"/>
            <a:chExt cx="3089277" cy="2457565"/>
          </a:xfrm>
        </p:grpSpPr>
        <p:sp>
          <p:nvSpPr>
            <p:cNvPr id="1504" name="Google Shape;1504;p22"/>
            <p:cNvSpPr/>
            <p:nvPr/>
          </p:nvSpPr>
          <p:spPr>
            <a:xfrm>
              <a:off x="-1221177" y="-564373"/>
              <a:ext cx="3089277" cy="2164975"/>
            </a:xfrm>
            <a:custGeom>
              <a:avLst/>
              <a:gdLst/>
              <a:ahLst/>
              <a:cxnLst/>
              <a:rect l="l" t="t" r="r" b="b"/>
              <a:pathLst>
                <a:path w="65482" h="45890" fill="none" extrusionOk="0">
                  <a:moveTo>
                    <a:pt x="0" y="40751"/>
                  </a:moveTo>
                  <a:cubicBezTo>
                    <a:pt x="18837" y="45889"/>
                    <a:pt x="46927" y="45492"/>
                    <a:pt x="60600" y="14866"/>
                  </a:cubicBezTo>
                  <a:cubicBezTo>
                    <a:pt x="63047" y="9381"/>
                    <a:pt x="65482" y="1"/>
                    <a:pt x="65482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2"/>
            <p:cNvSpPr/>
            <p:nvPr/>
          </p:nvSpPr>
          <p:spPr>
            <a:xfrm>
              <a:off x="-1050729" y="-637497"/>
              <a:ext cx="2826970" cy="2014998"/>
            </a:xfrm>
            <a:custGeom>
              <a:avLst/>
              <a:gdLst/>
              <a:ahLst/>
              <a:cxnLst/>
              <a:rect l="l" t="t" r="r" b="b"/>
              <a:pathLst>
                <a:path w="59922" h="42711" fill="none" extrusionOk="0">
                  <a:moveTo>
                    <a:pt x="1" y="38610"/>
                  </a:moveTo>
                  <a:cubicBezTo>
                    <a:pt x="16980" y="42711"/>
                    <a:pt x="41814" y="41878"/>
                    <a:pt x="54885" y="14519"/>
                  </a:cubicBezTo>
                  <a:cubicBezTo>
                    <a:pt x="57474" y="9099"/>
                    <a:pt x="59921" y="0"/>
                    <a:pt x="59921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2"/>
            <p:cNvSpPr/>
            <p:nvPr/>
          </p:nvSpPr>
          <p:spPr>
            <a:xfrm>
              <a:off x="-880847" y="-710668"/>
              <a:ext cx="2564569" cy="1865729"/>
            </a:xfrm>
            <a:custGeom>
              <a:avLst/>
              <a:gdLst/>
              <a:ahLst/>
              <a:cxnLst/>
              <a:rect l="l" t="t" r="r" b="b"/>
              <a:pathLst>
                <a:path w="54360" h="39547" fill="none" extrusionOk="0">
                  <a:moveTo>
                    <a:pt x="1" y="36483"/>
                  </a:moveTo>
                  <a:cubicBezTo>
                    <a:pt x="15134" y="39546"/>
                    <a:pt x="36817" y="38303"/>
                    <a:pt x="49195" y="14186"/>
                  </a:cubicBezTo>
                  <a:cubicBezTo>
                    <a:pt x="51938" y="8830"/>
                    <a:pt x="54360" y="1"/>
                    <a:pt x="54360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2"/>
            <p:cNvSpPr/>
            <p:nvPr/>
          </p:nvSpPr>
          <p:spPr>
            <a:xfrm>
              <a:off x="-710353" y="-783792"/>
              <a:ext cx="2302168" cy="1715751"/>
            </a:xfrm>
            <a:custGeom>
              <a:avLst/>
              <a:gdLst/>
              <a:ahLst/>
              <a:cxnLst/>
              <a:rect l="l" t="t" r="r" b="b"/>
              <a:pathLst>
                <a:path w="48798" h="36368" fill="none" extrusionOk="0">
                  <a:moveTo>
                    <a:pt x="0" y="34356"/>
                  </a:moveTo>
                  <a:cubicBezTo>
                    <a:pt x="13276" y="36368"/>
                    <a:pt x="31883" y="34766"/>
                    <a:pt x="43480" y="13853"/>
                  </a:cubicBezTo>
                  <a:cubicBezTo>
                    <a:pt x="46401" y="8573"/>
                    <a:pt x="48798" y="0"/>
                    <a:pt x="48798" y="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2"/>
            <p:cNvSpPr/>
            <p:nvPr/>
          </p:nvSpPr>
          <p:spPr>
            <a:xfrm>
              <a:off x="-540471" y="-856963"/>
              <a:ext cx="2040380" cy="1565868"/>
            </a:xfrm>
            <a:custGeom>
              <a:avLst/>
              <a:gdLst/>
              <a:ahLst/>
              <a:cxnLst/>
              <a:rect l="l" t="t" r="r" b="b"/>
              <a:pathLst>
                <a:path w="43249" h="33191" fill="none" extrusionOk="0">
                  <a:moveTo>
                    <a:pt x="0" y="32229"/>
                  </a:moveTo>
                  <a:cubicBezTo>
                    <a:pt x="11431" y="33190"/>
                    <a:pt x="27051" y="31294"/>
                    <a:pt x="37777" y="13520"/>
                  </a:cubicBezTo>
                  <a:cubicBezTo>
                    <a:pt x="40904" y="8317"/>
                    <a:pt x="43249" y="1"/>
                    <a:pt x="43249" y="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9" name="Google Shape;1509;p22"/>
          <p:cNvGrpSpPr/>
          <p:nvPr/>
        </p:nvGrpSpPr>
        <p:grpSpPr>
          <a:xfrm rot="-1616585" flipH="1">
            <a:off x="9350015" y="3910218"/>
            <a:ext cx="372211" cy="435439"/>
            <a:chOff x="828772" y="314668"/>
            <a:chExt cx="416010" cy="486680"/>
          </a:xfrm>
        </p:grpSpPr>
        <p:sp>
          <p:nvSpPr>
            <p:cNvPr id="1510" name="Google Shape;1510;p22"/>
            <p:cNvSpPr/>
            <p:nvPr/>
          </p:nvSpPr>
          <p:spPr>
            <a:xfrm>
              <a:off x="828772" y="325849"/>
              <a:ext cx="182624" cy="180501"/>
            </a:xfrm>
            <a:custGeom>
              <a:avLst/>
              <a:gdLst/>
              <a:ahLst/>
              <a:cxnLst/>
              <a:rect l="l" t="t" r="r" b="b"/>
              <a:pathLst>
                <a:path w="3871" h="3826" extrusionOk="0">
                  <a:moveTo>
                    <a:pt x="2277" y="1"/>
                  </a:moveTo>
                  <a:cubicBezTo>
                    <a:pt x="1531" y="1"/>
                    <a:pt x="747" y="588"/>
                    <a:pt x="398" y="1455"/>
                  </a:cubicBezTo>
                  <a:cubicBezTo>
                    <a:pt x="1" y="2454"/>
                    <a:pt x="321" y="3454"/>
                    <a:pt x="1103" y="3748"/>
                  </a:cubicBezTo>
                  <a:cubicBezTo>
                    <a:pt x="1245" y="3800"/>
                    <a:pt x="1395" y="3825"/>
                    <a:pt x="1548" y="3825"/>
                  </a:cubicBezTo>
                  <a:cubicBezTo>
                    <a:pt x="2224" y="3825"/>
                    <a:pt x="2961" y="3340"/>
                    <a:pt x="3358" y="2557"/>
                  </a:cubicBezTo>
                  <a:cubicBezTo>
                    <a:pt x="3871" y="1544"/>
                    <a:pt x="3602" y="417"/>
                    <a:pt x="2743" y="83"/>
                  </a:cubicBezTo>
                  <a:cubicBezTo>
                    <a:pt x="2593" y="27"/>
                    <a:pt x="2436" y="1"/>
                    <a:pt x="227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2"/>
            <p:cNvSpPr/>
            <p:nvPr/>
          </p:nvSpPr>
          <p:spPr>
            <a:xfrm>
              <a:off x="828772" y="314668"/>
              <a:ext cx="182624" cy="201354"/>
            </a:xfrm>
            <a:custGeom>
              <a:avLst/>
              <a:gdLst/>
              <a:ahLst/>
              <a:cxnLst/>
              <a:rect l="l" t="t" r="r" b="b"/>
              <a:pathLst>
                <a:path w="3871" h="4268" fill="none" extrusionOk="0">
                  <a:moveTo>
                    <a:pt x="2743" y="320"/>
                  </a:moveTo>
                  <a:cubicBezTo>
                    <a:pt x="3602" y="654"/>
                    <a:pt x="3871" y="1781"/>
                    <a:pt x="3358" y="2794"/>
                  </a:cubicBezTo>
                  <a:cubicBezTo>
                    <a:pt x="2871" y="3755"/>
                    <a:pt x="1872" y="4267"/>
                    <a:pt x="1103" y="3985"/>
                  </a:cubicBezTo>
                  <a:cubicBezTo>
                    <a:pt x="321" y="3691"/>
                    <a:pt x="1" y="2691"/>
                    <a:pt x="398" y="1692"/>
                  </a:cubicBezTo>
                  <a:cubicBezTo>
                    <a:pt x="821" y="641"/>
                    <a:pt x="1885" y="0"/>
                    <a:pt x="2743" y="320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2"/>
            <p:cNvSpPr/>
            <p:nvPr/>
          </p:nvSpPr>
          <p:spPr>
            <a:xfrm>
              <a:off x="897084" y="366656"/>
              <a:ext cx="26655" cy="18777"/>
            </a:xfrm>
            <a:custGeom>
              <a:avLst/>
              <a:gdLst/>
              <a:ahLst/>
              <a:cxnLst/>
              <a:rect l="l" t="t" r="r" b="b"/>
              <a:pathLst>
                <a:path w="565" h="398" fill="none" extrusionOk="0">
                  <a:moveTo>
                    <a:pt x="1" y="397"/>
                  </a:moveTo>
                  <a:cubicBezTo>
                    <a:pt x="168" y="205"/>
                    <a:pt x="373" y="64"/>
                    <a:pt x="565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2"/>
            <p:cNvSpPr/>
            <p:nvPr/>
          </p:nvSpPr>
          <p:spPr>
            <a:xfrm>
              <a:off x="875949" y="411380"/>
              <a:ext cx="7926" cy="47791"/>
            </a:xfrm>
            <a:custGeom>
              <a:avLst/>
              <a:gdLst/>
              <a:ahLst/>
              <a:cxnLst/>
              <a:rect l="l" t="t" r="r" b="b"/>
              <a:pathLst>
                <a:path w="168" h="1013" fill="none" extrusionOk="0">
                  <a:moveTo>
                    <a:pt x="167" y="1013"/>
                  </a:moveTo>
                  <a:cubicBezTo>
                    <a:pt x="141" y="974"/>
                    <a:pt x="129" y="936"/>
                    <a:pt x="103" y="897"/>
                  </a:cubicBezTo>
                  <a:cubicBezTo>
                    <a:pt x="0" y="654"/>
                    <a:pt x="0" y="334"/>
                    <a:pt x="116" y="0"/>
                  </a:cubicBezTo>
                </a:path>
              </a:pathLst>
            </a:custGeom>
            <a:solidFill>
              <a:schemeClr val="accent1"/>
            </a:solidFill>
            <a:ln w="19050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2"/>
            <p:cNvSpPr/>
            <p:nvPr/>
          </p:nvSpPr>
          <p:spPr>
            <a:xfrm>
              <a:off x="865664" y="494788"/>
              <a:ext cx="379118" cy="306559"/>
            </a:xfrm>
            <a:custGeom>
              <a:avLst/>
              <a:gdLst/>
              <a:ahLst/>
              <a:cxnLst/>
              <a:rect l="l" t="t" r="r" b="b"/>
              <a:pathLst>
                <a:path w="8036" h="6498" fill="none" extrusionOk="0">
                  <a:moveTo>
                    <a:pt x="1" y="1"/>
                  </a:moveTo>
                  <a:lnTo>
                    <a:pt x="8035" y="6498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5" name="Google Shape;1515;p22"/>
          <p:cNvGrpSpPr/>
          <p:nvPr/>
        </p:nvGrpSpPr>
        <p:grpSpPr>
          <a:xfrm rot="-1616585" flipH="1">
            <a:off x="8768139" y="4243248"/>
            <a:ext cx="305138" cy="558226"/>
            <a:chOff x="323987" y="610889"/>
            <a:chExt cx="341044" cy="623914"/>
          </a:xfrm>
        </p:grpSpPr>
        <p:sp>
          <p:nvSpPr>
            <p:cNvPr id="1516" name="Google Shape;1516;p22"/>
            <p:cNvSpPr/>
            <p:nvPr/>
          </p:nvSpPr>
          <p:spPr>
            <a:xfrm>
              <a:off x="323987" y="1036281"/>
              <a:ext cx="204986" cy="187814"/>
            </a:xfrm>
            <a:custGeom>
              <a:avLst/>
              <a:gdLst/>
              <a:ahLst/>
              <a:cxnLst/>
              <a:rect l="l" t="t" r="r" b="b"/>
              <a:pathLst>
                <a:path w="4345" h="3981" extrusionOk="0">
                  <a:moveTo>
                    <a:pt x="2671" y="0"/>
                  </a:moveTo>
                  <a:cubicBezTo>
                    <a:pt x="2077" y="0"/>
                    <a:pt x="1416" y="308"/>
                    <a:pt x="911" y="876"/>
                  </a:cubicBezTo>
                  <a:cubicBezTo>
                    <a:pt x="116" y="1760"/>
                    <a:pt x="1" y="2952"/>
                    <a:pt x="616" y="3580"/>
                  </a:cubicBezTo>
                  <a:cubicBezTo>
                    <a:pt x="879" y="3848"/>
                    <a:pt x="1237" y="3980"/>
                    <a:pt x="1629" y="3980"/>
                  </a:cubicBezTo>
                  <a:cubicBezTo>
                    <a:pt x="2154" y="3980"/>
                    <a:pt x="2738" y="3742"/>
                    <a:pt x="3230" y="3272"/>
                  </a:cubicBezTo>
                  <a:cubicBezTo>
                    <a:pt x="4127" y="2414"/>
                    <a:pt x="4345" y="1106"/>
                    <a:pt x="3679" y="402"/>
                  </a:cubicBezTo>
                  <a:cubicBezTo>
                    <a:pt x="3411" y="130"/>
                    <a:pt x="3055" y="0"/>
                    <a:pt x="267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2"/>
            <p:cNvSpPr/>
            <p:nvPr/>
          </p:nvSpPr>
          <p:spPr>
            <a:xfrm>
              <a:off x="323987" y="1022552"/>
              <a:ext cx="204986" cy="212252"/>
            </a:xfrm>
            <a:custGeom>
              <a:avLst/>
              <a:gdLst/>
              <a:ahLst/>
              <a:cxnLst/>
              <a:rect l="l" t="t" r="r" b="b"/>
              <a:pathLst>
                <a:path w="4345" h="4499" fill="none" extrusionOk="0">
                  <a:moveTo>
                    <a:pt x="3679" y="693"/>
                  </a:moveTo>
                  <a:cubicBezTo>
                    <a:pt x="4345" y="1397"/>
                    <a:pt x="4127" y="2705"/>
                    <a:pt x="3230" y="3563"/>
                  </a:cubicBezTo>
                  <a:cubicBezTo>
                    <a:pt x="2371" y="4383"/>
                    <a:pt x="1231" y="4499"/>
                    <a:pt x="616" y="3871"/>
                  </a:cubicBezTo>
                  <a:cubicBezTo>
                    <a:pt x="1" y="3243"/>
                    <a:pt x="116" y="2051"/>
                    <a:pt x="911" y="1167"/>
                  </a:cubicBezTo>
                  <a:cubicBezTo>
                    <a:pt x="1744" y="231"/>
                    <a:pt x="2999" y="1"/>
                    <a:pt x="3679" y="693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2"/>
            <p:cNvSpPr/>
            <p:nvPr/>
          </p:nvSpPr>
          <p:spPr>
            <a:xfrm>
              <a:off x="399563" y="1077560"/>
              <a:ext cx="61708" cy="29675"/>
            </a:xfrm>
            <a:custGeom>
              <a:avLst/>
              <a:gdLst/>
              <a:ahLst/>
              <a:cxnLst/>
              <a:rect l="l" t="t" r="r" b="b"/>
              <a:pathLst>
                <a:path w="1308" h="629" fill="none" extrusionOk="0">
                  <a:moveTo>
                    <a:pt x="1" y="629"/>
                  </a:moveTo>
                  <a:cubicBezTo>
                    <a:pt x="154" y="462"/>
                    <a:pt x="334" y="321"/>
                    <a:pt x="513" y="219"/>
                  </a:cubicBezTo>
                  <a:cubicBezTo>
                    <a:pt x="769" y="78"/>
                    <a:pt x="1103" y="1"/>
                    <a:pt x="1308" y="116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2"/>
            <p:cNvSpPr/>
            <p:nvPr/>
          </p:nvSpPr>
          <p:spPr>
            <a:xfrm>
              <a:off x="376588" y="1133181"/>
              <a:ext cx="8539" cy="41186"/>
            </a:xfrm>
            <a:custGeom>
              <a:avLst/>
              <a:gdLst/>
              <a:ahLst/>
              <a:cxnLst/>
              <a:rect l="l" t="t" r="r" b="b"/>
              <a:pathLst>
                <a:path w="181" h="873" fill="none" extrusionOk="0">
                  <a:moveTo>
                    <a:pt x="180" y="872"/>
                  </a:moveTo>
                  <a:cubicBezTo>
                    <a:pt x="26" y="731"/>
                    <a:pt x="1" y="385"/>
                    <a:pt x="142" y="1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2"/>
            <p:cNvSpPr/>
            <p:nvPr/>
          </p:nvSpPr>
          <p:spPr>
            <a:xfrm>
              <a:off x="386259" y="610889"/>
              <a:ext cx="278772" cy="473379"/>
            </a:xfrm>
            <a:custGeom>
              <a:avLst/>
              <a:gdLst/>
              <a:ahLst/>
              <a:cxnLst/>
              <a:rect l="l" t="t" r="r" b="b"/>
              <a:pathLst>
                <a:path w="5909" h="10034" fill="none" extrusionOk="0">
                  <a:moveTo>
                    <a:pt x="2717" y="10034"/>
                  </a:moveTo>
                  <a:lnTo>
                    <a:pt x="1" y="0"/>
                  </a:lnTo>
                  <a:cubicBezTo>
                    <a:pt x="1" y="0"/>
                    <a:pt x="5908" y="3370"/>
                    <a:pt x="4588" y="5562"/>
                  </a:cubicBezTo>
                  <a:cubicBezTo>
                    <a:pt x="3973" y="6394"/>
                    <a:pt x="2807" y="4882"/>
                    <a:pt x="2807" y="4882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1" name="Google Shape;1521;p22"/>
          <p:cNvGrpSpPr/>
          <p:nvPr/>
        </p:nvGrpSpPr>
        <p:grpSpPr>
          <a:xfrm flipH="1">
            <a:off x="7461287" y="4551260"/>
            <a:ext cx="1061322" cy="516868"/>
            <a:chOff x="1698430" y="4498823"/>
            <a:chExt cx="1589281" cy="773986"/>
          </a:xfrm>
        </p:grpSpPr>
        <p:sp>
          <p:nvSpPr>
            <p:cNvPr id="1522" name="Google Shape;1522;p22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2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2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2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2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2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2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2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2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2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2" name="Google Shape;1532;p22"/>
          <p:cNvSpPr/>
          <p:nvPr/>
        </p:nvSpPr>
        <p:spPr>
          <a:xfrm flipH="1">
            <a:off x="10075936" y="3536097"/>
            <a:ext cx="309903" cy="342029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9698054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chemeClr val="accent5"/>
        </a:solidFill>
        <a:effectLst/>
      </p:bgPr>
    </p:bg>
    <p:spTree>
      <p:nvGrpSpPr>
        <p:cNvPr id="1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p23"/>
          <p:cNvSpPr/>
          <p:nvPr/>
        </p:nvSpPr>
        <p:spPr>
          <a:xfrm rot="-5400000">
            <a:off x="5220900" y="86601"/>
            <a:ext cx="6547595" cy="3740391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35" name="Google Shape;1535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6" name="Google Shape;1536;p23"/>
          <p:cNvSpPr txBox="1">
            <a:spLocks noGrp="1"/>
          </p:cNvSpPr>
          <p:nvPr>
            <p:ph type="title" idx="2"/>
          </p:nvPr>
        </p:nvSpPr>
        <p:spPr>
          <a:xfrm>
            <a:off x="1150012" y="3119525"/>
            <a:ext cx="1750500" cy="40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537" name="Google Shape;1537;p23"/>
          <p:cNvSpPr txBox="1">
            <a:spLocks noGrp="1"/>
          </p:cNvSpPr>
          <p:nvPr>
            <p:ph type="subTitle" idx="1"/>
          </p:nvPr>
        </p:nvSpPr>
        <p:spPr>
          <a:xfrm>
            <a:off x="944212" y="3534344"/>
            <a:ext cx="2162100" cy="60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8" name="Google Shape;1538;p23"/>
          <p:cNvSpPr txBox="1">
            <a:spLocks noGrp="1"/>
          </p:cNvSpPr>
          <p:nvPr>
            <p:ph type="title" idx="3"/>
          </p:nvPr>
        </p:nvSpPr>
        <p:spPr>
          <a:xfrm>
            <a:off x="3696799" y="3119525"/>
            <a:ext cx="1750500" cy="40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539" name="Google Shape;1539;p23"/>
          <p:cNvSpPr txBox="1">
            <a:spLocks noGrp="1"/>
          </p:cNvSpPr>
          <p:nvPr>
            <p:ph type="subTitle" idx="4"/>
          </p:nvPr>
        </p:nvSpPr>
        <p:spPr>
          <a:xfrm>
            <a:off x="3491000" y="3534344"/>
            <a:ext cx="2162100" cy="60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0" name="Google Shape;1540;p23"/>
          <p:cNvSpPr txBox="1">
            <a:spLocks noGrp="1"/>
          </p:cNvSpPr>
          <p:nvPr>
            <p:ph type="title" idx="5"/>
          </p:nvPr>
        </p:nvSpPr>
        <p:spPr>
          <a:xfrm>
            <a:off x="6243512" y="3119525"/>
            <a:ext cx="1750500" cy="40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541" name="Google Shape;1541;p23"/>
          <p:cNvSpPr txBox="1">
            <a:spLocks noGrp="1"/>
          </p:cNvSpPr>
          <p:nvPr>
            <p:ph type="subTitle" idx="6"/>
          </p:nvPr>
        </p:nvSpPr>
        <p:spPr>
          <a:xfrm>
            <a:off x="6037688" y="3534344"/>
            <a:ext cx="2162100" cy="60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2" name="Google Shape;1542;p23"/>
          <p:cNvSpPr/>
          <p:nvPr/>
        </p:nvSpPr>
        <p:spPr>
          <a:xfrm rot="10800000" flipH="1">
            <a:off x="-177662" y="4173525"/>
            <a:ext cx="5472817" cy="1542588"/>
          </a:xfrm>
          <a:custGeom>
            <a:avLst/>
            <a:gdLst/>
            <a:ahLst/>
            <a:cxnLst/>
            <a:rect l="l" t="t" r="r" b="b"/>
            <a:pathLst>
              <a:path w="188393" h="72388" extrusionOk="0">
                <a:moveTo>
                  <a:pt x="0" y="0"/>
                </a:moveTo>
                <a:lnTo>
                  <a:pt x="0" y="38937"/>
                </a:lnTo>
                <a:cubicBezTo>
                  <a:pt x="2097" y="42463"/>
                  <a:pt x="4225" y="45958"/>
                  <a:pt x="6657" y="49241"/>
                </a:cubicBezTo>
                <a:cubicBezTo>
                  <a:pt x="13587" y="58785"/>
                  <a:pt x="23131" y="66749"/>
                  <a:pt x="34347" y="70366"/>
                </a:cubicBezTo>
                <a:cubicBezTo>
                  <a:pt x="38490" y="71698"/>
                  <a:pt x="42872" y="72387"/>
                  <a:pt x="47238" y="72387"/>
                </a:cubicBezTo>
                <a:cubicBezTo>
                  <a:pt x="54724" y="72387"/>
                  <a:pt x="62163" y="70361"/>
                  <a:pt x="68269" y="66080"/>
                </a:cubicBezTo>
                <a:cubicBezTo>
                  <a:pt x="75655" y="60882"/>
                  <a:pt x="80883" y="52706"/>
                  <a:pt x="89059" y="48906"/>
                </a:cubicBezTo>
                <a:cubicBezTo>
                  <a:pt x="93071" y="47034"/>
                  <a:pt x="97313" y="46399"/>
                  <a:pt x="101674" y="46399"/>
                </a:cubicBezTo>
                <a:cubicBezTo>
                  <a:pt x="107789" y="46399"/>
                  <a:pt x="114134" y="47647"/>
                  <a:pt x="120397" y="48481"/>
                </a:cubicBezTo>
                <a:cubicBezTo>
                  <a:pt x="122464" y="48755"/>
                  <a:pt x="124501" y="48998"/>
                  <a:pt x="126537" y="49119"/>
                </a:cubicBezTo>
                <a:cubicBezTo>
                  <a:pt x="127739" y="49198"/>
                  <a:pt x="128942" y="49236"/>
                  <a:pt x="130145" y="49236"/>
                </a:cubicBezTo>
                <a:cubicBezTo>
                  <a:pt x="148078" y="49236"/>
                  <a:pt x="165910" y="40630"/>
                  <a:pt x="176933" y="26444"/>
                </a:cubicBezTo>
                <a:cubicBezTo>
                  <a:pt x="182891" y="18754"/>
                  <a:pt x="186782" y="9575"/>
                  <a:pt x="18839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43" name="Google Shape;1543;p23"/>
          <p:cNvGrpSpPr/>
          <p:nvPr/>
        </p:nvGrpSpPr>
        <p:grpSpPr>
          <a:xfrm rot="-2225443">
            <a:off x="-378159" y="-691768"/>
            <a:ext cx="3091023" cy="1807279"/>
            <a:chOff x="302500" y="1375325"/>
            <a:chExt cx="2796475" cy="1635150"/>
          </a:xfrm>
        </p:grpSpPr>
        <p:sp>
          <p:nvSpPr>
            <p:cNvPr id="1544" name="Google Shape;1544;p23"/>
            <p:cNvSpPr/>
            <p:nvPr/>
          </p:nvSpPr>
          <p:spPr>
            <a:xfrm>
              <a:off x="302500" y="1375325"/>
              <a:ext cx="2771800" cy="1298450"/>
            </a:xfrm>
            <a:custGeom>
              <a:avLst/>
              <a:gdLst/>
              <a:ahLst/>
              <a:cxnLst/>
              <a:rect l="l" t="t" r="r" b="b"/>
              <a:pathLst>
                <a:path w="110872" h="51938" fill="none" extrusionOk="0">
                  <a:moveTo>
                    <a:pt x="1" y="19556"/>
                  </a:moveTo>
                  <a:cubicBezTo>
                    <a:pt x="45082" y="1"/>
                    <a:pt x="69955" y="51937"/>
                    <a:pt x="110872" y="3839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3"/>
            <p:cNvSpPr/>
            <p:nvPr/>
          </p:nvSpPr>
          <p:spPr>
            <a:xfrm>
              <a:off x="345425" y="1584200"/>
              <a:ext cx="2734975" cy="1175100"/>
            </a:xfrm>
            <a:custGeom>
              <a:avLst/>
              <a:gdLst/>
              <a:ahLst/>
              <a:cxnLst/>
              <a:rect l="l" t="t" r="r" b="b"/>
              <a:pathLst>
                <a:path w="109399" h="47004" fill="none" extrusionOk="0">
                  <a:moveTo>
                    <a:pt x="1" y="17480"/>
                  </a:moveTo>
                  <a:cubicBezTo>
                    <a:pt x="44019" y="1"/>
                    <a:pt x="71967" y="47004"/>
                    <a:pt x="109398" y="322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3"/>
            <p:cNvSpPr/>
            <p:nvPr/>
          </p:nvSpPr>
          <p:spPr>
            <a:xfrm>
              <a:off x="387725" y="1788275"/>
              <a:ext cx="2699075" cy="1055925"/>
            </a:xfrm>
            <a:custGeom>
              <a:avLst/>
              <a:gdLst/>
              <a:ahLst/>
              <a:cxnLst/>
              <a:rect l="l" t="t" r="r" b="b"/>
              <a:pathLst>
                <a:path w="107963" h="42237" fill="none" extrusionOk="0">
                  <a:moveTo>
                    <a:pt x="0" y="15660"/>
                  </a:moveTo>
                  <a:cubicBezTo>
                    <a:pt x="43134" y="1"/>
                    <a:pt x="73914" y="42237"/>
                    <a:pt x="107962" y="2621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3"/>
            <p:cNvSpPr/>
            <p:nvPr/>
          </p:nvSpPr>
          <p:spPr>
            <a:xfrm>
              <a:off x="432575" y="1989150"/>
              <a:ext cx="2660300" cy="938675"/>
            </a:xfrm>
            <a:custGeom>
              <a:avLst/>
              <a:gdLst/>
              <a:ahLst/>
              <a:cxnLst/>
              <a:rect l="l" t="t" r="r" b="b"/>
              <a:pathLst>
                <a:path w="106412" h="37547" fill="none" extrusionOk="0">
                  <a:moveTo>
                    <a:pt x="0" y="13993"/>
                  </a:moveTo>
                  <a:cubicBezTo>
                    <a:pt x="42352" y="0"/>
                    <a:pt x="75721" y="37546"/>
                    <a:pt x="106412" y="2034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3"/>
            <p:cNvSpPr/>
            <p:nvPr/>
          </p:nvSpPr>
          <p:spPr>
            <a:xfrm>
              <a:off x="476450" y="2184250"/>
              <a:ext cx="2622525" cy="826225"/>
            </a:xfrm>
            <a:custGeom>
              <a:avLst/>
              <a:gdLst/>
              <a:ahLst/>
              <a:cxnLst/>
              <a:rect l="l" t="t" r="r" b="b"/>
              <a:pathLst>
                <a:path w="104901" h="33049" fill="none" extrusionOk="0">
                  <a:moveTo>
                    <a:pt x="1" y="12622"/>
                  </a:moveTo>
                  <a:cubicBezTo>
                    <a:pt x="41763" y="0"/>
                    <a:pt x="77477" y="33048"/>
                    <a:pt x="104900" y="1472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3"/>
            <p:cNvSpPr/>
            <p:nvPr/>
          </p:nvSpPr>
          <p:spPr>
            <a:xfrm>
              <a:off x="302500" y="1864200"/>
              <a:ext cx="173975" cy="635625"/>
            </a:xfrm>
            <a:custGeom>
              <a:avLst/>
              <a:gdLst/>
              <a:ahLst/>
              <a:cxnLst/>
              <a:rect l="l" t="t" r="r" b="b"/>
              <a:pathLst>
                <a:path w="6959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3"/>
            <p:cNvSpPr/>
            <p:nvPr/>
          </p:nvSpPr>
          <p:spPr>
            <a:xfrm>
              <a:off x="352475" y="1846575"/>
              <a:ext cx="174000" cy="635625"/>
            </a:xfrm>
            <a:custGeom>
              <a:avLst/>
              <a:gdLst/>
              <a:ahLst/>
              <a:cxnLst/>
              <a:rect l="l" t="t" r="r" b="b"/>
              <a:pathLst>
                <a:path w="6960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1" name="Google Shape;1551;p23"/>
          <p:cNvGrpSpPr/>
          <p:nvPr/>
        </p:nvGrpSpPr>
        <p:grpSpPr>
          <a:xfrm rot="-4488301">
            <a:off x="985103" y="-435"/>
            <a:ext cx="698802" cy="471450"/>
            <a:chOff x="192771" y="3915943"/>
            <a:chExt cx="674372" cy="454968"/>
          </a:xfrm>
        </p:grpSpPr>
        <p:sp>
          <p:nvSpPr>
            <p:cNvPr id="1552" name="Google Shape;1552;p23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3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3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5" name="Google Shape;1555;p23"/>
          <p:cNvGrpSpPr/>
          <p:nvPr/>
        </p:nvGrpSpPr>
        <p:grpSpPr>
          <a:xfrm rot="-3395284">
            <a:off x="145387" y="271934"/>
            <a:ext cx="849315" cy="360488"/>
            <a:chOff x="-1548595" y="5064988"/>
            <a:chExt cx="762313" cy="323577"/>
          </a:xfrm>
        </p:grpSpPr>
        <p:sp>
          <p:nvSpPr>
            <p:cNvPr id="1556" name="Google Shape;1556;p23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3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3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3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3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3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2" name="Google Shape;1562;p23"/>
          <p:cNvGrpSpPr/>
          <p:nvPr/>
        </p:nvGrpSpPr>
        <p:grpSpPr>
          <a:xfrm rot="-2902215">
            <a:off x="1831843" y="-411033"/>
            <a:ext cx="996940" cy="641358"/>
            <a:chOff x="-30260" y="4314762"/>
            <a:chExt cx="1135405" cy="730436"/>
          </a:xfrm>
        </p:grpSpPr>
        <p:sp>
          <p:nvSpPr>
            <p:cNvPr id="1563" name="Google Shape;1563;p23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3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3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3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3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3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3"/>
          <p:cNvGrpSpPr/>
          <p:nvPr/>
        </p:nvGrpSpPr>
        <p:grpSpPr>
          <a:xfrm rot="-3345989">
            <a:off x="7200228" y="4232851"/>
            <a:ext cx="3039753" cy="1424127"/>
            <a:chOff x="5250782" y="5679875"/>
            <a:chExt cx="3039575" cy="1424044"/>
          </a:xfrm>
        </p:grpSpPr>
        <p:grpSp>
          <p:nvGrpSpPr>
            <p:cNvPr id="1570" name="Google Shape;1570;p23"/>
            <p:cNvGrpSpPr/>
            <p:nvPr/>
          </p:nvGrpSpPr>
          <p:grpSpPr>
            <a:xfrm>
              <a:off x="5250782" y="5679875"/>
              <a:ext cx="3039575" cy="1424044"/>
              <a:chOff x="5250782" y="5679875"/>
              <a:chExt cx="3039575" cy="1424044"/>
            </a:xfrm>
          </p:grpSpPr>
          <p:sp>
            <p:nvSpPr>
              <p:cNvPr id="1571" name="Google Shape;1571;p23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23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" name="Google Shape;1573;p23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" name="Google Shape;1574;p23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23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76" name="Google Shape;1576;p23"/>
            <p:cNvGrpSpPr/>
            <p:nvPr/>
          </p:nvGrpSpPr>
          <p:grpSpPr>
            <a:xfrm>
              <a:off x="7430972" y="6160663"/>
              <a:ext cx="178080" cy="499239"/>
              <a:chOff x="7430972" y="6160663"/>
              <a:chExt cx="178080" cy="499239"/>
            </a:xfrm>
          </p:grpSpPr>
          <p:sp>
            <p:nvSpPr>
              <p:cNvPr id="1577" name="Google Shape;1577;p23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" name="Google Shape;1578;p23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" name="Google Shape;1579;p23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0" name="Google Shape;1580;p23"/>
            <p:cNvGrpSpPr/>
            <p:nvPr/>
          </p:nvGrpSpPr>
          <p:grpSpPr>
            <a:xfrm>
              <a:off x="6614678" y="6088459"/>
              <a:ext cx="414922" cy="480370"/>
              <a:chOff x="6614678" y="6088459"/>
              <a:chExt cx="414922" cy="480370"/>
            </a:xfrm>
          </p:grpSpPr>
          <p:sp>
            <p:nvSpPr>
              <p:cNvPr id="1581" name="Google Shape;1581;p23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23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23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4" name="Google Shape;1584;p23"/>
            <p:cNvGrpSpPr/>
            <p:nvPr/>
          </p:nvGrpSpPr>
          <p:grpSpPr>
            <a:xfrm>
              <a:off x="5913673" y="5891587"/>
              <a:ext cx="705527" cy="512220"/>
              <a:chOff x="5913673" y="5891587"/>
              <a:chExt cx="705527" cy="512220"/>
            </a:xfrm>
          </p:grpSpPr>
          <p:sp>
            <p:nvSpPr>
              <p:cNvPr id="1585" name="Google Shape;1585;p23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23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23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23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23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23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6147398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2" name="Google Shape;1592;p24"/>
          <p:cNvGrpSpPr/>
          <p:nvPr/>
        </p:nvGrpSpPr>
        <p:grpSpPr>
          <a:xfrm rot="9735466" flipH="1">
            <a:off x="6265412" y="3387783"/>
            <a:ext cx="4617158" cy="2404445"/>
            <a:chOff x="-2001175" y="4949325"/>
            <a:chExt cx="4294904" cy="2236627"/>
          </a:xfrm>
        </p:grpSpPr>
        <p:sp>
          <p:nvSpPr>
            <p:cNvPr id="1593" name="Google Shape;1593;p24"/>
            <p:cNvSpPr/>
            <p:nvPr/>
          </p:nvSpPr>
          <p:spPr>
            <a:xfrm>
              <a:off x="-1847246" y="4949325"/>
              <a:ext cx="4017470" cy="826835"/>
            </a:xfrm>
            <a:custGeom>
              <a:avLst/>
              <a:gdLst/>
              <a:ahLst/>
              <a:cxnLst/>
              <a:rect l="l" t="t" r="r" b="b"/>
              <a:pathLst>
                <a:path w="111705" h="22990" fill="none" extrusionOk="0">
                  <a:moveTo>
                    <a:pt x="0" y="3960"/>
                  </a:moveTo>
                  <a:cubicBezTo>
                    <a:pt x="34189" y="0"/>
                    <a:pt x="48747" y="22989"/>
                    <a:pt x="66277" y="22067"/>
                  </a:cubicBezTo>
                  <a:cubicBezTo>
                    <a:pt x="83794" y="21144"/>
                    <a:pt x="89509" y="7368"/>
                    <a:pt x="111704" y="553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4"/>
            <p:cNvSpPr/>
            <p:nvPr/>
          </p:nvSpPr>
          <p:spPr>
            <a:xfrm>
              <a:off x="-1885512" y="5029491"/>
              <a:ext cx="4086595" cy="992778"/>
            </a:xfrm>
            <a:custGeom>
              <a:avLst/>
              <a:gdLst/>
              <a:ahLst/>
              <a:cxnLst/>
              <a:rect l="l" t="t" r="r" b="b"/>
              <a:pathLst>
                <a:path w="113627" h="27604" fill="none" extrusionOk="0">
                  <a:moveTo>
                    <a:pt x="1" y="3294"/>
                  </a:moveTo>
                  <a:cubicBezTo>
                    <a:pt x="28346" y="1"/>
                    <a:pt x="44006" y="19735"/>
                    <a:pt x="60306" y="23131"/>
                  </a:cubicBezTo>
                  <a:cubicBezTo>
                    <a:pt x="81757" y="27603"/>
                    <a:pt x="93341" y="7959"/>
                    <a:pt x="113627" y="648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4"/>
            <p:cNvSpPr/>
            <p:nvPr/>
          </p:nvSpPr>
          <p:spPr>
            <a:xfrm>
              <a:off x="-1924210" y="5109693"/>
              <a:ext cx="4156187" cy="1266975"/>
            </a:xfrm>
            <a:custGeom>
              <a:avLst/>
              <a:gdLst/>
              <a:ahLst/>
              <a:cxnLst/>
              <a:rect l="l" t="t" r="r" b="b"/>
              <a:pathLst>
                <a:path w="115562" h="35228" fill="none" extrusionOk="0">
                  <a:moveTo>
                    <a:pt x="0" y="2628"/>
                  </a:moveTo>
                  <a:cubicBezTo>
                    <a:pt x="22502" y="1"/>
                    <a:pt x="39315" y="17710"/>
                    <a:pt x="54359" y="24207"/>
                  </a:cubicBezTo>
                  <a:cubicBezTo>
                    <a:pt x="79898" y="35227"/>
                    <a:pt x="97185" y="8548"/>
                    <a:pt x="115561" y="742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4"/>
            <p:cNvSpPr/>
            <p:nvPr/>
          </p:nvSpPr>
          <p:spPr>
            <a:xfrm>
              <a:off x="-1962944" y="5189895"/>
              <a:ext cx="4225780" cy="1578971"/>
            </a:xfrm>
            <a:custGeom>
              <a:avLst/>
              <a:gdLst/>
              <a:ahLst/>
              <a:cxnLst/>
              <a:rect l="l" t="t" r="r" b="b"/>
              <a:pathLst>
                <a:path w="117497" h="43903" fill="none" extrusionOk="0">
                  <a:moveTo>
                    <a:pt x="1" y="1961"/>
                  </a:moveTo>
                  <a:cubicBezTo>
                    <a:pt x="16672" y="0"/>
                    <a:pt x="34318" y="16223"/>
                    <a:pt x="48414" y="25270"/>
                  </a:cubicBezTo>
                  <a:cubicBezTo>
                    <a:pt x="77439" y="43902"/>
                    <a:pt x="101030" y="9124"/>
                    <a:pt x="117497" y="836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4"/>
            <p:cNvSpPr/>
            <p:nvPr/>
          </p:nvSpPr>
          <p:spPr>
            <a:xfrm>
              <a:off x="-2001175" y="5269629"/>
              <a:ext cx="4294904" cy="1916323"/>
            </a:xfrm>
            <a:custGeom>
              <a:avLst/>
              <a:gdLst/>
              <a:ahLst/>
              <a:cxnLst/>
              <a:rect l="l" t="t" r="r" b="b"/>
              <a:pathLst>
                <a:path w="119419" h="53283" fill="none" extrusionOk="0">
                  <a:moveTo>
                    <a:pt x="0" y="1307"/>
                  </a:moveTo>
                  <a:cubicBezTo>
                    <a:pt x="10816" y="0"/>
                    <a:pt x="28948" y="14878"/>
                    <a:pt x="42455" y="26359"/>
                  </a:cubicBezTo>
                  <a:cubicBezTo>
                    <a:pt x="74119" y="53282"/>
                    <a:pt x="104861" y="9726"/>
                    <a:pt x="119418" y="93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8" name="Google Shape;1598;p24"/>
          <p:cNvSpPr/>
          <p:nvPr/>
        </p:nvSpPr>
        <p:spPr>
          <a:xfrm rot="9101878" flipH="1">
            <a:off x="137894" y="-738273"/>
            <a:ext cx="8947416" cy="6471424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9" name="Google Shape;1599;p24"/>
          <p:cNvSpPr/>
          <p:nvPr/>
        </p:nvSpPr>
        <p:spPr>
          <a:xfrm rot="1130332">
            <a:off x="8838326" y="3736060"/>
            <a:ext cx="547475" cy="603137"/>
          </a:xfrm>
          <a:custGeom>
            <a:avLst/>
            <a:gdLst/>
            <a:ahLst/>
            <a:cxnLst/>
            <a:rect l="l" t="t" r="r" b="b"/>
            <a:pathLst>
              <a:path w="7190" h="7921" fill="none" extrusionOk="0">
                <a:moveTo>
                  <a:pt x="2012" y="4294"/>
                </a:moveTo>
                <a:cubicBezTo>
                  <a:pt x="3255" y="3986"/>
                  <a:pt x="2050" y="1039"/>
                  <a:pt x="948" y="2102"/>
                </a:cubicBezTo>
                <a:cubicBezTo>
                  <a:pt x="0" y="3012"/>
                  <a:pt x="820" y="6152"/>
                  <a:pt x="2473" y="5229"/>
                </a:cubicBezTo>
                <a:cubicBezTo>
                  <a:pt x="3870" y="4447"/>
                  <a:pt x="4049" y="1923"/>
                  <a:pt x="4062" y="1"/>
                </a:cubicBezTo>
                <a:cubicBezTo>
                  <a:pt x="5331" y="4486"/>
                  <a:pt x="7189" y="7920"/>
                  <a:pt x="7189" y="7920"/>
                </a:cubicBezTo>
              </a:path>
            </a:pathLst>
          </a:custGeom>
          <a:noFill/>
          <a:ln w="28575" cap="rnd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00" name="Google Shape;1600;p24"/>
          <p:cNvGrpSpPr/>
          <p:nvPr/>
        </p:nvGrpSpPr>
        <p:grpSpPr>
          <a:xfrm rot="-6905334">
            <a:off x="7595632" y="4780339"/>
            <a:ext cx="674334" cy="454942"/>
            <a:chOff x="192771" y="3915943"/>
            <a:chExt cx="674372" cy="454968"/>
          </a:xfrm>
        </p:grpSpPr>
        <p:sp>
          <p:nvSpPr>
            <p:cNvPr id="1601" name="Google Shape;1601;p24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4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4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4" name="Google Shape;1604;p24"/>
          <p:cNvGrpSpPr/>
          <p:nvPr/>
        </p:nvGrpSpPr>
        <p:grpSpPr>
          <a:xfrm rot="-5812192">
            <a:off x="7174709" y="5032356"/>
            <a:ext cx="819577" cy="347884"/>
            <a:chOff x="-1548595" y="5064988"/>
            <a:chExt cx="762313" cy="323577"/>
          </a:xfrm>
        </p:grpSpPr>
        <p:sp>
          <p:nvSpPr>
            <p:cNvPr id="1605" name="Google Shape;1605;p24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1" name="Google Shape;1611;p24"/>
          <p:cNvGrpSpPr/>
          <p:nvPr/>
        </p:nvGrpSpPr>
        <p:grpSpPr>
          <a:xfrm rot="-4966359">
            <a:off x="7904902" y="4089144"/>
            <a:ext cx="1135342" cy="730396"/>
            <a:chOff x="-30260" y="4314762"/>
            <a:chExt cx="1135405" cy="730436"/>
          </a:xfrm>
        </p:grpSpPr>
        <p:sp>
          <p:nvSpPr>
            <p:cNvPr id="1612" name="Google Shape;1612;p24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4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4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4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4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4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8" name="Google Shape;1618;p24"/>
          <p:cNvGrpSpPr/>
          <p:nvPr/>
        </p:nvGrpSpPr>
        <p:grpSpPr>
          <a:xfrm rot="-2984244">
            <a:off x="-856823" y="-1157505"/>
            <a:ext cx="4389443" cy="2812871"/>
            <a:chOff x="5734826" y="-804276"/>
            <a:chExt cx="4389388" cy="2812835"/>
          </a:xfrm>
        </p:grpSpPr>
        <p:sp>
          <p:nvSpPr>
            <p:cNvPr id="1619" name="Google Shape;1619;p24"/>
            <p:cNvSpPr/>
            <p:nvPr/>
          </p:nvSpPr>
          <p:spPr>
            <a:xfrm rot="-4358582" flipH="1">
              <a:off x="7248663" y="-1224309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20" name="Google Shape;1620;p24"/>
            <p:cNvSpPr/>
            <p:nvPr/>
          </p:nvSpPr>
          <p:spPr>
            <a:xfrm rot="-4358582" flipH="1">
              <a:off x="7326254" y="-1336692"/>
              <a:ext cx="1241840" cy="3851418"/>
            </a:xfrm>
            <a:custGeom>
              <a:avLst/>
              <a:gdLst/>
              <a:ahLst/>
              <a:cxnLst/>
              <a:rect l="l" t="t" r="r" b="b"/>
              <a:pathLst>
                <a:path w="42829" h="132829" fill="none" extrusionOk="0">
                  <a:moveTo>
                    <a:pt x="1916" y="0"/>
                  </a:moveTo>
                  <a:cubicBezTo>
                    <a:pt x="1" y="6626"/>
                    <a:pt x="3405" y="13800"/>
                    <a:pt x="8329" y="18663"/>
                  </a:cubicBezTo>
                  <a:cubicBezTo>
                    <a:pt x="13253" y="23496"/>
                    <a:pt x="19545" y="26657"/>
                    <a:pt x="25351" y="30426"/>
                  </a:cubicBezTo>
                  <a:cubicBezTo>
                    <a:pt x="31126" y="34195"/>
                    <a:pt x="36749" y="38998"/>
                    <a:pt x="38938" y="45533"/>
                  </a:cubicBezTo>
                  <a:cubicBezTo>
                    <a:pt x="42828" y="57205"/>
                    <a:pt x="34865" y="69059"/>
                    <a:pt x="31065" y="80761"/>
                  </a:cubicBezTo>
                  <a:cubicBezTo>
                    <a:pt x="25320" y="98451"/>
                    <a:pt x="29819" y="119090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21" name="Google Shape;1621;p24"/>
            <p:cNvSpPr/>
            <p:nvPr/>
          </p:nvSpPr>
          <p:spPr>
            <a:xfrm rot="-4358582" flipH="1">
              <a:off x="7403016" y="-1449372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27"/>
                    <a:pt x="3404" y="13801"/>
                    <a:pt x="8329" y="18664"/>
                  </a:cubicBezTo>
                  <a:cubicBezTo>
                    <a:pt x="13253" y="23497"/>
                    <a:pt x="19545" y="26658"/>
                    <a:pt x="25350" y="30427"/>
                  </a:cubicBezTo>
                  <a:cubicBezTo>
                    <a:pt x="31125" y="34196"/>
                    <a:pt x="36718" y="38998"/>
                    <a:pt x="38937" y="45534"/>
                  </a:cubicBezTo>
                  <a:cubicBezTo>
                    <a:pt x="42828" y="57205"/>
                    <a:pt x="34864" y="69090"/>
                    <a:pt x="31065" y="80762"/>
                  </a:cubicBezTo>
                  <a:cubicBezTo>
                    <a:pt x="25320" y="98483"/>
                    <a:pt x="29788" y="11909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22" name="Google Shape;1622;p24"/>
            <p:cNvSpPr/>
            <p:nvPr/>
          </p:nvSpPr>
          <p:spPr>
            <a:xfrm rot="-4358582" flipH="1">
              <a:off x="7479458" y="-1562448"/>
              <a:ext cx="1242710" cy="3851447"/>
            </a:xfrm>
            <a:custGeom>
              <a:avLst/>
              <a:gdLst/>
              <a:ahLst/>
              <a:cxnLst/>
              <a:rect l="l" t="t" r="r" b="b"/>
              <a:pathLst>
                <a:path w="42859" h="132830" fill="none" extrusionOk="0">
                  <a:moveTo>
                    <a:pt x="1915" y="1"/>
                  </a:moveTo>
                  <a:cubicBezTo>
                    <a:pt x="0" y="6627"/>
                    <a:pt x="3405" y="13831"/>
                    <a:pt x="8329" y="1866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8998"/>
                    <a:pt x="38937" y="45564"/>
                  </a:cubicBezTo>
                  <a:cubicBezTo>
                    <a:pt x="42858" y="57205"/>
                    <a:pt x="34894" y="69090"/>
                    <a:pt x="31095" y="80762"/>
                  </a:cubicBezTo>
                  <a:cubicBezTo>
                    <a:pt x="25350" y="98482"/>
                    <a:pt x="29818" y="119091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23" name="Google Shape;1623;p24"/>
            <p:cNvSpPr/>
            <p:nvPr/>
          </p:nvSpPr>
          <p:spPr>
            <a:xfrm rot="-4358582" flipH="1">
              <a:off x="7137186" y="-1084286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</p:grpSp>
      <p:sp>
        <p:nvSpPr>
          <p:cNvPr id="1624" name="Google Shape;1624;p24"/>
          <p:cNvSpPr/>
          <p:nvPr/>
        </p:nvSpPr>
        <p:spPr>
          <a:xfrm rot="15055">
            <a:off x="2207190" y="-75363"/>
            <a:ext cx="405612" cy="447660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solidFill>
            <a:schemeClr val="accent1"/>
          </a:solidFill>
          <a:ln w="28575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25" name="Google Shape;1625;p24"/>
          <p:cNvGrpSpPr/>
          <p:nvPr/>
        </p:nvGrpSpPr>
        <p:grpSpPr>
          <a:xfrm rot="-2984271">
            <a:off x="-328697" y="566728"/>
            <a:ext cx="846013" cy="570039"/>
            <a:chOff x="897994" y="4240309"/>
            <a:chExt cx="967900" cy="652165"/>
          </a:xfrm>
        </p:grpSpPr>
        <p:sp>
          <p:nvSpPr>
            <p:cNvPr id="1626" name="Google Shape;1626;p24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4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4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9" name="Google Shape;1629;p24"/>
          <p:cNvGrpSpPr/>
          <p:nvPr/>
        </p:nvGrpSpPr>
        <p:grpSpPr>
          <a:xfrm rot="-2984271">
            <a:off x="429182" y="598553"/>
            <a:ext cx="1389146" cy="676519"/>
            <a:chOff x="1698430" y="4498823"/>
            <a:chExt cx="1589281" cy="773986"/>
          </a:xfrm>
        </p:grpSpPr>
        <p:sp>
          <p:nvSpPr>
            <p:cNvPr id="1630" name="Google Shape;1630;p24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4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4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4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4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4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4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4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4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4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0" name="Google Shape;1640;p24"/>
          <p:cNvGrpSpPr/>
          <p:nvPr/>
        </p:nvGrpSpPr>
        <p:grpSpPr>
          <a:xfrm rot="-4152221">
            <a:off x="1464479" y="-235375"/>
            <a:ext cx="538930" cy="592521"/>
            <a:chOff x="5118856" y="3486300"/>
            <a:chExt cx="516312" cy="567655"/>
          </a:xfrm>
        </p:grpSpPr>
        <p:sp>
          <p:nvSpPr>
            <p:cNvPr id="1641" name="Google Shape;1641;p24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4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4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44" name="Google Shape;1644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45" name="Google Shape;1645;p24"/>
          <p:cNvSpPr txBox="1">
            <a:spLocks noGrp="1"/>
          </p:cNvSpPr>
          <p:nvPr>
            <p:ph type="title" idx="2"/>
          </p:nvPr>
        </p:nvSpPr>
        <p:spPr>
          <a:xfrm>
            <a:off x="971400" y="3159950"/>
            <a:ext cx="2107800" cy="40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646" name="Google Shape;1646;p24"/>
          <p:cNvSpPr txBox="1">
            <a:spLocks noGrp="1"/>
          </p:cNvSpPr>
          <p:nvPr>
            <p:ph type="subTitle" idx="1"/>
          </p:nvPr>
        </p:nvSpPr>
        <p:spPr>
          <a:xfrm>
            <a:off x="971400" y="3522925"/>
            <a:ext cx="2107800" cy="60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4"/>
          <p:cNvSpPr txBox="1">
            <a:spLocks noGrp="1"/>
          </p:cNvSpPr>
          <p:nvPr>
            <p:ph type="title" idx="3"/>
          </p:nvPr>
        </p:nvSpPr>
        <p:spPr>
          <a:xfrm>
            <a:off x="3518211" y="3159950"/>
            <a:ext cx="2107800" cy="40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648" name="Google Shape;1648;p24"/>
          <p:cNvSpPr txBox="1">
            <a:spLocks noGrp="1"/>
          </p:cNvSpPr>
          <p:nvPr>
            <p:ph type="subTitle" idx="4"/>
          </p:nvPr>
        </p:nvSpPr>
        <p:spPr>
          <a:xfrm>
            <a:off x="3518188" y="3522925"/>
            <a:ext cx="2107800" cy="60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4"/>
          <p:cNvSpPr txBox="1">
            <a:spLocks noGrp="1"/>
          </p:cNvSpPr>
          <p:nvPr>
            <p:ph type="title" idx="5"/>
          </p:nvPr>
        </p:nvSpPr>
        <p:spPr>
          <a:xfrm>
            <a:off x="6064900" y="3159950"/>
            <a:ext cx="2107800" cy="40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650" name="Google Shape;1650;p24"/>
          <p:cNvSpPr txBox="1">
            <a:spLocks noGrp="1"/>
          </p:cNvSpPr>
          <p:nvPr>
            <p:ph type="subTitle" idx="6"/>
          </p:nvPr>
        </p:nvSpPr>
        <p:spPr>
          <a:xfrm>
            <a:off x="6064900" y="3522925"/>
            <a:ext cx="2107800" cy="605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890129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" name="Google Shape;1652;p25"/>
          <p:cNvSpPr/>
          <p:nvPr/>
        </p:nvSpPr>
        <p:spPr>
          <a:xfrm>
            <a:off x="120675" y="-425500"/>
            <a:ext cx="9645940" cy="6550851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53" name="Google Shape;1653;p25"/>
          <p:cNvGrpSpPr/>
          <p:nvPr/>
        </p:nvGrpSpPr>
        <p:grpSpPr>
          <a:xfrm rot="621322">
            <a:off x="-878704" y="3331527"/>
            <a:ext cx="3606688" cy="2311261"/>
            <a:chOff x="5734826" y="-804276"/>
            <a:chExt cx="4389388" cy="2812835"/>
          </a:xfrm>
        </p:grpSpPr>
        <p:sp>
          <p:nvSpPr>
            <p:cNvPr id="1654" name="Google Shape;1654;p25"/>
            <p:cNvSpPr/>
            <p:nvPr/>
          </p:nvSpPr>
          <p:spPr>
            <a:xfrm rot="-4358582" flipH="1">
              <a:off x="7248663" y="-1224309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55" name="Google Shape;1655;p25"/>
            <p:cNvSpPr/>
            <p:nvPr/>
          </p:nvSpPr>
          <p:spPr>
            <a:xfrm rot="-4358582" flipH="1">
              <a:off x="7326254" y="-1336692"/>
              <a:ext cx="1241840" cy="3851418"/>
            </a:xfrm>
            <a:custGeom>
              <a:avLst/>
              <a:gdLst/>
              <a:ahLst/>
              <a:cxnLst/>
              <a:rect l="l" t="t" r="r" b="b"/>
              <a:pathLst>
                <a:path w="42829" h="132829" fill="none" extrusionOk="0">
                  <a:moveTo>
                    <a:pt x="1916" y="0"/>
                  </a:moveTo>
                  <a:cubicBezTo>
                    <a:pt x="1" y="6626"/>
                    <a:pt x="3405" y="13800"/>
                    <a:pt x="8329" y="18663"/>
                  </a:cubicBezTo>
                  <a:cubicBezTo>
                    <a:pt x="13253" y="23496"/>
                    <a:pt x="19545" y="26657"/>
                    <a:pt x="25351" y="30426"/>
                  </a:cubicBezTo>
                  <a:cubicBezTo>
                    <a:pt x="31126" y="34195"/>
                    <a:pt x="36749" y="38998"/>
                    <a:pt x="38938" y="45533"/>
                  </a:cubicBezTo>
                  <a:cubicBezTo>
                    <a:pt x="42828" y="57205"/>
                    <a:pt x="34865" y="69059"/>
                    <a:pt x="31065" y="80761"/>
                  </a:cubicBezTo>
                  <a:cubicBezTo>
                    <a:pt x="25320" y="98451"/>
                    <a:pt x="29819" y="119090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56" name="Google Shape;1656;p25"/>
            <p:cNvSpPr/>
            <p:nvPr/>
          </p:nvSpPr>
          <p:spPr>
            <a:xfrm rot="-4358582" flipH="1">
              <a:off x="7403016" y="-1449372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27"/>
                    <a:pt x="3404" y="13801"/>
                    <a:pt x="8329" y="18664"/>
                  </a:cubicBezTo>
                  <a:cubicBezTo>
                    <a:pt x="13253" y="23497"/>
                    <a:pt x="19545" y="26658"/>
                    <a:pt x="25350" y="30427"/>
                  </a:cubicBezTo>
                  <a:cubicBezTo>
                    <a:pt x="31125" y="34196"/>
                    <a:pt x="36718" y="38998"/>
                    <a:pt x="38937" y="45534"/>
                  </a:cubicBezTo>
                  <a:cubicBezTo>
                    <a:pt x="42828" y="57205"/>
                    <a:pt x="34864" y="69090"/>
                    <a:pt x="31065" y="80762"/>
                  </a:cubicBezTo>
                  <a:cubicBezTo>
                    <a:pt x="25320" y="98483"/>
                    <a:pt x="29788" y="11909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57" name="Google Shape;1657;p25"/>
            <p:cNvSpPr/>
            <p:nvPr/>
          </p:nvSpPr>
          <p:spPr>
            <a:xfrm rot="-4358582" flipH="1">
              <a:off x="7479458" y="-1562448"/>
              <a:ext cx="1242710" cy="3851447"/>
            </a:xfrm>
            <a:custGeom>
              <a:avLst/>
              <a:gdLst/>
              <a:ahLst/>
              <a:cxnLst/>
              <a:rect l="l" t="t" r="r" b="b"/>
              <a:pathLst>
                <a:path w="42859" h="132830" fill="none" extrusionOk="0">
                  <a:moveTo>
                    <a:pt x="1915" y="1"/>
                  </a:moveTo>
                  <a:cubicBezTo>
                    <a:pt x="0" y="6627"/>
                    <a:pt x="3405" y="13831"/>
                    <a:pt x="8329" y="1866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8998"/>
                    <a:pt x="38937" y="45564"/>
                  </a:cubicBezTo>
                  <a:cubicBezTo>
                    <a:pt x="42858" y="57205"/>
                    <a:pt x="34894" y="69090"/>
                    <a:pt x="31095" y="80762"/>
                  </a:cubicBezTo>
                  <a:cubicBezTo>
                    <a:pt x="25350" y="98482"/>
                    <a:pt x="29818" y="119091"/>
                    <a:pt x="42372" y="13282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658" name="Google Shape;1658;p25"/>
            <p:cNvSpPr/>
            <p:nvPr/>
          </p:nvSpPr>
          <p:spPr>
            <a:xfrm rot="-4358582" flipH="1">
              <a:off x="7137186" y="-1084286"/>
              <a:ext cx="1241811" cy="3851447"/>
            </a:xfrm>
            <a:custGeom>
              <a:avLst/>
              <a:gdLst/>
              <a:ahLst/>
              <a:cxnLst/>
              <a:rect l="l" t="t" r="r" b="b"/>
              <a:pathLst>
                <a:path w="42828" h="132830" fill="none" extrusionOk="0">
                  <a:moveTo>
                    <a:pt x="1915" y="1"/>
                  </a:moveTo>
                  <a:cubicBezTo>
                    <a:pt x="0" y="6658"/>
                    <a:pt x="3405" y="13831"/>
                    <a:pt x="8329" y="18694"/>
                  </a:cubicBezTo>
                  <a:cubicBezTo>
                    <a:pt x="13253" y="23527"/>
                    <a:pt x="19575" y="26658"/>
                    <a:pt x="25350" y="30427"/>
                  </a:cubicBezTo>
                  <a:cubicBezTo>
                    <a:pt x="31156" y="34196"/>
                    <a:pt x="36749" y="39029"/>
                    <a:pt x="38937" y="45564"/>
                  </a:cubicBezTo>
                  <a:cubicBezTo>
                    <a:pt x="42828" y="57236"/>
                    <a:pt x="34864" y="69090"/>
                    <a:pt x="31095" y="80792"/>
                  </a:cubicBezTo>
                  <a:cubicBezTo>
                    <a:pt x="25350" y="98483"/>
                    <a:pt x="29818" y="119121"/>
                    <a:pt x="42372" y="13283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1659" name="Google Shape;1659;p25"/>
          <p:cNvGrpSpPr/>
          <p:nvPr/>
        </p:nvGrpSpPr>
        <p:grpSpPr>
          <a:xfrm rot="2700000" flipH="1">
            <a:off x="7207311" y="-333601"/>
            <a:ext cx="3481106" cy="1784080"/>
            <a:chOff x="-1459912" y="3884575"/>
            <a:chExt cx="4225775" cy="2165725"/>
          </a:xfrm>
        </p:grpSpPr>
        <p:sp>
          <p:nvSpPr>
            <p:cNvPr id="1660" name="Google Shape;1660;p25"/>
            <p:cNvSpPr/>
            <p:nvPr/>
          </p:nvSpPr>
          <p:spPr>
            <a:xfrm>
              <a:off x="-1459912" y="3889900"/>
              <a:ext cx="4225775" cy="2160400"/>
            </a:xfrm>
            <a:custGeom>
              <a:avLst/>
              <a:gdLst/>
              <a:ahLst/>
              <a:cxnLst/>
              <a:rect l="l" t="t" r="r" b="b"/>
              <a:pathLst>
                <a:path w="169031" h="86416" fill="none" extrusionOk="0">
                  <a:moveTo>
                    <a:pt x="0" y="10366"/>
                  </a:moveTo>
                  <a:cubicBezTo>
                    <a:pt x="15806" y="10335"/>
                    <a:pt x="31460" y="17630"/>
                    <a:pt x="41612" y="29697"/>
                  </a:cubicBezTo>
                  <a:cubicBezTo>
                    <a:pt x="50427" y="40184"/>
                    <a:pt x="54986" y="53558"/>
                    <a:pt x="62555" y="64987"/>
                  </a:cubicBezTo>
                  <a:cubicBezTo>
                    <a:pt x="70123" y="76385"/>
                    <a:pt x="82889" y="86416"/>
                    <a:pt x="96355" y="83893"/>
                  </a:cubicBezTo>
                  <a:cubicBezTo>
                    <a:pt x="105595" y="82191"/>
                    <a:pt x="112951" y="74804"/>
                    <a:pt x="117297" y="66476"/>
                  </a:cubicBezTo>
                  <a:cubicBezTo>
                    <a:pt x="121644" y="58117"/>
                    <a:pt x="123529" y="48755"/>
                    <a:pt x="125839" y="39667"/>
                  </a:cubicBezTo>
                  <a:cubicBezTo>
                    <a:pt x="128179" y="30549"/>
                    <a:pt x="131127" y="21308"/>
                    <a:pt x="137146" y="14074"/>
                  </a:cubicBezTo>
                  <a:cubicBezTo>
                    <a:pt x="144805" y="4925"/>
                    <a:pt x="157207" y="1"/>
                    <a:pt x="169031" y="136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5"/>
            <p:cNvSpPr/>
            <p:nvPr/>
          </p:nvSpPr>
          <p:spPr>
            <a:xfrm>
              <a:off x="-1327700" y="3884575"/>
              <a:ext cx="3961350" cy="2025125"/>
            </a:xfrm>
            <a:custGeom>
              <a:avLst/>
              <a:gdLst/>
              <a:ahLst/>
              <a:cxnLst/>
              <a:rect l="l" t="t" r="r" b="b"/>
              <a:pathLst>
                <a:path w="158454" h="81005" fill="none" extrusionOk="0">
                  <a:moveTo>
                    <a:pt x="0" y="9727"/>
                  </a:moveTo>
                  <a:cubicBezTo>
                    <a:pt x="14803" y="9697"/>
                    <a:pt x="29484" y="16536"/>
                    <a:pt x="39028" y="27843"/>
                  </a:cubicBezTo>
                  <a:cubicBezTo>
                    <a:pt x="47296" y="37661"/>
                    <a:pt x="51551" y="50214"/>
                    <a:pt x="58634" y="60914"/>
                  </a:cubicBezTo>
                  <a:cubicBezTo>
                    <a:pt x="65716" y="71613"/>
                    <a:pt x="77692" y="81005"/>
                    <a:pt x="90336" y="78665"/>
                  </a:cubicBezTo>
                  <a:cubicBezTo>
                    <a:pt x="98999" y="77054"/>
                    <a:pt x="105868" y="70123"/>
                    <a:pt x="109941" y="62312"/>
                  </a:cubicBezTo>
                  <a:cubicBezTo>
                    <a:pt x="114015" y="54500"/>
                    <a:pt x="115777" y="45716"/>
                    <a:pt x="117966" y="37175"/>
                  </a:cubicBezTo>
                  <a:cubicBezTo>
                    <a:pt x="120154" y="28633"/>
                    <a:pt x="122920" y="19971"/>
                    <a:pt x="128574" y="13223"/>
                  </a:cubicBezTo>
                  <a:cubicBezTo>
                    <a:pt x="135747" y="4621"/>
                    <a:pt x="147359" y="1"/>
                    <a:pt x="158453" y="130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5"/>
            <p:cNvSpPr/>
            <p:nvPr/>
          </p:nvSpPr>
          <p:spPr>
            <a:xfrm>
              <a:off x="-1195475" y="3886100"/>
              <a:ext cx="3696900" cy="1890625"/>
            </a:xfrm>
            <a:custGeom>
              <a:avLst/>
              <a:gdLst/>
              <a:ahLst/>
              <a:cxnLst/>
              <a:rect l="l" t="t" r="r" b="b"/>
              <a:pathLst>
                <a:path w="147876" h="75625" fill="none" extrusionOk="0">
                  <a:moveTo>
                    <a:pt x="0" y="9089"/>
                  </a:moveTo>
                  <a:cubicBezTo>
                    <a:pt x="13830" y="9058"/>
                    <a:pt x="27508" y="15442"/>
                    <a:pt x="36414" y="26019"/>
                  </a:cubicBezTo>
                  <a:cubicBezTo>
                    <a:pt x="44135" y="35168"/>
                    <a:pt x="48086" y="46871"/>
                    <a:pt x="54712" y="56871"/>
                  </a:cubicBezTo>
                  <a:cubicBezTo>
                    <a:pt x="61339" y="66840"/>
                    <a:pt x="72524" y="75625"/>
                    <a:pt x="84287" y="73406"/>
                  </a:cubicBezTo>
                  <a:cubicBezTo>
                    <a:pt x="92373" y="71916"/>
                    <a:pt x="98817" y="65473"/>
                    <a:pt x="102616" y="58178"/>
                  </a:cubicBezTo>
                  <a:cubicBezTo>
                    <a:pt x="106415" y="50883"/>
                    <a:pt x="108057" y="42676"/>
                    <a:pt x="110093" y="34712"/>
                  </a:cubicBezTo>
                  <a:cubicBezTo>
                    <a:pt x="112130" y="26749"/>
                    <a:pt x="114713" y="18663"/>
                    <a:pt x="120002" y="12341"/>
                  </a:cubicBezTo>
                  <a:cubicBezTo>
                    <a:pt x="126659" y="4317"/>
                    <a:pt x="137510" y="1"/>
                    <a:pt x="147875" y="12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5"/>
            <p:cNvSpPr/>
            <p:nvPr/>
          </p:nvSpPr>
          <p:spPr>
            <a:xfrm>
              <a:off x="-1063275" y="3888375"/>
              <a:ext cx="3432475" cy="1754625"/>
            </a:xfrm>
            <a:custGeom>
              <a:avLst/>
              <a:gdLst/>
              <a:ahLst/>
              <a:cxnLst/>
              <a:rect l="l" t="t" r="r" b="b"/>
              <a:pathLst>
                <a:path w="137299" h="70185" fill="none" extrusionOk="0">
                  <a:moveTo>
                    <a:pt x="1" y="8420"/>
                  </a:moveTo>
                  <a:cubicBezTo>
                    <a:pt x="12828" y="8420"/>
                    <a:pt x="25533" y="14317"/>
                    <a:pt x="33801" y="24135"/>
                  </a:cubicBezTo>
                  <a:cubicBezTo>
                    <a:pt x="40974" y="32646"/>
                    <a:pt x="44652" y="43497"/>
                    <a:pt x="50792" y="52767"/>
                  </a:cubicBezTo>
                  <a:cubicBezTo>
                    <a:pt x="56962" y="62038"/>
                    <a:pt x="67327" y="70184"/>
                    <a:pt x="78270" y="68148"/>
                  </a:cubicBezTo>
                  <a:cubicBezTo>
                    <a:pt x="85778" y="66749"/>
                    <a:pt x="91735" y="60762"/>
                    <a:pt x="95261" y="53983"/>
                  </a:cubicBezTo>
                  <a:cubicBezTo>
                    <a:pt x="98817" y="47205"/>
                    <a:pt x="100337" y="39606"/>
                    <a:pt x="102222" y="32220"/>
                  </a:cubicBezTo>
                  <a:cubicBezTo>
                    <a:pt x="104106" y="24804"/>
                    <a:pt x="106507" y="17296"/>
                    <a:pt x="111401" y="11429"/>
                  </a:cubicBezTo>
                  <a:cubicBezTo>
                    <a:pt x="117602" y="4013"/>
                    <a:pt x="127693" y="1"/>
                    <a:pt x="137298" y="112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5"/>
            <p:cNvSpPr/>
            <p:nvPr/>
          </p:nvSpPr>
          <p:spPr>
            <a:xfrm>
              <a:off x="-931050" y="3889900"/>
              <a:ext cx="3168025" cy="1619350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5"/>
            <p:cNvSpPr/>
            <p:nvPr/>
          </p:nvSpPr>
          <p:spPr>
            <a:xfrm>
              <a:off x="-842100" y="3889900"/>
              <a:ext cx="2956401" cy="1380172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6" name="Google Shape;1666;p25"/>
          <p:cNvGrpSpPr/>
          <p:nvPr/>
        </p:nvGrpSpPr>
        <p:grpSpPr>
          <a:xfrm rot="1228217">
            <a:off x="177166" y="4324165"/>
            <a:ext cx="653890" cy="441192"/>
            <a:chOff x="192771" y="3915943"/>
            <a:chExt cx="674372" cy="454968"/>
          </a:xfrm>
        </p:grpSpPr>
        <p:sp>
          <p:nvSpPr>
            <p:cNvPr id="1667" name="Google Shape;1667;p25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5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5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0" name="Google Shape;1670;p25"/>
          <p:cNvGrpSpPr/>
          <p:nvPr/>
        </p:nvGrpSpPr>
        <p:grpSpPr>
          <a:xfrm rot="2321494">
            <a:off x="-266322" y="3526329"/>
            <a:ext cx="794717" cy="337336"/>
            <a:chOff x="-1548595" y="5064988"/>
            <a:chExt cx="762313" cy="323577"/>
          </a:xfrm>
        </p:grpSpPr>
        <p:sp>
          <p:nvSpPr>
            <p:cNvPr id="1671" name="Google Shape;1671;p25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5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5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5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5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5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7" name="Google Shape;1677;p25"/>
          <p:cNvGrpSpPr/>
          <p:nvPr/>
        </p:nvGrpSpPr>
        <p:grpSpPr>
          <a:xfrm rot="-571178">
            <a:off x="719956" y="4490174"/>
            <a:ext cx="932980" cy="600211"/>
            <a:chOff x="-30260" y="4314762"/>
            <a:chExt cx="1135405" cy="730436"/>
          </a:xfrm>
        </p:grpSpPr>
        <p:sp>
          <p:nvSpPr>
            <p:cNvPr id="1678" name="Google Shape;1678;p25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5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5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5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5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5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4" name="Google Shape;1684;p25"/>
          <p:cNvGrpSpPr/>
          <p:nvPr/>
        </p:nvGrpSpPr>
        <p:grpSpPr>
          <a:xfrm>
            <a:off x="7644552" y="403969"/>
            <a:ext cx="696888" cy="469559"/>
            <a:chOff x="897994" y="4240309"/>
            <a:chExt cx="967900" cy="652165"/>
          </a:xfrm>
        </p:grpSpPr>
        <p:sp>
          <p:nvSpPr>
            <p:cNvPr id="1685" name="Google Shape;1685;p25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5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5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8" name="Google Shape;1688;p25"/>
          <p:cNvGrpSpPr/>
          <p:nvPr/>
        </p:nvGrpSpPr>
        <p:grpSpPr>
          <a:xfrm>
            <a:off x="9131227" y="841438"/>
            <a:ext cx="271143" cy="507914"/>
            <a:chOff x="5906877" y="4080403"/>
            <a:chExt cx="570948" cy="1069743"/>
          </a:xfrm>
        </p:grpSpPr>
        <p:sp>
          <p:nvSpPr>
            <p:cNvPr id="1689" name="Google Shape;1689;p25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5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5"/>
            <p:cNvSpPr/>
            <p:nvPr/>
          </p:nvSpPr>
          <p:spPr>
            <a:xfrm>
              <a:off x="6053528" y="4869200"/>
              <a:ext cx="95374" cy="36533"/>
            </a:xfrm>
            <a:custGeom>
              <a:avLst/>
              <a:gdLst/>
              <a:ahLst/>
              <a:cxnLst/>
              <a:rect l="l" t="t" r="r" b="b"/>
              <a:pathLst>
                <a:path w="1475" h="565" fill="none" extrusionOk="0">
                  <a:moveTo>
                    <a:pt x="0" y="487"/>
                  </a:moveTo>
                  <a:cubicBezTo>
                    <a:pt x="308" y="154"/>
                    <a:pt x="667" y="0"/>
                    <a:pt x="936" y="26"/>
                  </a:cubicBezTo>
                  <a:cubicBezTo>
                    <a:pt x="1026" y="26"/>
                    <a:pt x="1102" y="52"/>
                    <a:pt x="1179" y="103"/>
                  </a:cubicBezTo>
                  <a:cubicBezTo>
                    <a:pt x="1308" y="193"/>
                    <a:pt x="1410" y="346"/>
                    <a:pt x="1474" y="564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5"/>
            <p:cNvSpPr/>
            <p:nvPr/>
          </p:nvSpPr>
          <p:spPr>
            <a:xfrm>
              <a:off x="6011240" y="4952030"/>
              <a:ext cx="11703" cy="68863"/>
            </a:xfrm>
            <a:custGeom>
              <a:avLst/>
              <a:gdLst/>
              <a:ahLst/>
              <a:cxnLst/>
              <a:rect l="l" t="t" r="r" b="b"/>
              <a:pathLst>
                <a:path w="181" h="1065" fill="none" extrusionOk="0">
                  <a:moveTo>
                    <a:pt x="52" y="1064"/>
                  </a:moveTo>
                  <a:cubicBezTo>
                    <a:pt x="1" y="757"/>
                    <a:pt x="39" y="385"/>
                    <a:pt x="180" y="1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5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4" name="Google Shape;1694;p25"/>
          <p:cNvGrpSpPr/>
          <p:nvPr/>
        </p:nvGrpSpPr>
        <p:grpSpPr>
          <a:xfrm rot="3166450">
            <a:off x="8498951" y="220078"/>
            <a:ext cx="508759" cy="561677"/>
            <a:chOff x="6799261" y="3792016"/>
            <a:chExt cx="836125" cy="923094"/>
          </a:xfrm>
        </p:grpSpPr>
        <p:sp>
          <p:nvSpPr>
            <p:cNvPr id="1695" name="Google Shape;1695;p25"/>
            <p:cNvSpPr/>
            <p:nvPr/>
          </p:nvSpPr>
          <p:spPr>
            <a:xfrm>
              <a:off x="6799261" y="4450327"/>
              <a:ext cx="253597" cy="227733"/>
            </a:xfrm>
            <a:custGeom>
              <a:avLst/>
              <a:gdLst/>
              <a:ahLst/>
              <a:cxnLst/>
              <a:rect l="l" t="t" r="r" b="b"/>
              <a:pathLst>
                <a:path w="3922" h="3522" extrusionOk="0">
                  <a:moveTo>
                    <a:pt x="2548" y="0"/>
                  </a:moveTo>
                  <a:cubicBezTo>
                    <a:pt x="2122" y="0"/>
                    <a:pt x="1633" y="183"/>
                    <a:pt x="1192" y="545"/>
                  </a:cubicBezTo>
                  <a:cubicBezTo>
                    <a:pt x="346" y="1250"/>
                    <a:pt x="0" y="2352"/>
                    <a:pt x="423" y="3031"/>
                  </a:cubicBezTo>
                  <a:cubicBezTo>
                    <a:pt x="625" y="3358"/>
                    <a:pt x="974" y="3522"/>
                    <a:pt x="1377" y="3522"/>
                  </a:cubicBezTo>
                  <a:cubicBezTo>
                    <a:pt x="1796" y="3522"/>
                    <a:pt x="2273" y="3345"/>
                    <a:pt x="2704" y="2993"/>
                  </a:cubicBezTo>
                  <a:cubicBezTo>
                    <a:pt x="3563" y="2288"/>
                    <a:pt x="3922" y="1173"/>
                    <a:pt x="3499" y="494"/>
                  </a:cubicBezTo>
                  <a:cubicBezTo>
                    <a:pt x="3299" y="164"/>
                    <a:pt x="2952" y="0"/>
                    <a:pt x="25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5"/>
            <p:cNvSpPr/>
            <p:nvPr/>
          </p:nvSpPr>
          <p:spPr>
            <a:xfrm>
              <a:off x="6799261" y="4438300"/>
              <a:ext cx="253597" cy="251139"/>
            </a:xfrm>
            <a:custGeom>
              <a:avLst/>
              <a:gdLst/>
              <a:ahLst/>
              <a:cxnLst/>
              <a:rect l="l" t="t" r="r" b="b"/>
              <a:pathLst>
                <a:path w="3922" h="3884" fill="none" extrusionOk="0">
                  <a:moveTo>
                    <a:pt x="3499" y="680"/>
                  </a:moveTo>
                  <a:cubicBezTo>
                    <a:pt x="3922" y="1359"/>
                    <a:pt x="3563" y="2474"/>
                    <a:pt x="2704" y="3179"/>
                  </a:cubicBezTo>
                  <a:cubicBezTo>
                    <a:pt x="1859" y="3871"/>
                    <a:pt x="833" y="3884"/>
                    <a:pt x="423" y="3217"/>
                  </a:cubicBezTo>
                  <a:cubicBezTo>
                    <a:pt x="0" y="2538"/>
                    <a:pt x="346" y="1436"/>
                    <a:pt x="1192" y="731"/>
                  </a:cubicBezTo>
                  <a:cubicBezTo>
                    <a:pt x="2051" y="27"/>
                    <a:pt x="3089" y="1"/>
                    <a:pt x="3499" y="680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5"/>
            <p:cNvSpPr/>
            <p:nvPr/>
          </p:nvSpPr>
          <p:spPr>
            <a:xfrm>
              <a:off x="6921081" y="4517057"/>
              <a:ext cx="50564" cy="14161"/>
            </a:xfrm>
            <a:custGeom>
              <a:avLst/>
              <a:gdLst/>
              <a:ahLst/>
              <a:cxnLst/>
              <a:rect l="l" t="t" r="r" b="b"/>
              <a:pathLst>
                <a:path w="782" h="219" fill="none" extrusionOk="0">
                  <a:moveTo>
                    <a:pt x="0" y="218"/>
                  </a:moveTo>
                  <a:cubicBezTo>
                    <a:pt x="64" y="180"/>
                    <a:pt x="128" y="141"/>
                    <a:pt x="192" y="116"/>
                  </a:cubicBezTo>
                  <a:cubicBezTo>
                    <a:pt x="487" y="0"/>
                    <a:pt x="718" y="39"/>
                    <a:pt x="782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5"/>
            <p:cNvSpPr/>
            <p:nvPr/>
          </p:nvSpPr>
          <p:spPr>
            <a:xfrm>
              <a:off x="6874655" y="4557664"/>
              <a:ext cx="17458" cy="44809"/>
            </a:xfrm>
            <a:custGeom>
              <a:avLst/>
              <a:gdLst/>
              <a:ahLst/>
              <a:cxnLst/>
              <a:rect l="l" t="t" r="r" b="b"/>
              <a:pathLst>
                <a:path w="270" h="693" fill="none" extrusionOk="0">
                  <a:moveTo>
                    <a:pt x="77" y="692"/>
                  </a:moveTo>
                  <a:cubicBezTo>
                    <a:pt x="1" y="577"/>
                    <a:pt x="65" y="295"/>
                    <a:pt x="270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5"/>
            <p:cNvSpPr/>
            <p:nvPr/>
          </p:nvSpPr>
          <p:spPr>
            <a:xfrm>
              <a:off x="7369310" y="4471213"/>
              <a:ext cx="266076" cy="232323"/>
            </a:xfrm>
            <a:custGeom>
              <a:avLst/>
              <a:gdLst/>
              <a:ahLst/>
              <a:cxnLst/>
              <a:rect l="l" t="t" r="r" b="b"/>
              <a:pathLst>
                <a:path w="4115" h="3593" extrusionOk="0">
                  <a:moveTo>
                    <a:pt x="2700" y="1"/>
                  </a:moveTo>
                  <a:cubicBezTo>
                    <a:pt x="2254" y="1"/>
                    <a:pt x="1743" y="187"/>
                    <a:pt x="1282" y="556"/>
                  </a:cubicBezTo>
                  <a:cubicBezTo>
                    <a:pt x="385" y="1273"/>
                    <a:pt x="1" y="2401"/>
                    <a:pt x="424" y="3093"/>
                  </a:cubicBezTo>
                  <a:cubicBezTo>
                    <a:pt x="631" y="3426"/>
                    <a:pt x="993" y="3593"/>
                    <a:pt x="1414" y="3593"/>
                  </a:cubicBezTo>
                  <a:cubicBezTo>
                    <a:pt x="1850" y="3593"/>
                    <a:pt x="2350" y="3413"/>
                    <a:pt x="2807" y="3054"/>
                  </a:cubicBezTo>
                  <a:cubicBezTo>
                    <a:pt x="3717" y="2337"/>
                    <a:pt x="4114" y="1196"/>
                    <a:pt x="3691" y="504"/>
                  </a:cubicBezTo>
                  <a:cubicBezTo>
                    <a:pt x="3486" y="168"/>
                    <a:pt x="3122" y="1"/>
                    <a:pt x="27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5"/>
            <p:cNvSpPr/>
            <p:nvPr/>
          </p:nvSpPr>
          <p:spPr>
            <a:xfrm>
              <a:off x="7369310" y="4459056"/>
              <a:ext cx="266076" cy="256054"/>
            </a:xfrm>
            <a:custGeom>
              <a:avLst/>
              <a:gdLst/>
              <a:ahLst/>
              <a:cxnLst/>
              <a:rect l="l" t="t" r="r" b="b"/>
              <a:pathLst>
                <a:path w="4115" h="3960" fill="none" extrusionOk="0">
                  <a:moveTo>
                    <a:pt x="3691" y="692"/>
                  </a:moveTo>
                  <a:cubicBezTo>
                    <a:pt x="4114" y="1384"/>
                    <a:pt x="3717" y="2525"/>
                    <a:pt x="2807" y="3242"/>
                  </a:cubicBezTo>
                  <a:cubicBezTo>
                    <a:pt x="1910" y="3947"/>
                    <a:pt x="847" y="3960"/>
                    <a:pt x="424" y="3281"/>
                  </a:cubicBezTo>
                  <a:cubicBezTo>
                    <a:pt x="1" y="2589"/>
                    <a:pt x="385" y="1461"/>
                    <a:pt x="1282" y="744"/>
                  </a:cubicBezTo>
                  <a:cubicBezTo>
                    <a:pt x="2179" y="26"/>
                    <a:pt x="3269" y="0"/>
                    <a:pt x="3691" y="692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5"/>
            <p:cNvSpPr/>
            <p:nvPr/>
          </p:nvSpPr>
          <p:spPr>
            <a:xfrm>
              <a:off x="7496110" y="4539430"/>
              <a:ext cx="54767" cy="14936"/>
            </a:xfrm>
            <a:custGeom>
              <a:avLst/>
              <a:gdLst/>
              <a:ahLst/>
              <a:cxnLst/>
              <a:rect l="l" t="t" r="r" b="b"/>
              <a:pathLst>
                <a:path w="847" h="231" fill="none" extrusionOk="0">
                  <a:moveTo>
                    <a:pt x="0" y="231"/>
                  </a:moveTo>
                  <a:cubicBezTo>
                    <a:pt x="77" y="193"/>
                    <a:pt x="154" y="154"/>
                    <a:pt x="231" y="116"/>
                  </a:cubicBezTo>
                  <a:cubicBezTo>
                    <a:pt x="539" y="0"/>
                    <a:pt x="769" y="39"/>
                    <a:pt x="846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5"/>
            <p:cNvSpPr/>
            <p:nvPr/>
          </p:nvSpPr>
          <p:spPr>
            <a:xfrm>
              <a:off x="7448067" y="4580037"/>
              <a:ext cx="19075" cy="46426"/>
            </a:xfrm>
            <a:custGeom>
              <a:avLst/>
              <a:gdLst/>
              <a:ahLst/>
              <a:cxnLst/>
              <a:rect l="l" t="t" r="r" b="b"/>
              <a:pathLst>
                <a:path w="295" h="718" fill="none" extrusionOk="0">
                  <a:moveTo>
                    <a:pt x="77" y="718"/>
                  </a:moveTo>
                  <a:cubicBezTo>
                    <a:pt x="0" y="603"/>
                    <a:pt x="64" y="295"/>
                    <a:pt x="295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5"/>
            <p:cNvSpPr/>
            <p:nvPr/>
          </p:nvSpPr>
          <p:spPr>
            <a:xfrm>
              <a:off x="6865538" y="3792016"/>
              <a:ext cx="750767" cy="732533"/>
            </a:xfrm>
            <a:custGeom>
              <a:avLst/>
              <a:gdLst/>
              <a:ahLst/>
              <a:cxnLst/>
              <a:rect l="l" t="t" r="r" b="b"/>
              <a:pathLst>
                <a:path w="11611" h="11329" fill="none" extrusionOk="0">
                  <a:moveTo>
                    <a:pt x="2615" y="11008"/>
                  </a:moveTo>
                  <a:lnTo>
                    <a:pt x="1" y="1"/>
                  </a:lnTo>
                  <a:lnTo>
                    <a:pt x="8638" y="398"/>
                  </a:lnTo>
                  <a:lnTo>
                    <a:pt x="11611" y="11329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5"/>
            <p:cNvSpPr/>
            <p:nvPr/>
          </p:nvSpPr>
          <p:spPr>
            <a:xfrm>
              <a:off x="6901166" y="3942029"/>
              <a:ext cx="567650" cy="40671"/>
            </a:xfrm>
            <a:custGeom>
              <a:avLst/>
              <a:gdLst/>
              <a:ahLst/>
              <a:cxnLst/>
              <a:rect l="l" t="t" r="r" b="b"/>
              <a:pathLst>
                <a:path w="8779" h="629" fill="none" extrusionOk="0">
                  <a:moveTo>
                    <a:pt x="1" y="0"/>
                  </a:moveTo>
                  <a:lnTo>
                    <a:pt x="8779" y="62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5" name="Google Shape;1705;p25"/>
          <p:cNvGrpSpPr/>
          <p:nvPr/>
        </p:nvGrpSpPr>
        <p:grpSpPr>
          <a:xfrm>
            <a:off x="7519333" y="-425504"/>
            <a:ext cx="602010" cy="664628"/>
            <a:chOff x="6799261" y="3792016"/>
            <a:chExt cx="836125" cy="923094"/>
          </a:xfrm>
        </p:grpSpPr>
        <p:sp>
          <p:nvSpPr>
            <p:cNvPr id="1706" name="Google Shape;1706;p25"/>
            <p:cNvSpPr/>
            <p:nvPr/>
          </p:nvSpPr>
          <p:spPr>
            <a:xfrm>
              <a:off x="6799261" y="4450327"/>
              <a:ext cx="253597" cy="227733"/>
            </a:xfrm>
            <a:custGeom>
              <a:avLst/>
              <a:gdLst/>
              <a:ahLst/>
              <a:cxnLst/>
              <a:rect l="l" t="t" r="r" b="b"/>
              <a:pathLst>
                <a:path w="3922" h="3522" extrusionOk="0">
                  <a:moveTo>
                    <a:pt x="2548" y="0"/>
                  </a:moveTo>
                  <a:cubicBezTo>
                    <a:pt x="2122" y="0"/>
                    <a:pt x="1633" y="183"/>
                    <a:pt x="1192" y="545"/>
                  </a:cubicBezTo>
                  <a:cubicBezTo>
                    <a:pt x="346" y="1250"/>
                    <a:pt x="0" y="2352"/>
                    <a:pt x="423" y="3031"/>
                  </a:cubicBezTo>
                  <a:cubicBezTo>
                    <a:pt x="625" y="3358"/>
                    <a:pt x="974" y="3522"/>
                    <a:pt x="1377" y="3522"/>
                  </a:cubicBezTo>
                  <a:cubicBezTo>
                    <a:pt x="1796" y="3522"/>
                    <a:pt x="2273" y="3345"/>
                    <a:pt x="2704" y="2993"/>
                  </a:cubicBezTo>
                  <a:cubicBezTo>
                    <a:pt x="3563" y="2288"/>
                    <a:pt x="3922" y="1173"/>
                    <a:pt x="3499" y="494"/>
                  </a:cubicBezTo>
                  <a:cubicBezTo>
                    <a:pt x="3299" y="164"/>
                    <a:pt x="2952" y="0"/>
                    <a:pt x="2548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5"/>
            <p:cNvSpPr/>
            <p:nvPr/>
          </p:nvSpPr>
          <p:spPr>
            <a:xfrm>
              <a:off x="6799261" y="4438300"/>
              <a:ext cx="253597" cy="251139"/>
            </a:xfrm>
            <a:custGeom>
              <a:avLst/>
              <a:gdLst/>
              <a:ahLst/>
              <a:cxnLst/>
              <a:rect l="l" t="t" r="r" b="b"/>
              <a:pathLst>
                <a:path w="3922" h="3884" fill="none" extrusionOk="0">
                  <a:moveTo>
                    <a:pt x="3499" y="680"/>
                  </a:moveTo>
                  <a:cubicBezTo>
                    <a:pt x="3922" y="1359"/>
                    <a:pt x="3563" y="2474"/>
                    <a:pt x="2704" y="3179"/>
                  </a:cubicBezTo>
                  <a:cubicBezTo>
                    <a:pt x="1859" y="3871"/>
                    <a:pt x="833" y="3884"/>
                    <a:pt x="423" y="3217"/>
                  </a:cubicBezTo>
                  <a:cubicBezTo>
                    <a:pt x="0" y="2538"/>
                    <a:pt x="346" y="1436"/>
                    <a:pt x="1192" y="731"/>
                  </a:cubicBezTo>
                  <a:cubicBezTo>
                    <a:pt x="2051" y="27"/>
                    <a:pt x="3089" y="1"/>
                    <a:pt x="3499" y="680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5"/>
            <p:cNvSpPr/>
            <p:nvPr/>
          </p:nvSpPr>
          <p:spPr>
            <a:xfrm>
              <a:off x="6921081" y="4517057"/>
              <a:ext cx="50564" cy="14161"/>
            </a:xfrm>
            <a:custGeom>
              <a:avLst/>
              <a:gdLst/>
              <a:ahLst/>
              <a:cxnLst/>
              <a:rect l="l" t="t" r="r" b="b"/>
              <a:pathLst>
                <a:path w="782" h="219" fill="none" extrusionOk="0">
                  <a:moveTo>
                    <a:pt x="0" y="218"/>
                  </a:moveTo>
                  <a:cubicBezTo>
                    <a:pt x="64" y="180"/>
                    <a:pt x="128" y="141"/>
                    <a:pt x="192" y="116"/>
                  </a:cubicBezTo>
                  <a:cubicBezTo>
                    <a:pt x="487" y="0"/>
                    <a:pt x="718" y="39"/>
                    <a:pt x="782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5"/>
            <p:cNvSpPr/>
            <p:nvPr/>
          </p:nvSpPr>
          <p:spPr>
            <a:xfrm>
              <a:off x="6874655" y="4557664"/>
              <a:ext cx="17458" cy="44809"/>
            </a:xfrm>
            <a:custGeom>
              <a:avLst/>
              <a:gdLst/>
              <a:ahLst/>
              <a:cxnLst/>
              <a:rect l="l" t="t" r="r" b="b"/>
              <a:pathLst>
                <a:path w="270" h="693" fill="none" extrusionOk="0">
                  <a:moveTo>
                    <a:pt x="77" y="692"/>
                  </a:moveTo>
                  <a:cubicBezTo>
                    <a:pt x="1" y="577"/>
                    <a:pt x="65" y="295"/>
                    <a:pt x="270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5"/>
            <p:cNvSpPr/>
            <p:nvPr/>
          </p:nvSpPr>
          <p:spPr>
            <a:xfrm>
              <a:off x="7369310" y="4471213"/>
              <a:ext cx="266076" cy="232323"/>
            </a:xfrm>
            <a:custGeom>
              <a:avLst/>
              <a:gdLst/>
              <a:ahLst/>
              <a:cxnLst/>
              <a:rect l="l" t="t" r="r" b="b"/>
              <a:pathLst>
                <a:path w="4115" h="3593" extrusionOk="0">
                  <a:moveTo>
                    <a:pt x="2700" y="1"/>
                  </a:moveTo>
                  <a:cubicBezTo>
                    <a:pt x="2254" y="1"/>
                    <a:pt x="1743" y="187"/>
                    <a:pt x="1282" y="556"/>
                  </a:cubicBezTo>
                  <a:cubicBezTo>
                    <a:pt x="385" y="1273"/>
                    <a:pt x="1" y="2401"/>
                    <a:pt x="424" y="3093"/>
                  </a:cubicBezTo>
                  <a:cubicBezTo>
                    <a:pt x="631" y="3426"/>
                    <a:pt x="993" y="3593"/>
                    <a:pt x="1414" y="3593"/>
                  </a:cubicBezTo>
                  <a:cubicBezTo>
                    <a:pt x="1850" y="3593"/>
                    <a:pt x="2350" y="3413"/>
                    <a:pt x="2807" y="3054"/>
                  </a:cubicBezTo>
                  <a:cubicBezTo>
                    <a:pt x="3717" y="2337"/>
                    <a:pt x="4114" y="1196"/>
                    <a:pt x="3691" y="504"/>
                  </a:cubicBezTo>
                  <a:cubicBezTo>
                    <a:pt x="3486" y="168"/>
                    <a:pt x="3122" y="1"/>
                    <a:pt x="270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5"/>
            <p:cNvSpPr/>
            <p:nvPr/>
          </p:nvSpPr>
          <p:spPr>
            <a:xfrm>
              <a:off x="7369310" y="4459056"/>
              <a:ext cx="266076" cy="256054"/>
            </a:xfrm>
            <a:custGeom>
              <a:avLst/>
              <a:gdLst/>
              <a:ahLst/>
              <a:cxnLst/>
              <a:rect l="l" t="t" r="r" b="b"/>
              <a:pathLst>
                <a:path w="4115" h="3960" fill="none" extrusionOk="0">
                  <a:moveTo>
                    <a:pt x="3691" y="692"/>
                  </a:moveTo>
                  <a:cubicBezTo>
                    <a:pt x="4114" y="1384"/>
                    <a:pt x="3717" y="2525"/>
                    <a:pt x="2807" y="3242"/>
                  </a:cubicBezTo>
                  <a:cubicBezTo>
                    <a:pt x="1910" y="3947"/>
                    <a:pt x="847" y="3960"/>
                    <a:pt x="424" y="3281"/>
                  </a:cubicBezTo>
                  <a:cubicBezTo>
                    <a:pt x="1" y="2589"/>
                    <a:pt x="385" y="1461"/>
                    <a:pt x="1282" y="744"/>
                  </a:cubicBezTo>
                  <a:cubicBezTo>
                    <a:pt x="2179" y="26"/>
                    <a:pt x="3269" y="0"/>
                    <a:pt x="3691" y="692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5"/>
            <p:cNvSpPr/>
            <p:nvPr/>
          </p:nvSpPr>
          <p:spPr>
            <a:xfrm>
              <a:off x="7496110" y="4539430"/>
              <a:ext cx="54767" cy="14936"/>
            </a:xfrm>
            <a:custGeom>
              <a:avLst/>
              <a:gdLst/>
              <a:ahLst/>
              <a:cxnLst/>
              <a:rect l="l" t="t" r="r" b="b"/>
              <a:pathLst>
                <a:path w="847" h="231" fill="none" extrusionOk="0">
                  <a:moveTo>
                    <a:pt x="0" y="231"/>
                  </a:moveTo>
                  <a:cubicBezTo>
                    <a:pt x="77" y="193"/>
                    <a:pt x="154" y="154"/>
                    <a:pt x="231" y="116"/>
                  </a:cubicBezTo>
                  <a:cubicBezTo>
                    <a:pt x="539" y="0"/>
                    <a:pt x="769" y="39"/>
                    <a:pt x="846" y="15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5"/>
            <p:cNvSpPr/>
            <p:nvPr/>
          </p:nvSpPr>
          <p:spPr>
            <a:xfrm>
              <a:off x="7448067" y="4580037"/>
              <a:ext cx="19075" cy="46426"/>
            </a:xfrm>
            <a:custGeom>
              <a:avLst/>
              <a:gdLst/>
              <a:ahLst/>
              <a:cxnLst/>
              <a:rect l="l" t="t" r="r" b="b"/>
              <a:pathLst>
                <a:path w="295" h="718" fill="none" extrusionOk="0">
                  <a:moveTo>
                    <a:pt x="77" y="718"/>
                  </a:moveTo>
                  <a:cubicBezTo>
                    <a:pt x="0" y="603"/>
                    <a:pt x="64" y="295"/>
                    <a:pt x="295" y="0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5"/>
            <p:cNvSpPr/>
            <p:nvPr/>
          </p:nvSpPr>
          <p:spPr>
            <a:xfrm>
              <a:off x="6865538" y="3792016"/>
              <a:ext cx="750767" cy="732533"/>
            </a:xfrm>
            <a:custGeom>
              <a:avLst/>
              <a:gdLst/>
              <a:ahLst/>
              <a:cxnLst/>
              <a:rect l="l" t="t" r="r" b="b"/>
              <a:pathLst>
                <a:path w="11611" h="11329" fill="none" extrusionOk="0">
                  <a:moveTo>
                    <a:pt x="2615" y="11008"/>
                  </a:moveTo>
                  <a:lnTo>
                    <a:pt x="1" y="1"/>
                  </a:lnTo>
                  <a:lnTo>
                    <a:pt x="8638" y="398"/>
                  </a:lnTo>
                  <a:lnTo>
                    <a:pt x="11611" y="11329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5"/>
            <p:cNvSpPr/>
            <p:nvPr/>
          </p:nvSpPr>
          <p:spPr>
            <a:xfrm>
              <a:off x="6901166" y="3942029"/>
              <a:ext cx="567650" cy="40671"/>
            </a:xfrm>
            <a:custGeom>
              <a:avLst/>
              <a:gdLst/>
              <a:ahLst/>
              <a:cxnLst/>
              <a:rect l="l" t="t" r="r" b="b"/>
              <a:pathLst>
                <a:path w="8779" h="629" fill="none" extrusionOk="0">
                  <a:moveTo>
                    <a:pt x="1" y="0"/>
                  </a:moveTo>
                  <a:lnTo>
                    <a:pt x="8779" y="62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6" name="Google Shape;1716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17" name="Google Shape;1717;p25"/>
          <p:cNvSpPr txBox="1">
            <a:spLocks noGrp="1"/>
          </p:cNvSpPr>
          <p:nvPr>
            <p:ph type="title" idx="2"/>
          </p:nvPr>
        </p:nvSpPr>
        <p:spPr>
          <a:xfrm>
            <a:off x="837400" y="2783850"/>
            <a:ext cx="1825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18" name="Google Shape;1718;p25"/>
          <p:cNvSpPr txBox="1">
            <a:spLocks noGrp="1"/>
          </p:cNvSpPr>
          <p:nvPr>
            <p:ph type="subTitle" idx="1"/>
          </p:nvPr>
        </p:nvSpPr>
        <p:spPr>
          <a:xfrm>
            <a:off x="837400" y="3230975"/>
            <a:ext cx="18252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9" name="Google Shape;1719;p25"/>
          <p:cNvSpPr txBox="1">
            <a:spLocks noGrp="1"/>
          </p:cNvSpPr>
          <p:nvPr>
            <p:ph type="title" idx="3"/>
          </p:nvPr>
        </p:nvSpPr>
        <p:spPr>
          <a:xfrm>
            <a:off x="2718737" y="2783850"/>
            <a:ext cx="1825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20" name="Google Shape;1720;p25"/>
          <p:cNvSpPr txBox="1">
            <a:spLocks noGrp="1"/>
          </p:cNvSpPr>
          <p:nvPr>
            <p:ph type="subTitle" idx="4"/>
          </p:nvPr>
        </p:nvSpPr>
        <p:spPr>
          <a:xfrm>
            <a:off x="2718738" y="3230975"/>
            <a:ext cx="18252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25"/>
          <p:cNvSpPr txBox="1">
            <a:spLocks noGrp="1"/>
          </p:cNvSpPr>
          <p:nvPr>
            <p:ph type="title" idx="5"/>
          </p:nvPr>
        </p:nvSpPr>
        <p:spPr>
          <a:xfrm>
            <a:off x="6481375" y="2783850"/>
            <a:ext cx="1825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22" name="Google Shape;1722;p25"/>
          <p:cNvSpPr txBox="1">
            <a:spLocks noGrp="1"/>
          </p:cNvSpPr>
          <p:nvPr>
            <p:ph type="subTitle" idx="6"/>
          </p:nvPr>
        </p:nvSpPr>
        <p:spPr>
          <a:xfrm>
            <a:off x="6481375" y="3230975"/>
            <a:ext cx="18252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5"/>
          <p:cNvSpPr txBox="1">
            <a:spLocks noGrp="1"/>
          </p:cNvSpPr>
          <p:nvPr>
            <p:ph type="title" idx="7"/>
          </p:nvPr>
        </p:nvSpPr>
        <p:spPr>
          <a:xfrm>
            <a:off x="4600050" y="2783850"/>
            <a:ext cx="1825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24" name="Google Shape;1724;p25"/>
          <p:cNvSpPr txBox="1">
            <a:spLocks noGrp="1"/>
          </p:cNvSpPr>
          <p:nvPr>
            <p:ph type="subTitle" idx="8"/>
          </p:nvPr>
        </p:nvSpPr>
        <p:spPr>
          <a:xfrm>
            <a:off x="4600050" y="3230975"/>
            <a:ext cx="18252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419263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6" name="Google Shape;1726;p26"/>
          <p:cNvSpPr/>
          <p:nvPr/>
        </p:nvSpPr>
        <p:spPr>
          <a:xfrm rot="-611068" flipH="1">
            <a:off x="-348820" y="-364123"/>
            <a:ext cx="9311342" cy="6182911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7" name="Google Shape;1727;p26"/>
          <p:cNvGrpSpPr/>
          <p:nvPr/>
        </p:nvGrpSpPr>
        <p:grpSpPr>
          <a:xfrm rot="1810957" flipH="1">
            <a:off x="7332619" y="-38497"/>
            <a:ext cx="3039830" cy="1424164"/>
            <a:chOff x="5250782" y="5679875"/>
            <a:chExt cx="3039575" cy="1424044"/>
          </a:xfrm>
        </p:grpSpPr>
        <p:grpSp>
          <p:nvGrpSpPr>
            <p:cNvPr id="1728" name="Google Shape;1728;p26"/>
            <p:cNvGrpSpPr/>
            <p:nvPr/>
          </p:nvGrpSpPr>
          <p:grpSpPr>
            <a:xfrm>
              <a:off x="5250782" y="5679875"/>
              <a:ext cx="3039575" cy="1424044"/>
              <a:chOff x="5250782" y="5679875"/>
              <a:chExt cx="3039575" cy="1424044"/>
            </a:xfrm>
          </p:grpSpPr>
          <p:sp>
            <p:nvSpPr>
              <p:cNvPr id="1729" name="Google Shape;1729;p26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26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34" name="Google Shape;1734;p26"/>
            <p:cNvGrpSpPr/>
            <p:nvPr/>
          </p:nvGrpSpPr>
          <p:grpSpPr>
            <a:xfrm>
              <a:off x="7430972" y="6160663"/>
              <a:ext cx="178080" cy="499239"/>
              <a:chOff x="7430972" y="6160663"/>
              <a:chExt cx="178080" cy="499239"/>
            </a:xfrm>
          </p:grpSpPr>
          <p:sp>
            <p:nvSpPr>
              <p:cNvPr id="1735" name="Google Shape;1735;p26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26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38" name="Google Shape;1738;p26"/>
            <p:cNvGrpSpPr/>
            <p:nvPr/>
          </p:nvGrpSpPr>
          <p:grpSpPr>
            <a:xfrm>
              <a:off x="6614678" y="6088459"/>
              <a:ext cx="414922" cy="480370"/>
              <a:chOff x="6614678" y="6088459"/>
              <a:chExt cx="414922" cy="480370"/>
            </a:xfrm>
          </p:grpSpPr>
          <p:sp>
            <p:nvSpPr>
              <p:cNvPr id="1739" name="Google Shape;1739;p26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26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42" name="Google Shape;1742;p26"/>
            <p:cNvGrpSpPr/>
            <p:nvPr/>
          </p:nvGrpSpPr>
          <p:grpSpPr>
            <a:xfrm>
              <a:off x="5913673" y="5891587"/>
              <a:ext cx="705527" cy="512220"/>
              <a:chOff x="5913673" y="5891587"/>
              <a:chExt cx="705527" cy="512220"/>
            </a:xfrm>
          </p:grpSpPr>
          <p:sp>
            <p:nvSpPr>
              <p:cNvPr id="1743" name="Google Shape;1743;p26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26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26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49" name="Google Shape;1749;p26"/>
          <p:cNvGrpSpPr/>
          <p:nvPr/>
        </p:nvGrpSpPr>
        <p:grpSpPr>
          <a:xfrm rot="-5800044">
            <a:off x="-1625495" y="3688468"/>
            <a:ext cx="3727709" cy="2965447"/>
            <a:chOff x="-1221177" y="-856963"/>
            <a:chExt cx="3089277" cy="2457565"/>
          </a:xfrm>
        </p:grpSpPr>
        <p:grpSp>
          <p:nvGrpSpPr>
            <p:cNvPr id="1750" name="Google Shape;1750;p26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1751" name="Google Shape;1751;p26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26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26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26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26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56" name="Google Shape;1756;p26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1757" name="Google Shape;1757;p26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26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26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60" name="Google Shape;1760;p26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1761" name="Google Shape;1761;p26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26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26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764" name="Google Shape;1764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65" name="Google Shape;1765;p26"/>
          <p:cNvSpPr txBox="1">
            <a:spLocks noGrp="1"/>
          </p:cNvSpPr>
          <p:nvPr>
            <p:ph type="title" idx="2"/>
          </p:nvPr>
        </p:nvSpPr>
        <p:spPr>
          <a:xfrm>
            <a:off x="1101175" y="1928060"/>
            <a:ext cx="1986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66" name="Google Shape;1766;p26"/>
          <p:cNvSpPr txBox="1">
            <a:spLocks noGrp="1"/>
          </p:cNvSpPr>
          <p:nvPr>
            <p:ph type="subTitle" idx="1"/>
          </p:nvPr>
        </p:nvSpPr>
        <p:spPr>
          <a:xfrm>
            <a:off x="1101175" y="2345575"/>
            <a:ext cx="19860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7" name="Google Shape;1767;p26"/>
          <p:cNvSpPr txBox="1">
            <a:spLocks noGrp="1"/>
          </p:cNvSpPr>
          <p:nvPr>
            <p:ph type="title" idx="3"/>
          </p:nvPr>
        </p:nvSpPr>
        <p:spPr>
          <a:xfrm>
            <a:off x="3578948" y="1928060"/>
            <a:ext cx="1986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68" name="Google Shape;1768;p26"/>
          <p:cNvSpPr txBox="1">
            <a:spLocks noGrp="1"/>
          </p:cNvSpPr>
          <p:nvPr>
            <p:ph type="subTitle" idx="4"/>
          </p:nvPr>
        </p:nvSpPr>
        <p:spPr>
          <a:xfrm>
            <a:off x="3578948" y="2345575"/>
            <a:ext cx="19860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9" name="Google Shape;1769;p26"/>
          <p:cNvSpPr txBox="1">
            <a:spLocks noGrp="1"/>
          </p:cNvSpPr>
          <p:nvPr>
            <p:ph type="title" idx="5"/>
          </p:nvPr>
        </p:nvSpPr>
        <p:spPr>
          <a:xfrm>
            <a:off x="1101175" y="3519396"/>
            <a:ext cx="1986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70" name="Google Shape;1770;p26"/>
          <p:cNvSpPr txBox="1">
            <a:spLocks noGrp="1"/>
          </p:cNvSpPr>
          <p:nvPr>
            <p:ph type="subTitle" idx="6"/>
          </p:nvPr>
        </p:nvSpPr>
        <p:spPr>
          <a:xfrm>
            <a:off x="1101175" y="3936913"/>
            <a:ext cx="19860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26"/>
          <p:cNvSpPr txBox="1">
            <a:spLocks noGrp="1"/>
          </p:cNvSpPr>
          <p:nvPr>
            <p:ph type="title" idx="7"/>
          </p:nvPr>
        </p:nvSpPr>
        <p:spPr>
          <a:xfrm>
            <a:off x="3578948" y="3519396"/>
            <a:ext cx="1986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72" name="Google Shape;1772;p26"/>
          <p:cNvSpPr txBox="1">
            <a:spLocks noGrp="1"/>
          </p:cNvSpPr>
          <p:nvPr>
            <p:ph type="subTitle" idx="8"/>
          </p:nvPr>
        </p:nvSpPr>
        <p:spPr>
          <a:xfrm>
            <a:off x="3578947" y="3936913"/>
            <a:ext cx="19860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3" name="Google Shape;1773;p26"/>
          <p:cNvSpPr txBox="1">
            <a:spLocks noGrp="1"/>
          </p:cNvSpPr>
          <p:nvPr>
            <p:ph type="title" idx="9"/>
          </p:nvPr>
        </p:nvSpPr>
        <p:spPr>
          <a:xfrm>
            <a:off x="6056727" y="1928060"/>
            <a:ext cx="1986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74" name="Google Shape;1774;p26"/>
          <p:cNvSpPr txBox="1">
            <a:spLocks noGrp="1"/>
          </p:cNvSpPr>
          <p:nvPr>
            <p:ph type="subTitle" idx="13"/>
          </p:nvPr>
        </p:nvSpPr>
        <p:spPr>
          <a:xfrm>
            <a:off x="6056727" y="2345575"/>
            <a:ext cx="19860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6"/>
          <p:cNvSpPr txBox="1">
            <a:spLocks noGrp="1"/>
          </p:cNvSpPr>
          <p:nvPr>
            <p:ph type="title" idx="14"/>
          </p:nvPr>
        </p:nvSpPr>
        <p:spPr>
          <a:xfrm>
            <a:off x="6056727" y="3519396"/>
            <a:ext cx="1986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1776" name="Google Shape;1776;p26"/>
          <p:cNvSpPr txBox="1">
            <a:spLocks noGrp="1"/>
          </p:cNvSpPr>
          <p:nvPr>
            <p:ph type="subTitle" idx="15"/>
          </p:nvPr>
        </p:nvSpPr>
        <p:spPr>
          <a:xfrm>
            <a:off x="6056725" y="3936913"/>
            <a:ext cx="19860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8376545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8" name="Google Shape;1778;p27"/>
          <p:cNvSpPr/>
          <p:nvPr/>
        </p:nvSpPr>
        <p:spPr>
          <a:xfrm rot="2005565">
            <a:off x="537745" y="-29040"/>
            <a:ext cx="8125737" cy="5510089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79" name="Google Shape;1779;p27"/>
          <p:cNvSpPr txBox="1">
            <a:spLocks noGrp="1"/>
          </p:cNvSpPr>
          <p:nvPr>
            <p:ph type="title" hasCustomPrompt="1"/>
          </p:nvPr>
        </p:nvSpPr>
        <p:spPr>
          <a:xfrm>
            <a:off x="2223600" y="670225"/>
            <a:ext cx="46968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80" name="Google Shape;1780;p27"/>
          <p:cNvSpPr txBox="1">
            <a:spLocks noGrp="1"/>
          </p:cNvSpPr>
          <p:nvPr>
            <p:ph type="subTitle" idx="1"/>
          </p:nvPr>
        </p:nvSpPr>
        <p:spPr>
          <a:xfrm>
            <a:off x="2223600" y="1253625"/>
            <a:ext cx="46968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781" name="Google Shape;1781;p27"/>
          <p:cNvSpPr txBox="1">
            <a:spLocks noGrp="1"/>
          </p:cNvSpPr>
          <p:nvPr>
            <p:ph type="title" idx="2" hasCustomPrompt="1"/>
          </p:nvPr>
        </p:nvSpPr>
        <p:spPr>
          <a:xfrm>
            <a:off x="2223600" y="1954311"/>
            <a:ext cx="46968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82" name="Google Shape;1782;p27"/>
          <p:cNvSpPr txBox="1">
            <a:spLocks noGrp="1"/>
          </p:cNvSpPr>
          <p:nvPr>
            <p:ph type="subTitle" idx="3"/>
          </p:nvPr>
        </p:nvSpPr>
        <p:spPr>
          <a:xfrm>
            <a:off x="2223600" y="2554644"/>
            <a:ext cx="46968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783" name="Google Shape;1783;p27"/>
          <p:cNvSpPr txBox="1">
            <a:spLocks noGrp="1"/>
          </p:cNvSpPr>
          <p:nvPr>
            <p:ph type="title" idx="4" hasCustomPrompt="1"/>
          </p:nvPr>
        </p:nvSpPr>
        <p:spPr>
          <a:xfrm>
            <a:off x="2223600" y="3265638"/>
            <a:ext cx="4696800" cy="76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84" name="Google Shape;1784;p27"/>
          <p:cNvSpPr txBox="1">
            <a:spLocks noGrp="1"/>
          </p:cNvSpPr>
          <p:nvPr>
            <p:ph type="subTitle" idx="5"/>
          </p:nvPr>
        </p:nvSpPr>
        <p:spPr>
          <a:xfrm>
            <a:off x="2223600" y="3874463"/>
            <a:ext cx="4696800" cy="5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6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grpSp>
        <p:nvGrpSpPr>
          <p:cNvPr id="1785" name="Google Shape;1785;p27"/>
          <p:cNvGrpSpPr/>
          <p:nvPr/>
        </p:nvGrpSpPr>
        <p:grpSpPr>
          <a:xfrm rot="1869449">
            <a:off x="6415553" y="-413197"/>
            <a:ext cx="4042356" cy="2363639"/>
            <a:chOff x="302500" y="1375325"/>
            <a:chExt cx="2796475" cy="1635150"/>
          </a:xfrm>
        </p:grpSpPr>
        <p:sp>
          <p:nvSpPr>
            <p:cNvPr id="1786" name="Google Shape;1786;p27"/>
            <p:cNvSpPr/>
            <p:nvPr/>
          </p:nvSpPr>
          <p:spPr>
            <a:xfrm>
              <a:off x="302500" y="1375325"/>
              <a:ext cx="2771800" cy="1298450"/>
            </a:xfrm>
            <a:custGeom>
              <a:avLst/>
              <a:gdLst/>
              <a:ahLst/>
              <a:cxnLst/>
              <a:rect l="l" t="t" r="r" b="b"/>
              <a:pathLst>
                <a:path w="110872" h="51938" fill="none" extrusionOk="0">
                  <a:moveTo>
                    <a:pt x="1" y="19556"/>
                  </a:moveTo>
                  <a:cubicBezTo>
                    <a:pt x="45082" y="1"/>
                    <a:pt x="69955" y="51937"/>
                    <a:pt x="110872" y="3839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7"/>
            <p:cNvSpPr/>
            <p:nvPr/>
          </p:nvSpPr>
          <p:spPr>
            <a:xfrm>
              <a:off x="345425" y="1584200"/>
              <a:ext cx="2734975" cy="1175100"/>
            </a:xfrm>
            <a:custGeom>
              <a:avLst/>
              <a:gdLst/>
              <a:ahLst/>
              <a:cxnLst/>
              <a:rect l="l" t="t" r="r" b="b"/>
              <a:pathLst>
                <a:path w="109399" h="47004" fill="none" extrusionOk="0">
                  <a:moveTo>
                    <a:pt x="1" y="17480"/>
                  </a:moveTo>
                  <a:cubicBezTo>
                    <a:pt x="44019" y="1"/>
                    <a:pt x="71967" y="47004"/>
                    <a:pt x="109398" y="322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7"/>
            <p:cNvSpPr/>
            <p:nvPr/>
          </p:nvSpPr>
          <p:spPr>
            <a:xfrm>
              <a:off x="387725" y="1788275"/>
              <a:ext cx="2699075" cy="1055925"/>
            </a:xfrm>
            <a:custGeom>
              <a:avLst/>
              <a:gdLst/>
              <a:ahLst/>
              <a:cxnLst/>
              <a:rect l="l" t="t" r="r" b="b"/>
              <a:pathLst>
                <a:path w="107963" h="42237" fill="none" extrusionOk="0">
                  <a:moveTo>
                    <a:pt x="0" y="15660"/>
                  </a:moveTo>
                  <a:cubicBezTo>
                    <a:pt x="43134" y="1"/>
                    <a:pt x="73914" y="42237"/>
                    <a:pt x="107962" y="2621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7"/>
            <p:cNvSpPr/>
            <p:nvPr/>
          </p:nvSpPr>
          <p:spPr>
            <a:xfrm>
              <a:off x="432575" y="1989150"/>
              <a:ext cx="2660300" cy="938675"/>
            </a:xfrm>
            <a:custGeom>
              <a:avLst/>
              <a:gdLst/>
              <a:ahLst/>
              <a:cxnLst/>
              <a:rect l="l" t="t" r="r" b="b"/>
              <a:pathLst>
                <a:path w="106412" h="37547" fill="none" extrusionOk="0">
                  <a:moveTo>
                    <a:pt x="0" y="13993"/>
                  </a:moveTo>
                  <a:cubicBezTo>
                    <a:pt x="42352" y="0"/>
                    <a:pt x="75721" y="37546"/>
                    <a:pt x="106412" y="2034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7"/>
            <p:cNvSpPr/>
            <p:nvPr/>
          </p:nvSpPr>
          <p:spPr>
            <a:xfrm>
              <a:off x="476450" y="2184250"/>
              <a:ext cx="2622525" cy="826225"/>
            </a:xfrm>
            <a:custGeom>
              <a:avLst/>
              <a:gdLst/>
              <a:ahLst/>
              <a:cxnLst/>
              <a:rect l="l" t="t" r="r" b="b"/>
              <a:pathLst>
                <a:path w="104901" h="33049" fill="none" extrusionOk="0">
                  <a:moveTo>
                    <a:pt x="1" y="12622"/>
                  </a:moveTo>
                  <a:cubicBezTo>
                    <a:pt x="41763" y="0"/>
                    <a:pt x="77477" y="33048"/>
                    <a:pt x="104900" y="1472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7"/>
            <p:cNvSpPr/>
            <p:nvPr/>
          </p:nvSpPr>
          <p:spPr>
            <a:xfrm>
              <a:off x="302500" y="1864200"/>
              <a:ext cx="173975" cy="635625"/>
            </a:xfrm>
            <a:custGeom>
              <a:avLst/>
              <a:gdLst/>
              <a:ahLst/>
              <a:cxnLst/>
              <a:rect l="l" t="t" r="r" b="b"/>
              <a:pathLst>
                <a:path w="6959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7"/>
            <p:cNvSpPr/>
            <p:nvPr/>
          </p:nvSpPr>
          <p:spPr>
            <a:xfrm>
              <a:off x="352475" y="1846575"/>
              <a:ext cx="174000" cy="635625"/>
            </a:xfrm>
            <a:custGeom>
              <a:avLst/>
              <a:gdLst/>
              <a:ahLst/>
              <a:cxnLst/>
              <a:rect l="l" t="t" r="r" b="b"/>
              <a:pathLst>
                <a:path w="6960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3" name="Google Shape;1793;p27"/>
          <p:cNvGrpSpPr/>
          <p:nvPr/>
        </p:nvGrpSpPr>
        <p:grpSpPr>
          <a:xfrm rot="-393298">
            <a:off x="8032434" y="675252"/>
            <a:ext cx="913881" cy="616649"/>
            <a:chOff x="192771" y="3915943"/>
            <a:chExt cx="674372" cy="454968"/>
          </a:xfrm>
        </p:grpSpPr>
        <p:sp>
          <p:nvSpPr>
            <p:cNvPr id="1794" name="Google Shape;1794;p27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7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7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7" name="Google Shape;1797;p27"/>
          <p:cNvGrpSpPr/>
          <p:nvPr/>
        </p:nvGrpSpPr>
        <p:grpSpPr>
          <a:xfrm rot="699418">
            <a:off x="8661242" y="1848205"/>
            <a:ext cx="1110730" cy="471468"/>
            <a:chOff x="-1548595" y="5064988"/>
            <a:chExt cx="762313" cy="323577"/>
          </a:xfrm>
        </p:grpSpPr>
        <p:sp>
          <p:nvSpPr>
            <p:cNvPr id="1798" name="Google Shape;1798;p27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7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7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7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7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7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4" name="Google Shape;1804;p27"/>
          <p:cNvGrpSpPr/>
          <p:nvPr/>
        </p:nvGrpSpPr>
        <p:grpSpPr>
          <a:xfrm rot="-2192916">
            <a:off x="8775286" y="821547"/>
            <a:ext cx="1303942" cy="838817"/>
            <a:chOff x="-30260" y="4314762"/>
            <a:chExt cx="1135405" cy="730436"/>
          </a:xfrm>
        </p:grpSpPr>
        <p:sp>
          <p:nvSpPr>
            <p:cNvPr id="1805" name="Google Shape;1805;p27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7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7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7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7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7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1" name="Google Shape;1811;p27"/>
          <p:cNvGrpSpPr/>
          <p:nvPr/>
        </p:nvGrpSpPr>
        <p:grpSpPr>
          <a:xfrm rot="-3104141">
            <a:off x="7603638" y="-57662"/>
            <a:ext cx="913950" cy="616636"/>
            <a:chOff x="192771" y="3915943"/>
            <a:chExt cx="674372" cy="454968"/>
          </a:xfrm>
        </p:grpSpPr>
        <p:sp>
          <p:nvSpPr>
            <p:cNvPr id="1812" name="Google Shape;1812;p27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7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7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5" name="Google Shape;1815;p27"/>
          <p:cNvGrpSpPr/>
          <p:nvPr/>
        </p:nvGrpSpPr>
        <p:grpSpPr>
          <a:xfrm rot="498188">
            <a:off x="6861227" y="-925276"/>
            <a:ext cx="694574" cy="1544585"/>
            <a:chOff x="442825" y="1623300"/>
            <a:chExt cx="489525" cy="1088600"/>
          </a:xfrm>
        </p:grpSpPr>
        <p:sp>
          <p:nvSpPr>
            <p:cNvPr id="1816" name="Google Shape;1816;p27"/>
            <p:cNvSpPr/>
            <p:nvPr/>
          </p:nvSpPr>
          <p:spPr>
            <a:xfrm>
              <a:off x="442825" y="1623300"/>
              <a:ext cx="489525" cy="1084100"/>
            </a:xfrm>
            <a:custGeom>
              <a:avLst/>
              <a:gdLst/>
              <a:ahLst/>
              <a:cxnLst/>
              <a:rect l="l" t="t" r="r" b="b"/>
              <a:pathLst>
                <a:path w="19581" h="43364" fill="none" extrusionOk="0">
                  <a:moveTo>
                    <a:pt x="12815" y="27705"/>
                  </a:moveTo>
                  <a:cubicBezTo>
                    <a:pt x="8189" y="29909"/>
                    <a:pt x="5869" y="21759"/>
                    <a:pt x="11662" y="19516"/>
                  </a:cubicBezTo>
                  <a:cubicBezTo>
                    <a:pt x="18389" y="16902"/>
                    <a:pt x="19581" y="27987"/>
                    <a:pt x="14378" y="31190"/>
                  </a:cubicBezTo>
                  <a:cubicBezTo>
                    <a:pt x="9176" y="34394"/>
                    <a:pt x="0" y="29332"/>
                    <a:pt x="6613" y="19158"/>
                  </a:cubicBezTo>
                  <a:cubicBezTo>
                    <a:pt x="10995" y="12430"/>
                    <a:pt x="12597" y="3498"/>
                    <a:pt x="7830" y="1000"/>
                  </a:cubicBezTo>
                  <a:cubicBezTo>
                    <a:pt x="5908" y="0"/>
                    <a:pt x="4268" y="8688"/>
                    <a:pt x="11598" y="23143"/>
                  </a:cubicBezTo>
                  <a:cubicBezTo>
                    <a:pt x="18940" y="37597"/>
                    <a:pt x="17505" y="42505"/>
                    <a:pt x="13238" y="43364"/>
                  </a:cubicBezTo>
                </a:path>
              </a:pathLst>
            </a:custGeom>
            <a:noFill/>
            <a:ln w="285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7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extrusionOk="0">
                  <a:moveTo>
                    <a:pt x="3025" y="1"/>
                  </a:moveTo>
                  <a:cubicBezTo>
                    <a:pt x="1359" y="1"/>
                    <a:pt x="1" y="1257"/>
                    <a:pt x="1" y="2807"/>
                  </a:cubicBezTo>
                  <a:cubicBezTo>
                    <a:pt x="1" y="4358"/>
                    <a:pt x="1359" y="5626"/>
                    <a:pt x="3025" y="5626"/>
                  </a:cubicBezTo>
                  <a:cubicBezTo>
                    <a:pt x="4691" y="5626"/>
                    <a:pt x="6049" y="4358"/>
                    <a:pt x="6049" y="2807"/>
                  </a:cubicBezTo>
                  <a:cubicBezTo>
                    <a:pt x="6049" y="1257"/>
                    <a:pt x="4691" y="1"/>
                    <a:pt x="30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7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fill="none" extrusionOk="0">
                  <a:moveTo>
                    <a:pt x="6049" y="2807"/>
                  </a:moveTo>
                  <a:cubicBezTo>
                    <a:pt x="6049" y="4358"/>
                    <a:pt x="4691" y="5626"/>
                    <a:pt x="3025" y="5626"/>
                  </a:cubicBezTo>
                  <a:cubicBezTo>
                    <a:pt x="1359" y="5626"/>
                    <a:pt x="1" y="4358"/>
                    <a:pt x="1" y="2807"/>
                  </a:cubicBezTo>
                  <a:cubicBezTo>
                    <a:pt x="1" y="1257"/>
                    <a:pt x="1359" y="1"/>
                    <a:pt x="3025" y="1"/>
                  </a:cubicBezTo>
                  <a:cubicBezTo>
                    <a:pt x="4691" y="1"/>
                    <a:pt x="6049" y="1257"/>
                    <a:pt x="6049" y="2807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3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9" name="Google Shape;1819;p27"/>
          <p:cNvGrpSpPr/>
          <p:nvPr/>
        </p:nvGrpSpPr>
        <p:grpSpPr>
          <a:xfrm rot="-8173174">
            <a:off x="-1535797" y="3656194"/>
            <a:ext cx="4225795" cy="2165735"/>
            <a:chOff x="-1459912" y="3884575"/>
            <a:chExt cx="4225775" cy="2165725"/>
          </a:xfrm>
        </p:grpSpPr>
        <p:sp>
          <p:nvSpPr>
            <p:cNvPr id="1820" name="Google Shape;1820;p27"/>
            <p:cNvSpPr/>
            <p:nvPr/>
          </p:nvSpPr>
          <p:spPr>
            <a:xfrm>
              <a:off x="-1459912" y="3889900"/>
              <a:ext cx="4225775" cy="2160400"/>
            </a:xfrm>
            <a:custGeom>
              <a:avLst/>
              <a:gdLst/>
              <a:ahLst/>
              <a:cxnLst/>
              <a:rect l="l" t="t" r="r" b="b"/>
              <a:pathLst>
                <a:path w="169031" h="86416" fill="none" extrusionOk="0">
                  <a:moveTo>
                    <a:pt x="0" y="10366"/>
                  </a:moveTo>
                  <a:cubicBezTo>
                    <a:pt x="15806" y="10335"/>
                    <a:pt x="31460" y="17630"/>
                    <a:pt x="41612" y="29697"/>
                  </a:cubicBezTo>
                  <a:cubicBezTo>
                    <a:pt x="50427" y="40184"/>
                    <a:pt x="54986" y="53558"/>
                    <a:pt x="62555" y="64987"/>
                  </a:cubicBezTo>
                  <a:cubicBezTo>
                    <a:pt x="70123" y="76385"/>
                    <a:pt x="82889" y="86416"/>
                    <a:pt x="96355" y="83893"/>
                  </a:cubicBezTo>
                  <a:cubicBezTo>
                    <a:pt x="105595" y="82191"/>
                    <a:pt x="112951" y="74804"/>
                    <a:pt x="117297" y="66476"/>
                  </a:cubicBezTo>
                  <a:cubicBezTo>
                    <a:pt x="121644" y="58117"/>
                    <a:pt x="123529" y="48755"/>
                    <a:pt x="125839" y="39667"/>
                  </a:cubicBezTo>
                  <a:cubicBezTo>
                    <a:pt x="128179" y="30549"/>
                    <a:pt x="131127" y="21308"/>
                    <a:pt x="137146" y="14074"/>
                  </a:cubicBezTo>
                  <a:cubicBezTo>
                    <a:pt x="144805" y="4925"/>
                    <a:pt x="157207" y="1"/>
                    <a:pt x="169031" y="136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7"/>
            <p:cNvSpPr/>
            <p:nvPr/>
          </p:nvSpPr>
          <p:spPr>
            <a:xfrm>
              <a:off x="-1327700" y="3884575"/>
              <a:ext cx="3961350" cy="2025125"/>
            </a:xfrm>
            <a:custGeom>
              <a:avLst/>
              <a:gdLst/>
              <a:ahLst/>
              <a:cxnLst/>
              <a:rect l="l" t="t" r="r" b="b"/>
              <a:pathLst>
                <a:path w="158454" h="81005" fill="none" extrusionOk="0">
                  <a:moveTo>
                    <a:pt x="0" y="9727"/>
                  </a:moveTo>
                  <a:cubicBezTo>
                    <a:pt x="14803" y="9697"/>
                    <a:pt x="29484" y="16536"/>
                    <a:pt x="39028" y="27843"/>
                  </a:cubicBezTo>
                  <a:cubicBezTo>
                    <a:pt x="47296" y="37661"/>
                    <a:pt x="51551" y="50214"/>
                    <a:pt x="58634" y="60914"/>
                  </a:cubicBezTo>
                  <a:cubicBezTo>
                    <a:pt x="65716" y="71613"/>
                    <a:pt x="77692" y="81005"/>
                    <a:pt x="90336" y="78665"/>
                  </a:cubicBezTo>
                  <a:cubicBezTo>
                    <a:pt x="98999" y="77054"/>
                    <a:pt x="105868" y="70123"/>
                    <a:pt x="109941" y="62312"/>
                  </a:cubicBezTo>
                  <a:cubicBezTo>
                    <a:pt x="114015" y="54500"/>
                    <a:pt x="115777" y="45716"/>
                    <a:pt x="117966" y="37175"/>
                  </a:cubicBezTo>
                  <a:cubicBezTo>
                    <a:pt x="120154" y="28633"/>
                    <a:pt x="122920" y="19971"/>
                    <a:pt x="128574" y="13223"/>
                  </a:cubicBezTo>
                  <a:cubicBezTo>
                    <a:pt x="135747" y="4621"/>
                    <a:pt x="147359" y="1"/>
                    <a:pt x="158453" y="130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7"/>
            <p:cNvSpPr/>
            <p:nvPr/>
          </p:nvSpPr>
          <p:spPr>
            <a:xfrm>
              <a:off x="-1195475" y="3886100"/>
              <a:ext cx="3696900" cy="1890625"/>
            </a:xfrm>
            <a:custGeom>
              <a:avLst/>
              <a:gdLst/>
              <a:ahLst/>
              <a:cxnLst/>
              <a:rect l="l" t="t" r="r" b="b"/>
              <a:pathLst>
                <a:path w="147876" h="75625" fill="none" extrusionOk="0">
                  <a:moveTo>
                    <a:pt x="0" y="9089"/>
                  </a:moveTo>
                  <a:cubicBezTo>
                    <a:pt x="13830" y="9058"/>
                    <a:pt x="27508" y="15442"/>
                    <a:pt x="36414" y="26019"/>
                  </a:cubicBezTo>
                  <a:cubicBezTo>
                    <a:pt x="44135" y="35168"/>
                    <a:pt x="48086" y="46871"/>
                    <a:pt x="54712" y="56871"/>
                  </a:cubicBezTo>
                  <a:cubicBezTo>
                    <a:pt x="61339" y="66840"/>
                    <a:pt x="72524" y="75625"/>
                    <a:pt x="84287" y="73406"/>
                  </a:cubicBezTo>
                  <a:cubicBezTo>
                    <a:pt x="92373" y="71916"/>
                    <a:pt x="98817" y="65473"/>
                    <a:pt x="102616" y="58178"/>
                  </a:cubicBezTo>
                  <a:cubicBezTo>
                    <a:pt x="106415" y="50883"/>
                    <a:pt x="108057" y="42676"/>
                    <a:pt x="110093" y="34712"/>
                  </a:cubicBezTo>
                  <a:cubicBezTo>
                    <a:pt x="112130" y="26749"/>
                    <a:pt x="114713" y="18663"/>
                    <a:pt x="120002" y="12341"/>
                  </a:cubicBezTo>
                  <a:cubicBezTo>
                    <a:pt x="126659" y="4317"/>
                    <a:pt x="137510" y="1"/>
                    <a:pt x="147875" y="12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7"/>
            <p:cNvSpPr/>
            <p:nvPr/>
          </p:nvSpPr>
          <p:spPr>
            <a:xfrm>
              <a:off x="-1063275" y="3888375"/>
              <a:ext cx="3432475" cy="1754625"/>
            </a:xfrm>
            <a:custGeom>
              <a:avLst/>
              <a:gdLst/>
              <a:ahLst/>
              <a:cxnLst/>
              <a:rect l="l" t="t" r="r" b="b"/>
              <a:pathLst>
                <a:path w="137299" h="70185" fill="none" extrusionOk="0">
                  <a:moveTo>
                    <a:pt x="1" y="8420"/>
                  </a:moveTo>
                  <a:cubicBezTo>
                    <a:pt x="12828" y="8420"/>
                    <a:pt x="25533" y="14317"/>
                    <a:pt x="33801" y="24135"/>
                  </a:cubicBezTo>
                  <a:cubicBezTo>
                    <a:pt x="40974" y="32646"/>
                    <a:pt x="44652" y="43497"/>
                    <a:pt x="50792" y="52767"/>
                  </a:cubicBezTo>
                  <a:cubicBezTo>
                    <a:pt x="56962" y="62038"/>
                    <a:pt x="67327" y="70184"/>
                    <a:pt x="78270" y="68148"/>
                  </a:cubicBezTo>
                  <a:cubicBezTo>
                    <a:pt x="85778" y="66749"/>
                    <a:pt x="91735" y="60762"/>
                    <a:pt x="95261" y="53983"/>
                  </a:cubicBezTo>
                  <a:cubicBezTo>
                    <a:pt x="98817" y="47205"/>
                    <a:pt x="100337" y="39606"/>
                    <a:pt x="102222" y="32220"/>
                  </a:cubicBezTo>
                  <a:cubicBezTo>
                    <a:pt x="104106" y="24804"/>
                    <a:pt x="106507" y="17296"/>
                    <a:pt x="111401" y="11429"/>
                  </a:cubicBezTo>
                  <a:cubicBezTo>
                    <a:pt x="117602" y="4013"/>
                    <a:pt x="127693" y="1"/>
                    <a:pt x="137298" y="112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7"/>
            <p:cNvSpPr/>
            <p:nvPr/>
          </p:nvSpPr>
          <p:spPr>
            <a:xfrm>
              <a:off x="-931050" y="3889900"/>
              <a:ext cx="3168025" cy="1619350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7"/>
            <p:cNvSpPr/>
            <p:nvPr/>
          </p:nvSpPr>
          <p:spPr>
            <a:xfrm>
              <a:off x="-842100" y="3889900"/>
              <a:ext cx="2956401" cy="1380172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6" name="Google Shape;1826;p27"/>
          <p:cNvGrpSpPr/>
          <p:nvPr/>
        </p:nvGrpSpPr>
        <p:grpSpPr>
          <a:xfrm rot="3469588">
            <a:off x="1044922" y="4740971"/>
            <a:ext cx="538919" cy="592509"/>
            <a:chOff x="5118856" y="3486300"/>
            <a:chExt cx="516312" cy="567655"/>
          </a:xfrm>
        </p:grpSpPr>
        <p:sp>
          <p:nvSpPr>
            <p:cNvPr id="1827" name="Google Shape;1827;p27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7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7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0" name="Google Shape;1830;p27"/>
          <p:cNvGrpSpPr/>
          <p:nvPr/>
        </p:nvGrpSpPr>
        <p:grpSpPr>
          <a:xfrm rot="-1739227">
            <a:off x="-577993" y="3678231"/>
            <a:ext cx="846041" cy="570057"/>
            <a:chOff x="897994" y="4240309"/>
            <a:chExt cx="967900" cy="652165"/>
          </a:xfrm>
        </p:grpSpPr>
        <p:sp>
          <p:nvSpPr>
            <p:cNvPr id="1831" name="Google Shape;1831;p27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7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7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7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7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6" name="Google Shape;1836;p27"/>
          <p:cNvGrpSpPr/>
          <p:nvPr/>
        </p:nvGrpSpPr>
        <p:grpSpPr>
          <a:xfrm rot="-260996">
            <a:off x="164206" y="3546598"/>
            <a:ext cx="1389219" cy="676555"/>
            <a:chOff x="1698430" y="4498823"/>
            <a:chExt cx="1589281" cy="773986"/>
          </a:xfrm>
        </p:grpSpPr>
        <p:sp>
          <p:nvSpPr>
            <p:cNvPr id="1837" name="Google Shape;1837;p27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7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7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7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7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7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7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7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7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7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7" name="Google Shape;1847;p27"/>
          <p:cNvGrpSpPr/>
          <p:nvPr/>
        </p:nvGrpSpPr>
        <p:grpSpPr>
          <a:xfrm rot="-260996">
            <a:off x="-64880" y="4697198"/>
            <a:ext cx="538924" cy="696056"/>
            <a:chOff x="3429335" y="3683515"/>
            <a:chExt cx="616535" cy="796296"/>
          </a:xfrm>
        </p:grpSpPr>
        <p:sp>
          <p:nvSpPr>
            <p:cNvPr id="1848" name="Google Shape;1848;p27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7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7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7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7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7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4" name="Google Shape;1854;p27"/>
          <p:cNvGrpSpPr/>
          <p:nvPr/>
        </p:nvGrpSpPr>
        <p:grpSpPr>
          <a:xfrm rot="1355679">
            <a:off x="1356398" y="4082626"/>
            <a:ext cx="399355" cy="730589"/>
            <a:chOff x="323987" y="610889"/>
            <a:chExt cx="341044" cy="623914"/>
          </a:xfrm>
        </p:grpSpPr>
        <p:sp>
          <p:nvSpPr>
            <p:cNvPr id="1855" name="Google Shape;1855;p27"/>
            <p:cNvSpPr/>
            <p:nvPr/>
          </p:nvSpPr>
          <p:spPr>
            <a:xfrm>
              <a:off x="323987" y="1036281"/>
              <a:ext cx="204986" cy="187814"/>
            </a:xfrm>
            <a:custGeom>
              <a:avLst/>
              <a:gdLst/>
              <a:ahLst/>
              <a:cxnLst/>
              <a:rect l="l" t="t" r="r" b="b"/>
              <a:pathLst>
                <a:path w="4345" h="3981" extrusionOk="0">
                  <a:moveTo>
                    <a:pt x="2671" y="0"/>
                  </a:moveTo>
                  <a:cubicBezTo>
                    <a:pt x="2077" y="0"/>
                    <a:pt x="1416" y="308"/>
                    <a:pt x="911" y="876"/>
                  </a:cubicBezTo>
                  <a:cubicBezTo>
                    <a:pt x="116" y="1760"/>
                    <a:pt x="1" y="2952"/>
                    <a:pt x="616" y="3580"/>
                  </a:cubicBezTo>
                  <a:cubicBezTo>
                    <a:pt x="879" y="3848"/>
                    <a:pt x="1237" y="3980"/>
                    <a:pt x="1629" y="3980"/>
                  </a:cubicBezTo>
                  <a:cubicBezTo>
                    <a:pt x="2154" y="3980"/>
                    <a:pt x="2738" y="3742"/>
                    <a:pt x="3230" y="3272"/>
                  </a:cubicBezTo>
                  <a:cubicBezTo>
                    <a:pt x="4127" y="2414"/>
                    <a:pt x="4345" y="1106"/>
                    <a:pt x="3679" y="402"/>
                  </a:cubicBezTo>
                  <a:cubicBezTo>
                    <a:pt x="3411" y="130"/>
                    <a:pt x="3055" y="0"/>
                    <a:pt x="267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7"/>
            <p:cNvSpPr/>
            <p:nvPr/>
          </p:nvSpPr>
          <p:spPr>
            <a:xfrm>
              <a:off x="323987" y="1022552"/>
              <a:ext cx="204986" cy="212252"/>
            </a:xfrm>
            <a:custGeom>
              <a:avLst/>
              <a:gdLst/>
              <a:ahLst/>
              <a:cxnLst/>
              <a:rect l="l" t="t" r="r" b="b"/>
              <a:pathLst>
                <a:path w="4345" h="4499" fill="none" extrusionOk="0">
                  <a:moveTo>
                    <a:pt x="3679" y="693"/>
                  </a:moveTo>
                  <a:cubicBezTo>
                    <a:pt x="4345" y="1397"/>
                    <a:pt x="4127" y="2705"/>
                    <a:pt x="3230" y="3563"/>
                  </a:cubicBezTo>
                  <a:cubicBezTo>
                    <a:pt x="2371" y="4383"/>
                    <a:pt x="1231" y="4499"/>
                    <a:pt x="616" y="3871"/>
                  </a:cubicBezTo>
                  <a:cubicBezTo>
                    <a:pt x="1" y="3243"/>
                    <a:pt x="116" y="2051"/>
                    <a:pt x="911" y="1167"/>
                  </a:cubicBezTo>
                  <a:cubicBezTo>
                    <a:pt x="1744" y="231"/>
                    <a:pt x="2999" y="1"/>
                    <a:pt x="3679" y="693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7"/>
            <p:cNvSpPr/>
            <p:nvPr/>
          </p:nvSpPr>
          <p:spPr>
            <a:xfrm>
              <a:off x="399563" y="1077560"/>
              <a:ext cx="61708" cy="29675"/>
            </a:xfrm>
            <a:custGeom>
              <a:avLst/>
              <a:gdLst/>
              <a:ahLst/>
              <a:cxnLst/>
              <a:rect l="l" t="t" r="r" b="b"/>
              <a:pathLst>
                <a:path w="1308" h="629" fill="none" extrusionOk="0">
                  <a:moveTo>
                    <a:pt x="1" y="629"/>
                  </a:moveTo>
                  <a:cubicBezTo>
                    <a:pt x="154" y="462"/>
                    <a:pt x="334" y="321"/>
                    <a:pt x="513" y="219"/>
                  </a:cubicBezTo>
                  <a:cubicBezTo>
                    <a:pt x="769" y="78"/>
                    <a:pt x="1103" y="1"/>
                    <a:pt x="1308" y="116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7"/>
            <p:cNvSpPr/>
            <p:nvPr/>
          </p:nvSpPr>
          <p:spPr>
            <a:xfrm>
              <a:off x="376588" y="1133181"/>
              <a:ext cx="8539" cy="41186"/>
            </a:xfrm>
            <a:custGeom>
              <a:avLst/>
              <a:gdLst/>
              <a:ahLst/>
              <a:cxnLst/>
              <a:rect l="l" t="t" r="r" b="b"/>
              <a:pathLst>
                <a:path w="181" h="873" fill="none" extrusionOk="0">
                  <a:moveTo>
                    <a:pt x="180" y="872"/>
                  </a:moveTo>
                  <a:cubicBezTo>
                    <a:pt x="26" y="731"/>
                    <a:pt x="1" y="385"/>
                    <a:pt x="142" y="1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7"/>
            <p:cNvSpPr/>
            <p:nvPr/>
          </p:nvSpPr>
          <p:spPr>
            <a:xfrm>
              <a:off x="386259" y="610889"/>
              <a:ext cx="278772" cy="473379"/>
            </a:xfrm>
            <a:custGeom>
              <a:avLst/>
              <a:gdLst/>
              <a:ahLst/>
              <a:cxnLst/>
              <a:rect l="l" t="t" r="r" b="b"/>
              <a:pathLst>
                <a:path w="5909" h="10034" fill="none" extrusionOk="0">
                  <a:moveTo>
                    <a:pt x="2717" y="10034"/>
                  </a:moveTo>
                  <a:lnTo>
                    <a:pt x="1" y="0"/>
                  </a:lnTo>
                  <a:cubicBezTo>
                    <a:pt x="1" y="0"/>
                    <a:pt x="5908" y="3370"/>
                    <a:pt x="4588" y="5562"/>
                  </a:cubicBezTo>
                  <a:cubicBezTo>
                    <a:pt x="3973" y="6394"/>
                    <a:pt x="2807" y="4882"/>
                    <a:pt x="2807" y="4882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48809786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1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1" name="Google Shape;1861;p28"/>
          <p:cNvSpPr/>
          <p:nvPr/>
        </p:nvSpPr>
        <p:spPr>
          <a:xfrm rot="9808108" flipH="1">
            <a:off x="106116" y="-173033"/>
            <a:ext cx="9446230" cy="5341451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62" name="Google Shape;1862;p28"/>
          <p:cNvGrpSpPr/>
          <p:nvPr/>
        </p:nvGrpSpPr>
        <p:grpSpPr>
          <a:xfrm rot="2377531">
            <a:off x="-1638600" y="3666084"/>
            <a:ext cx="4338634" cy="2204115"/>
            <a:chOff x="-1459912" y="3884575"/>
            <a:chExt cx="4225775" cy="2165725"/>
          </a:xfrm>
        </p:grpSpPr>
        <p:sp>
          <p:nvSpPr>
            <p:cNvPr id="1863" name="Google Shape;1863;p28"/>
            <p:cNvSpPr/>
            <p:nvPr/>
          </p:nvSpPr>
          <p:spPr>
            <a:xfrm>
              <a:off x="-1459912" y="3889900"/>
              <a:ext cx="4225775" cy="2160400"/>
            </a:xfrm>
            <a:custGeom>
              <a:avLst/>
              <a:gdLst/>
              <a:ahLst/>
              <a:cxnLst/>
              <a:rect l="l" t="t" r="r" b="b"/>
              <a:pathLst>
                <a:path w="169031" h="86416" fill="none" extrusionOk="0">
                  <a:moveTo>
                    <a:pt x="0" y="10366"/>
                  </a:moveTo>
                  <a:cubicBezTo>
                    <a:pt x="15806" y="10335"/>
                    <a:pt x="31460" y="17630"/>
                    <a:pt x="41612" y="29697"/>
                  </a:cubicBezTo>
                  <a:cubicBezTo>
                    <a:pt x="50427" y="40184"/>
                    <a:pt x="54986" y="53558"/>
                    <a:pt x="62555" y="64987"/>
                  </a:cubicBezTo>
                  <a:cubicBezTo>
                    <a:pt x="70123" y="76385"/>
                    <a:pt x="82889" y="86416"/>
                    <a:pt x="96355" y="83893"/>
                  </a:cubicBezTo>
                  <a:cubicBezTo>
                    <a:pt x="105595" y="82191"/>
                    <a:pt x="112951" y="74804"/>
                    <a:pt x="117297" y="66476"/>
                  </a:cubicBezTo>
                  <a:cubicBezTo>
                    <a:pt x="121644" y="58117"/>
                    <a:pt x="123529" y="48755"/>
                    <a:pt x="125839" y="39667"/>
                  </a:cubicBezTo>
                  <a:cubicBezTo>
                    <a:pt x="128179" y="30549"/>
                    <a:pt x="131127" y="21308"/>
                    <a:pt x="137146" y="14074"/>
                  </a:cubicBezTo>
                  <a:cubicBezTo>
                    <a:pt x="144805" y="4925"/>
                    <a:pt x="157207" y="1"/>
                    <a:pt x="169031" y="136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-1327700" y="3884575"/>
              <a:ext cx="3961350" cy="2025125"/>
            </a:xfrm>
            <a:custGeom>
              <a:avLst/>
              <a:gdLst/>
              <a:ahLst/>
              <a:cxnLst/>
              <a:rect l="l" t="t" r="r" b="b"/>
              <a:pathLst>
                <a:path w="158454" h="81005" fill="none" extrusionOk="0">
                  <a:moveTo>
                    <a:pt x="0" y="9727"/>
                  </a:moveTo>
                  <a:cubicBezTo>
                    <a:pt x="14803" y="9697"/>
                    <a:pt x="29484" y="16536"/>
                    <a:pt x="39028" y="27843"/>
                  </a:cubicBezTo>
                  <a:cubicBezTo>
                    <a:pt x="47296" y="37661"/>
                    <a:pt x="51551" y="50214"/>
                    <a:pt x="58634" y="60914"/>
                  </a:cubicBezTo>
                  <a:cubicBezTo>
                    <a:pt x="65716" y="71613"/>
                    <a:pt x="77692" y="81005"/>
                    <a:pt x="90336" y="78665"/>
                  </a:cubicBezTo>
                  <a:cubicBezTo>
                    <a:pt x="98999" y="77054"/>
                    <a:pt x="105868" y="70123"/>
                    <a:pt x="109941" y="62312"/>
                  </a:cubicBezTo>
                  <a:cubicBezTo>
                    <a:pt x="114015" y="54500"/>
                    <a:pt x="115777" y="45716"/>
                    <a:pt x="117966" y="37175"/>
                  </a:cubicBezTo>
                  <a:cubicBezTo>
                    <a:pt x="120154" y="28633"/>
                    <a:pt x="122920" y="19971"/>
                    <a:pt x="128574" y="13223"/>
                  </a:cubicBezTo>
                  <a:cubicBezTo>
                    <a:pt x="135747" y="4621"/>
                    <a:pt x="147359" y="1"/>
                    <a:pt x="158453" y="130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-1195475" y="3886100"/>
              <a:ext cx="3696900" cy="1890625"/>
            </a:xfrm>
            <a:custGeom>
              <a:avLst/>
              <a:gdLst/>
              <a:ahLst/>
              <a:cxnLst/>
              <a:rect l="l" t="t" r="r" b="b"/>
              <a:pathLst>
                <a:path w="147876" h="75625" fill="none" extrusionOk="0">
                  <a:moveTo>
                    <a:pt x="0" y="9089"/>
                  </a:moveTo>
                  <a:cubicBezTo>
                    <a:pt x="13830" y="9058"/>
                    <a:pt x="27508" y="15442"/>
                    <a:pt x="36414" y="26019"/>
                  </a:cubicBezTo>
                  <a:cubicBezTo>
                    <a:pt x="44135" y="35168"/>
                    <a:pt x="48086" y="46871"/>
                    <a:pt x="54712" y="56871"/>
                  </a:cubicBezTo>
                  <a:cubicBezTo>
                    <a:pt x="61339" y="66840"/>
                    <a:pt x="72524" y="75625"/>
                    <a:pt x="84287" y="73406"/>
                  </a:cubicBezTo>
                  <a:cubicBezTo>
                    <a:pt x="92373" y="71916"/>
                    <a:pt x="98817" y="65473"/>
                    <a:pt x="102616" y="58178"/>
                  </a:cubicBezTo>
                  <a:cubicBezTo>
                    <a:pt x="106415" y="50883"/>
                    <a:pt x="108057" y="42676"/>
                    <a:pt x="110093" y="34712"/>
                  </a:cubicBezTo>
                  <a:cubicBezTo>
                    <a:pt x="112130" y="26749"/>
                    <a:pt x="114713" y="18663"/>
                    <a:pt x="120002" y="12341"/>
                  </a:cubicBezTo>
                  <a:cubicBezTo>
                    <a:pt x="126659" y="4317"/>
                    <a:pt x="137510" y="1"/>
                    <a:pt x="147875" y="12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-1063275" y="3888375"/>
              <a:ext cx="3432475" cy="1754625"/>
            </a:xfrm>
            <a:custGeom>
              <a:avLst/>
              <a:gdLst/>
              <a:ahLst/>
              <a:cxnLst/>
              <a:rect l="l" t="t" r="r" b="b"/>
              <a:pathLst>
                <a:path w="137299" h="70185" fill="none" extrusionOk="0">
                  <a:moveTo>
                    <a:pt x="1" y="8420"/>
                  </a:moveTo>
                  <a:cubicBezTo>
                    <a:pt x="12828" y="8420"/>
                    <a:pt x="25533" y="14317"/>
                    <a:pt x="33801" y="24135"/>
                  </a:cubicBezTo>
                  <a:cubicBezTo>
                    <a:pt x="40974" y="32646"/>
                    <a:pt x="44652" y="43497"/>
                    <a:pt x="50792" y="52767"/>
                  </a:cubicBezTo>
                  <a:cubicBezTo>
                    <a:pt x="56962" y="62038"/>
                    <a:pt x="67327" y="70184"/>
                    <a:pt x="78270" y="68148"/>
                  </a:cubicBezTo>
                  <a:cubicBezTo>
                    <a:pt x="85778" y="66749"/>
                    <a:pt x="91735" y="60762"/>
                    <a:pt x="95261" y="53983"/>
                  </a:cubicBezTo>
                  <a:cubicBezTo>
                    <a:pt x="98817" y="47205"/>
                    <a:pt x="100337" y="39606"/>
                    <a:pt x="102222" y="32220"/>
                  </a:cubicBezTo>
                  <a:cubicBezTo>
                    <a:pt x="104106" y="24804"/>
                    <a:pt x="106507" y="17296"/>
                    <a:pt x="111401" y="11429"/>
                  </a:cubicBezTo>
                  <a:cubicBezTo>
                    <a:pt x="117602" y="4013"/>
                    <a:pt x="127693" y="1"/>
                    <a:pt x="137298" y="112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-931050" y="3889900"/>
              <a:ext cx="3168025" cy="1619350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-842100" y="3889900"/>
              <a:ext cx="2956401" cy="1380172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9" name="Google Shape;1869;p28"/>
          <p:cNvGrpSpPr/>
          <p:nvPr/>
        </p:nvGrpSpPr>
        <p:grpSpPr>
          <a:xfrm rot="166717">
            <a:off x="6448168" y="-279350"/>
            <a:ext cx="3915973" cy="2039294"/>
            <a:chOff x="-2001175" y="4949325"/>
            <a:chExt cx="4294904" cy="2236627"/>
          </a:xfrm>
        </p:grpSpPr>
        <p:sp>
          <p:nvSpPr>
            <p:cNvPr id="1870" name="Google Shape;1870;p28"/>
            <p:cNvSpPr/>
            <p:nvPr/>
          </p:nvSpPr>
          <p:spPr>
            <a:xfrm>
              <a:off x="-1847246" y="4949325"/>
              <a:ext cx="4017470" cy="826835"/>
            </a:xfrm>
            <a:custGeom>
              <a:avLst/>
              <a:gdLst/>
              <a:ahLst/>
              <a:cxnLst/>
              <a:rect l="l" t="t" r="r" b="b"/>
              <a:pathLst>
                <a:path w="111705" h="22990" fill="none" extrusionOk="0">
                  <a:moveTo>
                    <a:pt x="0" y="3960"/>
                  </a:moveTo>
                  <a:cubicBezTo>
                    <a:pt x="34189" y="0"/>
                    <a:pt x="48747" y="22989"/>
                    <a:pt x="66277" y="22067"/>
                  </a:cubicBezTo>
                  <a:cubicBezTo>
                    <a:pt x="83794" y="21144"/>
                    <a:pt x="89509" y="7368"/>
                    <a:pt x="111704" y="553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-1885512" y="5029491"/>
              <a:ext cx="4086595" cy="992778"/>
            </a:xfrm>
            <a:custGeom>
              <a:avLst/>
              <a:gdLst/>
              <a:ahLst/>
              <a:cxnLst/>
              <a:rect l="l" t="t" r="r" b="b"/>
              <a:pathLst>
                <a:path w="113627" h="27604" fill="none" extrusionOk="0">
                  <a:moveTo>
                    <a:pt x="1" y="3294"/>
                  </a:moveTo>
                  <a:cubicBezTo>
                    <a:pt x="28346" y="1"/>
                    <a:pt x="44006" y="19735"/>
                    <a:pt x="60306" y="23131"/>
                  </a:cubicBezTo>
                  <a:cubicBezTo>
                    <a:pt x="81757" y="27603"/>
                    <a:pt x="93341" y="7959"/>
                    <a:pt x="113627" y="648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8"/>
            <p:cNvSpPr/>
            <p:nvPr/>
          </p:nvSpPr>
          <p:spPr>
            <a:xfrm>
              <a:off x="-1924210" y="5109693"/>
              <a:ext cx="4156187" cy="1266975"/>
            </a:xfrm>
            <a:custGeom>
              <a:avLst/>
              <a:gdLst/>
              <a:ahLst/>
              <a:cxnLst/>
              <a:rect l="l" t="t" r="r" b="b"/>
              <a:pathLst>
                <a:path w="115562" h="35228" fill="none" extrusionOk="0">
                  <a:moveTo>
                    <a:pt x="0" y="2628"/>
                  </a:moveTo>
                  <a:cubicBezTo>
                    <a:pt x="22502" y="1"/>
                    <a:pt x="39315" y="17710"/>
                    <a:pt x="54359" y="24207"/>
                  </a:cubicBezTo>
                  <a:cubicBezTo>
                    <a:pt x="79898" y="35227"/>
                    <a:pt x="97185" y="8548"/>
                    <a:pt x="115561" y="742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8"/>
            <p:cNvSpPr/>
            <p:nvPr/>
          </p:nvSpPr>
          <p:spPr>
            <a:xfrm>
              <a:off x="-1962944" y="5189895"/>
              <a:ext cx="4225780" cy="1578971"/>
            </a:xfrm>
            <a:custGeom>
              <a:avLst/>
              <a:gdLst/>
              <a:ahLst/>
              <a:cxnLst/>
              <a:rect l="l" t="t" r="r" b="b"/>
              <a:pathLst>
                <a:path w="117497" h="43903" fill="none" extrusionOk="0">
                  <a:moveTo>
                    <a:pt x="1" y="1961"/>
                  </a:moveTo>
                  <a:cubicBezTo>
                    <a:pt x="16672" y="0"/>
                    <a:pt x="34318" y="16223"/>
                    <a:pt x="48414" y="25270"/>
                  </a:cubicBezTo>
                  <a:cubicBezTo>
                    <a:pt x="77439" y="43902"/>
                    <a:pt x="101030" y="9124"/>
                    <a:pt x="117497" y="836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8"/>
            <p:cNvSpPr/>
            <p:nvPr/>
          </p:nvSpPr>
          <p:spPr>
            <a:xfrm>
              <a:off x="-2001175" y="5269629"/>
              <a:ext cx="4294904" cy="1916323"/>
            </a:xfrm>
            <a:custGeom>
              <a:avLst/>
              <a:gdLst/>
              <a:ahLst/>
              <a:cxnLst/>
              <a:rect l="l" t="t" r="r" b="b"/>
              <a:pathLst>
                <a:path w="119419" h="53283" fill="none" extrusionOk="0">
                  <a:moveTo>
                    <a:pt x="0" y="1307"/>
                  </a:moveTo>
                  <a:cubicBezTo>
                    <a:pt x="10816" y="0"/>
                    <a:pt x="28948" y="14878"/>
                    <a:pt x="42455" y="26359"/>
                  </a:cubicBezTo>
                  <a:cubicBezTo>
                    <a:pt x="74119" y="53282"/>
                    <a:pt x="104861" y="9726"/>
                    <a:pt x="119418" y="93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75" name="Google Shape;1875;p28"/>
          <p:cNvSpPr/>
          <p:nvPr/>
        </p:nvSpPr>
        <p:spPr>
          <a:xfrm rot="3130999">
            <a:off x="7790516" y="-128057"/>
            <a:ext cx="675539" cy="744220"/>
          </a:xfrm>
          <a:custGeom>
            <a:avLst/>
            <a:gdLst/>
            <a:ahLst/>
            <a:cxnLst/>
            <a:rect l="l" t="t" r="r" b="b"/>
            <a:pathLst>
              <a:path w="7190" h="7921" fill="none" extrusionOk="0">
                <a:moveTo>
                  <a:pt x="2012" y="4294"/>
                </a:moveTo>
                <a:cubicBezTo>
                  <a:pt x="3255" y="3986"/>
                  <a:pt x="2050" y="1039"/>
                  <a:pt x="948" y="2102"/>
                </a:cubicBezTo>
                <a:cubicBezTo>
                  <a:pt x="0" y="3012"/>
                  <a:pt x="820" y="6152"/>
                  <a:pt x="2473" y="5229"/>
                </a:cubicBezTo>
                <a:cubicBezTo>
                  <a:pt x="3870" y="4447"/>
                  <a:pt x="4049" y="1923"/>
                  <a:pt x="4062" y="1"/>
                </a:cubicBezTo>
                <a:cubicBezTo>
                  <a:pt x="5331" y="4486"/>
                  <a:pt x="7189" y="7920"/>
                  <a:pt x="7189" y="7920"/>
                </a:cubicBezTo>
              </a:path>
            </a:pathLst>
          </a:custGeom>
          <a:noFill/>
          <a:ln w="28575" cap="rnd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76" name="Google Shape;1876;p28"/>
          <p:cNvGrpSpPr/>
          <p:nvPr/>
        </p:nvGrpSpPr>
        <p:grpSpPr>
          <a:xfrm rot="-953426">
            <a:off x="8283345" y="587920"/>
            <a:ext cx="1200552" cy="509595"/>
            <a:chOff x="-1548595" y="5064988"/>
            <a:chExt cx="762313" cy="323577"/>
          </a:xfrm>
        </p:grpSpPr>
        <p:sp>
          <p:nvSpPr>
            <p:cNvPr id="1877" name="Google Shape;1877;p28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8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8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8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8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8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3" name="Google Shape;1883;p28"/>
          <p:cNvGrpSpPr/>
          <p:nvPr/>
        </p:nvGrpSpPr>
        <p:grpSpPr>
          <a:xfrm rot="-2030631">
            <a:off x="-47234" y="3153912"/>
            <a:ext cx="985498" cy="615244"/>
            <a:chOff x="-30260" y="4314762"/>
            <a:chExt cx="1135405" cy="730436"/>
          </a:xfrm>
        </p:grpSpPr>
        <p:sp>
          <p:nvSpPr>
            <p:cNvPr id="1884" name="Google Shape;1884;p28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8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8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8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8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8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0" name="Google Shape;1890;p28"/>
          <p:cNvGrpSpPr/>
          <p:nvPr/>
        </p:nvGrpSpPr>
        <p:grpSpPr>
          <a:xfrm rot="46302" flipH="1">
            <a:off x="1235914" y="4672761"/>
            <a:ext cx="625223" cy="379288"/>
            <a:chOff x="897994" y="4240309"/>
            <a:chExt cx="967900" cy="652165"/>
          </a:xfrm>
        </p:grpSpPr>
        <p:sp>
          <p:nvSpPr>
            <p:cNvPr id="1891" name="Google Shape;1891;p28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8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8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8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8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6" name="Google Shape;1896;p28"/>
          <p:cNvGrpSpPr/>
          <p:nvPr/>
        </p:nvGrpSpPr>
        <p:grpSpPr>
          <a:xfrm rot="3183921">
            <a:off x="241839" y="3691200"/>
            <a:ext cx="515361" cy="1003987"/>
            <a:chOff x="5906877" y="4080403"/>
            <a:chExt cx="570948" cy="1069743"/>
          </a:xfrm>
        </p:grpSpPr>
        <p:sp>
          <p:nvSpPr>
            <p:cNvPr id="1897" name="Google Shape;1897;p28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8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8"/>
            <p:cNvSpPr/>
            <p:nvPr/>
          </p:nvSpPr>
          <p:spPr>
            <a:xfrm>
              <a:off x="6053528" y="4869200"/>
              <a:ext cx="95374" cy="36533"/>
            </a:xfrm>
            <a:custGeom>
              <a:avLst/>
              <a:gdLst/>
              <a:ahLst/>
              <a:cxnLst/>
              <a:rect l="l" t="t" r="r" b="b"/>
              <a:pathLst>
                <a:path w="1475" h="565" fill="none" extrusionOk="0">
                  <a:moveTo>
                    <a:pt x="0" y="487"/>
                  </a:moveTo>
                  <a:cubicBezTo>
                    <a:pt x="308" y="154"/>
                    <a:pt x="667" y="0"/>
                    <a:pt x="936" y="26"/>
                  </a:cubicBezTo>
                  <a:cubicBezTo>
                    <a:pt x="1026" y="26"/>
                    <a:pt x="1102" y="52"/>
                    <a:pt x="1179" y="103"/>
                  </a:cubicBezTo>
                  <a:cubicBezTo>
                    <a:pt x="1308" y="193"/>
                    <a:pt x="1410" y="346"/>
                    <a:pt x="1474" y="564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8"/>
            <p:cNvSpPr/>
            <p:nvPr/>
          </p:nvSpPr>
          <p:spPr>
            <a:xfrm>
              <a:off x="6011240" y="4952030"/>
              <a:ext cx="11703" cy="68863"/>
            </a:xfrm>
            <a:custGeom>
              <a:avLst/>
              <a:gdLst/>
              <a:ahLst/>
              <a:cxnLst/>
              <a:rect l="l" t="t" r="r" b="b"/>
              <a:pathLst>
                <a:path w="181" h="1065" fill="none" extrusionOk="0">
                  <a:moveTo>
                    <a:pt x="52" y="1064"/>
                  </a:moveTo>
                  <a:cubicBezTo>
                    <a:pt x="1" y="757"/>
                    <a:pt x="39" y="385"/>
                    <a:pt x="180" y="1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8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2" name="Google Shape;1902;p28"/>
          <p:cNvGrpSpPr/>
          <p:nvPr/>
        </p:nvGrpSpPr>
        <p:grpSpPr>
          <a:xfrm rot="-971763">
            <a:off x="83955" y="4958306"/>
            <a:ext cx="1067243" cy="415958"/>
            <a:chOff x="255848" y="3748111"/>
            <a:chExt cx="1370536" cy="581751"/>
          </a:xfrm>
        </p:grpSpPr>
        <p:sp>
          <p:nvSpPr>
            <p:cNvPr id="1903" name="Google Shape;1903;p28"/>
            <p:cNvSpPr/>
            <p:nvPr/>
          </p:nvSpPr>
          <p:spPr>
            <a:xfrm>
              <a:off x="255848" y="4064949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8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8"/>
            <p:cNvSpPr/>
            <p:nvPr/>
          </p:nvSpPr>
          <p:spPr>
            <a:xfrm>
              <a:off x="342041" y="4115190"/>
              <a:ext cx="52245" cy="2522"/>
            </a:xfrm>
            <a:custGeom>
              <a:avLst/>
              <a:gdLst/>
              <a:ahLst/>
              <a:cxnLst/>
              <a:rect l="l" t="t" r="r" b="b"/>
              <a:pathLst>
                <a:path w="808" h="39" fill="none" extrusionOk="0">
                  <a:moveTo>
                    <a:pt x="0" y="39"/>
                  </a:moveTo>
                  <a:cubicBezTo>
                    <a:pt x="103" y="13"/>
                    <a:pt x="231" y="0"/>
                    <a:pt x="372" y="0"/>
                  </a:cubicBezTo>
                  <a:cubicBezTo>
                    <a:pt x="526" y="0"/>
                    <a:pt x="667" y="13"/>
                    <a:pt x="808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8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8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8"/>
            <p:cNvSpPr/>
            <p:nvPr/>
          </p:nvSpPr>
          <p:spPr>
            <a:xfrm>
              <a:off x="970932" y="4222915"/>
              <a:ext cx="50629" cy="2522"/>
            </a:xfrm>
            <a:custGeom>
              <a:avLst/>
              <a:gdLst/>
              <a:ahLst/>
              <a:cxnLst/>
              <a:rect l="l" t="t" r="r" b="b"/>
              <a:pathLst>
                <a:path w="783" h="39" fill="none" extrusionOk="0">
                  <a:moveTo>
                    <a:pt x="0" y="39"/>
                  </a:moveTo>
                  <a:cubicBezTo>
                    <a:pt x="103" y="13"/>
                    <a:pt x="218" y="0"/>
                    <a:pt x="346" y="0"/>
                  </a:cubicBezTo>
                  <a:cubicBezTo>
                    <a:pt x="500" y="0"/>
                    <a:pt x="641" y="13"/>
                    <a:pt x="782" y="26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8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8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1" name="Google Shape;1911;p28"/>
          <p:cNvGrpSpPr/>
          <p:nvPr/>
        </p:nvGrpSpPr>
        <p:grpSpPr>
          <a:xfrm rot="366311">
            <a:off x="7019472" y="3228"/>
            <a:ext cx="571942" cy="385863"/>
            <a:chOff x="192771" y="3915943"/>
            <a:chExt cx="674372" cy="454968"/>
          </a:xfrm>
        </p:grpSpPr>
        <p:sp>
          <p:nvSpPr>
            <p:cNvPr id="1912" name="Google Shape;1912;p28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8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8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5" name="Google Shape;1915;p28"/>
          <p:cNvSpPr txBox="1">
            <a:spLocks noGrp="1"/>
          </p:cNvSpPr>
          <p:nvPr>
            <p:ph type="title" hasCustomPrompt="1"/>
          </p:nvPr>
        </p:nvSpPr>
        <p:spPr>
          <a:xfrm>
            <a:off x="2133236" y="1329752"/>
            <a:ext cx="941100" cy="40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16" name="Google Shape;1916;p28"/>
          <p:cNvSpPr txBox="1">
            <a:spLocks noGrp="1"/>
          </p:cNvSpPr>
          <p:nvPr>
            <p:ph type="subTitle" idx="1"/>
          </p:nvPr>
        </p:nvSpPr>
        <p:spPr>
          <a:xfrm>
            <a:off x="1765736" y="3485348"/>
            <a:ext cx="1676100" cy="53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917" name="Google Shape;1917;p28"/>
          <p:cNvSpPr txBox="1">
            <a:spLocks noGrp="1"/>
          </p:cNvSpPr>
          <p:nvPr>
            <p:ph type="subTitle" idx="2"/>
          </p:nvPr>
        </p:nvSpPr>
        <p:spPr>
          <a:xfrm>
            <a:off x="1872986" y="3142386"/>
            <a:ext cx="1461600" cy="3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redoka One"/>
              <a:buNone/>
              <a:defRPr sz="2200"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918" name="Google Shape;1918;p28"/>
          <p:cNvSpPr txBox="1">
            <a:spLocks noGrp="1"/>
          </p:cNvSpPr>
          <p:nvPr>
            <p:ph type="title" idx="3" hasCustomPrompt="1"/>
          </p:nvPr>
        </p:nvSpPr>
        <p:spPr>
          <a:xfrm>
            <a:off x="4104311" y="1329752"/>
            <a:ext cx="941100" cy="40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19" name="Google Shape;1919;p28"/>
          <p:cNvSpPr txBox="1">
            <a:spLocks noGrp="1"/>
          </p:cNvSpPr>
          <p:nvPr>
            <p:ph type="subTitle" idx="4"/>
          </p:nvPr>
        </p:nvSpPr>
        <p:spPr>
          <a:xfrm>
            <a:off x="3736811" y="3485348"/>
            <a:ext cx="1676100" cy="53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920" name="Google Shape;1920;p28"/>
          <p:cNvSpPr txBox="1">
            <a:spLocks noGrp="1"/>
          </p:cNvSpPr>
          <p:nvPr>
            <p:ph type="subTitle" idx="5"/>
          </p:nvPr>
        </p:nvSpPr>
        <p:spPr>
          <a:xfrm>
            <a:off x="3844061" y="3142386"/>
            <a:ext cx="1461600" cy="3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redoka One"/>
              <a:buNone/>
              <a:defRPr sz="2200"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921" name="Google Shape;1921;p28"/>
          <p:cNvSpPr txBox="1">
            <a:spLocks noGrp="1"/>
          </p:cNvSpPr>
          <p:nvPr>
            <p:ph type="title" idx="6" hasCustomPrompt="1"/>
          </p:nvPr>
        </p:nvSpPr>
        <p:spPr>
          <a:xfrm>
            <a:off x="6145954" y="1329752"/>
            <a:ext cx="875100" cy="40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22" name="Google Shape;1922;p28"/>
          <p:cNvSpPr txBox="1">
            <a:spLocks noGrp="1"/>
          </p:cNvSpPr>
          <p:nvPr>
            <p:ph type="subTitle" idx="7"/>
          </p:nvPr>
        </p:nvSpPr>
        <p:spPr>
          <a:xfrm>
            <a:off x="5745454" y="3485348"/>
            <a:ext cx="1676100" cy="53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923" name="Google Shape;1923;p28"/>
          <p:cNvSpPr txBox="1">
            <a:spLocks noGrp="1"/>
          </p:cNvSpPr>
          <p:nvPr>
            <p:ph type="subTitle" idx="8"/>
          </p:nvPr>
        </p:nvSpPr>
        <p:spPr>
          <a:xfrm>
            <a:off x="5852704" y="3142386"/>
            <a:ext cx="1461600" cy="3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Fredoka One"/>
              <a:buNone/>
              <a:defRPr sz="2200"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Fredoka One"/>
              <a:buNone/>
              <a:defRPr sz="18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924" name="Google Shape;1924;p28"/>
          <p:cNvSpPr txBox="1">
            <a:spLocks noGrp="1"/>
          </p:cNvSpPr>
          <p:nvPr>
            <p:ph type="title" idx="9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998240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6" name="Google Shape;1926;p29"/>
          <p:cNvSpPr/>
          <p:nvPr/>
        </p:nvSpPr>
        <p:spPr>
          <a:xfrm>
            <a:off x="797975" y="0"/>
            <a:ext cx="7548073" cy="5214679"/>
          </a:xfrm>
          <a:custGeom>
            <a:avLst/>
            <a:gdLst/>
            <a:ahLst/>
            <a:cxnLst/>
            <a:rect l="l" t="t" r="r" b="b"/>
            <a:pathLst>
              <a:path w="16254" h="13526" extrusionOk="0">
                <a:moveTo>
                  <a:pt x="8024" y="0"/>
                </a:moveTo>
                <a:cubicBezTo>
                  <a:pt x="7636" y="0"/>
                  <a:pt x="7252" y="29"/>
                  <a:pt x="6868" y="89"/>
                </a:cubicBezTo>
                <a:cubicBezTo>
                  <a:pt x="4822" y="362"/>
                  <a:pt x="2434" y="1931"/>
                  <a:pt x="1524" y="3841"/>
                </a:cubicBezTo>
                <a:cubicBezTo>
                  <a:pt x="1" y="7093"/>
                  <a:pt x="1251" y="12027"/>
                  <a:pt x="4935" y="13164"/>
                </a:cubicBezTo>
                <a:cubicBezTo>
                  <a:pt x="5702" y="13405"/>
                  <a:pt x="6590" y="13525"/>
                  <a:pt x="7520" y="13525"/>
                </a:cubicBezTo>
                <a:cubicBezTo>
                  <a:pt x="11499" y="13525"/>
                  <a:pt x="16254" y="11336"/>
                  <a:pt x="15646" y="7115"/>
                </a:cubicBezTo>
                <a:cubicBezTo>
                  <a:pt x="15373" y="5296"/>
                  <a:pt x="14736" y="3409"/>
                  <a:pt x="13440" y="2067"/>
                </a:cubicBezTo>
                <a:cubicBezTo>
                  <a:pt x="12348" y="907"/>
                  <a:pt x="10711" y="248"/>
                  <a:pt x="9074" y="66"/>
                </a:cubicBezTo>
                <a:cubicBezTo>
                  <a:pt x="8720" y="23"/>
                  <a:pt x="8370" y="0"/>
                  <a:pt x="802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7" name="Google Shape;1927;p29"/>
          <p:cNvSpPr txBox="1">
            <a:spLocks noGrp="1"/>
          </p:cNvSpPr>
          <p:nvPr>
            <p:ph type="title"/>
          </p:nvPr>
        </p:nvSpPr>
        <p:spPr>
          <a:xfrm>
            <a:off x="2121025" y="908800"/>
            <a:ext cx="4902000" cy="87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28" name="Google Shape;1928;p29"/>
          <p:cNvSpPr txBox="1">
            <a:spLocks noGrp="1"/>
          </p:cNvSpPr>
          <p:nvPr>
            <p:ph type="subTitle" idx="1"/>
          </p:nvPr>
        </p:nvSpPr>
        <p:spPr>
          <a:xfrm>
            <a:off x="2785775" y="1803555"/>
            <a:ext cx="3434700" cy="142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9" name="Google Shape;1929;p29"/>
          <p:cNvSpPr txBox="1"/>
          <p:nvPr/>
        </p:nvSpPr>
        <p:spPr>
          <a:xfrm>
            <a:off x="2212675" y="3740150"/>
            <a:ext cx="4718700" cy="53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000">
                <a:solidFill>
                  <a:srgbClr val="434343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000">
                <a:solidFill>
                  <a:srgbClr val="434343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rPr>
              <a:t> and infographics &amp; images by </a:t>
            </a:r>
            <a:r>
              <a:rPr lang="en" sz="1000">
                <a:solidFill>
                  <a:srgbClr val="434343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rgbClr val="434343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endParaRPr sz="1000">
              <a:solidFill>
                <a:srgbClr val="434343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30" name="Google Shape;1930;p29"/>
          <p:cNvSpPr/>
          <p:nvPr/>
        </p:nvSpPr>
        <p:spPr>
          <a:xfrm rot="-5400000">
            <a:off x="6175702" y="631992"/>
            <a:ext cx="4638083" cy="2649730"/>
          </a:xfrm>
          <a:custGeom>
            <a:avLst/>
            <a:gdLst/>
            <a:ahLst/>
            <a:cxnLst/>
            <a:rect l="l" t="t" r="r" b="b"/>
            <a:pathLst>
              <a:path w="139000" h="98302" extrusionOk="0">
                <a:moveTo>
                  <a:pt x="127607" y="1"/>
                </a:moveTo>
                <a:cubicBezTo>
                  <a:pt x="126733" y="1"/>
                  <a:pt x="125859" y="31"/>
                  <a:pt x="124987" y="93"/>
                </a:cubicBezTo>
                <a:cubicBezTo>
                  <a:pt x="108574" y="1248"/>
                  <a:pt x="93771" y="12312"/>
                  <a:pt x="85929" y="26781"/>
                </a:cubicBezTo>
                <a:cubicBezTo>
                  <a:pt x="83163" y="31857"/>
                  <a:pt x="81005" y="37510"/>
                  <a:pt x="76597" y="41249"/>
                </a:cubicBezTo>
                <a:cubicBezTo>
                  <a:pt x="69211" y="47419"/>
                  <a:pt x="58451" y="46112"/>
                  <a:pt x="48907" y="47206"/>
                </a:cubicBezTo>
                <a:cubicBezTo>
                  <a:pt x="41581" y="47997"/>
                  <a:pt x="34560" y="50520"/>
                  <a:pt x="28268" y="54289"/>
                </a:cubicBezTo>
                <a:cubicBezTo>
                  <a:pt x="16353" y="61401"/>
                  <a:pt x="6961" y="73012"/>
                  <a:pt x="2614" y="86295"/>
                </a:cubicBezTo>
                <a:cubicBezTo>
                  <a:pt x="1338" y="90216"/>
                  <a:pt x="487" y="94228"/>
                  <a:pt x="0" y="98301"/>
                </a:cubicBezTo>
                <a:lnTo>
                  <a:pt x="139000" y="98301"/>
                </a:lnTo>
                <a:lnTo>
                  <a:pt x="139000" y="1735"/>
                </a:lnTo>
                <a:cubicBezTo>
                  <a:pt x="135309" y="595"/>
                  <a:pt x="131456" y="1"/>
                  <a:pt x="12760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1" name="Google Shape;1931;p29"/>
          <p:cNvSpPr/>
          <p:nvPr/>
        </p:nvSpPr>
        <p:spPr>
          <a:xfrm rot="-9160847" flipH="1">
            <a:off x="-1336526" y="4249598"/>
            <a:ext cx="5472846" cy="1542701"/>
          </a:xfrm>
          <a:custGeom>
            <a:avLst/>
            <a:gdLst/>
            <a:ahLst/>
            <a:cxnLst/>
            <a:rect l="l" t="t" r="r" b="b"/>
            <a:pathLst>
              <a:path w="188393" h="72388" extrusionOk="0">
                <a:moveTo>
                  <a:pt x="0" y="0"/>
                </a:moveTo>
                <a:lnTo>
                  <a:pt x="0" y="38937"/>
                </a:lnTo>
                <a:cubicBezTo>
                  <a:pt x="2097" y="42463"/>
                  <a:pt x="4225" y="45958"/>
                  <a:pt x="6657" y="49241"/>
                </a:cubicBezTo>
                <a:cubicBezTo>
                  <a:pt x="13587" y="58785"/>
                  <a:pt x="23131" y="66749"/>
                  <a:pt x="34347" y="70366"/>
                </a:cubicBezTo>
                <a:cubicBezTo>
                  <a:pt x="38490" y="71698"/>
                  <a:pt x="42872" y="72387"/>
                  <a:pt x="47238" y="72387"/>
                </a:cubicBezTo>
                <a:cubicBezTo>
                  <a:pt x="54724" y="72387"/>
                  <a:pt x="62163" y="70361"/>
                  <a:pt x="68269" y="66080"/>
                </a:cubicBezTo>
                <a:cubicBezTo>
                  <a:pt x="75655" y="60882"/>
                  <a:pt x="80883" y="52706"/>
                  <a:pt x="89059" y="48906"/>
                </a:cubicBezTo>
                <a:cubicBezTo>
                  <a:pt x="93071" y="47034"/>
                  <a:pt x="97313" y="46399"/>
                  <a:pt x="101674" y="46399"/>
                </a:cubicBezTo>
                <a:cubicBezTo>
                  <a:pt x="107789" y="46399"/>
                  <a:pt x="114134" y="47647"/>
                  <a:pt x="120397" y="48481"/>
                </a:cubicBezTo>
                <a:cubicBezTo>
                  <a:pt x="122464" y="48755"/>
                  <a:pt x="124501" y="48998"/>
                  <a:pt x="126537" y="49119"/>
                </a:cubicBezTo>
                <a:cubicBezTo>
                  <a:pt x="127739" y="49198"/>
                  <a:pt x="128942" y="49236"/>
                  <a:pt x="130145" y="49236"/>
                </a:cubicBezTo>
                <a:cubicBezTo>
                  <a:pt x="148078" y="49236"/>
                  <a:pt x="165910" y="40630"/>
                  <a:pt x="176933" y="26444"/>
                </a:cubicBezTo>
                <a:cubicBezTo>
                  <a:pt x="182891" y="18754"/>
                  <a:pt x="186782" y="9575"/>
                  <a:pt x="18839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32" name="Google Shape;1932;p29"/>
          <p:cNvGrpSpPr/>
          <p:nvPr/>
        </p:nvGrpSpPr>
        <p:grpSpPr>
          <a:xfrm rot="1537159">
            <a:off x="-2865673" y="3751049"/>
            <a:ext cx="11350749" cy="3143821"/>
            <a:chOff x="-721976" y="-2758542"/>
            <a:chExt cx="9608356" cy="2661230"/>
          </a:xfrm>
        </p:grpSpPr>
        <p:grpSp>
          <p:nvGrpSpPr>
            <p:cNvPr id="1933" name="Google Shape;1933;p29"/>
            <p:cNvGrpSpPr/>
            <p:nvPr/>
          </p:nvGrpSpPr>
          <p:grpSpPr>
            <a:xfrm>
              <a:off x="-721976" y="-2758542"/>
              <a:ext cx="9608356" cy="2661230"/>
              <a:chOff x="3132300" y="-1689000"/>
              <a:chExt cx="5193425" cy="1438425"/>
            </a:xfrm>
          </p:grpSpPr>
          <p:sp>
            <p:nvSpPr>
              <p:cNvPr id="1934" name="Google Shape;1934;p29"/>
              <p:cNvSpPr/>
              <p:nvPr/>
            </p:nvSpPr>
            <p:spPr>
              <a:xfrm>
                <a:off x="3132300" y="-1689000"/>
                <a:ext cx="5182850" cy="1082200"/>
              </a:xfrm>
              <a:custGeom>
                <a:avLst/>
                <a:gdLst/>
                <a:ahLst/>
                <a:cxnLst/>
                <a:rect l="l" t="t" r="r" b="b"/>
                <a:pathLst>
                  <a:path w="207314" h="43288" fill="none" extrusionOk="0">
                    <a:moveTo>
                      <a:pt x="207313" y="5562"/>
                    </a:moveTo>
                    <a:cubicBezTo>
                      <a:pt x="190296" y="20721"/>
                      <a:pt x="172432" y="32497"/>
                      <a:pt x="146663" y="20183"/>
                    </a:cubicBezTo>
                    <a:cubicBezTo>
                      <a:pt x="112486" y="3857"/>
                      <a:pt x="64547" y="43287"/>
                      <a:pt x="27783" y="12943"/>
                    </a:cubicBezTo>
                    <a:cubicBezTo>
                      <a:pt x="19018" y="5703"/>
                      <a:pt x="10009" y="0"/>
                      <a:pt x="1" y="428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29"/>
              <p:cNvSpPr/>
              <p:nvPr/>
            </p:nvSpPr>
            <p:spPr>
              <a:xfrm>
                <a:off x="3136475" y="-1588425"/>
                <a:ext cx="5181225" cy="1078050"/>
              </a:xfrm>
              <a:custGeom>
                <a:avLst/>
                <a:gdLst/>
                <a:ahLst/>
                <a:cxnLst/>
                <a:rect l="l" t="t" r="r" b="b"/>
                <a:pathLst>
                  <a:path w="207249" h="43122" fill="none" extrusionOk="0">
                    <a:moveTo>
                      <a:pt x="207249" y="8433"/>
                    </a:moveTo>
                    <a:cubicBezTo>
                      <a:pt x="186976" y="25143"/>
                      <a:pt x="168062" y="31037"/>
                      <a:pt x="146150" y="20312"/>
                    </a:cubicBezTo>
                    <a:cubicBezTo>
                      <a:pt x="112281" y="3730"/>
                      <a:pt x="65136" y="43121"/>
                      <a:pt x="28064" y="12572"/>
                    </a:cubicBezTo>
                    <a:cubicBezTo>
                      <a:pt x="19286" y="5332"/>
                      <a:pt x="9714" y="1"/>
                      <a:pt x="0" y="414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29"/>
              <p:cNvSpPr/>
              <p:nvPr/>
            </p:nvSpPr>
            <p:spPr>
              <a:xfrm>
                <a:off x="3140325" y="-1491675"/>
                <a:ext cx="5180275" cy="1073875"/>
              </a:xfrm>
              <a:custGeom>
                <a:avLst/>
                <a:gdLst/>
                <a:ahLst/>
                <a:cxnLst/>
                <a:rect l="l" t="t" r="r" b="b"/>
                <a:pathLst>
                  <a:path w="207211" h="42955" fill="none" extrusionOk="0">
                    <a:moveTo>
                      <a:pt x="207210" y="11303"/>
                    </a:moveTo>
                    <a:cubicBezTo>
                      <a:pt x="183670" y="29564"/>
                      <a:pt x="163731" y="29525"/>
                      <a:pt x="145650" y="20440"/>
                    </a:cubicBezTo>
                    <a:cubicBezTo>
                      <a:pt x="112101" y="3563"/>
                      <a:pt x="65738" y="42955"/>
                      <a:pt x="28359" y="12200"/>
                    </a:cubicBezTo>
                    <a:cubicBezTo>
                      <a:pt x="19581" y="4960"/>
                      <a:pt x="9432" y="1"/>
                      <a:pt x="0" y="399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29"/>
              <p:cNvSpPr/>
              <p:nvPr/>
            </p:nvSpPr>
            <p:spPr>
              <a:xfrm>
                <a:off x="3144475" y="-1400675"/>
                <a:ext cx="5178675" cy="1069700"/>
              </a:xfrm>
              <a:custGeom>
                <a:avLst/>
                <a:gdLst/>
                <a:ahLst/>
                <a:cxnLst/>
                <a:rect l="l" t="t" r="r" b="b"/>
                <a:pathLst>
                  <a:path w="207147" h="42788" fill="none" extrusionOk="0">
                    <a:moveTo>
                      <a:pt x="207147" y="14173"/>
                    </a:moveTo>
                    <a:cubicBezTo>
                      <a:pt x="180365" y="33984"/>
                      <a:pt x="159413" y="27974"/>
                      <a:pt x="145150" y="20567"/>
                    </a:cubicBezTo>
                    <a:cubicBezTo>
                      <a:pt x="111935" y="3319"/>
                      <a:pt x="66341" y="42787"/>
                      <a:pt x="28654" y="11828"/>
                    </a:cubicBezTo>
                    <a:cubicBezTo>
                      <a:pt x="19863" y="4600"/>
                      <a:pt x="9150" y="0"/>
                      <a:pt x="1" y="387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29"/>
              <p:cNvSpPr/>
              <p:nvPr/>
            </p:nvSpPr>
            <p:spPr>
              <a:xfrm>
                <a:off x="3148325" y="-1316100"/>
                <a:ext cx="5177400" cy="1065525"/>
              </a:xfrm>
              <a:custGeom>
                <a:avLst/>
                <a:gdLst/>
                <a:ahLst/>
                <a:cxnLst/>
                <a:rect l="l" t="t" r="r" b="b"/>
                <a:pathLst>
                  <a:path w="207096" h="42621" fill="none" extrusionOk="0">
                    <a:moveTo>
                      <a:pt x="207095" y="17056"/>
                    </a:moveTo>
                    <a:cubicBezTo>
                      <a:pt x="177058" y="38405"/>
                      <a:pt x="155133" y="26385"/>
                      <a:pt x="144650" y="20695"/>
                    </a:cubicBezTo>
                    <a:cubicBezTo>
                      <a:pt x="111884" y="2922"/>
                      <a:pt x="66943" y="42621"/>
                      <a:pt x="28948" y="11456"/>
                    </a:cubicBezTo>
                    <a:cubicBezTo>
                      <a:pt x="20145" y="4242"/>
                      <a:pt x="8868" y="0"/>
                      <a:pt x="1" y="37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29"/>
              <p:cNvSpPr/>
              <p:nvPr/>
            </p:nvSpPr>
            <p:spPr>
              <a:xfrm>
                <a:off x="5626650" y="-1213600"/>
                <a:ext cx="40075" cy="376450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5058" fill="none" extrusionOk="0">
                    <a:moveTo>
                      <a:pt x="1602" y="1"/>
                    </a:moveTo>
                    <a:lnTo>
                      <a:pt x="0" y="15058"/>
                    </a:ln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29"/>
              <p:cNvSpPr/>
              <p:nvPr/>
            </p:nvSpPr>
            <p:spPr>
              <a:xfrm>
                <a:off x="4064875" y="-1176425"/>
                <a:ext cx="88125" cy="285775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1431" fill="none" extrusionOk="0">
                    <a:moveTo>
                      <a:pt x="3525" y="0"/>
                    </a:moveTo>
                    <a:lnTo>
                      <a:pt x="1" y="11431"/>
                    </a:ln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41" name="Google Shape;1941;p29"/>
            <p:cNvGrpSpPr/>
            <p:nvPr/>
          </p:nvGrpSpPr>
          <p:grpSpPr>
            <a:xfrm>
              <a:off x="497816" y="-1938858"/>
              <a:ext cx="329549" cy="510951"/>
              <a:chOff x="497816" y="-1938858"/>
              <a:chExt cx="329549" cy="510951"/>
            </a:xfrm>
          </p:grpSpPr>
          <p:sp>
            <p:nvSpPr>
              <p:cNvPr id="1942" name="Google Shape;1942;p29"/>
              <p:cNvSpPr/>
              <p:nvPr/>
            </p:nvSpPr>
            <p:spPr>
              <a:xfrm>
                <a:off x="640042" y="-1938858"/>
                <a:ext cx="187276" cy="147499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3189" extrusionOk="0">
                    <a:moveTo>
                      <a:pt x="1897" y="0"/>
                    </a:moveTo>
                    <a:cubicBezTo>
                      <a:pt x="821" y="0"/>
                      <a:pt x="0" y="667"/>
                      <a:pt x="13" y="1500"/>
                    </a:cubicBezTo>
                    <a:cubicBezTo>
                      <a:pt x="39" y="2333"/>
                      <a:pt x="872" y="3089"/>
                      <a:pt x="1948" y="3178"/>
                    </a:cubicBezTo>
                    <a:cubicBezTo>
                      <a:pt x="2027" y="3185"/>
                      <a:pt x="2106" y="3189"/>
                      <a:pt x="2183" y="3189"/>
                    </a:cubicBezTo>
                    <a:cubicBezTo>
                      <a:pt x="3217" y="3189"/>
                      <a:pt x="4049" y="2563"/>
                      <a:pt x="4037" y="1705"/>
                    </a:cubicBezTo>
                    <a:cubicBezTo>
                      <a:pt x="4024" y="769"/>
                      <a:pt x="3038" y="13"/>
                      <a:pt x="18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29"/>
              <p:cNvSpPr/>
              <p:nvPr/>
            </p:nvSpPr>
            <p:spPr>
              <a:xfrm>
                <a:off x="640042" y="-1938858"/>
                <a:ext cx="187323" cy="151754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3281" fill="none" extrusionOk="0">
                    <a:moveTo>
                      <a:pt x="4037" y="1705"/>
                    </a:moveTo>
                    <a:cubicBezTo>
                      <a:pt x="4050" y="2627"/>
                      <a:pt x="3089" y="3281"/>
                      <a:pt x="1948" y="3178"/>
                    </a:cubicBezTo>
                    <a:cubicBezTo>
                      <a:pt x="872" y="3089"/>
                      <a:pt x="39" y="2333"/>
                      <a:pt x="13" y="1500"/>
                    </a:cubicBezTo>
                    <a:cubicBezTo>
                      <a:pt x="0" y="667"/>
                      <a:pt x="821" y="0"/>
                      <a:pt x="1897" y="0"/>
                    </a:cubicBezTo>
                    <a:cubicBezTo>
                      <a:pt x="3038" y="13"/>
                      <a:pt x="4024" y="769"/>
                      <a:pt x="4037" y="17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29"/>
              <p:cNvSpPr/>
              <p:nvPr/>
            </p:nvSpPr>
            <p:spPr>
              <a:xfrm>
                <a:off x="497816" y="-1885528"/>
                <a:ext cx="145233" cy="457622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9894" fill="none" extrusionOk="0">
                    <a:moveTo>
                      <a:pt x="3140" y="1"/>
                    </a:moveTo>
                    <a:lnTo>
                      <a:pt x="0" y="9893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45" name="Google Shape;1945;p29"/>
            <p:cNvGrpSpPr/>
            <p:nvPr/>
          </p:nvGrpSpPr>
          <p:grpSpPr>
            <a:xfrm>
              <a:off x="4663013" y="-1021947"/>
              <a:ext cx="383814" cy="406051"/>
              <a:chOff x="4663013" y="-1021947"/>
              <a:chExt cx="383814" cy="406051"/>
            </a:xfrm>
          </p:grpSpPr>
          <p:sp>
            <p:nvSpPr>
              <p:cNvPr id="1946" name="Google Shape;1946;p29"/>
              <p:cNvSpPr/>
              <p:nvPr/>
            </p:nvSpPr>
            <p:spPr>
              <a:xfrm>
                <a:off x="4663013" y="-723063"/>
                <a:ext cx="142319" cy="102449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29"/>
              <p:cNvSpPr/>
              <p:nvPr/>
            </p:nvSpPr>
            <p:spPr>
              <a:xfrm>
                <a:off x="4677501" y="-729770"/>
                <a:ext cx="142319" cy="113874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29"/>
              <p:cNvSpPr/>
              <p:nvPr/>
            </p:nvSpPr>
            <p:spPr>
              <a:xfrm>
                <a:off x="4811448" y="-1021947"/>
                <a:ext cx="235379" cy="393563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49" name="Google Shape;1949;p29"/>
            <p:cNvGrpSpPr/>
            <p:nvPr/>
          </p:nvGrpSpPr>
          <p:grpSpPr>
            <a:xfrm>
              <a:off x="-24974" y="-1542334"/>
              <a:ext cx="369881" cy="406051"/>
              <a:chOff x="-24974" y="-1542334"/>
              <a:chExt cx="369881" cy="406051"/>
            </a:xfrm>
          </p:grpSpPr>
          <p:sp>
            <p:nvSpPr>
              <p:cNvPr id="1950" name="Google Shape;1950;p29"/>
              <p:cNvSpPr/>
              <p:nvPr/>
            </p:nvSpPr>
            <p:spPr>
              <a:xfrm>
                <a:off x="-24974" y="-1243450"/>
                <a:ext cx="142874" cy="102449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2215" extrusionOk="0">
                    <a:moveTo>
                      <a:pt x="1615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36" y="253"/>
                      <a:pt x="1" y="855"/>
                      <a:pt x="167" y="1419"/>
                    </a:cubicBezTo>
                    <a:cubicBezTo>
                      <a:pt x="310" y="1893"/>
                      <a:pt x="851" y="2215"/>
                      <a:pt x="1472" y="2215"/>
                    </a:cubicBezTo>
                    <a:cubicBezTo>
                      <a:pt x="1573" y="2215"/>
                      <a:pt x="1677" y="2206"/>
                      <a:pt x="1782" y="2188"/>
                    </a:cubicBezTo>
                    <a:cubicBezTo>
                      <a:pt x="2564" y="2047"/>
                      <a:pt x="3089" y="1432"/>
                      <a:pt x="2910" y="804"/>
                    </a:cubicBezTo>
                    <a:cubicBezTo>
                      <a:pt x="2766" y="312"/>
                      <a:pt x="2221" y="0"/>
                      <a:pt x="16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29"/>
              <p:cNvSpPr/>
              <p:nvPr/>
            </p:nvSpPr>
            <p:spPr>
              <a:xfrm>
                <a:off x="-24974" y="-1250157"/>
                <a:ext cx="142874" cy="113874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2462" fill="none" extrusionOk="0">
                    <a:moveTo>
                      <a:pt x="2910" y="949"/>
                    </a:moveTo>
                    <a:cubicBezTo>
                      <a:pt x="3089" y="1577"/>
                      <a:pt x="2564" y="2192"/>
                      <a:pt x="1782" y="2333"/>
                    </a:cubicBezTo>
                    <a:cubicBezTo>
                      <a:pt x="1039" y="2461"/>
                      <a:pt x="334" y="2115"/>
                      <a:pt x="167" y="1564"/>
                    </a:cubicBezTo>
                    <a:cubicBezTo>
                      <a:pt x="1" y="1000"/>
                      <a:pt x="436" y="398"/>
                      <a:pt x="1154" y="206"/>
                    </a:cubicBezTo>
                    <a:cubicBezTo>
                      <a:pt x="1923" y="1"/>
                      <a:pt x="2730" y="334"/>
                      <a:pt x="2910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4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29"/>
              <p:cNvSpPr/>
              <p:nvPr/>
            </p:nvSpPr>
            <p:spPr>
              <a:xfrm>
                <a:off x="109574" y="-1542334"/>
                <a:ext cx="235333" cy="393563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8509" fill="none" extrusionOk="0">
                    <a:moveTo>
                      <a:pt x="1" y="7753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4" y="5895"/>
                    </a:cubicBezTo>
                  </a:path>
                </a:pathLst>
              </a:custGeom>
              <a:noFill/>
              <a:ln w="28575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53" name="Google Shape;1953;p29"/>
            <p:cNvGrpSpPr/>
            <p:nvPr/>
          </p:nvGrpSpPr>
          <p:grpSpPr>
            <a:xfrm>
              <a:off x="1179391" y="-1551215"/>
              <a:ext cx="314193" cy="538796"/>
              <a:chOff x="1179391" y="-1551215"/>
              <a:chExt cx="314193" cy="538796"/>
            </a:xfrm>
          </p:grpSpPr>
          <p:sp>
            <p:nvSpPr>
              <p:cNvPr id="1954" name="Google Shape;1954;p29"/>
              <p:cNvSpPr/>
              <p:nvPr/>
            </p:nvSpPr>
            <p:spPr>
              <a:xfrm>
                <a:off x="1179391" y="-1173054"/>
                <a:ext cx="187924" cy="155501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3362" extrusionOk="0">
                    <a:moveTo>
                      <a:pt x="1941" y="1"/>
                    </a:moveTo>
                    <a:cubicBezTo>
                      <a:pt x="1794" y="1"/>
                      <a:pt x="1646" y="17"/>
                      <a:pt x="1500" y="51"/>
                    </a:cubicBezTo>
                    <a:cubicBezTo>
                      <a:pt x="552" y="269"/>
                      <a:pt x="1" y="1140"/>
                      <a:pt x="219" y="1999"/>
                    </a:cubicBezTo>
                    <a:cubicBezTo>
                      <a:pt x="428" y="2791"/>
                      <a:pt x="1221" y="3361"/>
                      <a:pt x="2087" y="3361"/>
                    </a:cubicBezTo>
                    <a:cubicBezTo>
                      <a:pt x="2172" y="3361"/>
                      <a:pt x="2259" y="3356"/>
                      <a:pt x="2346" y="3344"/>
                    </a:cubicBezTo>
                    <a:cubicBezTo>
                      <a:pt x="3384" y="3216"/>
                      <a:pt x="4063" y="2332"/>
                      <a:pt x="3819" y="1371"/>
                    </a:cubicBezTo>
                    <a:cubicBezTo>
                      <a:pt x="3601" y="550"/>
                      <a:pt x="2794" y="1"/>
                      <a:pt x="194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29"/>
              <p:cNvSpPr/>
              <p:nvPr/>
            </p:nvSpPr>
            <p:spPr>
              <a:xfrm>
                <a:off x="1179391" y="-1181380"/>
                <a:ext cx="187924" cy="16896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3653" fill="none" extrusionOk="0">
                    <a:moveTo>
                      <a:pt x="3819" y="1551"/>
                    </a:moveTo>
                    <a:cubicBezTo>
                      <a:pt x="4063" y="2512"/>
                      <a:pt x="3384" y="3396"/>
                      <a:pt x="2346" y="3524"/>
                    </a:cubicBezTo>
                    <a:cubicBezTo>
                      <a:pt x="1385" y="3652"/>
                      <a:pt x="449" y="3050"/>
                      <a:pt x="219" y="2179"/>
                    </a:cubicBezTo>
                    <a:cubicBezTo>
                      <a:pt x="1" y="1320"/>
                      <a:pt x="552" y="449"/>
                      <a:pt x="1500" y="231"/>
                    </a:cubicBezTo>
                    <a:cubicBezTo>
                      <a:pt x="2499" y="0"/>
                      <a:pt x="3563" y="590"/>
                      <a:pt x="3819" y="155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29"/>
              <p:cNvSpPr/>
              <p:nvPr/>
            </p:nvSpPr>
            <p:spPr>
              <a:xfrm>
                <a:off x="1357786" y="-1551215"/>
                <a:ext cx="135797" cy="468862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10137" fill="none" extrusionOk="0">
                    <a:moveTo>
                      <a:pt x="1" y="10136"/>
                    </a:moveTo>
                    <a:lnTo>
                      <a:pt x="2935" y="0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57" name="Google Shape;1957;p29"/>
            <p:cNvGrpSpPr/>
            <p:nvPr/>
          </p:nvGrpSpPr>
          <p:grpSpPr>
            <a:xfrm>
              <a:off x="2654054" y="-1679843"/>
              <a:ext cx="291621" cy="661504"/>
              <a:chOff x="2654054" y="-1679843"/>
              <a:chExt cx="291621" cy="661504"/>
            </a:xfrm>
          </p:grpSpPr>
          <p:sp>
            <p:nvSpPr>
              <p:cNvPr id="1958" name="Google Shape;1958;p29"/>
              <p:cNvSpPr/>
              <p:nvPr/>
            </p:nvSpPr>
            <p:spPr>
              <a:xfrm>
                <a:off x="2654060" y="-1217159"/>
                <a:ext cx="253094" cy="185981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4021" extrusionOk="0">
                    <a:moveTo>
                      <a:pt x="3141" y="1"/>
                    </a:moveTo>
                    <a:cubicBezTo>
                      <a:pt x="2800" y="1"/>
                      <a:pt x="2443" y="60"/>
                      <a:pt x="2089" y="185"/>
                    </a:cubicBezTo>
                    <a:cubicBezTo>
                      <a:pt x="769" y="659"/>
                      <a:pt x="0" y="1851"/>
                      <a:pt x="359" y="2863"/>
                    </a:cubicBezTo>
                    <a:cubicBezTo>
                      <a:pt x="621" y="3592"/>
                      <a:pt x="1414" y="4021"/>
                      <a:pt x="2331" y="4021"/>
                    </a:cubicBezTo>
                    <a:cubicBezTo>
                      <a:pt x="2672" y="4021"/>
                      <a:pt x="3029" y="3962"/>
                      <a:pt x="3383" y="3837"/>
                    </a:cubicBezTo>
                    <a:cubicBezTo>
                      <a:pt x="4703" y="3363"/>
                      <a:pt x="5472" y="2171"/>
                      <a:pt x="5113" y="1159"/>
                    </a:cubicBezTo>
                    <a:cubicBezTo>
                      <a:pt x="4851" y="430"/>
                      <a:pt x="4058" y="1"/>
                      <a:pt x="31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29"/>
              <p:cNvSpPr/>
              <p:nvPr/>
            </p:nvSpPr>
            <p:spPr>
              <a:xfrm>
                <a:off x="2654054" y="-1229991"/>
                <a:ext cx="253094" cy="211651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4576" fill="none" extrusionOk="0">
                    <a:moveTo>
                      <a:pt x="5113" y="1436"/>
                    </a:moveTo>
                    <a:cubicBezTo>
                      <a:pt x="5472" y="2448"/>
                      <a:pt x="4703" y="3640"/>
                      <a:pt x="3383" y="4114"/>
                    </a:cubicBezTo>
                    <a:cubicBezTo>
                      <a:pt x="2076" y="4575"/>
                      <a:pt x="718" y="4139"/>
                      <a:pt x="359" y="3140"/>
                    </a:cubicBezTo>
                    <a:cubicBezTo>
                      <a:pt x="0" y="2128"/>
                      <a:pt x="769" y="936"/>
                      <a:pt x="2089" y="462"/>
                    </a:cubicBezTo>
                    <a:cubicBezTo>
                      <a:pt x="3396" y="0"/>
                      <a:pt x="4754" y="436"/>
                      <a:pt x="5113" y="143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29"/>
              <p:cNvSpPr/>
              <p:nvPr/>
            </p:nvSpPr>
            <p:spPr>
              <a:xfrm>
                <a:off x="2894057" y="-1679843"/>
                <a:ext cx="51618" cy="535234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1572" fill="none" extrusionOk="0">
                    <a:moveTo>
                      <a:pt x="1" y="11572"/>
                    </a:moveTo>
                    <a:lnTo>
                      <a:pt x="111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61" name="Google Shape;1961;p29"/>
            <p:cNvGrpSpPr/>
            <p:nvPr/>
          </p:nvGrpSpPr>
          <p:grpSpPr>
            <a:xfrm>
              <a:off x="5653703" y="-1792468"/>
              <a:ext cx="244814" cy="623577"/>
              <a:chOff x="5653703" y="-1792468"/>
              <a:chExt cx="244814" cy="623577"/>
            </a:xfrm>
          </p:grpSpPr>
          <p:sp>
            <p:nvSpPr>
              <p:cNvPr id="1962" name="Google Shape;1962;p29"/>
              <p:cNvSpPr/>
              <p:nvPr/>
            </p:nvSpPr>
            <p:spPr>
              <a:xfrm>
                <a:off x="5653703" y="-1355890"/>
                <a:ext cx="235934" cy="174788"/>
              </a:xfrm>
              <a:custGeom>
                <a:avLst/>
                <a:gdLst/>
                <a:ahLst/>
                <a:cxnLst/>
                <a:rect l="l" t="t" r="r" b="b"/>
                <a:pathLst>
                  <a:path w="5101" h="3779" extrusionOk="0">
                    <a:moveTo>
                      <a:pt x="2965" y="0"/>
                    </a:moveTo>
                    <a:cubicBezTo>
                      <a:pt x="2607" y="0"/>
                      <a:pt x="2228" y="72"/>
                      <a:pt x="1858" y="224"/>
                    </a:cubicBezTo>
                    <a:cubicBezTo>
                      <a:pt x="667" y="723"/>
                      <a:pt x="0" y="1877"/>
                      <a:pt x="385" y="2786"/>
                    </a:cubicBezTo>
                    <a:cubicBezTo>
                      <a:pt x="650" y="3423"/>
                      <a:pt x="1341" y="3779"/>
                      <a:pt x="2136" y="3779"/>
                    </a:cubicBezTo>
                    <a:cubicBezTo>
                      <a:pt x="2494" y="3779"/>
                      <a:pt x="2872" y="3707"/>
                      <a:pt x="3242" y="3555"/>
                    </a:cubicBezTo>
                    <a:cubicBezTo>
                      <a:pt x="4434" y="3056"/>
                      <a:pt x="5100" y="1902"/>
                      <a:pt x="4716" y="992"/>
                    </a:cubicBezTo>
                    <a:cubicBezTo>
                      <a:pt x="4451" y="356"/>
                      <a:pt x="3759" y="0"/>
                      <a:pt x="29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29"/>
              <p:cNvSpPr/>
              <p:nvPr/>
            </p:nvSpPr>
            <p:spPr>
              <a:xfrm>
                <a:off x="5653703" y="-1368101"/>
                <a:ext cx="235934" cy="199210"/>
              </a:xfrm>
              <a:custGeom>
                <a:avLst/>
                <a:gdLst/>
                <a:ahLst/>
                <a:cxnLst/>
                <a:rect l="l" t="t" r="r" b="b"/>
                <a:pathLst>
                  <a:path w="5101" h="4307" fill="none" extrusionOk="0">
                    <a:moveTo>
                      <a:pt x="4716" y="1256"/>
                    </a:moveTo>
                    <a:cubicBezTo>
                      <a:pt x="5100" y="2166"/>
                      <a:pt x="4434" y="3320"/>
                      <a:pt x="3242" y="3819"/>
                    </a:cubicBezTo>
                    <a:cubicBezTo>
                      <a:pt x="2050" y="4306"/>
                      <a:pt x="769" y="3973"/>
                      <a:pt x="385" y="3050"/>
                    </a:cubicBezTo>
                    <a:cubicBezTo>
                      <a:pt x="0" y="2141"/>
                      <a:pt x="667" y="987"/>
                      <a:pt x="1858" y="488"/>
                    </a:cubicBezTo>
                    <a:cubicBezTo>
                      <a:pt x="3050" y="1"/>
                      <a:pt x="4331" y="334"/>
                      <a:pt x="4716" y="12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29"/>
              <p:cNvSpPr/>
              <p:nvPr/>
            </p:nvSpPr>
            <p:spPr>
              <a:xfrm>
                <a:off x="5875945" y="-1792468"/>
                <a:ext cx="22571" cy="499712"/>
              </a:xfrm>
              <a:custGeom>
                <a:avLst/>
                <a:gdLst/>
                <a:ahLst/>
                <a:cxnLst/>
                <a:rect l="l" t="t" r="r" b="b"/>
                <a:pathLst>
                  <a:path w="488" h="10804" fill="none" extrusionOk="0">
                    <a:moveTo>
                      <a:pt x="1" y="10803"/>
                    </a:moveTo>
                    <a:lnTo>
                      <a:pt x="488" y="1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65" name="Google Shape;1965;p29"/>
            <p:cNvGrpSpPr/>
            <p:nvPr/>
          </p:nvGrpSpPr>
          <p:grpSpPr>
            <a:xfrm>
              <a:off x="4117986" y="-1786548"/>
              <a:ext cx="264425" cy="667424"/>
              <a:chOff x="4117986" y="-1786548"/>
              <a:chExt cx="264425" cy="667424"/>
            </a:xfrm>
          </p:grpSpPr>
          <p:sp>
            <p:nvSpPr>
              <p:cNvPr id="1966" name="Google Shape;1966;p29"/>
              <p:cNvSpPr/>
              <p:nvPr/>
            </p:nvSpPr>
            <p:spPr>
              <a:xfrm>
                <a:off x="4152398" y="-1776696"/>
                <a:ext cx="230014" cy="178118"/>
              </a:xfrm>
              <a:custGeom>
                <a:avLst/>
                <a:gdLst/>
                <a:ahLst/>
                <a:cxnLst/>
                <a:rect l="l" t="t" r="r" b="b"/>
                <a:pathLst>
                  <a:path w="4973" h="3851" extrusionOk="0">
                    <a:moveTo>
                      <a:pt x="2912" y="1"/>
                    </a:moveTo>
                    <a:cubicBezTo>
                      <a:pt x="2341" y="1"/>
                      <a:pt x="1721" y="209"/>
                      <a:pt x="1205" y="621"/>
                    </a:cubicBezTo>
                    <a:cubicBezTo>
                      <a:pt x="244" y="1377"/>
                      <a:pt x="0" y="2556"/>
                      <a:pt x="615" y="3273"/>
                    </a:cubicBezTo>
                    <a:cubicBezTo>
                      <a:pt x="934" y="3653"/>
                      <a:pt x="1444" y="3850"/>
                      <a:pt x="2003" y="3850"/>
                    </a:cubicBezTo>
                    <a:cubicBezTo>
                      <a:pt x="2500" y="3850"/>
                      <a:pt x="3035" y="3695"/>
                      <a:pt x="3511" y="3376"/>
                    </a:cubicBezTo>
                    <a:cubicBezTo>
                      <a:pt x="4588" y="2658"/>
                      <a:pt x="4972" y="1390"/>
                      <a:pt x="4293" y="582"/>
                    </a:cubicBezTo>
                    <a:cubicBezTo>
                      <a:pt x="3966" y="193"/>
                      <a:pt x="3461" y="1"/>
                      <a:pt x="29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29"/>
              <p:cNvSpPr/>
              <p:nvPr/>
            </p:nvSpPr>
            <p:spPr>
              <a:xfrm>
                <a:off x="4152398" y="-1786548"/>
                <a:ext cx="230014" cy="197406"/>
              </a:xfrm>
              <a:custGeom>
                <a:avLst/>
                <a:gdLst/>
                <a:ahLst/>
                <a:cxnLst/>
                <a:rect l="l" t="t" r="r" b="b"/>
                <a:pathLst>
                  <a:path w="4973" h="4268" fill="none" extrusionOk="0">
                    <a:moveTo>
                      <a:pt x="4293" y="795"/>
                    </a:moveTo>
                    <a:cubicBezTo>
                      <a:pt x="4972" y="1603"/>
                      <a:pt x="4588" y="2871"/>
                      <a:pt x="3511" y="3589"/>
                    </a:cubicBezTo>
                    <a:cubicBezTo>
                      <a:pt x="2499" y="4268"/>
                      <a:pt x="1217" y="4204"/>
                      <a:pt x="615" y="3486"/>
                    </a:cubicBezTo>
                    <a:cubicBezTo>
                      <a:pt x="0" y="2769"/>
                      <a:pt x="244" y="1590"/>
                      <a:pt x="1205" y="834"/>
                    </a:cubicBezTo>
                    <a:cubicBezTo>
                      <a:pt x="2217" y="26"/>
                      <a:pt x="3627" y="1"/>
                      <a:pt x="4293" y="79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29"/>
              <p:cNvSpPr/>
              <p:nvPr/>
            </p:nvSpPr>
            <p:spPr>
              <a:xfrm>
                <a:off x="4117986" y="-1675125"/>
                <a:ext cx="47455" cy="556001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12021" fill="none" extrusionOk="0">
                    <a:moveTo>
                      <a:pt x="1026" y="1"/>
                    </a:moveTo>
                    <a:lnTo>
                      <a:pt x="1" y="1202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69" name="Google Shape;1969;p29"/>
            <p:cNvGrpSpPr/>
            <p:nvPr/>
          </p:nvGrpSpPr>
          <p:grpSpPr>
            <a:xfrm>
              <a:off x="1755510" y="-1841681"/>
              <a:ext cx="750400" cy="803175"/>
              <a:chOff x="1755510" y="-1841681"/>
              <a:chExt cx="750400" cy="803175"/>
            </a:xfrm>
          </p:grpSpPr>
          <p:sp>
            <p:nvSpPr>
              <p:cNvPr id="1970" name="Google Shape;1970;p29"/>
              <p:cNvSpPr/>
              <p:nvPr/>
            </p:nvSpPr>
            <p:spPr>
              <a:xfrm>
                <a:off x="1755510" y="-1204182"/>
                <a:ext cx="212808" cy="155593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364" extrusionOk="0">
                    <a:moveTo>
                      <a:pt x="2611" y="1"/>
                    </a:moveTo>
                    <a:cubicBezTo>
                      <a:pt x="2355" y="1"/>
                      <a:pt x="2087" y="40"/>
                      <a:pt x="1820" y="122"/>
                    </a:cubicBezTo>
                    <a:cubicBezTo>
                      <a:pt x="705" y="468"/>
                      <a:pt x="0" y="1441"/>
                      <a:pt x="269" y="2300"/>
                    </a:cubicBezTo>
                    <a:cubicBezTo>
                      <a:pt x="466" y="2967"/>
                      <a:pt x="1172" y="3364"/>
                      <a:pt x="1999" y="3364"/>
                    </a:cubicBezTo>
                    <a:cubicBezTo>
                      <a:pt x="2252" y="3364"/>
                      <a:pt x="2517" y="3326"/>
                      <a:pt x="2781" y="3248"/>
                    </a:cubicBezTo>
                    <a:cubicBezTo>
                      <a:pt x="3909" y="2902"/>
                      <a:pt x="4601" y="1916"/>
                      <a:pt x="4332" y="1057"/>
                    </a:cubicBezTo>
                    <a:cubicBezTo>
                      <a:pt x="4136" y="402"/>
                      <a:pt x="3434" y="1"/>
                      <a:pt x="26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29"/>
              <p:cNvSpPr/>
              <p:nvPr/>
            </p:nvSpPr>
            <p:spPr>
              <a:xfrm>
                <a:off x="1755510" y="-1214589"/>
                <a:ext cx="212808" cy="176083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807" fill="none" extrusionOk="0">
                    <a:moveTo>
                      <a:pt x="4332" y="1282"/>
                    </a:moveTo>
                    <a:cubicBezTo>
                      <a:pt x="4601" y="2141"/>
                      <a:pt x="3909" y="3127"/>
                      <a:pt x="2781" y="3473"/>
                    </a:cubicBezTo>
                    <a:cubicBezTo>
                      <a:pt x="1653" y="3806"/>
                      <a:pt x="526" y="3396"/>
                      <a:pt x="269" y="2525"/>
                    </a:cubicBezTo>
                    <a:cubicBezTo>
                      <a:pt x="0" y="1666"/>
                      <a:pt x="705" y="693"/>
                      <a:pt x="1820" y="347"/>
                    </a:cubicBezTo>
                    <a:cubicBezTo>
                      <a:pt x="2948" y="1"/>
                      <a:pt x="4075" y="423"/>
                      <a:pt x="4332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29"/>
              <p:cNvSpPr/>
              <p:nvPr/>
            </p:nvSpPr>
            <p:spPr>
              <a:xfrm>
                <a:off x="2233805" y="-1347102"/>
                <a:ext cx="212854" cy="155362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59" extrusionOk="0">
                    <a:moveTo>
                      <a:pt x="2620" y="1"/>
                    </a:moveTo>
                    <a:cubicBezTo>
                      <a:pt x="2362" y="1"/>
                      <a:pt x="2091" y="40"/>
                      <a:pt x="1820" y="123"/>
                    </a:cubicBezTo>
                    <a:cubicBezTo>
                      <a:pt x="705" y="456"/>
                      <a:pt x="1" y="1443"/>
                      <a:pt x="270" y="2302"/>
                    </a:cubicBezTo>
                    <a:cubicBezTo>
                      <a:pt x="465" y="2957"/>
                      <a:pt x="1168" y="3358"/>
                      <a:pt x="1991" y="3358"/>
                    </a:cubicBezTo>
                    <a:cubicBezTo>
                      <a:pt x="2246" y="3358"/>
                      <a:pt x="2514" y="3319"/>
                      <a:pt x="2781" y="3237"/>
                    </a:cubicBezTo>
                    <a:cubicBezTo>
                      <a:pt x="3896" y="2891"/>
                      <a:pt x="4601" y="1917"/>
                      <a:pt x="4332" y="1059"/>
                    </a:cubicBezTo>
                    <a:cubicBezTo>
                      <a:pt x="4137" y="397"/>
                      <a:pt x="3439" y="1"/>
                      <a:pt x="26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29"/>
              <p:cNvSpPr/>
              <p:nvPr/>
            </p:nvSpPr>
            <p:spPr>
              <a:xfrm>
                <a:off x="2233805" y="-1357417"/>
                <a:ext cx="212854" cy="176083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807" fill="none" extrusionOk="0">
                    <a:moveTo>
                      <a:pt x="4332" y="1282"/>
                    </a:moveTo>
                    <a:cubicBezTo>
                      <a:pt x="4601" y="2140"/>
                      <a:pt x="3896" y="3114"/>
                      <a:pt x="2781" y="3460"/>
                    </a:cubicBezTo>
                    <a:cubicBezTo>
                      <a:pt x="1654" y="3806"/>
                      <a:pt x="526" y="3383"/>
                      <a:pt x="270" y="2525"/>
                    </a:cubicBezTo>
                    <a:cubicBezTo>
                      <a:pt x="1" y="1666"/>
                      <a:pt x="705" y="679"/>
                      <a:pt x="1820" y="346"/>
                    </a:cubicBezTo>
                    <a:cubicBezTo>
                      <a:pt x="2948" y="0"/>
                      <a:pt x="4076" y="410"/>
                      <a:pt x="4332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29"/>
              <p:cNvSpPr/>
              <p:nvPr/>
            </p:nvSpPr>
            <p:spPr>
              <a:xfrm>
                <a:off x="1958187" y="-1841681"/>
                <a:ext cx="547722" cy="707756"/>
              </a:xfrm>
              <a:custGeom>
                <a:avLst/>
                <a:gdLst/>
                <a:ahLst/>
                <a:cxnLst/>
                <a:rect l="l" t="t" r="r" b="b"/>
                <a:pathLst>
                  <a:path w="11842" h="15302" fill="none" extrusionOk="0">
                    <a:moveTo>
                      <a:pt x="1" y="15301"/>
                    </a:moveTo>
                    <a:lnTo>
                      <a:pt x="2372" y="2974"/>
                    </a:lnTo>
                    <a:lnTo>
                      <a:pt x="11841" y="1"/>
                    </a:lnTo>
                    <a:lnTo>
                      <a:pt x="10342" y="1191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29"/>
              <p:cNvSpPr/>
              <p:nvPr/>
            </p:nvSpPr>
            <p:spPr>
              <a:xfrm>
                <a:off x="2047686" y="-1705930"/>
                <a:ext cx="441018" cy="129831"/>
              </a:xfrm>
              <a:custGeom>
                <a:avLst/>
                <a:gdLst/>
                <a:ahLst/>
                <a:cxnLst/>
                <a:rect l="l" t="t" r="r" b="b"/>
                <a:pathLst>
                  <a:path w="9535" h="2807" fill="none" extrusionOk="0">
                    <a:moveTo>
                      <a:pt x="1" y="2807"/>
                    </a:moveTo>
                    <a:lnTo>
                      <a:pt x="9535" y="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76" name="Google Shape;1976;p29"/>
            <p:cNvSpPr/>
            <p:nvPr/>
          </p:nvSpPr>
          <p:spPr>
            <a:xfrm>
              <a:off x="-182047" y="-2064526"/>
              <a:ext cx="19010" cy="34412"/>
            </a:xfrm>
            <a:custGeom>
              <a:avLst/>
              <a:gdLst/>
              <a:ahLst/>
              <a:cxnLst/>
              <a:rect l="l" t="t" r="r" b="b"/>
              <a:pathLst>
                <a:path w="411" h="744" fill="none" extrusionOk="0">
                  <a:moveTo>
                    <a:pt x="65" y="744"/>
                  </a:moveTo>
                  <a:cubicBezTo>
                    <a:pt x="52" y="706"/>
                    <a:pt x="39" y="680"/>
                    <a:pt x="26" y="654"/>
                  </a:cubicBezTo>
                  <a:cubicBezTo>
                    <a:pt x="1" y="526"/>
                    <a:pt x="14" y="398"/>
                    <a:pt x="103" y="270"/>
                  </a:cubicBezTo>
                  <a:cubicBezTo>
                    <a:pt x="167" y="167"/>
                    <a:pt x="283" y="65"/>
                    <a:pt x="411" y="1"/>
                  </a:cubicBezTo>
                </a:path>
              </a:pathLst>
            </a:custGeom>
            <a:noFill/>
            <a:ln w="10575" cap="rnd" cmpd="sng">
              <a:solidFill>
                <a:srgbClr val="FFFFFF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7" name="Google Shape;1977;p29"/>
            <p:cNvGrpSpPr/>
            <p:nvPr/>
          </p:nvGrpSpPr>
          <p:grpSpPr>
            <a:xfrm>
              <a:off x="-227097" y="-2385750"/>
              <a:ext cx="707154" cy="460583"/>
              <a:chOff x="-227097" y="-2385750"/>
              <a:chExt cx="707154" cy="460583"/>
            </a:xfrm>
          </p:grpSpPr>
          <p:sp>
            <p:nvSpPr>
              <p:cNvPr id="1978" name="Google Shape;1978;p29"/>
              <p:cNvSpPr/>
              <p:nvPr/>
            </p:nvSpPr>
            <p:spPr>
              <a:xfrm>
                <a:off x="135059" y="-2076228"/>
                <a:ext cx="203326" cy="150459"/>
              </a:xfrm>
              <a:custGeom>
                <a:avLst/>
                <a:gdLst/>
                <a:ahLst/>
                <a:cxnLst/>
                <a:rect l="l" t="t" r="r" b="b"/>
                <a:pathLst>
                  <a:path w="4396" h="3253" extrusionOk="0">
                    <a:moveTo>
                      <a:pt x="1901" y="0"/>
                    </a:moveTo>
                    <a:cubicBezTo>
                      <a:pt x="1827" y="0"/>
                      <a:pt x="1753" y="3"/>
                      <a:pt x="1679" y="10"/>
                    </a:cubicBezTo>
                    <a:cubicBezTo>
                      <a:pt x="628" y="113"/>
                      <a:pt x="1" y="882"/>
                      <a:pt x="218" y="1727"/>
                    </a:cubicBezTo>
                    <a:cubicBezTo>
                      <a:pt x="434" y="2578"/>
                      <a:pt x="1417" y="3253"/>
                      <a:pt x="2470" y="3253"/>
                    </a:cubicBezTo>
                    <a:cubicBezTo>
                      <a:pt x="2480" y="3253"/>
                      <a:pt x="2490" y="3252"/>
                      <a:pt x="2499" y="3252"/>
                    </a:cubicBezTo>
                    <a:cubicBezTo>
                      <a:pt x="3627" y="3240"/>
                      <a:pt x="4396" y="2471"/>
                      <a:pt x="4165" y="1522"/>
                    </a:cubicBezTo>
                    <a:cubicBezTo>
                      <a:pt x="3938" y="650"/>
                      <a:pt x="2930" y="0"/>
                      <a:pt x="19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29"/>
              <p:cNvSpPr/>
              <p:nvPr/>
            </p:nvSpPr>
            <p:spPr>
              <a:xfrm>
                <a:off x="135059" y="-2080529"/>
                <a:ext cx="203326" cy="155362"/>
              </a:xfrm>
              <a:custGeom>
                <a:avLst/>
                <a:gdLst/>
                <a:ahLst/>
                <a:cxnLst/>
                <a:rect l="l" t="t" r="r" b="b"/>
                <a:pathLst>
                  <a:path w="4396" h="3359" fill="none" extrusionOk="0">
                    <a:moveTo>
                      <a:pt x="4165" y="1615"/>
                    </a:moveTo>
                    <a:cubicBezTo>
                      <a:pt x="4396" y="2564"/>
                      <a:pt x="3627" y="3333"/>
                      <a:pt x="2499" y="3345"/>
                    </a:cubicBezTo>
                    <a:cubicBezTo>
                      <a:pt x="1436" y="3358"/>
                      <a:pt x="436" y="2679"/>
                      <a:pt x="218" y="1820"/>
                    </a:cubicBezTo>
                    <a:cubicBezTo>
                      <a:pt x="1" y="975"/>
                      <a:pt x="628" y="206"/>
                      <a:pt x="1679" y="103"/>
                    </a:cubicBezTo>
                    <a:cubicBezTo>
                      <a:pt x="2781" y="1"/>
                      <a:pt x="3922" y="680"/>
                      <a:pt x="4165" y="161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29"/>
              <p:cNvSpPr/>
              <p:nvPr/>
            </p:nvSpPr>
            <p:spPr>
              <a:xfrm>
                <a:off x="-33854" y="-2385750"/>
                <a:ext cx="513912" cy="394765"/>
              </a:xfrm>
              <a:custGeom>
                <a:avLst/>
                <a:gdLst/>
                <a:ahLst/>
                <a:cxnLst/>
                <a:rect l="l" t="t" r="r" b="b"/>
                <a:pathLst>
                  <a:path w="11111" h="8535" fill="none" extrusionOk="0">
                    <a:moveTo>
                      <a:pt x="0" y="8073"/>
                    </a:moveTo>
                    <a:lnTo>
                      <a:pt x="3012" y="218"/>
                    </a:lnTo>
                    <a:lnTo>
                      <a:pt x="11111" y="0"/>
                    </a:lnTo>
                    <a:lnTo>
                      <a:pt x="7920" y="8535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29"/>
              <p:cNvSpPr/>
              <p:nvPr/>
            </p:nvSpPr>
            <p:spPr>
              <a:xfrm>
                <a:off x="-227097" y="-2110038"/>
                <a:ext cx="203974" cy="150506"/>
              </a:xfrm>
              <a:custGeom>
                <a:avLst/>
                <a:gdLst/>
                <a:ahLst/>
                <a:cxnLst/>
                <a:rect l="l" t="t" r="r" b="b"/>
                <a:pathLst>
                  <a:path w="4410" h="3254" extrusionOk="0">
                    <a:moveTo>
                      <a:pt x="1904" y="1"/>
                    </a:moveTo>
                    <a:cubicBezTo>
                      <a:pt x="1829" y="1"/>
                      <a:pt x="1754" y="4"/>
                      <a:pt x="1680" y="11"/>
                    </a:cubicBezTo>
                    <a:cubicBezTo>
                      <a:pt x="629" y="113"/>
                      <a:pt x="1" y="882"/>
                      <a:pt x="219" y="1741"/>
                    </a:cubicBezTo>
                    <a:cubicBezTo>
                      <a:pt x="435" y="2579"/>
                      <a:pt x="1418" y="3253"/>
                      <a:pt x="2483" y="3253"/>
                    </a:cubicBezTo>
                    <a:cubicBezTo>
                      <a:pt x="2493" y="3253"/>
                      <a:pt x="2503" y="3253"/>
                      <a:pt x="2513" y="3253"/>
                    </a:cubicBezTo>
                    <a:cubicBezTo>
                      <a:pt x="3640" y="3240"/>
                      <a:pt x="4409" y="2471"/>
                      <a:pt x="4166" y="1523"/>
                    </a:cubicBezTo>
                    <a:cubicBezTo>
                      <a:pt x="3950" y="650"/>
                      <a:pt x="2943" y="1"/>
                      <a:pt x="1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29"/>
              <p:cNvSpPr/>
              <p:nvPr/>
            </p:nvSpPr>
            <p:spPr>
              <a:xfrm>
                <a:off x="-227097" y="-2114293"/>
                <a:ext cx="203974" cy="155316"/>
              </a:xfrm>
              <a:custGeom>
                <a:avLst/>
                <a:gdLst/>
                <a:ahLst/>
                <a:cxnLst/>
                <a:rect l="l" t="t" r="r" b="b"/>
                <a:pathLst>
                  <a:path w="4410" h="3358" fill="none" extrusionOk="0">
                    <a:moveTo>
                      <a:pt x="4166" y="1615"/>
                    </a:moveTo>
                    <a:cubicBezTo>
                      <a:pt x="4409" y="2563"/>
                      <a:pt x="3640" y="3332"/>
                      <a:pt x="2513" y="3345"/>
                    </a:cubicBezTo>
                    <a:cubicBezTo>
                      <a:pt x="1436" y="3358"/>
                      <a:pt x="437" y="2679"/>
                      <a:pt x="219" y="1833"/>
                    </a:cubicBezTo>
                    <a:cubicBezTo>
                      <a:pt x="1" y="974"/>
                      <a:pt x="629" y="205"/>
                      <a:pt x="1680" y="103"/>
                    </a:cubicBezTo>
                    <a:cubicBezTo>
                      <a:pt x="2794" y="0"/>
                      <a:pt x="3935" y="680"/>
                      <a:pt x="4166" y="161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83" name="Google Shape;1983;p29"/>
            <p:cNvGrpSpPr/>
            <p:nvPr/>
          </p:nvGrpSpPr>
          <p:grpSpPr>
            <a:xfrm>
              <a:off x="4663302" y="-2165865"/>
              <a:ext cx="606970" cy="811455"/>
              <a:chOff x="4663302" y="-2165865"/>
              <a:chExt cx="606970" cy="811455"/>
            </a:xfrm>
          </p:grpSpPr>
          <p:sp>
            <p:nvSpPr>
              <p:cNvPr id="1984" name="Google Shape;1984;p29"/>
              <p:cNvSpPr/>
              <p:nvPr/>
            </p:nvSpPr>
            <p:spPr>
              <a:xfrm>
                <a:off x="4663302" y="-1698529"/>
                <a:ext cx="199163" cy="149349"/>
              </a:xfrm>
              <a:custGeom>
                <a:avLst/>
                <a:gdLst/>
                <a:ahLst/>
                <a:cxnLst/>
                <a:rect l="l" t="t" r="r" b="b"/>
                <a:pathLst>
                  <a:path w="4306" h="3229" extrusionOk="0">
                    <a:moveTo>
                      <a:pt x="2409" y="1"/>
                    </a:moveTo>
                    <a:cubicBezTo>
                      <a:pt x="2176" y="1"/>
                      <a:pt x="1934" y="36"/>
                      <a:pt x="1692" y="110"/>
                    </a:cubicBezTo>
                    <a:cubicBezTo>
                      <a:pt x="641" y="430"/>
                      <a:pt x="0" y="1365"/>
                      <a:pt x="256" y="2198"/>
                    </a:cubicBezTo>
                    <a:cubicBezTo>
                      <a:pt x="454" y="2832"/>
                      <a:pt x="1126" y="3228"/>
                      <a:pt x="1906" y="3228"/>
                    </a:cubicBezTo>
                    <a:cubicBezTo>
                      <a:pt x="2136" y="3228"/>
                      <a:pt x="2375" y="3194"/>
                      <a:pt x="2614" y="3121"/>
                    </a:cubicBezTo>
                    <a:cubicBezTo>
                      <a:pt x="3665" y="2801"/>
                      <a:pt x="4306" y="1865"/>
                      <a:pt x="4050" y="1032"/>
                    </a:cubicBezTo>
                    <a:cubicBezTo>
                      <a:pt x="3852" y="391"/>
                      <a:pt x="3185" y="1"/>
                      <a:pt x="24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29"/>
              <p:cNvSpPr/>
              <p:nvPr/>
            </p:nvSpPr>
            <p:spPr>
              <a:xfrm>
                <a:off x="4663302" y="-1708289"/>
                <a:ext cx="199163" cy="168960"/>
              </a:xfrm>
              <a:custGeom>
                <a:avLst/>
                <a:gdLst/>
                <a:ahLst/>
                <a:cxnLst/>
                <a:rect l="l" t="t" r="r" b="b"/>
                <a:pathLst>
                  <a:path w="4306" h="3653" fill="none" extrusionOk="0">
                    <a:moveTo>
                      <a:pt x="4050" y="1243"/>
                    </a:moveTo>
                    <a:cubicBezTo>
                      <a:pt x="4306" y="2076"/>
                      <a:pt x="3665" y="3012"/>
                      <a:pt x="2614" y="3332"/>
                    </a:cubicBezTo>
                    <a:cubicBezTo>
                      <a:pt x="1564" y="3652"/>
                      <a:pt x="513" y="3229"/>
                      <a:pt x="256" y="2409"/>
                    </a:cubicBezTo>
                    <a:cubicBezTo>
                      <a:pt x="0" y="1576"/>
                      <a:pt x="641" y="641"/>
                      <a:pt x="1692" y="321"/>
                    </a:cubicBezTo>
                    <a:cubicBezTo>
                      <a:pt x="2742" y="0"/>
                      <a:pt x="3793" y="410"/>
                      <a:pt x="4050" y="124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29"/>
              <p:cNvSpPr/>
              <p:nvPr/>
            </p:nvSpPr>
            <p:spPr>
              <a:xfrm>
                <a:off x="5071062" y="-1513010"/>
                <a:ext cx="199210" cy="148794"/>
              </a:xfrm>
              <a:custGeom>
                <a:avLst/>
                <a:gdLst/>
                <a:ahLst/>
                <a:cxnLst/>
                <a:rect l="l" t="t" r="r" b="b"/>
                <a:pathLst>
                  <a:path w="4307" h="3217" extrusionOk="0">
                    <a:moveTo>
                      <a:pt x="2410" y="1"/>
                    </a:moveTo>
                    <a:cubicBezTo>
                      <a:pt x="2177" y="1"/>
                      <a:pt x="1934" y="36"/>
                      <a:pt x="1692" y="109"/>
                    </a:cubicBezTo>
                    <a:cubicBezTo>
                      <a:pt x="654" y="430"/>
                      <a:pt x="1" y="1365"/>
                      <a:pt x="257" y="2185"/>
                    </a:cubicBezTo>
                    <a:cubicBezTo>
                      <a:pt x="454" y="2826"/>
                      <a:pt x="1122" y="3217"/>
                      <a:pt x="1898" y="3217"/>
                    </a:cubicBezTo>
                    <a:cubicBezTo>
                      <a:pt x="2130" y="3217"/>
                      <a:pt x="2372" y="3182"/>
                      <a:pt x="2615" y="3108"/>
                    </a:cubicBezTo>
                    <a:cubicBezTo>
                      <a:pt x="3665" y="2788"/>
                      <a:pt x="4306" y="1852"/>
                      <a:pt x="4050" y="1032"/>
                    </a:cubicBezTo>
                    <a:cubicBezTo>
                      <a:pt x="3863" y="391"/>
                      <a:pt x="3190" y="1"/>
                      <a:pt x="24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29"/>
              <p:cNvSpPr/>
              <p:nvPr/>
            </p:nvSpPr>
            <p:spPr>
              <a:xfrm>
                <a:off x="5071062" y="-1522770"/>
                <a:ext cx="199210" cy="168359"/>
              </a:xfrm>
              <a:custGeom>
                <a:avLst/>
                <a:gdLst/>
                <a:ahLst/>
                <a:cxnLst/>
                <a:rect l="l" t="t" r="r" b="b"/>
                <a:pathLst>
                  <a:path w="4307" h="3640" fill="none" extrusionOk="0">
                    <a:moveTo>
                      <a:pt x="4050" y="1243"/>
                    </a:moveTo>
                    <a:cubicBezTo>
                      <a:pt x="4306" y="2063"/>
                      <a:pt x="3665" y="2999"/>
                      <a:pt x="2615" y="3319"/>
                    </a:cubicBezTo>
                    <a:cubicBezTo>
                      <a:pt x="1564" y="3639"/>
                      <a:pt x="513" y="3229"/>
                      <a:pt x="257" y="2396"/>
                    </a:cubicBezTo>
                    <a:cubicBezTo>
                      <a:pt x="1" y="1576"/>
                      <a:pt x="654" y="641"/>
                      <a:pt x="1692" y="320"/>
                    </a:cubicBezTo>
                    <a:cubicBezTo>
                      <a:pt x="2743" y="0"/>
                      <a:pt x="3806" y="410"/>
                      <a:pt x="4050" y="124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29"/>
              <p:cNvSpPr/>
              <p:nvPr/>
            </p:nvSpPr>
            <p:spPr>
              <a:xfrm>
                <a:off x="4852936" y="-2165865"/>
                <a:ext cx="408410" cy="717191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5506" fill="none" extrusionOk="0">
                    <a:moveTo>
                      <a:pt x="1" y="11508"/>
                    </a:moveTo>
                    <a:lnTo>
                      <a:pt x="90" y="1"/>
                    </a:lnTo>
                    <a:lnTo>
                      <a:pt x="8420" y="4088"/>
                    </a:lnTo>
                    <a:lnTo>
                      <a:pt x="8830" y="15506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29"/>
              <p:cNvSpPr/>
              <p:nvPr/>
            </p:nvSpPr>
            <p:spPr>
              <a:xfrm>
                <a:off x="4856498" y="-2055044"/>
                <a:ext cx="390649" cy="199811"/>
              </a:xfrm>
              <a:custGeom>
                <a:avLst/>
                <a:gdLst/>
                <a:ahLst/>
                <a:cxnLst/>
                <a:rect l="l" t="t" r="r" b="b"/>
                <a:pathLst>
                  <a:path w="8446" h="4320" fill="none" extrusionOk="0">
                    <a:moveTo>
                      <a:pt x="1" y="1"/>
                    </a:moveTo>
                    <a:lnTo>
                      <a:pt x="8445" y="4319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90" name="Google Shape;1990;p29"/>
            <p:cNvGrpSpPr/>
            <p:nvPr/>
          </p:nvGrpSpPr>
          <p:grpSpPr>
            <a:xfrm>
              <a:off x="6178204" y="-1653757"/>
              <a:ext cx="615296" cy="724916"/>
              <a:chOff x="6178204" y="-1653757"/>
              <a:chExt cx="615296" cy="724916"/>
            </a:xfrm>
          </p:grpSpPr>
          <p:sp>
            <p:nvSpPr>
              <p:cNvPr id="1991" name="Google Shape;1991;p29"/>
              <p:cNvSpPr/>
              <p:nvPr/>
            </p:nvSpPr>
            <p:spPr>
              <a:xfrm>
                <a:off x="6178204" y="-1165607"/>
                <a:ext cx="201568" cy="165214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3572" extrusionOk="0">
                    <a:moveTo>
                      <a:pt x="3066" y="1"/>
                    </a:moveTo>
                    <a:cubicBezTo>
                      <a:pt x="2660" y="1"/>
                      <a:pt x="2181" y="141"/>
                      <a:pt x="1705" y="428"/>
                    </a:cubicBezTo>
                    <a:cubicBezTo>
                      <a:pt x="655" y="1069"/>
                      <a:pt x="1" y="2196"/>
                      <a:pt x="257" y="2940"/>
                    </a:cubicBezTo>
                    <a:cubicBezTo>
                      <a:pt x="399" y="3357"/>
                      <a:pt x="787" y="3572"/>
                      <a:pt x="1286" y="3572"/>
                    </a:cubicBezTo>
                    <a:cubicBezTo>
                      <a:pt x="1689" y="3572"/>
                      <a:pt x="2165" y="3431"/>
                      <a:pt x="2641" y="3145"/>
                    </a:cubicBezTo>
                    <a:cubicBezTo>
                      <a:pt x="3704" y="2517"/>
                      <a:pt x="4358" y="1389"/>
                      <a:pt x="4102" y="633"/>
                    </a:cubicBezTo>
                    <a:cubicBezTo>
                      <a:pt x="3960" y="215"/>
                      <a:pt x="3568" y="1"/>
                      <a:pt x="30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29"/>
              <p:cNvSpPr/>
              <p:nvPr/>
            </p:nvSpPr>
            <p:spPr>
              <a:xfrm>
                <a:off x="6178204" y="-1175459"/>
                <a:ext cx="201568" cy="184964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3999" fill="none" extrusionOk="0">
                    <a:moveTo>
                      <a:pt x="4102" y="846"/>
                    </a:moveTo>
                    <a:cubicBezTo>
                      <a:pt x="4358" y="1602"/>
                      <a:pt x="3704" y="2730"/>
                      <a:pt x="2641" y="3358"/>
                    </a:cubicBezTo>
                    <a:cubicBezTo>
                      <a:pt x="1577" y="3998"/>
                      <a:pt x="514" y="3909"/>
                      <a:pt x="257" y="3153"/>
                    </a:cubicBezTo>
                    <a:cubicBezTo>
                      <a:pt x="1" y="2409"/>
                      <a:pt x="655" y="1282"/>
                      <a:pt x="1705" y="641"/>
                    </a:cubicBezTo>
                    <a:cubicBezTo>
                      <a:pt x="2769" y="0"/>
                      <a:pt x="3845" y="90"/>
                      <a:pt x="4102" y="84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29"/>
              <p:cNvSpPr/>
              <p:nvPr/>
            </p:nvSpPr>
            <p:spPr>
              <a:xfrm>
                <a:off x="6591330" y="-1103953"/>
                <a:ext cx="202170" cy="165214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3572" extrusionOk="0">
                    <a:moveTo>
                      <a:pt x="3073" y="1"/>
                    </a:moveTo>
                    <a:cubicBezTo>
                      <a:pt x="2669" y="1"/>
                      <a:pt x="2194" y="141"/>
                      <a:pt x="1718" y="428"/>
                    </a:cubicBezTo>
                    <a:cubicBezTo>
                      <a:pt x="654" y="1056"/>
                      <a:pt x="1" y="2196"/>
                      <a:pt x="257" y="2939"/>
                    </a:cubicBezTo>
                    <a:cubicBezTo>
                      <a:pt x="399" y="3357"/>
                      <a:pt x="791" y="3571"/>
                      <a:pt x="1293" y="3571"/>
                    </a:cubicBezTo>
                    <a:cubicBezTo>
                      <a:pt x="1699" y="3571"/>
                      <a:pt x="2177" y="3431"/>
                      <a:pt x="2653" y="3144"/>
                    </a:cubicBezTo>
                    <a:cubicBezTo>
                      <a:pt x="3717" y="2504"/>
                      <a:pt x="4370" y="1376"/>
                      <a:pt x="4101" y="633"/>
                    </a:cubicBezTo>
                    <a:cubicBezTo>
                      <a:pt x="3960" y="215"/>
                      <a:pt x="3571" y="1"/>
                      <a:pt x="30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29"/>
              <p:cNvSpPr/>
              <p:nvPr/>
            </p:nvSpPr>
            <p:spPr>
              <a:xfrm>
                <a:off x="6591330" y="-1113805"/>
                <a:ext cx="202170" cy="184964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3999" fill="none" extrusionOk="0">
                    <a:moveTo>
                      <a:pt x="4101" y="846"/>
                    </a:moveTo>
                    <a:cubicBezTo>
                      <a:pt x="4370" y="1589"/>
                      <a:pt x="3717" y="2717"/>
                      <a:pt x="2653" y="3357"/>
                    </a:cubicBezTo>
                    <a:cubicBezTo>
                      <a:pt x="1590" y="3998"/>
                      <a:pt x="513" y="3908"/>
                      <a:pt x="257" y="3152"/>
                    </a:cubicBezTo>
                    <a:cubicBezTo>
                      <a:pt x="1" y="2409"/>
                      <a:pt x="654" y="1269"/>
                      <a:pt x="1718" y="641"/>
                    </a:cubicBezTo>
                    <a:cubicBezTo>
                      <a:pt x="2781" y="0"/>
                      <a:pt x="3845" y="90"/>
                      <a:pt x="4101" y="84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29"/>
              <p:cNvSpPr/>
              <p:nvPr/>
            </p:nvSpPr>
            <p:spPr>
              <a:xfrm>
                <a:off x="6370244" y="-1653757"/>
                <a:ext cx="413775" cy="594483"/>
              </a:xfrm>
              <a:custGeom>
                <a:avLst/>
                <a:gdLst/>
                <a:ahLst/>
                <a:cxnLst/>
                <a:rect l="l" t="t" r="r" b="b"/>
                <a:pathLst>
                  <a:path w="8946" h="12853" fill="none" extrusionOk="0">
                    <a:moveTo>
                      <a:pt x="1" y="11546"/>
                    </a:moveTo>
                    <a:lnTo>
                      <a:pt x="91" y="0"/>
                    </a:lnTo>
                    <a:lnTo>
                      <a:pt x="8535" y="1563"/>
                    </a:lnTo>
                    <a:lnTo>
                      <a:pt x="8945" y="12853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29"/>
              <p:cNvSpPr/>
              <p:nvPr/>
            </p:nvSpPr>
            <p:spPr>
              <a:xfrm>
                <a:off x="6373805" y="-1542334"/>
                <a:ext cx="395366" cy="81219"/>
              </a:xfrm>
              <a:custGeom>
                <a:avLst/>
                <a:gdLst/>
                <a:ahLst/>
                <a:cxnLst/>
                <a:rect l="l" t="t" r="r" b="b"/>
                <a:pathLst>
                  <a:path w="8548" h="1756" fill="none" extrusionOk="0">
                    <a:moveTo>
                      <a:pt x="1" y="0"/>
                    </a:moveTo>
                    <a:lnTo>
                      <a:pt x="8548" y="1756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97" name="Google Shape;1997;p29"/>
            <p:cNvGrpSpPr/>
            <p:nvPr/>
          </p:nvGrpSpPr>
          <p:grpSpPr>
            <a:xfrm>
              <a:off x="3468974" y="-880877"/>
              <a:ext cx="441017" cy="569600"/>
              <a:chOff x="3468974" y="-880877"/>
              <a:chExt cx="441017" cy="569600"/>
            </a:xfrm>
          </p:grpSpPr>
          <p:sp>
            <p:nvSpPr>
              <p:cNvPr id="1998" name="Google Shape;1998;p29"/>
              <p:cNvSpPr/>
              <p:nvPr/>
            </p:nvSpPr>
            <p:spPr>
              <a:xfrm>
                <a:off x="3468974" y="-622186"/>
                <a:ext cx="124558" cy="95465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064" extrusionOk="0">
                    <a:moveTo>
                      <a:pt x="1289" y="0"/>
                    </a:moveTo>
                    <a:cubicBezTo>
                      <a:pt x="635" y="0"/>
                      <a:pt x="88" y="392"/>
                      <a:pt x="52" y="917"/>
                    </a:cubicBezTo>
                    <a:cubicBezTo>
                      <a:pt x="1" y="1481"/>
                      <a:pt x="539" y="1993"/>
                      <a:pt x="1257" y="2057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2"/>
                      <a:pt x="2641" y="1147"/>
                    </a:cubicBezTo>
                    <a:cubicBezTo>
                      <a:pt x="2692" y="571"/>
                      <a:pt x="2154" y="58"/>
                      <a:pt x="1436" y="7"/>
                    </a:cubicBezTo>
                    <a:cubicBezTo>
                      <a:pt x="1387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29"/>
              <p:cNvSpPr/>
              <p:nvPr/>
            </p:nvSpPr>
            <p:spPr>
              <a:xfrm>
                <a:off x="3468974" y="-624869"/>
                <a:ext cx="124558" cy="100830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180" fill="none" extrusionOk="0">
                    <a:moveTo>
                      <a:pt x="2641" y="1205"/>
                    </a:moveTo>
                    <a:cubicBezTo>
                      <a:pt x="2590" y="1769"/>
                      <a:pt x="1974" y="2179"/>
                      <a:pt x="1257" y="2115"/>
                    </a:cubicBezTo>
                    <a:cubicBezTo>
                      <a:pt x="539" y="2051"/>
                      <a:pt x="1" y="1539"/>
                      <a:pt x="52" y="975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16"/>
                      <a:pt x="2692" y="629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29"/>
              <p:cNvSpPr/>
              <p:nvPr/>
            </p:nvSpPr>
            <p:spPr>
              <a:xfrm>
                <a:off x="3671096" y="-409424"/>
                <a:ext cx="124512" cy="9597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1"/>
                    </a:moveTo>
                    <a:cubicBezTo>
                      <a:pt x="636" y="1"/>
                      <a:pt x="100" y="393"/>
                      <a:pt x="52" y="930"/>
                    </a:cubicBezTo>
                    <a:cubicBezTo>
                      <a:pt x="1" y="1494"/>
                      <a:pt x="539" y="2006"/>
                      <a:pt x="1257" y="2070"/>
                    </a:cubicBezTo>
                    <a:cubicBezTo>
                      <a:pt x="1298" y="2073"/>
                      <a:pt x="1340" y="2075"/>
                      <a:pt x="1381" y="2075"/>
                    </a:cubicBezTo>
                    <a:cubicBezTo>
                      <a:pt x="2045" y="2075"/>
                      <a:pt x="2605" y="1691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29"/>
              <p:cNvSpPr/>
              <p:nvPr/>
            </p:nvSpPr>
            <p:spPr>
              <a:xfrm>
                <a:off x="3671096" y="-412061"/>
                <a:ext cx="124512" cy="10078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53" y="1205"/>
                    </a:moveTo>
                    <a:cubicBezTo>
                      <a:pt x="2602" y="1781"/>
                      <a:pt x="1974" y="2179"/>
                      <a:pt x="1257" y="2127"/>
                    </a:cubicBezTo>
                    <a:cubicBezTo>
                      <a:pt x="539" y="2063"/>
                      <a:pt x="1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4" y="128"/>
                      <a:pt x="2692" y="641"/>
                      <a:pt x="2653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29"/>
              <p:cNvSpPr/>
              <p:nvPr/>
            </p:nvSpPr>
            <p:spPr>
              <a:xfrm>
                <a:off x="3588120" y="-880877"/>
                <a:ext cx="321871" cy="535835"/>
              </a:xfrm>
              <a:custGeom>
                <a:avLst/>
                <a:gdLst/>
                <a:ahLst/>
                <a:cxnLst/>
                <a:rect l="l" t="t" r="r" b="b"/>
                <a:pathLst>
                  <a:path w="6959" h="11585" fill="none" extrusionOk="0">
                    <a:moveTo>
                      <a:pt x="1" y="6984"/>
                    </a:moveTo>
                    <a:lnTo>
                      <a:pt x="2897" y="0"/>
                    </a:lnTo>
                    <a:lnTo>
                      <a:pt x="6959" y="4536"/>
                    </a:lnTo>
                    <a:lnTo>
                      <a:pt x="4383" y="11584"/>
                    </a:lnTo>
                  </a:path>
                </a:pathLst>
              </a:custGeom>
              <a:noFill/>
              <a:ln w="2857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29"/>
              <p:cNvSpPr/>
              <p:nvPr/>
            </p:nvSpPr>
            <p:spPr>
              <a:xfrm>
                <a:off x="3694223" y="-813348"/>
                <a:ext cx="187924" cy="21697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0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04" name="Google Shape;2004;p29"/>
            <p:cNvGrpSpPr/>
            <p:nvPr/>
          </p:nvGrpSpPr>
          <p:grpSpPr>
            <a:xfrm>
              <a:off x="6221496" y="-2494212"/>
              <a:ext cx="441017" cy="569600"/>
              <a:chOff x="6221496" y="-2494212"/>
              <a:chExt cx="441017" cy="569600"/>
            </a:xfrm>
          </p:grpSpPr>
          <p:sp>
            <p:nvSpPr>
              <p:cNvPr id="2005" name="Google Shape;2005;p29"/>
              <p:cNvSpPr/>
              <p:nvPr/>
            </p:nvSpPr>
            <p:spPr>
              <a:xfrm>
                <a:off x="6221496" y="-2236123"/>
                <a:ext cx="124512" cy="96113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8" extrusionOk="0">
                    <a:moveTo>
                      <a:pt x="1288" y="1"/>
                    </a:moveTo>
                    <a:cubicBezTo>
                      <a:pt x="636" y="1"/>
                      <a:pt x="99" y="393"/>
                      <a:pt x="52" y="930"/>
                    </a:cubicBezTo>
                    <a:cubicBezTo>
                      <a:pt x="0" y="1494"/>
                      <a:pt x="539" y="2006"/>
                      <a:pt x="1256" y="2071"/>
                    </a:cubicBezTo>
                    <a:cubicBezTo>
                      <a:pt x="1306" y="2075"/>
                      <a:pt x="1355" y="2077"/>
                      <a:pt x="1404" y="2077"/>
                    </a:cubicBezTo>
                    <a:cubicBezTo>
                      <a:pt x="2058" y="2077"/>
                      <a:pt x="2604" y="1685"/>
                      <a:pt x="2640" y="1148"/>
                    </a:cubicBezTo>
                    <a:cubicBezTo>
                      <a:pt x="2691" y="584"/>
                      <a:pt x="2153" y="71"/>
                      <a:pt x="1436" y="7"/>
                    </a:cubicBezTo>
                    <a:cubicBezTo>
                      <a:pt x="1386" y="3"/>
                      <a:pt x="1337" y="1"/>
                      <a:pt x="12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29"/>
              <p:cNvSpPr/>
              <p:nvPr/>
            </p:nvSpPr>
            <p:spPr>
              <a:xfrm>
                <a:off x="6221496" y="-2238759"/>
                <a:ext cx="124512" cy="10138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92" fill="none" extrusionOk="0">
                    <a:moveTo>
                      <a:pt x="2640" y="1205"/>
                    </a:moveTo>
                    <a:cubicBezTo>
                      <a:pt x="2602" y="1782"/>
                      <a:pt x="1974" y="2192"/>
                      <a:pt x="1256" y="2128"/>
                    </a:cubicBezTo>
                    <a:cubicBezTo>
                      <a:pt x="539" y="2063"/>
                      <a:pt x="0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3" y="128"/>
                      <a:pt x="2691" y="641"/>
                      <a:pt x="2640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29"/>
              <p:cNvSpPr/>
              <p:nvPr/>
            </p:nvSpPr>
            <p:spPr>
              <a:xfrm>
                <a:off x="6424174" y="-2022760"/>
                <a:ext cx="124512" cy="95511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65" extrusionOk="0">
                    <a:moveTo>
                      <a:pt x="1289" y="1"/>
                    </a:moveTo>
                    <a:cubicBezTo>
                      <a:pt x="634" y="1"/>
                      <a:pt x="87" y="393"/>
                      <a:pt x="39" y="917"/>
                    </a:cubicBezTo>
                    <a:cubicBezTo>
                      <a:pt x="1" y="1494"/>
                      <a:pt x="539" y="1994"/>
                      <a:pt x="1257" y="2058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3"/>
                      <a:pt x="2641" y="1148"/>
                    </a:cubicBezTo>
                    <a:cubicBezTo>
                      <a:pt x="2692" y="584"/>
                      <a:pt x="2154" y="72"/>
                      <a:pt x="1436" y="8"/>
                    </a:cubicBezTo>
                    <a:cubicBezTo>
                      <a:pt x="1387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29"/>
              <p:cNvSpPr/>
              <p:nvPr/>
            </p:nvSpPr>
            <p:spPr>
              <a:xfrm>
                <a:off x="6424174" y="-2025396"/>
                <a:ext cx="124512" cy="10078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41" y="1205"/>
                    </a:moveTo>
                    <a:cubicBezTo>
                      <a:pt x="2589" y="1769"/>
                      <a:pt x="1974" y="2179"/>
                      <a:pt x="1257" y="2115"/>
                    </a:cubicBezTo>
                    <a:cubicBezTo>
                      <a:pt x="539" y="2051"/>
                      <a:pt x="1" y="1551"/>
                      <a:pt x="39" y="974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29"/>
                      <a:pt x="2692" y="641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9" name="Google Shape;2009;p29"/>
              <p:cNvSpPr/>
              <p:nvPr/>
            </p:nvSpPr>
            <p:spPr>
              <a:xfrm>
                <a:off x="6341198" y="-2494212"/>
                <a:ext cx="321316" cy="535234"/>
              </a:xfrm>
              <a:custGeom>
                <a:avLst/>
                <a:gdLst/>
                <a:ahLst/>
                <a:cxnLst/>
                <a:rect l="l" t="t" r="r" b="b"/>
                <a:pathLst>
                  <a:path w="6947" h="11572" fill="none" extrusionOk="0">
                    <a:moveTo>
                      <a:pt x="1" y="6971"/>
                    </a:moveTo>
                    <a:lnTo>
                      <a:pt x="2884" y="0"/>
                    </a:lnTo>
                    <a:lnTo>
                      <a:pt x="6946" y="4537"/>
                    </a:lnTo>
                    <a:lnTo>
                      <a:pt x="4383" y="11572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29"/>
              <p:cNvSpPr/>
              <p:nvPr/>
            </p:nvSpPr>
            <p:spPr>
              <a:xfrm>
                <a:off x="6446699" y="-2427238"/>
                <a:ext cx="188525" cy="217572"/>
              </a:xfrm>
              <a:custGeom>
                <a:avLst/>
                <a:gdLst/>
                <a:ahLst/>
                <a:cxnLst/>
                <a:rect l="l" t="t" r="r" b="b"/>
                <a:pathLst>
                  <a:path w="4076" h="4704" fill="none" extrusionOk="0">
                    <a:moveTo>
                      <a:pt x="1" y="0"/>
                    </a:moveTo>
                    <a:lnTo>
                      <a:pt x="4076" y="4703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11" name="Google Shape;2011;p29"/>
            <p:cNvGrpSpPr/>
            <p:nvPr/>
          </p:nvGrpSpPr>
          <p:grpSpPr>
            <a:xfrm>
              <a:off x="3047014" y="-2155181"/>
              <a:ext cx="734998" cy="838697"/>
              <a:chOff x="3047014" y="-2155181"/>
              <a:chExt cx="734998" cy="838697"/>
            </a:xfrm>
          </p:grpSpPr>
          <p:sp>
            <p:nvSpPr>
              <p:cNvPr id="2012" name="Google Shape;2012;p29"/>
              <p:cNvSpPr/>
              <p:nvPr/>
            </p:nvSpPr>
            <p:spPr>
              <a:xfrm>
                <a:off x="3047014" y="-1493168"/>
                <a:ext cx="212206" cy="176685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3820" fill="none" extrusionOk="0">
                    <a:moveTo>
                      <a:pt x="4331" y="1282"/>
                    </a:moveTo>
                    <a:cubicBezTo>
                      <a:pt x="4588" y="2154"/>
                      <a:pt x="3896" y="3128"/>
                      <a:pt x="2768" y="3474"/>
                    </a:cubicBezTo>
                    <a:cubicBezTo>
                      <a:pt x="1653" y="3820"/>
                      <a:pt x="525" y="3397"/>
                      <a:pt x="256" y="2538"/>
                    </a:cubicBezTo>
                    <a:cubicBezTo>
                      <a:pt x="0" y="1667"/>
                      <a:pt x="692" y="693"/>
                      <a:pt x="1820" y="347"/>
                    </a:cubicBezTo>
                    <a:cubicBezTo>
                      <a:pt x="2935" y="1"/>
                      <a:pt x="4062" y="424"/>
                      <a:pt x="4331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29"/>
              <p:cNvSpPr/>
              <p:nvPr/>
            </p:nvSpPr>
            <p:spPr>
              <a:xfrm>
                <a:off x="3510508" y="-1728131"/>
                <a:ext cx="212808" cy="155362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359" extrusionOk="0">
                    <a:moveTo>
                      <a:pt x="2610" y="1"/>
                    </a:moveTo>
                    <a:cubicBezTo>
                      <a:pt x="2355" y="1"/>
                      <a:pt x="2087" y="40"/>
                      <a:pt x="1820" y="122"/>
                    </a:cubicBezTo>
                    <a:cubicBezTo>
                      <a:pt x="705" y="468"/>
                      <a:pt x="0" y="1442"/>
                      <a:pt x="269" y="2300"/>
                    </a:cubicBezTo>
                    <a:cubicBezTo>
                      <a:pt x="474" y="2962"/>
                      <a:pt x="1167" y="3358"/>
                      <a:pt x="1982" y="3358"/>
                    </a:cubicBezTo>
                    <a:cubicBezTo>
                      <a:pt x="2240" y="3358"/>
                      <a:pt x="2510" y="3319"/>
                      <a:pt x="2781" y="3236"/>
                    </a:cubicBezTo>
                    <a:cubicBezTo>
                      <a:pt x="3908" y="2902"/>
                      <a:pt x="4600" y="1916"/>
                      <a:pt x="4331" y="1057"/>
                    </a:cubicBezTo>
                    <a:cubicBezTo>
                      <a:pt x="4136" y="402"/>
                      <a:pt x="3433" y="1"/>
                      <a:pt x="261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29"/>
              <p:cNvSpPr/>
              <p:nvPr/>
            </p:nvSpPr>
            <p:spPr>
              <a:xfrm>
                <a:off x="3510508" y="-1738538"/>
                <a:ext cx="212808" cy="176083"/>
              </a:xfrm>
              <a:custGeom>
                <a:avLst/>
                <a:gdLst/>
                <a:ahLst/>
                <a:cxnLst/>
                <a:rect l="l" t="t" r="r" b="b"/>
                <a:pathLst>
                  <a:path w="4601" h="3807" fill="none" extrusionOk="0">
                    <a:moveTo>
                      <a:pt x="4331" y="1282"/>
                    </a:moveTo>
                    <a:cubicBezTo>
                      <a:pt x="4600" y="2141"/>
                      <a:pt x="3908" y="3127"/>
                      <a:pt x="2781" y="3461"/>
                    </a:cubicBezTo>
                    <a:cubicBezTo>
                      <a:pt x="1653" y="3807"/>
                      <a:pt x="538" y="3396"/>
                      <a:pt x="269" y="2525"/>
                    </a:cubicBezTo>
                    <a:cubicBezTo>
                      <a:pt x="0" y="1667"/>
                      <a:pt x="705" y="693"/>
                      <a:pt x="1820" y="347"/>
                    </a:cubicBezTo>
                    <a:cubicBezTo>
                      <a:pt x="2947" y="1"/>
                      <a:pt x="4075" y="424"/>
                      <a:pt x="4331" y="128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29"/>
              <p:cNvSpPr/>
              <p:nvPr/>
            </p:nvSpPr>
            <p:spPr>
              <a:xfrm>
                <a:off x="3248535" y="-2155181"/>
                <a:ext cx="533476" cy="749799"/>
              </a:xfrm>
              <a:custGeom>
                <a:avLst/>
                <a:gdLst/>
                <a:ahLst/>
                <a:cxnLst/>
                <a:rect l="l" t="t" r="r" b="b"/>
                <a:pathLst>
                  <a:path w="11534" h="16211" fill="none" extrusionOk="0">
                    <a:moveTo>
                      <a:pt x="0" y="16210"/>
                    </a:moveTo>
                    <a:lnTo>
                      <a:pt x="1640" y="4857"/>
                    </a:lnTo>
                    <a:lnTo>
                      <a:pt x="11533" y="0"/>
                    </a:lnTo>
                    <a:lnTo>
                      <a:pt x="10047" y="10675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29"/>
              <p:cNvSpPr/>
              <p:nvPr/>
            </p:nvSpPr>
            <p:spPr>
              <a:xfrm>
                <a:off x="3302465" y="-2007635"/>
                <a:ext cx="458779" cy="226498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4897" fill="none" extrusionOk="0">
                    <a:moveTo>
                      <a:pt x="0" y="4896"/>
                    </a:moveTo>
                    <a:lnTo>
                      <a:pt x="9919" y="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29"/>
              <p:cNvSpPr/>
              <p:nvPr/>
            </p:nvSpPr>
            <p:spPr>
              <a:xfrm>
                <a:off x="3047014" y="-1482761"/>
                <a:ext cx="212206" cy="155871"/>
              </a:xfrm>
              <a:custGeom>
                <a:avLst/>
                <a:gdLst/>
                <a:ahLst/>
                <a:cxnLst/>
                <a:rect l="l" t="t" r="r" b="b"/>
                <a:pathLst>
                  <a:path w="4588" h="3370" extrusionOk="0">
                    <a:moveTo>
                      <a:pt x="2604" y="1"/>
                    </a:moveTo>
                    <a:cubicBezTo>
                      <a:pt x="2349" y="1"/>
                      <a:pt x="2084" y="40"/>
                      <a:pt x="1820" y="122"/>
                    </a:cubicBezTo>
                    <a:cubicBezTo>
                      <a:pt x="692" y="468"/>
                      <a:pt x="0" y="1442"/>
                      <a:pt x="256" y="2313"/>
                    </a:cubicBezTo>
                    <a:cubicBezTo>
                      <a:pt x="462" y="2968"/>
                      <a:pt x="1167" y="3369"/>
                      <a:pt x="1984" y="3369"/>
                    </a:cubicBezTo>
                    <a:cubicBezTo>
                      <a:pt x="2238" y="3369"/>
                      <a:pt x="2504" y="3331"/>
                      <a:pt x="2768" y="3249"/>
                    </a:cubicBezTo>
                    <a:cubicBezTo>
                      <a:pt x="3896" y="2903"/>
                      <a:pt x="4588" y="1929"/>
                      <a:pt x="4331" y="1057"/>
                    </a:cubicBezTo>
                    <a:cubicBezTo>
                      <a:pt x="4126" y="402"/>
                      <a:pt x="3421" y="1"/>
                      <a:pt x="26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18" name="Google Shape;2018;p29"/>
          <p:cNvGrpSpPr/>
          <p:nvPr/>
        </p:nvGrpSpPr>
        <p:grpSpPr>
          <a:xfrm rot="1785797">
            <a:off x="6584089" y="-464980"/>
            <a:ext cx="5832729" cy="3410503"/>
            <a:chOff x="302500" y="1375325"/>
            <a:chExt cx="2796475" cy="1635150"/>
          </a:xfrm>
        </p:grpSpPr>
        <p:sp>
          <p:nvSpPr>
            <p:cNvPr id="2019" name="Google Shape;2019;p29"/>
            <p:cNvSpPr/>
            <p:nvPr/>
          </p:nvSpPr>
          <p:spPr>
            <a:xfrm>
              <a:off x="302500" y="1375325"/>
              <a:ext cx="2771800" cy="1298450"/>
            </a:xfrm>
            <a:custGeom>
              <a:avLst/>
              <a:gdLst/>
              <a:ahLst/>
              <a:cxnLst/>
              <a:rect l="l" t="t" r="r" b="b"/>
              <a:pathLst>
                <a:path w="110872" h="51938" fill="none" extrusionOk="0">
                  <a:moveTo>
                    <a:pt x="1" y="19556"/>
                  </a:moveTo>
                  <a:cubicBezTo>
                    <a:pt x="45082" y="1"/>
                    <a:pt x="69955" y="51937"/>
                    <a:pt x="110872" y="3839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9"/>
            <p:cNvSpPr/>
            <p:nvPr/>
          </p:nvSpPr>
          <p:spPr>
            <a:xfrm>
              <a:off x="345425" y="1584200"/>
              <a:ext cx="2734975" cy="1175100"/>
            </a:xfrm>
            <a:custGeom>
              <a:avLst/>
              <a:gdLst/>
              <a:ahLst/>
              <a:cxnLst/>
              <a:rect l="l" t="t" r="r" b="b"/>
              <a:pathLst>
                <a:path w="109399" h="47004" fill="none" extrusionOk="0">
                  <a:moveTo>
                    <a:pt x="1" y="17480"/>
                  </a:moveTo>
                  <a:cubicBezTo>
                    <a:pt x="44019" y="1"/>
                    <a:pt x="71967" y="47004"/>
                    <a:pt x="109398" y="322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9"/>
            <p:cNvSpPr/>
            <p:nvPr/>
          </p:nvSpPr>
          <p:spPr>
            <a:xfrm>
              <a:off x="387725" y="1788275"/>
              <a:ext cx="2699075" cy="1055925"/>
            </a:xfrm>
            <a:custGeom>
              <a:avLst/>
              <a:gdLst/>
              <a:ahLst/>
              <a:cxnLst/>
              <a:rect l="l" t="t" r="r" b="b"/>
              <a:pathLst>
                <a:path w="107963" h="42237" fill="none" extrusionOk="0">
                  <a:moveTo>
                    <a:pt x="0" y="15660"/>
                  </a:moveTo>
                  <a:cubicBezTo>
                    <a:pt x="43134" y="1"/>
                    <a:pt x="73914" y="42237"/>
                    <a:pt x="107962" y="2621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9"/>
            <p:cNvSpPr/>
            <p:nvPr/>
          </p:nvSpPr>
          <p:spPr>
            <a:xfrm>
              <a:off x="432575" y="1989150"/>
              <a:ext cx="2660300" cy="938675"/>
            </a:xfrm>
            <a:custGeom>
              <a:avLst/>
              <a:gdLst/>
              <a:ahLst/>
              <a:cxnLst/>
              <a:rect l="l" t="t" r="r" b="b"/>
              <a:pathLst>
                <a:path w="106412" h="37547" fill="none" extrusionOk="0">
                  <a:moveTo>
                    <a:pt x="0" y="13993"/>
                  </a:moveTo>
                  <a:cubicBezTo>
                    <a:pt x="42352" y="0"/>
                    <a:pt x="75721" y="37546"/>
                    <a:pt x="106412" y="2034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9"/>
            <p:cNvSpPr/>
            <p:nvPr/>
          </p:nvSpPr>
          <p:spPr>
            <a:xfrm>
              <a:off x="476450" y="2184250"/>
              <a:ext cx="2622525" cy="826225"/>
            </a:xfrm>
            <a:custGeom>
              <a:avLst/>
              <a:gdLst/>
              <a:ahLst/>
              <a:cxnLst/>
              <a:rect l="l" t="t" r="r" b="b"/>
              <a:pathLst>
                <a:path w="104901" h="33049" fill="none" extrusionOk="0">
                  <a:moveTo>
                    <a:pt x="1" y="12622"/>
                  </a:moveTo>
                  <a:cubicBezTo>
                    <a:pt x="41763" y="0"/>
                    <a:pt x="77477" y="33048"/>
                    <a:pt x="104900" y="1472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9"/>
            <p:cNvSpPr/>
            <p:nvPr/>
          </p:nvSpPr>
          <p:spPr>
            <a:xfrm>
              <a:off x="302500" y="1864200"/>
              <a:ext cx="173975" cy="635625"/>
            </a:xfrm>
            <a:custGeom>
              <a:avLst/>
              <a:gdLst/>
              <a:ahLst/>
              <a:cxnLst/>
              <a:rect l="l" t="t" r="r" b="b"/>
              <a:pathLst>
                <a:path w="6959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9"/>
            <p:cNvSpPr/>
            <p:nvPr/>
          </p:nvSpPr>
          <p:spPr>
            <a:xfrm>
              <a:off x="352475" y="1846575"/>
              <a:ext cx="174000" cy="635625"/>
            </a:xfrm>
            <a:custGeom>
              <a:avLst/>
              <a:gdLst/>
              <a:ahLst/>
              <a:cxnLst/>
              <a:rect l="l" t="t" r="r" b="b"/>
              <a:pathLst>
                <a:path w="6960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6" name="Google Shape;2026;p29"/>
          <p:cNvGrpSpPr/>
          <p:nvPr/>
        </p:nvGrpSpPr>
        <p:grpSpPr>
          <a:xfrm rot="-577190">
            <a:off x="8462392" y="1274296"/>
            <a:ext cx="1318801" cy="889832"/>
            <a:chOff x="192771" y="3915943"/>
            <a:chExt cx="674372" cy="454968"/>
          </a:xfrm>
        </p:grpSpPr>
        <p:sp>
          <p:nvSpPr>
            <p:cNvPr id="2027" name="Google Shape;2027;p29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9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9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0" name="Google Shape;2030;p29"/>
          <p:cNvGrpSpPr/>
          <p:nvPr/>
        </p:nvGrpSpPr>
        <p:grpSpPr>
          <a:xfrm rot="515670">
            <a:off x="9133416" y="1937909"/>
            <a:ext cx="1602771" cy="680323"/>
            <a:chOff x="-1548595" y="5064988"/>
            <a:chExt cx="762313" cy="323577"/>
          </a:xfrm>
        </p:grpSpPr>
        <p:sp>
          <p:nvSpPr>
            <p:cNvPr id="2031" name="Google Shape;2031;p29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9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9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9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9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9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7" name="Google Shape;2037;p29"/>
          <p:cNvGrpSpPr/>
          <p:nvPr/>
        </p:nvGrpSpPr>
        <p:grpSpPr>
          <a:xfrm rot="-2376515">
            <a:off x="8181027" y="-41911"/>
            <a:ext cx="1881539" cy="1210388"/>
            <a:chOff x="-30260" y="4314762"/>
            <a:chExt cx="1135405" cy="730436"/>
          </a:xfrm>
        </p:grpSpPr>
        <p:sp>
          <p:nvSpPr>
            <p:cNvPr id="2038" name="Google Shape;2038;p29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9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9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9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9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9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4" name="Google Shape;2044;p29"/>
          <p:cNvGrpSpPr/>
          <p:nvPr/>
        </p:nvGrpSpPr>
        <p:grpSpPr>
          <a:xfrm rot="314250">
            <a:off x="7387517" y="-1183286"/>
            <a:ext cx="1002277" cy="2228852"/>
            <a:chOff x="442825" y="1623300"/>
            <a:chExt cx="489525" cy="1088600"/>
          </a:xfrm>
        </p:grpSpPr>
        <p:sp>
          <p:nvSpPr>
            <p:cNvPr id="2045" name="Google Shape;2045;p29"/>
            <p:cNvSpPr/>
            <p:nvPr/>
          </p:nvSpPr>
          <p:spPr>
            <a:xfrm>
              <a:off x="442825" y="1623300"/>
              <a:ext cx="489525" cy="1084100"/>
            </a:xfrm>
            <a:custGeom>
              <a:avLst/>
              <a:gdLst/>
              <a:ahLst/>
              <a:cxnLst/>
              <a:rect l="l" t="t" r="r" b="b"/>
              <a:pathLst>
                <a:path w="19581" h="43364" fill="none" extrusionOk="0">
                  <a:moveTo>
                    <a:pt x="12815" y="27705"/>
                  </a:moveTo>
                  <a:cubicBezTo>
                    <a:pt x="8189" y="29909"/>
                    <a:pt x="5869" y="21759"/>
                    <a:pt x="11662" y="19516"/>
                  </a:cubicBezTo>
                  <a:cubicBezTo>
                    <a:pt x="18389" y="16902"/>
                    <a:pt x="19581" y="27987"/>
                    <a:pt x="14378" y="31190"/>
                  </a:cubicBezTo>
                  <a:cubicBezTo>
                    <a:pt x="9176" y="34394"/>
                    <a:pt x="0" y="29332"/>
                    <a:pt x="6613" y="19158"/>
                  </a:cubicBezTo>
                  <a:cubicBezTo>
                    <a:pt x="10995" y="12430"/>
                    <a:pt x="12597" y="3498"/>
                    <a:pt x="7830" y="1000"/>
                  </a:cubicBezTo>
                  <a:cubicBezTo>
                    <a:pt x="5908" y="0"/>
                    <a:pt x="4268" y="8688"/>
                    <a:pt x="11598" y="23143"/>
                  </a:cubicBezTo>
                  <a:cubicBezTo>
                    <a:pt x="18940" y="37597"/>
                    <a:pt x="17505" y="42505"/>
                    <a:pt x="13238" y="43364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9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extrusionOk="0">
                  <a:moveTo>
                    <a:pt x="3025" y="1"/>
                  </a:moveTo>
                  <a:cubicBezTo>
                    <a:pt x="1359" y="1"/>
                    <a:pt x="1" y="1257"/>
                    <a:pt x="1" y="2807"/>
                  </a:cubicBezTo>
                  <a:cubicBezTo>
                    <a:pt x="1" y="4358"/>
                    <a:pt x="1359" y="5626"/>
                    <a:pt x="3025" y="5626"/>
                  </a:cubicBezTo>
                  <a:cubicBezTo>
                    <a:pt x="4691" y="5626"/>
                    <a:pt x="6049" y="4358"/>
                    <a:pt x="6049" y="2807"/>
                  </a:cubicBezTo>
                  <a:cubicBezTo>
                    <a:pt x="6049" y="1257"/>
                    <a:pt x="4691" y="1"/>
                    <a:pt x="30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9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fill="none" extrusionOk="0">
                  <a:moveTo>
                    <a:pt x="6049" y="2807"/>
                  </a:moveTo>
                  <a:cubicBezTo>
                    <a:pt x="6049" y="4358"/>
                    <a:pt x="4691" y="5626"/>
                    <a:pt x="3025" y="5626"/>
                  </a:cubicBezTo>
                  <a:cubicBezTo>
                    <a:pt x="1359" y="5626"/>
                    <a:pt x="1" y="4358"/>
                    <a:pt x="1" y="2807"/>
                  </a:cubicBezTo>
                  <a:cubicBezTo>
                    <a:pt x="1" y="1257"/>
                    <a:pt x="1359" y="1"/>
                    <a:pt x="3025" y="1"/>
                  </a:cubicBezTo>
                  <a:cubicBezTo>
                    <a:pt x="4691" y="1"/>
                    <a:pt x="6049" y="1257"/>
                    <a:pt x="6049" y="2807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4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59699166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Google Shape;2049;p30"/>
          <p:cNvSpPr/>
          <p:nvPr/>
        </p:nvSpPr>
        <p:spPr>
          <a:xfrm rot="10800000" flipH="1">
            <a:off x="290375" y="-1206342"/>
            <a:ext cx="8947373" cy="7396743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50" name="Google Shape;2050;p30"/>
          <p:cNvGrpSpPr/>
          <p:nvPr/>
        </p:nvGrpSpPr>
        <p:grpSpPr>
          <a:xfrm rot="-2182599">
            <a:off x="3874267" y="2766992"/>
            <a:ext cx="9878826" cy="3124162"/>
            <a:chOff x="-1441184" y="3615617"/>
            <a:chExt cx="11189918" cy="3538793"/>
          </a:xfrm>
        </p:grpSpPr>
        <p:grpSp>
          <p:nvGrpSpPr>
            <p:cNvPr id="2051" name="Google Shape;2051;p30"/>
            <p:cNvGrpSpPr/>
            <p:nvPr/>
          </p:nvGrpSpPr>
          <p:grpSpPr>
            <a:xfrm>
              <a:off x="-1441184" y="3615617"/>
              <a:ext cx="11189918" cy="3538793"/>
              <a:chOff x="-2247300" y="3512811"/>
              <a:chExt cx="12801645" cy="4048499"/>
            </a:xfrm>
          </p:grpSpPr>
          <p:sp>
            <p:nvSpPr>
              <p:cNvPr id="2052" name="Google Shape;2052;p30"/>
              <p:cNvSpPr/>
              <p:nvPr/>
            </p:nvSpPr>
            <p:spPr>
              <a:xfrm>
                <a:off x="-2247300" y="3512811"/>
                <a:ext cx="12801645" cy="1688725"/>
              </a:xfrm>
              <a:custGeom>
                <a:avLst/>
                <a:gdLst/>
                <a:ahLst/>
                <a:cxnLst/>
                <a:rect l="l" t="t" r="r" b="b"/>
                <a:pathLst>
                  <a:path w="197984" h="26117" fill="none" extrusionOk="0">
                    <a:moveTo>
                      <a:pt x="197984" y="26116"/>
                    </a:moveTo>
                    <a:cubicBezTo>
                      <a:pt x="177481" y="6472"/>
                      <a:pt x="154299" y="4549"/>
                      <a:pt x="142100" y="5959"/>
                    </a:cubicBezTo>
                    <a:cubicBezTo>
                      <a:pt x="119995" y="8522"/>
                      <a:pt x="114190" y="21567"/>
                      <a:pt x="96672" y="22490"/>
                    </a:cubicBezTo>
                    <a:cubicBezTo>
                      <a:pt x="79155" y="23412"/>
                      <a:pt x="64547" y="0"/>
                      <a:pt x="30409" y="4383"/>
                    </a:cubicBezTo>
                    <a:cubicBezTo>
                      <a:pt x="21669" y="5511"/>
                      <a:pt x="4049" y="8176"/>
                      <a:pt x="0" y="198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30"/>
              <p:cNvSpPr/>
              <p:nvPr/>
            </p:nvSpPr>
            <p:spPr>
              <a:xfrm>
                <a:off x="-2244002" y="3666057"/>
                <a:ext cx="12672390" cy="1858587"/>
              </a:xfrm>
              <a:custGeom>
                <a:avLst/>
                <a:gdLst/>
                <a:ahLst/>
                <a:cxnLst/>
                <a:rect l="l" t="t" r="r" b="b"/>
                <a:pathLst>
                  <a:path w="195985" h="28744" fill="none" extrusionOk="0">
                    <a:moveTo>
                      <a:pt x="195985" y="28744"/>
                    </a:moveTo>
                    <a:cubicBezTo>
                      <a:pt x="176725" y="8843"/>
                      <a:pt x="155914" y="4922"/>
                      <a:pt x="142907" y="6767"/>
                    </a:cubicBezTo>
                    <a:cubicBezTo>
                      <a:pt x="121648" y="9778"/>
                      <a:pt x="111051" y="27885"/>
                      <a:pt x="89599" y="23413"/>
                    </a:cubicBezTo>
                    <a:cubicBezTo>
                      <a:pt x="73286" y="20017"/>
                      <a:pt x="57601" y="1"/>
                      <a:pt x="29281" y="3576"/>
                    </a:cubicBezTo>
                    <a:cubicBezTo>
                      <a:pt x="20529" y="4665"/>
                      <a:pt x="4216" y="8984"/>
                      <a:pt x="0" y="405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30"/>
              <p:cNvSpPr/>
              <p:nvPr/>
            </p:nvSpPr>
            <p:spPr>
              <a:xfrm>
                <a:off x="-2240705" y="3822665"/>
                <a:ext cx="12542359" cy="2283662"/>
              </a:xfrm>
              <a:custGeom>
                <a:avLst/>
                <a:gdLst/>
                <a:ahLst/>
                <a:cxnLst/>
                <a:rect l="l" t="t" r="r" b="b"/>
                <a:pathLst>
                  <a:path w="193974" h="35318" fill="none" extrusionOk="0">
                    <a:moveTo>
                      <a:pt x="193973" y="31319"/>
                    </a:moveTo>
                    <a:cubicBezTo>
                      <a:pt x="175969" y="11162"/>
                      <a:pt x="157516" y="5204"/>
                      <a:pt x="143715" y="7510"/>
                    </a:cubicBezTo>
                    <a:cubicBezTo>
                      <a:pt x="123289" y="10919"/>
                      <a:pt x="108065" y="35317"/>
                      <a:pt x="82526" y="24297"/>
                    </a:cubicBezTo>
                    <a:cubicBezTo>
                      <a:pt x="67482" y="17800"/>
                      <a:pt x="50656" y="1"/>
                      <a:pt x="28167" y="2718"/>
                    </a:cubicBezTo>
                    <a:cubicBezTo>
                      <a:pt x="19389" y="3781"/>
                      <a:pt x="4383" y="9740"/>
                      <a:pt x="1" y="606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30"/>
              <p:cNvSpPr/>
              <p:nvPr/>
            </p:nvSpPr>
            <p:spPr>
              <a:xfrm>
                <a:off x="-2237407" y="3974295"/>
                <a:ext cx="12413103" cy="2837151"/>
              </a:xfrm>
              <a:custGeom>
                <a:avLst/>
                <a:gdLst/>
                <a:ahLst/>
                <a:cxnLst/>
                <a:rect l="l" t="t" r="r" b="b"/>
                <a:pathLst>
                  <a:path w="191975" h="43878" fill="none" extrusionOk="0">
                    <a:moveTo>
                      <a:pt x="191974" y="33959"/>
                    </a:moveTo>
                    <a:cubicBezTo>
                      <a:pt x="175213" y="13559"/>
                      <a:pt x="159118" y="5537"/>
                      <a:pt x="144522" y="8343"/>
                    </a:cubicBezTo>
                    <a:cubicBezTo>
                      <a:pt x="124916" y="12085"/>
                      <a:pt x="104477" y="43877"/>
                      <a:pt x="75452" y="25245"/>
                    </a:cubicBezTo>
                    <a:cubicBezTo>
                      <a:pt x="61344" y="16198"/>
                      <a:pt x="43711" y="1"/>
                      <a:pt x="27039" y="1936"/>
                    </a:cubicBezTo>
                    <a:cubicBezTo>
                      <a:pt x="18236" y="2961"/>
                      <a:pt x="4537" y="10573"/>
                      <a:pt x="1" y="81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30"/>
              <p:cNvSpPr/>
              <p:nvPr/>
            </p:nvSpPr>
            <p:spPr>
              <a:xfrm>
                <a:off x="-2234045" y="4125148"/>
                <a:ext cx="12283784" cy="3436162"/>
              </a:xfrm>
              <a:custGeom>
                <a:avLst/>
                <a:gdLst/>
                <a:ahLst/>
                <a:cxnLst/>
                <a:rect l="l" t="t" r="r" b="b"/>
                <a:pathLst>
                  <a:path w="189975" h="53142" fill="none" extrusionOk="0">
                    <a:moveTo>
                      <a:pt x="189975" y="36624"/>
                    </a:moveTo>
                    <a:cubicBezTo>
                      <a:pt x="174456" y="15980"/>
                      <a:pt x="160719" y="5856"/>
                      <a:pt x="145329" y="9175"/>
                    </a:cubicBezTo>
                    <a:cubicBezTo>
                      <a:pt x="126543" y="13237"/>
                      <a:pt x="100030" y="53141"/>
                      <a:pt x="68378" y="26218"/>
                    </a:cubicBezTo>
                    <a:cubicBezTo>
                      <a:pt x="54872" y="14737"/>
                      <a:pt x="36752" y="0"/>
                      <a:pt x="25924" y="1166"/>
                    </a:cubicBezTo>
                    <a:cubicBezTo>
                      <a:pt x="17095" y="2127"/>
                      <a:pt x="4703" y="11418"/>
                      <a:pt x="0" y="10239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57" name="Google Shape;2057;p30"/>
            <p:cNvGrpSpPr/>
            <p:nvPr/>
          </p:nvGrpSpPr>
          <p:grpSpPr>
            <a:xfrm>
              <a:off x="662829" y="4750538"/>
              <a:ext cx="344770" cy="520773"/>
              <a:chOff x="159762" y="4811199"/>
              <a:chExt cx="394428" cy="595782"/>
            </a:xfrm>
          </p:grpSpPr>
          <p:sp>
            <p:nvSpPr>
              <p:cNvPr id="2058" name="Google Shape;2058;p30"/>
              <p:cNvSpPr/>
              <p:nvPr/>
            </p:nvSpPr>
            <p:spPr>
              <a:xfrm>
                <a:off x="344498" y="5198129"/>
                <a:ext cx="209692" cy="194239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04" extrusionOk="0">
                    <a:moveTo>
                      <a:pt x="1963" y="0"/>
                    </a:moveTo>
                    <a:cubicBezTo>
                      <a:pt x="1465" y="0"/>
                      <a:pt x="917" y="284"/>
                      <a:pt x="552" y="795"/>
                    </a:cubicBezTo>
                    <a:cubicBezTo>
                      <a:pt x="1" y="1551"/>
                      <a:pt x="65" y="2487"/>
                      <a:pt x="718" y="2858"/>
                    </a:cubicBezTo>
                    <a:cubicBezTo>
                      <a:pt x="892" y="2957"/>
                      <a:pt x="1085" y="3003"/>
                      <a:pt x="1284" y="3003"/>
                    </a:cubicBezTo>
                    <a:cubicBezTo>
                      <a:pt x="1836" y="3003"/>
                      <a:pt x="2436" y="2648"/>
                      <a:pt x="2794" y="2064"/>
                    </a:cubicBezTo>
                    <a:cubicBezTo>
                      <a:pt x="3243" y="1321"/>
                      <a:pt x="3115" y="475"/>
                      <a:pt x="2525" y="142"/>
                    </a:cubicBezTo>
                    <a:cubicBezTo>
                      <a:pt x="2356" y="46"/>
                      <a:pt x="2163" y="0"/>
                      <a:pt x="19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30"/>
              <p:cNvSpPr/>
              <p:nvPr/>
            </p:nvSpPr>
            <p:spPr>
              <a:xfrm>
                <a:off x="344498" y="5185714"/>
                <a:ext cx="209692" cy="221267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422" fill="none" extrusionOk="0">
                    <a:moveTo>
                      <a:pt x="718" y="3050"/>
                    </a:moveTo>
                    <a:cubicBezTo>
                      <a:pt x="65" y="2679"/>
                      <a:pt x="1" y="1743"/>
                      <a:pt x="552" y="987"/>
                    </a:cubicBezTo>
                    <a:cubicBezTo>
                      <a:pt x="1064" y="270"/>
                      <a:pt x="1936" y="1"/>
                      <a:pt x="2525" y="334"/>
                    </a:cubicBezTo>
                    <a:cubicBezTo>
                      <a:pt x="3115" y="667"/>
                      <a:pt x="3243" y="1513"/>
                      <a:pt x="2794" y="2256"/>
                    </a:cubicBezTo>
                    <a:cubicBezTo>
                      <a:pt x="2307" y="3050"/>
                      <a:pt x="1372" y="3422"/>
                      <a:pt x="718" y="305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30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30"/>
              <p:cNvSpPr/>
              <p:nvPr/>
            </p:nvSpPr>
            <p:spPr>
              <a:xfrm>
                <a:off x="159762" y="4811199"/>
                <a:ext cx="362937" cy="406905"/>
              </a:xfrm>
              <a:custGeom>
                <a:avLst/>
                <a:gdLst/>
                <a:ahLst/>
                <a:cxnLst/>
                <a:rect l="l" t="t" r="r" b="b"/>
                <a:pathLst>
                  <a:path w="5613" h="6293" fill="none" extrusionOk="0">
                    <a:moveTo>
                      <a:pt x="5613" y="6292"/>
                    </a:moveTo>
                    <a:lnTo>
                      <a:pt x="0" y="0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62" name="Google Shape;2062;p30"/>
            <p:cNvSpPr/>
            <p:nvPr/>
          </p:nvSpPr>
          <p:spPr>
            <a:xfrm>
              <a:off x="4962505" y="4709666"/>
              <a:ext cx="405608" cy="447655"/>
            </a:xfrm>
            <a:custGeom>
              <a:avLst/>
              <a:gdLst/>
              <a:ahLst/>
              <a:cxnLst/>
              <a:rect l="l" t="t" r="r" b="b"/>
              <a:pathLst>
                <a:path w="7177" h="7921" fill="none" extrusionOk="0">
                  <a:moveTo>
                    <a:pt x="2000" y="4294"/>
                  </a:moveTo>
                  <a:cubicBezTo>
                    <a:pt x="3255" y="3986"/>
                    <a:pt x="2051" y="1039"/>
                    <a:pt x="936" y="2102"/>
                  </a:cubicBezTo>
                  <a:cubicBezTo>
                    <a:pt x="1" y="3012"/>
                    <a:pt x="821" y="6152"/>
                    <a:pt x="2474" y="5229"/>
                  </a:cubicBezTo>
                  <a:cubicBezTo>
                    <a:pt x="3871" y="4447"/>
                    <a:pt x="4037" y="1923"/>
                    <a:pt x="4063" y="1"/>
                  </a:cubicBezTo>
                  <a:cubicBezTo>
                    <a:pt x="5331" y="4486"/>
                    <a:pt x="7177" y="7920"/>
                    <a:pt x="7177" y="7920"/>
                  </a:cubicBezTo>
                </a:path>
              </a:pathLst>
            </a:custGeom>
            <a:noFill/>
            <a:ln w="2857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63" name="Google Shape;2063;p30"/>
            <p:cNvGrpSpPr/>
            <p:nvPr/>
          </p:nvGrpSpPr>
          <p:grpSpPr>
            <a:xfrm>
              <a:off x="4997573" y="3858851"/>
              <a:ext cx="451309" cy="496187"/>
              <a:chOff x="5118856" y="3486300"/>
              <a:chExt cx="516312" cy="567655"/>
            </a:xfrm>
          </p:grpSpPr>
          <p:sp>
            <p:nvSpPr>
              <p:cNvPr id="2064" name="Google Shape;2064;p30"/>
              <p:cNvSpPr/>
              <p:nvPr/>
            </p:nvSpPr>
            <p:spPr>
              <a:xfrm>
                <a:off x="5118856" y="3904138"/>
                <a:ext cx="198959" cy="143222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215" extrusionOk="0">
                    <a:moveTo>
                      <a:pt x="1613" y="0"/>
                    </a:moveTo>
                    <a:cubicBezTo>
                      <a:pt x="1463" y="0"/>
                      <a:pt x="1308" y="20"/>
                      <a:pt x="1154" y="61"/>
                    </a:cubicBezTo>
                    <a:cubicBezTo>
                      <a:pt x="424" y="253"/>
                      <a:pt x="1" y="855"/>
                      <a:pt x="154" y="1406"/>
                    </a:cubicBezTo>
                    <a:cubicBezTo>
                      <a:pt x="298" y="1891"/>
                      <a:pt x="838" y="2215"/>
                      <a:pt x="1460" y="2215"/>
                    </a:cubicBezTo>
                    <a:cubicBezTo>
                      <a:pt x="1561" y="2215"/>
                      <a:pt x="1665" y="2206"/>
                      <a:pt x="1769" y="2188"/>
                    </a:cubicBezTo>
                    <a:cubicBezTo>
                      <a:pt x="2551" y="2047"/>
                      <a:pt x="3076" y="1419"/>
                      <a:pt x="2897" y="804"/>
                    </a:cubicBezTo>
                    <a:cubicBezTo>
                      <a:pt x="2753" y="312"/>
                      <a:pt x="2216" y="0"/>
                      <a:pt x="161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30"/>
              <p:cNvSpPr/>
              <p:nvPr/>
            </p:nvSpPr>
            <p:spPr>
              <a:xfrm>
                <a:off x="5118856" y="3894762"/>
                <a:ext cx="198959" cy="159193"/>
              </a:xfrm>
              <a:custGeom>
                <a:avLst/>
                <a:gdLst/>
                <a:ahLst/>
                <a:cxnLst/>
                <a:rect l="l" t="t" r="r" b="b"/>
                <a:pathLst>
                  <a:path w="3077" h="2462" fill="none" extrusionOk="0">
                    <a:moveTo>
                      <a:pt x="2897" y="949"/>
                    </a:moveTo>
                    <a:cubicBezTo>
                      <a:pt x="3076" y="1564"/>
                      <a:pt x="2551" y="2192"/>
                      <a:pt x="1769" y="2333"/>
                    </a:cubicBezTo>
                    <a:cubicBezTo>
                      <a:pt x="1026" y="2461"/>
                      <a:pt x="321" y="2115"/>
                      <a:pt x="154" y="1551"/>
                    </a:cubicBezTo>
                    <a:cubicBezTo>
                      <a:pt x="1" y="1000"/>
                      <a:pt x="424" y="398"/>
                      <a:pt x="1154" y="206"/>
                    </a:cubicBezTo>
                    <a:cubicBezTo>
                      <a:pt x="1923" y="1"/>
                      <a:pt x="2717" y="334"/>
                      <a:pt x="2897" y="94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30"/>
              <p:cNvSpPr/>
              <p:nvPr/>
            </p:nvSpPr>
            <p:spPr>
              <a:xfrm>
                <a:off x="5306114" y="3486300"/>
                <a:ext cx="329055" cy="550192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8509" fill="none" extrusionOk="0">
                    <a:moveTo>
                      <a:pt x="1" y="7740"/>
                    </a:moveTo>
                    <a:lnTo>
                      <a:pt x="3704" y="0"/>
                    </a:lnTo>
                    <a:cubicBezTo>
                      <a:pt x="3704" y="0"/>
                      <a:pt x="5088" y="8509"/>
                      <a:pt x="2295" y="5895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67" name="Google Shape;2067;p30"/>
            <p:cNvGrpSpPr/>
            <p:nvPr/>
          </p:nvGrpSpPr>
          <p:grpSpPr>
            <a:xfrm>
              <a:off x="5686382" y="4111749"/>
              <a:ext cx="499065" cy="935063"/>
              <a:chOff x="5906877" y="4080403"/>
              <a:chExt cx="570948" cy="1069743"/>
            </a:xfrm>
          </p:grpSpPr>
          <p:sp>
            <p:nvSpPr>
              <p:cNvPr id="2068" name="Google Shape;2068;p30"/>
              <p:cNvSpPr/>
              <p:nvPr/>
            </p:nvSpPr>
            <p:spPr>
              <a:xfrm>
                <a:off x="5941665" y="4813591"/>
                <a:ext cx="280948" cy="315218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875" extrusionOk="0">
                    <a:moveTo>
                      <a:pt x="2528" y="1"/>
                    </a:moveTo>
                    <a:cubicBezTo>
                      <a:pt x="1809" y="1"/>
                      <a:pt x="1046" y="548"/>
                      <a:pt x="603" y="1463"/>
                    </a:cubicBezTo>
                    <a:cubicBezTo>
                      <a:pt x="0" y="2680"/>
                      <a:pt x="218" y="4102"/>
                      <a:pt x="1064" y="4654"/>
                    </a:cubicBezTo>
                    <a:cubicBezTo>
                      <a:pt x="1294" y="4803"/>
                      <a:pt x="1549" y="4874"/>
                      <a:pt x="1811" y="4874"/>
                    </a:cubicBezTo>
                    <a:cubicBezTo>
                      <a:pt x="2514" y="4874"/>
                      <a:pt x="3269" y="4361"/>
                      <a:pt x="3717" y="3475"/>
                    </a:cubicBezTo>
                    <a:cubicBezTo>
                      <a:pt x="4345" y="2232"/>
                      <a:pt x="4152" y="771"/>
                      <a:pt x="3268" y="220"/>
                    </a:cubicBezTo>
                    <a:cubicBezTo>
                      <a:pt x="3038" y="71"/>
                      <a:pt x="2786" y="1"/>
                      <a:pt x="25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30"/>
              <p:cNvSpPr/>
              <p:nvPr/>
            </p:nvSpPr>
            <p:spPr>
              <a:xfrm>
                <a:off x="5941665" y="4791283"/>
                <a:ext cx="280948" cy="358863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5550" fill="none" extrusionOk="0">
                    <a:moveTo>
                      <a:pt x="3268" y="565"/>
                    </a:moveTo>
                    <a:cubicBezTo>
                      <a:pt x="4152" y="1116"/>
                      <a:pt x="4345" y="2577"/>
                      <a:pt x="3717" y="3820"/>
                    </a:cubicBezTo>
                    <a:cubicBezTo>
                      <a:pt x="3102" y="5037"/>
                      <a:pt x="1910" y="5550"/>
                      <a:pt x="1064" y="4999"/>
                    </a:cubicBezTo>
                    <a:cubicBezTo>
                      <a:pt x="218" y="4447"/>
                      <a:pt x="0" y="3025"/>
                      <a:pt x="603" y="1808"/>
                    </a:cubicBezTo>
                    <a:cubicBezTo>
                      <a:pt x="1205" y="565"/>
                      <a:pt x="2397" y="1"/>
                      <a:pt x="3268" y="56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30"/>
              <p:cNvSpPr/>
              <p:nvPr/>
            </p:nvSpPr>
            <p:spPr>
              <a:xfrm>
                <a:off x="5906877" y="4080403"/>
                <a:ext cx="570948" cy="786330"/>
              </a:xfrm>
              <a:custGeom>
                <a:avLst/>
                <a:gdLst/>
                <a:ahLst/>
                <a:cxnLst/>
                <a:rect l="l" t="t" r="r" b="b"/>
                <a:pathLst>
                  <a:path w="8830" h="12161" fill="none" extrusionOk="0">
                    <a:moveTo>
                      <a:pt x="4344" y="12161"/>
                    </a:moveTo>
                    <a:lnTo>
                      <a:pt x="0" y="0"/>
                    </a:lnTo>
                    <a:cubicBezTo>
                      <a:pt x="0" y="0"/>
                      <a:pt x="8829" y="6279"/>
                      <a:pt x="3716" y="6228"/>
                    </a:cubicBez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71" name="Google Shape;2071;p30"/>
            <p:cNvSpPr/>
            <p:nvPr/>
          </p:nvSpPr>
          <p:spPr>
            <a:xfrm>
              <a:off x="-1046396" y="4354181"/>
              <a:ext cx="260082" cy="164685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72" name="Google Shape;2072;p30"/>
            <p:cNvGrpSpPr/>
            <p:nvPr/>
          </p:nvGrpSpPr>
          <p:grpSpPr>
            <a:xfrm>
              <a:off x="-1046505" y="3943715"/>
              <a:ext cx="431019" cy="586675"/>
              <a:chOff x="-1795774" y="3888167"/>
              <a:chExt cx="493101" cy="671176"/>
            </a:xfrm>
          </p:grpSpPr>
          <p:sp>
            <p:nvSpPr>
              <p:cNvPr id="2073" name="Google Shape;2073;p30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30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75" name="Google Shape;2075;p30"/>
            <p:cNvGrpSpPr/>
            <p:nvPr/>
          </p:nvGrpSpPr>
          <p:grpSpPr>
            <a:xfrm>
              <a:off x="1308118" y="4251523"/>
              <a:ext cx="846041" cy="570058"/>
              <a:chOff x="897994" y="4240309"/>
              <a:chExt cx="967900" cy="652165"/>
            </a:xfrm>
          </p:grpSpPr>
          <p:sp>
            <p:nvSpPr>
              <p:cNvPr id="2076" name="Google Shape;2076;p30"/>
              <p:cNvSpPr/>
              <p:nvPr/>
            </p:nvSpPr>
            <p:spPr>
              <a:xfrm>
                <a:off x="897994" y="4634158"/>
                <a:ext cx="370437" cy="243057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3759" extrusionOk="0">
                    <a:moveTo>
                      <a:pt x="2551" y="1"/>
                    </a:moveTo>
                    <a:cubicBezTo>
                      <a:pt x="1500" y="1"/>
                      <a:pt x="589" y="473"/>
                      <a:pt x="334" y="1239"/>
                    </a:cubicBezTo>
                    <a:cubicBezTo>
                      <a:pt x="1" y="2213"/>
                      <a:pt x="847" y="3277"/>
                      <a:pt x="2205" y="3635"/>
                    </a:cubicBezTo>
                    <a:cubicBezTo>
                      <a:pt x="2518" y="3719"/>
                      <a:pt x="2834" y="3759"/>
                      <a:pt x="3139" y="3759"/>
                    </a:cubicBezTo>
                    <a:cubicBezTo>
                      <a:pt x="4142" y="3759"/>
                      <a:pt x="5027" y="3328"/>
                      <a:pt x="5332" y="2610"/>
                    </a:cubicBezTo>
                    <a:cubicBezTo>
                      <a:pt x="5729" y="1649"/>
                      <a:pt x="4947" y="522"/>
                      <a:pt x="3538" y="137"/>
                    </a:cubicBezTo>
                    <a:cubicBezTo>
                      <a:pt x="3205" y="44"/>
                      <a:pt x="2872" y="1"/>
                      <a:pt x="25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30"/>
              <p:cNvSpPr/>
              <p:nvPr/>
            </p:nvSpPr>
            <p:spPr>
              <a:xfrm>
                <a:off x="897994" y="4617281"/>
                <a:ext cx="370437" cy="275193"/>
              </a:xfrm>
              <a:custGeom>
                <a:avLst/>
                <a:gdLst/>
                <a:ahLst/>
                <a:cxnLst/>
                <a:rect l="l" t="t" r="r" b="b"/>
                <a:pathLst>
                  <a:path w="5729" h="4256" fill="none" extrusionOk="0">
                    <a:moveTo>
                      <a:pt x="5332" y="2871"/>
                    </a:moveTo>
                    <a:cubicBezTo>
                      <a:pt x="4934" y="3807"/>
                      <a:pt x="3550" y="4255"/>
                      <a:pt x="2205" y="3896"/>
                    </a:cubicBezTo>
                    <a:cubicBezTo>
                      <a:pt x="847" y="3538"/>
                      <a:pt x="1" y="2474"/>
                      <a:pt x="334" y="1500"/>
                    </a:cubicBezTo>
                    <a:cubicBezTo>
                      <a:pt x="667" y="501"/>
                      <a:pt x="2115" y="1"/>
                      <a:pt x="3538" y="398"/>
                    </a:cubicBezTo>
                    <a:cubicBezTo>
                      <a:pt x="4947" y="783"/>
                      <a:pt x="5729" y="1910"/>
                      <a:pt x="5332" y="287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30"/>
              <p:cNvSpPr/>
              <p:nvPr/>
            </p:nvSpPr>
            <p:spPr>
              <a:xfrm>
                <a:off x="1228605" y="4240309"/>
                <a:ext cx="637289" cy="585044"/>
              </a:xfrm>
              <a:custGeom>
                <a:avLst/>
                <a:gdLst/>
                <a:ahLst/>
                <a:cxnLst/>
                <a:rect l="l" t="t" r="r" b="b"/>
                <a:pathLst>
                  <a:path w="9856" h="9048" fill="none" extrusionOk="0">
                    <a:moveTo>
                      <a:pt x="1" y="9047"/>
                    </a:moveTo>
                    <a:lnTo>
                      <a:pt x="9855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79" name="Google Shape;2079;p30"/>
            <p:cNvGrpSpPr/>
            <p:nvPr/>
          </p:nvGrpSpPr>
          <p:grpSpPr>
            <a:xfrm>
              <a:off x="-464914" y="3874196"/>
              <a:ext cx="462896" cy="580907"/>
              <a:chOff x="-1130414" y="3808634"/>
              <a:chExt cx="529568" cy="664577"/>
            </a:xfrm>
          </p:grpSpPr>
          <p:sp>
            <p:nvSpPr>
              <p:cNvPr id="2080" name="Google Shape;2080;p30"/>
              <p:cNvSpPr/>
              <p:nvPr/>
            </p:nvSpPr>
            <p:spPr>
              <a:xfrm>
                <a:off x="-891751" y="3820984"/>
                <a:ext cx="290905" cy="163654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531" extrusionOk="0">
                    <a:moveTo>
                      <a:pt x="3318" y="1"/>
                    </a:moveTo>
                    <a:cubicBezTo>
                      <a:pt x="2767" y="1"/>
                      <a:pt x="2047" y="215"/>
                      <a:pt x="1410" y="591"/>
                    </a:cubicBezTo>
                    <a:cubicBezTo>
                      <a:pt x="449" y="1142"/>
                      <a:pt x="0" y="1885"/>
                      <a:pt x="334" y="2269"/>
                    </a:cubicBezTo>
                    <a:cubicBezTo>
                      <a:pt x="481" y="2444"/>
                      <a:pt x="763" y="2530"/>
                      <a:pt x="1119" y="2530"/>
                    </a:cubicBezTo>
                    <a:cubicBezTo>
                      <a:pt x="1598" y="2530"/>
                      <a:pt x="2211" y="2373"/>
                      <a:pt x="2807" y="2064"/>
                    </a:cubicBezTo>
                    <a:cubicBezTo>
                      <a:pt x="3922" y="1501"/>
                      <a:pt x="4498" y="642"/>
                      <a:pt x="4050" y="219"/>
                    </a:cubicBezTo>
                    <a:cubicBezTo>
                      <a:pt x="3892" y="70"/>
                      <a:pt x="3632" y="1"/>
                      <a:pt x="33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30"/>
              <p:cNvSpPr/>
              <p:nvPr/>
            </p:nvSpPr>
            <p:spPr>
              <a:xfrm>
                <a:off x="-891751" y="3808634"/>
                <a:ext cx="290905" cy="185639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2871" fill="none" extrusionOk="0">
                    <a:moveTo>
                      <a:pt x="4050" y="410"/>
                    </a:moveTo>
                    <a:cubicBezTo>
                      <a:pt x="4498" y="833"/>
                      <a:pt x="3922" y="1692"/>
                      <a:pt x="2807" y="2255"/>
                    </a:cubicBezTo>
                    <a:cubicBezTo>
                      <a:pt x="1769" y="2794"/>
                      <a:pt x="680" y="2870"/>
                      <a:pt x="334" y="2460"/>
                    </a:cubicBezTo>
                    <a:cubicBezTo>
                      <a:pt x="0" y="2076"/>
                      <a:pt x="449" y="1333"/>
                      <a:pt x="1410" y="782"/>
                    </a:cubicBezTo>
                    <a:cubicBezTo>
                      <a:pt x="2410" y="192"/>
                      <a:pt x="3614" y="0"/>
                      <a:pt x="4050" y="41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30"/>
              <p:cNvSpPr/>
              <p:nvPr/>
            </p:nvSpPr>
            <p:spPr>
              <a:xfrm>
                <a:off x="-1130414" y="3927092"/>
                <a:ext cx="258640" cy="546118"/>
              </a:xfrm>
              <a:custGeom>
                <a:avLst/>
                <a:gdLst/>
                <a:ahLst/>
                <a:cxnLst/>
                <a:rect l="l" t="t" r="r" b="b"/>
                <a:pathLst>
                  <a:path w="4000" h="8446" fill="none" extrusionOk="0">
                    <a:moveTo>
                      <a:pt x="3999" y="1"/>
                    </a:moveTo>
                    <a:lnTo>
                      <a:pt x="1" y="8445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83" name="Google Shape;2083;p30"/>
            <p:cNvGrpSpPr/>
            <p:nvPr/>
          </p:nvGrpSpPr>
          <p:grpSpPr>
            <a:xfrm>
              <a:off x="746817" y="3821293"/>
              <a:ext cx="1197987" cy="508508"/>
              <a:chOff x="255847" y="3748111"/>
              <a:chExt cx="1370537" cy="581751"/>
            </a:xfrm>
          </p:grpSpPr>
          <p:sp>
            <p:nvSpPr>
              <p:cNvPr id="2084" name="Google Shape;2084;p30"/>
              <p:cNvSpPr/>
              <p:nvPr/>
            </p:nvSpPr>
            <p:spPr>
              <a:xfrm>
                <a:off x="255847" y="4064917"/>
                <a:ext cx="279331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299" extrusionOk="0">
                    <a:moveTo>
                      <a:pt x="2042" y="1"/>
                    </a:moveTo>
                    <a:cubicBezTo>
                      <a:pt x="1195" y="1"/>
                      <a:pt x="445" y="332"/>
                      <a:pt x="244" y="829"/>
                    </a:cubicBezTo>
                    <a:cubicBezTo>
                      <a:pt x="1" y="1444"/>
                      <a:pt x="667" y="2084"/>
                      <a:pt x="1718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6" y="1975"/>
                      <a:pt x="4076" y="1469"/>
                    </a:cubicBezTo>
                    <a:cubicBezTo>
                      <a:pt x="4319" y="867"/>
                      <a:pt x="3653" y="226"/>
                      <a:pt x="2589" y="47"/>
                    </a:cubicBezTo>
                    <a:cubicBezTo>
                      <a:pt x="2405" y="16"/>
                      <a:pt x="2221" y="1"/>
                      <a:pt x="20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30"/>
              <p:cNvSpPr/>
              <p:nvPr/>
            </p:nvSpPr>
            <p:spPr>
              <a:xfrm>
                <a:off x="255848" y="4056349"/>
                <a:ext cx="279331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2564" fill="none" extrusionOk="0">
                    <a:moveTo>
                      <a:pt x="4076" y="1602"/>
                    </a:moveTo>
                    <a:cubicBezTo>
                      <a:pt x="3832" y="2217"/>
                      <a:pt x="2768" y="2563"/>
                      <a:pt x="1718" y="2384"/>
                    </a:cubicBezTo>
                    <a:cubicBezTo>
                      <a:pt x="667" y="2217"/>
                      <a:pt x="1" y="1577"/>
                      <a:pt x="244" y="962"/>
                    </a:cubicBezTo>
                    <a:cubicBezTo>
                      <a:pt x="487" y="359"/>
                      <a:pt x="1538" y="1"/>
                      <a:pt x="2589" y="180"/>
                    </a:cubicBezTo>
                    <a:cubicBezTo>
                      <a:pt x="3653" y="359"/>
                      <a:pt x="4319" y="1000"/>
                      <a:pt x="4076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30"/>
              <p:cNvSpPr/>
              <p:nvPr/>
            </p:nvSpPr>
            <p:spPr>
              <a:xfrm>
                <a:off x="882282" y="4172674"/>
                <a:ext cx="279267" cy="148653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299" extrusionOk="0">
                    <a:moveTo>
                      <a:pt x="2061" y="1"/>
                    </a:moveTo>
                    <a:cubicBezTo>
                      <a:pt x="1207" y="1"/>
                      <a:pt x="455" y="332"/>
                      <a:pt x="244" y="828"/>
                    </a:cubicBezTo>
                    <a:cubicBezTo>
                      <a:pt x="0" y="1444"/>
                      <a:pt x="654" y="2084"/>
                      <a:pt x="1717" y="2251"/>
                    </a:cubicBezTo>
                    <a:cubicBezTo>
                      <a:pt x="1905" y="2283"/>
                      <a:pt x="2093" y="2298"/>
                      <a:pt x="2277" y="2298"/>
                    </a:cubicBezTo>
                    <a:cubicBezTo>
                      <a:pt x="3122" y="2298"/>
                      <a:pt x="3875" y="1975"/>
                      <a:pt x="4075" y="1469"/>
                    </a:cubicBezTo>
                    <a:cubicBezTo>
                      <a:pt x="4319" y="867"/>
                      <a:pt x="3665" y="226"/>
                      <a:pt x="2614" y="47"/>
                    </a:cubicBezTo>
                    <a:cubicBezTo>
                      <a:pt x="2428" y="15"/>
                      <a:pt x="2242" y="1"/>
                      <a:pt x="20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30"/>
              <p:cNvSpPr/>
              <p:nvPr/>
            </p:nvSpPr>
            <p:spPr>
              <a:xfrm>
                <a:off x="882282" y="4164074"/>
                <a:ext cx="279267" cy="165788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564" fill="none" extrusionOk="0">
                    <a:moveTo>
                      <a:pt x="4075" y="1602"/>
                    </a:moveTo>
                    <a:cubicBezTo>
                      <a:pt x="3832" y="2217"/>
                      <a:pt x="2768" y="2563"/>
                      <a:pt x="1717" y="2384"/>
                    </a:cubicBezTo>
                    <a:cubicBezTo>
                      <a:pt x="654" y="2217"/>
                      <a:pt x="0" y="1577"/>
                      <a:pt x="244" y="961"/>
                    </a:cubicBezTo>
                    <a:cubicBezTo>
                      <a:pt x="500" y="359"/>
                      <a:pt x="1551" y="0"/>
                      <a:pt x="2614" y="180"/>
                    </a:cubicBezTo>
                    <a:cubicBezTo>
                      <a:pt x="3665" y="359"/>
                      <a:pt x="4319" y="1000"/>
                      <a:pt x="4075" y="160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30"/>
              <p:cNvSpPr/>
              <p:nvPr/>
            </p:nvSpPr>
            <p:spPr>
              <a:xfrm>
                <a:off x="506085" y="3748111"/>
                <a:ext cx="1120299" cy="527044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8151" fill="none" extrusionOk="0">
                    <a:moveTo>
                      <a:pt x="1" y="6664"/>
                    </a:moveTo>
                    <a:lnTo>
                      <a:pt x="8317" y="1"/>
                    </a:lnTo>
                    <a:lnTo>
                      <a:pt x="17326" y="1449"/>
                    </a:lnTo>
                    <a:lnTo>
                      <a:pt x="9829" y="815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30"/>
              <p:cNvSpPr/>
              <p:nvPr/>
            </p:nvSpPr>
            <p:spPr>
              <a:xfrm>
                <a:off x="928644" y="3847560"/>
                <a:ext cx="577608" cy="101969"/>
              </a:xfrm>
              <a:custGeom>
                <a:avLst/>
                <a:gdLst/>
                <a:ahLst/>
                <a:cxnLst/>
                <a:rect l="l" t="t" r="r" b="b"/>
                <a:pathLst>
                  <a:path w="8933" h="1577" fill="none" extrusionOk="0">
                    <a:moveTo>
                      <a:pt x="1" y="0"/>
                    </a:moveTo>
                    <a:lnTo>
                      <a:pt x="8933" y="1576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90" name="Google Shape;2090;p30"/>
            <p:cNvGrpSpPr/>
            <p:nvPr/>
          </p:nvGrpSpPr>
          <p:grpSpPr>
            <a:xfrm>
              <a:off x="2007779" y="4477490"/>
              <a:ext cx="1389191" cy="676541"/>
              <a:chOff x="1698430" y="4498823"/>
              <a:chExt cx="1589281" cy="773986"/>
            </a:xfrm>
          </p:grpSpPr>
          <p:sp>
            <p:nvSpPr>
              <p:cNvPr id="2091" name="Google Shape;2091;p30"/>
              <p:cNvSpPr/>
              <p:nvPr/>
            </p:nvSpPr>
            <p:spPr>
              <a:xfrm>
                <a:off x="1698430" y="4919182"/>
                <a:ext cx="299182" cy="2316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3583" extrusionOk="0">
                    <a:moveTo>
                      <a:pt x="1912" y="1"/>
                    </a:moveTo>
                    <a:cubicBezTo>
                      <a:pt x="1110" y="1"/>
                      <a:pt x="438" y="408"/>
                      <a:pt x="257" y="1086"/>
                    </a:cubicBezTo>
                    <a:cubicBezTo>
                      <a:pt x="1" y="1995"/>
                      <a:pt x="718" y="3046"/>
                      <a:pt x="1846" y="3431"/>
                    </a:cubicBezTo>
                    <a:cubicBezTo>
                      <a:pt x="2141" y="3533"/>
                      <a:pt x="2435" y="3582"/>
                      <a:pt x="2714" y="3582"/>
                    </a:cubicBezTo>
                    <a:cubicBezTo>
                      <a:pt x="3512" y="3582"/>
                      <a:pt x="4180" y="3182"/>
                      <a:pt x="4370" y="2508"/>
                    </a:cubicBezTo>
                    <a:cubicBezTo>
                      <a:pt x="4627" y="1598"/>
                      <a:pt x="3909" y="535"/>
                      <a:pt x="2768" y="150"/>
                    </a:cubicBezTo>
                    <a:cubicBezTo>
                      <a:pt x="2477" y="49"/>
                      <a:pt x="2187" y="1"/>
                      <a:pt x="19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30"/>
              <p:cNvSpPr/>
              <p:nvPr/>
            </p:nvSpPr>
            <p:spPr>
              <a:xfrm>
                <a:off x="1698430" y="4903146"/>
                <a:ext cx="299182" cy="263554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4076" fill="none" extrusionOk="0">
                    <a:moveTo>
                      <a:pt x="4370" y="2756"/>
                    </a:moveTo>
                    <a:cubicBezTo>
                      <a:pt x="4114" y="3666"/>
                      <a:pt x="2986" y="4076"/>
                      <a:pt x="1846" y="3679"/>
                    </a:cubicBezTo>
                    <a:cubicBezTo>
                      <a:pt x="718" y="3294"/>
                      <a:pt x="1" y="2243"/>
                      <a:pt x="257" y="1334"/>
                    </a:cubicBezTo>
                    <a:cubicBezTo>
                      <a:pt x="500" y="424"/>
                      <a:pt x="1628" y="1"/>
                      <a:pt x="2768" y="398"/>
                    </a:cubicBezTo>
                    <a:cubicBezTo>
                      <a:pt x="3909" y="783"/>
                      <a:pt x="4627" y="1846"/>
                      <a:pt x="4370" y="275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30"/>
              <p:cNvSpPr/>
              <p:nvPr/>
            </p:nvSpPr>
            <p:spPr>
              <a:xfrm>
                <a:off x="2442482" y="5021152"/>
                <a:ext cx="309139" cy="23575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3646" extrusionOk="0">
                    <a:moveTo>
                      <a:pt x="1976" y="0"/>
                    </a:moveTo>
                    <a:cubicBezTo>
                      <a:pt x="1149" y="0"/>
                      <a:pt x="458" y="410"/>
                      <a:pt x="257" y="1098"/>
                    </a:cubicBezTo>
                    <a:cubicBezTo>
                      <a:pt x="1" y="2020"/>
                      <a:pt x="731" y="3084"/>
                      <a:pt x="1897" y="3494"/>
                    </a:cubicBezTo>
                    <a:cubicBezTo>
                      <a:pt x="2202" y="3596"/>
                      <a:pt x="2505" y="3645"/>
                      <a:pt x="2793" y="3645"/>
                    </a:cubicBezTo>
                    <a:cubicBezTo>
                      <a:pt x="3619" y="3645"/>
                      <a:pt x="4312" y="3243"/>
                      <a:pt x="4512" y="2558"/>
                    </a:cubicBezTo>
                    <a:cubicBezTo>
                      <a:pt x="4781" y="1623"/>
                      <a:pt x="4038" y="547"/>
                      <a:pt x="2859" y="149"/>
                    </a:cubicBezTo>
                    <a:cubicBezTo>
                      <a:pt x="2558" y="48"/>
                      <a:pt x="2259" y="0"/>
                      <a:pt x="19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30"/>
              <p:cNvSpPr/>
              <p:nvPr/>
            </p:nvSpPr>
            <p:spPr>
              <a:xfrm>
                <a:off x="2442482" y="5005116"/>
                <a:ext cx="309139" cy="267692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4140" fill="none" extrusionOk="0">
                    <a:moveTo>
                      <a:pt x="4512" y="2806"/>
                    </a:moveTo>
                    <a:cubicBezTo>
                      <a:pt x="4243" y="3729"/>
                      <a:pt x="3076" y="4139"/>
                      <a:pt x="1897" y="3742"/>
                    </a:cubicBezTo>
                    <a:cubicBezTo>
                      <a:pt x="731" y="3332"/>
                      <a:pt x="1" y="2268"/>
                      <a:pt x="257" y="1346"/>
                    </a:cubicBezTo>
                    <a:cubicBezTo>
                      <a:pt x="526" y="423"/>
                      <a:pt x="1680" y="0"/>
                      <a:pt x="2859" y="397"/>
                    </a:cubicBezTo>
                    <a:cubicBezTo>
                      <a:pt x="4038" y="795"/>
                      <a:pt x="4781" y="1871"/>
                      <a:pt x="4512" y="28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30"/>
              <p:cNvSpPr/>
              <p:nvPr/>
            </p:nvSpPr>
            <p:spPr>
              <a:xfrm>
                <a:off x="1960242" y="4498823"/>
                <a:ext cx="1327470" cy="711777"/>
              </a:xfrm>
              <a:custGeom>
                <a:avLst/>
                <a:gdLst/>
                <a:ahLst/>
                <a:cxnLst/>
                <a:rect l="l" t="t" r="r" b="b"/>
                <a:pathLst>
                  <a:path w="20530" h="11008" fill="none" extrusionOk="0">
                    <a:moveTo>
                      <a:pt x="1" y="9560"/>
                    </a:moveTo>
                    <a:lnTo>
                      <a:pt x="9022" y="0"/>
                    </a:lnTo>
                    <a:lnTo>
                      <a:pt x="20530" y="1115"/>
                    </a:lnTo>
                    <a:lnTo>
                      <a:pt x="11790" y="1100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30"/>
              <p:cNvSpPr/>
              <p:nvPr/>
            </p:nvSpPr>
            <p:spPr>
              <a:xfrm>
                <a:off x="2444163" y="4604026"/>
                <a:ext cx="732533" cy="92916"/>
              </a:xfrm>
              <a:custGeom>
                <a:avLst/>
                <a:gdLst/>
                <a:ahLst/>
                <a:cxnLst/>
                <a:rect l="l" t="t" r="r" b="b"/>
                <a:pathLst>
                  <a:path w="11329" h="1437" fill="none" extrusionOk="0">
                    <a:moveTo>
                      <a:pt x="1" y="1"/>
                    </a:moveTo>
                    <a:lnTo>
                      <a:pt x="11329" y="1436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97" name="Google Shape;2097;p30"/>
            <p:cNvGrpSpPr/>
            <p:nvPr/>
          </p:nvGrpSpPr>
          <p:grpSpPr>
            <a:xfrm>
              <a:off x="6466415" y="3859670"/>
              <a:ext cx="730857" cy="806876"/>
              <a:chOff x="6799261" y="3792016"/>
              <a:chExt cx="836125" cy="923094"/>
            </a:xfrm>
          </p:grpSpPr>
          <p:sp>
            <p:nvSpPr>
              <p:cNvPr id="2098" name="Google Shape;2098;p30"/>
              <p:cNvSpPr/>
              <p:nvPr/>
            </p:nvSpPr>
            <p:spPr>
              <a:xfrm>
                <a:off x="6799261" y="4450327"/>
                <a:ext cx="253597" cy="227733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522" extrusionOk="0">
                    <a:moveTo>
                      <a:pt x="2548" y="0"/>
                    </a:moveTo>
                    <a:cubicBezTo>
                      <a:pt x="2122" y="0"/>
                      <a:pt x="1633" y="183"/>
                      <a:pt x="1192" y="545"/>
                    </a:cubicBezTo>
                    <a:cubicBezTo>
                      <a:pt x="346" y="1250"/>
                      <a:pt x="0" y="2352"/>
                      <a:pt x="423" y="3031"/>
                    </a:cubicBezTo>
                    <a:cubicBezTo>
                      <a:pt x="625" y="3358"/>
                      <a:pt x="974" y="3522"/>
                      <a:pt x="1377" y="3522"/>
                    </a:cubicBezTo>
                    <a:cubicBezTo>
                      <a:pt x="1796" y="3522"/>
                      <a:pt x="2273" y="3345"/>
                      <a:pt x="2704" y="2993"/>
                    </a:cubicBezTo>
                    <a:cubicBezTo>
                      <a:pt x="3563" y="2288"/>
                      <a:pt x="3922" y="1173"/>
                      <a:pt x="3499" y="494"/>
                    </a:cubicBezTo>
                    <a:cubicBezTo>
                      <a:pt x="3299" y="164"/>
                      <a:pt x="2952" y="0"/>
                      <a:pt x="254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30"/>
              <p:cNvSpPr/>
              <p:nvPr/>
            </p:nvSpPr>
            <p:spPr>
              <a:xfrm>
                <a:off x="6799261" y="4438300"/>
                <a:ext cx="253597" cy="251139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3884" fill="none" extrusionOk="0">
                    <a:moveTo>
                      <a:pt x="3499" y="680"/>
                    </a:moveTo>
                    <a:cubicBezTo>
                      <a:pt x="3922" y="1359"/>
                      <a:pt x="3563" y="2474"/>
                      <a:pt x="2704" y="3179"/>
                    </a:cubicBezTo>
                    <a:cubicBezTo>
                      <a:pt x="1859" y="3871"/>
                      <a:pt x="833" y="3884"/>
                      <a:pt x="423" y="3217"/>
                    </a:cubicBezTo>
                    <a:cubicBezTo>
                      <a:pt x="0" y="2538"/>
                      <a:pt x="346" y="1436"/>
                      <a:pt x="1192" y="731"/>
                    </a:cubicBezTo>
                    <a:cubicBezTo>
                      <a:pt x="2051" y="27"/>
                      <a:pt x="3089" y="1"/>
                      <a:pt x="3499" y="68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30"/>
              <p:cNvSpPr/>
              <p:nvPr/>
            </p:nvSpPr>
            <p:spPr>
              <a:xfrm>
                <a:off x="7369310" y="4471213"/>
                <a:ext cx="266076" cy="232323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593" extrusionOk="0">
                    <a:moveTo>
                      <a:pt x="2700" y="1"/>
                    </a:moveTo>
                    <a:cubicBezTo>
                      <a:pt x="2254" y="1"/>
                      <a:pt x="1743" y="187"/>
                      <a:pt x="1282" y="556"/>
                    </a:cubicBezTo>
                    <a:cubicBezTo>
                      <a:pt x="385" y="1273"/>
                      <a:pt x="1" y="2401"/>
                      <a:pt x="424" y="3093"/>
                    </a:cubicBezTo>
                    <a:cubicBezTo>
                      <a:pt x="631" y="3426"/>
                      <a:pt x="993" y="3593"/>
                      <a:pt x="1414" y="3593"/>
                    </a:cubicBezTo>
                    <a:cubicBezTo>
                      <a:pt x="1850" y="3593"/>
                      <a:pt x="2350" y="3413"/>
                      <a:pt x="2807" y="3054"/>
                    </a:cubicBezTo>
                    <a:cubicBezTo>
                      <a:pt x="3717" y="2337"/>
                      <a:pt x="4114" y="1196"/>
                      <a:pt x="3691" y="504"/>
                    </a:cubicBezTo>
                    <a:cubicBezTo>
                      <a:pt x="3486" y="168"/>
                      <a:pt x="3122" y="1"/>
                      <a:pt x="2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30"/>
              <p:cNvSpPr/>
              <p:nvPr/>
            </p:nvSpPr>
            <p:spPr>
              <a:xfrm>
                <a:off x="7369310" y="4459056"/>
                <a:ext cx="266076" cy="256054"/>
              </a:xfrm>
              <a:custGeom>
                <a:avLst/>
                <a:gdLst/>
                <a:ahLst/>
                <a:cxnLst/>
                <a:rect l="l" t="t" r="r" b="b"/>
                <a:pathLst>
                  <a:path w="4115" h="3960" fill="none" extrusionOk="0">
                    <a:moveTo>
                      <a:pt x="3691" y="692"/>
                    </a:moveTo>
                    <a:cubicBezTo>
                      <a:pt x="4114" y="1384"/>
                      <a:pt x="3717" y="2525"/>
                      <a:pt x="2807" y="3242"/>
                    </a:cubicBezTo>
                    <a:cubicBezTo>
                      <a:pt x="1910" y="3947"/>
                      <a:pt x="847" y="3960"/>
                      <a:pt x="424" y="3281"/>
                    </a:cubicBezTo>
                    <a:cubicBezTo>
                      <a:pt x="1" y="2589"/>
                      <a:pt x="385" y="1461"/>
                      <a:pt x="1282" y="744"/>
                    </a:cubicBezTo>
                    <a:cubicBezTo>
                      <a:pt x="2179" y="26"/>
                      <a:pt x="3269" y="0"/>
                      <a:pt x="3691" y="69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30"/>
              <p:cNvSpPr/>
              <p:nvPr/>
            </p:nvSpPr>
            <p:spPr>
              <a:xfrm>
                <a:off x="6865538" y="3792016"/>
                <a:ext cx="750767" cy="732533"/>
              </a:xfrm>
              <a:custGeom>
                <a:avLst/>
                <a:gdLst/>
                <a:ahLst/>
                <a:cxnLst/>
                <a:rect l="l" t="t" r="r" b="b"/>
                <a:pathLst>
                  <a:path w="11611" h="11329" fill="none" extrusionOk="0">
                    <a:moveTo>
                      <a:pt x="2615" y="11008"/>
                    </a:moveTo>
                    <a:lnTo>
                      <a:pt x="1" y="1"/>
                    </a:lnTo>
                    <a:lnTo>
                      <a:pt x="8638" y="398"/>
                    </a:lnTo>
                    <a:lnTo>
                      <a:pt x="11611" y="11329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30"/>
              <p:cNvSpPr/>
              <p:nvPr/>
            </p:nvSpPr>
            <p:spPr>
              <a:xfrm>
                <a:off x="6901166" y="3942029"/>
                <a:ext cx="567650" cy="40671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629" fill="none" extrusionOk="0">
                    <a:moveTo>
                      <a:pt x="1" y="0"/>
                    </a:moveTo>
                    <a:lnTo>
                      <a:pt x="8779" y="628"/>
                    </a:lnTo>
                  </a:path>
                </a:pathLst>
              </a:custGeom>
              <a:noFill/>
              <a:ln w="285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04" name="Google Shape;2104;p30"/>
            <p:cNvGrpSpPr/>
            <p:nvPr/>
          </p:nvGrpSpPr>
          <p:grpSpPr>
            <a:xfrm>
              <a:off x="4095014" y="4295047"/>
              <a:ext cx="538913" cy="696042"/>
              <a:chOff x="4086298" y="4290102"/>
              <a:chExt cx="616535" cy="796296"/>
            </a:xfrm>
          </p:grpSpPr>
          <p:sp>
            <p:nvSpPr>
              <p:cNvPr id="2105" name="Google Shape;2105;p30"/>
              <p:cNvSpPr/>
              <p:nvPr/>
            </p:nvSpPr>
            <p:spPr>
              <a:xfrm>
                <a:off x="4086298" y="4651749"/>
                <a:ext cx="174129" cy="13345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064" extrusionOk="0">
                    <a:moveTo>
                      <a:pt x="1289" y="0"/>
                    </a:moveTo>
                    <a:cubicBezTo>
                      <a:pt x="635" y="0"/>
                      <a:pt x="88" y="392"/>
                      <a:pt x="52" y="917"/>
                    </a:cubicBezTo>
                    <a:cubicBezTo>
                      <a:pt x="1" y="1481"/>
                      <a:pt x="539" y="1993"/>
                      <a:pt x="1257" y="2057"/>
                    </a:cubicBezTo>
                    <a:cubicBezTo>
                      <a:pt x="1306" y="2062"/>
                      <a:pt x="1356" y="2064"/>
                      <a:pt x="1404" y="2064"/>
                    </a:cubicBezTo>
                    <a:cubicBezTo>
                      <a:pt x="2057" y="2064"/>
                      <a:pt x="2593" y="1672"/>
                      <a:pt x="2641" y="1147"/>
                    </a:cubicBezTo>
                    <a:cubicBezTo>
                      <a:pt x="2692" y="571"/>
                      <a:pt x="2154" y="58"/>
                      <a:pt x="1436" y="7"/>
                    </a:cubicBezTo>
                    <a:cubicBezTo>
                      <a:pt x="1387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30"/>
              <p:cNvSpPr/>
              <p:nvPr/>
            </p:nvSpPr>
            <p:spPr>
              <a:xfrm>
                <a:off x="4086298" y="4647999"/>
                <a:ext cx="174129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180" fill="none" extrusionOk="0">
                    <a:moveTo>
                      <a:pt x="2641" y="1205"/>
                    </a:moveTo>
                    <a:cubicBezTo>
                      <a:pt x="2590" y="1769"/>
                      <a:pt x="1974" y="2179"/>
                      <a:pt x="1257" y="2115"/>
                    </a:cubicBezTo>
                    <a:cubicBezTo>
                      <a:pt x="539" y="2051"/>
                      <a:pt x="1" y="1539"/>
                      <a:pt x="52" y="975"/>
                    </a:cubicBezTo>
                    <a:cubicBezTo>
                      <a:pt x="91" y="411"/>
                      <a:pt x="719" y="1"/>
                      <a:pt x="1436" y="65"/>
                    </a:cubicBezTo>
                    <a:cubicBezTo>
                      <a:pt x="2154" y="116"/>
                      <a:pt x="2692" y="629"/>
                      <a:pt x="2641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30"/>
              <p:cNvSpPr/>
              <p:nvPr/>
            </p:nvSpPr>
            <p:spPr>
              <a:xfrm>
                <a:off x="4368866" y="4949189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1"/>
                    </a:moveTo>
                    <a:cubicBezTo>
                      <a:pt x="636" y="1"/>
                      <a:pt x="100" y="393"/>
                      <a:pt x="52" y="930"/>
                    </a:cubicBezTo>
                    <a:cubicBezTo>
                      <a:pt x="1" y="1494"/>
                      <a:pt x="539" y="2006"/>
                      <a:pt x="1257" y="2070"/>
                    </a:cubicBezTo>
                    <a:cubicBezTo>
                      <a:pt x="1298" y="2073"/>
                      <a:pt x="1340" y="2075"/>
                      <a:pt x="1381" y="2075"/>
                    </a:cubicBezTo>
                    <a:cubicBezTo>
                      <a:pt x="2045" y="2075"/>
                      <a:pt x="2605" y="1691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1"/>
                      <a:pt x="1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30"/>
              <p:cNvSpPr/>
              <p:nvPr/>
            </p:nvSpPr>
            <p:spPr>
              <a:xfrm>
                <a:off x="4368866" y="4945503"/>
                <a:ext cx="174065" cy="140894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79" fill="none" extrusionOk="0">
                    <a:moveTo>
                      <a:pt x="2653" y="1205"/>
                    </a:moveTo>
                    <a:cubicBezTo>
                      <a:pt x="2602" y="1781"/>
                      <a:pt x="1974" y="2179"/>
                      <a:pt x="1257" y="2127"/>
                    </a:cubicBezTo>
                    <a:cubicBezTo>
                      <a:pt x="539" y="2063"/>
                      <a:pt x="1" y="1551"/>
                      <a:pt x="52" y="987"/>
                    </a:cubicBezTo>
                    <a:cubicBezTo>
                      <a:pt x="103" y="410"/>
                      <a:pt x="718" y="0"/>
                      <a:pt x="1436" y="64"/>
                    </a:cubicBezTo>
                    <a:cubicBezTo>
                      <a:pt x="2154" y="128"/>
                      <a:pt x="2692" y="641"/>
                      <a:pt x="2653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30"/>
              <p:cNvSpPr/>
              <p:nvPr/>
            </p:nvSpPr>
            <p:spPr>
              <a:xfrm>
                <a:off x="4252864" y="4290102"/>
                <a:ext cx="449969" cy="749086"/>
              </a:xfrm>
              <a:custGeom>
                <a:avLst/>
                <a:gdLst/>
                <a:ahLst/>
                <a:cxnLst/>
                <a:rect l="l" t="t" r="r" b="b"/>
                <a:pathLst>
                  <a:path w="6959" h="11585" fill="none" extrusionOk="0">
                    <a:moveTo>
                      <a:pt x="1" y="6984"/>
                    </a:moveTo>
                    <a:lnTo>
                      <a:pt x="2897" y="0"/>
                    </a:lnTo>
                    <a:lnTo>
                      <a:pt x="6959" y="4536"/>
                    </a:lnTo>
                    <a:lnTo>
                      <a:pt x="4383" y="1158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30"/>
              <p:cNvSpPr/>
              <p:nvPr/>
            </p:nvSpPr>
            <p:spPr>
              <a:xfrm>
                <a:off x="4401196" y="4384506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0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11" name="Google Shape;2111;p30"/>
            <p:cNvGrpSpPr/>
            <p:nvPr/>
          </p:nvGrpSpPr>
          <p:grpSpPr>
            <a:xfrm>
              <a:off x="-684325" y="4565830"/>
              <a:ext cx="538913" cy="696098"/>
              <a:chOff x="-1381427" y="4599887"/>
              <a:chExt cx="616535" cy="796360"/>
            </a:xfrm>
          </p:grpSpPr>
          <p:sp>
            <p:nvSpPr>
              <p:cNvPr id="2112" name="Google Shape;2112;p30"/>
              <p:cNvSpPr/>
              <p:nvPr/>
            </p:nvSpPr>
            <p:spPr>
              <a:xfrm>
                <a:off x="-1381427" y="4960888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314" y="1"/>
                    </a:moveTo>
                    <a:cubicBezTo>
                      <a:pt x="649" y="1"/>
                      <a:pt x="88" y="396"/>
                      <a:pt x="51" y="927"/>
                    </a:cubicBezTo>
                    <a:cubicBezTo>
                      <a:pt x="0" y="1491"/>
                      <a:pt x="538" y="2004"/>
                      <a:pt x="1256" y="2068"/>
                    </a:cubicBezTo>
                    <a:cubicBezTo>
                      <a:pt x="1306" y="2072"/>
                      <a:pt x="1355" y="2075"/>
                      <a:pt x="1403" y="2075"/>
                    </a:cubicBezTo>
                    <a:cubicBezTo>
                      <a:pt x="2056" y="2075"/>
                      <a:pt x="2592" y="1683"/>
                      <a:pt x="2640" y="1158"/>
                    </a:cubicBezTo>
                    <a:cubicBezTo>
                      <a:pt x="2691" y="581"/>
                      <a:pt x="2153" y="69"/>
                      <a:pt x="1435" y="5"/>
                    </a:cubicBezTo>
                    <a:cubicBezTo>
                      <a:pt x="1395" y="2"/>
                      <a:pt x="1354" y="1"/>
                      <a:pt x="13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30"/>
              <p:cNvSpPr/>
              <p:nvPr/>
            </p:nvSpPr>
            <p:spPr>
              <a:xfrm>
                <a:off x="-1381427" y="495784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40" y="1205"/>
                    </a:moveTo>
                    <a:cubicBezTo>
                      <a:pt x="2589" y="1769"/>
                      <a:pt x="1974" y="2179"/>
                      <a:pt x="1256" y="2115"/>
                    </a:cubicBezTo>
                    <a:cubicBezTo>
                      <a:pt x="538" y="2051"/>
                      <a:pt x="0" y="1538"/>
                      <a:pt x="51" y="974"/>
                    </a:cubicBezTo>
                    <a:cubicBezTo>
                      <a:pt x="90" y="411"/>
                      <a:pt x="718" y="1"/>
                      <a:pt x="1435" y="52"/>
                    </a:cubicBezTo>
                    <a:cubicBezTo>
                      <a:pt x="2153" y="116"/>
                      <a:pt x="2691" y="628"/>
                      <a:pt x="2640" y="1205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30"/>
              <p:cNvSpPr/>
              <p:nvPr/>
            </p:nvSpPr>
            <p:spPr>
              <a:xfrm>
                <a:off x="-1098925" y="5259039"/>
                <a:ext cx="174065" cy="13416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075" extrusionOk="0">
                    <a:moveTo>
                      <a:pt x="1289" y="0"/>
                    </a:moveTo>
                    <a:cubicBezTo>
                      <a:pt x="636" y="0"/>
                      <a:pt x="100" y="392"/>
                      <a:pt x="52" y="917"/>
                    </a:cubicBezTo>
                    <a:cubicBezTo>
                      <a:pt x="1" y="1493"/>
                      <a:pt x="539" y="2006"/>
                      <a:pt x="1257" y="2070"/>
                    </a:cubicBezTo>
                    <a:cubicBezTo>
                      <a:pt x="1297" y="2073"/>
                      <a:pt x="1338" y="2074"/>
                      <a:pt x="1378" y="2074"/>
                    </a:cubicBezTo>
                    <a:cubicBezTo>
                      <a:pt x="2044" y="2074"/>
                      <a:pt x="2605" y="1679"/>
                      <a:pt x="2653" y="1148"/>
                    </a:cubicBezTo>
                    <a:cubicBezTo>
                      <a:pt x="2692" y="584"/>
                      <a:pt x="2154" y="71"/>
                      <a:pt x="1436" y="7"/>
                    </a:cubicBezTo>
                    <a:cubicBezTo>
                      <a:pt x="1386" y="3"/>
                      <a:pt x="1337" y="0"/>
                      <a:pt x="12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30"/>
              <p:cNvSpPr/>
              <p:nvPr/>
            </p:nvSpPr>
            <p:spPr>
              <a:xfrm>
                <a:off x="-1098925" y="5255289"/>
                <a:ext cx="174065" cy="140959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80" fill="none" extrusionOk="0">
                    <a:moveTo>
                      <a:pt x="2653" y="1206"/>
                    </a:moveTo>
                    <a:cubicBezTo>
                      <a:pt x="2602" y="1769"/>
                      <a:pt x="1974" y="2179"/>
                      <a:pt x="1257" y="2128"/>
                    </a:cubicBezTo>
                    <a:cubicBezTo>
                      <a:pt x="539" y="2064"/>
                      <a:pt x="1" y="1551"/>
                      <a:pt x="52" y="975"/>
                    </a:cubicBezTo>
                    <a:cubicBezTo>
                      <a:pt x="103" y="411"/>
                      <a:pt x="718" y="1"/>
                      <a:pt x="1436" y="65"/>
                    </a:cubicBezTo>
                    <a:cubicBezTo>
                      <a:pt x="2154" y="129"/>
                      <a:pt x="2692" y="642"/>
                      <a:pt x="2653" y="1206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30"/>
              <p:cNvSpPr/>
              <p:nvPr/>
            </p:nvSpPr>
            <p:spPr>
              <a:xfrm>
                <a:off x="-1214926" y="4599887"/>
                <a:ext cx="450034" cy="748310"/>
              </a:xfrm>
              <a:custGeom>
                <a:avLst/>
                <a:gdLst/>
                <a:ahLst/>
                <a:cxnLst/>
                <a:rect l="l" t="t" r="r" b="b"/>
                <a:pathLst>
                  <a:path w="6960" h="11573" fill="none" extrusionOk="0">
                    <a:moveTo>
                      <a:pt x="1" y="6972"/>
                    </a:moveTo>
                    <a:lnTo>
                      <a:pt x="2897" y="1"/>
                    </a:lnTo>
                    <a:lnTo>
                      <a:pt x="6959" y="4537"/>
                    </a:lnTo>
                    <a:lnTo>
                      <a:pt x="4383" y="11572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30"/>
              <p:cNvSpPr/>
              <p:nvPr/>
            </p:nvSpPr>
            <p:spPr>
              <a:xfrm>
                <a:off x="-1066594" y="4694357"/>
                <a:ext cx="262714" cy="303320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4691" fill="none" extrusionOk="0">
                    <a:moveTo>
                      <a:pt x="1" y="1"/>
                    </a:moveTo>
                    <a:lnTo>
                      <a:pt x="4063" y="4691"/>
                    </a:ln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118" name="Google Shape;2118;p30"/>
          <p:cNvGrpSpPr/>
          <p:nvPr/>
        </p:nvGrpSpPr>
        <p:grpSpPr>
          <a:xfrm rot="-1017617">
            <a:off x="-1356713" y="-916074"/>
            <a:ext cx="3617640" cy="2877885"/>
            <a:chOff x="-1221177" y="-856963"/>
            <a:chExt cx="3089277" cy="2457565"/>
          </a:xfrm>
        </p:grpSpPr>
        <p:grpSp>
          <p:nvGrpSpPr>
            <p:cNvPr id="2119" name="Google Shape;2119;p30"/>
            <p:cNvGrpSpPr/>
            <p:nvPr/>
          </p:nvGrpSpPr>
          <p:grpSpPr>
            <a:xfrm>
              <a:off x="-1221177" y="-856963"/>
              <a:ext cx="3089277" cy="2457565"/>
              <a:chOff x="-1221177" y="-856963"/>
              <a:chExt cx="3089277" cy="2457565"/>
            </a:xfrm>
          </p:grpSpPr>
          <p:sp>
            <p:nvSpPr>
              <p:cNvPr id="2120" name="Google Shape;2120;p30"/>
              <p:cNvSpPr/>
              <p:nvPr/>
            </p:nvSpPr>
            <p:spPr>
              <a:xfrm>
                <a:off x="-1221177" y="-564373"/>
                <a:ext cx="3089277" cy="2164975"/>
              </a:xfrm>
              <a:custGeom>
                <a:avLst/>
                <a:gdLst/>
                <a:ahLst/>
                <a:cxnLst/>
                <a:rect l="l" t="t" r="r" b="b"/>
                <a:pathLst>
                  <a:path w="65482" h="45890" fill="none" extrusionOk="0">
                    <a:moveTo>
                      <a:pt x="0" y="40751"/>
                    </a:moveTo>
                    <a:cubicBezTo>
                      <a:pt x="18837" y="45889"/>
                      <a:pt x="46927" y="45492"/>
                      <a:pt x="60600" y="14866"/>
                    </a:cubicBezTo>
                    <a:cubicBezTo>
                      <a:pt x="63047" y="9381"/>
                      <a:pt x="65482" y="1"/>
                      <a:pt x="65482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30"/>
              <p:cNvSpPr/>
              <p:nvPr/>
            </p:nvSpPr>
            <p:spPr>
              <a:xfrm>
                <a:off x="-1050729" y="-637497"/>
                <a:ext cx="2826970" cy="2014998"/>
              </a:xfrm>
              <a:custGeom>
                <a:avLst/>
                <a:gdLst/>
                <a:ahLst/>
                <a:cxnLst/>
                <a:rect l="l" t="t" r="r" b="b"/>
                <a:pathLst>
                  <a:path w="59922" h="42711" fill="none" extrusionOk="0">
                    <a:moveTo>
                      <a:pt x="1" y="38610"/>
                    </a:moveTo>
                    <a:cubicBezTo>
                      <a:pt x="16980" y="42711"/>
                      <a:pt x="41814" y="41878"/>
                      <a:pt x="54885" y="14519"/>
                    </a:cubicBezTo>
                    <a:cubicBezTo>
                      <a:pt x="57474" y="9099"/>
                      <a:pt x="59921" y="0"/>
                      <a:pt x="59921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30"/>
              <p:cNvSpPr/>
              <p:nvPr/>
            </p:nvSpPr>
            <p:spPr>
              <a:xfrm>
                <a:off x="-880847" y="-710668"/>
                <a:ext cx="2564569" cy="1865729"/>
              </a:xfrm>
              <a:custGeom>
                <a:avLst/>
                <a:gdLst/>
                <a:ahLst/>
                <a:cxnLst/>
                <a:rect l="l" t="t" r="r" b="b"/>
                <a:pathLst>
                  <a:path w="54360" h="39547" fill="none" extrusionOk="0">
                    <a:moveTo>
                      <a:pt x="1" y="36483"/>
                    </a:moveTo>
                    <a:cubicBezTo>
                      <a:pt x="15134" y="39546"/>
                      <a:pt x="36817" y="38303"/>
                      <a:pt x="49195" y="14186"/>
                    </a:cubicBezTo>
                    <a:cubicBezTo>
                      <a:pt x="51938" y="8830"/>
                      <a:pt x="54360" y="1"/>
                      <a:pt x="54360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30"/>
              <p:cNvSpPr/>
              <p:nvPr/>
            </p:nvSpPr>
            <p:spPr>
              <a:xfrm>
                <a:off x="-710353" y="-783792"/>
                <a:ext cx="2302168" cy="1715751"/>
              </a:xfrm>
              <a:custGeom>
                <a:avLst/>
                <a:gdLst/>
                <a:ahLst/>
                <a:cxnLst/>
                <a:rect l="l" t="t" r="r" b="b"/>
                <a:pathLst>
                  <a:path w="48798" h="36368" fill="none" extrusionOk="0">
                    <a:moveTo>
                      <a:pt x="0" y="34356"/>
                    </a:moveTo>
                    <a:cubicBezTo>
                      <a:pt x="13276" y="36368"/>
                      <a:pt x="31883" y="34766"/>
                      <a:pt x="43480" y="13853"/>
                    </a:cubicBezTo>
                    <a:cubicBezTo>
                      <a:pt x="46401" y="8573"/>
                      <a:pt x="48798" y="0"/>
                      <a:pt x="48798" y="0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30"/>
              <p:cNvSpPr/>
              <p:nvPr/>
            </p:nvSpPr>
            <p:spPr>
              <a:xfrm>
                <a:off x="-540471" y="-856963"/>
                <a:ext cx="2040380" cy="1565868"/>
              </a:xfrm>
              <a:custGeom>
                <a:avLst/>
                <a:gdLst/>
                <a:ahLst/>
                <a:cxnLst/>
                <a:rect l="l" t="t" r="r" b="b"/>
                <a:pathLst>
                  <a:path w="43249" h="33191" fill="none" extrusionOk="0">
                    <a:moveTo>
                      <a:pt x="0" y="32229"/>
                    </a:moveTo>
                    <a:cubicBezTo>
                      <a:pt x="11431" y="33190"/>
                      <a:pt x="27051" y="31294"/>
                      <a:pt x="37777" y="13520"/>
                    </a:cubicBezTo>
                    <a:cubicBezTo>
                      <a:pt x="40904" y="8317"/>
                      <a:pt x="43249" y="1"/>
                      <a:pt x="43249" y="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25" name="Google Shape;2125;p30"/>
            <p:cNvGrpSpPr/>
            <p:nvPr/>
          </p:nvGrpSpPr>
          <p:grpSpPr>
            <a:xfrm>
              <a:off x="828772" y="314668"/>
              <a:ext cx="416010" cy="486680"/>
              <a:chOff x="828772" y="314668"/>
              <a:chExt cx="416010" cy="486680"/>
            </a:xfrm>
          </p:grpSpPr>
          <p:sp>
            <p:nvSpPr>
              <p:cNvPr id="2126" name="Google Shape;2126;p30"/>
              <p:cNvSpPr/>
              <p:nvPr/>
            </p:nvSpPr>
            <p:spPr>
              <a:xfrm>
                <a:off x="828772" y="325849"/>
                <a:ext cx="182624" cy="180501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3826" extrusionOk="0">
                    <a:moveTo>
                      <a:pt x="2277" y="1"/>
                    </a:moveTo>
                    <a:cubicBezTo>
                      <a:pt x="1531" y="1"/>
                      <a:pt x="747" y="588"/>
                      <a:pt x="398" y="1455"/>
                    </a:cubicBezTo>
                    <a:cubicBezTo>
                      <a:pt x="1" y="2454"/>
                      <a:pt x="321" y="3454"/>
                      <a:pt x="1103" y="3748"/>
                    </a:cubicBezTo>
                    <a:cubicBezTo>
                      <a:pt x="1245" y="3800"/>
                      <a:pt x="1395" y="3825"/>
                      <a:pt x="1548" y="3825"/>
                    </a:cubicBezTo>
                    <a:cubicBezTo>
                      <a:pt x="2224" y="3825"/>
                      <a:pt x="2961" y="3340"/>
                      <a:pt x="3358" y="2557"/>
                    </a:cubicBezTo>
                    <a:cubicBezTo>
                      <a:pt x="3871" y="1544"/>
                      <a:pt x="3602" y="417"/>
                      <a:pt x="2743" y="83"/>
                    </a:cubicBezTo>
                    <a:cubicBezTo>
                      <a:pt x="2593" y="27"/>
                      <a:pt x="2436" y="1"/>
                      <a:pt x="22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30"/>
              <p:cNvSpPr/>
              <p:nvPr/>
            </p:nvSpPr>
            <p:spPr>
              <a:xfrm>
                <a:off x="828772" y="314668"/>
                <a:ext cx="182624" cy="201354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268" fill="none" extrusionOk="0">
                    <a:moveTo>
                      <a:pt x="2743" y="320"/>
                    </a:moveTo>
                    <a:cubicBezTo>
                      <a:pt x="3602" y="654"/>
                      <a:pt x="3871" y="1781"/>
                      <a:pt x="3358" y="2794"/>
                    </a:cubicBezTo>
                    <a:cubicBezTo>
                      <a:pt x="2871" y="3755"/>
                      <a:pt x="1872" y="4267"/>
                      <a:pt x="1103" y="3985"/>
                    </a:cubicBezTo>
                    <a:cubicBezTo>
                      <a:pt x="321" y="3691"/>
                      <a:pt x="1" y="2691"/>
                      <a:pt x="398" y="1692"/>
                    </a:cubicBezTo>
                    <a:cubicBezTo>
                      <a:pt x="821" y="641"/>
                      <a:pt x="1885" y="0"/>
                      <a:pt x="2743" y="320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30"/>
              <p:cNvSpPr/>
              <p:nvPr/>
            </p:nvSpPr>
            <p:spPr>
              <a:xfrm>
                <a:off x="865664" y="494788"/>
                <a:ext cx="379118" cy="306559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6498" fill="none" extrusionOk="0">
                    <a:moveTo>
                      <a:pt x="1" y="1"/>
                    </a:moveTo>
                    <a:lnTo>
                      <a:pt x="8035" y="6498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29" name="Google Shape;2129;p30"/>
            <p:cNvGrpSpPr/>
            <p:nvPr/>
          </p:nvGrpSpPr>
          <p:grpSpPr>
            <a:xfrm>
              <a:off x="323987" y="610889"/>
              <a:ext cx="341044" cy="623914"/>
              <a:chOff x="323987" y="610889"/>
              <a:chExt cx="341044" cy="623914"/>
            </a:xfrm>
          </p:grpSpPr>
          <p:sp>
            <p:nvSpPr>
              <p:cNvPr id="2130" name="Google Shape;2130;p30"/>
              <p:cNvSpPr/>
              <p:nvPr/>
            </p:nvSpPr>
            <p:spPr>
              <a:xfrm>
                <a:off x="323987" y="1036281"/>
                <a:ext cx="204986" cy="187814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3981" extrusionOk="0">
                    <a:moveTo>
                      <a:pt x="2671" y="0"/>
                    </a:moveTo>
                    <a:cubicBezTo>
                      <a:pt x="2077" y="0"/>
                      <a:pt x="1416" y="308"/>
                      <a:pt x="911" y="876"/>
                    </a:cubicBezTo>
                    <a:cubicBezTo>
                      <a:pt x="116" y="1760"/>
                      <a:pt x="1" y="2952"/>
                      <a:pt x="616" y="3580"/>
                    </a:cubicBezTo>
                    <a:cubicBezTo>
                      <a:pt x="879" y="3848"/>
                      <a:pt x="1237" y="3980"/>
                      <a:pt x="1629" y="3980"/>
                    </a:cubicBezTo>
                    <a:cubicBezTo>
                      <a:pt x="2154" y="3980"/>
                      <a:pt x="2738" y="3742"/>
                      <a:pt x="3230" y="3272"/>
                    </a:cubicBezTo>
                    <a:cubicBezTo>
                      <a:pt x="4127" y="2414"/>
                      <a:pt x="4345" y="1106"/>
                      <a:pt x="3679" y="402"/>
                    </a:cubicBezTo>
                    <a:cubicBezTo>
                      <a:pt x="3411" y="130"/>
                      <a:pt x="3055" y="0"/>
                      <a:pt x="26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30"/>
              <p:cNvSpPr/>
              <p:nvPr/>
            </p:nvSpPr>
            <p:spPr>
              <a:xfrm>
                <a:off x="323987" y="1022552"/>
                <a:ext cx="204986" cy="212252"/>
              </a:xfrm>
              <a:custGeom>
                <a:avLst/>
                <a:gdLst/>
                <a:ahLst/>
                <a:cxnLst/>
                <a:rect l="l" t="t" r="r" b="b"/>
                <a:pathLst>
                  <a:path w="4345" h="4499" fill="none" extrusionOk="0">
                    <a:moveTo>
                      <a:pt x="3679" y="693"/>
                    </a:moveTo>
                    <a:cubicBezTo>
                      <a:pt x="4345" y="1397"/>
                      <a:pt x="4127" y="2705"/>
                      <a:pt x="3230" y="3563"/>
                    </a:cubicBezTo>
                    <a:cubicBezTo>
                      <a:pt x="2371" y="4383"/>
                      <a:pt x="1231" y="4499"/>
                      <a:pt x="616" y="3871"/>
                    </a:cubicBezTo>
                    <a:cubicBezTo>
                      <a:pt x="1" y="3243"/>
                      <a:pt x="116" y="2051"/>
                      <a:pt x="911" y="1167"/>
                    </a:cubicBezTo>
                    <a:cubicBezTo>
                      <a:pt x="1744" y="231"/>
                      <a:pt x="2999" y="1"/>
                      <a:pt x="3679" y="69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30"/>
              <p:cNvSpPr/>
              <p:nvPr/>
            </p:nvSpPr>
            <p:spPr>
              <a:xfrm>
                <a:off x="386259" y="610889"/>
                <a:ext cx="278772" cy="473379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10034" fill="none" extrusionOk="0">
                    <a:moveTo>
                      <a:pt x="2717" y="10034"/>
                    </a:moveTo>
                    <a:lnTo>
                      <a:pt x="1" y="0"/>
                    </a:lnTo>
                    <a:cubicBezTo>
                      <a:pt x="1" y="0"/>
                      <a:pt x="5908" y="3370"/>
                      <a:pt x="4588" y="5562"/>
                    </a:cubicBezTo>
                    <a:cubicBezTo>
                      <a:pt x="3973" y="6394"/>
                      <a:pt x="2807" y="4882"/>
                      <a:pt x="2807" y="4882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8466026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2">
  <p:cSld name="CUSTOM_1">
    <p:spTree>
      <p:nvGrpSpPr>
        <p:cNvPr id="1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6"/>
          <p:cNvSpPr/>
          <p:nvPr/>
        </p:nvSpPr>
        <p:spPr>
          <a:xfrm>
            <a:off x="-1200" y="2571750"/>
            <a:ext cx="9159900" cy="1851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" name="Google Shape;132;p26"/>
          <p:cNvGrpSpPr/>
          <p:nvPr/>
        </p:nvGrpSpPr>
        <p:grpSpPr>
          <a:xfrm>
            <a:off x="-1533" y="4422632"/>
            <a:ext cx="9150702" cy="720905"/>
            <a:chOff x="6554556" y="4623505"/>
            <a:chExt cx="7127825" cy="720905"/>
          </a:xfrm>
        </p:grpSpPr>
        <p:sp>
          <p:nvSpPr>
            <p:cNvPr id="133" name="Google Shape;133;p26"/>
            <p:cNvSpPr/>
            <p:nvPr/>
          </p:nvSpPr>
          <p:spPr>
            <a:xfrm>
              <a:off x="6554556" y="4623505"/>
              <a:ext cx="7127825" cy="588345"/>
            </a:xfrm>
            <a:custGeom>
              <a:avLst/>
              <a:gdLst/>
              <a:ahLst/>
              <a:cxnLst/>
              <a:rect l="l" t="t" r="r" b="b"/>
              <a:pathLst>
                <a:path w="285113" h="18815" extrusionOk="0">
                  <a:moveTo>
                    <a:pt x="1" y="0"/>
                  </a:moveTo>
                  <a:lnTo>
                    <a:pt x="1" y="4711"/>
                  </a:lnTo>
                  <a:cubicBezTo>
                    <a:pt x="83923" y="10243"/>
                    <a:pt x="167876" y="10517"/>
                    <a:pt x="252467" y="16353"/>
                  </a:cubicBezTo>
                  <a:cubicBezTo>
                    <a:pt x="263380" y="17052"/>
                    <a:pt x="274261" y="17903"/>
                    <a:pt x="285112" y="18815"/>
                  </a:cubicBezTo>
                  <a:lnTo>
                    <a:pt x="285112" y="0"/>
                  </a:lnTo>
                  <a:close/>
                </a:path>
              </a:pathLst>
            </a:custGeom>
            <a:solidFill>
              <a:srgbClr val="B3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6"/>
            <p:cNvSpPr/>
            <p:nvPr/>
          </p:nvSpPr>
          <p:spPr>
            <a:xfrm>
              <a:off x="6554556" y="4761756"/>
              <a:ext cx="7127825" cy="582654"/>
            </a:xfrm>
            <a:custGeom>
              <a:avLst/>
              <a:gdLst/>
              <a:ahLst/>
              <a:cxnLst/>
              <a:rect l="l" t="t" r="r" b="b"/>
              <a:pathLst>
                <a:path w="285113" h="18633" extrusionOk="0">
                  <a:moveTo>
                    <a:pt x="1" y="0"/>
                  </a:moveTo>
                  <a:lnTo>
                    <a:pt x="1" y="18633"/>
                  </a:lnTo>
                  <a:lnTo>
                    <a:pt x="285112" y="18633"/>
                  </a:lnTo>
                  <a:lnTo>
                    <a:pt x="285112" y="14104"/>
                  </a:lnTo>
                  <a:cubicBezTo>
                    <a:pt x="274261" y="13192"/>
                    <a:pt x="263380" y="12341"/>
                    <a:pt x="252467" y="11642"/>
                  </a:cubicBezTo>
                  <a:cubicBezTo>
                    <a:pt x="167876" y="5806"/>
                    <a:pt x="83923" y="5532"/>
                    <a:pt x="1" y="0"/>
                  </a:cubicBezTo>
                  <a:close/>
                </a:path>
              </a:pathLst>
            </a:custGeom>
            <a:solidFill>
              <a:srgbClr val="C2B9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" name="Google Shape;135;p26"/>
          <p:cNvSpPr txBox="1">
            <a:spLocks noGrp="1"/>
          </p:cNvSpPr>
          <p:nvPr>
            <p:ph type="title"/>
          </p:nvPr>
        </p:nvSpPr>
        <p:spPr>
          <a:xfrm>
            <a:off x="720900" y="554926"/>
            <a:ext cx="38511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6" name="Google Shape;136;p26"/>
          <p:cNvSpPr txBox="1">
            <a:spLocks noGrp="1"/>
          </p:cNvSpPr>
          <p:nvPr>
            <p:ph type="subTitle" idx="1"/>
          </p:nvPr>
        </p:nvSpPr>
        <p:spPr>
          <a:xfrm>
            <a:off x="720900" y="1300343"/>
            <a:ext cx="3851100" cy="5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4" name="Google Shape;2134;p31"/>
          <p:cNvSpPr/>
          <p:nvPr/>
        </p:nvSpPr>
        <p:spPr>
          <a:xfrm rot="2005565">
            <a:off x="537745" y="-29040"/>
            <a:ext cx="8125737" cy="5510089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35" name="Google Shape;2135;p31"/>
          <p:cNvGrpSpPr/>
          <p:nvPr/>
        </p:nvGrpSpPr>
        <p:grpSpPr>
          <a:xfrm rot="1869449">
            <a:off x="6415553" y="-413197"/>
            <a:ext cx="4042356" cy="2363639"/>
            <a:chOff x="302500" y="1375325"/>
            <a:chExt cx="2796475" cy="1635150"/>
          </a:xfrm>
        </p:grpSpPr>
        <p:sp>
          <p:nvSpPr>
            <p:cNvPr id="2136" name="Google Shape;2136;p31"/>
            <p:cNvSpPr/>
            <p:nvPr/>
          </p:nvSpPr>
          <p:spPr>
            <a:xfrm>
              <a:off x="302500" y="1375325"/>
              <a:ext cx="2771800" cy="1298450"/>
            </a:xfrm>
            <a:custGeom>
              <a:avLst/>
              <a:gdLst/>
              <a:ahLst/>
              <a:cxnLst/>
              <a:rect l="l" t="t" r="r" b="b"/>
              <a:pathLst>
                <a:path w="110872" h="51938" fill="none" extrusionOk="0">
                  <a:moveTo>
                    <a:pt x="1" y="19556"/>
                  </a:moveTo>
                  <a:cubicBezTo>
                    <a:pt x="45082" y="1"/>
                    <a:pt x="69955" y="51937"/>
                    <a:pt x="110872" y="3839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1"/>
            <p:cNvSpPr/>
            <p:nvPr/>
          </p:nvSpPr>
          <p:spPr>
            <a:xfrm>
              <a:off x="345425" y="1584200"/>
              <a:ext cx="2734975" cy="1175100"/>
            </a:xfrm>
            <a:custGeom>
              <a:avLst/>
              <a:gdLst/>
              <a:ahLst/>
              <a:cxnLst/>
              <a:rect l="l" t="t" r="r" b="b"/>
              <a:pathLst>
                <a:path w="109399" h="47004" fill="none" extrusionOk="0">
                  <a:moveTo>
                    <a:pt x="1" y="17480"/>
                  </a:moveTo>
                  <a:cubicBezTo>
                    <a:pt x="44019" y="1"/>
                    <a:pt x="71967" y="47004"/>
                    <a:pt x="109398" y="32203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1"/>
            <p:cNvSpPr/>
            <p:nvPr/>
          </p:nvSpPr>
          <p:spPr>
            <a:xfrm>
              <a:off x="387725" y="1788275"/>
              <a:ext cx="2699075" cy="1055925"/>
            </a:xfrm>
            <a:custGeom>
              <a:avLst/>
              <a:gdLst/>
              <a:ahLst/>
              <a:cxnLst/>
              <a:rect l="l" t="t" r="r" b="b"/>
              <a:pathLst>
                <a:path w="107963" h="42237" fill="none" extrusionOk="0">
                  <a:moveTo>
                    <a:pt x="0" y="15660"/>
                  </a:moveTo>
                  <a:cubicBezTo>
                    <a:pt x="43134" y="1"/>
                    <a:pt x="73914" y="42237"/>
                    <a:pt x="107962" y="2621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1"/>
            <p:cNvSpPr/>
            <p:nvPr/>
          </p:nvSpPr>
          <p:spPr>
            <a:xfrm>
              <a:off x="432575" y="1989150"/>
              <a:ext cx="2660300" cy="938675"/>
            </a:xfrm>
            <a:custGeom>
              <a:avLst/>
              <a:gdLst/>
              <a:ahLst/>
              <a:cxnLst/>
              <a:rect l="l" t="t" r="r" b="b"/>
              <a:pathLst>
                <a:path w="106412" h="37547" fill="none" extrusionOk="0">
                  <a:moveTo>
                    <a:pt x="0" y="13993"/>
                  </a:moveTo>
                  <a:cubicBezTo>
                    <a:pt x="42352" y="0"/>
                    <a:pt x="75721" y="37546"/>
                    <a:pt x="106412" y="2034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1"/>
            <p:cNvSpPr/>
            <p:nvPr/>
          </p:nvSpPr>
          <p:spPr>
            <a:xfrm>
              <a:off x="476450" y="2184250"/>
              <a:ext cx="2622525" cy="826225"/>
            </a:xfrm>
            <a:custGeom>
              <a:avLst/>
              <a:gdLst/>
              <a:ahLst/>
              <a:cxnLst/>
              <a:rect l="l" t="t" r="r" b="b"/>
              <a:pathLst>
                <a:path w="104901" h="33049" fill="none" extrusionOk="0">
                  <a:moveTo>
                    <a:pt x="1" y="12622"/>
                  </a:moveTo>
                  <a:cubicBezTo>
                    <a:pt x="41763" y="0"/>
                    <a:pt x="77477" y="33048"/>
                    <a:pt x="104900" y="1472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1"/>
            <p:cNvSpPr/>
            <p:nvPr/>
          </p:nvSpPr>
          <p:spPr>
            <a:xfrm>
              <a:off x="302500" y="1864200"/>
              <a:ext cx="173975" cy="635625"/>
            </a:xfrm>
            <a:custGeom>
              <a:avLst/>
              <a:gdLst/>
              <a:ahLst/>
              <a:cxnLst/>
              <a:rect l="l" t="t" r="r" b="b"/>
              <a:pathLst>
                <a:path w="6959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31"/>
            <p:cNvSpPr/>
            <p:nvPr/>
          </p:nvSpPr>
          <p:spPr>
            <a:xfrm>
              <a:off x="352475" y="1846575"/>
              <a:ext cx="174000" cy="635625"/>
            </a:xfrm>
            <a:custGeom>
              <a:avLst/>
              <a:gdLst/>
              <a:ahLst/>
              <a:cxnLst/>
              <a:rect l="l" t="t" r="r" b="b"/>
              <a:pathLst>
                <a:path w="6960" h="25425" fill="none" extrusionOk="0">
                  <a:moveTo>
                    <a:pt x="1" y="1"/>
                  </a:moveTo>
                  <a:lnTo>
                    <a:pt x="6959" y="25424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3" name="Google Shape;2143;p31"/>
          <p:cNvGrpSpPr/>
          <p:nvPr/>
        </p:nvGrpSpPr>
        <p:grpSpPr>
          <a:xfrm rot="-393298">
            <a:off x="8032434" y="675252"/>
            <a:ext cx="913881" cy="616649"/>
            <a:chOff x="192771" y="3915943"/>
            <a:chExt cx="674372" cy="454968"/>
          </a:xfrm>
        </p:grpSpPr>
        <p:sp>
          <p:nvSpPr>
            <p:cNvPr id="2144" name="Google Shape;2144;p31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1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1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7" name="Google Shape;2147;p31"/>
          <p:cNvGrpSpPr/>
          <p:nvPr/>
        </p:nvGrpSpPr>
        <p:grpSpPr>
          <a:xfrm rot="699418">
            <a:off x="8661242" y="1848205"/>
            <a:ext cx="1110730" cy="471468"/>
            <a:chOff x="-1548595" y="5064988"/>
            <a:chExt cx="762313" cy="323577"/>
          </a:xfrm>
        </p:grpSpPr>
        <p:sp>
          <p:nvSpPr>
            <p:cNvPr id="2148" name="Google Shape;2148;p31"/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1"/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1"/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1"/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1"/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1"/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4" name="Google Shape;2154;p31"/>
          <p:cNvGrpSpPr/>
          <p:nvPr/>
        </p:nvGrpSpPr>
        <p:grpSpPr>
          <a:xfrm rot="-2192916">
            <a:off x="8775286" y="821547"/>
            <a:ext cx="1303942" cy="838817"/>
            <a:chOff x="-30260" y="4314762"/>
            <a:chExt cx="1135405" cy="730436"/>
          </a:xfrm>
        </p:grpSpPr>
        <p:sp>
          <p:nvSpPr>
            <p:cNvPr id="2155" name="Google Shape;2155;p31"/>
            <p:cNvSpPr/>
            <p:nvPr/>
          </p:nvSpPr>
          <p:spPr>
            <a:xfrm rot="1144483">
              <a:off x="-7255" y="4548563"/>
              <a:ext cx="197034" cy="152973"/>
            </a:xfrm>
            <a:custGeom>
              <a:avLst/>
              <a:gdLst/>
              <a:ahLst/>
              <a:cxnLst/>
              <a:rect l="l" t="t" r="r" b="b"/>
              <a:pathLst>
                <a:path w="4615" h="3583" extrusionOk="0">
                  <a:moveTo>
                    <a:pt x="1901" y="1"/>
                  </a:moveTo>
                  <a:cubicBezTo>
                    <a:pt x="1102" y="1"/>
                    <a:pt x="435" y="408"/>
                    <a:pt x="244" y="1086"/>
                  </a:cubicBezTo>
                  <a:cubicBezTo>
                    <a:pt x="1" y="1995"/>
                    <a:pt x="706" y="3046"/>
                    <a:pt x="1846" y="3431"/>
                  </a:cubicBezTo>
                  <a:cubicBezTo>
                    <a:pt x="2138" y="3533"/>
                    <a:pt x="2430" y="3582"/>
                    <a:pt x="2707" y="3582"/>
                  </a:cubicBezTo>
                  <a:cubicBezTo>
                    <a:pt x="3499" y="3582"/>
                    <a:pt x="4168" y="3182"/>
                    <a:pt x="4358" y="2508"/>
                  </a:cubicBezTo>
                  <a:cubicBezTo>
                    <a:pt x="4614" y="1598"/>
                    <a:pt x="3896" y="535"/>
                    <a:pt x="2756" y="150"/>
                  </a:cubicBezTo>
                  <a:cubicBezTo>
                    <a:pt x="2465" y="49"/>
                    <a:pt x="2175" y="1"/>
                    <a:pt x="1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1"/>
            <p:cNvSpPr/>
            <p:nvPr/>
          </p:nvSpPr>
          <p:spPr>
            <a:xfrm rot="1144483">
              <a:off x="-7234" y="4537978"/>
              <a:ext cx="197034" cy="174022"/>
            </a:xfrm>
            <a:custGeom>
              <a:avLst/>
              <a:gdLst/>
              <a:ahLst/>
              <a:cxnLst/>
              <a:rect l="l" t="t" r="r" b="b"/>
              <a:pathLst>
                <a:path w="4615" h="4076" fill="none" extrusionOk="0">
                  <a:moveTo>
                    <a:pt x="4358" y="2756"/>
                  </a:moveTo>
                  <a:cubicBezTo>
                    <a:pt x="4101" y="3666"/>
                    <a:pt x="2974" y="4076"/>
                    <a:pt x="1846" y="3679"/>
                  </a:cubicBezTo>
                  <a:cubicBezTo>
                    <a:pt x="706" y="3294"/>
                    <a:pt x="1" y="2243"/>
                    <a:pt x="244" y="1334"/>
                  </a:cubicBezTo>
                  <a:cubicBezTo>
                    <a:pt x="501" y="424"/>
                    <a:pt x="1615" y="1"/>
                    <a:pt x="2756" y="398"/>
                  </a:cubicBezTo>
                  <a:cubicBezTo>
                    <a:pt x="3896" y="783"/>
                    <a:pt x="4614" y="1846"/>
                    <a:pt x="4358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1"/>
            <p:cNvSpPr/>
            <p:nvPr/>
          </p:nvSpPr>
          <p:spPr>
            <a:xfrm rot="1144483">
              <a:off x="433933" y="4773681"/>
              <a:ext cx="204121" cy="155663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81" y="0"/>
                  </a:moveTo>
                  <a:cubicBezTo>
                    <a:pt x="1156" y="0"/>
                    <a:pt x="457" y="410"/>
                    <a:pt x="257" y="1098"/>
                  </a:cubicBezTo>
                  <a:cubicBezTo>
                    <a:pt x="0" y="2020"/>
                    <a:pt x="731" y="3084"/>
                    <a:pt x="1910" y="3494"/>
                  </a:cubicBezTo>
                  <a:cubicBezTo>
                    <a:pt x="2211" y="3596"/>
                    <a:pt x="2513" y="3645"/>
                    <a:pt x="2800" y="3645"/>
                  </a:cubicBezTo>
                  <a:cubicBezTo>
                    <a:pt x="3624" y="3645"/>
                    <a:pt x="4324" y="3243"/>
                    <a:pt x="4524" y="2558"/>
                  </a:cubicBezTo>
                  <a:cubicBezTo>
                    <a:pt x="4780" y="1623"/>
                    <a:pt x="4037" y="547"/>
                    <a:pt x="2858" y="149"/>
                  </a:cubicBezTo>
                  <a:cubicBezTo>
                    <a:pt x="2561" y="48"/>
                    <a:pt x="2264" y="0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1"/>
            <p:cNvSpPr/>
            <p:nvPr/>
          </p:nvSpPr>
          <p:spPr>
            <a:xfrm rot="1144483">
              <a:off x="433947" y="4763095"/>
              <a:ext cx="204121" cy="176754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24" y="2806"/>
                  </a:moveTo>
                  <a:cubicBezTo>
                    <a:pt x="4255" y="3729"/>
                    <a:pt x="3076" y="4139"/>
                    <a:pt x="1910" y="3742"/>
                  </a:cubicBezTo>
                  <a:cubicBezTo>
                    <a:pt x="731" y="3332"/>
                    <a:pt x="0" y="2268"/>
                    <a:pt x="257" y="1346"/>
                  </a:cubicBezTo>
                  <a:cubicBezTo>
                    <a:pt x="526" y="423"/>
                    <a:pt x="1692" y="0"/>
                    <a:pt x="2858" y="397"/>
                  </a:cubicBezTo>
                  <a:cubicBezTo>
                    <a:pt x="4037" y="795"/>
                    <a:pt x="4780" y="1871"/>
                    <a:pt x="4524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1"/>
            <p:cNvSpPr/>
            <p:nvPr/>
          </p:nvSpPr>
          <p:spPr>
            <a:xfrm rot="1144483">
              <a:off x="176442" y="4444991"/>
              <a:ext cx="875957" cy="469978"/>
            </a:xfrm>
            <a:custGeom>
              <a:avLst/>
              <a:gdLst/>
              <a:ahLst/>
              <a:cxnLst/>
              <a:rect l="l" t="t" r="r" b="b"/>
              <a:pathLst>
                <a:path w="20517" h="11008" fill="none" extrusionOk="0">
                  <a:moveTo>
                    <a:pt x="0" y="9560"/>
                  </a:moveTo>
                  <a:lnTo>
                    <a:pt x="9022" y="0"/>
                  </a:lnTo>
                  <a:lnTo>
                    <a:pt x="20516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1"/>
            <p:cNvSpPr/>
            <p:nvPr/>
          </p:nvSpPr>
          <p:spPr>
            <a:xfrm rot="1144483">
              <a:off x="533233" y="4562096"/>
              <a:ext cx="483170" cy="61352"/>
            </a:xfrm>
            <a:custGeom>
              <a:avLst/>
              <a:gdLst/>
              <a:ahLst/>
              <a:cxnLst/>
              <a:rect l="l" t="t" r="r" b="b"/>
              <a:pathLst>
                <a:path w="11317" h="1437" fill="none" extrusionOk="0">
                  <a:moveTo>
                    <a:pt x="1" y="1"/>
                  </a:moveTo>
                  <a:lnTo>
                    <a:pt x="11316" y="1436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1" name="Google Shape;2161;p31"/>
          <p:cNvGrpSpPr/>
          <p:nvPr/>
        </p:nvGrpSpPr>
        <p:grpSpPr>
          <a:xfrm rot="-3104141">
            <a:off x="7603638" y="-57662"/>
            <a:ext cx="913950" cy="616636"/>
            <a:chOff x="192771" y="3915943"/>
            <a:chExt cx="674372" cy="454968"/>
          </a:xfrm>
        </p:grpSpPr>
        <p:sp>
          <p:nvSpPr>
            <p:cNvPr id="2162" name="Google Shape;2162;p31"/>
            <p:cNvSpPr/>
            <p:nvPr/>
          </p:nvSpPr>
          <p:spPr>
            <a:xfrm rot="1144478">
              <a:off x="213405" y="4106019"/>
              <a:ext cx="222002" cy="145334"/>
            </a:xfrm>
            <a:custGeom>
              <a:avLst/>
              <a:gdLst/>
              <a:ahLst/>
              <a:cxnLst/>
              <a:rect l="l" t="t" r="r" b="b"/>
              <a:pathLst>
                <a:path w="5742" h="3759" extrusionOk="0">
                  <a:moveTo>
                    <a:pt x="2551" y="1"/>
                  </a:moveTo>
                  <a:cubicBezTo>
                    <a:pt x="1499" y="1"/>
                    <a:pt x="589" y="473"/>
                    <a:pt x="333" y="1239"/>
                  </a:cubicBezTo>
                  <a:cubicBezTo>
                    <a:pt x="0" y="2213"/>
                    <a:pt x="846" y="3277"/>
                    <a:pt x="2204" y="3635"/>
                  </a:cubicBezTo>
                  <a:cubicBezTo>
                    <a:pt x="2518" y="3719"/>
                    <a:pt x="2833" y="3759"/>
                    <a:pt x="3138" y="3759"/>
                  </a:cubicBezTo>
                  <a:cubicBezTo>
                    <a:pt x="4141" y="3759"/>
                    <a:pt x="5026" y="3328"/>
                    <a:pt x="5331" y="2610"/>
                  </a:cubicBezTo>
                  <a:cubicBezTo>
                    <a:pt x="5741" y="1649"/>
                    <a:pt x="4947" y="522"/>
                    <a:pt x="3537" y="137"/>
                  </a:cubicBezTo>
                  <a:cubicBezTo>
                    <a:pt x="3205" y="44"/>
                    <a:pt x="2871" y="1"/>
                    <a:pt x="2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1"/>
            <p:cNvSpPr/>
            <p:nvPr/>
          </p:nvSpPr>
          <p:spPr>
            <a:xfrm rot="1144478">
              <a:off x="213564" y="4095954"/>
              <a:ext cx="222002" cy="164549"/>
            </a:xfrm>
            <a:custGeom>
              <a:avLst/>
              <a:gdLst/>
              <a:ahLst/>
              <a:cxnLst/>
              <a:rect l="l" t="t" r="r" b="b"/>
              <a:pathLst>
                <a:path w="5742" h="4256" fill="none" extrusionOk="0">
                  <a:moveTo>
                    <a:pt x="5331" y="2871"/>
                  </a:moveTo>
                  <a:cubicBezTo>
                    <a:pt x="4934" y="3807"/>
                    <a:pt x="3550" y="4255"/>
                    <a:pt x="2204" y="3896"/>
                  </a:cubicBezTo>
                  <a:cubicBezTo>
                    <a:pt x="846" y="3538"/>
                    <a:pt x="0" y="2474"/>
                    <a:pt x="333" y="1500"/>
                  </a:cubicBezTo>
                  <a:cubicBezTo>
                    <a:pt x="667" y="501"/>
                    <a:pt x="2115" y="1"/>
                    <a:pt x="3537" y="398"/>
                  </a:cubicBezTo>
                  <a:cubicBezTo>
                    <a:pt x="4947" y="783"/>
                    <a:pt x="5741" y="1910"/>
                    <a:pt x="5331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1"/>
            <p:cNvSpPr/>
            <p:nvPr/>
          </p:nvSpPr>
          <p:spPr>
            <a:xfrm rot="1144478">
              <a:off x="439909" y="3968516"/>
              <a:ext cx="380520" cy="349821"/>
            </a:xfrm>
            <a:custGeom>
              <a:avLst/>
              <a:gdLst/>
              <a:ahLst/>
              <a:cxnLst/>
              <a:rect l="l" t="t" r="r" b="b"/>
              <a:pathLst>
                <a:path w="9842" h="9048" fill="none" extrusionOk="0">
                  <a:moveTo>
                    <a:pt x="0" y="9047"/>
                  </a:moveTo>
                  <a:lnTo>
                    <a:pt x="9842" y="0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5" name="Google Shape;2165;p31"/>
          <p:cNvGrpSpPr/>
          <p:nvPr/>
        </p:nvGrpSpPr>
        <p:grpSpPr>
          <a:xfrm rot="498188">
            <a:off x="6861227" y="-925276"/>
            <a:ext cx="694574" cy="1544585"/>
            <a:chOff x="442825" y="1623300"/>
            <a:chExt cx="489525" cy="1088600"/>
          </a:xfrm>
        </p:grpSpPr>
        <p:sp>
          <p:nvSpPr>
            <p:cNvPr id="2166" name="Google Shape;2166;p31"/>
            <p:cNvSpPr/>
            <p:nvPr/>
          </p:nvSpPr>
          <p:spPr>
            <a:xfrm>
              <a:off x="442825" y="1623300"/>
              <a:ext cx="489525" cy="1084100"/>
            </a:xfrm>
            <a:custGeom>
              <a:avLst/>
              <a:gdLst/>
              <a:ahLst/>
              <a:cxnLst/>
              <a:rect l="l" t="t" r="r" b="b"/>
              <a:pathLst>
                <a:path w="19581" h="43364" fill="none" extrusionOk="0">
                  <a:moveTo>
                    <a:pt x="12815" y="27705"/>
                  </a:moveTo>
                  <a:cubicBezTo>
                    <a:pt x="8189" y="29909"/>
                    <a:pt x="5869" y="21759"/>
                    <a:pt x="11662" y="19516"/>
                  </a:cubicBezTo>
                  <a:cubicBezTo>
                    <a:pt x="18389" y="16902"/>
                    <a:pt x="19581" y="27987"/>
                    <a:pt x="14378" y="31190"/>
                  </a:cubicBezTo>
                  <a:cubicBezTo>
                    <a:pt x="9176" y="34394"/>
                    <a:pt x="0" y="29332"/>
                    <a:pt x="6613" y="19158"/>
                  </a:cubicBezTo>
                  <a:cubicBezTo>
                    <a:pt x="10995" y="12430"/>
                    <a:pt x="12597" y="3498"/>
                    <a:pt x="7830" y="1000"/>
                  </a:cubicBezTo>
                  <a:cubicBezTo>
                    <a:pt x="5908" y="0"/>
                    <a:pt x="4268" y="8688"/>
                    <a:pt x="11598" y="23143"/>
                  </a:cubicBezTo>
                  <a:cubicBezTo>
                    <a:pt x="18940" y="37597"/>
                    <a:pt x="17505" y="42505"/>
                    <a:pt x="13238" y="43364"/>
                  </a:cubicBezTo>
                </a:path>
              </a:pathLst>
            </a:custGeom>
            <a:noFill/>
            <a:ln w="28575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1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extrusionOk="0">
                  <a:moveTo>
                    <a:pt x="3025" y="1"/>
                  </a:moveTo>
                  <a:cubicBezTo>
                    <a:pt x="1359" y="1"/>
                    <a:pt x="1" y="1257"/>
                    <a:pt x="1" y="2807"/>
                  </a:cubicBezTo>
                  <a:cubicBezTo>
                    <a:pt x="1" y="4358"/>
                    <a:pt x="1359" y="5626"/>
                    <a:pt x="3025" y="5626"/>
                  </a:cubicBezTo>
                  <a:cubicBezTo>
                    <a:pt x="4691" y="5626"/>
                    <a:pt x="6049" y="4358"/>
                    <a:pt x="6049" y="2807"/>
                  </a:cubicBezTo>
                  <a:cubicBezTo>
                    <a:pt x="6049" y="1257"/>
                    <a:pt x="4691" y="1"/>
                    <a:pt x="30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1"/>
            <p:cNvSpPr/>
            <p:nvPr/>
          </p:nvSpPr>
          <p:spPr>
            <a:xfrm>
              <a:off x="678600" y="2571225"/>
              <a:ext cx="151250" cy="140675"/>
            </a:xfrm>
            <a:custGeom>
              <a:avLst/>
              <a:gdLst/>
              <a:ahLst/>
              <a:cxnLst/>
              <a:rect l="l" t="t" r="r" b="b"/>
              <a:pathLst>
                <a:path w="6050" h="5627" fill="none" extrusionOk="0">
                  <a:moveTo>
                    <a:pt x="6049" y="2807"/>
                  </a:moveTo>
                  <a:cubicBezTo>
                    <a:pt x="6049" y="4358"/>
                    <a:pt x="4691" y="5626"/>
                    <a:pt x="3025" y="5626"/>
                  </a:cubicBezTo>
                  <a:cubicBezTo>
                    <a:pt x="1359" y="5626"/>
                    <a:pt x="1" y="4358"/>
                    <a:pt x="1" y="2807"/>
                  </a:cubicBezTo>
                  <a:cubicBezTo>
                    <a:pt x="1" y="1257"/>
                    <a:pt x="1359" y="1"/>
                    <a:pt x="3025" y="1"/>
                  </a:cubicBezTo>
                  <a:cubicBezTo>
                    <a:pt x="4691" y="1"/>
                    <a:pt x="6049" y="1257"/>
                    <a:pt x="6049" y="2807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3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9" name="Google Shape;2169;p31"/>
          <p:cNvGrpSpPr/>
          <p:nvPr/>
        </p:nvGrpSpPr>
        <p:grpSpPr>
          <a:xfrm rot="-8173174">
            <a:off x="-1535797" y="3656194"/>
            <a:ext cx="4225795" cy="2165735"/>
            <a:chOff x="-1459912" y="3884575"/>
            <a:chExt cx="4225775" cy="2165725"/>
          </a:xfrm>
        </p:grpSpPr>
        <p:sp>
          <p:nvSpPr>
            <p:cNvPr id="2170" name="Google Shape;2170;p31"/>
            <p:cNvSpPr/>
            <p:nvPr/>
          </p:nvSpPr>
          <p:spPr>
            <a:xfrm>
              <a:off x="-1459912" y="3889900"/>
              <a:ext cx="4225775" cy="2160400"/>
            </a:xfrm>
            <a:custGeom>
              <a:avLst/>
              <a:gdLst/>
              <a:ahLst/>
              <a:cxnLst/>
              <a:rect l="l" t="t" r="r" b="b"/>
              <a:pathLst>
                <a:path w="169031" h="86416" fill="none" extrusionOk="0">
                  <a:moveTo>
                    <a:pt x="0" y="10366"/>
                  </a:moveTo>
                  <a:cubicBezTo>
                    <a:pt x="15806" y="10335"/>
                    <a:pt x="31460" y="17630"/>
                    <a:pt x="41612" y="29697"/>
                  </a:cubicBezTo>
                  <a:cubicBezTo>
                    <a:pt x="50427" y="40184"/>
                    <a:pt x="54986" y="53558"/>
                    <a:pt x="62555" y="64987"/>
                  </a:cubicBezTo>
                  <a:cubicBezTo>
                    <a:pt x="70123" y="76385"/>
                    <a:pt x="82889" y="86416"/>
                    <a:pt x="96355" y="83893"/>
                  </a:cubicBezTo>
                  <a:cubicBezTo>
                    <a:pt x="105595" y="82191"/>
                    <a:pt x="112951" y="74804"/>
                    <a:pt x="117297" y="66476"/>
                  </a:cubicBezTo>
                  <a:cubicBezTo>
                    <a:pt x="121644" y="58117"/>
                    <a:pt x="123529" y="48755"/>
                    <a:pt x="125839" y="39667"/>
                  </a:cubicBezTo>
                  <a:cubicBezTo>
                    <a:pt x="128179" y="30549"/>
                    <a:pt x="131127" y="21308"/>
                    <a:pt x="137146" y="14074"/>
                  </a:cubicBezTo>
                  <a:cubicBezTo>
                    <a:pt x="144805" y="4925"/>
                    <a:pt x="157207" y="1"/>
                    <a:pt x="169031" y="136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1"/>
            <p:cNvSpPr/>
            <p:nvPr/>
          </p:nvSpPr>
          <p:spPr>
            <a:xfrm>
              <a:off x="-1327700" y="3884575"/>
              <a:ext cx="3961350" cy="2025125"/>
            </a:xfrm>
            <a:custGeom>
              <a:avLst/>
              <a:gdLst/>
              <a:ahLst/>
              <a:cxnLst/>
              <a:rect l="l" t="t" r="r" b="b"/>
              <a:pathLst>
                <a:path w="158454" h="81005" fill="none" extrusionOk="0">
                  <a:moveTo>
                    <a:pt x="0" y="9727"/>
                  </a:moveTo>
                  <a:cubicBezTo>
                    <a:pt x="14803" y="9697"/>
                    <a:pt x="29484" y="16536"/>
                    <a:pt x="39028" y="27843"/>
                  </a:cubicBezTo>
                  <a:cubicBezTo>
                    <a:pt x="47296" y="37661"/>
                    <a:pt x="51551" y="50214"/>
                    <a:pt x="58634" y="60914"/>
                  </a:cubicBezTo>
                  <a:cubicBezTo>
                    <a:pt x="65716" y="71613"/>
                    <a:pt x="77692" y="81005"/>
                    <a:pt x="90336" y="78665"/>
                  </a:cubicBezTo>
                  <a:cubicBezTo>
                    <a:pt x="98999" y="77054"/>
                    <a:pt x="105868" y="70123"/>
                    <a:pt x="109941" y="62312"/>
                  </a:cubicBezTo>
                  <a:cubicBezTo>
                    <a:pt x="114015" y="54500"/>
                    <a:pt x="115777" y="45716"/>
                    <a:pt x="117966" y="37175"/>
                  </a:cubicBezTo>
                  <a:cubicBezTo>
                    <a:pt x="120154" y="28633"/>
                    <a:pt x="122920" y="19971"/>
                    <a:pt x="128574" y="13223"/>
                  </a:cubicBezTo>
                  <a:cubicBezTo>
                    <a:pt x="135747" y="4621"/>
                    <a:pt x="147359" y="1"/>
                    <a:pt x="158453" y="1308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1"/>
            <p:cNvSpPr/>
            <p:nvPr/>
          </p:nvSpPr>
          <p:spPr>
            <a:xfrm>
              <a:off x="-1195475" y="3886100"/>
              <a:ext cx="3696900" cy="1890625"/>
            </a:xfrm>
            <a:custGeom>
              <a:avLst/>
              <a:gdLst/>
              <a:ahLst/>
              <a:cxnLst/>
              <a:rect l="l" t="t" r="r" b="b"/>
              <a:pathLst>
                <a:path w="147876" h="75625" fill="none" extrusionOk="0">
                  <a:moveTo>
                    <a:pt x="0" y="9089"/>
                  </a:moveTo>
                  <a:cubicBezTo>
                    <a:pt x="13830" y="9058"/>
                    <a:pt x="27508" y="15442"/>
                    <a:pt x="36414" y="26019"/>
                  </a:cubicBezTo>
                  <a:cubicBezTo>
                    <a:pt x="44135" y="35168"/>
                    <a:pt x="48086" y="46871"/>
                    <a:pt x="54712" y="56871"/>
                  </a:cubicBezTo>
                  <a:cubicBezTo>
                    <a:pt x="61339" y="66840"/>
                    <a:pt x="72524" y="75625"/>
                    <a:pt x="84287" y="73406"/>
                  </a:cubicBezTo>
                  <a:cubicBezTo>
                    <a:pt x="92373" y="71916"/>
                    <a:pt x="98817" y="65473"/>
                    <a:pt x="102616" y="58178"/>
                  </a:cubicBezTo>
                  <a:cubicBezTo>
                    <a:pt x="106415" y="50883"/>
                    <a:pt x="108057" y="42676"/>
                    <a:pt x="110093" y="34712"/>
                  </a:cubicBezTo>
                  <a:cubicBezTo>
                    <a:pt x="112130" y="26749"/>
                    <a:pt x="114713" y="18663"/>
                    <a:pt x="120002" y="12341"/>
                  </a:cubicBezTo>
                  <a:cubicBezTo>
                    <a:pt x="126659" y="4317"/>
                    <a:pt x="137510" y="1"/>
                    <a:pt x="147875" y="1216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1"/>
            <p:cNvSpPr/>
            <p:nvPr/>
          </p:nvSpPr>
          <p:spPr>
            <a:xfrm>
              <a:off x="-1063275" y="3888375"/>
              <a:ext cx="3432475" cy="1754625"/>
            </a:xfrm>
            <a:custGeom>
              <a:avLst/>
              <a:gdLst/>
              <a:ahLst/>
              <a:cxnLst/>
              <a:rect l="l" t="t" r="r" b="b"/>
              <a:pathLst>
                <a:path w="137299" h="70185" fill="none" extrusionOk="0">
                  <a:moveTo>
                    <a:pt x="1" y="8420"/>
                  </a:moveTo>
                  <a:cubicBezTo>
                    <a:pt x="12828" y="8420"/>
                    <a:pt x="25533" y="14317"/>
                    <a:pt x="33801" y="24135"/>
                  </a:cubicBezTo>
                  <a:cubicBezTo>
                    <a:pt x="40974" y="32646"/>
                    <a:pt x="44652" y="43497"/>
                    <a:pt x="50792" y="52767"/>
                  </a:cubicBezTo>
                  <a:cubicBezTo>
                    <a:pt x="56962" y="62038"/>
                    <a:pt x="67327" y="70184"/>
                    <a:pt x="78270" y="68148"/>
                  </a:cubicBezTo>
                  <a:cubicBezTo>
                    <a:pt x="85778" y="66749"/>
                    <a:pt x="91735" y="60762"/>
                    <a:pt x="95261" y="53983"/>
                  </a:cubicBezTo>
                  <a:cubicBezTo>
                    <a:pt x="98817" y="47205"/>
                    <a:pt x="100337" y="39606"/>
                    <a:pt x="102222" y="32220"/>
                  </a:cubicBezTo>
                  <a:cubicBezTo>
                    <a:pt x="104106" y="24804"/>
                    <a:pt x="106507" y="17296"/>
                    <a:pt x="111401" y="11429"/>
                  </a:cubicBezTo>
                  <a:cubicBezTo>
                    <a:pt x="117602" y="4013"/>
                    <a:pt x="127693" y="1"/>
                    <a:pt x="137298" y="1125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1"/>
            <p:cNvSpPr/>
            <p:nvPr/>
          </p:nvSpPr>
          <p:spPr>
            <a:xfrm>
              <a:off x="-931050" y="3889900"/>
              <a:ext cx="3168025" cy="1619350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1"/>
            <p:cNvSpPr/>
            <p:nvPr/>
          </p:nvSpPr>
          <p:spPr>
            <a:xfrm>
              <a:off x="-842100" y="3889900"/>
              <a:ext cx="2956401" cy="1380172"/>
            </a:xfrm>
            <a:custGeom>
              <a:avLst/>
              <a:gdLst/>
              <a:ahLst/>
              <a:cxnLst/>
              <a:rect l="l" t="t" r="r" b="b"/>
              <a:pathLst>
                <a:path w="126721" h="64774" fill="none" extrusionOk="0">
                  <a:moveTo>
                    <a:pt x="1" y="7782"/>
                  </a:moveTo>
                  <a:cubicBezTo>
                    <a:pt x="11855" y="7782"/>
                    <a:pt x="23588" y="13223"/>
                    <a:pt x="31217" y="22280"/>
                  </a:cubicBezTo>
                  <a:cubicBezTo>
                    <a:pt x="37813" y="30123"/>
                    <a:pt x="41217" y="40153"/>
                    <a:pt x="46901" y="48725"/>
                  </a:cubicBezTo>
                  <a:cubicBezTo>
                    <a:pt x="52555" y="57296"/>
                    <a:pt x="62130" y="64774"/>
                    <a:pt x="72221" y="62919"/>
                  </a:cubicBezTo>
                  <a:cubicBezTo>
                    <a:pt x="79151" y="61612"/>
                    <a:pt x="84683" y="56080"/>
                    <a:pt x="87936" y="49849"/>
                  </a:cubicBezTo>
                  <a:cubicBezTo>
                    <a:pt x="91188" y="43588"/>
                    <a:pt x="92616" y="36566"/>
                    <a:pt x="94349" y="29758"/>
                  </a:cubicBezTo>
                  <a:cubicBezTo>
                    <a:pt x="96082" y="22919"/>
                    <a:pt x="98300" y="15989"/>
                    <a:pt x="102829" y="10578"/>
                  </a:cubicBezTo>
                  <a:cubicBezTo>
                    <a:pt x="108544" y="3709"/>
                    <a:pt x="117845" y="1"/>
                    <a:pt x="126720" y="1034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3039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6" name="Google Shape;2176;p31"/>
          <p:cNvGrpSpPr/>
          <p:nvPr/>
        </p:nvGrpSpPr>
        <p:grpSpPr>
          <a:xfrm rot="3469588">
            <a:off x="1044922" y="4740971"/>
            <a:ext cx="538919" cy="592509"/>
            <a:chOff x="5118856" y="3486300"/>
            <a:chExt cx="516312" cy="567655"/>
          </a:xfrm>
        </p:grpSpPr>
        <p:sp>
          <p:nvSpPr>
            <p:cNvPr id="2177" name="Google Shape;2177;p31"/>
            <p:cNvSpPr/>
            <p:nvPr/>
          </p:nvSpPr>
          <p:spPr>
            <a:xfrm>
              <a:off x="5118856" y="3904138"/>
              <a:ext cx="198959" cy="143222"/>
            </a:xfrm>
            <a:custGeom>
              <a:avLst/>
              <a:gdLst/>
              <a:ahLst/>
              <a:cxnLst/>
              <a:rect l="l" t="t" r="r" b="b"/>
              <a:pathLst>
                <a:path w="3077" h="2215" extrusionOk="0">
                  <a:moveTo>
                    <a:pt x="1613" y="0"/>
                  </a:moveTo>
                  <a:cubicBezTo>
                    <a:pt x="1463" y="0"/>
                    <a:pt x="1308" y="20"/>
                    <a:pt x="1154" y="61"/>
                  </a:cubicBezTo>
                  <a:cubicBezTo>
                    <a:pt x="424" y="253"/>
                    <a:pt x="1" y="855"/>
                    <a:pt x="154" y="1406"/>
                  </a:cubicBezTo>
                  <a:cubicBezTo>
                    <a:pt x="298" y="1891"/>
                    <a:pt x="838" y="2215"/>
                    <a:pt x="1460" y="2215"/>
                  </a:cubicBezTo>
                  <a:cubicBezTo>
                    <a:pt x="1561" y="2215"/>
                    <a:pt x="1665" y="2206"/>
                    <a:pt x="1769" y="2188"/>
                  </a:cubicBezTo>
                  <a:cubicBezTo>
                    <a:pt x="2551" y="2047"/>
                    <a:pt x="3076" y="1419"/>
                    <a:pt x="2897" y="804"/>
                  </a:cubicBezTo>
                  <a:cubicBezTo>
                    <a:pt x="2753" y="312"/>
                    <a:pt x="2216" y="0"/>
                    <a:pt x="1613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1"/>
            <p:cNvSpPr/>
            <p:nvPr/>
          </p:nvSpPr>
          <p:spPr>
            <a:xfrm>
              <a:off x="5118856" y="3894762"/>
              <a:ext cx="198959" cy="159193"/>
            </a:xfrm>
            <a:custGeom>
              <a:avLst/>
              <a:gdLst/>
              <a:ahLst/>
              <a:cxnLst/>
              <a:rect l="l" t="t" r="r" b="b"/>
              <a:pathLst>
                <a:path w="3077" h="2462" fill="none" extrusionOk="0">
                  <a:moveTo>
                    <a:pt x="2897" y="949"/>
                  </a:moveTo>
                  <a:cubicBezTo>
                    <a:pt x="3076" y="1564"/>
                    <a:pt x="2551" y="2192"/>
                    <a:pt x="1769" y="2333"/>
                  </a:cubicBezTo>
                  <a:cubicBezTo>
                    <a:pt x="1026" y="2461"/>
                    <a:pt x="321" y="2115"/>
                    <a:pt x="154" y="1551"/>
                  </a:cubicBezTo>
                  <a:cubicBezTo>
                    <a:pt x="1" y="1000"/>
                    <a:pt x="424" y="398"/>
                    <a:pt x="1154" y="206"/>
                  </a:cubicBezTo>
                  <a:cubicBezTo>
                    <a:pt x="1923" y="1"/>
                    <a:pt x="2717" y="334"/>
                    <a:pt x="2897" y="949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1"/>
            <p:cNvSpPr/>
            <p:nvPr/>
          </p:nvSpPr>
          <p:spPr>
            <a:xfrm>
              <a:off x="5306114" y="3486300"/>
              <a:ext cx="329055" cy="550192"/>
            </a:xfrm>
            <a:custGeom>
              <a:avLst/>
              <a:gdLst/>
              <a:ahLst/>
              <a:cxnLst/>
              <a:rect l="l" t="t" r="r" b="b"/>
              <a:pathLst>
                <a:path w="5089" h="8509" fill="none" extrusionOk="0">
                  <a:moveTo>
                    <a:pt x="1" y="7740"/>
                  </a:moveTo>
                  <a:lnTo>
                    <a:pt x="3704" y="0"/>
                  </a:lnTo>
                  <a:cubicBezTo>
                    <a:pt x="3704" y="0"/>
                    <a:pt x="5088" y="8509"/>
                    <a:pt x="2295" y="5895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0" name="Google Shape;2180;p31"/>
          <p:cNvGrpSpPr/>
          <p:nvPr/>
        </p:nvGrpSpPr>
        <p:grpSpPr>
          <a:xfrm rot="-1739227">
            <a:off x="-577993" y="3678231"/>
            <a:ext cx="846041" cy="570057"/>
            <a:chOff x="897994" y="4240309"/>
            <a:chExt cx="967900" cy="652165"/>
          </a:xfrm>
        </p:grpSpPr>
        <p:sp>
          <p:nvSpPr>
            <p:cNvPr id="2181" name="Google Shape;2181;p31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1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1"/>
            <p:cNvSpPr/>
            <p:nvPr/>
          </p:nvSpPr>
          <p:spPr>
            <a:xfrm>
              <a:off x="1109306" y="4705155"/>
              <a:ext cx="71320" cy="49788"/>
            </a:xfrm>
            <a:custGeom>
              <a:avLst/>
              <a:gdLst/>
              <a:ahLst/>
              <a:cxnLst/>
              <a:rect l="l" t="t" r="r" b="b"/>
              <a:pathLst>
                <a:path w="1103" h="770" fill="none" extrusionOk="0">
                  <a:moveTo>
                    <a:pt x="0" y="0"/>
                  </a:moveTo>
                  <a:cubicBezTo>
                    <a:pt x="628" y="180"/>
                    <a:pt x="987" y="513"/>
                    <a:pt x="1103" y="769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1"/>
            <p:cNvSpPr/>
            <p:nvPr/>
          </p:nvSpPr>
          <p:spPr>
            <a:xfrm>
              <a:off x="994145" y="4698495"/>
              <a:ext cx="65501" cy="19980"/>
            </a:xfrm>
            <a:custGeom>
              <a:avLst/>
              <a:gdLst/>
              <a:ahLst/>
              <a:cxnLst/>
              <a:rect l="l" t="t" r="r" b="b"/>
              <a:pathLst>
                <a:path w="1013" h="309" fill="none" extrusionOk="0">
                  <a:moveTo>
                    <a:pt x="0" y="308"/>
                  </a:moveTo>
                  <a:cubicBezTo>
                    <a:pt x="218" y="142"/>
                    <a:pt x="564" y="14"/>
                    <a:pt x="1013" y="1"/>
                  </a:cubicBez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1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solidFill>
              <a:schemeClr val="accent1"/>
            </a:solidFill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6" name="Google Shape;2186;p31"/>
          <p:cNvGrpSpPr/>
          <p:nvPr/>
        </p:nvGrpSpPr>
        <p:grpSpPr>
          <a:xfrm rot="-260996">
            <a:off x="164206" y="3546598"/>
            <a:ext cx="1389219" cy="676555"/>
            <a:chOff x="1698430" y="4498823"/>
            <a:chExt cx="1589281" cy="773986"/>
          </a:xfrm>
        </p:grpSpPr>
        <p:sp>
          <p:nvSpPr>
            <p:cNvPr id="2187" name="Google Shape;2187;p31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1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1"/>
            <p:cNvSpPr/>
            <p:nvPr/>
          </p:nvSpPr>
          <p:spPr>
            <a:xfrm>
              <a:off x="1883231" y="5003435"/>
              <a:ext cx="33171" cy="38990"/>
            </a:xfrm>
            <a:custGeom>
              <a:avLst/>
              <a:gdLst/>
              <a:ahLst/>
              <a:cxnLst/>
              <a:rect l="l" t="t" r="r" b="b"/>
              <a:pathLst>
                <a:path w="513" h="603" fill="none" extrusionOk="0">
                  <a:moveTo>
                    <a:pt x="0" y="0"/>
                  </a:moveTo>
                  <a:cubicBezTo>
                    <a:pt x="256" y="180"/>
                    <a:pt x="436" y="398"/>
                    <a:pt x="513" y="603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1"/>
            <p:cNvSpPr/>
            <p:nvPr/>
          </p:nvSpPr>
          <p:spPr>
            <a:xfrm>
              <a:off x="1777122" y="4983520"/>
              <a:ext cx="68863" cy="23278"/>
            </a:xfrm>
            <a:custGeom>
              <a:avLst/>
              <a:gdLst/>
              <a:ahLst/>
              <a:cxnLst/>
              <a:rect l="l" t="t" r="r" b="b"/>
              <a:pathLst>
                <a:path w="1065" h="360" fill="none" extrusionOk="0">
                  <a:moveTo>
                    <a:pt x="1" y="360"/>
                  </a:moveTo>
                  <a:cubicBezTo>
                    <a:pt x="78" y="103"/>
                    <a:pt x="411" y="14"/>
                    <a:pt x="667" y="14"/>
                  </a:cubicBezTo>
                  <a:cubicBezTo>
                    <a:pt x="795" y="1"/>
                    <a:pt x="936" y="26"/>
                    <a:pt x="1065" y="52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1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1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solidFill>
              <a:schemeClr val="lt2"/>
            </a:solidFill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1"/>
            <p:cNvSpPr/>
            <p:nvPr/>
          </p:nvSpPr>
          <p:spPr>
            <a:xfrm>
              <a:off x="2628123" y="5102043"/>
              <a:ext cx="40671" cy="41447"/>
            </a:xfrm>
            <a:custGeom>
              <a:avLst/>
              <a:gdLst/>
              <a:ahLst/>
              <a:cxnLst/>
              <a:rect l="l" t="t" r="r" b="b"/>
              <a:pathLst>
                <a:path w="629" h="641" fill="none" extrusionOk="0">
                  <a:moveTo>
                    <a:pt x="0" y="0"/>
                  </a:moveTo>
                  <a:cubicBezTo>
                    <a:pt x="308" y="180"/>
                    <a:pt x="526" y="410"/>
                    <a:pt x="628" y="641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1"/>
            <p:cNvSpPr/>
            <p:nvPr/>
          </p:nvSpPr>
          <p:spPr>
            <a:xfrm>
              <a:off x="2521239" y="5085490"/>
              <a:ext cx="75458" cy="24054"/>
            </a:xfrm>
            <a:custGeom>
              <a:avLst/>
              <a:gdLst/>
              <a:ahLst/>
              <a:cxnLst/>
              <a:rect l="l" t="t" r="r" b="b"/>
              <a:pathLst>
                <a:path w="1167" h="372" fill="none" extrusionOk="0">
                  <a:moveTo>
                    <a:pt x="0" y="372"/>
                  </a:moveTo>
                  <a:cubicBezTo>
                    <a:pt x="77" y="128"/>
                    <a:pt x="423" y="13"/>
                    <a:pt x="731" y="0"/>
                  </a:cubicBezTo>
                  <a:cubicBezTo>
                    <a:pt x="872" y="0"/>
                    <a:pt x="1025" y="26"/>
                    <a:pt x="1166" y="64"/>
                  </a:cubicBez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1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1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solidFill>
              <a:schemeClr val="lt2"/>
            </a:solidFill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7" name="Google Shape;2197;p31"/>
          <p:cNvGrpSpPr/>
          <p:nvPr/>
        </p:nvGrpSpPr>
        <p:grpSpPr>
          <a:xfrm rot="-260996">
            <a:off x="-64880" y="4697198"/>
            <a:ext cx="538924" cy="696056"/>
            <a:chOff x="3429335" y="3683515"/>
            <a:chExt cx="616535" cy="796296"/>
          </a:xfrm>
        </p:grpSpPr>
        <p:sp>
          <p:nvSpPr>
            <p:cNvPr id="2198" name="Google Shape;2198;p31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1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1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1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1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1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4" name="Google Shape;2204;p31"/>
          <p:cNvGrpSpPr/>
          <p:nvPr/>
        </p:nvGrpSpPr>
        <p:grpSpPr>
          <a:xfrm rot="1355679">
            <a:off x="1356398" y="4082626"/>
            <a:ext cx="399355" cy="730589"/>
            <a:chOff x="323987" y="610889"/>
            <a:chExt cx="341044" cy="623914"/>
          </a:xfrm>
        </p:grpSpPr>
        <p:sp>
          <p:nvSpPr>
            <p:cNvPr id="2205" name="Google Shape;2205;p31"/>
            <p:cNvSpPr/>
            <p:nvPr/>
          </p:nvSpPr>
          <p:spPr>
            <a:xfrm>
              <a:off x="323987" y="1036281"/>
              <a:ext cx="204986" cy="187814"/>
            </a:xfrm>
            <a:custGeom>
              <a:avLst/>
              <a:gdLst/>
              <a:ahLst/>
              <a:cxnLst/>
              <a:rect l="l" t="t" r="r" b="b"/>
              <a:pathLst>
                <a:path w="4345" h="3981" extrusionOk="0">
                  <a:moveTo>
                    <a:pt x="2671" y="0"/>
                  </a:moveTo>
                  <a:cubicBezTo>
                    <a:pt x="2077" y="0"/>
                    <a:pt x="1416" y="308"/>
                    <a:pt x="911" y="876"/>
                  </a:cubicBezTo>
                  <a:cubicBezTo>
                    <a:pt x="116" y="1760"/>
                    <a:pt x="1" y="2952"/>
                    <a:pt x="616" y="3580"/>
                  </a:cubicBezTo>
                  <a:cubicBezTo>
                    <a:pt x="879" y="3848"/>
                    <a:pt x="1237" y="3980"/>
                    <a:pt x="1629" y="3980"/>
                  </a:cubicBezTo>
                  <a:cubicBezTo>
                    <a:pt x="2154" y="3980"/>
                    <a:pt x="2738" y="3742"/>
                    <a:pt x="3230" y="3272"/>
                  </a:cubicBezTo>
                  <a:cubicBezTo>
                    <a:pt x="4127" y="2414"/>
                    <a:pt x="4345" y="1106"/>
                    <a:pt x="3679" y="402"/>
                  </a:cubicBezTo>
                  <a:cubicBezTo>
                    <a:pt x="3411" y="130"/>
                    <a:pt x="3055" y="0"/>
                    <a:pt x="267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1"/>
            <p:cNvSpPr/>
            <p:nvPr/>
          </p:nvSpPr>
          <p:spPr>
            <a:xfrm>
              <a:off x="323987" y="1022552"/>
              <a:ext cx="204986" cy="212252"/>
            </a:xfrm>
            <a:custGeom>
              <a:avLst/>
              <a:gdLst/>
              <a:ahLst/>
              <a:cxnLst/>
              <a:rect l="l" t="t" r="r" b="b"/>
              <a:pathLst>
                <a:path w="4345" h="4499" fill="none" extrusionOk="0">
                  <a:moveTo>
                    <a:pt x="3679" y="693"/>
                  </a:moveTo>
                  <a:cubicBezTo>
                    <a:pt x="4345" y="1397"/>
                    <a:pt x="4127" y="2705"/>
                    <a:pt x="3230" y="3563"/>
                  </a:cubicBezTo>
                  <a:cubicBezTo>
                    <a:pt x="2371" y="4383"/>
                    <a:pt x="1231" y="4499"/>
                    <a:pt x="616" y="3871"/>
                  </a:cubicBezTo>
                  <a:cubicBezTo>
                    <a:pt x="1" y="3243"/>
                    <a:pt x="116" y="2051"/>
                    <a:pt x="911" y="1167"/>
                  </a:cubicBezTo>
                  <a:cubicBezTo>
                    <a:pt x="1744" y="231"/>
                    <a:pt x="2999" y="1"/>
                    <a:pt x="3679" y="693"/>
                  </a:cubicBezTo>
                  <a:close/>
                </a:path>
              </a:pathLst>
            </a:custGeom>
            <a:solidFill>
              <a:schemeClr val="dk2"/>
            </a:solidFill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1"/>
            <p:cNvSpPr/>
            <p:nvPr/>
          </p:nvSpPr>
          <p:spPr>
            <a:xfrm>
              <a:off x="399563" y="1077560"/>
              <a:ext cx="61708" cy="29675"/>
            </a:xfrm>
            <a:custGeom>
              <a:avLst/>
              <a:gdLst/>
              <a:ahLst/>
              <a:cxnLst/>
              <a:rect l="l" t="t" r="r" b="b"/>
              <a:pathLst>
                <a:path w="1308" h="629" fill="none" extrusionOk="0">
                  <a:moveTo>
                    <a:pt x="1" y="629"/>
                  </a:moveTo>
                  <a:cubicBezTo>
                    <a:pt x="154" y="462"/>
                    <a:pt x="334" y="321"/>
                    <a:pt x="513" y="219"/>
                  </a:cubicBezTo>
                  <a:cubicBezTo>
                    <a:pt x="769" y="78"/>
                    <a:pt x="1103" y="1"/>
                    <a:pt x="1308" y="116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1"/>
            <p:cNvSpPr/>
            <p:nvPr/>
          </p:nvSpPr>
          <p:spPr>
            <a:xfrm>
              <a:off x="376588" y="1133181"/>
              <a:ext cx="8539" cy="41186"/>
            </a:xfrm>
            <a:custGeom>
              <a:avLst/>
              <a:gdLst/>
              <a:ahLst/>
              <a:cxnLst/>
              <a:rect l="l" t="t" r="r" b="b"/>
              <a:pathLst>
                <a:path w="181" h="873" fill="none" extrusionOk="0">
                  <a:moveTo>
                    <a:pt x="180" y="872"/>
                  </a:moveTo>
                  <a:cubicBezTo>
                    <a:pt x="26" y="731"/>
                    <a:pt x="1" y="385"/>
                    <a:pt x="142" y="1"/>
                  </a:cubicBezTo>
                </a:path>
              </a:pathLst>
            </a:custGeom>
            <a:solidFill>
              <a:schemeClr val="dk2"/>
            </a:solidFill>
            <a:ln w="19050" cap="rnd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1"/>
            <p:cNvSpPr/>
            <p:nvPr/>
          </p:nvSpPr>
          <p:spPr>
            <a:xfrm>
              <a:off x="386259" y="610889"/>
              <a:ext cx="278772" cy="473379"/>
            </a:xfrm>
            <a:custGeom>
              <a:avLst/>
              <a:gdLst/>
              <a:ahLst/>
              <a:cxnLst/>
              <a:rect l="l" t="t" r="r" b="b"/>
              <a:pathLst>
                <a:path w="5909" h="10034" fill="none" extrusionOk="0">
                  <a:moveTo>
                    <a:pt x="2717" y="10034"/>
                  </a:moveTo>
                  <a:lnTo>
                    <a:pt x="1" y="0"/>
                  </a:lnTo>
                  <a:cubicBezTo>
                    <a:pt x="1" y="0"/>
                    <a:pt x="5908" y="3370"/>
                    <a:pt x="4588" y="5562"/>
                  </a:cubicBezTo>
                  <a:cubicBezTo>
                    <a:pt x="3973" y="6394"/>
                    <a:pt x="2807" y="4882"/>
                    <a:pt x="2807" y="4882"/>
                  </a:cubicBezTo>
                </a:path>
              </a:pathLst>
            </a:custGeom>
            <a:solidFill>
              <a:schemeClr val="dk2"/>
            </a:solidFill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5272356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2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" name="Google Shape;2211;p32"/>
          <p:cNvSpPr/>
          <p:nvPr/>
        </p:nvSpPr>
        <p:spPr>
          <a:xfrm rot="-195">
            <a:off x="2772300" y="-371441"/>
            <a:ext cx="8685780" cy="5889887"/>
          </a:xfrm>
          <a:custGeom>
            <a:avLst/>
            <a:gdLst/>
            <a:ahLst/>
            <a:cxnLst/>
            <a:rect l="l" t="t" r="r" b="b"/>
            <a:pathLst>
              <a:path w="197057" h="142526" extrusionOk="0">
                <a:moveTo>
                  <a:pt x="178150" y="100975"/>
                </a:moveTo>
                <a:cubicBezTo>
                  <a:pt x="175293" y="92768"/>
                  <a:pt x="176083" y="83740"/>
                  <a:pt x="177572" y="75199"/>
                </a:cubicBezTo>
                <a:cubicBezTo>
                  <a:pt x="179092" y="66628"/>
                  <a:pt x="181311" y="58087"/>
                  <a:pt x="181189" y="49393"/>
                </a:cubicBezTo>
                <a:cubicBezTo>
                  <a:pt x="181007" y="35199"/>
                  <a:pt x="174198" y="21186"/>
                  <a:pt x="163074" y="12341"/>
                </a:cubicBezTo>
                <a:cubicBezTo>
                  <a:pt x="151949" y="3496"/>
                  <a:pt x="136751" y="1"/>
                  <a:pt x="122891" y="3223"/>
                </a:cubicBezTo>
                <a:cubicBezTo>
                  <a:pt x="114167" y="5259"/>
                  <a:pt x="105930" y="9818"/>
                  <a:pt x="96963" y="10183"/>
                </a:cubicBezTo>
                <a:cubicBezTo>
                  <a:pt x="87723" y="10578"/>
                  <a:pt x="78969" y="6505"/>
                  <a:pt x="69911" y="4834"/>
                </a:cubicBezTo>
                <a:cubicBezTo>
                  <a:pt x="48360" y="882"/>
                  <a:pt x="25260" y="11703"/>
                  <a:pt x="13223" y="30001"/>
                </a:cubicBezTo>
                <a:cubicBezTo>
                  <a:pt x="1156" y="48299"/>
                  <a:pt x="1" y="72828"/>
                  <a:pt x="8846" y="92859"/>
                </a:cubicBezTo>
                <a:cubicBezTo>
                  <a:pt x="17661" y="112920"/>
                  <a:pt x="35746" y="128300"/>
                  <a:pt x="56446" y="135413"/>
                </a:cubicBezTo>
                <a:cubicBezTo>
                  <a:pt x="77175" y="142526"/>
                  <a:pt x="100215" y="141705"/>
                  <a:pt x="121006" y="134775"/>
                </a:cubicBezTo>
                <a:cubicBezTo>
                  <a:pt x="131189" y="131370"/>
                  <a:pt x="140885" y="126568"/>
                  <a:pt x="151219" y="123650"/>
                </a:cubicBezTo>
                <a:cubicBezTo>
                  <a:pt x="161554" y="120732"/>
                  <a:pt x="172952" y="119790"/>
                  <a:pt x="182800" y="124136"/>
                </a:cubicBezTo>
                <a:lnTo>
                  <a:pt x="197056" y="116628"/>
                </a:lnTo>
                <a:cubicBezTo>
                  <a:pt x="188363" y="116385"/>
                  <a:pt x="181007" y="109212"/>
                  <a:pt x="178150" y="1009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2" name="Google Shape;2212;p32"/>
          <p:cNvGrpSpPr/>
          <p:nvPr/>
        </p:nvGrpSpPr>
        <p:grpSpPr>
          <a:xfrm rot="1733086" flipH="1">
            <a:off x="-3162295" y="3356722"/>
            <a:ext cx="8557404" cy="2706265"/>
            <a:chOff x="-2247300" y="3512811"/>
            <a:chExt cx="12801645" cy="4048499"/>
          </a:xfrm>
        </p:grpSpPr>
        <p:sp>
          <p:nvSpPr>
            <p:cNvPr id="2213" name="Google Shape;2213;p32"/>
            <p:cNvSpPr/>
            <p:nvPr/>
          </p:nvSpPr>
          <p:spPr>
            <a:xfrm>
              <a:off x="-2247300" y="3512811"/>
              <a:ext cx="12801645" cy="1688725"/>
            </a:xfrm>
            <a:custGeom>
              <a:avLst/>
              <a:gdLst/>
              <a:ahLst/>
              <a:cxnLst/>
              <a:rect l="l" t="t" r="r" b="b"/>
              <a:pathLst>
                <a:path w="197984" h="26117" fill="none" extrusionOk="0">
                  <a:moveTo>
                    <a:pt x="197984" y="26116"/>
                  </a:moveTo>
                  <a:cubicBezTo>
                    <a:pt x="177481" y="6472"/>
                    <a:pt x="154299" y="4549"/>
                    <a:pt x="142100" y="5959"/>
                  </a:cubicBezTo>
                  <a:cubicBezTo>
                    <a:pt x="119995" y="8522"/>
                    <a:pt x="114190" y="21567"/>
                    <a:pt x="96672" y="22490"/>
                  </a:cubicBezTo>
                  <a:cubicBezTo>
                    <a:pt x="79155" y="23412"/>
                    <a:pt x="64547" y="0"/>
                    <a:pt x="30409" y="4383"/>
                  </a:cubicBezTo>
                  <a:cubicBezTo>
                    <a:pt x="21669" y="5511"/>
                    <a:pt x="4049" y="8176"/>
                    <a:pt x="0" y="1987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-2244002" y="3666057"/>
              <a:ext cx="12672390" cy="1858587"/>
            </a:xfrm>
            <a:custGeom>
              <a:avLst/>
              <a:gdLst/>
              <a:ahLst/>
              <a:cxnLst/>
              <a:rect l="l" t="t" r="r" b="b"/>
              <a:pathLst>
                <a:path w="195985" h="28744" fill="none" extrusionOk="0">
                  <a:moveTo>
                    <a:pt x="195985" y="28744"/>
                  </a:moveTo>
                  <a:cubicBezTo>
                    <a:pt x="176725" y="8843"/>
                    <a:pt x="155914" y="4922"/>
                    <a:pt x="142907" y="6767"/>
                  </a:cubicBezTo>
                  <a:cubicBezTo>
                    <a:pt x="121648" y="9778"/>
                    <a:pt x="111051" y="27885"/>
                    <a:pt x="89599" y="23413"/>
                  </a:cubicBezTo>
                  <a:cubicBezTo>
                    <a:pt x="73286" y="20017"/>
                    <a:pt x="57601" y="1"/>
                    <a:pt x="29281" y="3576"/>
                  </a:cubicBezTo>
                  <a:cubicBezTo>
                    <a:pt x="20529" y="4665"/>
                    <a:pt x="4216" y="8984"/>
                    <a:pt x="0" y="4050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-2240705" y="3822665"/>
              <a:ext cx="12542359" cy="2283662"/>
            </a:xfrm>
            <a:custGeom>
              <a:avLst/>
              <a:gdLst/>
              <a:ahLst/>
              <a:cxnLst/>
              <a:rect l="l" t="t" r="r" b="b"/>
              <a:pathLst>
                <a:path w="193974" h="35318" fill="none" extrusionOk="0">
                  <a:moveTo>
                    <a:pt x="193973" y="31319"/>
                  </a:moveTo>
                  <a:cubicBezTo>
                    <a:pt x="175969" y="11162"/>
                    <a:pt x="157516" y="5204"/>
                    <a:pt x="143715" y="7510"/>
                  </a:cubicBezTo>
                  <a:cubicBezTo>
                    <a:pt x="123289" y="10919"/>
                    <a:pt x="108065" y="35317"/>
                    <a:pt x="82526" y="24297"/>
                  </a:cubicBezTo>
                  <a:cubicBezTo>
                    <a:pt x="67482" y="17800"/>
                    <a:pt x="50656" y="1"/>
                    <a:pt x="28167" y="2718"/>
                  </a:cubicBezTo>
                  <a:cubicBezTo>
                    <a:pt x="19389" y="3781"/>
                    <a:pt x="4383" y="9740"/>
                    <a:pt x="1" y="6062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-2237407" y="3974295"/>
              <a:ext cx="12413103" cy="2837151"/>
            </a:xfrm>
            <a:custGeom>
              <a:avLst/>
              <a:gdLst/>
              <a:ahLst/>
              <a:cxnLst/>
              <a:rect l="l" t="t" r="r" b="b"/>
              <a:pathLst>
                <a:path w="191975" h="43878" fill="none" extrusionOk="0">
                  <a:moveTo>
                    <a:pt x="191974" y="33959"/>
                  </a:moveTo>
                  <a:cubicBezTo>
                    <a:pt x="175213" y="13559"/>
                    <a:pt x="159118" y="5537"/>
                    <a:pt x="144522" y="8343"/>
                  </a:cubicBezTo>
                  <a:cubicBezTo>
                    <a:pt x="124916" y="12085"/>
                    <a:pt x="104477" y="43877"/>
                    <a:pt x="75452" y="25245"/>
                  </a:cubicBezTo>
                  <a:cubicBezTo>
                    <a:pt x="61344" y="16198"/>
                    <a:pt x="43711" y="1"/>
                    <a:pt x="27039" y="1936"/>
                  </a:cubicBezTo>
                  <a:cubicBezTo>
                    <a:pt x="18236" y="2961"/>
                    <a:pt x="4537" y="10573"/>
                    <a:pt x="1" y="8151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-2234045" y="4125148"/>
              <a:ext cx="12283784" cy="3436162"/>
            </a:xfrm>
            <a:custGeom>
              <a:avLst/>
              <a:gdLst/>
              <a:ahLst/>
              <a:cxnLst/>
              <a:rect l="l" t="t" r="r" b="b"/>
              <a:pathLst>
                <a:path w="189975" h="53142" fill="none" extrusionOk="0">
                  <a:moveTo>
                    <a:pt x="189975" y="36624"/>
                  </a:moveTo>
                  <a:cubicBezTo>
                    <a:pt x="174456" y="15980"/>
                    <a:pt x="160719" y="5856"/>
                    <a:pt x="145329" y="9175"/>
                  </a:cubicBezTo>
                  <a:cubicBezTo>
                    <a:pt x="126543" y="13237"/>
                    <a:pt x="100030" y="53141"/>
                    <a:pt x="68378" y="26218"/>
                  </a:cubicBezTo>
                  <a:cubicBezTo>
                    <a:pt x="54872" y="14737"/>
                    <a:pt x="36752" y="0"/>
                    <a:pt x="25924" y="1166"/>
                  </a:cubicBezTo>
                  <a:cubicBezTo>
                    <a:pt x="17095" y="2127"/>
                    <a:pt x="4703" y="11418"/>
                    <a:pt x="0" y="10239"/>
                  </a:cubicBezTo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8" name="Google Shape;2218;p32"/>
          <p:cNvGrpSpPr/>
          <p:nvPr/>
        </p:nvGrpSpPr>
        <p:grpSpPr>
          <a:xfrm rot="1733086" flipH="1">
            <a:off x="3497288" y="5333739"/>
            <a:ext cx="263660" cy="398257"/>
            <a:chOff x="159762" y="4811199"/>
            <a:chExt cx="394428" cy="595782"/>
          </a:xfrm>
        </p:grpSpPr>
        <p:sp>
          <p:nvSpPr>
            <p:cNvPr id="2219" name="Google Shape;2219;p32"/>
            <p:cNvSpPr/>
            <p:nvPr/>
          </p:nvSpPr>
          <p:spPr>
            <a:xfrm>
              <a:off x="344498" y="5198129"/>
              <a:ext cx="209692" cy="194239"/>
            </a:xfrm>
            <a:custGeom>
              <a:avLst/>
              <a:gdLst/>
              <a:ahLst/>
              <a:cxnLst/>
              <a:rect l="l" t="t" r="r" b="b"/>
              <a:pathLst>
                <a:path w="3243" h="3004" extrusionOk="0">
                  <a:moveTo>
                    <a:pt x="1963" y="0"/>
                  </a:moveTo>
                  <a:cubicBezTo>
                    <a:pt x="1465" y="0"/>
                    <a:pt x="917" y="284"/>
                    <a:pt x="552" y="795"/>
                  </a:cubicBezTo>
                  <a:cubicBezTo>
                    <a:pt x="1" y="1551"/>
                    <a:pt x="65" y="2487"/>
                    <a:pt x="718" y="2858"/>
                  </a:cubicBezTo>
                  <a:cubicBezTo>
                    <a:pt x="892" y="2957"/>
                    <a:pt x="1085" y="3003"/>
                    <a:pt x="1284" y="3003"/>
                  </a:cubicBezTo>
                  <a:cubicBezTo>
                    <a:pt x="1836" y="3003"/>
                    <a:pt x="2436" y="2648"/>
                    <a:pt x="2794" y="2064"/>
                  </a:cubicBezTo>
                  <a:cubicBezTo>
                    <a:pt x="3243" y="1321"/>
                    <a:pt x="3115" y="475"/>
                    <a:pt x="2525" y="142"/>
                  </a:cubicBezTo>
                  <a:cubicBezTo>
                    <a:pt x="2356" y="46"/>
                    <a:pt x="2163" y="0"/>
                    <a:pt x="1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344498" y="5185714"/>
              <a:ext cx="209692" cy="221267"/>
            </a:xfrm>
            <a:custGeom>
              <a:avLst/>
              <a:gdLst/>
              <a:ahLst/>
              <a:cxnLst/>
              <a:rect l="l" t="t" r="r" b="b"/>
              <a:pathLst>
                <a:path w="3243" h="3422" fill="none" extrusionOk="0">
                  <a:moveTo>
                    <a:pt x="718" y="3050"/>
                  </a:moveTo>
                  <a:cubicBezTo>
                    <a:pt x="65" y="2679"/>
                    <a:pt x="1" y="1743"/>
                    <a:pt x="552" y="987"/>
                  </a:cubicBezTo>
                  <a:cubicBezTo>
                    <a:pt x="1064" y="270"/>
                    <a:pt x="1936" y="1"/>
                    <a:pt x="2525" y="334"/>
                  </a:cubicBezTo>
                  <a:cubicBezTo>
                    <a:pt x="3115" y="667"/>
                    <a:pt x="3243" y="1513"/>
                    <a:pt x="2794" y="2256"/>
                  </a:cubicBezTo>
                  <a:cubicBezTo>
                    <a:pt x="2307" y="3050"/>
                    <a:pt x="1372" y="3422"/>
                    <a:pt x="718" y="305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2"/>
            <p:cNvSpPr/>
            <p:nvPr/>
          </p:nvSpPr>
          <p:spPr>
            <a:xfrm>
              <a:off x="159762" y="4811199"/>
              <a:ext cx="362937" cy="406905"/>
            </a:xfrm>
            <a:custGeom>
              <a:avLst/>
              <a:gdLst/>
              <a:ahLst/>
              <a:cxnLst/>
              <a:rect l="l" t="t" r="r" b="b"/>
              <a:pathLst>
                <a:path w="5613" h="6293" fill="none" extrusionOk="0">
                  <a:moveTo>
                    <a:pt x="5613" y="6292"/>
                  </a:moveTo>
                  <a:lnTo>
                    <a:pt x="0" y="0"/>
                  </a:lnTo>
                </a:path>
              </a:pathLst>
            </a:custGeom>
            <a:noFill/>
            <a:ln w="285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3" name="Google Shape;2223;p32"/>
          <p:cNvSpPr/>
          <p:nvPr/>
        </p:nvSpPr>
        <p:spPr>
          <a:xfrm rot="1732673" flipH="1">
            <a:off x="451036" y="3863166"/>
            <a:ext cx="310185" cy="342340"/>
          </a:xfrm>
          <a:custGeom>
            <a:avLst/>
            <a:gdLst/>
            <a:ahLst/>
            <a:cxnLst/>
            <a:rect l="l" t="t" r="r" b="b"/>
            <a:pathLst>
              <a:path w="7177" h="7921" fill="none" extrusionOk="0">
                <a:moveTo>
                  <a:pt x="2000" y="4294"/>
                </a:moveTo>
                <a:cubicBezTo>
                  <a:pt x="3255" y="3986"/>
                  <a:pt x="2051" y="1039"/>
                  <a:pt x="936" y="2102"/>
                </a:cubicBezTo>
                <a:cubicBezTo>
                  <a:pt x="1" y="3012"/>
                  <a:pt x="821" y="6152"/>
                  <a:pt x="2474" y="5229"/>
                </a:cubicBezTo>
                <a:cubicBezTo>
                  <a:pt x="3871" y="4447"/>
                  <a:pt x="4037" y="1923"/>
                  <a:pt x="4063" y="1"/>
                </a:cubicBezTo>
                <a:cubicBezTo>
                  <a:pt x="5331" y="4486"/>
                  <a:pt x="7177" y="7920"/>
                  <a:pt x="7177" y="7920"/>
                </a:cubicBezTo>
              </a:path>
            </a:pathLst>
          </a:custGeom>
          <a:noFill/>
          <a:ln w="28575" cap="rnd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24" name="Google Shape;2224;p32"/>
          <p:cNvGrpSpPr/>
          <p:nvPr/>
        </p:nvGrpSpPr>
        <p:grpSpPr>
          <a:xfrm rot="1733086" flipH="1">
            <a:off x="29897" y="3154454"/>
            <a:ext cx="381657" cy="715082"/>
            <a:chOff x="5906877" y="4080403"/>
            <a:chExt cx="570948" cy="1069743"/>
          </a:xfrm>
        </p:grpSpPr>
        <p:sp>
          <p:nvSpPr>
            <p:cNvPr id="2225" name="Google Shape;2225;p32"/>
            <p:cNvSpPr/>
            <p:nvPr/>
          </p:nvSpPr>
          <p:spPr>
            <a:xfrm>
              <a:off x="5941665" y="4813591"/>
              <a:ext cx="280948" cy="315218"/>
            </a:xfrm>
            <a:custGeom>
              <a:avLst/>
              <a:gdLst/>
              <a:ahLst/>
              <a:cxnLst/>
              <a:rect l="l" t="t" r="r" b="b"/>
              <a:pathLst>
                <a:path w="4345" h="4875" extrusionOk="0">
                  <a:moveTo>
                    <a:pt x="2528" y="1"/>
                  </a:moveTo>
                  <a:cubicBezTo>
                    <a:pt x="1809" y="1"/>
                    <a:pt x="1046" y="548"/>
                    <a:pt x="603" y="1463"/>
                  </a:cubicBezTo>
                  <a:cubicBezTo>
                    <a:pt x="0" y="2680"/>
                    <a:pt x="218" y="4102"/>
                    <a:pt x="1064" y="4654"/>
                  </a:cubicBezTo>
                  <a:cubicBezTo>
                    <a:pt x="1294" y="4803"/>
                    <a:pt x="1549" y="4874"/>
                    <a:pt x="1811" y="4874"/>
                  </a:cubicBezTo>
                  <a:cubicBezTo>
                    <a:pt x="2514" y="4874"/>
                    <a:pt x="3269" y="4361"/>
                    <a:pt x="3717" y="3475"/>
                  </a:cubicBezTo>
                  <a:cubicBezTo>
                    <a:pt x="4345" y="2232"/>
                    <a:pt x="4152" y="771"/>
                    <a:pt x="3268" y="220"/>
                  </a:cubicBezTo>
                  <a:cubicBezTo>
                    <a:pt x="3038" y="71"/>
                    <a:pt x="2786" y="1"/>
                    <a:pt x="25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5941665" y="4791283"/>
              <a:ext cx="280948" cy="358863"/>
            </a:xfrm>
            <a:custGeom>
              <a:avLst/>
              <a:gdLst/>
              <a:ahLst/>
              <a:cxnLst/>
              <a:rect l="l" t="t" r="r" b="b"/>
              <a:pathLst>
                <a:path w="4345" h="5550" fill="none" extrusionOk="0">
                  <a:moveTo>
                    <a:pt x="3268" y="565"/>
                  </a:moveTo>
                  <a:cubicBezTo>
                    <a:pt x="4152" y="1116"/>
                    <a:pt x="4345" y="2577"/>
                    <a:pt x="3717" y="3820"/>
                  </a:cubicBezTo>
                  <a:cubicBezTo>
                    <a:pt x="3102" y="5037"/>
                    <a:pt x="1910" y="5550"/>
                    <a:pt x="1064" y="4999"/>
                  </a:cubicBezTo>
                  <a:cubicBezTo>
                    <a:pt x="218" y="4447"/>
                    <a:pt x="0" y="3025"/>
                    <a:pt x="603" y="1808"/>
                  </a:cubicBezTo>
                  <a:cubicBezTo>
                    <a:pt x="1205" y="565"/>
                    <a:pt x="2397" y="1"/>
                    <a:pt x="3268" y="56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5906877" y="4080403"/>
              <a:ext cx="570948" cy="786330"/>
            </a:xfrm>
            <a:custGeom>
              <a:avLst/>
              <a:gdLst/>
              <a:ahLst/>
              <a:cxnLst/>
              <a:rect l="l" t="t" r="r" b="b"/>
              <a:pathLst>
                <a:path w="8830" h="12161" fill="none" extrusionOk="0">
                  <a:moveTo>
                    <a:pt x="4344" y="12161"/>
                  </a:moveTo>
                  <a:lnTo>
                    <a:pt x="0" y="0"/>
                  </a:lnTo>
                  <a:cubicBezTo>
                    <a:pt x="0" y="0"/>
                    <a:pt x="8829" y="6279"/>
                    <a:pt x="3716" y="6228"/>
                  </a:cubicBez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8" name="Google Shape;2228;p32"/>
          <p:cNvGrpSpPr/>
          <p:nvPr/>
        </p:nvGrpSpPr>
        <p:grpSpPr>
          <a:xfrm rot="223104">
            <a:off x="4319535" y="4963406"/>
            <a:ext cx="489097" cy="546230"/>
            <a:chOff x="5491728" y="4594881"/>
            <a:chExt cx="639501" cy="714204"/>
          </a:xfrm>
        </p:grpSpPr>
        <p:sp>
          <p:nvSpPr>
            <p:cNvPr id="2229" name="Google Shape;2229;p32"/>
            <p:cNvSpPr/>
            <p:nvPr/>
          </p:nvSpPr>
          <p:spPr>
            <a:xfrm rot="1509493" flipH="1">
              <a:off x="5674061" y="5086641"/>
              <a:ext cx="260075" cy="164680"/>
            </a:xfrm>
            <a:custGeom>
              <a:avLst/>
              <a:gdLst/>
              <a:ahLst/>
              <a:cxnLst/>
              <a:rect l="l" t="t" r="r" b="b"/>
              <a:pathLst>
                <a:path w="4602" h="2914" extrusionOk="0">
                  <a:moveTo>
                    <a:pt x="3040" y="0"/>
                  </a:moveTo>
                  <a:cubicBezTo>
                    <a:pt x="2745" y="0"/>
                    <a:pt x="2423" y="45"/>
                    <a:pt x="2090" y="140"/>
                  </a:cubicBezTo>
                  <a:cubicBezTo>
                    <a:pt x="885" y="473"/>
                    <a:pt x="1" y="1344"/>
                    <a:pt x="116" y="2075"/>
                  </a:cubicBezTo>
                  <a:cubicBezTo>
                    <a:pt x="200" y="2606"/>
                    <a:pt x="792" y="2914"/>
                    <a:pt x="1573" y="2914"/>
                  </a:cubicBezTo>
                  <a:cubicBezTo>
                    <a:pt x="1865" y="2914"/>
                    <a:pt x="2184" y="2871"/>
                    <a:pt x="2513" y="2780"/>
                  </a:cubicBezTo>
                  <a:cubicBezTo>
                    <a:pt x="3717" y="2447"/>
                    <a:pt x="4601" y="1575"/>
                    <a:pt x="4486" y="845"/>
                  </a:cubicBezTo>
                  <a:cubicBezTo>
                    <a:pt x="4402" y="314"/>
                    <a:pt x="3819" y="0"/>
                    <a:pt x="30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30" name="Google Shape;2230;p32"/>
            <p:cNvGrpSpPr/>
            <p:nvPr/>
          </p:nvGrpSpPr>
          <p:grpSpPr>
            <a:xfrm rot="1509639" flipH="1">
              <a:off x="5595986" y="4658670"/>
              <a:ext cx="430984" cy="586627"/>
              <a:chOff x="-1795774" y="3888167"/>
              <a:chExt cx="493101" cy="671176"/>
            </a:xfrm>
          </p:grpSpPr>
          <p:sp>
            <p:nvSpPr>
              <p:cNvPr id="2231" name="Google Shape;2231;p32"/>
              <p:cNvSpPr/>
              <p:nvPr/>
            </p:nvSpPr>
            <p:spPr>
              <a:xfrm>
                <a:off x="-1795774" y="4344672"/>
                <a:ext cx="297565" cy="214671"/>
              </a:xfrm>
              <a:custGeom>
                <a:avLst/>
                <a:gdLst/>
                <a:ahLst/>
                <a:cxnLst/>
                <a:rect l="l" t="t" r="r" b="b"/>
                <a:pathLst>
                  <a:path w="4602" h="3320" fill="none" extrusionOk="0">
                    <a:moveTo>
                      <a:pt x="4486" y="1052"/>
                    </a:moveTo>
                    <a:cubicBezTo>
                      <a:pt x="4601" y="1782"/>
                      <a:pt x="3717" y="2654"/>
                      <a:pt x="2513" y="2987"/>
                    </a:cubicBezTo>
                    <a:cubicBezTo>
                      <a:pt x="1308" y="3320"/>
                      <a:pt x="232" y="3012"/>
                      <a:pt x="116" y="2282"/>
                    </a:cubicBezTo>
                    <a:cubicBezTo>
                      <a:pt x="1" y="1551"/>
                      <a:pt x="885" y="680"/>
                      <a:pt x="2090" y="347"/>
                    </a:cubicBezTo>
                    <a:cubicBezTo>
                      <a:pt x="3307" y="1"/>
                      <a:pt x="4371" y="321"/>
                      <a:pt x="4486" y="1052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" name="Google Shape;2232;p32"/>
              <p:cNvSpPr/>
              <p:nvPr/>
            </p:nvSpPr>
            <p:spPr>
              <a:xfrm>
                <a:off x="-1505770" y="3888167"/>
                <a:ext cx="203097" cy="543597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8407" fill="none" extrusionOk="0">
                    <a:moveTo>
                      <a:pt x="1" y="8406"/>
                    </a:moveTo>
                    <a:lnTo>
                      <a:pt x="3141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233" name="Google Shape;2233;p32"/>
          <p:cNvGrpSpPr/>
          <p:nvPr/>
        </p:nvGrpSpPr>
        <p:grpSpPr>
          <a:xfrm rot="-1286215">
            <a:off x="2224354" y="4494121"/>
            <a:ext cx="646985" cy="435935"/>
            <a:chOff x="897994" y="4240309"/>
            <a:chExt cx="967900" cy="652165"/>
          </a:xfrm>
        </p:grpSpPr>
        <p:sp>
          <p:nvSpPr>
            <p:cNvPr id="2234" name="Google Shape;2234;p32"/>
            <p:cNvSpPr/>
            <p:nvPr/>
          </p:nvSpPr>
          <p:spPr>
            <a:xfrm>
              <a:off x="897994" y="4634158"/>
              <a:ext cx="370437" cy="243057"/>
            </a:xfrm>
            <a:custGeom>
              <a:avLst/>
              <a:gdLst/>
              <a:ahLst/>
              <a:cxnLst/>
              <a:rect l="l" t="t" r="r" b="b"/>
              <a:pathLst>
                <a:path w="5729" h="3759" extrusionOk="0">
                  <a:moveTo>
                    <a:pt x="2551" y="1"/>
                  </a:moveTo>
                  <a:cubicBezTo>
                    <a:pt x="1500" y="1"/>
                    <a:pt x="589" y="473"/>
                    <a:pt x="334" y="1239"/>
                  </a:cubicBezTo>
                  <a:cubicBezTo>
                    <a:pt x="1" y="2213"/>
                    <a:pt x="847" y="3277"/>
                    <a:pt x="2205" y="3635"/>
                  </a:cubicBezTo>
                  <a:cubicBezTo>
                    <a:pt x="2518" y="3719"/>
                    <a:pt x="2834" y="3759"/>
                    <a:pt x="3139" y="3759"/>
                  </a:cubicBezTo>
                  <a:cubicBezTo>
                    <a:pt x="4142" y="3759"/>
                    <a:pt x="5027" y="3328"/>
                    <a:pt x="5332" y="2610"/>
                  </a:cubicBezTo>
                  <a:cubicBezTo>
                    <a:pt x="5729" y="1649"/>
                    <a:pt x="4947" y="522"/>
                    <a:pt x="3538" y="137"/>
                  </a:cubicBezTo>
                  <a:cubicBezTo>
                    <a:pt x="3205" y="44"/>
                    <a:pt x="2872" y="1"/>
                    <a:pt x="2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897994" y="4617281"/>
              <a:ext cx="370437" cy="275193"/>
            </a:xfrm>
            <a:custGeom>
              <a:avLst/>
              <a:gdLst/>
              <a:ahLst/>
              <a:cxnLst/>
              <a:rect l="l" t="t" r="r" b="b"/>
              <a:pathLst>
                <a:path w="5729" h="4256" fill="none" extrusionOk="0">
                  <a:moveTo>
                    <a:pt x="5332" y="2871"/>
                  </a:moveTo>
                  <a:cubicBezTo>
                    <a:pt x="4934" y="3807"/>
                    <a:pt x="3550" y="4255"/>
                    <a:pt x="2205" y="3896"/>
                  </a:cubicBezTo>
                  <a:cubicBezTo>
                    <a:pt x="847" y="3538"/>
                    <a:pt x="1" y="2474"/>
                    <a:pt x="334" y="1500"/>
                  </a:cubicBezTo>
                  <a:cubicBezTo>
                    <a:pt x="667" y="501"/>
                    <a:pt x="2115" y="1"/>
                    <a:pt x="3538" y="398"/>
                  </a:cubicBezTo>
                  <a:cubicBezTo>
                    <a:pt x="4947" y="783"/>
                    <a:pt x="5729" y="1910"/>
                    <a:pt x="5332" y="2871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1228605" y="4240309"/>
              <a:ext cx="637289" cy="585044"/>
            </a:xfrm>
            <a:custGeom>
              <a:avLst/>
              <a:gdLst/>
              <a:ahLst/>
              <a:cxnLst/>
              <a:rect l="l" t="t" r="r" b="b"/>
              <a:pathLst>
                <a:path w="9856" h="9048" fill="none" extrusionOk="0">
                  <a:moveTo>
                    <a:pt x="1" y="9047"/>
                  </a:moveTo>
                  <a:lnTo>
                    <a:pt x="9855" y="0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7" name="Google Shape;2237;p32"/>
          <p:cNvGrpSpPr/>
          <p:nvPr/>
        </p:nvGrpSpPr>
        <p:grpSpPr>
          <a:xfrm rot="-1286215">
            <a:off x="3885689" y="4912124"/>
            <a:ext cx="353986" cy="444231"/>
            <a:chOff x="-1130414" y="3808634"/>
            <a:chExt cx="529568" cy="664577"/>
          </a:xfrm>
        </p:grpSpPr>
        <p:sp>
          <p:nvSpPr>
            <p:cNvPr id="2238" name="Google Shape;2238;p32"/>
            <p:cNvSpPr/>
            <p:nvPr/>
          </p:nvSpPr>
          <p:spPr>
            <a:xfrm>
              <a:off x="-891751" y="3820984"/>
              <a:ext cx="290905" cy="163654"/>
            </a:xfrm>
            <a:custGeom>
              <a:avLst/>
              <a:gdLst/>
              <a:ahLst/>
              <a:cxnLst/>
              <a:rect l="l" t="t" r="r" b="b"/>
              <a:pathLst>
                <a:path w="4499" h="2531" extrusionOk="0">
                  <a:moveTo>
                    <a:pt x="3318" y="1"/>
                  </a:moveTo>
                  <a:cubicBezTo>
                    <a:pt x="2767" y="1"/>
                    <a:pt x="2047" y="215"/>
                    <a:pt x="1410" y="591"/>
                  </a:cubicBezTo>
                  <a:cubicBezTo>
                    <a:pt x="449" y="1142"/>
                    <a:pt x="0" y="1885"/>
                    <a:pt x="334" y="2269"/>
                  </a:cubicBezTo>
                  <a:cubicBezTo>
                    <a:pt x="481" y="2444"/>
                    <a:pt x="763" y="2530"/>
                    <a:pt x="1119" y="2530"/>
                  </a:cubicBezTo>
                  <a:cubicBezTo>
                    <a:pt x="1598" y="2530"/>
                    <a:pt x="2211" y="2373"/>
                    <a:pt x="2807" y="2064"/>
                  </a:cubicBezTo>
                  <a:cubicBezTo>
                    <a:pt x="3922" y="1501"/>
                    <a:pt x="4498" y="642"/>
                    <a:pt x="4050" y="219"/>
                  </a:cubicBezTo>
                  <a:cubicBezTo>
                    <a:pt x="3892" y="70"/>
                    <a:pt x="3632" y="1"/>
                    <a:pt x="3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-891751" y="3808634"/>
              <a:ext cx="290905" cy="185639"/>
            </a:xfrm>
            <a:custGeom>
              <a:avLst/>
              <a:gdLst/>
              <a:ahLst/>
              <a:cxnLst/>
              <a:rect l="l" t="t" r="r" b="b"/>
              <a:pathLst>
                <a:path w="4499" h="2871" fill="none" extrusionOk="0">
                  <a:moveTo>
                    <a:pt x="4050" y="410"/>
                  </a:moveTo>
                  <a:cubicBezTo>
                    <a:pt x="4498" y="833"/>
                    <a:pt x="3922" y="1692"/>
                    <a:pt x="2807" y="2255"/>
                  </a:cubicBezTo>
                  <a:cubicBezTo>
                    <a:pt x="1769" y="2794"/>
                    <a:pt x="680" y="2870"/>
                    <a:pt x="334" y="2460"/>
                  </a:cubicBezTo>
                  <a:cubicBezTo>
                    <a:pt x="0" y="2076"/>
                    <a:pt x="449" y="1333"/>
                    <a:pt x="1410" y="782"/>
                  </a:cubicBezTo>
                  <a:cubicBezTo>
                    <a:pt x="2410" y="192"/>
                    <a:pt x="3614" y="0"/>
                    <a:pt x="4050" y="41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-1130414" y="3927092"/>
              <a:ext cx="258640" cy="546118"/>
            </a:xfrm>
            <a:custGeom>
              <a:avLst/>
              <a:gdLst/>
              <a:ahLst/>
              <a:cxnLst/>
              <a:rect l="l" t="t" r="r" b="b"/>
              <a:pathLst>
                <a:path w="4000" h="8446" fill="none" extrusionOk="0">
                  <a:moveTo>
                    <a:pt x="3999" y="1"/>
                  </a:moveTo>
                  <a:lnTo>
                    <a:pt x="1" y="8445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1" name="Google Shape;2241;p32"/>
          <p:cNvGrpSpPr/>
          <p:nvPr/>
        </p:nvGrpSpPr>
        <p:grpSpPr>
          <a:xfrm rot="-1286215">
            <a:off x="3030094" y="4559747"/>
            <a:ext cx="916125" cy="388867"/>
            <a:chOff x="255847" y="3748111"/>
            <a:chExt cx="1370537" cy="581751"/>
          </a:xfrm>
        </p:grpSpPr>
        <p:sp>
          <p:nvSpPr>
            <p:cNvPr id="2242" name="Google Shape;2242;p32"/>
            <p:cNvSpPr/>
            <p:nvPr/>
          </p:nvSpPr>
          <p:spPr>
            <a:xfrm>
              <a:off x="255847" y="4064917"/>
              <a:ext cx="279331" cy="148653"/>
            </a:xfrm>
            <a:custGeom>
              <a:avLst/>
              <a:gdLst/>
              <a:ahLst/>
              <a:cxnLst/>
              <a:rect l="l" t="t" r="r" b="b"/>
              <a:pathLst>
                <a:path w="4320" h="2299" extrusionOk="0">
                  <a:moveTo>
                    <a:pt x="2042" y="1"/>
                  </a:moveTo>
                  <a:cubicBezTo>
                    <a:pt x="1195" y="1"/>
                    <a:pt x="445" y="332"/>
                    <a:pt x="244" y="829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6" y="1975"/>
                    <a:pt x="4076" y="1469"/>
                  </a:cubicBezTo>
                  <a:cubicBezTo>
                    <a:pt x="4319" y="867"/>
                    <a:pt x="3653" y="226"/>
                    <a:pt x="2589" y="47"/>
                  </a:cubicBezTo>
                  <a:cubicBezTo>
                    <a:pt x="2405" y="16"/>
                    <a:pt x="2221" y="1"/>
                    <a:pt x="20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255848" y="4056349"/>
              <a:ext cx="279331" cy="165788"/>
            </a:xfrm>
            <a:custGeom>
              <a:avLst/>
              <a:gdLst/>
              <a:ahLst/>
              <a:cxnLst/>
              <a:rect l="l" t="t" r="r" b="b"/>
              <a:pathLst>
                <a:path w="4320" h="2564" fill="none" extrusionOk="0">
                  <a:moveTo>
                    <a:pt x="4076" y="1602"/>
                  </a:moveTo>
                  <a:cubicBezTo>
                    <a:pt x="3832" y="2217"/>
                    <a:pt x="2768" y="2563"/>
                    <a:pt x="1718" y="2384"/>
                  </a:cubicBezTo>
                  <a:cubicBezTo>
                    <a:pt x="667" y="2217"/>
                    <a:pt x="1" y="1577"/>
                    <a:pt x="244" y="962"/>
                  </a:cubicBezTo>
                  <a:cubicBezTo>
                    <a:pt x="487" y="359"/>
                    <a:pt x="1538" y="1"/>
                    <a:pt x="2589" y="180"/>
                  </a:cubicBezTo>
                  <a:cubicBezTo>
                    <a:pt x="3653" y="359"/>
                    <a:pt x="4319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882282" y="4172674"/>
              <a:ext cx="279267" cy="148653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61" y="1"/>
                  </a:moveTo>
                  <a:cubicBezTo>
                    <a:pt x="1207" y="1"/>
                    <a:pt x="455" y="332"/>
                    <a:pt x="244" y="828"/>
                  </a:cubicBezTo>
                  <a:cubicBezTo>
                    <a:pt x="0" y="1444"/>
                    <a:pt x="654" y="2084"/>
                    <a:pt x="1717" y="2251"/>
                  </a:cubicBezTo>
                  <a:cubicBezTo>
                    <a:pt x="1905" y="2283"/>
                    <a:pt x="2093" y="2298"/>
                    <a:pt x="2277" y="2298"/>
                  </a:cubicBezTo>
                  <a:cubicBezTo>
                    <a:pt x="3122" y="2298"/>
                    <a:pt x="3875" y="1975"/>
                    <a:pt x="4075" y="1469"/>
                  </a:cubicBezTo>
                  <a:cubicBezTo>
                    <a:pt x="4319" y="867"/>
                    <a:pt x="3665" y="226"/>
                    <a:pt x="2614" y="47"/>
                  </a:cubicBezTo>
                  <a:cubicBezTo>
                    <a:pt x="2428" y="15"/>
                    <a:pt x="2242" y="1"/>
                    <a:pt x="2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882282" y="4164074"/>
              <a:ext cx="279267" cy="165788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68" y="2563"/>
                    <a:pt x="1717" y="2384"/>
                  </a:cubicBezTo>
                  <a:cubicBezTo>
                    <a:pt x="654" y="2217"/>
                    <a:pt x="0" y="1577"/>
                    <a:pt x="244" y="961"/>
                  </a:cubicBezTo>
                  <a:cubicBezTo>
                    <a:pt x="500" y="359"/>
                    <a:pt x="1551" y="0"/>
                    <a:pt x="2614" y="180"/>
                  </a:cubicBezTo>
                  <a:cubicBezTo>
                    <a:pt x="3665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506085" y="3748111"/>
              <a:ext cx="1120299" cy="527044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1" y="6664"/>
                  </a:moveTo>
                  <a:lnTo>
                    <a:pt x="8317" y="1"/>
                  </a:lnTo>
                  <a:lnTo>
                    <a:pt x="17326" y="1449"/>
                  </a:lnTo>
                  <a:lnTo>
                    <a:pt x="9829" y="8151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928644" y="3847560"/>
              <a:ext cx="577608" cy="101969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1" y="0"/>
                  </a:moveTo>
                  <a:lnTo>
                    <a:pt x="8933" y="1576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8" name="Google Shape;2248;p32"/>
          <p:cNvGrpSpPr/>
          <p:nvPr/>
        </p:nvGrpSpPr>
        <p:grpSpPr>
          <a:xfrm rot="-1286215">
            <a:off x="957308" y="4495379"/>
            <a:ext cx="1062343" cy="517365"/>
            <a:chOff x="1698430" y="4498823"/>
            <a:chExt cx="1589281" cy="773986"/>
          </a:xfrm>
        </p:grpSpPr>
        <p:sp>
          <p:nvSpPr>
            <p:cNvPr id="2249" name="Google Shape;2249;p32"/>
            <p:cNvSpPr/>
            <p:nvPr/>
          </p:nvSpPr>
          <p:spPr>
            <a:xfrm>
              <a:off x="1698430" y="4919182"/>
              <a:ext cx="299182" cy="231677"/>
            </a:xfrm>
            <a:custGeom>
              <a:avLst/>
              <a:gdLst/>
              <a:ahLst/>
              <a:cxnLst/>
              <a:rect l="l" t="t" r="r" b="b"/>
              <a:pathLst>
                <a:path w="4627" h="3583" extrusionOk="0">
                  <a:moveTo>
                    <a:pt x="1912" y="1"/>
                  </a:moveTo>
                  <a:cubicBezTo>
                    <a:pt x="1110" y="1"/>
                    <a:pt x="438" y="408"/>
                    <a:pt x="257" y="1086"/>
                  </a:cubicBezTo>
                  <a:cubicBezTo>
                    <a:pt x="1" y="1995"/>
                    <a:pt x="718" y="3046"/>
                    <a:pt x="1846" y="3431"/>
                  </a:cubicBezTo>
                  <a:cubicBezTo>
                    <a:pt x="2141" y="3533"/>
                    <a:pt x="2435" y="3582"/>
                    <a:pt x="2714" y="3582"/>
                  </a:cubicBezTo>
                  <a:cubicBezTo>
                    <a:pt x="3512" y="3582"/>
                    <a:pt x="4180" y="3182"/>
                    <a:pt x="4370" y="2508"/>
                  </a:cubicBezTo>
                  <a:cubicBezTo>
                    <a:pt x="4627" y="1598"/>
                    <a:pt x="3909" y="535"/>
                    <a:pt x="2768" y="150"/>
                  </a:cubicBezTo>
                  <a:cubicBezTo>
                    <a:pt x="2477" y="49"/>
                    <a:pt x="2187" y="1"/>
                    <a:pt x="1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1698430" y="4903146"/>
              <a:ext cx="299182" cy="263554"/>
            </a:xfrm>
            <a:custGeom>
              <a:avLst/>
              <a:gdLst/>
              <a:ahLst/>
              <a:cxnLst/>
              <a:rect l="l" t="t" r="r" b="b"/>
              <a:pathLst>
                <a:path w="4627" h="4076" fill="none" extrusionOk="0">
                  <a:moveTo>
                    <a:pt x="4370" y="2756"/>
                  </a:moveTo>
                  <a:cubicBezTo>
                    <a:pt x="4114" y="3666"/>
                    <a:pt x="2986" y="4076"/>
                    <a:pt x="1846" y="3679"/>
                  </a:cubicBezTo>
                  <a:cubicBezTo>
                    <a:pt x="718" y="3294"/>
                    <a:pt x="1" y="2243"/>
                    <a:pt x="257" y="1334"/>
                  </a:cubicBezTo>
                  <a:cubicBezTo>
                    <a:pt x="500" y="424"/>
                    <a:pt x="1628" y="1"/>
                    <a:pt x="2768" y="398"/>
                  </a:cubicBezTo>
                  <a:cubicBezTo>
                    <a:pt x="3909" y="783"/>
                    <a:pt x="4627" y="1846"/>
                    <a:pt x="4370" y="275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2442482" y="5021152"/>
              <a:ext cx="309139" cy="235750"/>
            </a:xfrm>
            <a:custGeom>
              <a:avLst/>
              <a:gdLst/>
              <a:ahLst/>
              <a:cxnLst/>
              <a:rect l="l" t="t" r="r" b="b"/>
              <a:pathLst>
                <a:path w="4781" h="3646" extrusionOk="0">
                  <a:moveTo>
                    <a:pt x="1976" y="0"/>
                  </a:moveTo>
                  <a:cubicBezTo>
                    <a:pt x="1149" y="0"/>
                    <a:pt x="458" y="410"/>
                    <a:pt x="257" y="1098"/>
                  </a:cubicBezTo>
                  <a:cubicBezTo>
                    <a:pt x="1" y="2020"/>
                    <a:pt x="731" y="3084"/>
                    <a:pt x="1897" y="3494"/>
                  </a:cubicBezTo>
                  <a:cubicBezTo>
                    <a:pt x="2202" y="3596"/>
                    <a:pt x="2505" y="3645"/>
                    <a:pt x="2793" y="3645"/>
                  </a:cubicBezTo>
                  <a:cubicBezTo>
                    <a:pt x="3619" y="3645"/>
                    <a:pt x="4312" y="3243"/>
                    <a:pt x="4512" y="2558"/>
                  </a:cubicBezTo>
                  <a:cubicBezTo>
                    <a:pt x="4781" y="1623"/>
                    <a:pt x="4038" y="547"/>
                    <a:pt x="2859" y="149"/>
                  </a:cubicBezTo>
                  <a:cubicBezTo>
                    <a:pt x="2558" y="48"/>
                    <a:pt x="2259" y="0"/>
                    <a:pt x="19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2442482" y="5005116"/>
              <a:ext cx="309139" cy="267692"/>
            </a:xfrm>
            <a:custGeom>
              <a:avLst/>
              <a:gdLst/>
              <a:ahLst/>
              <a:cxnLst/>
              <a:rect l="l" t="t" r="r" b="b"/>
              <a:pathLst>
                <a:path w="4781" h="4140" fill="none" extrusionOk="0">
                  <a:moveTo>
                    <a:pt x="4512" y="2806"/>
                  </a:moveTo>
                  <a:cubicBezTo>
                    <a:pt x="4243" y="3729"/>
                    <a:pt x="3076" y="4139"/>
                    <a:pt x="1897" y="3742"/>
                  </a:cubicBezTo>
                  <a:cubicBezTo>
                    <a:pt x="731" y="3332"/>
                    <a:pt x="1" y="2268"/>
                    <a:pt x="257" y="1346"/>
                  </a:cubicBezTo>
                  <a:cubicBezTo>
                    <a:pt x="526" y="423"/>
                    <a:pt x="1680" y="0"/>
                    <a:pt x="2859" y="397"/>
                  </a:cubicBezTo>
                  <a:cubicBezTo>
                    <a:pt x="4038" y="795"/>
                    <a:pt x="4781" y="1871"/>
                    <a:pt x="4512" y="28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1960242" y="4498823"/>
              <a:ext cx="1327470" cy="711777"/>
            </a:xfrm>
            <a:custGeom>
              <a:avLst/>
              <a:gdLst/>
              <a:ahLst/>
              <a:cxnLst/>
              <a:rect l="l" t="t" r="r" b="b"/>
              <a:pathLst>
                <a:path w="20530" h="11008" fill="none" extrusionOk="0">
                  <a:moveTo>
                    <a:pt x="1" y="9560"/>
                  </a:moveTo>
                  <a:lnTo>
                    <a:pt x="9022" y="0"/>
                  </a:lnTo>
                  <a:lnTo>
                    <a:pt x="20530" y="1115"/>
                  </a:lnTo>
                  <a:lnTo>
                    <a:pt x="11790" y="11008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2444163" y="4604026"/>
              <a:ext cx="732533" cy="92916"/>
            </a:xfrm>
            <a:custGeom>
              <a:avLst/>
              <a:gdLst/>
              <a:ahLst/>
              <a:cxnLst/>
              <a:rect l="l" t="t" r="r" b="b"/>
              <a:pathLst>
                <a:path w="11329" h="1437" fill="none" extrusionOk="0">
                  <a:moveTo>
                    <a:pt x="1" y="1"/>
                  </a:moveTo>
                  <a:lnTo>
                    <a:pt x="11329" y="143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5" name="Google Shape;2255;p32"/>
          <p:cNvGrpSpPr/>
          <p:nvPr/>
        </p:nvGrpSpPr>
        <p:grpSpPr>
          <a:xfrm rot="1733086" flipH="1">
            <a:off x="-541853" y="2660796"/>
            <a:ext cx="558917" cy="617053"/>
            <a:chOff x="6799261" y="3792016"/>
            <a:chExt cx="836125" cy="923094"/>
          </a:xfrm>
        </p:grpSpPr>
        <p:sp>
          <p:nvSpPr>
            <p:cNvPr id="2256" name="Google Shape;2256;p32"/>
            <p:cNvSpPr/>
            <p:nvPr/>
          </p:nvSpPr>
          <p:spPr>
            <a:xfrm>
              <a:off x="6799261" y="4450327"/>
              <a:ext cx="253597" cy="227733"/>
            </a:xfrm>
            <a:custGeom>
              <a:avLst/>
              <a:gdLst/>
              <a:ahLst/>
              <a:cxnLst/>
              <a:rect l="l" t="t" r="r" b="b"/>
              <a:pathLst>
                <a:path w="3922" h="3522" extrusionOk="0">
                  <a:moveTo>
                    <a:pt x="2548" y="0"/>
                  </a:moveTo>
                  <a:cubicBezTo>
                    <a:pt x="2122" y="0"/>
                    <a:pt x="1633" y="183"/>
                    <a:pt x="1192" y="545"/>
                  </a:cubicBezTo>
                  <a:cubicBezTo>
                    <a:pt x="346" y="1250"/>
                    <a:pt x="0" y="2352"/>
                    <a:pt x="423" y="3031"/>
                  </a:cubicBezTo>
                  <a:cubicBezTo>
                    <a:pt x="625" y="3358"/>
                    <a:pt x="974" y="3522"/>
                    <a:pt x="1377" y="3522"/>
                  </a:cubicBezTo>
                  <a:cubicBezTo>
                    <a:pt x="1796" y="3522"/>
                    <a:pt x="2273" y="3345"/>
                    <a:pt x="2704" y="2993"/>
                  </a:cubicBezTo>
                  <a:cubicBezTo>
                    <a:pt x="3563" y="2288"/>
                    <a:pt x="3922" y="1173"/>
                    <a:pt x="3499" y="494"/>
                  </a:cubicBezTo>
                  <a:cubicBezTo>
                    <a:pt x="3299" y="164"/>
                    <a:pt x="2952" y="0"/>
                    <a:pt x="2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6799261" y="4438300"/>
              <a:ext cx="253597" cy="251139"/>
            </a:xfrm>
            <a:custGeom>
              <a:avLst/>
              <a:gdLst/>
              <a:ahLst/>
              <a:cxnLst/>
              <a:rect l="l" t="t" r="r" b="b"/>
              <a:pathLst>
                <a:path w="3922" h="3884" fill="none" extrusionOk="0">
                  <a:moveTo>
                    <a:pt x="3499" y="680"/>
                  </a:moveTo>
                  <a:cubicBezTo>
                    <a:pt x="3922" y="1359"/>
                    <a:pt x="3563" y="2474"/>
                    <a:pt x="2704" y="3179"/>
                  </a:cubicBezTo>
                  <a:cubicBezTo>
                    <a:pt x="1859" y="3871"/>
                    <a:pt x="833" y="3884"/>
                    <a:pt x="423" y="3217"/>
                  </a:cubicBezTo>
                  <a:cubicBezTo>
                    <a:pt x="0" y="2538"/>
                    <a:pt x="346" y="1436"/>
                    <a:pt x="1192" y="731"/>
                  </a:cubicBezTo>
                  <a:cubicBezTo>
                    <a:pt x="2051" y="27"/>
                    <a:pt x="3089" y="1"/>
                    <a:pt x="3499" y="680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7369310" y="4471213"/>
              <a:ext cx="266076" cy="232323"/>
            </a:xfrm>
            <a:custGeom>
              <a:avLst/>
              <a:gdLst/>
              <a:ahLst/>
              <a:cxnLst/>
              <a:rect l="l" t="t" r="r" b="b"/>
              <a:pathLst>
                <a:path w="4115" h="3593" extrusionOk="0">
                  <a:moveTo>
                    <a:pt x="2700" y="1"/>
                  </a:moveTo>
                  <a:cubicBezTo>
                    <a:pt x="2254" y="1"/>
                    <a:pt x="1743" y="187"/>
                    <a:pt x="1282" y="556"/>
                  </a:cubicBezTo>
                  <a:cubicBezTo>
                    <a:pt x="385" y="1273"/>
                    <a:pt x="1" y="2401"/>
                    <a:pt x="424" y="3093"/>
                  </a:cubicBezTo>
                  <a:cubicBezTo>
                    <a:pt x="631" y="3426"/>
                    <a:pt x="993" y="3593"/>
                    <a:pt x="1414" y="3593"/>
                  </a:cubicBezTo>
                  <a:cubicBezTo>
                    <a:pt x="1850" y="3593"/>
                    <a:pt x="2350" y="3413"/>
                    <a:pt x="2807" y="3054"/>
                  </a:cubicBezTo>
                  <a:cubicBezTo>
                    <a:pt x="3717" y="2337"/>
                    <a:pt x="4114" y="1196"/>
                    <a:pt x="3691" y="504"/>
                  </a:cubicBezTo>
                  <a:cubicBezTo>
                    <a:pt x="3486" y="168"/>
                    <a:pt x="3122" y="1"/>
                    <a:pt x="2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7369310" y="4459056"/>
              <a:ext cx="266076" cy="256054"/>
            </a:xfrm>
            <a:custGeom>
              <a:avLst/>
              <a:gdLst/>
              <a:ahLst/>
              <a:cxnLst/>
              <a:rect l="l" t="t" r="r" b="b"/>
              <a:pathLst>
                <a:path w="4115" h="3960" fill="none" extrusionOk="0">
                  <a:moveTo>
                    <a:pt x="3691" y="692"/>
                  </a:moveTo>
                  <a:cubicBezTo>
                    <a:pt x="4114" y="1384"/>
                    <a:pt x="3717" y="2525"/>
                    <a:pt x="2807" y="3242"/>
                  </a:cubicBezTo>
                  <a:cubicBezTo>
                    <a:pt x="1910" y="3947"/>
                    <a:pt x="847" y="3960"/>
                    <a:pt x="424" y="3281"/>
                  </a:cubicBezTo>
                  <a:cubicBezTo>
                    <a:pt x="1" y="2589"/>
                    <a:pt x="385" y="1461"/>
                    <a:pt x="1282" y="744"/>
                  </a:cubicBezTo>
                  <a:cubicBezTo>
                    <a:pt x="2179" y="26"/>
                    <a:pt x="3269" y="0"/>
                    <a:pt x="3691" y="69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6865538" y="3792016"/>
              <a:ext cx="750767" cy="732533"/>
            </a:xfrm>
            <a:custGeom>
              <a:avLst/>
              <a:gdLst/>
              <a:ahLst/>
              <a:cxnLst/>
              <a:rect l="l" t="t" r="r" b="b"/>
              <a:pathLst>
                <a:path w="11611" h="11329" fill="none" extrusionOk="0">
                  <a:moveTo>
                    <a:pt x="2615" y="11008"/>
                  </a:moveTo>
                  <a:lnTo>
                    <a:pt x="1" y="1"/>
                  </a:lnTo>
                  <a:lnTo>
                    <a:pt x="8638" y="398"/>
                  </a:lnTo>
                  <a:lnTo>
                    <a:pt x="11611" y="11329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6901166" y="3942029"/>
              <a:ext cx="567650" cy="40671"/>
            </a:xfrm>
            <a:custGeom>
              <a:avLst/>
              <a:gdLst/>
              <a:ahLst/>
              <a:cxnLst/>
              <a:rect l="l" t="t" r="r" b="b"/>
              <a:pathLst>
                <a:path w="8779" h="629" fill="none" extrusionOk="0">
                  <a:moveTo>
                    <a:pt x="1" y="0"/>
                  </a:moveTo>
                  <a:lnTo>
                    <a:pt x="8779" y="628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2" name="Google Shape;2262;p32"/>
          <p:cNvGrpSpPr/>
          <p:nvPr/>
        </p:nvGrpSpPr>
        <p:grpSpPr>
          <a:xfrm rot="1733086" flipH="1">
            <a:off x="731158" y="4175482"/>
            <a:ext cx="412130" cy="532293"/>
            <a:chOff x="3429335" y="3683515"/>
            <a:chExt cx="616535" cy="796296"/>
          </a:xfrm>
        </p:grpSpPr>
        <p:sp>
          <p:nvSpPr>
            <p:cNvPr id="2263" name="Google Shape;2263;p32"/>
            <p:cNvSpPr/>
            <p:nvPr/>
          </p:nvSpPr>
          <p:spPr>
            <a:xfrm>
              <a:off x="3429335" y="4045163"/>
              <a:ext cx="174129" cy="133458"/>
            </a:xfrm>
            <a:custGeom>
              <a:avLst/>
              <a:gdLst/>
              <a:ahLst/>
              <a:cxnLst/>
              <a:rect l="l" t="t" r="r" b="b"/>
              <a:pathLst>
                <a:path w="2693" h="2064" extrusionOk="0">
                  <a:moveTo>
                    <a:pt x="1289" y="0"/>
                  </a:moveTo>
                  <a:cubicBezTo>
                    <a:pt x="635" y="0"/>
                    <a:pt x="88" y="392"/>
                    <a:pt x="52" y="917"/>
                  </a:cubicBezTo>
                  <a:cubicBezTo>
                    <a:pt x="1" y="1481"/>
                    <a:pt x="539" y="1993"/>
                    <a:pt x="1257" y="2057"/>
                  </a:cubicBezTo>
                  <a:cubicBezTo>
                    <a:pt x="1306" y="2062"/>
                    <a:pt x="1356" y="2064"/>
                    <a:pt x="1404" y="2064"/>
                  </a:cubicBezTo>
                  <a:cubicBezTo>
                    <a:pt x="2057" y="2064"/>
                    <a:pt x="2593" y="1672"/>
                    <a:pt x="2641" y="1147"/>
                  </a:cubicBezTo>
                  <a:cubicBezTo>
                    <a:pt x="2692" y="571"/>
                    <a:pt x="2154" y="58"/>
                    <a:pt x="1436" y="7"/>
                  </a:cubicBezTo>
                  <a:cubicBezTo>
                    <a:pt x="1387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3429335" y="4041413"/>
              <a:ext cx="174129" cy="140959"/>
            </a:xfrm>
            <a:custGeom>
              <a:avLst/>
              <a:gdLst/>
              <a:ahLst/>
              <a:cxnLst/>
              <a:rect l="l" t="t" r="r" b="b"/>
              <a:pathLst>
                <a:path w="2693" h="2180" fill="none" extrusionOk="0">
                  <a:moveTo>
                    <a:pt x="2641" y="1205"/>
                  </a:moveTo>
                  <a:cubicBezTo>
                    <a:pt x="2590" y="1769"/>
                    <a:pt x="1974" y="2179"/>
                    <a:pt x="1257" y="2115"/>
                  </a:cubicBezTo>
                  <a:cubicBezTo>
                    <a:pt x="539" y="2051"/>
                    <a:pt x="1" y="1539"/>
                    <a:pt x="52" y="975"/>
                  </a:cubicBezTo>
                  <a:cubicBezTo>
                    <a:pt x="91" y="411"/>
                    <a:pt x="719" y="1"/>
                    <a:pt x="1436" y="65"/>
                  </a:cubicBezTo>
                  <a:cubicBezTo>
                    <a:pt x="2154" y="116"/>
                    <a:pt x="2692" y="629"/>
                    <a:pt x="2641" y="120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3711902" y="4342602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1"/>
                  </a:moveTo>
                  <a:cubicBezTo>
                    <a:pt x="636" y="1"/>
                    <a:pt x="100" y="393"/>
                    <a:pt x="52" y="930"/>
                  </a:cubicBezTo>
                  <a:cubicBezTo>
                    <a:pt x="1" y="1494"/>
                    <a:pt x="539" y="2006"/>
                    <a:pt x="1257" y="2070"/>
                  </a:cubicBezTo>
                  <a:cubicBezTo>
                    <a:pt x="1298" y="2073"/>
                    <a:pt x="1340" y="2075"/>
                    <a:pt x="1381" y="2075"/>
                  </a:cubicBezTo>
                  <a:cubicBezTo>
                    <a:pt x="2045" y="2075"/>
                    <a:pt x="2605" y="1691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1"/>
                    <a:pt x="1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3711902" y="4338917"/>
              <a:ext cx="174065" cy="140894"/>
            </a:xfrm>
            <a:custGeom>
              <a:avLst/>
              <a:gdLst/>
              <a:ahLst/>
              <a:cxnLst/>
              <a:rect l="l" t="t" r="r" b="b"/>
              <a:pathLst>
                <a:path w="2692" h="2179" fill="none" extrusionOk="0">
                  <a:moveTo>
                    <a:pt x="2653" y="1205"/>
                  </a:moveTo>
                  <a:cubicBezTo>
                    <a:pt x="2602" y="1781"/>
                    <a:pt x="1974" y="2179"/>
                    <a:pt x="1257" y="2127"/>
                  </a:cubicBezTo>
                  <a:cubicBezTo>
                    <a:pt x="539" y="2063"/>
                    <a:pt x="1" y="1551"/>
                    <a:pt x="52" y="987"/>
                  </a:cubicBezTo>
                  <a:cubicBezTo>
                    <a:pt x="103" y="410"/>
                    <a:pt x="718" y="0"/>
                    <a:pt x="1436" y="64"/>
                  </a:cubicBezTo>
                  <a:cubicBezTo>
                    <a:pt x="2154" y="128"/>
                    <a:pt x="2692" y="641"/>
                    <a:pt x="2653" y="120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lt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3595901" y="3683515"/>
              <a:ext cx="449969" cy="749086"/>
            </a:xfrm>
            <a:custGeom>
              <a:avLst/>
              <a:gdLst/>
              <a:ahLst/>
              <a:cxnLst/>
              <a:rect l="l" t="t" r="r" b="b"/>
              <a:pathLst>
                <a:path w="6959" h="11585" fill="none" extrusionOk="0">
                  <a:moveTo>
                    <a:pt x="1" y="6984"/>
                  </a:moveTo>
                  <a:lnTo>
                    <a:pt x="2897" y="0"/>
                  </a:lnTo>
                  <a:lnTo>
                    <a:pt x="6959" y="4536"/>
                  </a:lnTo>
                  <a:lnTo>
                    <a:pt x="4383" y="11584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3744233" y="3777920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0" y="1"/>
                  </a:moveTo>
                  <a:lnTo>
                    <a:pt x="4063" y="4691"/>
                  </a:lnTo>
                </a:path>
              </a:pathLst>
            </a:custGeom>
            <a:noFill/>
            <a:ln w="285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9" name="Google Shape;2269;p32"/>
          <p:cNvGrpSpPr/>
          <p:nvPr/>
        </p:nvGrpSpPr>
        <p:grpSpPr>
          <a:xfrm rot="1733086" flipH="1">
            <a:off x="4731206" y="4861364"/>
            <a:ext cx="412130" cy="532336"/>
            <a:chOff x="-1381427" y="4599887"/>
            <a:chExt cx="616535" cy="796360"/>
          </a:xfrm>
        </p:grpSpPr>
        <p:sp>
          <p:nvSpPr>
            <p:cNvPr id="2270" name="Google Shape;2270;p32"/>
            <p:cNvSpPr/>
            <p:nvPr/>
          </p:nvSpPr>
          <p:spPr>
            <a:xfrm>
              <a:off x="-1381427" y="4960888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314" y="1"/>
                  </a:moveTo>
                  <a:cubicBezTo>
                    <a:pt x="649" y="1"/>
                    <a:pt x="88" y="396"/>
                    <a:pt x="51" y="927"/>
                  </a:cubicBezTo>
                  <a:cubicBezTo>
                    <a:pt x="0" y="1491"/>
                    <a:pt x="538" y="2004"/>
                    <a:pt x="1256" y="2068"/>
                  </a:cubicBezTo>
                  <a:cubicBezTo>
                    <a:pt x="1306" y="2072"/>
                    <a:pt x="1355" y="2075"/>
                    <a:pt x="1403" y="2075"/>
                  </a:cubicBezTo>
                  <a:cubicBezTo>
                    <a:pt x="2056" y="2075"/>
                    <a:pt x="2592" y="1683"/>
                    <a:pt x="2640" y="1158"/>
                  </a:cubicBezTo>
                  <a:cubicBezTo>
                    <a:pt x="2691" y="581"/>
                    <a:pt x="2153" y="69"/>
                    <a:pt x="1435" y="5"/>
                  </a:cubicBezTo>
                  <a:cubicBezTo>
                    <a:pt x="1395" y="2"/>
                    <a:pt x="1354" y="1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-1381427" y="495784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40" y="1205"/>
                  </a:moveTo>
                  <a:cubicBezTo>
                    <a:pt x="2589" y="1769"/>
                    <a:pt x="1974" y="2179"/>
                    <a:pt x="1256" y="2115"/>
                  </a:cubicBezTo>
                  <a:cubicBezTo>
                    <a:pt x="538" y="2051"/>
                    <a:pt x="0" y="1538"/>
                    <a:pt x="51" y="974"/>
                  </a:cubicBezTo>
                  <a:cubicBezTo>
                    <a:pt x="90" y="411"/>
                    <a:pt x="718" y="1"/>
                    <a:pt x="1435" y="52"/>
                  </a:cubicBezTo>
                  <a:cubicBezTo>
                    <a:pt x="2153" y="116"/>
                    <a:pt x="2691" y="628"/>
                    <a:pt x="2640" y="1205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-1098925" y="5259039"/>
              <a:ext cx="174065" cy="134169"/>
            </a:xfrm>
            <a:custGeom>
              <a:avLst/>
              <a:gdLst/>
              <a:ahLst/>
              <a:cxnLst/>
              <a:rect l="l" t="t" r="r" b="b"/>
              <a:pathLst>
                <a:path w="2692" h="2075" extrusionOk="0">
                  <a:moveTo>
                    <a:pt x="1289" y="0"/>
                  </a:moveTo>
                  <a:cubicBezTo>
                    <a:pt x="636" y="0"/>
                    <a:pt x="100" y="392"/>
                    <a:pt x="52" y="917"/>
                  </a:cubicBezTo>
                  <a:cubicBezTo>
                    <a:pt x="1" y="1493"/>
                    <a:pt x="539" y="2006"/>
                    <a:pt x="1257" y="2070"/>
                  </a:cubicBezTo>
                  <a:cubicBezTo>
                    <a:pt x="1297" y="2073"/>
                    <a:pt x="1338" y="2074"/>
                    <a:pt x="1378" y="2074"/>
                  </a:cubicBezTo>
                  <a:cubicBezTo>
                    <a:pt x="2044" y="2074"/>
                    <a:pt x="2605" y="1679"/>
                    <a:pt x="2653" y="1148"/>
                  </a:cubicBezTo>
                  <a:cubicBezTo>
                    <a:pt x="2692" y="584"/>
                    <a:pt x="2154" y="71"/>
                    <a:pt x="1436" y="7"/>
                  </a:cubicBezTo>
                  <a:cubicBezTo>
                    <a:pt x="1386" y="3"/>
                    <a:pt x="1337" y="0"/>
                    <a:pt x="12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-1098925" y="5255289"/>
              <a:ext cx="174065" cy="140959"/>
            </a:xfrm>
            <a:custGeom>
              <a:avLst/>
              <a:gdLst/>
              <a:ahLst/>
              <a:cxnLst/>
              <a:rect l="l" t="t" r="r" b="b"/>
              <a:pathLst>
                <a:path w="2692" h="2180" fill="none" extrusionOk="0">
                  <a:moveTo>
                    <a:pt x="2653" y="1206"/>
                  </a:moveTo>
                  <a:cubicBezTo>
                    <a:pt x="2602" y="1769"/>
                    <a:pt x="1974" y="2179"/>
                    <a:pt x="1257" y="2128"/>
                  </a:cubicBezTo>
                  <a:cubicBezTo>
                    <a:pt x="539" y="2064"/>
                    <a:pt x="1" y="1551"/>
                    <a:pt x="52" y="975"/>
                  </a:cubicBezTo>
                  <a:cubicBezTo>
                    <a:pt x="103" y="411"/>
                    <a:pt x="718" y="1"/>
                    <a:pt x="1436" y="65"/>
                  </a:cubicBezTo>
                  <a:cubicBezTo>
                    <a:pt x="2154" y="129"/>
                    <a:pt x="2692" y="642"/>
                    <a:pt x="2653" y="1206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-1214926" y="4599887"/>
              <a:ext cx="450034" cy="748310"/>
            </a:xfrm>
            <a:custGeom>
              <a:avLst/>
              <a:gdLst/>
              <a:ahLst/>
              <a:cxnLst/>
              <a:rect l="l" t="t" r="r" b="b"/>
              <a:pathLst>
                <a:path w="6960" h="11573" fill="none" extrusionOk="0">
                  <a:moveTo>
                    <a:pt x="1" y="6972"/>
                  </a:moveTo>
                  <a:lnTo>
                    <a:pt x="2897" y="1"/>
                  </a:lnTo>
                  <a:lnTo>
                    <a:pt x="6959" y="4537"/>
                  </a:lnTo>
                  <a:lnTo>
                    <a:pt x="4383" y="11572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-1066594" y="4694357"/>
              <a:ext cx="262714" cy="303320"/>
            </a:xfrm>
            <a:custGeom>
              <a:avLst/>
              <a:gdLst/>
              <a:ahLst/>
              <a:cxnLst/>
              <a:rect l="l" t="t" r="r" b="b"/>
              <a:pathLst>
                <a:path w="4063" h="4691" fill="none" extrusionOk="0">
                  <a:moveTo>
                    <a:pt x="1" y="1"/>
                  </a:moveTo>
                  <a:lnTo>
                    <a:pt x="4063" y="4691"/>
                  </a:lnTo>
                </a:path>
              </a:pathLst>
            </a:custGeom>
            <a:noFill/>
            <a:ln w="28575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6" name="Google Shape;2276;p32"/>
          <p:cNvGrpSpPr/>
          <p:nvPr/>
        </p:nvGrpSpPr>
        <p:grpSpPr>
          <a:xfrm rot="1385326">
            <a:off x="6308460" y="-214460"/>
            <a:ext cx="3039911" cy="1424201"/>
            <a:chOff x="5250782" y="5679875"/>
            <a:chExt cx="3039575" cy="1424044"/>
          </a:xfrm>
        </p:grpSpPr>
        <p:grpSp>
          <p:nvGrpSpPr>
            <p:cNvPr id="2277" name="Google Shape;2277;p32"/>
            <p:cNvGrpSpPr/>
            <p:nvPr/>
          </p:nvGrpSpPr>
          <p:grpSpPr>
            <a:xfrm>
              <a:off x="5250782" y="5679875"/>
              <a:ext cx="3039575" cy="1424044"/>
              <a:chOff x="5250782" y="5679875"/>
              <a:chExt cx="3039575" cy="1424044"/>
            </a:xfrm>
          </p:grpSpPr>
          <p:sp>
            <p:nvSpPr>
              <p:cNvPr id="2278" name="Google Shape;2278;p32"/>
              <p:cNvSpPr/>
              <p:nvPr/>
            </p:nvSpPr>
            <p:spPr>
              <a:xfrm>
                <a:off x="5250782" y="5760619"/>
                <a:ext cx="3039575" cy="1343300"/>
              </a:xfrm>
              <a:custGeom>
                <a:avLst/>
                <a:gdLst/>
                <a:ahLst/>
                <a:cxnLst/>
                <a:rect l="l" t="t" r="r" b="b"/>
                <a:pathLst>
                  <a:path w="86845" h="38380" fill="none" extrusionOk="0">
                    <a:moveTo>
                      <a:pt x="1" y="0"/>
                    </a:moveTo>
                    <a:cubicBezTo>
                      <a:pt x="12662" y="18222"/>
                      <a:pt x="37471" y="38379"/>
                      <a:pt x="71736" y="21644"/>
                    </a:cubicBezTo>
                    <a:cubicBezTo>
                      <a:pt x="77875" y="18658"/>
                      <a:pt x="86845" y="12251"/>
                      <a:pt x="86845" y="12251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2279;p32"/>
              <p:cNvSpPr/>
              <p:nvPr/>
            </p:nvSpPr>
            <p:spPr>
              <a:xfrm>
                <a:off x="5454864" y="5740424"/>
                <a:ext cx="2815330" cy="1167950"/>
              </a:xfrm>
              <a:custGeom>
                <a:avLst/>
                <a:gdLst/>
                <a:ahLst/>
                <a:cxnLst/>
                <a:rect l="l" t="t" r="r" b="b"/>
                <a:pathLst>
                  <a:path w="80438" h="33370" fill="none" extrusionOk="0">
                    <a:moveTo>
                      <a:pt x="1" y="1"/>
                    </a:moveTo>
                    <a:cubicBezTo>
                      <a:pt x="11816" y="15967"/>
                      <a:pt x="34100" y="33369"/>
                      <a:pt x="65457" y="19043"/>
                    </a:cubicBezTo>
                    <a:cubicBezTo>
                      <a:pt x="71672" y="16211"/>
                      <a:pt x="80437" y="10047"/>
                      <a:pt x="80437" y="10047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2280;p32"/>
              <p:cNvSpPr/>
              <p:nvPr/>
            </p:nvSpPr>
            <p:spPr>
              <a:xfrm>
                <a:off x="5658947" y="5720264"/>
                <a:ext cx="2591505" cy="995680"/>
              </a:xfrm>
              <a:custGeom>
                <a:avLst/>
                <a:gdLst/>
                <a:ahLst/>
                <a:cxnLst/>
                <a:rect l="l" t="t" r="r" b="b"/>
                <a:pathLst>
                  <a:path w="74043" h="28448" fill="none" extrusionOk="0">
                    <a:moveTo>
                      <a:pt x="0" y="0"/>
                    </a:moveTo>
                    <a:cubicBezTo>
                      <a:pt x="10957" y="13699"/>
                      <a:pt x="30781" y="28448"/>
                      <a:pt x="59177" y="16441"/>
                    </a:cubicBezTo>
                    <a:cubicBezTo>
                      <a:pt x="65482" y="13775"/>
                      <a:pt x="74042" y="7842"/>
                      <a:pt x="74042" y="784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2281;p32"/>
              <p:cNvSpPr/>
              <p:nvPr/>
            </p:nvSpPr>
            <p:spPr>
              <a:xfrm>
                <a:off x="5862994" y="5700070"/>
                <a:ext cx="2367715" cy="827085"/>
              </a:xfrm>
              <a:custGeom>
                <a:avLst/>
                <a:gdLst/>
                <a:ahLst/>
                <a:cxnLst/>
                <a:rect l="l" t="t" r="r" b="b"/>
                <a:pathLst>
                  <a:path w="67649" h="23631" fill="none" extrusionOk="0">
                    <a:moveTo>
                      <a:pt x="1" y="0"/>
                    </a:moveTo>
                    <a:cubicBezTo>
                      <a:pt x="10111" y="11444"/>
                      <a:pt x="27513" y="23630"/>
                      <a:pt x="52886" y="13840"/>
                    </a:cubicBezTo>
                    <a:cubicBezTo>
                      <a:pt x="59293" y="11380"/>
                      <a:pt x="67648" y="5652"/>
                      <a:pt x="67648" y="5652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2" name="Google Shape;2282;p32"/>
              <p:cNvSpPr/>
              <p:nvPr/>
            </p:nvSpPr>
            <p:spPr>
              <a:xfrm>
                <a:off x="6067076" y="5679875"/>
                <a:ext cx="2143435" cy="662025"/>
              </a:xfrm>
              <a:custGeom>
                <a:avLst/>
                <a:gdLst/>
                <a:ahLst/>
                <a:cxnLst/>
                <a:rect l="l" t="t" r="r" b="b"/>
                <a:pathLst>
                  <a:path w="61241" h="18915" fill="none" extrusionOk="0">
                    <a:moveTo>
                      <a:pt x="0" y="1"/>
                    </a:moveTo>
                    <a:cubicBezTo>
                      <a:pt x="9252" y="9176"/>
                      <a:pt x="24284" y="18915"/>
                      <a:pt x="46607" y="11239"/>
                    </a:cubicBezTo>
                    <a:cubicBezTo>
                      <a:pt x="53129" y="8996"/>
                      <a:pt x="61241" y="3448"/>
                      <a:pt x="61241" y="3448"/>
                    </a:cubicBezTo>
                  </a:path>
                </a:pathLst>
              </a:custGeom>
              <a:noFill/>
              <a:ln w="28575" cap="flat" cmpd="sng">
                <a:solidFill>
                  <a:schemeClr val="dk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83" name="Google Shape;2283;p32"/>
            <p:cNvGrpSpPr/>
            <p:nvPr/>
          </p:nvGrpSpPr>
          <p:grpSpPr>
            <a:xfrm>
              <a:off x="7430972" y="6160663"/>
              <a:ext cx="178080" cy="499239"/>
              <a:chOff x="7430972" y="6160663"/>
              <a:chExt cx="178080" cy="499239"/>
            </a:xfrm>
          </p:grpSpPr>
          <p:sp>
            <p:nvSpPr>
              <p:cNvPr id="2284" name="Google Shape;2284;p32"/>
              <p:cNvSpPr/>
              <p:nvPr/>
            </p:nvSpPr>
            <p:spPr>
              <a:xfrm>
                <a:off x="7430972" y="6169903"/>
                <a:ext cx="178080" cy="12967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3705" extrusionOk="0">
                    <a:moveTo>
                      <a:pt x="2858" y="1"/>
                    </a:moveTo>
                    <a:cubicBezTo>
                      <a:pt x="2417" y="1"/>
                      <a:pt x="1952" y="111"/>
                      <a:pt x="1525" y="339"/>
                    </a:cubicBezTo>
                    <a:cubicBezTo>
                      <a:pt x="449" y="916"/>
                      <a:pt x="0" y="2031"/>
                      <a:pt x="461" y="2851"/>
                    </a:cubicBezTo>
                    <a:cubicBezTo>
                      <a:pt x="778" y="3397"/>
                      <a:pt x="1435" y="3705"/>
                      <a:pt x="2173" y="3705"/>
                    </a:cubicBezTo>
                    <a:cubicBezTo>
                      <a:pt x="2542" y="3705"/>
                      <a:pt x="2930" y="3628"/>
                      <a:pt x="3306" y="3466"/>
                    </a:cubicBezTo>
                    <a:cubicBezTo>
                      <a:pt x="4485" y="2953"/>
                      <a:pt x="5087" y="1774"/>
                      <a:pt x="4562" y="864"/>
                    </a:cubicBezTo>
                    <a:cubicBezTo>
                      <a:pt x="4243" y="299"/>
                      <a:pt x="3583" y="1"/>
                      <a:pt x="28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5" name="Google Shape;2285;p32"/>
              <p:cNvSpPr/>
              <p:nvPr/>
            </p:nvSpPr>
            <p:spPr>
              <a:xfrm>
                <a:off x="7430972" y="6160663"/>
                <a:ext cx="178080" cy="147595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4217" fill="none" extrusionOk="0">
                    <a:moveTo>
                      <a:pt x="4562" y="1128"/>
                    </a:moveTo>
                    <a:cubicBezTo>
                      <a:pt x="5087" y="2038"/>
                      <a:pt x="4485" y="3217"/>
                      <a:pt x="3306" y="3730"/>
                    </a:cubicBezTo>
                    <a:cubicBezTo>
                      <a:pt x="2179" y="4217"/>
                      <a:pt x="936" y="3935"/>
                      <a:pt x="461" y="3115"/>
                    </a:cubicBezTo>
                    <a:cubicBezTo>
                      <a:pt x="0" y="2295"/>
                      <a:pt x="449" y="1180"/>
                      <a:pt x="1525" y="603"/>
                    </a:cubicBezTo>
                    <a:cubicBezTo>
                      <a:pt x="2653" y="1"/>
                      <a:pt x="4050" y="219"/>
                      <a:pt x="4562" y="1128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accent1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6" name="Google Shape;2286;p32"/>
              <p:cNvSpPr/>
              <p:nvPr/>
            </p:nvSpPr>
            <p:spPr>
              <a:xfrm>
                <a:off x="7442172" y="6256667"/>
                <a:ext cx="78960" cy="403235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11521" fill="none" extrusionOk="0">
                    <a:moveTo>
                      <a:pt x="1" y="0"/>
                    </a:moveTo>
                    <a:lnTo>
                      <a:pt x="2256" y="11520"/>
                    </a:lnTo>
                  </a:path>
                </a:pathLst>
              </a:custGeom>
              <a:noFill/>
              <a:ln w="28575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87" name="Google Shape;2287;p32"/>
            <p:cNvGrpSpPr/>
            <p:nvPr/>
          </p:nvGrpSpPr>
          <p:grpSpPr>
            <a:xfrm>
              <a:off x="6614678" y="6088459"/>
              <a:ext cx="414922" cy="480370"/>
              <a:chOff x="6614678" y="6088459"/>
              <a:chExt cx="414922" cy="480370"/>
            </a:xfrm>
          </p:grpSpPr>
          <p:sp>
            <p:nvSpPr>
              <p:cNvPr id="2288" name="Google Shape;2288;p32"/>
              <p:cNvSpPr/>
              <p:nvPr/>
            </p:nvSpPr>
            <p:spPr>
              <a:xfrm>
                <a:off x="6614678" y="6421025"/>
                <a:ext cx="187075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3975" extrusionOk="0">
                    <a:moveTo>
                      <a:pt x="3112" y="1"/>
                    </a:moveTo>
                    <a:cubicBezTo>
                      <a:pt x="2758" y="1"/>
                      <a:pt x="2384" y="65"/>
                      <a:pt x="2013" y="199"/>
                    </a:cubicBezTo>
                    <a:cubicBezTo>
                      <a:pt x="744" y="673"/>
                      <a:pt x="1" y="1801"/>
                      <a:pt x="270" y="2762"/>
                    </a:cubicBezTo>
                    <a:cubicBezTo>
                      <a:pt x="488" y="3507"/>
                      <a:pt x="1268" y="3974"/>
                      <a:pt x="2211" y="3974"/>
                    </a:cubicBezTo>
                    <a:cubicBezTo>
                      <a:pt x="2485" y="3974"/>
                      <a:pt x="2772" y="3935"/>
                      <a:pt x="3063" y="3851"/>
                    </a:cubicBezTo>
                    <a:cubicBezTo>
                      <a:pt x="4422" y="3467"/>
                      <a:pt x="5344" y="2275"/>
                      <a:pt x="5050" y="1211"/>
                    </a:cubicBezTo>
                    <a:cubicBezTo>
                      <a:pt x="4827" y="441"/>
                      <a:pt x="4040" y="1"/>
                      <a:pt x="3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9" name="Google Shape;2289;p32"/>
              <p:cNvSpPr/>
              <p:nvPr/>
            </p:nvSpPr>
            <p:spPr>
              <a:xfrm>
                <a:off x="6614678" y="6410945"/>
                <a:ext cx="187075" cy="157885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4511" fill="none" extrusionOk="0">
                    <a:moveTo>
                      <a:pt x="5050" y="1499"/>
                    </a:moveTo>
                    <a:cubicBezTo>
                      <a:pt x="5344" y="2563"/>
                      <a:pt x="4422" y="3755"/>
                      <a:pt x="3063" y="4139"/>
                    </a:cubicBezTo>
                    <a:cubicBezTo>
                      <a:pt x="1769" y="4511"/>
                      <a:pt x="552" y="4011"/>
                      <a:pt x="270" y="3050"/>
                    </a:cubicBezTo>
                    <a:cubicBezTo>
                      <a:pt x="1" y="2089"/>
                      <a:pt x="744" y="961"/>
                      <a:pt x="2013" y="487"/>
                    </a:cubicBezTo>
                    <a:cubicBezTo>
                      <a:pt x="3358" y="0"/>
                      <a:pt x="4742" y="436"/>
                      <a:pt x="5050" y="149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dk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0" name="Google Shape;2290;p32"/>
              <p:cNvSpPr/>
              <p:nvPr/>
            </p:nvSpPr>
            <p:spPr>
              <a:xfrm>
                <a:off x="6792756" y="6088459"/>
                <a:ext cx="236845" cy="403690"/>
              </a:xfrm>
              <a:custGeom>
                <a:avLst/>
                <a:gdLst/>
                <a:ahLst/>
                <a:cxnLst/>
                <a:rect l="l" t="t" r="r" b="b"/>
                <a:pathLst>
                  <a:path w="6767" h="11534" fill="none" extrusionOk="0">
                    <a:moveTo>
                      <a:pt x="0" y="11534"/>
                    </a:moveTo>
                    <a:lnTo>
                      <a:pt x="2627" y="1"/>
                    </a:lnTo>
                    <a:cubicBezTo>
                      <a:pt x="2627" y="1"/>
                      <a:pt x="6766" y="6549"/>
                      <a:pt x="4267" y="8048"/>
                    </a:cubicBezTo>
                    <a:cubicBezTo>
                      <a:pt x="3204" y="8548"/>
                      <a:pt x="2845" y="6408"/>
                      <a:pt x="2845" y="6408"/>
                    </a:cubicBezTo>
                  </a:path>
                </a:pathLst>
              </a:custGeom>
              <a:noFill/>
              <a:ln w="28575" cap="rnd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91" name="Google Shape;2291;p32"/>
            <p:cNvGrpSpPr/>
            <p:nvPr/>
          </p:nvGrpSpPr>
          <p:grpSpPr>
            <a:xfrm>
              <a:off x="5913673" y="5891587"/>
              <a:ext cx="705527" cy="512220"/>
              <a:chOff x="5913673" y="5891587"/>
              <a:chExt cx="705527" cy="512220"/>
            </a:xfrm>
          </p:grpSpPr>
          <p:sp>
            <p:nvSpPr>
              <p:cNvPr id="2292" name="Google Shape;2292;p32"/>
              <p:cNvSpPr/>
              <p:nvPr/>
            </p:nvSpPr>
            <p:spPr>
              <a:xfrm>
                <a:off x="6274728" y="6231222"/>
                <a:ext cx="203665" cy="14619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177" extrusionOk="0">
                    <a:moveTo>
                      <a:pt x="3028" y="1"/>
                    </a:moveTo>
                    <a:cubicBezTo>
                      <a:pt x="2761" y="1"/>
                      <a:pt x="2488" y="33"/>
                      <a:pt x="2217" y="99"/>
                    </a:cubicBezTo>
                    <a:cubicBezTo>
                      <a:pt x="833" y="432"/>
                      <a:pt x="0" y="1547"/>
                      <a:pt x="295" y="2611"/>
                    </a:cubicBezTo>
                    <a:cubicBezTo>
                      <a:pt x="542" y="3540"/>
                      <a:pt x="1581" y="4176"/>
                      <a:pt x="2780" y="4176"/>
                    </a:cubicBezTo>
                    <a:cubicBezTo>
                      <a:pt x="2953" y="4176"/>
                      <a:pt x="3129" y="4163"/>
                      <a:pt x="3307" y="4136"/>
                    </a:cubicBezTo>
                    <a:cubicBezTo>
                      <a:pt x="4793" y="3905"/>
                      <a:pt x="5818" y="2752"/>
                      <a:pt x="5498" y="1573"/>
                    </a:cubicBezTo>
                    <a:cubicBezTo>
                      <a:pt x="5247" y="613"/>
                      <a:pt x="4198" y="1"/>
                      <a:pt x="3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3" name="Google Shape;2293;p32"/>
              <p:cNvSpPr/>
              <p:nvPr/>
            </p:nvSpPr>
            <p:spPr>
              <a:xfrm>
                <a:off x="6274728" y="6222122"/>
                <a:ext cx="203665" cy="161490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4614" fill="none" extrusionOk="0">
                    <a:moveTo>
                      <a:pt x="5498" y="1833"/>
                    </a:moveTo>
                    <a:cubicBezTo>
                      <a:pt x="5818" y="3012"/>
                      <a:pt x="4793" y="4165"/>
                      <a:pt x="3307" y="4396"/>
                    </a:cubicBezTo>
                    <a:cubicBezTo>
                      <a:pt x="1897" y="4613"/>
                      <a:pt x="577" y="3934"/>
                      <a:pt x="295" y="2871"/>
                    </a:cubicBezTo>
                    <a:cubicBezTo>
                      <a:pt x="0" y="1807"/>
                      <a:pt x="833" y="692"/>
                      <a:pt x="2217" y="359"/>
                    </a:cubicBezTo>
                    <a:cubicBezTo>
                      <a:pt x="3678" y="0"/>
                      <a:pt x="5190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4" name="Google Shape;2294;p32"/>
              <p:cNvSpPr/>
              <p:nvPr/>
            </p:nvSpPr>
            <p:spPr>
              <a:xfrm>
                <a:off x="6106100" y="5891587"/>
                <a:ext cx="513100" cy="440895"/>
              </a:xfrm>
              <a:custGeom>
                <a:avLst/>
                <a:gdLst/>
                <a:ahLst/>
                <a:cxnLst/>
                <a:rect l="l" t="t" r="r" b="b"/>
                <a:pathLst>
                  <a:path w="14660" h="12597" fill="none" extrusionOk="0">
                    <a:moveTo>
                      <a:pt x="0" y="12597"/>
                    </a:moveTo>
                    <a:lnTo>
                      <a:pt x="3985" y="1845"/>
                    </a:lnTo>
                    <a:lnTo>
                      <a:pt x="14660" y="0"/>
                    </a:lnTo>
                    <a:lnTo>
                      <a:pt x="10470" y="11674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5" name="Google Shape;2295;p32"/>
              <p:cNvSpPr/>
              <p:nvPr/>
            </p:nvSpPr>
            <p:spPr>
              <a:xfrm>
                <a:off x="5913673" y="6251172"/>
                <a:ext cx="203210" cy="146090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174" extrusionOk="0">
                    <a:moveTo>
                      <a:pt x="3007" y="1"/>
                    </a:moveTo>
                    <a:cubicBezTo>
                      <a:pt x="2747" y="1"/>
                      <a:pt x="2482" y="30"/>
                      <a:pt x="2218" y="93"/>
                    </a:cubicBezTo>
                    <a:cubicBezTo>
                      <a:pt x="834" y="426"/>
                      <a:pt x="1" y="1541"/>
                      <a:pt x="283" y="2605"/>
                    </a:cubicBezTo>
                    <a:cubicBezTo>
                      <a:pt x="539" y="3530"/>
                      <a:pt x="1571" y="4174"/>
                      <a:pt x="2764" y="4174"/>
                    </a:cubicBezTo>
                    <a:cubicBezTo>
                      <a:pt x="2942" y="4174"/>
                      <a:pt x="3124" y="4159"/>
                      <a:pt x="3307" y="4129"/>
                    </a:cubicBezTo>
                    <a:cubicBezTo>
                      <a:pt x="4793" y="3899"/>
                      <a:pt x="5806" y="2746"/>
                      <a:pt x="5498" y="1579"/>
                    </a:cubicBezTo>
                    <a:cubicBezTo>
                      <a:pt x="5236" y="614"/>
                      <a:pt x="4182" y="1"/>
                      <a:pt x="30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6" name="Google Shape;2296;p32"/>
              <p:cNvSpPr/>
              <p:nvPr/>
            </p:nvSpPr>
            <p:spPr>
              <a:xfrm>
                <a:off x="5913673" y="6242282"/>
                <a:ext cx="203210" cy="161525"/>
              </a:xfrm>
              <a:custGeom>
                <a:avLst/>
                <a:gdLst/>
                <a:ahLst/>
                <a:cxnLst/>
                <a:rect l="l" t="t" r="r" b="b"/>
                <a:pathLst>
                  <a:path w="5806" h="4615" fill="none" extrusionOk="0">
                    <a:moveTo>
                      <a:pt x="5498" y="1833"/>
                    </a:moveTo>
                    <a:cubicBezTo>
                      <a:pt x="5806" y="3000"/>
                      <a:pt x="4793" y="4153"/>
                      <a:pt x="3307" y="4383"/>
                    </a:cubicBezTo>
                    <a:cubicBezTo>
                      <a:pt x="1897" y="4614"/>
                      <a:pt x="577" y="3922"/>
                      <a:pt x="283" y="2859"/>
                    </a:cubicBezTo>
                    <a:cubicBezTo>
                      <a:pt x="1" y="1795"/>
                      <a:pt x="834" y="680"/>
                      <a:pt x="2218" y="347"/>
                    </a:cubicBezTo>
                    <a:cubicBezTo>
                      <a:pt x="3679" y="1"/>
                      <a:pt x="5178" y="654"/>
                      <a:pt x="5498" y="1833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chemeClr val="lt2"/>
                </a:solidFill>
                <a:prstDash val="solid"/>
                <a:miter lim="12814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7" name="Google Shape;2297;p32"/>
              <p:cNvSpPr/>
              <p:nvPr/>
            </p:nvSpPr>
            <p:spPr>
              <a:xfrm>
                <a:off x="6213269" y="5990251"/>
                <a:ext cx="370510" cy="53410"/>
              </a:xfrm>
              <a:custGeom>
                <a:avLst/>
                <a:gdLst/>
                <a:ahLst/>
                <a:cxnLst/>
                <a:rect l="l" t="t" r="r" b="b"/>
                <a:pathLst>
                  <a:path w="10586" h="1526" fill="none" extrusionOk="0">
                    <a:moveTo>
                      <a:pt x="1" y="1525"/>
                    </a:moveTo>
                    <a:lnTo>
                      <a:pt x="10586" y="0"/>
                    </a:lnTo>
                  </a:path>
                </a:pathLst>
              </a:custGeom>
              <a:noFill/>
              <a:ln w="28575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8041460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10" name="Google Shape;10;p2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9" name="Google Shape;19;p2"/>
          <p:cNvGrpSpPr/>
          <p:nvPr/>
        </p:nvGrpSpPr>
        <p:grpSpPr>
          <a:xfrm>
            <a:off x="5381787" y="3186759"/>
            <a:ext cx="1243593" cy="888161"/>
            <a:chOff x="-1331818" y="2763409"/>
            <a:chExt cx="1243593" cy="888161"/>
          </a:xfrm>
        </p:grpSpPr>
        <p:sp>
          <p:nvSpPr>
            <p:cNvPr id="20" name="Google Shape;20;p2"/>
            <p:cNvSpPr/>
            <p:nvPr/>
          </p:nvSpPr>
          <p:spPr>
            <a:xfrm rot="-125292">
              <a:off x="-1020847" y="3354448"/>
              <a:ext cx="928547" cy="240696"/>
            </a:xfrm>
            <a:custGeom>
              <a:avLst/>
              <a:gdLst/>
              <a:ahLst/>
              <a:cxnLst/>
              <a:rect l="l" t="t" r="r" b="b"/>
              <a:pathLst>
                <a:path w="26433" h="6848" extrusionOk="0">
                  <a:moveTo>
                    <a:pt x="25861" y="0"/>
                  </a:moveTo>
                  <a:lnTo>
                    <a:pt x="25861" y="0"/>
                  </a:lnTo>
                  <a:cubicBezTo>
                    <a:pt x="25953" y="206"/>
                    <a:pt x="25953" y="480"/>
                    <a:pt x="25861" y="571"/>
                  </a:cubicBezTo>
                  <a:lnTo>
                    <a:pt x="21479" y="5342"/>
                  </a:lnTo>
                  <a:cubicBezTo>
                    <a:pt x="21388" y="5433"/>
                    <a:pt x="21296" y="5524"/>
                    <a:pt x="21205" y="5524"/>
                  </a:cubicBezTo>
                  <a:lnTo>
                    <a:pt x="92" y="6483"/>
                  </a:lnTo>
                  <a:lnTo>
                    <a:pt x="0" y="6483"/>
                  </a:lnTo>
                  <a:cubicBezTo>
                    <a:pt x="92" y="6757"/>
                    <a:pt x="274" y="6848"/>
                    <a:pt x="480" y="6848"/>
                  </a:cubicBezTo>
                  <a:lnTo>
                    <a:pt x="571" y="6848"/>
                  </a:lnTo>
                  <a:lnTo>
                    <a:pt x="21593" y="5912"/>
                  </a:lnTo>
                  <a:cubicBezTo>
                    <a:pt x="21684" y="5912"/>
                    <a:pt x="21867" y="5912"/>
                    <a:pt x="21867" y="5821"/>
                  </a:cubicBezTo>
                  <a:lnTo>
                    <a:pt x="26250" y="1050"/>
                  </a:lnTo>
                  <a:cubicBezTo>
                    <a:pt x="26432" y="868"/>
                    <a:pt x="26432" y="480"/>
                    <a:pt x="26250" y="297"/>
                  </a:cubicBezTo>
                  <a:lnTo>
                    <a:pt x="25861" y="0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" name="Google Shape;21;p2"/>
            <p:cNvGrpSpPr/>
            <p:nvPr/>
          </p:nvGrpSpPr>
          <p:grpSpPr>
            <a:xfrm>
              <a:off x="-1331818" y="2763409"/>
              <a:ext cx="1222788" cy="888161"/>
              <a:chOff x="-1222793" y="778859"/>
              <a:chExt cx="1222788" cy="888161"/>
            </a:xfrm>
          </p:grpSpPr>
          <p:sp>
            <p:nvSpPr>
              <p:cNvPr id="22" name="Google Shape;22;p2"/>
              <p:cNvSpPr/>
              <p:nvPr/>
            </p:nvSpPr>
            <p:spPr>
              <a:xfrm>
                <a:off x="-1165853" y="939308"/>
                <a:ext cx="928525" cy="240690"/>
              </a:xfrm>
              <a:custGeom>
                <a:avLst/>
                <a:gdLst/>
                <a:ahLst/>
                <a:cxnLst/>
                <a:rect l="l" t="t" r="r" b="b"/>
                <a:pathLst>
                  <a:path w="26433" h="6848" extrusionOk="0">
                    <a:moveTo>
                      <a:pt x="25861" y="0"/>
                    </a:moveTo>
                    <a:lnTo>
                      <a:pt x="25861" y="0"/>
                    </a:lnTo>
                    <a:cubicBezTo>
                      <a:pt x="25953" y="206"/>
                      <a:pt x="25953" y="480"/>
                      <a:pt x="25861" y="571"/>
                    </a:cubicBezTo>
                    <a:lnTo>
                      <a:pt x="21479" y="5342"/>
                    </a:lnTo>
                    <a:cubicBezTo>
                      <a:pt x="21388" y="5433"/>
                      <a:pt x="21296" y="5524"/>
                      <a:pt x="21205" y="5524"/>
                    </a:cubicBezTo>
                    <a:lnTo>
                      <a:pt x="92" y="6483"/>
                    </a:lnTo>
                    <a:lnTo>
                      <a:pt x="0" y="6483"/>
                    </a:lnTo>
                    <a:cubicBezTo>
                      <a:pt x="92" y="6757"/>
                      <a:pt x="274" y="6848"/>
                      <a:pt x="480" y="6848"/>
                    </a:cubicBezTo>
                    <a:lnTo>
                      <a:pt x="571" y="6848"/>
                    </a:lnTo>
                    <a:lnTo>
                      <a:pt x="21593" y="5912"/>
                    </a:lnTo>
                    <a:cubicBezTo>
                      <a:pt x="21684" y="5912"/>
                      <a:pt x="21867" y="5912"/>
                      <a:pt x="21867" y="5821"/>
                    </a:cubicBezTo>
                    <a:lnTo>
                      <a:pt x="26250" y="1050"/>
                    </a:lnTo>
                    <a:cubicBezTo>
                      <a:pt x="26432" y="868"/>
                      <a:pt x="26432" y="480"/>
                      <a:pt x="26250" y="297"/>
                    </a:cubicBezTo>
                    <a:lnTo>
                      <a:pt x="25861" y="0"/>
                    </a:lnTo>
                    <a:close/>
                  </a:path>
                </a:pathLst>
              </a:custGeom>
              <a:solidFill>
                <a:srgbClr val="D4C5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196307" y="778859"/>
                <a:ext cx="945351" cy="388310"/>
              </a:xfrm>
              <a:custGeom>
                <a:avLst/>
                <a:gdLst/>
                <a:ahLst/>
                <a:cxnLst/>
                <a:rect l="l" t="t" r="r" b="b"/>
                <a:pathLst>
                  <a:path w="26912" h="11048" extrusionOk="0">
                    <a:moveTo>
                      <a:pt x="21593" y="0"/>
                    </a:moveTo>
                    <a:lnTo>
                      <a:pt x="479" y="959"/>
                    </a:lnTo>
                    <a:cubicBezTo>
                      <a:pt x="297" y="1050"/>
                      <a:pt x="0" y="1256"/>
                      <a:pt x="0" y="1530"/>
                    </a:cubicBezTo>
                    <a:lnTo>
                      <a:pt x="479" y="10568"/>
                    </a:lnTo>
                    <a:cubicBezTo>
                      <a:pt x="479" y="10842"/>
                      <a:pt x="662" y="11048"/>
                      <a:pt x="959" y="11048"/>
                    </a:cubicBezTo>
                    <a:lnTo>
                      <a:pt x="22072" y="10089"/>
                    </a:lnTo>
                    <a:cubicBezTo>
                      <a:pt x="22163" y="10089"/>
                      <a:pt x="22255" y="9998"/>
                      <a:pt x="22346" y="9907"/>
                    </a:cubicBezTo>
                    <a:lnTo>
                      <a:pt x="26728" y="5136"/>
                    </a:lnTo>
                    <a:cubicBezTo>
                      <a:pt x="26911" y="4953"/>
                      <a:pt x="26820" y="4680"/>
                      <a:pt x="26637" y="4474"/>
                    </a:cubicBezTo>
                    <a:lnTo>
                      <a:pt x="21890" y="206"/>
                    </a:lnTo>
                    <a:cubicBezTo>
                      <a:pt x="21775" y="115"/>
                      <a:pt x="21684" y="0"/>
                      <a:pt x="21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09164" y="1212105"/>
                <a:ext cx="1135391" cy="454914"/>
              </a:xfrm>
              <a:custGeom>
                <a:avLst/>
                <a:gdLst/>
                <a:ahLst/>
                <a:cxnLst/>
                <a:rect l="l" t="t" r="r" b="b"/>
                <a:pathLst>
                  <a:path w="32322" h="12943" extrusionOk="0">
                    <a:moveTo>
                      <a:pt x="24721" y="3630"/>
                    </a:moveTo>
                    <a:lnTo>
                      <a:pt x="24995" y="7237"/>
                    </a:lnTo>
                    <a:lnTo>
                      <a:pt x="7214" y="9040"/>
                    </a:lnTo>
                    <a:lnTo>
                      <a:pt x="6848" y="5433"/>
                    </a:lnTo>
                    <a:lnTo>
                      <a:pt x="24721" y="3630"/>
                    </a:lnTo>
                    <a:close/>
                    <a:moveTo>
                      <a:pt x="29194" y="1"/>
                    </a:moveTo>
                    <a:lnTo>
                      <a:pt x="457" y="2945"/>
                    </a:lnTo>
                    <a:cubicBezTo>
                      <a:pt x="183" y="2945"/>
                      <a:pt x="1" y="3242"/>
                      <a:pt x="92" y="3516"/>
                    </a:cubicBezTo>
                    <a:lnTo>
                      <a:pt x="937" y="12555"/>
                    </a:lnTo>
                    <a:cubicBezTo>
                      <a:pt x="937" y="12760"/>
                      <a:pt x="1233" y="12943"/>
                      <a:pt x="1416" y="12943"/>
                    </a:cubicBezTo>
                    <a:lnTo>
                      <a:pt x="1507" y="12943"/>
                    </a:lnTo>
                    <a:lnTo>
                      <a:pt x="30244" y="10090"/>
                    </a:lnTo>
                    <a:cubicBezTo>
                      <a:pt x="30336" y="10090"/>
                      <a:pt x="30518" y="9998"/>
                      <a:pt x="30610" y="9907"/>
                    </a:cubicBezTo>
                    <a:lnTo>
                      <a:pt x="31956" y="8195"/>
                    </a:lnTo>
                    <a:lnTo>
                      <a:pt x="32321" y="2375"/>
                    </a:lnTo>
                    <a:lnTo>
                      <a:pt x="29560" y="206"/>
                    </a:lnTo>
                    <a:cubicBezTo>
                      <a:pt x="29468" y="92"/>
                      <a:pt x="29377" y="1"/>
                      <a:pt x="29286" y="1"/>
                    </a:cubicBezTo>
                    <a:close/>
                  </a:path>
                </a:pathLst>
              </a:custGeom>
              <a:solidFill>
                <a:srgbClr val="D4C5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2793" y="1204039"/>
                <a:ext cx="1222788" cy="454106"/>
              </a:xfrm>
              <a:custGeom>
                <a:avLst/>
                <a:gdLst/>
                <a:ahLst/>
                <a:cxnLst/>
                <a:rect l="l" t="t" r="r" b="b"/>
                <a:pathLst>
                  <a:path w="34810" h="12920" extrusionOk="0">
                    <a:moveTo>
                      <a:pt x="29194" y="1"/>
                    </a:moveTo>
                    <a:lnTo>
                      <a:pt x="480" y="2945"/>
                    </a:lnTo>
                    <a:cubicBezTo>
                      <a:pt x="183" y="2945"/>
                      <a:pt x="1" y="3219"/>
                      <a:pt x="1" y="3425"/>
                    </a:cubicBezTo>
                    <a:lnTo>
                      <a:pt x="959" y="12441"/>
                    </a:lnTo>
                    <a:cubicBezTo>
                      <a:pt x="959" y="12737"/>
                      <a:pt x="1233" y="12920"/>
                      <a:pt x="1416" y="12920"/>
                    </a:cubicBezTo>
                    <a:lnTo>
                      <a:pt x="30244" y="9975"/>
                    </a:lnTo>
                    <a:cubicBezTo>
                      <a:pt x="30336" y="9975"/>
                      <a:pt x="30427" y="9975"/>
                      <a:pt x="30518" y="9884"/>
                    </a:cubicBezTo>
                    <a:lnTo>
                      <a:pt x="34627" y="4840"/>
                    </a:lnTo>
                    <a:cubicBezTo>
                      <a:pt x="34809" y="4657"/>
                      <a:pt x="34718" y="4360"/>
                      <a:pt x="34513" y="4178"/>
                    </a:cubicBezTo>
                    <a:lnTo>
                      <a:pt x="29582" y="92"/>
                    </a:lnTo>
                    <a:cubicBezTo>
                      <a:pt x="29491" y="1"/>
                      <a:pt x="29286" y="1"/>
                      <a:pt x="2919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" name="Google Shape;26;p2"/>
          <p:cNvGrpSpPr/>
          <p:nvPr/>
        </p:nvGrpSpPr>
        <p:grpSpPr>
          <a:xfrm>
            <a:off x="393266" y="311175"/>
            <a:ext cx="6071107" cy="4373980"/>
            <a:chOff x="393266" y="311175"/>
            <a:chExt cx="6071107" cy="4373980"/>
          </a:xfrm>
        </p:grpSpPr>
        <p:grpSp>
          <p:nvGrpSpPr>
            <p:cNvPr id="27" name="Google Shape;27;p2"/>
            <p:cNvGrpSpPr/>
            <p:nvPr/>
          </p:nvGrpSpPr>
          <p:grpSpPr>
            <a:xfrm rot="-639821">
              <a:off x="1405612" y="1099550"/>
              <a:ext cx="4805402" cy="3168367"/>
              <a:chOff x="2114350" y="1233275"/>
              <a:chExt cx="1306700" cy="678825"/>
            </a:xfrm>
          </p:grpSpPr>
          <p:sp>
            <p:nvSpPr>
              <p:cNvPr id="28" name="Google Shape;28;p2"/>
              <p:cNvSpPr/>
              <p:nvPr/>
            </p:nvSpPr>
            <p:spPr>
              <a:xfrm>
                <a:off x="2114350" y="1233275"/>
                <a:ext cx="1306700" cy="678825"/>
              </a:xfrm>
              <a:custGeom>
                <a:avLst/>
                <a:gdLst/>
                <a:ahLst/>
                <a:cxnLst/>
                <a:rect l="l" t="t" r="r" b="b"/>
                <a:pathLst>
                  <a:path w="52268" h="27153" extrusionOk="0">
                    <a:moveTo>
                      <a:pt x="51998" y="1"/>
                    </a:moveTo>
                    <a:lnTo>
                      <a:pt x="1" y="650"/>
                    </a:lnTo>
                    <a:lnTo>
                      <a:pt x="471" y="27153"/>
                    </a:lnTo>
                    <a:lnTo>
                      <a:pt x="42947" y="26705"/>
                    </a:lnTo>
                    <a:cubicBezTo>
                      <a:pt x="42947" y="26705"/>
                      <a:pt x="50139" y="25114"/>
                      <a:pt x="52267" y="21283"/>
                    </a:cubicBezTo>
                    <a:lnTo>
                      <a:pt x="5199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dist="57150" dir="4920000" algn="bl" rotWithShape="0">
                  <a:srgbClr val="434343">
                    <a:alpha val="2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3188025" y="1759600"/>
                <a:ext cx="233025" cy="141300"/>
              </a:xfrm>
              <a:custGeom>
                <a:avLst/>
                <a:gdLst/>
                <a:ahLst/>
                <a:cxnLst/>
                <a:rect l="l" t="t" r="r" b="b"/>
                <a:pathLst>
                  <a:path w="9321" h="5652" extrusionOk="0">
                    <a:moveTo>
                      <a:pt x="7489" y="1"/>
                    </a:moveTo>
                    <a:cubicBezTo>
                      <a:pt x="4751" y="1"/>
                      <a:pt x="1591" y="1171"/>
                      <a:pt x="1591" y="1171"/>
                    </a:cubicBezTo>
                    <a:cubicBezTo>
                      <a:pt x="4660" y="4061"/>
                      <a:pt x="0" y="5652"/>
                      <a:pt x="0" y="5652"/>
                    </a:cubicBezTo>
                    <a:cubicBezTo>
                      <a:pt x="0" y="5652"/>
                      <a:pt x="7192" y="4061"/>
                      <a:pt x="9320" y="230"/>
                    </a:cubicBezTo>
                    <a:cubicBezTo>
                      <a:pt x="8765" y="67"/>
                      <a:pt x="8139" y="1"/>
                      <a:pt x="748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2114350" y="1233275"/>
                <a:ext cx="1299975" cy="137800"/>
              </a:xfrm>
              <a:custGeom>
                <a:avLst/>
                <a:gdLst/>
                <a:ahLst/>
                <a:cxnLst/>
                <a:rect l="l" t="t" r="r" b="b"/>
                <a:pathLst>
                  <a:path w="51999" h="5512" extrusionOk="0">
                    <a:moveTo>
                      <a:pt x="51998" y="1"/>
                    </a:moveTo>
                    <a:lnTo>
                      <a:pt x="1" y="650"/>
                    </a:lnTo>
                    <a:lnTo>
                      <a:pt x="91" y="5512"/>
                    </a:lnTo>
                    <a:lnTo>
                      <a:pt x="51998" y="4952"/>
                    </a:lnTo>
                    <a:lnTo>
                      <a:pt x="5199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" name="Google Shape;31;p2"/>
            <p:cNvSpPr/>
            <p:nvPr/>
          </p:nvSpPr>
          <p:spPr>
            <a:xfrm rot="-1110091">
              <a:off x="5262320" y="438496"/>
              <a:ext cx="1018196" cy="1324618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A9999">
                <a:alpha val="45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 rot="-7086312">
              <a:off x="708200" y="1024658"/>
              <a:ext cx="1018155" cy="1324565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A9999">
                <a:alpha val="45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" name="Google Shape;33;p2"/>
          <p:cNvSpPr/>
          <p:nvPr/>
        </p:nvSpPr>
        <p:spPr>
          <a:xfrm>
            <a:off x="2212854" y="625171"/>
            <a:ext cx="873765" cy="330552"/>
          </a:xfrm>
          <a:custGeom>
            <a:avLst/>
            <a:gdLst/>
            <a:ahLst/>
            <a:cxnLst/>
            <a:rect l="l" t="t" r="r" b="b"/>
            <a:pathLst>
              <a:path w="26912" h="10181" extrusionOk="0">
                <a:moveTo>
                  <a:pt x="11716" y="1881"/>
                </a:moveTo>
                <a:cubicBezTo>
                  <a:pt x="11714" y="1881"/>
                  <a:pt x="11686" y="1892"/>
                  <a:pt x="11647" y="1908"/>
                </a:cubicBezTo>
                <a:lnTo>
                  <a:pt x="11647" y="1908"/>
                </a:lnTo>
                <a:lnTo>
                  <a:pt x="11687" y="1895"/>
                </a:lnTo>
                <a:cubicBezTo>
                  <a:pt x="11709" y="1885"/>
                  <a:pt x="11718" y="1881"/>
                  <a:pt x="11716" y="1881"/>
                </a:cubicBezTo>
                <a:close/>
                <a:moveTo>
                  <a:pt x="11647" y="1908"/>
                </a:moveTo>
                <a:lnTo>
                  <a:pt x="11413" y="1986"/>
                </a:lnTo>
                <a:lnTo>
                  <a:pt x="11476" y="1986"/>
                </a:lnTo>
                <a:cubicBezTo>
                  <a:pt x="11529" y="1959"/>
                  <a:pt x="11596" y="1929"/>
                  <a:pt x="11647" y="1908"/>
                </a:cubicBezTo>
                <a:close/>
                <a:moveTo>
                  <a:pt x="11476" y="1986"/>
                </a:moveTo>
                <a:cubicBezTo>
                  <a:pt x="11450" y="1999"/>
                  <a:pt x="11428" y="2011"/>
                  <a:pt x="11413" y="2021"/>
                </a:cubicBezTo>
                <a:lnTo>
                  <a:pt x="11413" y="2021"/>
                </a:lnTo>
                <a:cubicBezTo>
                  <a:pt x="11440" y="2009"/>
                  <a:pt x="11470" y="1997"/>
                  <a:pt x="11504" y="1986"/>
                </a:cubicBezTo>
                <a:close/>
                <a:moveTo>
                  <a:pt x="10546" y="2374"/>
                </a:moveTo>
                <a:cubicBezTo>
                  <a:pt x="10485" y="2404"/>
                  <a:pt x="10454" y="2415"/>
                  <a:pt x="10441" y="2415"/>
                </a:cubicBezTo>
                <a:cubicBezTo>
                  <a:pt x="10414" y="2415"/>
                  <a:pt x="10454" y="2374"/>
                  <a:pt x="10454" y="2374"/>
                </a:cubicBezTo>
                <a:close/>
                <a:moveTo>
                  <a:pt x="17690" y="2465"/>
                </a:moveTo>
                <a:cubicBezTo>
                  <a:pt x="17720" y="2465"/>
                  <a:pt x="17751" y="2465"/>
                  <a:pt x="17781" y="2466"/>
                </a:cubicBezTo>
                <a:lnTo>
                  <a:pt x="17781" y="2466"/>
                </a:lnTo>
                <a:cubicBezTo>
                  <a:pt x="17781" y="2466"/>
                  <a:pt x="17781" y="2466"/>
                  <a:pt x="17781" y="2465"/>
                </a:cubicBezTo>
                <a:close/>
                <a:moveTo>
                  <a:pt x="17507" y="2465"/>
                </a:moveTo>
                <a:cubicBezTo>
                  <a:pt x="17393" y="2465"/>
                  <a:pt x="17393" y="2465"/>
                  <a:pt x="17302" y="2557"/>
                </a:cubicBezTo>
                <a:lnTo>
                  <a:pt x="17507" y="2465"/>
                </a:lnTo>
                <a:close/>
                <a:moveTo>
                  <a:pt x="14229" y="2741"/>
                </a:moveTo>
                <a:lnTo>
                  <a:pt x="14229" y="2741"/>
                </a:lnTo>
                <a:cubicBezTo>
                  <a:pt x="14232" y="2867"/>
                  <a:pt x="14295" y="2973"/>
                  <a:pt x="14358" y="3036"/>
                </a:cubicBezTo>
                <a:cubicBezTo>
                  <a:pt x="14310" y="2942"/>
                  <a:pt x="14263" y="2841"/>
                  <a:pt x="14229" y="2741"/>
                </a:cubicBezTo>
                <a:close/>
                <a:moveTo>
                  <a:pt x="26158" y="1712"/>
                </a:moveTo>
                <a:cubicBezTo>
                  <a:pt x="26250" y="1803"/>
                  <a:pt x="26250" y="1895"/>
                  <a:pt x="26250" y="1986"/>
                </a:cubicBezTo>
                <a:lnTo>
                  <a:pt x="26158" y="1986"/>
                </a:lnTo>
                <a:cubicBezTo>
                  <a:pt x="26067" y="2077"/>
                  <a:pt x="26067" y="2077"/>
                  <a:pt x="25953" y="2191"/>
                </a:cubicBezTo>
                <a:cubicBezTo>
                  <a:pt x="25862" y="2374"/>
                  <a:pt x="25770" y="2557"/>
                  <a:pt x="25588" y="2762"/>
                </a:cubicBezTo>
                <a:cubicBezTo>
                  <a:pt x="25496" y="2945"/>
                  <a:pt x="25291" y="3036"/>
                  <a:pt x="25200" y="3127"/>
                </a:cubicBezTo>
                <a:cubicBezTo>
                  <a:pt x="25108" y="2945"/>
                  <a:pt x="25108" y="2762"/>
                  <a:pt x="25200" y="2557"/>
                </a:cubicBezTo>
                <a:lnTo>
                  <a:pt x="25200" y="2557"/>
                </a:lnTo>
                <a:cubicBezTo>
                  <a:pt x="25153" y="2604"/>
                  <a:pt x="25106" y="2657"/>
                  <a:pt x="25071" y="2657"/>
                </a:cubicBezTo>
                <a:cubicBezTo>
                  <a:pt x="25038" y="2657"/>
                  <a:pt x="25017" y="2609"/>
                  <a:pt x="25017" y="2465"/>
                </a:cubicBezTo>
                <a:cubicBezTo>
                  <a:pt x="25108" y="2374"/>
                  <a:pt x="25200" y="2191"/>
                  <a:pt x="25382" y="2077"/>
                </a:cubicBezTo>
                <a:cubicBezTo>
                  <a:pt x="25496" y="1895"/>
                  <a:pt x="25679" y="1895"/>
                  <a:pt x="25770" y="1803"/>
                </a:cubicBezTo>
                <a:lnTo>
                  <a:pt x="25862" y="1803"/>
                </a:lnTo>
                <a:cubicBezTo>
                  <a:pt x="25862" y="1803"/>
                  <a:pt x="25953" y="1803"/>
                  <a:pt x="25953" y="1712"/>
                </a:cubicBezTo>
                <a:close/>
                <a:moveTo>
                  <a:pt x="4177" y="3424"/>
                </a:moveTo>
                <a:lnTo>
                  <a:pt x="4086" y="3515"/>
                </a:lnTo>
                <a:cubicBezTo>
                  <a:pt x="4086" y="3515"/>
                  <a:pt x="4177" y="3515"/>
                  <a:pt x="4177" y="3424"/>
                </a:cubicBezTo>
                <a:close/>
                <a:moveTo>
                  <a:pt x="5365" y="2465"/>
                </a:moveTo>
                <a:cubicBezTo>
                  <a:pt x="5286" y="2623"/>
                  <a:pt x="5198" y="2792"/>
                  <a:pt x="5045" y="2945"/>
                </a:cubicBezTo>
                <a:cubicBezTo>
                  <a:pt x="4748" y="3219"/>
                  <a:pt x="4474" y="3515"/>
                  <a:pt x="4269" y="3515"/>
                </a:cubicBezTo>
                <a:cubicBezTo>
                  <a:pt x="4086" y="3607"/>
                  <a:pt x="4177" y="3607"/>
                  <a:pt x="4177" y="3607"/>
                </a:cubicBezTo>
                <a:lnTo>
                  <a:pt x="4269" y="3607"/>
                </a:lnTo>
                <a:lnTo>
                  <a:pt x="4177" y="3698"/>
                </a:lnTo>
                <a:lnTo>
                  <a:pt x="4086" y="3698"/>
                </a:lnTo>
                <a:cubicBezTo>
                  <a:pt x="3995" y="3698"/>
                  <a:pt x="3995" y="3607"/>
                  <a:pt x="4086" y="3607"/>
                </a:cubicBezTo>
                <a:lnTo>
                  <a:pt x="4086" y="3515"/>
                </a:lnTo>
                <a:cubicBezTo>
                  <a:pt x="4086" y="3515"/>
                  <a:pt x="4086" y="3424"/>
                  <a:pt x="4177" y="3424"/>
                </a:cubicBezTo>
                <a:cubicBezTo>
                  <a:pt x="4177" y="3333"/>
                  <a:pt x="4269" y="3127"/>
                  <a:pt x="4383" y="3127"/>
                </a:cubicBezTo>
                <a:cubicBezTo>
                  <a:pt x="4565" y="2945"/>
                  <a:pt x="4839" y="2762"/>
                  <a:pt x="5045" y="2557"/>
                </a:cubicBezTo>
                <a:cubicBezTo>
                  <a:pt x="5136" y="2557"/>
                  <a:pt x="5227" y="2465"/>
                  <a:pt x="5319" y="2465"/>
                </a:cubicBezTo>
                <a:close/>
                <a:moveTo>
                  <a:pt x="24355" y="3333"/>
                </a:moveTo>
                <a:lnTo>
                  <a:pt x="24355" y="3333"/>
                </a:lnTo>
                <a:cubicBezTo>
                  <a:pt x="24446" y="3424"/>
                  <a:pt x="24446" y="3515"/>
                  <a:pt x="24538" y="3698"/>
                </a:cubicBezTo>
                <a:lnTo>
                  <a:pt x="24446" y="3698"/>
                </a:lnTo>
                <a:cubicBezTo>
                  <a:pt x="24446" y="3607"/>
                  <a:pt x="24355" y="3424"/>
                  <a:pt x="24355" y="3333"/>
                </a:cubicBezTo>
                <a:close/>
                <a:moveTo>
                  <a:pt x="25770" y="3789"/>
                </a:moveTo>
                <a:lnTo>
                  <a:pt x="25679" y="3903"/>
                </a:lnTo>
                <a:cubicBezTo>
                  <a:pt x="25679" y="3789"/>
                  <a:pt x="25679" y="3789"/>
                  <a:pt x="25770" y="3789"/>
                </a:cubicBezTo>
                <a:close/>
                <a:moveTo>
                  <a:pt x="18675" y="3991"/>
                </a:moveTo>
                <a:cubicBezTo>
                  <a:pt x="18629" y="3993"/>
                  <a:pt x="18583" y="3995"/>
                  <a:pt x="18535" y="3995"/>
                </a:cubicBezTo>
                <a:lnTo>
                  <a:pt x="18831" y="3995"/>
                </a:lnTo>
                <a:cubicBezTo>
                  <a:pt x="18800" y="3995"/>
                  <a:pt x="18743" y="3995"/>
                  <a:pt x="18675" y="3991"/>
                </a:cubicBezTo>
                <a:close/>
                <a:moveTo>
                  <a:pt x="4221" y="4359"/>
                </a:moveTo>
                <a:cubicBezTo>
                  <a:pt x="4236" y="4360"/>
                  <a:pt x="4252" y="4360"/>
                  <a:pt x="4269" y="4360"/>
                </a:cubicBezTo>
                <a:cubicBezTo>
                  <a:pt x="4252" y="4360"/>
                  <a:pt x="4236" y="4360"/>
                  <a:pt x="4221" y="4359"/>
                </a:cubicBezTo>
                <a:close/>
                <a:moveTo>
                  <a:pt x="24812" y="4748"/>
                </a:moveTo>
                <a:lnTo>
                  <a:pt x="24812" y="4748"/>
                </a:lnTo>
                <a:cubicBezTo>
                  <a:pt x="24538" y="4839"/>
                  <a:pt x="24355" y="4839"/>
                  <a:pt x="24150" y="4839"/>
                </a:cubicBezTo>
                <a:cubicBezTo>
                  <a:pt x="24058" y="4793"/>
                  <a:pt x="24013" y="4771"/>
                  <a:pt x="23990" y="4771"/>
                </a:cubicBezTo>
                <a:cubicBezTo>
                  <a:pt x="23967" y="4771"/>
                  <a:pt x="23967" y="4793"/>
                  <a:pt x="23967" y="4839"/>
                </a:cubicBezTo>
                <a:cubicBezTo>
                  <a:pt x="24047" y="4866"/>
                  <a:pt x="24137" y="4877"/>
                  <a:pt x="24229" y="4877"/>
                </a:cubicBezTo>
                <a:cubicBezTo>
                  <a:pt x="24451" y="4877"/>
                  <a:pt x="24682" y="4812"/>
                  <a:pt x="24812" y="4748"/>
                </a:cubicBezTo>
                <a:close/>
                <a:moveTo>
                  <a:pt x="19585" y="6551"/>
                </a:moveTo>
                <a:lnTo>
                  <a:pt x="19437" y="6579"/>
                </a:lnTo>
                <a:lnTo>
                  <a:pt x="19437" y="6579"/>
                </a:lnTo>
                <a:cubicBezTo>
                  <a:pt x="19456" y="6570"/>
                  <a:pt x="19475" y="6560"/>
                  <a:pt x="19493" y="6551"/>
                </a:cubicBezTo>
                <a:close/>
                <a:moveTo>
                  <a:pt x="19629" y="6631"/>
                </a:moveTo>
                <a:cubicBezTo>
                  <a:pt x="19522" y="6638"/>
                  <a:pt x="19440" y="6642"/>
                  <a:pt x="19402" y="6642"/>
                </a:cubicBezTo>
                <a:cubicBezTo>
                  <a:pt x="19537" y="6642"/>
                  <a:pt x="19605" y="6642"/>
                  <a:pt x="19629" y="6631"/>
                </a:cubicBezTo>
                <a:close/>
                <a:moveTo>
                  <a:pt x="13696" y="6642"/>
                </a:moveTo>
                <a:cubicBezTo>
                  <a:pt x="13686" y="6648"/>
                  <a:pt x="13679" y="6654"/>
                  <a:pt x="13674" y="6659"/>
                </a:cubicBezTo>
                <a:lnTo>
                  <a:pt x="13674" y="6659"/>
                </a:lnTo>
                <a:cubicBezTo>
                  <a:pt x="13713" y="6653"/>
                  <a:pt x="13751" y="6648"/>
                  <a:pt x="13787" y="6642"/>
                </a:cubicBezTo>
                <a:close/>
                <a:moveTo>
                  <a:pt x="14175" y="6642"/>
                </a:moveTo>
                <a:cubicBezTo>
                  <a:pt x="14226" y="6655"/>
                  <a:pt x="14273" y="6661"/>
                  <a:pt x="14317" y="6663"/>
                </a:cubicBezTo>
                <a:lnTo>
                  <a:pt x="14317" y="6663"/>
                </a:lnTo>
                <a:cubicBezTo>
                  <a:pt x="14332" y="6657"/>
                  <a:pt x="14346" y="6650"/>
                  <a:pt x="14358" y="6642"/>
                </a:cubicBezTo>
                <a:close/>
                <a:moveTo>
                  <a:pt x="18253" y="7024"/>
                </a:moveTo>
                <a:cubicBezTo>
                  <a:pt x="18201" y="7028"/>
                  <a:pt x="18142" y="7030"/>
                  <a:pt x="18078" y="7030"/>
                </a:cubicBezTo>
                <a:lnTo>
                  <a:pt x="18261" y="7030"/>
                </a:lnTo>
                <a:cubicBezTo>
                  <a:pt x="18258" y="7028"/>
                  <a:pt x="18256" y="7026"/>
                  <a:pt x="18253" y="7024"/>
                </a:cubicBezTo>
                <a:close/>
                <a:moveTo>
                  <a:pt x="9222" y="7213"/>
                </a:moveTo>
                <a:cubicBezTo>
                  <a:pt x="9227" y="7214"/>
                  <a:pt x="9232" y="7215"/>
                  <a:pt x="9238" y="7217"/>
                </a:cubicBezTo>
                <a:lnTo>
                  <a:pt x="9238" y="7217"/>
                </a:lnTo>
                <a:cubicBezTo>
                  <a:pt x="9233" y="7214"/>
                  <a:pt x="9228" y="7213"/>
                  <a:pt x="9222" y="7213"/>
                </a:cubicBezTo>
                <a:close/>
                <a:moveTo>
                  <a:pt x="8948" y="7327"/>
                </a:moveTo>
                <a:cubicBezTo>
                  <a:pt x="8923" y="7327"/>
                  <a:pt x="8909" y="7336"/>
                  <a:pt x="8903" y="7349"/>
                </a:cubicBezTo>
                <a:lnTo>
                  <a:pt x="8903" y="7349"/>
                </a:lnTo>
                <a:lnTo>
                  <a:pt x="8948" y="7327"/>
                </a:lnTo>
                <a:close/>
                <a:moveTo>
                  <a:pt x="10546" y="7510"/>
                </a:moveTo>
                <a:lnTo>
                  <a:pt x="10454" y="7601"/>
                </a:lnTo>
                <a:lnTo>
                  <a:pt x="10454" y="7510"/>
                </a:lnTo>
                <a:close/>
                <a:moveTo>
                  <a:pt x="5410" y="7784"/>
                </a:moveTo>
                <a:cubicBezTo>
                  <a:pt x="5396" y="7784"/>
                  <a:pt x="5377" y="7786"/>
                  <a:pt x="5353" y="7791"/>
                </a:cubicBezTo>
                <a:lnTo>
                  <a:pt x="5353" y="7791"/>
                </a:lnTo>
                <a:lnTo>
                  <a:pt x="5410" y="7784"/>
                </a:lnTo>
                <a:close/>
                <a:moveTo>
                  <a:pt x="9239" y="7892"/>
                </a:moveTo>
                <a:lnTo>
                  <a:pt x="9239" y="7892"/>
                </a:lnTo>
                <a:cubicBezTo>
                  <a:pt x="9204" y="7896"/>
                  <a:pt x="9168" y="7898"/>
                  <a:pt x="9131" y="7898"/>
                </a:cubicBezTo>
                <a:cubicBezTo>
                  <a:pt x="9198" y="7898"/>
                  <a:pt x="9228" y="7898"/>
                  <a:pt x="9239" y="7892"/>
                </a:cubicBezTo>
                <a:close/>
                <a:moveTo>
                  <a:pt x="5258" y="8377"/>
                </a:moveTo>
                <a:cubicBezTo>
                  <a:pt x="5319" y="8377"/>
                  <a:pt x="5167" y="8468"/>
                  <a:pt x="5227" y="8468"/>
                </a:cubicBezTo>
                <a:lnTo>
                  <a:pt x="5319" y="8468"/>
                </a:lnTo>
                <a:cubicBezTo>
                  <a:pt x="5136" y="8560"/>
                  <a:pt x="4954" y="8651"/>
                  <a:pt x="4748" y="8742"/>
                </a:cubicBezTo>
                <a:lnTo>
                  <a:pt x="4565" y="8742"/>
                </a:lnTo>
                <a:lnTo>
                  <a:pt x="4086" y="8834"/>
                </a:lnTo>
                <a:cubicBezTo>
                  <a:pt x="4177" y="8742"/>
                  <a:pt x="4383" y="8651"/>
                  <a:pt x="4565" y="8468"/>
                </a:cubicBezTo>
                <a:lnTo>
                  <a:pt x="4954" y="8468"/>
                </a:lnTo>
                <a:cubicBezTo>
                  <a:pt x="5144" y="8400"/>
                  <a:pt x="5227" y="8377"/>
                  <a:pt x="5258" y="8377"/>
                </a:cubicBezTo>
                <a:close/>
                <a:moveTo>
                  <a:pt x="1986" y="9222"/>
                </a:moveTo>
                <a:lnTo>
                  <a:pt x="1895" y="9313"/>
                </a:lnTo>
                <a:cubicBezTo>
                  <a:pt x="1837" y="9313"/>
                  <a:pt x="1584" y="9350"/>
                  <a:pt x="1338" y="9377"/>
                </a:cubicBezTo>
                <a:lnTo>
                  <a:pt x="1338" y="9377"/>
                </a:lnTo>
                <a:lnTo>
                  <a:pt x="1416" y="9222"/>
                </a:lnTo>
                <a:cubicBezTo>
                  <a:pt x="1416" y="9222"/>
                  <a:pt x="1530" y="9222"/>
                  <a:pt x="1530" y="9313"/>
                </a:cubicBezTo>
                <a:cubicBezTo>
                  <a:pt x="1712" y="9222"/>
                  <a:pt x="1804" y="9222"/>
                  <a:pt x="1986" y="9222"/>
                </a:cubicBezTo>
                <a:close/>
                <a:moveTo>
                  <a:pt x="1324" y="9222"/>
                </a:moveTo>
                <a:lnTo>
                  <a:pt x="1324" y="9378"/>
                </a:lnTo>
                <a:lnTo>
                  <a:pt x="1324" y="9378"/>
                </a:lnTo>
                <a:cubicBezTo>
                  <a:pt x="1188" y="9393"/>
                  <a:pt x="1055" y="9404"/>
                  <a:pt x="959" y="9404"/>
                </a:cubicBezTo>
                <a:cubicBezTo>
                  <a:pt x="1050" y="9313"/>
                  <a:pt x="1233" y="9313"/>
                  <a:pt x="1324" y="9222"/>
                </a:cubicBezTo>
                <a:close/>
                <a:moveTo>
                  <a:pt x="5707" y="0"/>
                </a:moveTo>
                <a:cubicBezTo>
                  <a:pt x="5319" y="0"/>
                  <a:pt x="5045" y="91"/>
                  <a:pt x="4748" y="91"/>
                </a:cubicBezTo>
                <a:cubicBezTo>
                  <a:pt x="4474" y="183"/>
                  <a:pt x="4177" y="274"/>
                  <a:pt x="3904" y="365"/>
                </a:cubicBezTo>
                <a:cubicBezTo>
                  <a:pt x="4008" y="339"/>
                  <a:pt x="4068" y="328"/>
                  <a:pt x="4095" y="328"/>
                </a:cubicBezTo>
                <a:cubicBezTo>
                  <a:pt x="4157" y="328"/>
                  <a:pt x="4059" y="384"/>
                  <a:pt x="3944" y="455"/>
                </a:cubicBezTo>
                <a:lnTo>
                  <a:pt x="3944" y="455"/>
                </a:lnTo>
                <a:cubicBezTo>
                  <a:pt x="3944" y="449"/>
                  <a:pt x="3943" y="445"/>
                  <a:pt x="3940" y="445"/>
                </a:cubicBezTo>
                <a:cubicBezTo>
                  <a:pt x="3935" y="445"/>
                  <a:pt x="3923" y="455"/>
                  <a:pt x="3904" y="480"/>
                </a:cubicBezTo>
                <a:cubicBezTo>
                  <a:pt x="3917" y="471"/>
                  <a:pt x="3931" y="463"/>
                  <a:pt x="3944" y="455"/>
                </a:cubicBezTo>
                <a:lnTo>
                  <a:pt x="3944" y="455"/>
                </a:lnTo>
                <a:cubicBezTo>
                  <a:pt x="3942" y="484"/>
                  <a:pt x="3904" y="571"/>
                  <a:pt x="3904" y="571"/>
                </a:cubicBezTo>
                <a:cubicBezTo>
                  <a:pt x="3607" y="662"/>
                  <a:pt x="3333" y="753"/>
                  <a:pt x="3036" y="845"/>
                </a:cubicBezTo>
                <a:cubicBezTo>
                  <a:pt x="3036" y="936"/>
                  <a:pt x="2762" y="1141"/>
                  <a:pt x="2557" y="1324"/>
                </a:cubicBezTo>
                <a:cubicBezTo>
                  <a:pt x="2374" y="1415"/>
                  <a:pt x="2192" y="1621"/>
                  <a:pt x="2192" y="1712"/>
                </a:cubicBezTo>
                <a:cubicBezTo>
                  <a:pt x="2283" y="1621"/>
                  <a:pt x="2374" y="1507"/>
                  <a:pt x="2466" y="1415"/>
                </a:cubicBezTo>
                <a:lnTo>
                  <a:pt x="2466" y="1415"/>
                </a:lnTo>
                <a:cubicBezTo>
                  <a:pt x="2413" y="1533"/>
                  <a:pt x="2421" y="1583"/>
                  <a:pt x="2476" y="1583"/>
                </a:cubicBezTo>
                <a:cubicBezTo>
                  <a:pt x="2516" y="1583"/>
                  <a:pt x="2583" y="1555"/>
                  <a:pt x="2671" y="1507"/>
                </a:cubicBezTo>
                <a:lnTo>
                  <a:pt x="3128" y="1507"/>
                </a:lnTo>
                <a:cubicBezTo>
                  <a:pt x="3242" y="1415"/>
                  <a:pt x="3516" y="1233"/>
                  <a:pt x="3812" y="1233"/>
                </a:cubicBezTo>
                <a:cubicBezTo>
                  <a:pt x="4086" y="1141"/>
                  <a:pt x="4383" y="1050"/>
                  <a:pt x="4657" y="753"/>
                </a:cubicBezTo>
                <a:cubicBezTo>
                  <a:pt x="4839" y="753"/>
                  <a:pt x="4565" y="845"/>
                  <a:pt x="4657" y="845"/>
                </a:cubicBezTo>
                <a:cubicBezTo>
                  <a:pt x="4748" y="753"/>
                  <a:pt x="5045" y="662"/>
                  <a:pt x="5319" y="662"/>
                </a:cubicBezTo>
                <a:lnTo>
                  <a:pt x="5615" y="662"/>
                </a:lnTo>
                <a:cubicBezTo>
                  <a:pt x="5707" y="662"/>
                  <a:pt x="5798" y="662"/>
                  <a:pt x="5798" y="753"/>
                </a:cubicBezTo>
                <a:cubicBezTo>
                  <a:pt x="5981" y="753"/>
                  <a:pt x="5981" y="845"/>
                  <a:pt x="5981" y="1050"/>
                </a:cubicBezTo>
                <a:cubicBezTo>
                  <a:pt x="5981" y="1141"/>
                  <a:pt x="5981" y="1233"/>
                  <a:pt x="5889" y="1415"/>
                </a:cubicBezTo>
                <a:cubicBezTo>
                  <a:pt x="5524" y="1621"/>
                  <a:pt x="5136" y="1712"/>
                  <a:pt x="4748" y="1895"/>
                </a:cubicBezTo>
                <a:cubicBezTo>
                  <a:pt x="4269" y="2191"/>
                  <a:pt x="3698" y="2465"/>
                  <a:pt x="3424" y="3036"/>
                </a:cubicBezTo>
                <a:cubicBezTo>
                  <a:pt x="3424" y="3036"/>
                  <a:pt x="3470" y="3013"/>
                  <a:pt x="3504" y="3013"/>
                </a:cubicBezTo>
                <a:cubicBezTo>
                  <a:pt x="3538" y="3013"/>
                  <a:pt x="3561" y="3036"/>
                  <a:pt x="3516" y="3127"/>
                </a:cubicBezTo>
                <a:cubicBezTo>
                  <a:pt x="3424" y="3219"/>
                  <a:pt x="3333" y="3424"/>
                  <a:pt x="3242" y="3607"/>
                </a:cubicBezTo>
                <a:cubicBezTo>
                  <a:pt x="3242" y="3698"/>
                  <a:pt x="3242" y="3903"/>
                  <a:pt x="3333" y="4086"/>
                </a:cubicBezTo>
                <a:cubicBezTo>
                  <a:pt x="3424" y="4269"/>
                  <a:pt x="3516" y="4269"/>
                  <a:pt x="3698" y="4269"/>
                </a:cubicBezTo>
                <a:cubicBezTo>
                  <a:pt x="3807" y="4269"/>
                  <a:pt x="3895" y="4352"/>
                  <a:pt x="4221" y="4359"/>
                </a:cubicBezTo>
                <a:lnTo>
                  <a:pt x="4221" y="4359"/>
                </a:lnTo>
                <a:cubicBezTo>
                  <a:pt x="4153" y="4357"/>
                  <a:pt x="4119" y="4343"/>
                  <a:pt x="4269" y="4269"/>
                </a:cubicBezTo>
                <a:cubicBezTo>
                  <a:pt x="4383" y="4269"/>
                  <a:pt x="4474" y="4269"/>
                  <a:pt x="4565" y="4177"/>
                </a:cubicBezTo>
                <a:lnTo>
                  <a:pt x="4748" y="4086"/>
                </a:lnTo>
                <a:lnTo>
                  <a:pt x="5045" y="3789"/>
                </a:lnTo>
                <a:cubicBezTo>
                  <a:pt x="5227" y="3607"/>
                  <a:pt x="5524" y="3424"/>
                  <a:pt x="5615" y="3219"/>
                </a:cubicBezTo>
                <a:cubicBezTo>
                  <a:pt x="5981" y="2853"/>
                  <a:pt x="6186" y="2465"/>
                  <a:pt x="6369" y="1986"/>
                </a:cubicBezTo>
                <a:cubicBezTo>
                  <a:pt x="6460" y="1986"/>
                  <a:pt x="6551" y="1986"/>
                  <a:pt x="6665" y="1895"/>
                </a:cubicBezTo>
                <a:lnTo>
                  <a:pt x="6551" y="1895"/>
                </a:lnTo>
                <a:cubicBezTo>
                  <a:pt x="6939" y="1712"/>
                  <a:pt x="7122" y="1712"/>
                  <a:pt x="7236" y="1712"/>
                </a:cubicBezTo>
                <a:cubicBezTo>
                  <a:pt x="7419" y="1621"/>
                  <a:pt x="7601" y="1621"/>
                  <a:pt x="7989" y="1621"/>
                </a:cubicBezTo>
                <a:cubicBezTo>
                  <a:pt x="8081" y="1564"/>
                  <a:pt x="8178" y="1535"/>
                  <a:pt x="8275" y="1535"/>
                </a:cubicBezTo>
                <a:cubicBezTo>
                  <a:pt x="8372" y="1535"/>
                  <a:pt x="8469" y="1564"/>
                  <a:pt x="8560" y="1621"/>
                </a:cubicBezTo>
                <a:cubicBezTo>
                  <a:pt x="8469" y="1621"/>
                  <a:pt x="8560" y="1621"/>
                  <a:pt x="8651" y="1712"/>
                </a:cubicBezTo>
                <a:cubicBezTo>
                  <a:pt x="8651" y="1712"/>
                  <a:pt x="8743" y="1803"/>
                  <a:pt x="8651" y="1803"/>
                </a:cubicBezTo>
                <a:cubicBezTo>
                  <a:pt x="8948" y="1895"/>
                  <a:pt x="9039" y="1895"/>
                  <a:pt x="9039" y="1895"/>
                </a:cubicBezTo>
                <a:cubicBezTo>
                  <a:pt x="9131" y="1986"/>
                  <a:pt x="9222" y="1895"/>
                  <a:pt x="9404" y="2077"/>
                </a:cubicBezTo>
                <a:cubicBezTo>
                  <a:pt x="9404" y="2191"/>
                  <a:pt x="9404" y="2191"/>
                  <a:pt x="9313" y="2283"/>
                </a:cubicBezTo>
                <a:cubicBezTo>
                  <a:pt x="9404" y="2283"/>
                  <a:pt x="9404" y="2374"/>
                  <a:pt x="9519" y="2374"/>
                </a:cubicBezTo>
                <a:lnTo>
                  <a:pt x="9519" y="2762"/>
                </a:lnTo>
                <a:cubicBezTo>
                  <a:pt x="9519" y="2653"/>
                  <a:pt x="9487" y="2628"/>
                  <a:pt x="9456" y="2628"/>
                </a:cubicBezTo>
                <a:cubicBezTo>
                  <a:pt x="9430" y="2628"/>
                  <a:pt x="9404" y="2648"/>
                  <a:pt x="9404" y="2648"/>
                </a:cubicBezTo>
                <a:cubicBezTo>
                  <a:pt x="9365" y="2697"/>
                  <a:pt x="9343" y="2725"/>
                  <a:pt x="9330" y="2725"/>
                </a:cubicBezTo>
                <a:cubicBezTo>
                  <a:pt x="9313" y="2725"/>
                  <a:pt x="9313" y="2674"/>
                  <a:pt x="9313" y="2557"/>
                </a:cubicBezTo>
                <a:cubicBezTo>
                  <a:pt x="9222" y="2762"/>
                  <a:pt x="9131" y="2853"/>
                  <a:pt x="9039" y="2945"/>
                </a:cubicBezTo>
                <a:cubicBezTo>
                  <a:pt x="9039" y="2945"/>
                  <a:pt x="9039" y="3036"/>
                  <a:pt x="8948" y="3036"/>
                </a:cubicBezTo>
                <a:cubicBezTo>
                  <a:pt x="8834" y="3036"/>
                  <a:pt x="8743" y="3127"/>
                  <a:pt x="8651" y="3127"/>
                </a:cubicBezTo>
                <a:lnTo>
                  <a:pt x="7510" y="3607"/>
                </a:lnTo>
                <a:lnTo>
                  <a:pt x="8743" y="3698"/>
                </a:lnTo>
                <a:lnTo>
                  <a:pt x="8948" y="3698"/>
                </a:lnTo>
                <a:cubicBezTo>
                  <a:pt x="9131" y="3698"/>
                  <a:pt x="9313" y="3607"/>
                  <a:pt x="9404" y="3515"/>
                </a:cubicBezTo>
                <a:lnTo>
                  <a:pt x="9610" y="3515"/>
                </a:lnTo>
                <a:cubicBezTo>
                  <a:pt x="9701" y="3424"/>
                  <a:pt x="9610" y="3424"/>
                  <a:pt x="9519" y="3424"/>
                </a:cubicBezTo>
                <a:cubicBezTo>
                  <a:pt x="9610" y="3333"/>
                  <a:pt x="9701" y="3219"/>
                  <a:pt x="9701" y="3219"/>
                </a:cubicBezTo>
                <a:cubicBezTo>
                  <a:pt x="9975" y="3127"/>
                  <a:pt x="10272" y="3219"/>
                  <a:pt x="10842" y="3036"/>
                </a:cubicBezTo>
                <a:lnTo>
                  <a:pt x="10660" y="3036"/>
                </a:lnTo>
                <a:cubicBezTo>
                  <a:pt x="10934" y="3036"/>
                  <a:pt x="11230" y="2853"/>
                  <a:pt x="11504" y="2762"/>
                </a:cubicBezTo>
                <a:cubicBezTo>
                  <a:pt x="11687" y="2648"/>
                  <a:pt x="11984" y="2648"/>
                  <a:pt x="11984" y="2465"/>
                </a:cubicBezTo>
                <a:lnTo>
                  <a:pt x="11984" y="2465"/>
                </a:lnTo>
                <a:lnTo>
                  <a:pt x="11322" y="2762"/>
                </a:lnTo>
                <a:cubicBezTo>
                  <a:pt x="11687" y="2557"/>
                  <a:pt x="11984" y="2283"/>
                  <a:pt x="12646" y="2191"/>
                </a:cubicBezTo>
                <a:lnTo>
                  <a:pt x="12646" y="2191"/>
                </a:lnTo>
                <a:cubicBezTo>
                  <a:pt x="12646" y="2283"/>
                  <a:pt x="12463" y="2374"/>
                  <a:pt x="12258" y="2374"/>
                </a:cubicBezTo>
                <a:cubicBezTo>
                  <a:pt x="12463" y="2374"/>
                  <a:pt x="12646" y="2283"/>
                  <a:pt x="12828" y="2283"/>
                </a:cubicBezTo>
                <a:cubicBezTo>
                  <a:pt x="12828" y="2374"/>
                  <a:pt x="12075" y="2557"/>
                  <a:pt x="11687" y="2762"/>
                </a:cubicBezTo>
                <a:cubicBezTo>
                  <a:pt x="11839" y="2762"/>
                  <a:pt x="12140" y="2550"/>
                  <a:pt x="12241" y="2550"/>
                </a:cubicBezTo>
                <a:cubicBezTo>
                  <a:pt x="12277" y="2550"/>
                  <a:pt x="12287" y="2576"/>
                  <a:pt x="12258" y="2648"/>
                </a:cubicBezTo>
                <a:cubicBezTo>
                  <a:pt x="12463" y="2374"/>
                  <a:pt x="12942" y="2465"/>
                  <a:pt x="13399" y="2191"/>
                </a:cubicBezTo>
                <a:lnTo>
                  <a:pt x="13399" y="2283"/>
                </a:lnTo>
                <a:cubicBezTo>
                  <a:pt x="13502" y="2283"/>
                  <a:pt x="13662" y="2208"/>
                  <a:pt x="13759" y="2109"/>
                </a:cubicBezTo>
                <a:lnTo>
                  <a:pt x="13759" y="2109"/>
                </a:lnTo>
                <a:lnTo>
                  <a:pt x="13604" y="2283"/>
                </a:lnTo>
                <a:cubicBezTo>
                  <a:pt x="13696" y="2191"/>
                  <a:pt x="13970" y="2191"/>
                  <a:pt x="13970" y="2191"/>
                </a:cubicBezTo>
                <a:cubicBezTo>
                  <a:pt x="14084" y="2191"/>
                  <a:pt x="14084" y="2191"/>
                  <a:pt x="14175" y="2283"/>
                </a:cubicBezTo>
                <a:lnTo>
                  <a:pt x="14084" y="2191"/>
                </a:lnTo>
                <a:cubicBezTo>
                  <a:pt x="14084" y="2077"/>
                  <a:pt x="14175" y="2077"/>
                  <a:pt x="14084" y="1986"/>
                </a:cubicBezTo>
                <a:cubicBezTo>
                  <a:pt x="14175" y="1986"/>
                  <a:pt x="14266" y="1986"/>
                  <a:pt x="14358" y="2077"/>
                </a:cubicBezTo>
                <a:lnTo>
                  <a:pt x="14358" y="2191"/>
                </a:lnTo>
                <a:cubicBezTo>
                  <a:pt x="14358" y="2283"/>
                  <a:pt x="14266" y="2374"/>
                  <a:pt x="14266" y="2374"/>
                </a:cubicBezTo>
                <a:lnTo>
                  <a:pt x="14175" y="2374"/>
                </a:lnTo>
                <a:lnTo>
                  <a:pt x="14175" y="2465"/>
                </a:lnTo>
                <a:cubicBezTo>
                  <a:pt x="14175" y="2554"/>
                  <a:pt x="14196" y="2647"/>
                  <a:pt x="14229" y="2741"/>
                </a:cubicBezTo>
                <a:lnTo>
                  <a:pt x="14229" y="2741"/>
                </a:lnTo>
                <a:cubicBezTo>
                  <a:pt x="14227" y="2683"/>
                  <a:pt x="14238" y="2621"/>
                  <a:pt x="14266" y="2557"/>
                </a:cubicBezTo>
                <a:lnTo>
                  <a:pt x="14266" y="2557"/>
                </a:lnTo>
                <a:cubicBezTo>
                  <a:pt x="14266" y="2762"/>
                  <a:pt x="14358" y="3036"/>
                  <a:pt x="14540" y="3219"/>
                </a:cubicBezTo>
                <a:cubicBezTo>
                  <a:pt x="14654" y="3333"/>
                  <a:pt x="14837" y="3515"/>
                  <a:pt x="15019" y="3515"/>
                </a:cubicBezTo>
                <a:lnTo>
                  <a:pt x="15408" y="3515"/>
                </a:lnTo>
                <a:cubicBezTo>
                  <a:pt x="15316" y="3424"/>
                  <a:pt x="15225" y="3424"/>
                  <a:pt x="15316" y="3424"/>
                </a:cubicBezTo>
                <a:cubicBezTo>
                  <a:pt x="15368" y="3441"/>
                  <a:pt x="15413" y="3449"/>
                  <a:pt x="15455" y="3449"/>
                </a:cubicBezTo>
                <a:cubicBezTo>
                  <a:pt x="15635" y="3449"/>
                  <a:pt x="15755" y="3311"/>
                  <a:pt x="16069" y="3219"/>
                </a:cubicBezTo>
                <a:lnTo>
                  <a:pt x="16069" y="3333"/>
                </a:lnTo>
                <a:cubicBezTo>
                  <a:pt x="17028" y="3333"/>
                  <a:pt x="16366" y="3127"/>
                  <a:pt x="17119" y="3036"/>
                </a:cubicBezTo>
                <a:lnTo>
                  <a:pt x="17119" y="3036"/>
                </a:lnTo>
                <a:lnTo>
                  <a:pt x="16823" y="3219"/>
                </a:lnTo>
                <a:cubicBezTo>
                  <a:pt x="16937" y="3219"/>
                  <a:pt x="17119" y="3219"/>
                  <a:pt x="17211" y="3127"/>
                </a:cubicBezTo>
                <a:lnTo>
                  <a:pt x="17211" y="3127"/>
                </a:lnTo>
                <a:lnTo>
                  <a:pt x="17119" y="3333"/>
                </a:lnTo>
                <a:cubicBezTo>
                  <a:pt x="17302" y="3219"/>
                  <a:pt x="17393" y="3219"/>
                  <a:pt x="17393" y="3219"/>
                </a:cubicBezTo>
                <a:cubicBezTo>
                  <a:pt x="17507" y="3127"/>
                  <a:pt x="17507" y="3127"/>
                  <a:pt x="17599" y="3127"/>
                </a:cubicBezTo>
                <a:lnTo>
                  <a:pt x="17781" y="3127"/>
                </a:lnTo>
                <a:cubicBezTo>
                  <a:pt x="17873" y="3219"/>
                  <a:pt x="17964" y="3424"/>
                  <a:pt x="18078" y="3515"/>
                </a:cubicBezTo>
                <a:lnTo>
                  <a:pt x="18169" y="3607"/>
                </a:lnTo>
                <a:cubicBezTo>
                  <a:pt x="18078" y="3607"/>
                  <a:pt x="18169" y="3698"/>
                  <a:pt x="18535" y="3789"/>
                </a:cubicBezTo>
                <a:lnTo>
                  <a:pt x="18169" y="3789"/>
                </a:lnTo>
                <a:cubicBezTo>
                  <a:pt x="18078" y="3698"/>
                  <a:pt x="17964" y="3607"/>
                  <a:pt x="17873" y="3424"/>
                </a:cubicBezTo>
                <a:cubicBezTo>
                  <a:pt x="17782" y="3424"/>
                  <a:pt x="17691" y="3333"/>
                  <a:pt x="17690" y="3220"/>
                </a:cubicBezTo>
                <a:lnTo>
                  <a:pt x="17690" y="3220"/>
                </a:lnTo>
                <a:cubicBezTo>
                  <a:pt x="17691" y="3334"/>
                  <a:pt x="17782" y="3516"/>
                  <a:pt x="17873" y="3607"/>
                </a:cubicBezTo>
                <a:cubicBezTo>
                  <a:pt x="17964" y="3789"/>
                  <a:pt x="18169" y="3789"/>
                  <a:pt x="18261" y="3903"/>
                </a:cubicBezTo>
                <a:cubicBezTo>
                  <a:pt x="18380" y="3963"/>
                  <a:pt x="18547" y="3984"/>
                  <a:pt x="18675" y="3991"/>
                </a:cubicBezTo>
                <a:lnTo>
                  <a:pt x="18675" y="3991"/>
                </a:lnTo>
                <a:cubicBezTo>
                  <a:pt x="18996" y="3973"/>
                  <a:pt x="19253" y="3903"/>
                  <a:pt x="19493" y="3903"/>
                </a:cubicBezTo>
                <a:cubicBezTo>
                  <a:pt x="19585" y="3903"/>
                  <a:pt x="19493" y="3903"/>
                  <a:pt x="19402" y="3995"/>
                </a:cubicBezTo>
                <a:cubicBezTo>
                  <a:pt x="19585" y="3995"/>
                  <a:pt x="19676" y="3903"/>
                  <a:pt x="19973" y="3903"/>
                </a:cubicBezTo>
                <a:cubicBezTo>
                  <a:pt x="19881" y="3903"/>
                  <a:pt x="19973" y="3995"/>
                  <a:pt x="19676" y="4086"/>
                </a:cubicBezTo>
                <a:cubicBezTo>
                  <a:pt x="19973" y="3995"/>
                  <a:pt x="20155" y="3995"/>
                  <a:pt x="20361" y="3903"/>
                </a:cubicBezTo>
                <a:cubicBezTo>
                  <a:pt x="20421" y="3903"/>
                  <a:pt x="20604" y="3853"/>
                  <a:pt x="20692" y="3853"/>
                </a:cubicBezTo>
                <a:cubicBezTo>
                  <a:pt x="20736" y="3853"/>
                  <a:pt x="20756" y="3865"/>
                  <a:pt x="20726" y="3903"/>
                </a:cubicBezTo>
                <a:cubicBezTo>
                  <a:pt x="20931" y="3789"/>
                  <a:pt x="21114" y="3698"/>
                  <a:pt x="21296" y="3607"/>
                </a:cubicBezTo>
                <a:cubicBezTo>
                  <a:pt x="21388" y="3515"/>
                  <a:pt x="21502" y="3515"/>
                  <a:pt x="21593" y="3424"/>
                </a:cubicBezTo>
                <a:lnTo>
                  <a:pt x="21776" y="3333"/>
                </a:lnTo>
                <a:lnTo>
                  <a:pt x="21867" y="3219"/>
                </a:lnTo>
                <a:cubicBezTo>
                  <a:pt x="21867" y="3127"/>
                  <a:pt x="21958" y="3127"/>
                  <a:pt x="21958" y="3127"/>
                </a:cubicBezTo>
                <a:lnTo>
                  <a:pt x="22073" y="3127"/>
                </a:lnTo>
                <a:lnTo>
                  <a:pt x="22164" y="3219"/>
                </a:lnTo>
                <a:cubicBezTo>
                  <a:pt x="22255" y="3333"/>
                  <a:pt x="22346" y="3424"/>
                  <a:pt x="22438" y="3515"/>
                </a:cubicBezTo>
                <a:cubicBezTo>
                  <a:pt x="22643" y="3698"/>
                  <a:pt x="22917" y="3903"/>
                  <a:pt x="23214" y="3995"/>
                </a:cubicBezTo>
                <a:lnTo>
                  <a:pt x="23396" y="4360"/>
                </a:lnTo>
                <a:cubicBezTo>
                  <a:pt x="23464" y="4411"/>
                  <a:pt x="23499" y="4431"/>
                  <a:pt x="23514" y="4431"/>
                </a:cubicBezTo>
                <a:cubicBezTo>
                  <a:pt x="23563" y="4431"/>
                  <a:pt x="23387" y="4209"/>
                  <a:pt x="23443" y="4209"/>
                </a:cubicBezTo>
                <a:cubicBezTo>
                  <a:pt x="23466" y="4209"/>
                  <a:pt x="23531" y="4248"/>
                  <a:pt x="23670" y="4360"/>
                </a:cubicBezTo>
                <a:cubicBezTo>
                  <a:pt x="23784" y="4360"/>
                  <a:pt x="23784" y="4360"/>
                  <a:pt x="23876" y="4474"/>
                </a:cubicBezTo>
                <a:cubicBezTo>
                  <a:pt x="24058" y="4565"/>
                  <a:pt x="24150" y="4565"/>
                  <a:pt x="24241" y="4565"/>
                </a:cubicBezTo>
                <a:lnTo>
                  <a:pt x="24355" y="4565"/>
                </a:lnTo>
                <a:cubicBezTo>
                  <a:pt x="24355" y="4657"/>
                  <a:pt x="24355" y="4657"/>
                  <a:pt x="24446" y="4657"/>
                </a:cubicBezTo>
                <a:cubicBezTo>
                  <a:pt x="24629" y="4657"/>
                  <a:pt x="24720" y="4565"/>
                  <a:pt x="24812" y="4474"/>
                </a:cubicBezTo>
                <a:lnTo>
                  <a:pt x="24926" y="4474"/>
                </a:lnTo>
                <a:cubicBezTo>
                  <a:pt x="24926" y="4360"/>
                  <a:pt x="24926" y="4360"/>
                  <a:pt x="25017" y="4360"/>
                </a:cubicBezTo>
                <a:lnTo>
                  <a:pt x="25108" y="4474"/>
                </a:lnTo>
                <a:lnTo>
                  <a:pt x="24926" y="4474"/>
                </a:lnTo>
                <a:cubicBezTo>
                  <a:pt x="25017" y="4565"/>
                  <a:pt x="25108" y="4565"/>
                  <a:pt x="25108" y="4657"/>
                </a:cubicBezTo>
                <a:cubicBezTo>
                  <a:pt x="25108" y="4748"/>
                  <a:pt x="25017" y="4748"/>
                  <a:pt x="24926" y="4748"/>
                </a:cubicBezTo>
                <a:cubicBezTo>
                  <a:pt x="24926" y="4657"/>
                  <a:pt x="24812" y="4657"/>
                  <a:pt x="24812" y="4657"/>
                </a:cubicBezTo>
                <a:cubicBezTo>
                  <a:pt x="24720" y="4657"/>
                  <a:pt x="24720" y="4657"/>
                  <a:pt x="24812" y="4748"/>
                </a:cubicBezTo>
                <a:cubicBezTo>
                  <a:pt x="24926" y="4748"/>
                  <a:pt x="24926" y="4748"/>
                  <a:pt x="24720" y="4839"/>
                </a:cubicBezTo>
                <a:cubicBezTo>
                  <a:pt x="24241" y="4930"/>
                  <a:pt x="23967" y="5136"/>
                  <a:pt x="23396" y="5318"/>
                </a:cubicBezTo>
                <a:cubicBezTo>
                  <a:pt x="23337" y="5337"/>
                  <a:pt x="23305" y="5344"/>
                  <a:pt x="23290" y="5344"/>
                </a:cubicBezTo>
                <a:cubicBezTo>
                  <a:pt x="23232" y="5344"/>
                  <a:pt x="23451" y="5227"/>
                  <a:pt x="23305" y="5227"/>
                </a:cubicBezTo>
                <a:lnTo>
                  <a:pt x="23100" y="5410"/>
                </a:lnTo>
                <a:lnTo>
                  <a:pt x="23008" y="5410"/>
                </a:lnTo>
                <a:cubicBezTo>
                  <a:pt x="22734" y="5501"/>
                  <a:pt x="23008" y="5501"/>
                  <a:pt x="22643" y="5615"/>
                </a:cubicBezTo>
                <a:cubicBezTo>
                  <a:pt x="22586" y="5707"/>
                  <a:pt x="22369" y="5707"/>
                  <a:pt x="22107" y="5707"/>
                </a:cubicBezTo>
                <a:cubicBezTo>
                  <a:pt x="21844" y="5707"/>
                  <a:pt x="21536" y="5707"/>
                  <a:pt x="21296" y="5798"/>
                </a:cubicBezTo>
                <a:cubicBezTo>
                  <a:pt x="21205" y="5798"/>
                  <a:pt x="21296" y="5707"/>
                  <a:pt x="21296" y="5707"/>
                </a:cubicBezTo>
                <a:lnTo>
                  <a:pt x="21296" y="5707"/>
                </a:lnTo>
                <a:cubicBezTo>
                  <a:pt x="20635" y="5889"/>
                  <a:pt x="20726" y="5889"/>
                  <a:pt x="20155" y="6072"/>
                </a:cubicBezTo>
                <a:lnTo>
                  <a:pt x="19676" y="6072"/>
                </a:lnTo>
                <a:cubicBezTo>
                  <a:pt x="20064" y="6072"/>
                  <a:pt x="19585" y="6277"/>
                  <a:pt x="19219" y="6368"/>
                </a:cubicBezTo>
                <a:cubicBezTo>
                  <a:pt x="19311" y="6460"/>
                  <a:pt x="19493" y="6460"/>
                  <a:pt x="19493" y="6460"/>
                </a:cubicBezTo>
                <a:lnTo>
                  <a:pt x="18923" y="6551"/>
                </a:lnTo>
                <a:cubicBezTo>
                  <a:pt x="18832" y="6551"/>
                  <a:pt x="18831" y="6551"/>
                  <a:pt x="18921" y="6461"/>
                </a:cubicBezTo>
                <a:lnTo>
                  <a:pt x="18921" y="6461"/>
                </a:lnTo>
                <a:lnTo>
                  <a:pt x="18831" y="6551"/>
                </a:lnTo>
                <a:cubicBezTo>
                  <a:pt x="18649" y="6460"/>
                  <a:pt x="18740" y="6368"/>
                  <a:pt x="18923" y="6368"/>
                </a:cubicBezTo>
                <a:lnTo>
                  <a:pt x="19105" y="6368"/>
                </a:lnTo>
                <a:cubicBezTo>
                  <a:pt x="19311" y="6277"/>
                  <a:pt x="19402" y="6186"/>
                  <a:pt x="19402" y="6072"/>
                </a:cubicBezTo>
                <a:lnTo>
                  <a:pt x="19402" y="6072"/>
                </a:lnTo>
                <a:cubicBezTo>
                  <a:pt x="19311" y="6186"/>
                  <a:pt x="19311" y="6186"/>
                  <a:pt x="19219" y="6186"/>
                </a:cubicBezTo>
                <a:lnTo>
                  <a:pt x="19219" y="6072"/>
                </a:lnTo>
                <a:cubicBezTo>
                  <a:pt x="19219" y="6072"/>
                  <a:pt x="19105" y="6186"/>
                  <a:pt x="19014" y="6186"/>
                </a:cubicBezTo>
                <a:lnTo>
                  <a:pt x="18831" y="6072"/>
                </a:lnTo>
                <a:lnTo>
                  <a:pt x="17964" y="6072"/>
                </a:lnTo>
                <a:cubicBezTo>
                  <a:pt x="17393" y="6277"/>
                  <a:pt x="16937" y="6551"/>
                  <a:pt x="15978" y="6756"/>
                </a:cubicBezTo>
                <a:cubicBezTo>
                  <a:pt x="16161" y="6551"/>
                  <a:pt x="15978" y="6551"/>
                  <a:pt x="15978" y="6460"/>
                </a:cubicBezTo>
                <a:lnTo>
                  <a:pt x="15978" y="6460"/>
                </a:lnTo>
                <a:cubicBezTo>
                  <a:pt x="16017" y="6473"/>
                  <a:pt x="16061" y="6478"/>
                  <a:pt x="16108" y="6478"/>
                </a:cubicBezTo>
                <a:cubicBezTo>
                  <a:pt x="16389" y="6478"/>
                  <a:pt x="16800" y="6277"/>
                  <a:pt x="17211" y="6277"/>
                </a:cubicBezTo>
                <a:cubicBezTo>
                  <a:pt x="16937" y="6277"/>
                  <a:pt x="17028" y="6277"/>
                  <a:pt x="17119" y="6186"/>
                </a:cubicBezTo>
                <a:lnTo>
                  <a:pt x="17119" y="6186"/>
                </a:lnTo>
                <a:lnTo>
                  <a:pt x="16161" y="6368"/>
                </a:lnTo>
                <a:cubicBezTo>
                  <a:pt x="16161" y="6338"/>
                  <a:pt x="16140" y="6328"/>
                  <a:pt x="16107" y="6328"/>
                </a:cubicBezTo>
                <a:cubicBezTo>
                  <a:pt x="16039" y="6328"/>
                  <a:pt x="15917" y="6368"/>
                  <a:pt x="15796" y="6368"/>
                </a:cubicBezTo>
                <a:cubicBezTo>
                  <a:pt x="15978" y="6460"/>
                  <a:pt x="15111" y="6551"/>
                  <a:pt x="14746" y="6642"/>
                </a:cubicBezTo>
                <a:cubicBezTo>
                  <a:pt x="14746" y="6551"/>
                  <a:pt x="14837" y="6460"/>
                  <a:pt x="15225" y="6460"/>
                </a:cubicBezTo>
                <a:cubicBezTo>
                  <a:pt x="15174" y="6450"/>
                  <a:pt x="15127" y="6446"/>
                  <a:pt x="15083" y="6446"/>
                </a:cubicBezTo>
                <a:cubicBezTo>
                  <a:pt x="14774" y="6446"/>
                  <a:pt x="14643" y="6664"/>
                  <a:pt x="14344" y="6664"/>
                </a:cubicBezTo>
                <a:cubicBezTo>
                  <a:pt x="14335" y="6664"/>
                  <a:pt x="14326" y="6663"/>
                  <a:pt x="14317" y="6663"/>
                </a:cubicBezTo>
                <a:lnTo>
                  <a:pt x="14317" y="6663"/>
                </a:lnTo>
                <a:cubicBezTo>
                  <a:pt x="14213" y="6706"/>
                  <a:pt x="14034" y="6728"/>
                  <a:pt x="13890" y="6728"/>
                </a:cubicBezTo>
                <a:cubicBezTo>
                  <a:pt x="13741" y="6728"/>
                  <a:pt x="13630" y="6705"/>
                  <a:pt x="13674" y="6659"/>
                </a:cubicBezTo>
                <a:lnTo>
                  <a:pt x="13674" y="6659"/>
                </a:lnTo>
                <a:cubicBezTo>
                  <a:pt x="12899" y="6774"/>
                  <a:pt x="11591" y="6948"/>
                  <a:pt x="11504" y="7122"/>
                </a:cubicBezTo>
                <a:cubicBezTo>
                  <a:pt x="11504" y="7122"/>
                  <a:pt x="11596" y="6939"/>
                  <a:pt x="11596" y="6848"/>
                </a:cubicBezTo>
                <a:lnTo>
                  <a:pt x="11596" y="6848"/>
                </a:lnTo>
                <a:lnTo>
                  <a:pt x="10842" y="7327"/>
                </a:lnTo>
                <a:cubicBezTo>
                  <a:pt x="10660" y="7327"/>
                  <a:pt x="10454" y="7418"/>
                  <a:pt x="10363" y="7418"/>
                </a:cubicBezTo>
                <a:lnTo>
                  <a:pt x="10363" y="7327"/>
                </a:lnTo>
                <a:cubicBezTo>
                  <a:pt x="10272" y="7213"/>
                  <a:pt x="10363" y="7122"/>
                  <a:pt x="10660" y="7030"/>
                </a:cubicBezTo>
                <a:cubicBezTo>
                  <a:pt x="10454" y="7030"/>
                  <a:pt x="10272" y="7030"/>
                  <a:pt x="9884" y="7122"/>
                </a:cubicBezTo>
                <a:cubicBezTo>
                  <a:pt x="9975" y="7122"/>
                  <a:pt x="10181" y="7327"/>
                  <a:pt x="10089" y="7327"/>
                </a:cubicBezTo>
                <a:cubicBezTo>
                  <a:pt x="9850" y="7270"/>
                  <a:pt x="9753" y="7270"/>
                  <a:pt x="9656" y="7270"/>
                </a:cubicBezTo>
                <a:cubicBezTo>
                  <a:pt x="9561" y="7270"/>
                  <a:pt x="9466" y="7270"/>
                  <a:pt x="9238" y="7217"/>
                </a:cubicBezTo>
                <a:lnTo>
                  <a:pt x="9238" y="7217"/>
                </a:lnTo>
                <a:cubicBezTo>
                  <a:pt x="9300" y="7251"/>
                  <a:pt x="9204" y="7510"/>
                  <a:pt x="8948" y="7510"/>
                </a:cubicBezTo>
                <a:cubicBezTo>
                  <a:pt x="8948" y="7510"/>
                  <a:pt x="8878" y="7397"/>
                  <a:pt x="8903" y="7349"/>
                </a:cubicBezTo>
                <a:lnTo>
                  <a:pt x="8903" y="7349"/>
                </a:lnTo>
                <a:lnTo>
                  <a:pt x="8377" y="7601"/>
                </a:lnTo>
                <a:cubicBezTo>
                  <a:pt x="8469" y="7510"/>
                  <a:pt x="8263" y="7418"/>
                  <a:pt x="8172" y="7418"/>
                </a:cubicBezTo>
                <a:lnTo>
                  <a:pt x="8172" y="7418"/>
                </a:lnTo>
                <a:cubicBezTo>
                  <a:pt x="8263" y="7418"/>
                  <a:pt x="7601" y="7510"/>
                  <a:pt x="7419" y="7510"/>
                </a:cubicBezTo>
                <a:lnTo>
                  <a:pt x="7693" y="7510"/>
                </a:lnTo>
                <a:cubicBezTo>
                  <a:pt x="7327" y="7601"/>
                  <a:pt x="7236" y="7692"/>
                  <a:pt x="7031" y="7784"/>
                </a:cubicBezTo>
                <a:cubicBezTo>
                  <a:pt x="6848" y="7784"/>
                  <a:pt x="6665" y="7784"/>
                  <a:pt x="6551" y="7898"/>
                </a:cubicBezTo>
                <a:lnTo>
                  <a:pt x="6277" y="7898"/>
                </a:lnTo>
                <a:cubicBezTo>
                  <a:pt x="6277" y="7898"/>
                  <a:pt x="6237" y="7847"/>
                  <a:pt x="6149" y="7847"/>
                </a:cubicBezTo>
                <a:cubicBezTo>
                  <a:pt x="6105" y="7847"/>
                  <a:pt x="6049" y="7860"/>
                  <a:pt x="5981" y="7898"/>
                </a:cubicBezTo>
                <a:cubicBezTo>
                  <a:pt x="5981" y="7898"/>
                  <a:pt x="5889" y="7989"/>
                  <a:pt x="5798" y="7989"/>
                </a:cubicBezTo>
                <a:lnTo>
                  <a:pt x="5410" y="8080"/>
                </a:lnTo>
                <a:cubicBezTo>
                  <a:pt x="5380" y="8080"/>
                  <a:pt x="5360" y="8080"/>
                  <a:pt x="5343" y="8084"/>
                </a:cubicBezTo>
                <a:lnTo>
                  <a:pt x="5343" y="8084"/>
                </a:lnTo>
                <a:cubicBezTo>
                  <a:pt x="5439" y="8022"/>
                  <a:pt x="5554" y="7960"/>
                  <a:pt x="5615" y="7898"/>
                </a:cubicBezTo>
                <a:cubicBezTo>
                  <a:pt x="5418" y="7898"/>
                  <a:pt x="5443" y="7847"/>
                  <a:pt x="5367" y="7847"/>
                </a:cubicBezTo>
                <a:cubicBezTo>
                  <a:pt x="5329" y="7847"/>
                  <a:pt x="5265" y="7860"/>
                  <a:pt x="5136" y="7898"/>
                </a:cubicBezTo>
                <a:cubicBezTo>
                  <a:pt x="4981" y="7898"/>
                  <a:pt x="5222" y="7815"/>
                  <a:pt x="5353" y="7791"/>
                </a:cubicBezTo>
                <a:lnTo>
                  <a:pt x="5353" y="7791"/>
                </a:lnTo>
                <a:lnTo>
                  <a:pt x="4474" y="7898"/>
                </a:lnTo>
                <a:cubicBezTo>
                  <a:pt x="4565" y="8080"/>
                  <a:pt x="3698" y="8172"/>
                  <a:pt x="3812" y="8263"/>
                </a:cubicBezTo>
                <a:lnTo>
                  <a:pt x="4839" y="7989"/>
                </a:lnTo>
                <a:lnTo>
                  <a:pt x="4839" y="7989"/>
                </a:lnTo>
                <a:cubicBezTo>
                  <a:pt x="4839" y="7989"/>
                  <a:pt x="4657" y="8172"/>
                  <a:pt x="4383" y="8263"/>
                </a:cubicBezTo>
                <a:cubicBezTo>
                  <a:pt x="4086" y="8354"/>
                  <a:pt x="3812" y="8468"/>
                  <a:pt x="3516" y="8468"/>
                </a:cubicBezTo>
                <a:lnTo>
                  <a:pt x="3607" y="8354"/>
                </a:lnTo>
                <a:cubicBezTo>
                  <a:pt x="3607" y="8354"/>
                  <a:pt x="3698" y="8263"/>
                  <a:pt x="3607" y="8263"/>
                </a:cubicBezTo>
                <a:cubicBezTo>
                  <a:pt x="3607" y="8263"/>
                  <a:pt x="3516" y="8354"/>
                  <a:pt x="3424" y="8354"/>
                </a:cubicBezTo>
                <a:cubicBezTo>
                  <a:pt x="3333" y="8354"/>
                  <a:pt x="3128" y="8354"/>
                  <a:pt x="3036" y="8468"/>
                </a:cubicBezTo>
                <a:lnTo>
                  <a:pt x="2945" y="8468"/>
                </a:lnTo>
                <a:lnTo>
                  <a:pt x="3242" y="8354"/>
                </a:lnTo>
                <a:cubicBezTo>
                  <a:pt x="2854" y="8354"/>
                  <a:pt x="2671" y="8560"/>
                  <a:pt x="2374" y="8651"/>
                </a:cubicBezTo>
                <a:lnTo>
                  <a:pt x="2192" y="8651"/>
                </a:lnTo>
                <a:lnTo>
                  <a:pt x="2100" y="8560"/>
                </a:lnTo>
                <a:cubicBezTo>
                  <a:pt x="1986" y="8651"/>
                  <a:pt x="1895" y="8651"/>
                  <a:pt x="1804" y="8651"/>
                </a:cubicBezTo>
                <a:lnTo>
                  <a:pt x="1621" y="8651"/>
                </a:lnTo>
                <a:cubicBezTo>
                  <a:pt x="1324" y="8742"/>
                  <a:pt x="1142" y="8742"/>
                  <a:pt x="1050" y="8834"/>
                </a:cubicBezTo>
                <a:cubicBezTo>
                  <a:pt x="990" y="8807"/>
                  <a:pt x="909" y="8796"/>
                  <a:pt x="813" y="8796"/>
                </a:cubicBezTo>
                <a:cubicBezTo>
                  <a:pt x="583" y="8796"/>
                  <a:pt x="275" y="8860"/>
                  <a:pt x="0" y="8925"/>
                </a:cubicBezTo>
                <a:lnTo>
                  <a:pt x="0" y="9222"/>
                </a:lnTo>
                <a:lnTo>
                  <a:pt x="0" y="9313"/>
                </a:lnTo>
                <a:lnTo>
                  <a:pt x="0" y="9313"/>
                </a:lnTo>
                <a:lnTo>
                  <a:pt x="92" y="9701"/>
                </a:lnTo>
                <a:lnTo>
                  <a:pt x="183" y="9701"/>
                </a:lnTo>
                <a:lnTo>
                  <a:pt x="274" y="10180"/>
                </a:lnTo>
                <a:cubicBezTo>
                  <a:pt x="571" y="10066"/>
                  <a:pt x="959" y="9884"/>
                  <a:pt x="1233" y="9884"/>
                </a:cubicBezTo>
                <a:lnTo>
                  <a:pt x="1233" y="9792"/>
                </a:lnTo>
                <a:cubicBezTo>
                  <a:pt x="1621" y="9701"/>
                  <a:pt x="1895" y="9610"/>
                  <a:pt x="2374" y="9404"/>
                </a:cubicBezTo>
                <a:lnTo>
                  <a:pt x="2374" y="9313"/>
                </a:lnTo>
                <a:cubicBezTo>
                  <a:pt x="2671" y="9222"/>
                  <a:pt x="3242" y="9222"/>
                  <a:pt x="3812" y="9039"/>
                </a:cubicBezTo>
                <a:lnTo>
                  <a:pt x="3812" y="9130"/>
                </a:lnTo>
                <a:lnTo>
                  <a:pt x="3904" y="9130"/>
                </a:lnTo>
                <a:cubicBezTo>
                  <a:pt x="4657" y="9039"/>
                  <a:pt x="5319" y="8651"/>
                  <a:pt x="5981" y="8651"/>
                </a:cubicBezTo>
                <a:cubicBezTo>
                  <a:pt x="5981" y="8651"/>
                  <a:pt x="6095" y="8651"/>
                  <a:pt x="6095" y="8560"/>
                </a:cubicBezTo>
                <a:lnTo>
                  <a:pt x="6095" y="8651"/>
                </a:lnTo>
                <a:lnTo>
                  <a:pt x="6277" y="8651"/>
                </a:lnTo>
                <a:cubicBezTo>
                  <a:pt x="6186" y="8651"/>
                  <a:pt x="6186" y="8560"/>
                  <a:pt x="6186" y="8560"/>
                </a:cubicBezTo>
                <a:lnTo>
                  <a:pt x="6460" y="8560"/>
                </a:lnTo>
                <a:cubicBezTo>
                  <a:pt x="6551" y="8560"/>
                  <a:pt x="6757" y="8468"/>
                  <a:pt x="6939" y="8468"/>
                </a:cubicBezTo>
                <a:lnTo>
                  <a:pt x="7122" y="8468"/>
                </a:lnTo>
                <a:cubicBezTo>
                  <a:pt x="7327" y="8468"/>
                  <a:pt x="7236" y="8354"/>
                  <a:pt x="7122" y="8354"/>
                </a:cubicBezTo>
                <a:lnTo>
                  <a:pt x="7236" y="8354"/>
                </a:lnTo>
                <a:cubicBezTo>
                  <a:pt x="7327" y="8263"/>
                  <a:pt x="7419" y="8263"/>
                  <a:pt x="7510" y="8263"/>
                </a:cubicBezTo>
                <a:lnTo>
                  <a:pt x="7693" y="8263"/>
                </a:lnTo>
                <a:cubicBezTo>
                  <a:pt x="7807" y="8263"/>
                  <a:pt x="7989" y="8263"/>
                  <a:pt x="8081" y="8172"/>
                </a:cubicBezTo>
                <a:lnTo>
                  <a:pt x="8172" y="8263"/>
                </a:lnTo>
                <a:lnTo>
                  <a:pt x="8172" y="8172"/>
                </a:lnTo>
                <a:lnTo>
                  <a:pt x="8651" y="8172"/>
                </a:lnTo>
                <a:cubicBezTo>
                  <a:pt x="8737" y="8086"/>
                  <a:pt x="9002" y="8081"/>
                  <a:pt x="8868" y="8006"/>
                </a:cubicBezTo>
                <a:lnTo>
                  <a:pt x="8868" y="8006"/>
                </a:lnTo>
                <a:cubicBezTo>
                  <a:pt x="9040" y="7938"/>
                  <a:pt x="9155" y="7867"/>
                  <a:pt x="9222" y="7784"/>
                </a:cubicBezTo>
                <a:lnTo>
                  <a:pt x="9222" y="7784"/>
                </a:lnTo>
                <a:cubicBezTo>
                  <a:pt x="9222" y="7855"/>
                  <a:pt x="9258" y="7882"/>
                  <a:pt x="9239" y="7892"/>
                </a:cubicBezTo>
                <a:lnTo>
                  <a:pt x="9239" y="7892"/>
                </a:lnTo>
                <a:cubicBezTo>
                  <a:pt x="9460" y="7869"/>
                  <a:pt x="9635" y="7784"/>
                  <a:pt x="9792" y="7784"/>
                </a:cubicBezTo>
                <a:lnTo>
                  <a:pt x="9884" y="7784"/>
                </a:lnTo>
                <a:cubicBezTo>
                  <a:pt x="9792" y="7784"/>
                  <a:pt x="9701" y="7898"/>
                  <a:pt x="9610" y="7898"/>
                </a:cubicBezTo>
                <a:cubicBezTo>
                  <a:pt x="9701" y="7898"/>
                  <a:pt x="9792" y="7898"/>
                  <a:pt x="9884" y="7784"/>
                </a:cubicBezTo>
                <a:lnTo>
                  <a:pt x="9884" y="7898"/>
                </a:lnTo>
                <a:lnTo>
                  <a:pt x="10181" y="7692"/>
                </a:lnTo>
                <a:cubicBezTo>
                  <a:pt x="10363" y="7692"/>
                  <a:pt x="10546" y="7692"/>
                  <a:pt x="10660" y="7601"/>
                </a:cubicBezTo>
                <a:lnTo>
                  <a:pt x="10660" y="7601"/>
                </a:lnTo>
                <a:cubicBezTo>
                  <a:pt x="10751" y="7692"/>
                  <a:pt x="10751" y="7692"/>
                  <a:pt x="10546" y="7784"/>
                </a:cubicBezTo>
                <a:cubicBezTo>
                  <a:pt x="11116" y="7601"/>
                  <a:pt x="11116" y="7601"/>
                  <a:pt x="11596" y="7510"/>
                </a:cubicBezTo>
                <a:lnTo>
                  <a:pt x="11687" y="7418"/>
                </a:lnTo>
                <a:lnTo>
                  <a:pt x="11687" y="7510"/>
                </a:lnTo>
                <a:cubicBezTo>
                  <a:pt x="11851" y="7510"/>
                  <a:pt x="12060" y="7393"/>
                  <a:pt x="12241" y="7393"/>
                </a:cubicBezTo>
                <a:cubicBezTo>
                  <a:pt x="12287" y="7393"/>
                  <a:pt x="12331" y="7400"/>
                  <a:pt x="12372" y="7418"/>
                </a:cubicBezTo>
                <a:lnTo>
                  <a:pt x="12828" y="7418"/>
                </a:lnTo>
                <a:cubicBezTo>
                  <a:pt x="12707" y="7449"/>
                  <a:pt x="12625" y="7459"/>
                  <a:pt x="12564" y="7459"/>
                </a:cubicBezTo>
                <a:cubicBezTo>
                  <a:pt x="12440" y="7459"/>
                  <a:pt x="12395" y="7418"/>
                  <a:pt x="12258" y="7418"/>
                </a:cubicBezTo>
                <a:cubicBezTo>
                  <a:pt x="12463" y="7510"/>
                  <a:pt x="11687" y="7601"/>
                  <a:pt x="11801" y="7692"/>
                </a:cubicBezTo>
                <a:lnTo>
                  <a:pt x="12166" y="7601"/>
                </a:lnTo>
                <a:lnTo>
                  <a:pt x="12166" y="7601"/>
                </a:lnTo>
                <a:cubicBezTo>
                  <a:pt x="12166" y="7601"/>
                  <a:pt x="12075" y="7692"/>
                  <a:pt x="12166" y="7692"/>
                </a:cubicBezTo>
                <a:cubicBezTo>
                  <a:pt x="12166" y="7601"/>
                  <a:pt x="12554" y="7510"/>
                  <a:pt x="12942" y="7510"/>
                </a:cubicBezTo>
                <a:cubicBezTo>
                  <a:pt x="13125" y="7510"/>
                  <a:pt x="13125" y="7418"/>
                  <a:pt x="13125" y="7327"/>
                </a:cubicBezTo>
                <a:cubicBezTo>
                  <a:pt x="13696" y="7327"/>
                  <a:pt x="14654" y="7122"/>
                  <a:pt x="15408" y="7122"/>
                </a:cubicBezTo>
                <a:lnTo>
                  <a:pt x="15978" y="7122"/>
                </a:lnTo>
                <a:cubicBezTo>
                  <a:pt x="15830" y="7030"/>
                  <a:pt x="15972" y="7030"/>
                  <a:pt x="16152" y="7030"/>
                </a:cubicBezTo>
                <a:cubicBezTo>
                  <a:pt x="16332" y="7030"/>
                  <a:pt x="16549" y="7030"/>
                  <a:pt x="16549" y="6939"/>
                </a:cubicBezTo>
                <a:cubicBezTo>
                  <a:pt x="16640" y="7030"/>
                  <a:pt x="16823" y="7030"/>
                  <a:pt x="16640" y="7122"/>
                </a:cubicBezTo>
                <a:cubicBezTo>
                  <a:pt x="16937" y="7030"/>
                  <a:pt x="17211" y="7030"/>
                  <a:pt x="17507" y="7030"/>
                </a:cubicBezTo>
                <a:lnTo>
                  <a:pt x="17781" y="7030"/>
                </a:lnTo>
                <a:cubicBezTo>
                  <a:pt x="17781" y="7030"/>
                  <a:pt x="17964" y="6939"/>
                  <a:pt x="17873" y="6939"/>
                </a:cubicBezTo>
                <a:lnTo>
                  <a:pt x="17964" y="6939"/>
                </a:lnTo>
                <a:cubicBezTo>
                  <a:pt x="18078" y="6939"/>
                  <a:pt x="17873" y="7030"/>
                  <a:pt x="17964" y="7030"/>
                </a:cubicBezTo>
                <a:cubicBezTo>
                  <a:pt x="17964" y="7030"/>
                  <a:pt x="18055" y="6990"/>
                  <a:pt x="18143" y="6990"/>
                </a:cubicBezTo>
                <a:cubicBezTo>
                  <a:pt x="18184" y="6990"/>
                  <a:pt x="18224" y="6998"/>
                  <a:pt x="18253" y="7024"/>
                </a:cubicBezTo>
                <a:lnTo>
                  <a:pt x="18253" y="7024"/>
                </a:lnTo>
                <a:cubicBezTo>
                  <a:pt x="18668" y="6989"/>
                  <a:pt x="18740" y="6825"/>
                  <a:pt x="18740" y="6642"/>
                </a:cubicBezTo>
                <a:cubicBezTo>
                  <a:pt x="18849" y="6676"/>
                  <a:pt x="18944" y="6690"/>
                  <a:pt x="19029" y="6690"/>
                </a:cubicBezTo>
                <a:cubicBezTo>
                  <a:pt x="19179" y="6690"/>
                  <a:pt x="19296" y="6646"/>
                  <a:pt x="19400" y="6597"/>
                </a:cubicBezTo>
                <a:lnTo>
                  <a:pt x="19400" y="6597"/>
                </a:lnTo>
                <a:lnTo>
                  <a:pt x="19585" y="6551"/>
                </a:lnTo>
                <a:lnTo>
                  <a:pt x="19585" y="6551"/>
                </a:lnTo>
                <a:cubicBezTo>
                  <a:pt x="19631" y="6597"/>
                  <a:pt x="19654" y="6620"/>
                  <a:pt x="19629" y="6631"/>
                </a:cubicBezTo>
                <a:lnTo>
                  <a:pt x="19629" y="6631"/>
                </a:lnTo>
                <a:cubicBezTo>
                  <a:pt x="20041" y="6605"/>
                  <a:pt x="20817" y="6532"/>
                  <a:pt x="20817" y="6460"/>
                </a:cubicBezTo>
                <a:lnTo>
                  <a:pt x="21205" y="6460"/>
                </a:lnTo>
                <a:cubicBezTo>
                  <a:pt x="21684" y="6368"/>
                  <a:pt x="21776" y="6368"/>
                  <a:pt x="22255" y="6277"/>
                </a:cubicBezTo>
                <a:lnTo>
                  <a:pt x="22073" y="6277"/>
                </a:lnTo>
                <a:cubicBezTo>
                  <a:pt x="22255" y="6072"/>
                  <a:pt x="22438" y="6186"/>
                  <a:pt x="22917" y="5980"/>
                </a:cubicBezTo>
                <a:lnTo>
                  <a:pt x="22917" y="6072"/>
                </a:lnTo>
                <a:cubicBezTo>
                  <a:pt x="23784" y="5889"/>
                  <a:pt x="23305" y="5889"/>
                  <a:pt x="24150" y="5798"/>
                </a:cubicBezTo>
                <a:lnTo>
                  <a:pt x="24058" y="5707"/>
                </a:lnTo>
                <a:cubicBezTo>
                  <a:pt x="24150" y="5615"/>
                  <a:pt x="24355" y="5615"/>
                  <a:pt x="24538" y="5501"/>
                </a:cubicBezTo>
                <a:cubicBezTo>
                  <a:pt x="24720" y="5501"/>
                  <a:pt x="24812" y="5501"/>
                  <a:pt x="25017" y="5410"/>
                </a:cubicBezTo>
                <a:cubicBezTo>
                  <a:pt x="25108" y="5410"/>
                  <a:pt x="25291" y="5318"/>
                  <a:pt x="25496" y="5227"/>
                </a:cubicBezTo>
                <a:lnTo>
                  <a:pt x="25496" y="5227"/>
                </a:lnTo>
                <a:lnTo>
                  <a:pt x="25200" y="5318"/>
                </a:lnTo>
                <a:cubicBezTo>
                  <a:pt x="25291" y="5227"/>
                  <a:pt x="25382" y="5227"/>
                  <a:pt x="25496" y="5227"/>
                </a:cubicBezTo>
                <a:cubicBezTo>
                  <a:pt x="25588" y="5136"/>
                  <a:pt x="25770" y="5136"/>
                  <a:pt x="25862" y="5045"/>
                </a:cubicBezTo>
                <a:cubicBezTo>
                  <a:pt x="26158" y="4839"/>
                  <a:pt x="26250" y="4565"/>
                  <a:pt x="26158" y="4360"/>
                </a:cubicBezTo>
                <a:cubicBezTo>
                  <a:pt x="26158" y="4344"/>
                  <a:pt x="26161" y="4337"/>
                  <a:pt x="26165" y="4337"/>
                </a:cubicBezTo>
                <a:cubicBezTo>
                  <a:pt x="26187" y="4337"/>
                  <a:pt x="26250" y="4505"/>
                  <a:pt x="26250" y="4657"/>
                </a:cubicBezTo>
                <a:cubicBezTo>
                  <a:pt x="26250" y="4360"/>
                  <a:pt x="26250" y="4177"/>
                  <a:pt x="26158" y="4177"/>
                </a:cubicBezTo>
                <a:cubicBezTo>
                  <a:pt x="26158" y="4086"/>
                  <a:pt x="26158" y="4086"/>
                  <a:pt x="26067" y="4086"/>
                </a:cubicBezTo>
                <a:lnTo>
                  <a:pt x="25953" y="4086"/>
                </a:lnTo>
                <a:lnTo>
                  <a:pt x="25770" y="3903"/>
                </a:lnTo>
                <a:cubicBezTo>
                  <a:pt x="25862" y="3789"/>
                  <a:pt x="25953" y="3698"/>
                  <a:pt x="26067" y="3515"/>
                </a:cubicBezTo>
                <a:cubicBezTo>
                  <a:pt x="26341" y="3219"/>
                  <a:pt x="26638" y="2853"/>
                  <a:pt x="26523" y="2762"/>
                </a:cubicBezTo>
                <a:lnTo>
                  <a:pt x="26729" y="2557"/>
                </a:lnTo>
                <a:lnTo>
                  <a:pt x="26729" y="2557"/>
                </a:lnTo>
                <a:cubicBezTo>
                  <a:pt x="26729" y="2648"/>
                  <a:pt x="26729" y="2648"/>
                  <a:pt x="26638" y="2762"/>
                </a:cubicBezTo>
                <a:cubicBezTo>
                  <a:pt x="26729" y="2648"/>
                  <a:pt x="26820" y="2557"/>
                  <a:pt x="26820" y="2465"/>
                </a:cubicBezTo>
                <a:lnTo>
                  <a:pt x="26911" y="2374"/>
                </a:lnTo>
                <a:lnTo>
                  <a:pt x="26911" y="2191"/>
                </a:lnTo>
                <a:lnTo>
                  <a:pt x="26911" y="1803"/>
                </a:lnTo>
                <a:cubicBezTo>
                  <a:pt x="26820" y="1621"/>
                  <a:pt x="26820" y="1415"/>
                  <a:pt x="26523" y="1233"/>
                </a:cubicBezTo>
                <a:cubicBezTo>
                  <a:pt x="26432" y="1050"/>
                  <a:pt x="26250" y="1050"/>
                  <a:pt x="26158" y="936"/>
                </a:cubicBezTo>
                <a:lnTo>
                  <a:pt x="25770" y="936"/>
                </a:lnTo>
                <a:cubicBezTo>
                  <a:pt x="25679" y="1050"/>
                  <a:pt x="25588" y="1050"/>
                  <a:pt x="25496" y="1141"/>
                </a:cubicBezTo>
                <a:lnTo>
                  <a:pt x="25382" y="1141"/>
                </a:lnTo>
                <a:cubicBezTo>
                  <a:pt x="25108" y="1233"/>
                  <a:pt x="24812" y="1415"/>
                  <a:pt x="24629" y="1621"/>
                </a:cubicBezTo>
                <a:cubicBezTo>
                  <a:pt x="24629" y="1803"/>
                  <a:pt x="24538" y="2077"/>
                  <a:pt x="24538" y="2283"/>
                </a:cubicBezTo>
                <a:cubicBezTo>
                  <a:pt x="24502" y="2319"/>
                  <a:pt x="24480" y="2332"/>
                  <a:pt x="24468" y="2332"/>
                </a:cubicBezTo>
                <a:cubicBezTo>
                  <a:pt x="24425" y="2332"/>
                  <a:pt x="24490" y="2170"/>
                  <a:pt x="24470" y="2170"/>
                </a:cubicBezTo>
                <a:cubicBezTo>
                  <a:pt x="24466" y="2170"/>
                  <a:pt x="24458" y="2176"/>
                  <a:pt x="24446" y="2191"/>
                </a:cubicBezTo>
                <a:lnTo>
                  <a:pt x="24446" y="2648"/>
                </a:lnTo>
                <a:cubicBezTo>
                  <a:pt x="24426" y="2712"/>
                  <a:pt x="24406" y="2740"/>
                  <a:pt x="24387" y="2740"/>
                </a:cubicBezTo>
                <a:cubicBezTo>
                  <a:pt x="24320" y="2740"/>
                  <a:pt x="24286" y="2381"/>
                  <a:pt x="24446" y="2077"/>
                </a:cubicBezTo>
                <a:lnTo>
                  <a:pt x="24446" y="2077"/>
                </a:lnTo>
                <a:cubicBezTo>
                  <a:pt x="24241" y="2283"/>
                  <a:pt x="24150" y="2465"/>
                  <a:pt x="24241" y="2648"/>
                </a:cubicBezTo>
                <a:cubicBezTo>
                  <a:pt x="24241" y="2853"/>
                  <a:pt x="24241" y="3127"/>
                  <a:pt x="24446" y="3698"/>
                </a:cubicBezTo>
                <a:cubicBezTo>
                  <a:pt x="24355" y="3515"/>
                  <a:pt x="24241" y="3333"/>
                  <a:pt x="24241" y="3127"/>
                </a:cubicBezTo>
                <a:cubicBezTo>
                  <a:pt x="24150" y="3333"/>
                  <a:pt x="24150" y="3515"/>
                  <a:pt x="24241" y="3698"/>
                </a:cubicBezTo>
                <a:lnTo>
                  <a:pt x="24058" y="3698"/>
                </a:lnTo>
                <a:lnTo>
                  <a:pt x="23967" y="3607"/>
                </a:lnTo>
                <a:lnTo>
                  <a:pt x="23784" y="3607"/>
                </a:lnTo>
                <a:cubicBezTo>
                  <a:pt x="23670" y="3515"/>
                  <a:pt x="23784" y="3515"/>
                  <a:pt x="23784" y="3515"/>
                </a:cubicBezTo>
                <a:cubicBezTo>
                  <a:pt x="23488" y="3219"/>
                  <a:pt x="23305" y="3036"/>
                  <a:pt x="23100" y="2945"/>
                </a:cubicBezTo>
                <a:cubicBezTo>
                  <a:pt x="23008" y="2853"/>
                  <a:pt x="22917" y="2762"/>
                  <a:pt x="22826" y="2762"/>
                </a:cubicBezTo>
                <a:cubicBezTo>
                  <a:pt x="22734" y="2648"/>
                  <a:pt x="22734" y="2648"/>
                  <a:pt x="22643" y="2648"/>
                </a:cubicBezTo>
                <a:cubicBezTo>
                  <a:pt x="22529" y="2557"/>
                  <a:pt x="22438" y="2557"/>
                  <a:pt x="22346" y="2465"/>
                </a:cubicBezTo>
                <a:cubicBezTo>
                  <a:pt x="22346" y="2465"/>
                  <a:pt x="22346" y="2374"/>
                  <a:pt x="22255" y="2374"/>
                </a:cubicBezTo>
                <a:cubicBezTo>
                  <a:pt x="22255" y="2374"/>
                  <a:pt x="22164" y="2283"/>
                  <a:pt x="21958" y="2283"/>
                </a:cubicBezTo>
                <a:cubicBezTo>
                  <a:pt x="21867" y="2283"/>
                  <a:pt x="21684" y="2283"/>
                  <a:pt x="21502" y="2465"/>
                </a:cubicBezTo>
                <a:lnTo>
                  <a:pt x="21388" y="2465"/>
                </a:lnTo>
                <a:lnTo>
                  <a:pt x="21296" y="2557"/>
                </a:lnTo>
                <a:cubicBezTo>
                  <a:pt x="21205" y="2557"/>
                  <a:pt x="21205" y="2557"/>
                  <a:pt x="21114" y="2648"/>
                </a:cubicBezTo>
                <a:cubicBezTo>
                  <a:pt x="21023" y="2648"/>
                  <a:pt x="20931" y="2762"/>
                  <a:pt x="20817" y="2762"/>
                </a:cubicBezTo>
                <a:cubicBezTo>
                  <a:pt x="20635" y="2853"/>
                  <a:pt x="20361" y="2945"/>
                  <a:pt x="20155" y="3036"/>
                </a:cubicBezTo>
                <a:lnTo>
                  <a:pt x="20246" y="2945"/>
                </a:lnTo>
                <a:lnTo>
                  <a:pt x="20246" y="2945"/>
                </a:lnTo>
                <a:cubicBezTo>
                  <a:pt x="20033" y="3052"/>
                  <a:pt x="19748" y="3096"/>
                  <a:pt x="19453" y="3096"/>
                </a:cubicBezTo>
                <a:cubicBezTo>
                  <a:pt x="19244" y="3096"/>
                  <a:pt x="19030" y="3074"/>
                  <a:pt x="18831" y="3036"/>
                </a:cubicBezTo>
                <a:cubicBezTo>
                  <a:pt x="18649" y="3036"/>
                  <a:pt x="18535" y="2945"/>
                  <a:pt x="18535" y="2945"/>
                </a:cubicBezTo>
                <a:lnTo>
                  <a:pt x="18443" y="2853"/>
                </a:lnTo>
                <a:cubicBezTo>
                  <a:pt x="18352" y="2648"/>
                  <a:pt x="18261" y="2648"/>
                  <a:pt x="18169" y="2648"/>
                </a:cubicBezTo>
                <a:cubicBezTo>
                  <a:pt x="18093" y="2495"/>
                  <a:pt x="17937" y="2470"/>
                  <a:pt x="17781" y="2466"/>
                </a:cubicBezTo>
                <a:lnTo>
                  <a:pt x="17781" y="2466"/>
                </a:lnTo>
                <a:cubicBezTo>
                  <a:pt x="17781" y="2557"/>
                  <a:pt x="17781" y="2557"/>
                  <a:pt x="17690" y="2557"/>
                </a:cubicBezTo>
                <a:cubicBezTo>
                  <a:pt x="17599" y="2557"/>
                  <a:pt x="17393" y="2648"/>
                  <a:pt x="17599" y="2648"/>
                </a:cubicBezTo>
                <a:cubicBezTo>
                  <a:pt x="17450" y="2705"/>
                  <a:pt x="17234" y="2734"/>
                  <a:pt x="17102" y="2734"/>
                </a:cubicBezTo>
                <a:cubicBezTo>
                  <a:pt x="16971" y="2734"/>
                  <a:pt x="16925" y="2705"/>
                  <a:pt x="17119" y="2648"/>
                </a:cubicBezTo>
                <a:lnTo>
                  <a:pt x="17211" y="2648"/>
                </a:lnTo>
                <a:cubicBezTo>
                  <a:pt x="17211" y="2602"/>
                  <a:pt x="17165" y="2579"/>
                  <a:pt x="17082" y="2579"/>
                </a:cubicBezTo>
                <a:cubicBezTo>
                  <a:pt x="17000" y="2579"/>
                  <a:pt x="16880" y="2602"/>
                  <a:pt x="16731" y="2648"/>
                </a:cubicBezTo>
                <a:lnTo>
                  <a:pt x="15111" y="2648"/>
                </a:lnTo>
                <a:lnTo>
                  <a:pt x="15019" y="2557"/>
                </a:lnTo>
                <a:lnTo>
                  <a:pt x="15019" y="2465"/>
                </a:lnTo>
                <a:lnTo>
                  <a:pt x="14837" y="2465"/>
                </a:lnTo>
                <a:cubicBezTo>
                  <a:pt x="14837" y="2374"/>
                  <a:pt x="14837" y="2374"/>
                  <a:pt x="14746" y="2374"/>
                </a:cubicBezTo>
                <a:lnTo>
                  <a:pt x="14746" y="2283"/>
                </a:lnTo>
                <a:lnTo>
                  <a:pt x="14837" y="2283"/>
                </a:lnTo>
                <a:lnTo>
                  <a:pt x="15111" y="2191"/>
                </a:lnTo>
                <a:cubicBezTo>
                  <a:pt x="15111" y="1986"/>
                  <a:pt x="15111" y="1803"/>
                  <a:pt x="15019" y="1621"/>
                </a:cubicBezTo>
                <a:cubicBezTo>
                  <a:pt x="14928" y="1507"/>
                  <a:pt x="14746" y="1324"/>
                  <a:pt x="14540" y="1324"/>
                </a:cubicBezTo>
                <a:cubicBezTo>
                  <a:pt x="14449" y="1233"/>
                  <a:pt x="14449" y="1233"/>
                  <a:pt x="14358" y="1233"/>
                </a:cubicBezTo>
                <a:lnTo>
                  <a:pt x="14084" y="1324"/>
                </a:lnTo>
                <a:cubicBezTo>
                  <a:pt x="13878" y="1324"/>
                  <a:pt x="13696" y="1324"/>
                  <a:pt x="13604" y="1415"/>
                </a:cubicBezTo>
                <a:lnTo>
                  <a:pt x="13216" y="1507"/>
                </a:lnTo>
                <a:cubicBezTo>
                  <a:pt x="12942" y="1507"/>
                  <a:pt x="12646" y="1621"/>
                  <a:pt x="12463" y="1712"/>
                </a:cubicBezTo>
                <a:lnTo>
                  <a:pt x="12646" y="1803"/>
                </a:lnTo>
                <a:lnTo>
                  <a:pt x="12166" y="1895"/>
                </a:lnTo>
                <a:cubicBezTo>
                  <a:pt x="11984" y="1895"/>
                  <a:pt x="11892" y="1803"/>
                  <a:pt x="12258" y="1712"/>
                </a:cubicBezTo>
                <a:cubicBezTo>
                  <a:pt x="12075" y="1712"/>
                  <a:pt x="11687" y="1986"/>
                  <a:pt x="11687" y="1986"/>
                </a:cubicBezTo>
                <a:cubicBezTo>
                  <a:pt x="11525" y="2030"/>
                  <a:pt x="11442" y="2047"/>
                  <a:pt x="11410" y="2047"/>
                </a:cubicBezTo>
                <a:cubicBezTo>
                  <a:pt x="11385" y="2047"/>
                  <a:pt x="11390" y="2037"/>
                  <a:pt x="11413" y="2021"/>
                </a:cubicBezTo>
                <a:lnTo>
                  <a:pt x="11413" y="2021"/>
                </a:lnTo>
                <a:cubicBezTo>
                  <a:pt x="11224" y="2105"/>
                  <a:pt x="11182" y="2203"/>
                  <a:pt x="10842" y="2283"/>
                </a:cubicBezTo>
                <a:cubicBezTo>
                  <a:pt x="10744" y="2313"/>
                  <a:pt x="10690" y="2323"/>
                  <a:pt x="10659" y="2323"/>
                </a:cubicBezTo>
                <a:cubicBezTo>
                  <a:pt x="10596" y="2323"/>
                  <a:pt x="10622" y="2283"/>
                  <a:pt x="10546" y="2283"/>
                </a:cubicBezTo>
                <a:cubicBezTo>
                  <a:pt x="10546" y="2283"/>
                  <a:pt x="10454" y="2283"/>
                  <a:pt x="10363" y="2374"/>
                </a:cubicBezTo>
                <a:lnTo>
                  <a:pt x="9975" y="2465"/>
                </a:lnTo>
                <a:cubicBezTo>
                  <a:pt x="9975" y="2283"/>
                  <a:pt x="9884" y="2191"/>
                  <a:pt x="9884" y="2077"/>
                </a:cubicBezTo>
                <a:cubicBezTo>
                  <a:pt x="9701" y="1621"/>
                  <a:pt x="9222" y="1324"/>
                  <a:pt x="8743" y="1141"/>
                </a:cubicBezTo>
                <a:lnTo>
                  <a:pt x="8743" y="1141"/>
                </a:lnTo>
                <a:cubicBezTo>
                  <a:pt x="8743" y="1141"/>
                  <a:pt x="8834" y="1233"/>
                  <a:pt x="8743" y="1233"/>
                </a:cubicBezTo>
                <a:cubicBezTo>
                  <a:pt x="8743" y="1233"/>
                  <a:pt x="8651" y="1233"/>
                  <a:pt x="8469" y="1141"/>
                </a:cubicBezTo>
                <a:cubicBezTo>
                  <a:pt x="8560" y="1050"/>
                  <a:pt x="8263" y="936"/>
                  <a:pt x="7989" y="936"/>
                </a:cubicBezTo>
                <a:cubicBezTo>
                  <a:pt x="7791" y="936"/>
                  <a:pt x="7563" y="987"/>
                  <a:pt x="7372" y="987"/>
                </a:cubicBezTo>
                <a:cubicBezTo>
                  <a:pt x="7277" y="987"/>
                  <a:pt x="7190" y="974"/>
                  <a:pt x="7122" y="936"/>
                </a:cubicBezTo>
                <a:lnTo>
                  <a:pt x="7122" y="936"/>
                </a:lnTo>
                <a:cubicBezTo>
                  <a:pt x="7327" y="1050"/>
                  <a:pt x="7031" y="1050"/>
                  <a:pt x="6757" y="1141"/>
                </a:cubicBezTo>
                <a:lnTo>
                  <a:pt x="6665" y="1233"/>
                </a:lnTo>
                <a:cubicBezTo>
                  <a:pt x="6665" y="1050"/>
                  <a:pt x="6665" y="845"/>
                  <a:pt x="6551" y="662"/>
                </a:cubicBezTo>
                <a:cubicBezTo>
                  <a:pt x="6460" y="365"/>
                  <a:pt x="6095" y="91"/>
                  <a:pt x="57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2"/>
          <p:cNvSpPr/>
          <p:nvPr/>
        </p:nvSpPr>
        <p:spPr>
          <a:xfrm>
            <a:off x="6880976" y="4300609"/>
            <a:ext cx="1160101" cy="536027"/>
          </a:xfrm>
          <a:custGeom>
            <a:avLst/>
            <a:gdLst/>
            <a:ahLst/>
            <a:cxnLst/>
            <a:rect l="l" t="t" r="r" b="b"/>
            <a:pathLst>
              <a:path w="21297" h="9834" extrusionOk="0">
                <a:moveTo>
                  <a:pt x="9313" y="3077"/>
                </a:moveTo>
                <a:lnTo>
                  <a:pt x="9313" y="3077"/>
                </a:lnTo>
                <a:cubicBezTo>
                  <a:pt x="9243" y="3112"/>
                  <a:pt x="9215" y="3137"/>
                  <a:pt x="9214" y="3155"/>
                </a:cubicBezTo>
                <a:lnTo>
                  <a:pt x="9214" y="3155"/>
                </a:lnTo>
                <a:cubicBezTo>
                  <a:pt x="9252" y="3130"/>
                  <a:pt x="9287" y="3104"/>
                  <a:pt x="9313" y="3077"/>
                </a:cubicBezTo>
                <a:close/>
                <a:moveTo>
                  <a:pt x="9222" y="3168"/>
                </a:moveTo>
                <a:cubicBezTo>
                  <a:pt x="9222" y="3168"/>
                  <a:pt x="9221" y="3168"/>
                  <a:pt x="9220" y="3169"/>
                </a:cubicBezTo>
                <a:lnTo>
                  <a:pt x="9220" y="3169"/>
                </a:lnTo>
                <a:cubicBezTo>
                  <a:pt x="9220" y="3169"/>
                  <a:pt x="9221" y="3169"/>
                  <a:pt x="9221" y="3169"/>
                </a:cubicBezTo>
                <a:lnTo>
                  <a:pt x="9221" y="3169"/>
                </a:lnTo>
                <a:lnTo>
                  <a:pt x="9222" y="3168"/>
                </a:lnTo>
                <a:close/>
                <a:moveTo>
                  <a:pt x="9214" y="3155"/>
                </a:moveTo>
                <a:cubicBezTo>
                  <a:pt x="9198" y="3165"/>
                  <a:pt x="9182" y="3175"/>
                  <a:pt x="9165" y="3184"/>
                </a:cubicBezTo>
                <a:lnTo>
                  <a:pt x="9165" y="3184"/>
                </a:lnTo>
                <a:cubicBezTo>
                  <a:pt x="9183" y="3179"/>
                  <a:pt x="9201" y="3174"/>
                  <a:pt x="9220" y="3169"/>
                </a:cubicBezTo>
                <a:lnTo>
                  <a:pt x="9220" y="3169"/>
                </a:lnTo>
                <a:cubicBezTo>
                  <a:pt x="9216" y="3165"/>
                  <a:pt x="9214" y="3160"/>
                  <a:pt x="9214" y="3155"/>
                </a:cubicBezTo>
                <a:close/>
                <a:moveTo>
                  <a:pt x="9165" y="3184"/>
                </a:moveTo>
                <a:cubicBezTo>
                  <a:pt x="9082" y="3209"/>
                  <a:pt x="9012" y="3234"/>
                  <a:pt x="8951" y="3259"/>
                </a:cubicBezTo>
                <a:lnTo>
                  <a:pt x="8951" y="3259"/>
                </a:lnTo>
                <a:cubicBezTo>
                  <a:pt x="9005" y="3258"/>
                  <a:pt x="9087" y="3228"/>
                  <a:pt x="9165" y="3184"/>
                </a:cubicBezTo>
                <a:close/>
                <a:moveTo>
                  <a:pt x="9221" y="3169"/>
                </a:moveTo>
                <a:lnTo>
                  <a:pt x="8834" y="3374"/>
                </a:lnTo>
                <a:cubicBezTo>
                  <a:pt x="8888" y="3390"/>
                  <a:pt x="8941" y="3397"/>
                  <a:pt x="8995" y="3397"/>
                </a:cubicBezTo>
                <a:cubicBezTo>
                  <a:pt x="9234" y="3397"/>
                  <a:pt x="9475" y="3259"/>
                  <a:pt x="9793" y="3259"/>
                </a:cubicBezTo>
                <a:cubicBezTo>
                  <a:pt x="9724" y="3191"/>
                  <a:pt x="9280" y="3226"/>
                  <a:pt x="9221" y="3169"/>
                </a:cubicBezTo>
                <a:close/>
                <a:moveTo>
                  <a:pt x="8224" y="3437"/>
                </a:moveTo>
                <a:lnTo>
                  <a:pt x="8172" y="3465"/>
                </a:lnTo>
                <a:cubicBezTo>
                  <a:pt x="8172" y="3465"/>
                  <a:pt x="8199" y="3453"/>
                  <a:pt x="8224" y="3437"/>
                </a:cubicBezTo>
                <a:close/>
                <a:moveTo>
                  <a:pt x="2103" y="3736"/>
                </a:moveTo>
                <a:lnTo>
                  <a:pt x="2103" y="3736"/>
                </a:lnTo>
                <a:cubicBezTo>
                  <a:pt x="2102" y="3738"/>
                  <a:pt x="2101" y="3739"/>
                  <a:pt x="2100" y="3740"/>
                </a:cubicBezTo>
                <a:lnTo>
                  <a:pt x="2100" y="3740"/>
                </a:lnTo>
                <a:cubicBezTo>
                  <a:pt x="2100" y="3740"/>
                  <a:pt x="2100" y="3739"/>
                  <a:pt x="2101" y="3739"/>
                </a:cubicBezTo>
                <a:cubicBezTo>
                  <a:pt x="2101" y="3738"/>
                  <a:pt x="2102" y="3737"/>
                  <a:pt x="2103" y="3736"/>
                </a:cubicBezTo>
                <a:close/>
                <a:moveTo>
                  <a:pt x="12737" y="3648"/>
                </a:moveTo>
                <a:cubicBezTo>
                  <a:pt x="12730" y="3687"/>
                  <a:pt x="12722" y="3723"/>
                  <a:pt x="12715" y="3757"/>
                </a:cubicBezTo>
                <a:lnTo>
                  <a:pt x="12715" y="3757"/>
                </a:lnTo>
                <a:cubicBezTo>
                  <a:pt x="12737" y="3726"/>
                  <a:pt x="12737" y="3705"/>
                  <a:pt x="12737" y="3648"/>
                </a:cubicBezTo>
                <a:close/>
                <a:moveTo>
                  <a:pt x="21297" y="4515"/>
                </a:moveTo>
                <a:cubicBezTo>
                  <a:pt x="21216" y="4515"/>
                  <a:pt x="21207" y="4515"/>
                  <a:pt x="21206" y="4577"/>
                </a:cubicBezTo>
                <a:lnTo>
                  <a:pt x="21206" y="4577"/>
                </a:lnTo>
                <a:cubicBezTo>
                  <a:pt x="21235" y="4556"/>
                  <a:pt x="21266" y="4536"/>
                  <a:pt x="21297" y="4515"/>
                </a:cubicBezTo>
                <a:close/>
                <a:moveTo>
                  <a:pt x="21206" y="4577"/>
                </a:moveTo>
                <a:lnTo>
                  <a:pt x="21206" y="4577"/>
                </a:lnTo>
                <a:cubicBezTo>
                  <a:pt x="21192" y="4587"/>
                  <a:pt x="21179" y="4597"/>
                  <a:pt x="21166" y="4606"/>
                </a:cubicBezTo>
                <a:lnTo>
                  <a:pt x="21205" y="4606"/>
                </a:lnTo>
                <a:cubicBezTo>
                  <a:pt x="21205" y="4595"/>
                  <a:pt x="21205" y="4586"/>
                  <a:pt x="21206" y="4577"/>
                </a:cubicBezTo>
                <a:close/>
                <a:moveTo>
                  <a:pt x="6091" y="4763"/>
                </a:moveTo>
                <a:cubicBezTo>
                  <a:pt x="6059" y="4772"/>
                  <a:pt x="6023" y="4781"/>
                  <a:pt x="5981" y="4789"/>
                </a:cubicBezTo>
                <a:cubicBezTo>
                  <a:pt x="6056" y="4789"/>
                  <a:pt x="6082" y="4789"/>
                  <a:pt x="6091" y="4763"/>
                </a:cubicBezTo>
                <a:close/>
                <a:moveTo>
                  <a:pt x="15225" y="5542"/>
                </a:moveTo>
                <a:cubicBezTo>
                  <a:pt x="15179" y="5542"/>
                  <a:pt x="15121" y="5542"/>
                  <a:pt x="15069" y="5550"/>
                </a:cubicBezTo>
                <a:lnTo>
                  <a:pt x="15069" y="5550"/>
                </a:lnTo>
                <a:cubicBezTo>
                  <a:pt x="15120" y="5545"/>
                  <a:pt x="15172" y="5542"/>
                  <a:pt x="15225" y="5542"/>
                </a:cubicBezTo>
                <a:close/>
                <a:moveTo>
                  <a:pt x="17599" y="5681"/>
                </a:moveTo>
                <a:cubicBezTo>
                  <a:pt x="17554" y="5745"/>
                  <a:pt x="17536" y="5761"/>
                  <a:pt x="17539" y="5761"/>
                </a:cubicBezTo>
                <a:cubicBezTo>
                  <a:pt x="17543" y="5761"/>
                  <a:pt x="17564" y="5747"/>
                  <a:pt x="17599" y="5747"/>
                </a:cubicBezTo>
                <a:lnTo>
                  <a:pt x="17599" y="5681"/>
                </a:lnTo>
                <a:close/>
                <a:moveTo>
                  <a:pt x="10843" y="6113"/>
                </a:moveTo>
                <a:cubicBezTo>
                  <a:pt x="10751" y="6227"/>
                  <a:pt x="10751" y="6318"/>
                  <a:pt x="10660" y="6409"/>
                </a:cubicBezTo>
                <a:cubicBezTo>
                  <a:pt x="10660" y="6318"/>
                  <a:pt x="10751" y="6227"/>
                  <a:pt x="10843" y="6113"/>
                </a:cubicBezTo>
                <a:close/>
                <a:moveTo>
                  <a:pt x="18261" y="6592"/>
                </a:moveTo>
                <a:cubicBezTo>
                  <a:pt x="18250" y="6592"/>
                  <a:pt x="18241" y="6593"/>
                  <a:pt x="18235" y="6596"/>
                </a:cubicBezTo>
                <a:lnTo>
                  <a:pt x="18235" y="6596"/>
                </a:lnTo>
                <a:cubicBezTo>
                  <a:pt x="18250" y="6592"/>
                  <a:pt x="18261" y="6592"/>
                  <a:pt x="18261" y="6592"/>
                </a:cubicBezTo>
                <a:close/>
                <a:moveTo>
                  <a:pt x="9519" y="5839"/>
                </a:moveTo>
                <a:lnTo>
                  <a:pt x="9519" y="5839"/>
                </a:lnTo>
                <a:cubicBezTo>
                  <a:pt x="9313" y="6021"/>
                  <a:pt x="9131" y="6409"/>
                  <a:pt x="8651" y="6683"/>
                </a:cubicBezTo>
                <a:cubicBezTo>
                  <a:pt x="8651" y="6592"/>
                  <a:pt x="8743" y="6501"/>
                  <a:pt x="8834" y="6409"/>
                </a:cubicBezTo>
                <a:cubicBezTo>
                  <a:pt x="8651" y="6409"/>
                  <a:pt x="8560" y="6592"/>
                  <a:pt x="8469" y="6683"/>
                </a:cubicBezTo>
                <a:cubicBezTo>
                  <a:pt x="8395" y="6535"/>
                  <a:pt x="8816" y="6327"/>
                  <a:pt x="9076" y="6095"/>
                </a:cubicBezTo>
                <a:lnTo>
                  <a:pt x="9076" y="6095"/>
                </a:lnTo>
                <a:cubicBezTo>
                  <a:pt x="9053" y="6129"/>
                  <a:pt x="9040" y="6170"/>
                  <a:pt x="9040" y="6227"/>
                </a:cubicBezTo>
                <a:cubicBezTo>
                  <a:pt x="9222" y="6113"/>
                  <a:pt x="9405" y="5930"/>
                  <a:pt x="9519" y="5839"/>
                </a:cubicBezTo>
                <a:close/>
                <a:moveTo>
                  <a:pt x="9701" y="6592"/>
                </a:moveTo>
                <a:cubicBezTo>
                  <a:pt x="9637" y="6686"/>
                  <a:pt x="9538" y="6806"/>
                  <a:pt x="9581" y="6806"/>
                </a:cubicBezTo>
                <a:cubicBezTo>
                  <a:pt x="9587" y="6806"/>
                  <a:pt x="9597" y="6803"/>
                  <a:pt x="9610" y="6797"/>
                </a:cubicBezTo>
                <a:lnTo>
                  <a:pt x="9793" y="6592"/>
                </a:lnTo>
                <a:close/>
                <a:moveTo>
                  <a:pt x="13989" y="7037"/>
                </a:moveTo>
                <a:cubicBezTo>
                  <a:pt x="13953" y="7048"/>
                  <a:pt x="13916" y="7060"/>
                  <a:pt x="13878" y="7071"/>
                </a:cubicBezTo>
                <a:cubicBezTo>
                  <a:pt x="13904" y="7071"/>
                  <a:pt x="13945" y="7057"/>
                  <a:pt x="13989" y="7037"/>
                </a:cubicBezTo>
                <a:close/>
                <a:moveTo>
                  <a:pt x="11056" y="7125"/>
                </a:moveTo>
                <a:cubicBezTo>
                  <a:pt x="11046" y="7137"/>
                  <a:pt x="11036" y="7150"/>
                  <a:pt x="11025" y="7163"/>
                </a:cubicBezTo>
                <a:cubicBezTo>
                  <a:pt x="11037" y="7151"/>
                  <a:pt x="11047" y="7138"/>
                  <a:pt x="11056" y="7125"/>
                </a:cubicBezTo>
                <a:close/>
                <a:moveTo>
                  <a:pt x="17599" y="7551"/>
                </a:moveTo>
                <a:lnTo>
                  <a:pt x="17599" y="7733"/>
                </a:lnTo>
                <a:cubicBezTo>
                  <a:pt x="17508" y="7825"/>
                  <a:pt x="17508" y="7825"/>
                  <a:pt x="17394" y="7939"/>
                </a:cubicBezTo>
                <a:cubicBezTo>
                  <a:pt x="17394" y="7825"/>
                  <a:pt x="17508" y="7642"/>
                  <a:pt x="17599" y="7551"/>
                </a:cubicBezTo>
                <a:close/>
                <a:moveTo>
                  <a:pt x="11413" y="2506"/>
                </a:moveTo>
                <a:cubicBezTo>
                  <a:pt x="11413" y="2598"/>
                  <a:pt x="11505" y="2598"/>
                  <a:pt x="11505" y="2803"/>
                </a:cubicBezTo>
                <a:cubicBezTo>
                  <a:pt x="11505" y="2803"/>
                  <a:pt x="11413" y="2803"/>
                  <a:pt x="11413" y="2894"/>
                </a:cubicBezTo>
                <a:cubicBezTo>
                  <a:pt x="11505" y="2986"/>
                  <a:pt x="11505" y="3077"/>
                  <a:pt x="11413" y="3465"/>
                </a:cubicBezTo>
                <a:cubicBezTo>
                  <a:pt x="11413" y="3356"/>
                  <a:pt x="11399" y="3322"/>
                  <a:pt x="11378" y="3322"/>
                </a:cubicBezTo>
                <a:cubicBezTo>
                  <a:pt x="11346" y="3322"/>
                  <a:pt x="11298" y="3402"/>
                  <a:pt x="11266" y="3402"/>
                </a:cubicBezTo>
                <a:cubicBezTo>
                  <a:pt x="11245" y="3402"/>
                  <a:pt x="11231" y="3369"/>
                  <a:pt x="11231" y="3259"/>
                </a:cubicBezTo>
                <a:cubicBezTo>
                  <a:pt x="11025" y="3556"/>
                  <a:pt x="11025" y="3830"/>
                  <a:pt x="10934" y="4127"/>
                </a:cubicBezTo>
                <a:cubicBezTo>
                  <a:pt x="10843" y="4309"/>
                  <a:pt x="10751" y="4515"/>
                  <a:pt x="10546" y="4515"/>
                </a:cubicBezTo>
                <a:cubicBezTo>
                  <a:pt x="10510" y="4622"/>
                  <a:pt x="10520" y="4660"/>
                  <a:pt x="10551" y="4660"/>
                </a:cubicBezTo>
                <a:cubicBezTo>
                  <a:pt x="10598" y="4660"/>
                  <a:pt x="10696" y="4570"/>
                  <a:pt x="10751" y="4515"/>
                </a:cubicBezTo>
                <a:cubicBezTo>
                  <a:pt x="10826" y="4347"/>
                  <a:pt x="10901" y="4194"/>
                  <a:pt x="10926" y="4194"/>
                </a:cubicBezTo>
                <a:cubicBezTo>
                  <a:pt x="10931" y="4194"/>
                  <a:pt x="10934" y="4202"/>
                  <a:pt x="10934" y="4218"/>
                </a:cubicBezTo>
                <a:cubicBezTo>
                  <a:pt x="10942" y="4210"/>
                  <a:pt x="10948" y="4207"/>
                  <a:pt x="10954" y="4207"/>
                </a:cubicBezTo>
                <a:cubicBezTo>
                  <a:pt x="11009" y="4207"/>
                  <a:pt x="10918" y="4622"/>
                  <a:pt x="10751" y="4789"/>
                </a:cubicBezTo>
                <a:cubicBezTo>
                  <a:pt x="10660" y="4880"/>
                  <a:pt x="10455" y="4880"/>
                  <a:pt x="10363" y="4971"/>
                </a:cubicBezTo>
                <a:cubicBezTo>
                  <a:pt x="10195" y="5077"/>
                  <a:pt x="10006" y="5163"/>
                  <a:pt x="9834" y="5392"/>
                </a:cubicBezTo>
                <a:lnTo>
                  <a:pt x="9834" y="5392"/>
                </a:lnTo>
                <a:cubicBezTo>
                  <a:pt x="9847" y="5352"/>
                  <a:pt x="9818" y="5334"/>
                  <a:pt x="9884" y="5268"/>
                </a:cubicBezTo>
                <a:lnTo>
                  <a:pt x="9884" y="5268"/>
                </a:lnTo>
                <a:cubicBezTo>
                  <a:pt x="9701" y="5451"/>
                  <a:pt x="9610" y="5656"/>
                  <a:pt x="9313" y="5839"/>
                </a:cubicBezTo>
                <a:cubicBezTo>
                  <a:pt x="9274" y="5917"/>
                  <a:pt x="9219" y="5961"/>
                  <a:pt x="9168" y="6003"/>
                </a:cubicBezTo>
                <a:lnTo>
                  <a:pt x="9168" y="6003"/>
                </a:lnTo>
                <a:cubicBezTo>
                  <a:pt x="9189" y="5979"/>
                  <a:pt x="9207" y="5955"/>
                  <a:pt x="9222" y="5930"/>
                </a:cubicBezTo>
                <a:cubicBezTo>
                  <a:pt x="9083" y="5930"/>
                  <a:pt x="8877" y="6210"/>
                  <a:pt x="8787" y="6210"/>
                </a:cubicBezTo>
                <a:cubicBezTo>
                  <a:pt x="8759" y="6210"/>
                  <a:pt x="8743" y="6183"/>
                  <a:pt x="8743" y="6113"/>
                </a:cubicBezTo>
                <a:cubicBezTo>
                  <a:pt x="8651" y="6501"/>
                  <a:pt x="8263" y="6501"/>
                  <a:pt x="7990" y="6889"/>
                </a:cubicBezTo>
                <a:lnTo>
                  <a:pt x="7990" y="6797"/>
                </a:lnTo>
                <a:cubicBezTo>
                  <a:pt x="7898" y="6797"/>
                  <a:pt x="7807" y="6889"/>
                  <a:pt x="7693" y="6980"/>
                </a:cubicBezTo>
                <a:cubicBezTo>
                  <a:pt x="7693" y="6889"/>
                  <a:pt x="7806" y="6798"/>
                  <a:pt x="7807" y="6797"/>
                </a:cubicBezTo>
                <a:lnTo>
                  <a:pt x="7807" y="6797"/>
                </a:lnTo>
                <a:cubicBezTo>
                  <a:pt x="7693" y="6889"/>
                  <a:pt x="7510" y="6980"/>
                  <a:pt x="7328" y="6980"/>
                </a:cubicBezTo>
                <a:cubicBezTo>
                  <a:pt x="7236" y="7071"/>
                  <a:pt x="7031" y="7071"/>
                  <a:pt x="6940" y="7163"/>
                </a:cubicBezTo>
                <a:cubicBezTo>
                  <a:pt x="7130" y="7071"/>
                  <a:pt x="7213" y="7041"/>
                  <a:pt x="7252" y="7041"/>
                </a:cubicBezTo>
                <a:cubicBezTo>
                  <a:pt x="7328" y="7041"/>
                  <a:pt x="7221" y="7163"/>
                  <a:pt x="7419" y="7163"/>
                </a:cubicBezTo>
                <a:cubicBezTo>
                  <a:pt x="7031" y="7368"/>
                  <a:pt x="6848" y="7368"/>
                  <a:pt x="6757" y="7368"/>
                </a:cubicBezTo>
                <a:cubicBezTo>
                  <a:pt x="6552" y="7368"/>
                  <a:pt x="6369" y="7368"/>
                  <a:pt x="5981" y="7459"/>
                </a:cubicBezTo>
                <a:cubicBezTo>
                  <a:pt x="6186" y="7459"/>
                  <a:pt x="6369" y="7459"/>
                  <a:pt x="6278" y="7551"/>
                </a:cubicBezTo>
                <a:cubicBezTo>
                  <a:pt x="6156" y="7551"/>
                  <a:pt x="5983" y="7591"/>
                  <a:pt x="5855" y="7591"/>
                </a:cubicBezTo>
                <a:cubicBezTo>
                  <a:pt x="5791" y="7591"/>
                  <a:pt x="5737" y="7581"/>
                  <a:pt x="5707" y="7551"/>
                </a:cubicBezTo>
                <a:lnTo>
                  <a:pt x="5707" y="7551"/>
                </a:lnTo>
                <a:cubicBezTo>
                  <a:pt x="5045" y="7733"/>
                  <a:pt x="5798" y="7642"/>
                  <a:pt x="5616" y="7733"/>
                </a:cubicBezTo>
                <a:cubicBezTo>
                  <a:pt x="5319" y="7733"/>
                  <a:pt x="5319" y="7939"/>
                  <a:pt x="5045" y="8030"/>
                </a:cubicBezTo>
                <a:lnTo>
                  <a:pt x="4954" y="7939"/>
                </a:lnTo>
                <a:cubicBezTo>
                  <a:pt x="4269" y="8030"/>
                  <a:pt x="4840" y="8213"/>
                  <a:pt x="4178" y="8213"/>
                </a:cubicBezTo>
                <a:lnTo>
                  <a:pt x="4383" y="8030"/>
                </a:lnTo>
                <a:lnTo>
                  <a:pt x="4086" y="8121"/>
                </a:lnTo>
                <a:lnTo>
                  <a:pt x="4086" y="8030"/>
                </a:lnTo>
                <a:cubicBezTo>
                  <a:pt x="3813" y="8121"/>
                  <a:pt x="3607" y="8121"/>
                  <a:pt x="3242" y="8121"/>
                </a:cubicBezTo>
                <a:cubicBezTo>
                  <a:pt x="3333" y="8121"/>
                  <a:pt x="3242" y="8304"/>
                  <a:pt x="2945" y="8304"/>
                </a:cubicBezTo>
                <a:cubicBezTo>
                  <a:pt x="2671" y="8213"/>
                  <a:pt x="3036" y="8213"/>
                  <a:pt x="2557" y="8213"/>
                </a:cubicBezTo>
                <a:cubicBezTo>
                  <a:pt x="2671" y="8121"/>
                  <a:pt x="2763" y="8121"/>
                  <a:pt x="2945" y="8121"/>
                </a:cubicBezTo>
                <a:lnTo>
                  <a:pt x="3128" y="8030"/>
                </a:lnTo>
                <a:lnTo>
                  <a:pt x="2466" y="8030"/>
                </a:lnTo>
                <a:lnTo>
                  <a:pt x="2557" y="8121"/>
                </a:lnTo>
                <a:cubicBezTo>
                  <a:pt x="2466" y="8121"/>
                  <a:pt x="2375" y="8121"/>
                  <a:pt x="2192" y="8213"/>
                </a:cubicBezTo>
                <a:cubicBezTo>
                  <a:pt x="2192" y="8121"/>
                  <a:pt x="2283" y="8121"/>
                  <a:pt x="2283" y="8121"/>
                </a:cubicBezTo>
                <a:lnTo>
                  <a:pt x="2101" y="8121"/>
                </a:lnTo>
                <a:cubicBezTo>
                  <a:pt x="2192" y="8121"/>
                  <a:pt x="2283" y="8030"/>
                  <a:pt x="2375" y="8030"/>
                </a:cubicBezTo>
                <a:lnTo>
                  <a:pt x="2192" y="8030"/>
                </a:lnTo>
                <a:cubicBezTo>
                  <a:pt x="2283" y="7939"/>
                  <a:pt x="2283" y="7939"/>
                  <a:pt x="2375" y="7939"/>
                </a:cubicBezTo>
                <a:lnTo>
                  <a:pt x="2375" y="7825"/>
                </a:lnTo>
                <a:cubicBezTo>
                  <a:pt x="2283" y="7825"/>
                  <a:pt x="2375" y="7733"/>
                  <a:pt x="2466" y="7642"/>
                </a:cubicBezTo>
                <a:lnTo>
                  <a:pt x="2466" y="7551"/>
                </a:lnTo>
                <a:cubicBezTo>
                  <a:pt x="2854" y="7254"/>
                  <a:pt x="3128" y="7071"/>
                  <a:pt x="3516" y="6592"/>
                </a:cubicBezTo>
                <a:lnTo>
                  <a:pt x="3813" y="6501"/>
                </a:lnTo>
                <a:cubicBezTo>
                  <a:pt x="3891" y="6422"/>
                  <a:pt x="3893" y="6404"/>
                  <a:pt x="3867" y="6404"/>
                </a:cubicBezTo>
                <a:cubicBezTo>
                  <a:pt x="3843" y="6404"/>
                  <a:pt x="3796" y="6419"/>
                  <a:pt x="3763" y="6419"/>
                </a:cubicBezTo>
                <a:cubicBezTo>
                  <a:pt x="3704" y="6419"/>
                  <a:pt x="3686" y="6372"/>
                  <a:pt x="3904" y="6113"/>
                </a:cubicBezTo>
                <a:cubicBezTo>
                  <a:pt x="4033" y="6015"/>
                  <a:pt x="4094" y="5987"/>
                  <a:pt x="4127" y="5987"/>
                </a:cubicBezTo>
                <a:cubicBezTo>
                  <a:pt x="4171" y="5987"/>
                  <a:pt x="4162" y="6041"/>
                  <a:pt x="4207" y="6041"/>
                </a:cubicBezTo>
                <a:cubicBezTo>
                  <a:pt x="4221" y="6041"/>
                  <a:pt x="4241" y="6035"/>
                  <a:pt x="4269" y="6021"/>
                </a:cubicBezTo>
                <a:cubicBezTo>
                  <a:pt x="4383" y="5839"/>
                  <a:pt x="4657" y="5451"/>
                  <a:pt x="5136" y="5359"/>
                </a:cubicBezTo>
                <a:lnTo>
                  <a:pt x="5136" y="5359"/>
                </a:lnTo>
                <a:cubicBezTo>
                  <a:pt x="5045" y="5451"/>
                  <a:pt x="4954" y="5451"/>
                  <a:pt x="4748" y="5542"/>
                </a:cubicBezTo>
                <a:cubicBezTo>
                  <a:pt x="4954" y="5542"/>
                  <a:pt x="5045" y="5451"/>
                  <a:pt x="5136" y="5451"/>
                </a:cubicBezTo>
                <a:cubicBezTo>
                  <a:pt x="4892" y="5695"/>
                  <a:pt x="4663" y="5862"/>
                  <a:pt x="4807" y="5862"/>
                </a:cubicBezTo>
                <a:cubicBezTo>
                  <a:pt x="4838" y="5862"/>
                  <a:pt x="4886" y="5855"/>
                  <a:pt x="4954" y="5839"/>
                </a:cubicBezTo>
                <a:cubicBezTo>
                  <a:pt x="4748" y="5542"/>
                  <a:pt x="5981" y="5086"/>
                  <a:pt x="5890" y="4789"/>
                </a:cubicBezTo>
                <a:lnTo>
                  <a:pt x="6095" y="4697"/>
                </a:lnTo>
                <a:lnTo>
                  <a:pt x="6095" y="4697"/>
                </a:lnTo>
                <a:cubicBezTo>
                  <a:pt x="6095" y="4729"/>
                  <a:pt x="6095" y="4749"/>
                  <a:pt x="6091" y="4763"/>
                </a:cubicBezTo>
                <a:lnTo>
                  <a:pt x="6091" y="4763"/>
                </a:lnTo>
                <a:cubicBezTo>
                  <a:pt x="6418" y="4665"/>
                  <a:pt x="6228" y="4489"/>
                  <a:pt x="6666" y="4218"/>
                </a:cubicBezTo>
                <a:cubicBezTo>
                  <a:pt x="6757" y="4172"/>
                  <a:pt x="6848" y="4150"/>
                  <a:pt x="6905" y="4150"/>
                </a:cubicBezTo>
                <a:cubicBezTo>
                  <a:pt x="6962" y="4150"/>
                  <a:pt x="6985" y="4172"/>
                  <a:pt x="6940" y="4218"/>
                </a:cubicBezTo>
                <a:lnTo>
                  <a:pt x="7328" y="3944"/>
                </a:lnTo>
                <a:cubicBezTo>
                  <a:pt x="7419" y="3944"/>
                  <a:pt x="7419" y="3944"/>
                  <a:pt x="7328" y="4036"/>
                </a:cubicBezTo>
                <a:cubicBezTo>
                  <a:pt x="7510" y="3944"/>
                  <a:pt x="7693" y="3739"/>
                  <a:pt x="7898" y="3648"/>
                </a:cubicBezTo>
                <a:lnTo>
                  <a:pt x="7898" y="3739"/>
                </a:lnTo>
                <a:cubicBezTo>
                  <a:pt x="7990" y="3648"/>
                  <a:pt x="8081" y="3465"/>
                  <a:pt x="8172" y="3374"/>
                </a:cubicBezTo>
                <a:cubicBezTo>
                  <a:pt x="8303" y="3374"/>
                  <a:pt x="8267" y="3410"/>
                  <a:pt x="8224" y="3437"/>
                </a:cubicBezTo>
                <a:lnTo>
                  <a:pt x="8224" y="3437"/>
                </a:lnTo>
                <a:lnTo>
                  <a:pt x="8560" y="3259"/>
                </a:lnTo>
                <a:cubicBezTo>
                  <a:pt x="8651" y="3259"/>
                  <a:pt x="8469" y="3465"/>
                  <a:pt x="8172" y="3556"/>
                </a:cubicBezTo>
                <a:cubicBezTo>
                  <a:pt x="8237" y="3569"/>
                  <a:pt x="8290" y="3574"/>
                  <a:pt x="8335" y="3574"/>
                </a:cubicBezTo>
                <a:cubicBezTo>
                  <a:pt x="8572" y="3574"/>
                  <a:pt x="8578" y="3415"/>
                  <a:pt x="8951" y="3259"/>
                </a:cubicBezTo>
                <a:lnTo>
                  <a:pt x="8951" y="3259"/>
                </a:lnTo>
                <a:cubicBezTo>
                  <a:pt x="8950" y="3259"/>
                  <a:pt x="8949" y="3259"/>
                  <a:pt x="8948" y="3259"/>
                </a:cubicBezTo>
                <a:cubicBezTo>
                  <a:pt x="9040" y="3077"/>
                  <a:pt x="9131" y="3077"/>
                  <a:pt x="9313" y="3077"/>
                </a:cubicBezTo>
                <a:cubicBezTo>
                  <a:pt x="9405" y="3077"/>
                  <a:pt x="9610" y="2986"/>
                  <a:pt x="9793" y="2894"/>
                </a:cubicBezTo>
                <a:cubicBezTo>
                  <a:pt x="9793" y="2921"/>
                  <a:pt x="9808" y="2932"/>
                  <a:pt x="9838" y="2932"/>
                </a:cubicBezTo>
                <a:cubicBezTo>
                  <a:pt x="9910" y="2932"/>
                  <a:pt x="10062" y="2868"/>
                  <a:pt x="10272" y="2803"/>
                </a:cubicBezTo>
                <a:lnTo>
                  <a:pt x="10272" y="2894"/>
                </a:lnTo>
                <a:cubicBezTo>
                  <a:pt x="10546" y="2803"/>
                  <a:pt x="10455" y="2803"/>
                  <a:pt x="10660" y="2598"/>
                </a:cubicBezTo>
                <a:cubicBezTo>
                  <a:pt x="10934" y="2598"/>
                  <a:pt x="11025" y="2598"/>
                  <a:pt x="11117" y="2689"/>
                </a:cubicBezTo>
                <a:cubicBezTo>
                  <a:pt x="11322" y="2689"/>
                  <a:pt x="11231" y="2689"/>
                  <a:pt x="11117" y="2598"/>
                </a:cubicBezTo>
                <a:cubicBezTo>
                  <a:pt x="11117" y="2598"/>
                  <a:pt x="11025" y="2506"/>
                  <a:pt x="11231" y="2506"/>
                </a:cubicBezTo>
                <a:close/>
                <a:moveTo>
                  <a:pt x="9801" y="8775"/>
                </a:moveTo>
                <a:cubicBezTo>
                  <a:pt x="9798" y="8778"/>
                  <a:pt x="9795" y="8780"/>
                  <a:pt x="9793" y="8783"/>
                </a:cubicBezTo>
                <a:cubicBezTo>
                  <a:pt x="9796" y="8781"/>
                  <a:pt x="9798" y="8778"/>
                  <a:pt x="9801" y="8775"/>
                </a:cubicBezTo>
                <a:close/>
                <a:moveTo>
                  <a:pt x="9263" y="1"/>
                </a:moveTo>
                <a:cubicBezTo>
                  <a:pt x="9103" y="1"/>
                  <a:pt x="8933" y="11"/>
                  <a:pt x="8743" y="41"/>
                </a:cubicBezTo>
                <a:cubicBezTo>
                  <a:pt x="8263" y="132"/>
                  <a:pt x="7898" y="132"/>
                  <a:pt x="7419" y="315"/>
                </a:cubicBezTo>
                <a:cubicBezTo>
                  <a:pt x="7419" y="315"/>
                  <a:pt x="7510" y="315"/>
                  <a:pt x="7328" y="406"/>
                </a:cubicBezTo>
                <a:lnTo>
                  <a:pt x="6848" y="406"/>
                </a:lnTo>
                <a:cubicBezTo>
                  <a:pt x="6666" y="520"/>
                  <a:pt x="6757" y="703"/>
                  <a:pt x="6369" y="703"/>
                </a:cubicBezTo>
                <a:cubicBezTo>
                  <a:pt x="6369" y="703"/>
                  <a:pt x="6460" y="703"/>
                  <a:pt x="6369" y="794"/>
                </a:cubicBezTo>
                <a:cubicBezTo>
                  <a:pt x="5410" y="977"/>
                  <a:pt x="4566" y="1456"/>
                  <a:pt x="3698" y="1936"/>
                </a:cubicBezTo>
                <a:cubicBezTo>
                  <a:pt x="2854" y="2415"/>
                  <a:pt x="2101" y="2986"/>
                  <a:pt x="1233" y="3465"/>
                </a:cubicBezTo>
                <a:cubicBezTo>
                  <a:pt x="1320" y="3438"/>
                  <a:pt x="1364" y="3427"/>
                  <a:pt x="1380" y="3427"/>
                </a:cubicBezTo>
                <a:cubicBezTo>
                  <a:pt x="1419" y="3427"/>
                  <a:pt x="1298" y="3492"/>
                  <a:pt x="1233" y="3556"/>
                </a:cubicBezTo>
                <a:cubicBezTo>
                  <a:pt x="1325" y="3556"/>
                  <a:pt x="1233" y="3648"/>
                  <a:pt x="1325" y="3648"/>
                </a:cubicBezTo>
                <a:cubicBezTo>
                  <a:pt x="1051" y="3830"/>
                  <a:pt x="845" y="3944"/>
                  <a:pt x="663" y="4127"/>
                </a:cubicBezTo>
                <a:cubicBezTo>
                  <a:pt x="663" y="4309"/>
                  <a:pt x="1" y="4697"/>
                  <a:pt x="92" y="4880"/>
                </a:cubicBezTo>
                <a:lnTo>
                  <a:pt x="183" y="4697"/>
                </a:lnTo>
                <a:lnTo>
                  <a:pt x="183" y="4697"/>
                </a:lnTo>
                <a:cubicBezTo>
                  <a:pt x="155" y="4816"/>
                  <a:pt x="198" y="4854"/>
                  <a:pt x="277" y="4854"/>
                </a:cubicBezTo>
                <a:cubicBezTo>
                  <a:pt x="411" y="4854"/>
                  <a:pt x="648" y="4746"/>
                  <a:pt x="819" y="4746"/>
                </a:cubicBezTo>
                <a:cubicBezTo>
                  <a:pt x="875" y="4746"/>
                  <a:pt x="924" y="4757"/>
                  <a:pt x="959" y="4789"/>
                </a:cubicBezTo>
                <a:cubicBezTo>
                  <a:pt x="1047" y="4415"/>
                  <a:pt x="1749" y="4317"/>
                  <a:pt x="2066" y="3801"/>
                </a:cubicBezTo>
                <a:lnTo>
                  <a:pt x="2066" y="3801"/>
                </a:lnTo>
                <a:cubicBezTo>
                  <a:pt x="2063" y="3817"/>
                  <a:pt x="2071" y="3830"/>
                  <a:pt x="2101" y="3830"/>
                </a:cubicBezTo>
                <a:cubicBezTo>
                  <a:pt x="2192" y="3648"/>
                  <a:pt x="2283" y="3556"/>
                  <a:pt x="2557" y="3374"/>
                </a:cubicBezTo>
                <a:lnTo>
                  <a:pt x="2557" y="3465"/>
                </a:lnTo>
                <a:cubicBezTo>
                  <a:pt x="3333" y="2894"/>
                  <a:pt x="3698" y="2689"/>
                  <a:pt x="4657" y="2232"/>
                </a:cubicBezTo>
                <a:lnTo>
                  <a:pt x="4566" y="2232"/>
                </a:lnTo>
                <a:cubicBezTo>
                  <a:pt x="4748" y="2118"/>
                  <a:pt x="4840" y="2118"/>
                  <a:pt x="4954" y="2118"/>
                </a:cubicBezTo>
                <a:cubicBezTo>
                  <a:pt x="4991" y="2062"/>
                  <a:pt x="4989" y="2041"/>
                  <a:pt x="4964" y="2041"/>
                </a:cubicBezTo>
                <a:cubicBezTo>
                  <a:pt x="4894" y="2041"/>
                  <a:pt x="4639" y="2206"/>
                  <a:pt x="4560" y="2206"/>
                </a:cubicBezTo>
                <a:cubicBezTo>
                  <a:pt x="4531" y="2206"/>
                  <a:pt x="4526" y="2183"/>
                  <a:pt x="4566" y="2118"/>
                </a:cubicBezTo>
                <a:cubicBezTo>
                  <a:pt x="4748" y="2118"/>
                  <a:pt x="5045" y="1936"/>
                  <a:pt x="5410" y="1844"/>
                </a:cubicBezTo>
                <a:cubicBezTo>
                  <a:pt x="5798" y="1662"/>
                  <a:pt x="6186" y="1548"/>
                  <a:pt x="6278" y="1548"/>
                </a:cubicBezTo>
                <a:cubicBezTo>
                  <a:pt x="6666" y="1456"/>
                  <a:pt x="6186" y="1548"/>
                  <a:pt x="6460" y="1365"/>
                </a:cubicBezTo>
                <a:lnTo>
                  <a:pt x="6460" y="1365"/>
                </a:lnTo>
                <a:lnTo>
                  <a:pt x="6552" y="1456"/>
                </a:lnTo>
                <a:lnTo>
                  <a:pt x="6666" y="1365"/>
                </a:lnTo>
                <a:cubicBezTo>
                  <a:pt x="6757" y="1319"/>
                  <a:pt x="6848" y="1297"/>
                  <a:pt x="6917" y="1297"/>
                </a:cubicBezTo>
                <a:cubicBezTo>
                  <a:pt x="6985" y="1297"/>
                  <a:pt x="7031" y="1319"/>
                  <a:pt x="7031" y="1365"/>
                </a:cubicBezTo>
                <a:cubicBezTo>
                  <a:pt x="6940" y="1365"/>
                  <a:pt x="6848" y="1456"/>
                  <a:pt x="6848" y="1456"/>
                </a:cubicBezTo>
                <a:cubicBezTo>
                  <a:pt x="7016" y="1400"/>
                  <a:pt x="7261" y="1310"/>
                  <a:pt x="7447" y="1249"/>
                </a:cubicBezTo>
                <a:lnTo>
                  <a:pt x="7447" y="1249"/>
                </a:lnTo>
                <a:cubicBezTo>
                  <a:pt x="7437" y="1256"/>
                  <a:pt x="7428" y="1264"/>
                  <a:pt x="7419" y="1274"/>
                </a:cubicBezTo>
                <a:cubicBezTo>
                  <a:pt x="7466" y="1252"/>
                  <a:pt x="7515" y="1231"/>
                  <a:pt x="7566" y="1211"/>
                </a:cubicBezTo>
                <a:lnTo>
                  <a:pt x="7566" y="1211"/>
                </a:lnTo>
                <a:cubicBezTo>
                  <a:pt x="7626" y="1193"/>
                  <a:pt x="7671" y="1182"/>
                  <a:pt x="7693" y="1182"/>
                </a:cubicBezTo>
                <a:cubicBezTo>
                  <a:pt x="7675" y="1182"/>
                  <a:pt x="7658" y="1182"/>
                  <a:pt x="7640" y="1183"/>
                </a:cubicBezTo>
                <a:lnTo>
                  <a:pt x="7640" y="1183"/>
                </a:lnTo>
                <a:cubicBezTo>
                  <a:pt x="8005" y="1051"/>
                  <a:pt x="8458" y="961"/>
                  <a:pt x="8834" y="886"/>
                </a:cubicBezTo>
                <a:cubicBezTo>
                  <a:pt x="9074" y="840"/>
                  <a:pt x="9313" y="817"/>
                  <a:pt x="9542" y="817"/>
                </a:cubicBezTo>
                <a:cubicBezTo>
                  <a:pt x="9770" y="817"/>
                  <a:pt x="9987" y="840"/>
                  <a:pt x="10181" y="886"/>
                </a:cubicBezTo>
                <a:lnTo>
                  <a:pt x="10181" y="794"/>
                </a:lnTo>
                <a:cubicBezTo>
                  <a:pt x="10363" y="794"/>
                  <a:pt x="10455" y="886"/>
                  <a:pt x="10546" y="886"/>
                </a:cubicBezTo>
                <a:cubicBezTo>
                  <a:pt x="10546" y="977"/>
                  <a:pt x="10660" y="977"/>
                  <a:pt x="10751" y="977"/>
                </a:cubicBezTo>
                <a:cubicBezTo>
                  <a:pt x="10751" y="1091"/>
                  <a:pt x="10843" y="1091"/>
                  <a:pt x="10843" y="1182"/>
                </a:cubicBezTo>
                <a:cubicBezTo>
                  <a:pt x="10934" y="1182"/>
                  <a:pt x="10934" y="1274"/>
                  <a:pt x="10934" y="1274"/>
                </a:cubicBezTo>
                <a:cubicBezTo>
                  <a:pt x="11025" y="1365"/>
                  <a:pt x="11025" y="1365"/>
                  <a:pt x="11117" y="1456"/>
                </a:cubicBezTo>
                <a:cubicBezTo>
                  <a:pt x="11231" y="1456"/>
                  <a:pt x="11322" y="1662"/>
                  <a:pt x="11322" y="1844"/>
                </a:cubicBezTo>
                <a:cubicBezTo>
                  <a:pt x="11254" y="1814"/>
                  <a:pt x="11188" y="1804"/>
                  <a:pt x="11123" y="1804"/>
                </a:cubicBezTo>
                <a:cubicBezTo>
                  <a:pt x="10995" y="1804"/>
                  <a:pt x="10873" y="1844"/>
                  <a:pt x="10751" y="1844"/>
                </a:cubicBezTo>
                <a:lnTo>
                  <a:pt x="10934" y="1844"/>
                </a:lnTo>
                <a:cubicBezTo>
                  <a:pt x="10873" y="1905"/>
                  <a:pt x="10769" y="1925"/>
                  <a:pt x="10650" y="1925"/>
                </a:cubicBezTo>
                <a:cubicBezTo>
                  <a:pt x="10412" y="1925"/>
                  <a:pt x="10112" y="1844"/>
                  <a:pt x="9975" y="1844"/>
                </a:cubicBezTo>
                <a:cubicBezTo>
                  <a:pt x="9884" y="1844"/>
                  <a:pt x="9975" y="1844"/>
                  <a:pt x="10089" y="1753"/>
                </a:cubicBezTo>
                <a:lnTo>
                  <a:pt x="10089" y="1753"/>
                </a:lnTo>
                <a:cubicBezTo>
                  <a:pt x="9405" y="1844"/>
                  <a:pt x="10089" y="1936"/>
                  <a:pt x="9610" y="2118"/>
                </a:cubicBezTo>
                <a:cubicBezTo>
                  <a:pt x="9546" y="2054"/>
                  <a:pt x="9572" y="1989"/>
                  <a:pt x="9489" y="1989"/>
                </a:cubicBezTo>
                <a:cubicBezTo>
                  <a:pt x="9454" y="1989"/>
                  <a:pt x="9400" y="2000"/>
                  <a:pt x="9313" y="2027"/>
                </a:cubicBezTo>
                <a:cubicBezTo>
                  <a:pt x="9131" y="2027"/>
                  <a:pt x="8469" y="2598"/>
                  <a:pt x="7990" y="2598"/>
                </a:cubicBezTo>
                <a:cubicBezTo>
                  <a:pt x="8081" y="2598"/>
                  <a:pt x="8172" y="2598"/>
                  <a:pt x="7990" y="2803"/>
                </a:cubicBezTo>
                <a:cubicBezTo>
                  <a:pt x="7693" y="2986"/>
                  <a:pt x="7031" y="2986"/>
                  <a:pt x="6848" y="3259"/>
                </a:cubicBezTo>
                <a:lnTo>
                  <a:pt x="6757" y="3259"/>
                </a:lnTo>
                <a:cubicBezTo>
                  <a:pt x="6552" y="3465"/>
                  <a:pt x="5981" y="3739"/>
                  <a:pt x="5890" y="3944"/>
                </a:cubicBezTo>
                <a:cubicBezTo>
                  <a:pt x="5862" y="3927"/>
                  <a:pt x="5832" y="3919"/>
                  <a:pt x="5800" y="3919"/>
                </a:cubicBezTo>
                <a:cubicBezTo>
                  <a:pt x="5618" y="3919"/>
                  <a:pt x="5369" y="4168"/>
                  <a:pt x="5136" y="4401"/>
                </a:cubicBezTo>
                <a:cubicBezTo>
                  <a:pt x="4838" y="4559"/>
                  <a:pt x="4661" y="4757"/>
                  <a:pt x="4554" y="4757"/>
                </a:cubicBezTo>
                <a:cubicBezTo>
                  <a:pt x="4521" y="4757"/>
                  <a:pt x="4496" y="4740"/>
                  <a:pt x="4474" y="4697"/>
                </a:cubicBezTo>
                <a:cubicBezTo>
                  <a:pt x="4178" y="4880"/>
                  <a:pt x="3995" y="5086"/>
                  <a:pt x="3813" y="5268"/>
                </a:cubicBezTo>
                <a:lnTo>
                  <a:pt x="3813" y="5177"/>
                </a:lnTo>
                <a:cubicBezTo>
                  <a:pt x="3333" y="5542"/>
                  <a:pt x="3242" y="5747"/>
                  <a:pt x="3128" y="5930"/>
                </a:cubicBezTo>
                <a:cubicBezTo>
                  <a:pt x="3036" y="5930"/>
                  <a:pt x="3036" y="5839"/>
                  <a:pt x="3036" y="5839"/>
                </a:cubicBezTo>
                <a:cubicBezTo>
                  <a:pt x="2763" y="6113"/>
                  <a:pt x="2557" y="6227"/>
                  <a:pt x="2466" y="6409"/>
                </a:cubicBezTo>
                <a:cubicBezTo>
                  <a:pt x="2283" y="6501"/>
                  <a:pt x="2192" y="6683"/>
                  <a:pt x="1987" y="6980"/>
                </a:cubicBezTo>
                <a:lnTo>
                  <a:pt x="1895" y="6980"/>
                </a:lnTo>
                <a:cubicBezTo>
                  <a:pt x="1895" y="6980"/>
                  <a:pt x="1804" y="6980"/>
                  <a:pt x="1713" y="7163"/>
                </a:cubicBezTo>
                <a:cubicBezTo>
                  <a:pt x="1621" y="7254"/>
                  <a:pt x="1416" y="7368"/>
                  <a:pt x="1233" y="7551"/>
                </a:cubicBezTo>
                <a:cubicBezTo>
                  <a:pt x="959" y="7939"/>
                  <a:pt x="480" y="8395"/>
                  <a:pt x="183" y="8783"/>
                </a:cubicBezTo>
                <a:lnTo>
                  <a:pt x="275" y="8783"/>
                </a:lnTo>
                <a:cubicBezTo>
                  <a:pt x="571" y="8783"/>
                  <a:pt x="959" y="8874"/>
                  <a:pt x="1233" y="8874"/>
                </a:cubicBezTo>
                <a:cubicBezTo>
                  <a:pt x="1621" y="8966"/>
                  <a:pt x="1987" y="8966"/>
                  <a:pt x="2283" y="9080"/>
                </a:cubicBezTo>
                <a:lnTo>
                  <a:pt x="3036" y="9080"/>
                </a:lnTo>
                <a:cubicBezTo>
                  <a:pt x="3128" y="9080"/>
                  <a:pt x="3333" y="8966"/>
                  <a:pt x="3424" y="8874"/>
                </a:cubicBezTo>
                <a:cubicBezTo>
                  <a:pt x="3607" y="8874"/>
                  <a:pt x="3813" y="8783"/>
                  <a:pt x="3995" y="8783"/>
                </a:cubicBezTo>
                <a:cubicBezTo>
                  <a:pt x="3242" y="8783"/>
                  <a:pt x="4086" y="8601"/>
                  <a:pt x="3698" y="8601"/>
                </a:cubicBezTo>
                <a:cubicBezTo>
                  <a:pt x="3785" y="8574"/>
                  <a:pt x="3888" y="8563"/>
                  <a:pt x="3982" y="8563"/>
                </a:cubicBezTo>
                <a:cubicBezTo>
                  <a:pt x="4209" y="8563"/>
                  <a:pt x="4388" y="8627"/>
                  <a:pt x="4178" y="8692"/>
                </a:cubicBezTo>
                <a:lnTo>
                  <a:pt x="4086" y="8692"/>
                </a:lnTo>
                <a:cubicBezTo>
                  <a:pt x="4056" y="8722"/>
                  <a:pt x="4066" y="8732"/>
                  <a:pt x="4101" y="8732"/>
                </a:cubicBezTo>
                <a:cubicBezTo>
                  <a:pt x="4170" y="8732"/>
                  <a:pt x="4338" y="8692"/>
                  <a:pt x="4474" y="8692"/>
                </a:cubicBezTo>
                <a:cubicBezTo>
                  <a:pt x="4657" y="8692"/>
                  <a:pt x="4850" y="8651"/>
                  <a:pt x="4958" y="8651"/>
                </a:cubicBezTo>
                <a:cubicBezTo>
                  <a:pt x="5012" y="8651"/>
                  <a:pt x="5045" y="8661"/>
                  <a:pt x="5045" y="8692"/>
                </a:cubicBezTo>
                <a:cubicBezTo>
                  <a:pt x="5319" y="8601"/>
                  <a:pt x="5707" y="8509"/>
                  <a:pt x="6095" y="8395"/>
                </a:cubicBezTo>
                <a:cubicBezTo>
                  <a:pt x="6369" y="8304"/>
                  <a:pt x="6757" y="8213"/>
                  <a:pt x="7122" y="8121"/>
                </a:cubicBezTo>
                <a:cubicBezTo>
                  <a:pt x="7807" y="7825"/>
                  <a:pt x="8378" y="7551"/>
                  <a:pt x="9040" y="7163"/>
                </a:cubicBezTo>
                <a:lnTo>
                  <a:pt x="8743" y="7071"/>
                </a:lnTo>
                <a:lnTo>
                  <a:pt x="9222" y="6889"/>
                </a:lnTo>
                <a:cubicBezTo>
                  <a:pt x="9260" y="6851"/>
                  <a:pt x="9298" y="6829"/>
                  <a:pt x="9310" y="6829"/>
                </a:cubicBezTo>
                <a:cubicBezTo>
                  <a:pt x="9326" y="6829"/>
                  <a:pt x="9291" y="6873"/>
                  <a:pt x="9131" y="6980"/>
                </a:cubicBezTo>
                <a:cubicBezTo>
                  <a:pt x="9313" y="6980"/>
                  <a:pt x="9519" y="6592"/>
                  <a:pt x="9519" y="6592"/>
                </a:cubicBezTo>
                <a:cubicBezTo>
                  <a:pt x="9644" y="6512"/>
                  <a:pt x="9709" y="6481"/>
                  <a:pt x="9736" y="6481"/>
                </a:cubicBezTo>
                <a:cubicBezTo>
                  <a:pt x="9770" y="6481"/>
                  <a:pt x="9743" y="6531"/>
                  <a:pt x="9701" y="6592"/>
                </a:cubicBezTo>
                <a:cubicBezTo>
                  <a:pt x="9884" y="6409"/>
                  <a:pt x="9884" y="6318"/>
                  <a:pt x="10181" y="6021"/>
                </a:cubicBezTo>
                <a:cubicBezTo>
                  <a:pt x="10242" y="5991"/>
                  <a:pt x="10282" y="5981"/>
                  <a:pt x="10309" y="5981"/>
                </a:cubicBezTo>
                <a:cubicBezTo>
                  <a:pt x="10363" y="5981"/>
                  <a:pt x="10363" y="6021"/>
                  <a:pt x="10363" y="6021"/>
                </a:cubicBezTo>
                <a:cubicBezTo>
                  <a:pt x="10363" y="6021"/>
                  <a:pt x="10402" y="5982"/>
                  <a:pt x="10455" y="5930"/>
                </a:cubicBezTo>
                <a:lnTo>
                  <a:pt x="10363" y="5930"/>
                </a:lnTo>
                <a:cubicBezTo>
                  <a:pt x="10409" y="5884"/>
                  <a:pt x="10432" y="5862"/>
                  <a:pt x="10443" y="5862"/>
                </a:cubicBezTo>
                <a:cubicBezTo>
                  <a:pt x="10455" y="5862"/>
                  <a:pt x="10455" y="5884"/>
                  <a:pt x="10455" y="5930"/>
                </a:cubicBezTo>
                <a:cubicBezTo>
                  <a:pt x="10483" y="5902"/>
                  <a:pt x="10514" y="5870"/>
                  <a:pt x="10546" y="5839"/>
                </a:cubicBezTo>
                <a:cubicBezTo>
                  <a:pt x="10660" y="5747"/>
                  <a:pt x="10843" y="5542"/>
                  <a:pt x="10934" y="5451"/>
                </a:cubicBezTo>
                <a:cubicBezTo>
                  <a:pt x="10843" y="5451"/>
                  <a:pt x="10751" y="5451"/>
                  <a:pt x="10660" y="5542"/>
                </a:cubicBezTo>
                <a:cubicBezTo>
                  <a:pt x="10792" y="5345"/>
                  <a:pt x="10923" y="5195"/>
                  <a:pt x="10884" y="5195"/>
                </a:cubicBezTo>
                <a:cubicBezTo>
                  <a:pt x="10875" y="5195"/>
                  <a:pt x="10858" y="5202"/>
                  <a:pt x="10830" y="5218"/>
                </a:cubicBezTo>
                <a:lnTo>
                  <a:pt x="10830" y="5218"/>
                </a:lnTo>
                <a:cubicBezTo>
                  <a:pt x="11047" y="5060"/>
                  <a:pt x="11436" y="4639"/>
                  <a:pt x="11596" y="4218"/>
                </a:cubicBezTo>
                <a:cubicBezTo>
                  <a:pt x="11893" y="3648"/>
                  <a:pt x="11984" y="3077"/>
                  <a:pt x="11984" y="2986"/>
                </a:cubicBezTo>
                <a:lnTo>
                  <a:pt x="11984" y="2803"/>
                </a:lnTo>
                <a:lnTo>
                  <a:pt x="11984" y="2689"/>
                </a:lnTo>
                <a:lnTo>
                  <a:pt x="12075" y="2689"/>
                </a:lnTo>
                <a:cubicBezTo>
                  <a:pt x="12075" y="2803"/>
                  <a:pt x="12075" y="2803"/>
                  <a:pt x="11984" y="2803"/>
                </a:cubicBezTo>
                <a:lnTo>
                  <a:pt x="12075" y="2894"/>
                </a:lnTo>
                <a:cubicBezTo>
                  <a:pt x="12075" y="2986"/>
                  <a:pt x="12167" y="2986"/>
                  <a:pt x="12167" y="2986"/>
                </a:cubicBezTo>
                <a:cubicBezTo>
                  <a:pt x="12167" y="2986"/>
                  <a:pt x="12258" y="2986"/>
                  <a:pt x="12258" y="3168"/>
                </a:cubicBezTo>
                <a:cubicBezTo>
                  <a:pt x="12372" y="3168"/>
                  <a:pt x="12258" y="3374"/>
                  <a:pt x="12167" y="3556"/>
                </a:cubicBezTo>
                <a:cubicBezTo>
                  <a:pt x="12075" y="3739"/>
                  <a:pt x="11893" y="3944"/>
                  <a:pt x="11893" y="4127"/>
                </a:cubicBezTo>
                <a:cubicBezTo>
                  <a:pt x="11874" y="4145"/>
                  <a:pt x="11863" y="4152"/>
                  <a:pt x="11857" y="4152"/>
                </a:cubicBezTo>
                <a:cubicBezTo>
                  <a:pt x="11831" y="4152"/>
                  <a:pt x="11874" y="4036"/>
                  <a:pt x="11801" y="4036"/>
                </a:cubicBezTo>
                <a:cubicBezTo>
                  <a:pt x="11596" y="4606"/>
                  <a:pt x="11596" y="4606"/>
                  <a:pt x="11505" y="5086"/>
                </a:cubicBezTo>
                <a:lnTo>
                  <a:pt x="11231" y="5359"/>
                </a:lnTo>
                <a:cubicBezTo>
                  <a:pt x="11281" y="5326"/>
                  <a:pt x="11316" y="5311"/>
                  <a:pt x="11338" y="5311"/>
                </a:cubicBezTo>
                <a:cubicBezTo>
                  <a:pt x="11441" y="5311"/>
                  <a:pt x="11305" y="5613"/>
                  <a:pt x="11231" y="5930"/>
                </a:cubicBezTo>
                <a:cubicBezTo>
                  <a:pt x="11322" y="5839"/>
                  <a:pt x="11413" y="5747"/>
                  <a:pt x="11505" y="5747"/>
                </a:cubicBezTo>
                <a:cubicBezTo>
                  <a:pt x="11413" y="5930"/>
                  <a:pt x="11322" y="6113"/>
                  <a:pt x="11231" y="6227"/>
                </a:cubicBezTo>
                <a:cubicBezTo>
                  <a:pt x="11198" y="6253"/>
                  <a:pt x="11175" y="6264"/>
                  <a:pt x="11158" y="6264"/>
                </a:cubicBezTo>
                <a:cubicBezTo>
                  <a:pt x="11117" y="6264"/>
                  <a:pt x="11117" y="6194"/>
                  <a:pt x="11117" y="6113"/>
                </a:cubicBezTo>
                <a:lnTo>
                  <a:pt x="11117" y="6227"/>
                </a:lnTo>
                <a:cubicBezTo>
                  <a:pt x="11069" y="6251"/>
                  <a:pt x="11033" y="6262"/>
                  <a:pt x="11009" y="6262"/>
                </a:cubicBezTo>
                <a:cubicBezTo>
                  <a:pt x="10940" y="6262"/>
                  <a:pt x="10958" y="6173"/>
                  <a:pt x="11025" y="6021"/>
                </a:cubicBezTo>
                <a:lnTo>
                  <a:pt x="11231" y="5930"/>
                </a:lnTo>
                <a:cubicBezTo>
                  <a:pt x="11231" y="5747"/>
                  <a:pt x="11231" y="5656"/>
                  <a:pt x="11117" y="5656"/>
                </a:cubicBezTo>
                <a:lnTo>
                  <a:pt x="11025" y="5747"/>
                </a:lnTo>
                <a:lnTo>
                  <a:pt x="10934" y="5839"/>
                </a:lnTo>
                <a:lnTo>
                  <a:pt x="10751" y="5930"/>
                </a:lnTo>
                <a:lnTo>
                  <a:pt x="10843" y="5930"/>
                </a:lnTo>
                <a:cubicBezTo>
                  <a:pt x="10660" y="6113"/>
                  <a:pt x="10455" y="6318"/>
                  <a:pt x="10272" y="6501"/>
                </a:cubicBezTo>
                <a:cubicBezTo>
                  <a:pt x="10089" y="6980"/>
                  <a:pt x="9975" y="7459"/>
                  <a:pt x="9405" y="8030"/>
                </a:cubicBezTo>
                <a:cubicBezTo>
                  <a:pt x="9405" y="7825"/>
                  <a:pt x="9313" y="7939"/>
                  <a:pt x="9222" y="7825"/>
                </a:cubicBezTo>
                <a:cubicBezTo>
                  <a:pt x="9519" y="7733"/>
                  <a:pt x="9610" y="7368"/>
                  <a:pt x="9884" y="7071"/>
                </a:cubicBezTo>
                <a:lnTo>
                  <a:pt x="9884" y="7071"/>
                </a:lnTo>
                <a:cubicBezTo>
                  <a:pt x="9854" y="7102"/>
                  <a:pt x="9833" y="7112"/>
                  <a:pt x="9820" y="7112"/>
                </a:cubicBezTo>
                <a:cubicBezTo>
                  <a:pt x="9793" y="7112"/>
                  <a:pt x="9793" y="7071"/>
                  <a:pt x="9793" y="7071"/>
                </a:cubicBezTo>
                <a:cubicBezTo>
                  <a:pt x="9610" y="7254"/>
                  <a:pt x="9519" y="7459"/>
                  <a:pt x="9313" y="7642"/>
                </a:cubicBezTo>
                <a:cubicBezTo>
                  <a:pt x="9313" y="7624"/>
                  <a:pt x="9310" y="7617"/>
                  <a:pt x="9303" y="7617"/>
                </a:cubicBezTo>
                <a:cubicBezTo>
                  <a:pt x="9275" y="7617"/>
                  <a:pt x="9187" y="7751"/>
                  <a:pt x="9040" y="7825"/>
                </a:cubicBezTo>
                <a:cubicBezTo>
                  <a:pt x="9222" y="7939"/>
                  <a:pt x="8651" y="8304"/>
                  <a:pt x="8469" y="8601"/>
                </a:cubicBezTo>
                <a:cubicBezTo>
                  <a:pt x="8469" y="8509"/>
                  <a:pt x="8469" y="8395"/>
                  <a:pt x="8743" y="8213"/>
                </a:cubicBezTo>
                <a:lnTo>
                  <a:pt x="8743" y="8213"/>
                </a:lnTo>
                <a:cubicBezTo>
                  <a:pt x="8263" y="8304"/>
                  <a:pt x="8469" y="8692"/>
                  <a:pt x="8081" y="8874"/>
                </a:cubicBezTo>
                <a:cubicBezTo>
                  <a:pt x="8172" y="8783"/>
                  <a:pt x="8172" y="8783"/>
                  <a:pt x="8172" y="8692"/>
                </a:cubicBezTo>
                <a:lnTo>
                  <a:pt x="8172" y="8692"/>
                </a:lnTo>
                <a:cubicBezTo>
                  <a:pt x="8172" y="8783"/>
                  <a:pt x="7990" y="8875"/>
                  <a:pt x="7898" y="8966"/>
                </a:cubicBezTo>
                <a:cubicBezTo>
                  <a:pt x="7807" y="8966"/>
                  <a:pt x="7807" y="9080"/>
                  <a:pt x="7693" y="9080"/>
                </a:cubicBezTo>
                <a:lnTo>
                  <a:pt x="7693" y="8966"/>
                </a:lnTo>
                <a:cubicBezTo>
                  <a:pt x="7602" y="9080"/>
                  <a:pt x="7510" y="9171"/>
                  <a:pt x="7419" y="9263"/>
                </a:cubicBezTo>
                <a:lnTo>
                  <a:pt x="7693" y="9833"/>
                </a:lnTo>
                <a:cubicBezTo>
                  <a:pt x="8263" y="9445"/>
                  <a:pt x="9040" y="9080"/>
                  <a:pt x="9040" y="8874"/>
                </a:cubicBezTo>
                <a:lnTo>
                  <a:pt x="9040" y="9171"/>
                </a:lnTo>
                <a:cubicBezTo>
                  <a:pt x="9131" y="8966"/>
                  <a:pt x="9222" y="8783"/>
                  <a:pt x="9405" y="8601"/>
                </a:cubicBezTo>
                <a:cubicBezTo>
                  <a:pt x="9519" y="8509"/>
                  <a:pt x="9610" y="8395"/>
                  <a:pt x="9701" y="8395"/>
                </a:cubicBezTo>
                <a:cubicBezTo>
                  <a:pt x="9519" y="8395"/>
                  <a:pt x="9610" y="8304"/>
                  <a:pt x="9701" y="8213"/>
                </a:cubicBezTo>
                <a:cubicBezTo>
                  <a:pt x="9792" y="8393"/>
                  <a:pt x="10084" y="8507"/>
                  <a:pt x="9801" y="8775"/>
                </a:cubicBezTo>
                <a:lnTo>
                  <a:pt x="9801" y="8775"/>
                </a:lnTo>
                <a:cubicBezTo>
                  <a:pt x="9896" y="8692"/>
                  <a:pt x="10098" y="8686"/>
                  <a:pt x="10363" y="8509"/>
                </a:cubicBezTo>
                <a:cubicBezTo>
                  <a:pt x="10272" y="8509"/>
                  <a:pt x="9975" y="8395"/>
                  <a:pt x="10089" y="8304"/>
                </a:cubicBezTo>
                <a:cubicBezTo>
                  <a:pt x="10546" y="8304"/>
                  <a:pt x="10363" y="8304"/>
                  <a:pt x="10843" y="8213"/>
                </a:cubicBezTo>
                <a:cubicBezTo>
                  <a:pt x="10751" y="8213"/>
                  <a:pt x="10751" y="7939"/>
                  <a:pt x="11025" y="7825"/>
                </a:cubicBezTo>
                <a:lnTo>
                  <a:pt x="11025" y="7825"/>
                </a:lnTo>
                <a:cubicBezTo>
                  <a:pt x="10934" y="7939"/>
                  <a:pt x="11117" y="8030"/>
                  <a:pt x="11025" y="8121"/>
                </a:cubicBezTo>
                <a:lnTo>
                  <a:pt x="11505" y="7642"/>
                </a:lnTo>
                <a:lnTo>
                  <a:pt x="11505" y="7642"/>
                </a:lnTo>
                <a:cubicBezTo>
                  <a:pt x="11413" y="7733"/>
                  <a:pt x="11505" y="7825"/>
                  <a:pt x="11687" y="7825"/>
                </a:cubicBezTo>
                <a:cubicBezTo>
                  <a:pt x="11596" y="7825"/>
                  <a:pt x="12167" y="7642"/>
                  <a:pt x="12258" y="7551"/>
                </a:cubicBezTo>
                <a:lnTo>
                  <a:pt x="12258" y="7551"/>
                </a:lnTo>
                <a:lnTo>
                  <a:pt x="12130" y="7615"/>
                </a:lnTo>
                <a:lnTo>
                  <a:pt x="12130" y="7615"/>
                </a:lnTo>
                <a:cubicBezTo>
                  <a:pt x="12641" y="7348"/>
                  <a:pt x="12573" y="7062"/>
                  <a:pt x="13125" y="6797"/>
                </a:cubicBezTo>
                <a:lnTo>
                  <a:pt x="13125" y="6797"/>
                </a:lnTo>
                <a:cubicBezTo>
                  <a:pt x="13125" y="6876"/>
                  <a:pt x="13058" y="7090"/>
                  <a:pt x="13271" y="7090"/>
                </a:cubicBezTo>
                <a:cubicBezTo>
                  <a:pt x="13306" y="7090"/>
                  <a:pt x="13348" y="7084"/>
                  <a:pt x="13399" y="7071"/>
                </a:cubicBezTo>
                <a:cubicBezTo>
                  <a:pt x="13513" y="6889"/>
                  <a:pt x="13787" y="6318"/>
                  <a:pt x="14358" y="6021"/>
                </a:cubicBezTo>
                <a:lnTo>
                  <a:pt x="14449" y="6021"/>
                </a:lnTo>
                <a:lnTo>
                  <a:pt x="14928" y="5747"/>
                </a:lnTo>
                <a:lnTo>
                  <a:pt x="14928" y="5747"/>
                </a:lnTo>
                <a:cubicBezTo>
                  <a:pt x="14655" y="6021"/>
                  <a:pt x="14084" y="6683"/>
                  <a:pt x="13696" y="6980"/>
                </a:cubicBezTo>
                <a:cubicBezTo>
                  <a:pt x="13833" y="6934"/>
                  <a:pt x="13856" y="6934"/>
                  <a:pt x="13893" y="6934"/>
                </a:cubicBezTo>
                <a:cubicBezTo>
                  <a:pt x="13930" y="6934"/>
                  <a:pt x="13981" y="6934"/>
                  <a:pt x="14175" y="6889"/>
                </a:cubicBezTo>
                <a:cubicBezTo>
                  <a:pt x="14241" y="6889"/>
                  <a:pt x="14105" y="6984"/>
                  <a:pt x="13989" y="7037"/>
                </a:cubicBezTo>
                <a:lnTo>
                  <a:pt x="13989" y="7037"/>
                </a:lnTo>
                <a:cubicBezTo>
                  <a:pt x="14244" y="6957"/>
                  <a:pt x="14486" y="6877"/>
                  <a:pt x="14746" y="6797"/>
                </a:cubicBezTo>
                <a:cubicBezTo>
                  <a:pt x="14655" y="6683"/>
                  <a:pt x="15316" y="6501"/>
                  <a:pt x="15225" y="6318"/>
                </a:cubicBezTo>
                <a:lnTo>
                  <a:pt x="15225" y="6318"/>
                </a:lnTo>
                <a:cubicBezTo>
                  <a:pt x="14928" y="6501"/>
                  <a:pt x="14655" y="6683"/>
                  <a:pt x="14358" y="6797"/>
                </a:cubicBezTo>
                <a:cubicBezTo>
                  <a:pt x="14267" y="6683"/>
                  <a:pt x="14746" y="6227"/>
                  <a:pt x="15408" y="6113"/>
                </a:cubicBezTo>
                <a:cubicBezTo>
                  <a:pt x="15499" y="6113"/>
                  <a:pt x="15316" y="6318"/>
                  <a:pt x="15408" y="6409"/>
                </a:cubicBezTo>
                <a:cubicBezTo>
                  <a:pt x="15408" y="6318"/>
                  <a:pt x="15887" y="6113"/>
                  <a:pt x="15978" y="6113"/>
                </a:cubicBezTo>
                <a:lnTo>
                  <a:pt x="15682" y="6318"/>
                </a:lnTo>
                <a:cubicBezTo>
                  <a:pt x="16070" y="6227"/>
                  <a:pt x="16161" y="5930"/>
                  <a:pt x="16640" y="5930"/>
                </a:cubicBezTo>
                <a:cubicBezTo>
                  <a:pt x="16701" y="5930"/>
                  <a:pt x="16762" y="5971"/>
                  <a:pt x="16796" y="5971"/>
                </a:cubicBezTo>
                <a:cubicBezTo>
                  <a:pt x="16813" y="5971"/>
                  <a:pt x="16823" y="5960"/>
                  <a:pt x="16823" y="5930"/>
                </a:cubicBezTo>
                <a:cubicBezTo>
                  <a:pt x="16823" y="5839"/>
                  <a:pt x="16640" y="5359"/>
                  <a:pt x="16823" y="5177"/>
                </a:cubicBezTo>
                <a:lnTo>
                  <a:pt x="17302" y="5177"/>
                </a:lnTo>
                <a:cubicBezTo>
                  <a:pt x="17451" y="5131"/>
                  <a:pt x="17570" y="5108"/>
                  <a:pt x="17653" y="5108"/>
                </a:cubicBezTo>
                <a:cubicBezTo>
                  <a:pt x="17736" y="5108"/>
                  <a:pt x="17782" y="5131"/>
                  <a:pt x="17782" y="5177"/>
                </a:cubicBezTo>
                <a:cubicBezTo>
                  <a:pt x="17873" y="5177"/>
                  <a:pt x="17599" y="5359"/>
                  <a:pt x="17508" y="5451"/>
                </a:cubicBezTo>
                <a:cubicBezTo>
                  <a:pt x="17302" y="5542"/>
                  <a:pt x="17211" y="5656"/>
                  <a:pt x="17211" y="5747"/>
                </a:cubicBezTo>
                <a:cubicBezTo>
                  <a:pt x="17302" y="5656"/>
                  <a:pt x="17394" y="5542"/>
                  <a:pt x="17508" y="5542"/>
                </a:cubicBezTo>
                <a:cubicBezTo>
                  <a:pt x="17508" y="5542"/>
                  <a:pt x="17370" y="5680"/>
                  <a:pt x="17433" y="5680"/>
                </a:cubicBezTo>
                <a:cubicBezTo>
                  <a:pt x="17447" y="5680"/>
                  <a:pt x="17470" y="5673"/>
                  <a:pt x="17508" y="5656"/>
                </a:cubicBezTo>
                <a:lnTo>
                  <a:pt x="17599" y="5542"/>
                </a:lnTo>
                <a:lnTo>
                  <a:pt x="17599" y="5656"/>
                </a:lnTo>
                <a:lnTo>
                  <a:pt x="17599" y="5681"/>
                </a:lnTo>
                <a:lnTo>
                  <a:pt x="17599" y="5681"/>
                </a:lnTo>
                <a:cubicBezTo>
                  <a:pt x="17622" y="5649"/>
                  <a:pt x="17652" y="5604"/>
                  <a:pt x="17690" y="5542"/>
                </a:cubicBezTo>
                <a:lnTo>
                  <a:pt x="17690" y="5542"/>
                </a:lnTo>
                <a:cubicBezTo>
                  <a:pt x="17690" y="5747"/>
                  <a:pt x="17599" y="5839"/>
                  <a:pt x="17508" y="6021"/>
                </a:cubicBezTo>
                <a:cubicBezTo>
                  <a:pt x="17599" y="6021"/>
                  <a:pt x="17599" y="6021"/>
                  <a:pt x="17690" y="6113"/>
                </a:cubicBezTo>
                <a:lnTo>
                  <a:pt x="17690" y="6592"/>
                </a:lnTo>
                <a:lnTo>
                  <a:pt x="17508" y="6592"/>
                </a:lnTo>
                <a:cubicBezTo>
                  <a:pt x="17302" y="7071"/>
                  <a:pt x="17120" y="7254"/>
                  <a:pt x="16937" y="7551"/>
                </a:cubicBezTo>
                <a:lnTo>
                  <a:pt x="16937" y="7642"/>
                </a:lnTo>
                <a:cubicBezTo>
                  <a:pt x="16783" y="7711"/>
                  <a:pt x="16641" y="7896"/>
                  <a:pt x="16619" y="7896"/>
                </a:cubicBezTo>
                <a:cubicBezTo>
                  <a:pt x="16612" y="7896"/>
                  <a:pt x="16618" y="7875"/>
                  <a:pt x="16640" y="7825"/>
                </a:cubicBezTo>
                <a:lnTo>
                  <a:pt x="16640" y="7825"/>
                </a:lnTo>
                <a:lnTo>
                  <a:pt x="16252" y="8213"/>
                </a:lnTo>
                <a:lnTo>
                  <a:pt x="16161" y="8213"/>
                </a:lnTo>
                <a:cubicBezTo>
                  <a:pt x="15978" y="8304"/>
                  <a:pt x="15796" y="8509"/>
                  <a:pt x="15590" y="8601"/>
                </a:cubicBezTo>
                <a:lnTo>
                  <a:pt x="15796" y="8783"/>
                </a:lnTo>
                <a:lnTo>
                  <a:pt x="15887" y="8692"/>
                </a:lnTo>
                <a:cubicBezTo>
                  <a:pt x="15922" y="8692"/>
                  <a:pt x="15944" y="8692"/>
                  <a:pt x="15957" y="8687"/>
                </a:cubicBezTo>
                <a:lnTo>
                  <a:pt x="15957" y="8687"/>
                </a:lnTo>
                <a:cubicBezTo>
                  <a:pt x="15930" y="8749"/>
                  <a:pt x="15887" y="8812"/>
                  <a:pt x="15887" y="8874"/>
                </a:cubicBezTo>
                <a:cubicBezTo>
                  <a:pt x="15978" y="8874"/>
                  <a:pt x="16070" y="8783"/>
                  <a:pt x="16161" y="8601"/>
                </a:cubicBezTo>
                <a:cubicBezTo>
                  <a:pt x="16252" y="8601"/>
                  <a:pt x="16366" y="8509"/>
                  <a:pt x="16458" y="8395"/>
                </a:cubicBezTo>
                <a:lnTo>
                  <a:pt x="16458" y="8395"/>
                </a:lnTo>
                <a:cubicBezTo>
                  <a:pt x="16366" y="8601"/>
                  <a:pt x="16252" y="8874"/>
                  <a:pt x="16070" y="9171"/>
                </a:cubicBezTo>
                <a:lnTo>
                  <a:pt x="16161" y="9171"/>
                </a:lnTo>
                <a:lnTo>
                  <a:pt x="16070" y="9263"/>
                </a:lnTo>
                <a:lnTo>
                  <a:pt x="16161" y="9263"/>
                </a:lnTo>
                <a:lnTo>
                  <a:pt x="16252" y="9354"/>
                </a:lnTo>
                <a:cubicBezTo>
                  <a:pt x="16458" y="9080"/>
                  <a:pt x="16732" y="8783"/>
                  <a:pt x="16937" y="8509"/>
                </a:cubicBezTo>
                <a:lnTo>
                  <a:pt x="17120" y="8395"/>
                </a:lnTo>
                <a:lnTo>
                  <a:pt x="17028" y="8395"/>
                </a:lnTo>
                <a:lnTo>
                  <a:pt x="17211" y="8213"/>
                </a:lnTo>
                <a:cubicBezTo>
                  <a:pt x="17211" y="8121"/>
                  <a:pt x="17302" y="8121"/>
                  <a:pt x="17302" y="8030"/>
                </a:cubicBezTo>
                <a:cubicBezTo>
                  <a:pt x="17690" y="7733"/>
                  <a:pt x="18261" y="7368"/>
                  <a:pt x="18649" y="7071"/>
                </a:cubicBezTo>
                <a:lnTo>
                  <a:pt x="18832" y="6889"/>
                </a:lnTo>
                <a:lnTo>
                  <a:pt x="18649" y="6980"/>
                </a:lnTo>
                <a:cubicBezTo>
                  <a:pt x="18631" y="6988"/>
                  <a:pt x="18618" y="6992"/>
                  <a:pt x="18609" y="6992"/>
                </a:cubicBezTo>
                <a:cubicBezTo>
                  <a:pt x="18540" y="6992"/>
                  <a:pt x="18768" y="6746"/>
                  <a:pt x="18732" y="6746"/>
                </a:cubicBezTo>
                <a:cubicBezTo>
                  <a:pt x="18723" y="6746"/>
                  <a:pt x="18698" y="6761"/>
                  <a:pt x="18649" y="6797"/>
                </a:cubicBezTo>
                <a:cubicBezTo>
                  <a:pt x="18740" y="6683"/>
                  <a:pt x="18832" y="6501"/>
                  <a:pt x="19014" y="6409"/>
                </a:cubicBezTo>
                <a:lnTo>
                  <a:pt x="19105" y="6318"/>
                </a:lnTo>
                <a:cubicBezTo>
                  <a:pt x="19105" y="6318"/>
                  <a:pt x="19220" y="6227"/>
                  <a:pt x="19311" y="6227"/>
                </a:cubicBezTo>
                <a:cubicBezTo>
                  <a:pt x="19402" y="6113"/>
                  <a:pt x="19494" y="6021"/>
                  <a:pt x="19585" y="5930"/>
                </a:cubicBezTo>
                <a:cubicBezTo>
                  <a:pt x="19676" y="5930"/>
                  <a:pt x="19676" y="6021"/>
                  <a:pt x="19676" y="6021"/>
                </a:cubicBezTo>
                <a:cubicBezTo>
                  <a:pt x="19676" y="6021"/>
                  <a:pt x="19402" y="6113"/>
                  <a:pt x="19311" y="6318"/>
                </a:cubicBezTo>
                <a:cubicBezTo>
                  <a:pt x="19402" y="6227"/>
                  <a:pt x="19585" y="6113"/>
                  <a:pt x="19790" y="6021"/>
                </a:cubicBezTo>
                <a:cubicBezTo>
                  <a:pt x="19882" y="5930"/>
                  <a:pt x="20064" y="5839"/>
                  <a:pt x="20155" y="5656"/>
                </a:cubicBezTo>
                <a:cubicBezTo>
                  <a:pt x="20064" y="5656"/>
                  <a:pt x="19973" y="5747"/>
                  <a:pt x="19882" y="5747"/>
                </a:cubicBezTo>
                <a:cubicBezTo>
                  <a:pt x="20064" y="5542"/>
                  <a:pt x="20247" y="5359"/>
                  <a:pt x="20543" y="5177"/>
                </a:cubicBezTo>
                <a:cubicBezTo>
                  <a:pt x="20772" y="4929"/>
                  <a:pt x="20953" y="4761"/>
                  <a:pt x="21166" y="4606"/>
                </a:cubicBezTo>
                <a:lnTo>
                  <a:pt x="20932" y="4606"/>
                </a:lnTo>
                <a:cubicBezTo>
                  <a:pt x="21023" y="4697"/>
                  <a:pt x="20726" y="4880"/>
                  <a:pt x="20361" y="5177"/>
                </a:cubicBezTo>
                <a:cubicBezTo>
                  <a:pt x="20064" y="5359"/>
                  <a:pt x="19790" y="5542"/>
                  <a:pt x="20064" y="5542"/>
                </a:cubicBezTo>
                <a:cubicBezTo>
                  <a:pt x="19676" y="5542"/>
                  <a:pt x="19402" y="5930"/>
                  <a:pt x="18923" y="6113"/>
                </a:cubicBezTo>
                <a:cubicBezTo>
                  <a:pt x="18923" y="6113"/>
                  <a:pt x="19014" y="6113"/>
                  <a:pt x="18740" y="6227"/>
                </a:cubicBezTo>
                <a:lnTo>
                  <a:pt x="18740" y="6318"/>
                </a:lnTo>
                <a:lnTo>
                  <a:pt x="18923" y="6318"/>
                </a:lnTo>
                <a:cubicBezTo>
                  <a:pt x="18832" y="6409"/>
                  <a:pt x="18444" y="6797"/>
                  <a:pt x="18261" y="6889"/>
                </a:cubicBezTo>
                <a:lnTo>
                  <a:pt x="18078" y="7071"/>
                </a:lnTo>
                <a:lnTo>
                  <a:pt x="17964" y="7071"/>
                </a:lnTo>
                <a:lnTo>
                  <a:pt x="17964" y="6980"/>
                </a:lnTo>
                <a:lnTo>
                  <a:pt x="18078" y="6889"/>
                </a:lnTo>
                <a:cubicBezTo>
                  <a:pt x="18078" y="6797"/>
                  <a:pt x="18170" y="6797"/>
                  <a:pt x="18170" y="6797"/>
                </a:cubicBezTo>
                <a:cubicBezTo>
                  <a:pt x="18250" y="6697"/>
                  <a:pt x="18189" y="6615"/>
                  <a:pt x="18235" y="6596"/>
                </a:cubicBezTo>
                <a:lnTo>
                  <a:pt x="18235" y="6596"/>
                </a:lnTo>
                <a:cubicBezTo>
                  <a:pt x="18225" y="6599"/>
                  <a:pt x="18214" y="6603"/>
                  <a:pt x="18203" y="6611"/>
                </a:cubicBezTo>
                <a:lnTo>
                  <a:pt x="18203" y="6611"/>
                </a:lnTo>
                <a:cubicBezTo>
                  <a:pt x="18261" y="6475"/>
                  <a:pt x="18261" y="6396"/>
                  <a:pt x="18261" y="6318"/>
                </a:cubicBezTo>
                <a:cubicBezTo>
                  <a:pt x="18444" y="6227"/>
                  <a:pt x="18535" y="5839"/>
                  <a:pt x="18649" y="5451"/>
                </a:cubicBezTo>
                <a:cubicBezTo>
                  <a:pt x="18740" y="5268"/>
                  <a:pt x="18832" y="4971"/>
                  <a:pt x="18832" y="4789"/>
                </a:cubicBezTo>
                <a:cubicBezTo>
                  <a:pt x="18923" y="4606"/>
                  <a:pt x="18923" y="4309"/>
                  <a:pt x="19014" y="4218"/>
                </a:cubicBezTo>
                <a:lnTo>
                  <a:pt x="19014" y="4218"/>
                </a:lnTo>
                <a:cubicBezTo>
                  <a:pt x="18649" y="4309"/>
                  <a:pt x="18352" y="4401"/>
                  <a:pt x="18078" y="4401"/>
                </a:cubicBezTo>
                <a:lnTo>
                  <a:pt x="17964" y="4606"/>
                </a:lnTo>
                <a:cubicBezTo>
                  <a:pt x="17690" y="4697"/>
                  <a:pt x="17394" y="4697"/>
                  <a:pt x="17120" y="4789"/>
                </a:cubicBezTo>
                <a:cubicBezTo>
                  <a:pt x="17028" y="4880"/>
                  <a:pt x="16823" y="4880"/>
                  <a:pt x="16732" y="4971"/>
                </a:cubicBezTo>
                <a:cubicBezTo>
                  <a:pt x="16549" y="4971"/>
                  <a:pt x="16366" y="5086"/>
                  <a:pt x="16366" y="5086"/>
                </a:cubicBezTo>
                <a:lnTo>
                  <a:pt x="16366" y="5177"/>
                </a:lnTo>
                <a:cubicBezTo>
                  <a:pt x="16070" y="5359"/>
                  <a:pt x="15499" y="5451"/>
                  <a:pt x="14928" y="5656"/>
                </a:cubicBezTo>
                <a:cubicBezTo>
                  <a:pt x="14928" y="5588"/>
                  <a:pt x="14993" y="5561"/>
                  <a:pt x="15069" y="5550"/>
                </a:cubicBezTo>
                <a:lnTo>
                  <a:pt x="15069" y="5550"/>
                </a:lnTo>
                <a:cubicBezTo>
                  <a:pt x="14371" y="5618"/>
                  <a:pt x="13840" y="6120"/>
                  <a:pt x="13308" y="6227"/>
                </a:cubicBezTo>
                <a:cubicBezTo>
                  <a:pt x="13125" y="6318"/>
                  <a:pt x="13034" y="6318"/>
                  <a:pt x="12943" y="6409"/>
                </a:cubicBezTo>
                <a:lnTo>
                  <a:pt x="12829" y="6409"/>
                </a:lnTo>
                <a:cubicBezTo>
                  <a:pt x="12737" y="6409"/>
                  <a:pt x="12555" y="6501"/>
                  <a:pt x="12463" y="6592"/>
                </a:cubicBezTo>
                <a:lnTo>
                  <a:pt x="12372" y="6501"/>
                </a:lnTo>
                <a:lnTo>
                  <a:pt x="12258" y="6592"/>
                </a:lnTo>
                <a:cubicBezTo>
                  <a:pt x="12075" y="6592"/>
                  <a:pt x="12167" y="6683"/>
                  <a:pt x="12258" y="6683"/>
                </a:cubicBezTo>
                <a:cubicBezTo>
                  <a:pt x="12258" y="6683"/>
                  <a:pt x="12167" y="6797"/>
                  <a:pt x="12075" y="6797"/>
                </a:cubicBezTo>
                <a:cubicBezTo>
                  <a:pt x="11919" y="6797"/>
                  <a:pt x="11745" y="6999"/>
                  <a:pt x="11527" y="6999"/>
                </a:cubicBezTo>
                <a:cubicBezTo>
                  <a:pt x="11490" y="6999"/>
                  <a:pt x="11452" y="6993"/>
                  <a:pt x="11413" y="6980"/>
                </a:cubicBezTo>
                <a:cubicBezTo>
                  <a:pt x="11413" y="7071"/>
                  <a:pt x="10660" y="7459"/>
                  <a:pt x="10660" y="7642"/>
                </a:cubicBezTo>
                <a:cubicBezTo>
                  <a:pt x="10660" y="7642"/>
                  <a:pt x="10546" y="7642"/>
                  <a:pt x="10660" y="7551"/>
                </a:cubicBezTo>
                <a:lnTo>
                  <a:pt x="10660" y="7551"/>
                </a:lnTo>
                <a:cubicBezTo>
                  <a:pt x="10546" y="7642"/>
                  <a:pt x="10546" y="7642"/>
                  <a:pt x="10455" y="7642"/>
                </a:cubicBezTo>
                <a:cubicBezTo>
                  <a:pt x="10660" y="7459"/>
                  <a:pt x="10843" y="7254"/>
                  <a:pt x="10934" y="7071"/>
                </a:cubicBezTo>
                <a:cubicBezTo>
                  <a:pt x="10952" y="7053"/>
                  <a:pt x="10963" y="7046"/>
                  <a:pt x="10969" y="7046"/>
                </a:cubicBezTo>
                <a:cubicBezTo>
                  <a:pt x="10992" y="7046"/>
                  <a:pt x="10934" y="7163"/>
                  <a:pt x="10934" y="7163"/>
                </a:cubicBezTo>
                <a:cubicBezTo>
                  <a:pt x="11023" y="7073"/>
                  <a:pt x="11025" y="6984"/>
                  <a:pt x="11110" y="6980"/>
                </a:cubicBezTo>
                <a:lnTo>
                  <a:pt x="11110" y="6980"/>
                </a:lnTo>
                <a:cubicBezTo>
                  <a:pt x="11103" y="7013"/>
                  <a:pt x="11088" y="7074"/>
                  <a:pt x="11056" y="7125"/>
                </a:cubicBezTo>
                <a:lnTo>
                  <a:pt x="11056" y="7125"/>
                </a:lnTo>
                <a:cubicBezTo>
                  <a:pt x="11408" y="6674"/>
                  <a:pt x="11320" y="6498"/>
                  <a:pt x="11231" y="6409"/>
                </a:cubicBezTo>
                <a:cubicBezTo>
                  <a:pt x="11413" y="6227"/>
                  <a:pt x="11505" y="6021"/>
                  <a:pt x="11505" y="5839"/>
                </a:cubicBezTo>
                <a:cubicBezTo>
                  <a:pt x="11550" y="5793"/>
                  <a:pt x="11624" y="5747"/>
                  <a:pt x="11662" y="5747"/>
                </a:cubicBezTo>
                <a:cubicBezTo>
                  <a:pt x="11699" y="5747"/>
                  <a:pt x="11699" y="5793"/>
                  <a:pt x="11596" y="5930"/>
                </a:cubicBezTo>
                <a:cubicBezTo>
                  <a:pt x="11687" y="5839"/>
                  <a:pt x="12372" y="4971"/>
                  <a:pt x="12167" y="4880"/>
                </a:cubicBezTo>
                <a:cubicBezTo>
                  <a:pt x="12258" y="4789"/>
                  <a:pt x="12372" y="4606"/>
                  <a:pt x="12372" y="4606"/>
                </a:cubicBezTo>
                <a:cubicBezTo>
                  <a:pt x="12540" y="4166"/>
                  <a:pt x="12630" y="4130"/>
                  <a:pt x="12715" y="3757"/>
                </a:cubicBezTo>
                <a:lnTo>
                  <a:pt x="12715" y="3757"/>
                </a:lnTo>
                <a:cubicBezTo>
                  <a:pt x="12701" y="3775"/>
                  <a:pt x="12680" y="3796"/>
                  <a:pt x="12646" y="3830"/>
                </a:cubicBezTo>
                <a:cubicBezTo>
                  <a:pt x="12555" y="3556"/>
                  <a:pt x="12737" y="3465"/>
                  <a:pt x="12737" y="2986"/>
                </a:cubicBezTo>
                <a:lnTo>
                  <a:pt x="12737" y="2506"/>
                </a:lnTo>
                <a:cubicBezTo>
                  <a:pt x="12646" y="2415"/>
                  <a:pt x="12646" y="2415"/>
                  <a:pt x="12555" y="2324"/>
                </a:cubicBezTo>
                <a:lnTo>
                  <a:pt x="12463" y="2232"/>
                </a:lnTo>
                <a:cubicBezTo>
                  <a:pt x="12372" y="2118"/>
                  <a:pt x="12258" y="2027"/>
                  <a:pt x="12075" y="1844"/>
                </a:cubicBezTo>
                <a:lnTo>
                  <a:pt x="12075" y="1936"/>
                </a:lnTo>
                <a:cubicBezTo>
                  <a:pt x="12075" y="2027"/>
                  <a:pt x="11984" y="2027"/>
                  <a:pt x="11984" y="2027"/>
                </a:cubicBezTo>
                <a:cubicBezTo>
                  <a:pt x="11984" y="1936"/>
                  <a:pt x="11893" y="1844"/>
                  <a:pt x="11893" y="1662"/>
                </a:cubicBezTo>
                <a:cubicBezTo>
                  <a:pt x="11893" y="1751"/>
                  <a:pt x="11871" y="1819"/>
                  <a:pt x="11835" y="1819"/>
                </a:cubicBezTo>
                <a:cubicBezTo>
                  <a:pt x="11798" y="1819"/>
                  <a:pt x="11745" y="1746"/>
                  <a:pt x="11687" y="1548"/>
                </a:cubicBezTo>
                <a:cubicBezTo>
                  <a:pt x="11801" y="1548"/>
                  <a:pt x="11801" y="1365"/>
                  <a:pt x="11687" y="1091"/>
                </a:cubicBezTo>
                <a:cubicBezTo>
                  <a:pt x="11505" y="886"/>
                  <a:pt x="11322" y="612"/>
                  <a:pt x="11231" y="406"/>
                </a:cubicBezTo>
                <a:lnTo>
                  <a:pt x="11231" y="406"/>
                </a:lnTo>
                <a:cubicBezTo>
                  <a:pt x="11259" y="471"/>
                  <a:pt x="11250" y="495"/>
                  <a:pt x="11215" y="495"/>
                </a:cubicBezTo>
                <a:cubicBezTo>
                  <a:pt x="11139" y="495"/>
                  <a:pt x="10940" y="378"/>
                  <a:pt x="10751" y="315"/>
                </a:cubicBezTo>
                <a:cubicBezTo>
                  <a:pt x="10580" y="262"/>
                  <a:pt x="10416" y="210"/>
                  <a:pt x="10344" y="210"/>
                </a:cubicBezTo>
                <a:cubicBezTo>
                  <a:pt x="10291" y="210"/>
                  <a:pt x="10286" y="238"/>
                  <a:pt x="10363" y="315"/>
                </a:cubicBezTo>
                <a:cubicBezTo>
                  <a:pt x="10089" y="132"/>
                  <a:pt x="10455" y="224"/>
                  <a:pt x="10181" y="41"/>
                </a:cubicBezTo>
                <a:cubicBezTo>
                  <a:pt x="9861" y="41"/>
                  <a:pt x="9582" y="1"/>
                  <a:pt x="92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" name="Google Shape;35;p2"/>
          <p:cNvSpPr txBox="1">
            <a:spLocks noGrp="1"/>
          </p:cNvSpPr>
          <p:nvPr>
            <p:ph type="ctrTitle"/>
          </p:nvPr>
        </p:nvSpPr>
        <p:spPr>
          <a:xfrm rot="-697704">
            <a:off x="1517934" y="1848586"/>
            <a:ext cx="4636257" cy="1945876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500">
                <a:solidFill>
                  <a:srgbClr val="434343"/>
                </a:solidFill>
                <a:latin typeface="Mansalva"/>
                <a:ea typeface="Mansalva"/>
                <a:cs typeface="Mansalva"/>
                <a:sym typeface="Mansalva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6" name="Google Shape;36;p2"/>
          <p:cNvSpPr txBox="1">
            <a:spLocks noGrp="1"/>
          </p:cNvSpPr>
          <p:nvPr>
            <p:ph type="subTitle" idx="1"/>
          </p:nvPr>
        </p:nvSpPr>
        <p:spPr>
          <a:xfrm rot="490">
            <a:off x="6390762" y="1475300"/>
            <a:ext cx="2104200" cy="7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2664327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38;p3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39" name="Google Shape;39;p3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" name="Google Shape;41;p3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42" name="Google Shape;42;p3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3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3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3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3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3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8" name="Google Shape;48;p3"/>
          <p:cNvSpPr txBox="1">
            <a:spLocks noGrp="1"/>
          </p:cNvSpPr>
          <p:nvPr>
            <p:ph type="title"/>
          </p:nvPr>
        </p:nvSpPr>
        <p:spPr>
          <a:xfrm>
            <a:off x="4595975" y="1904200"/>
            <a:ext cx="30789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9" name="Google Shape;49;p3"/>
          <p:cNvSpPr txBox="1">
            <a:spLocks noGrp="1"/>
          </p:cNvSpPr>
          <p:nvPr>
            <p:ph type="title" idx="2" hasCustomPrompt="1"/>
          </p:nvPr>
        </p:nvSpPr>
        <p:spPr>
          <a:xfrm>
            <a:off x="1117900" y="2120650"/>
            <a:ext cx="2171700" cy="145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9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0" name="Google Shape;50;p3"/>
          <p:cNvSpPr txBox="1">
            <a:spLocks noGrp="1"/>
          </p:cNvSpPr>
          <p:nvPr>
            <p:ph type="subTitle" idx="1"/>
          </p:nvPr>
        </p:nvSpPr>
        <p:spPr>
          <a:xfrm>
            <a:off x="4595975" y="2822200"/>
            <a:ext cx="30789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>
                <a:solidFill>
                  <a:srgbClr val="43434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7459083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4"/>
          <p:cNvSpPr/>
          <p:nvPr/>
        </p:nvSpPr>
        <p:spPr>
          <a:xfrm>
            <a:off x="604291" y="250805"/>
            <a:ext cx="8316000" cy="4763100"/>
          </a:xfrm>
          <a:prstGeom prst="roundRect">
            <a:avLst>
              <a:gd name="adj" fmla="val 4643"/>
            </a:avLst>
          </a:prstGeom>
          <a:solidFill>
            <a:srgbClr val="E3E3E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4"/>
          <p:cNvSpPr/>
          <p:nvPr/>
        </p:nvSpPr>
        <p:spPr>
          <a:xfrm>
            <a:off x="439175" y="199025"/>
            <a:ext cx="8409600" cy="4763100"/>
          </a:xfrm>
          <a:prstGeom prst="roundRect">
            <a:avLst>
              <a:gd name="adj" fmla="val 4643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" name="Google Shape;54;p4"/>
          <p:cNvGrpSpPr/>
          <p:nvPr/>
        </p:nvGrpSpPr>
        <p:grpSpPr>
          <a:xfrm>
            <a:off x="95162" y="199027"/>
            <a:ext cx="344001" cy="1985625"/>
            <a:chOff x="95162" y="199027"/>
            <a:chExt cx="344001" cy="1985625"/>
          </a:xfrm>
        </p:grpSpPr>
        <p:sp>
          <p:nvSpPr>
            <p:cNvPr id="55" name="Google Shape;55;p4"/>
            <p:cNvSpPr/>
            <p:nvPr/>
          </p:nvSpPr>
          <p:spPr>
            <a:xfrm>
              <a:off x="208199" y="1155322"/>
              <a:ext cx="153964" cy="1022898"/>
            </a:xfrm>
            <a:custGeom>
              <a:avLst/>
              <a:gdLst/>
              <a:ahLst/>
              <a:cxnLst/>
              <a:rect l="l" t="t" r="r" b="b"/>
              <a:pathLst>
                <a:path w="4383" h="29103" extrusionOk="0">
                  <a:moveTo>
                    <a:pt x="0" y="1"/>
                  </a:moveTo>
                  <a:lnTo>
                    <a:pt x="0" y="26546"/>
                  </a:lnTo>
                  <a:cubicBezTo>
                    <a:pt x="0" y="27779"/>
                    <a:pt x="777" y="28829"/>
                    <a:pt x="1918" y="29103"/>
                  </a:cubicBezTo>
                  <a:cubicBezTo>
                    <a:pt x="4383" y="28623"/>
                    <a:pt x="3995" y="26820"/>
                    <a:pt x="3995" y="26820"/>
                  </a:cubicBezTo>
                  <a:lnTo>
                    <a:pt x="3995" y="6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4"/>
            <p:cNvSpPr/>
            <p:nvPr/>
          </p:nvSpPr>
          <p:spPr>
            <a:xfrm>
              <a:off x="208199" y="1018141"/>
              <a:ext cx="194079" cy="1166510"/>
            </a:xfrm>
            <a:custGeom>
              <a:avLst/>
              <a:gdLst/>
              <a:ahLst/>
              <a:cxnLst/>
              <a:rect l="l" t="t" r="r" b="b"/>
              <a:pathLst>
                <a:path w="5525" h="33189" extrusionOk="0">
                  <a:moveTo>
                    <a:pt x="0" y="0"/>
                  </a:moveTo>
                  <a:lnTo>
                    <a:pt x="0" y="3904"/>
                  </a:lnTo>
                  <a:lnTo>
                    <a:pt x="3995" y="4566"/>
                  </a:lnTo>
                  <a:lnTo>
                    <a:pt x="3995" y="30723"/>
                  </a:lnTo>
                  <a:cubicBezTo>
                    <a:pt x="3995" y="30723"/>
                    <a:pt x="4383" y="32526"/>
                    <a:pt x="1918" y="33006"/>
                  </a:cubicBezTo>
                  <a:cubicBezTo>
                    <a:pt x="2192" y="33188"/>
                    <a:pt x="2488" y="33188"/>
                    <a:pt x="2762" y="33188"/>
                  </a:cubicBezTo>
                  <a:cubicBezTo>
                    <a:pt x="4292" y="33188"/>
                    <a:pt x="5524" y="31956"/>
                    <a:pt x="5524" y="30449"/>
                  </a:cubicBezTo>
                  <a:lnTo>
                    <a:pt x="5524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4"/>
            <p:cNvSpPr/>
            <p:nvPr/>
          </p:nvSpPr>
          <p:spPr>
            <a:xfrm>
              <a:off x="95162" y="329811"/>
              <a:ext cx="123508" cy="725269"/>
            </a:xfrm>
            <a:custGeom>
              <a:avLst/>
              <a:gdLst/>
              <a:ahLst/>
              <a:cxnLst/>
              <a:rect l="l" t="t" r="r" b="b"/>
              <a:pathLst>
                <a:path w="3516" h="20635" extrusionOk="0">
                  <a:moveTo>
                    <a:pt x="2762" y="0"/>
                  </a:moveTo>
                  <a:cubicBezTo>
                    <a:pt x="1233" y="0"/>
                    <a:pt x="0" y="1233"/>
                    <a:pt x="0" y="2671"/>
                  </a:cubicBezTo>
                  <a:lnTo>
                    <a:pt x="0" y="19881"/>
                  </a:lnTo>
                  <a:cubicBezTo>
                    <a:pt x="0" y="20361"/>
                    <a:pt x="365" y="20634"/>
                    <a:pt x="753" y="20634"/>
                  </a:cubicBezTo>
                  <a:cubicBezTo>
                    <a:pt x="1233" y="20634"/>
                    <a:pt x="1507" y="20361"/>
                    <a:pt x="1507" y="19881"/>
                  </a:cubicBezTo>
                  <a:lnTo>
                    <a:pt x="1507" y="2671"/>
                  </a:lnTo>
                  <a:cubicBezTo>
                    <a:pt x="1507" y="1986"/>
                    <a:pt x="2077" y="1530"/>
                    <a:pt x="2762" y="1530"/>
                  </a:cubicBezTo>
                  <a:cubicBezTo>
                    <a:pt x="3127" y="1530"/>
                    <a:pt x="3515" y="1142"/>
                    <a:pt x="3515" y="754"/>
                  </a:cubicBezTo>
                  <a:cubicBezTo>
                    <a:pt x="3515" y="274"/>
                    <a:pt x="3127" y="0"/>
                    <a:pt x="2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4"/>
            <p:cNvSpPr/>
            <p:nvPr/>
          </p:nvSpPr>
          <p:spPr>
            <a:xfrm>
              <a:off x="158495" y="329811"/>
              <a:ext cx="60173" cy="69838"/>
            </a:xfrm>
            <a:custGeom>
              <a:avLst/>
              <a:gdLst/>
              <a:ahLst/>
              <a:cxnLst/>
              <a:rect l="l" t="t" r="r" b="b"/>
              <a:pathLst>
                <a:path w="1713" h="1987" extrusionOk="0">
                  <a:moveTo>
                    <a:pt x="959" y="0"/>
                  </a:moveTo>
                  <a:cubicBezTo>
                    <a:pt x="571" y="0"/>
                    <a:pt x="274" y="92"/>
                    <a:pt x="0" y="183"/>
                  </a:cubicBezTo>
                  <a:lnTo>
                    <a:pt x="0" y="1986"/>
                  </a:lnTo>
                  <a:cubicBezTo>
                    <a:pt x="183" y="1712"/>
                    <a:pt x="571" y="1530"/>
                    <a:pt x="959" y="1530"/>
                  </a:cubicBezTo>
                  <a:cubicBezTo>
                    <a:pt x="1324" y="1530"/>
                    <a:pt x="1712" y="1142"/>
                    <a:pt x="1712" y="754"/>
                  </a:cubicBezTo>
                  <a:cubicBezTo>
                    <a:pt x="1712" y="274"/>
                    <a:pt x="1324" y="0"/>
                    <a:pt x="959" y="0"/>
                  </a:cubicBezTo>
                  <a:close/>
                </a:path>
              </a:pathLst>
            </a:custGeom>
            <a:solidFill>
              <a:srgbClr val="D582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4"/>
            <p:cNvSpPr/>
            <p:nvPr/>
          </p:nvSpPr>
          <p:spPr>
            <a:xfrm>
              <a:off x="175321" y="199027"/>
              <a:ext cx="263843" cy="926664"/>
            </a:xfrm>
            <a:custGeom>
              <a:avLst/>
              <a:gdLst/>
              <a:ahLst/>
              <a:cxnLst/>
              <a:rect l="l" t="t" r="r" b="b"/>
              <a:pathLst>
                <a:path w="7511" h="26365" extrusionOk="0">
                  <a:moveTo>
                    <a:pt x="3698" y="1"/>
                  </a:moveTo>
                  <a:cubicBezTo>
                    <a:pt x="2466" y="1"/>
                    <a:pt x="1416" y="571"/>
                    <a:pt x="754" y="1530"/>
                  </a:cubicBezTo>
                  <a:cubicBezTo>
                    <a:pt x="275" y="2101"/>
                    <a:pt x="1" y="2854"/>
                    <a:pt x="1" y="3721"/>
                  </a:cubicBezTo>
                  <a:lnTo>
                    <a:pt x="1" y="25109"/>
                  </a:lnTo>
                  <a:cubicBezTo>
                    <a:pt x="1" y="25793"/>
                    <a:pt x="480" y="26364"/>
                    <a:pt x="1142" y="26364"/>
                  </a:cubicBezTo>
                  <a:lnTo>
                    <a:pt x="6278" y="26364"/>
                  </a:lnTo>
                  <a:cubicBezTo>
                    <a:pt x="6940" y="26364"/>
                    <a:pt x="7510" y="25793"/>
                    <a:pt x="7510" y="25109"/>
                  </a:cubicBezTo>
                  <a:lnTo>
                    <a:pt x="7510" y="3721"/>
                  </a:lnTo>
                  <a:cubicBezTo>
                    <a:pt x="7510" y="2671"/>
                    <a:pt x="7031" y="1827"/>
                    <a:pt x="6369" y="1051"/>
                  </a:cubicBezTo>
                  <a:cubicBezTo>
                    <a:pt x="5707" y="389"/>
                    <a:pt x="4748" y="1"/>
                    <a:pt x="3698" y="1"/>
                  </a:cubicBezTo>
                  <a:close/>
                </a:path>
              </a:pathLst>
            </a:custGeom>
            <a:solidFill>
              <a:srgbClr val="E274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4"/>
            <p:cNvSpPr/>
            <p:nvPr/>
          </p:nvSpPr>
          <p:spPr>
            <a:xfrm>
              <a:off x="175321" y="229535"/>
              <a:ext cx="226959" cy="896156"/>
            </a:xfrm>
            <a:custGeom>
              <a:avLst/>
              <a:gdLst/>
              <a:ahLst/>
              <a:cxnLst/>
              <a:rect l="l" t="t" r="r" b="b"/>
              <a:pathLst>
                <a:path w="6461" h="25497" extrusionOk="0">
                  <a:moveTo>
                    <a:pt x="2763" y="0"/>
                  </a:moveTo>
                  <a:cubicBezTo>
                    <a:pt x="1986" y="0"/>
                    <a:pt x="1325" y="274"/>
                    <a:pt x="754" y="662"/>
                  </a:cubicBezTo>
                  <a:cubicBezTo>
                    <a:pt x="275" y="1233"/>
                    <a:pt x="1" y="1986"/>
                    <a:pt x="1" y="2853"/>
                  </a:cubicBezTo>
                  <a:lnTo>
                    <a:pt x="1" y="24241"/>
                  </a:lnTo>
                  <a:cubicBezTo>
                    <a:pt x="1" y="24925"/>
                    <a:pt x="480" y="25496"/>
                    <a:pt x="1142" y="25496"/>
                  </a:cubicBezTo>
                  <a:lnTo>
                    <a:pt x="5319" y="25496"/>
                  </a:lnTo>
                  <a:cubicBezTo>
                    <a:pt x="5981" y="25496"/>
                    <a:pt x="6460" y="24925"/>
                    <a:pt x="6460" y="24241"/>
                  </a:cubicBezTo>
                  <a:lnTo>
                    <a:pt x="6460" y="3812"/>
                  </a:lnTo>
                  <a:cubicBezTo>
                    <a:pt x="6460" y="2762"/>
                    <a:pt x="6072" y="1803"/>
                    <a:pt x="5410" y="1141"/>
                  </a:cubicBezTo>
                  <a:cubicBezTo>
                    <a:pt x="4748" y="480"/>
                    <a:pt x="3790" y="0"/>
                    <a:pt x="27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" name="Google Shape;61;p4"/>
          <p:cNvSpPr/>
          <p:nvPr/>
        </p:nvSpPr>
        <p:spPr>
          <a:xfrm>
            <a:off x="849575" y="1155675"/>
            <a:ext cx="7588800" cy="3518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62;p4"/>
          <p:cNvSpPr/>
          <p:nvPr/>
        </p:nvSpPr>
        <p:spPr>
          <a:xfrm rot="-489693">
            <a:off x="7694118" y="694336"/>
            <a:ext cx="1018159" cy="1324570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4"/>
          <p:cNvSpPr/>
          <p:nvPr/>
        </p:nvSpPr>
        <p:spPr>
          <a:xfrm rot="-6465852">
            <a:off x="7694165" y="3667983"/>
            <a:ext cx="1018064" cy="1324446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4"/>
          <p:cNvSpPr txBox="1">
            <a:spLocks noGrp="1"/>
          </p:cNvSpPr>
          <p:nvPr>
            <p:ph type="body" idx="1"/>
          </p:nvPr>
        </p:nvSpPr>
        <p:spPr>
          <a:xfrm>
            <a:off x="985625" y="1257250"/>
            <a:ext cx="73167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162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150"/>
              <a:buAutoNum type="arabicPeriod"/>
              <a:defRPr sz="1200"/>
            </a:lvl1pPr>
            <a:lvl2pPr marL="914400" lvl="1" indent="-301625">
              <a:spcBef>
                <a:spcPts val="1600"/>
              </a:spcBef>
              <a:spcAft>
                <a:spcPts val="0"/>
              </a:spcAft>
              <a:buSzPts val="1150"/>
              <a:buFont typeface="Muli"/>
              <a:buAutoNum type="alphaLcPeriod"/>
              <a:defRPr/>
            </a:lvl2pPr>
            <a:lvl3pPr marL="1371600" lvl="2" indent="-301625">
              <a:spcBef>
                <a:spcPts val="1600"/>
              </a:spcBef>
              <a:spcAft>
                <a:spcPts val="0"/>
              </a:spcAft>
              <a:buSzPts val="1150"/>
              <a:buFont typeface="Muli"/>
              <a:buAutoNum type="romanLcPeriod"/>
              <a:defRPr/>
            </a:lvl3pPr>
            <a:lvl4pPr marL="1828800" lvl="3" indent="-301625">
              <a:spcBef>
                <a:spcPts val="1600"/>
              </a:spcBef>
              <a:spcAft>
                <a:spcPts val="0"/>
              </a:spcAft>
              <a:buSzPts val="1150"/>
              <a:buFont typeface="Muli"/>
              <a:buAutoNum type="arabicPeriod"/>
              <a:defRPr/>
            </a:lvl4pPr>
            <a:lvl5pPr marL="2286000" lvl="4" indent="-301625">
              <a:spcBef>
                <a:spcPts val="1600"/>
              </a:spcBef>
              <a:spcAft>
                <a:spcPts val="0"/>
              </a:spcAft>
              <a:buSzPts val="1150"/>
              <a:buFont typeface="Muli"/>
              <a:buAutoNum type="alphaLcPeriod"/>
              <a:defRPr/>
            </a:lvl5pPr>
            <a:lvl6pPr marL="2743200" lvl="5" indent="-301625">
              <a:spcBef>
                <a:spcPts val="1600"/>
              </a:spcBef>
              <a:spcAft>
                <a:spcPts val="0"/>
              </a:spcAft>
              <a:buSzPts val="1150"/>
              <a:buFont typeface="Muli"/>
              <a:buAutoNum type="romanLcPeriod"/>
              <a:defRPr/>
            </a:lvl6pPr>
            <a:lvl7pPr marL="3200400" lvl="6" indent="-301625">
              <a:spcBef>
                <a:spcPts val="1600"/>
              </a:spcBef>
              <a:spcAft>
                <a:spcPts val="0"/>
              </a:spcAft>
              <a:buSzPts val="1150"/>
              <a:buFont typeface="Muli"/>
              <a:buAutoNum type="arabicPeriod"/>
              <a:defRPr/>
            </a:lvl7pPr>
            <a:lvl8pPr marL="3657600" lvl="7" indent="-301625">
              <a:spcBef>
                <a:spcPts val="1600"/>
              </a:spcBef>
              <a:spcAft>
                <a:spcPts val="0"/>
              </a:spcAft>
              <a:buSzPts val="1150"/>
              <a:buFont typeface="Muli"/>
              <a:buAutoNum type="alphaLcPeriod"/>
              <a:defRPr/>
            </a:lvl8pPr>
            <a:lvl9pPr marL="4114800" lvl="8" indent="-301625">
              <a:spcBef>
                <a:spcPts val="1600"/>
              </a:spcBef>
              <a:spcAft>
                <a:spcPts val="1600"/>
              </a:spcAft>
              <a:buSzPts val="1150"/>
              <a:buFont typeface="Muli"/>
              <a:buAutoNum type="romanLcPeriod"/>
              <a:defRPr/>
            </a:lvl9pPr>
          </a:lstStyle>
          <a:p>
            <a:endParaRPr/>
          </a:p>
        </p:txBody>
      </p:sp>
      <p:sp>
        <p:nvSpPr>
          <p:cNvPr id="65" name="Google Shape;65;p4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4"/>
          <p:cNvSpPr/>
          <p:nvPr/>
        </p:nvSpPr>
        <p:spPr>
          <a:xfrm rot="-9168154">
            <a:off x="377062" y="2563069"/>
            <a:ext cx="1018070" cy="1324454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686370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925">
          <p15:clr>
            <a:srgbClr val="FA7B17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" name="Google Shape;68;p5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69" name="Google Shape;69;p5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5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" name="Google Shape;71;p5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72" name="Google Shape;72;p5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5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5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5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5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5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8" name="Google Shape;78;p5"/>
          <p:cNvSpPr txBox="1">
            <a:spLocks noGrp="1"/>
          </p:cNvSpPr>
          <p:nvPr>
            <p:ph type="title"/>
          </p:nvPr>
        </p:nvSpPr>
        <p:spPr>
          <a:xfrm>
            <a:off x="1658231" y="2153125"/>
            <a:ext cx="24444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9" name="Google Shape;79;p5"/>
          <p:cNvSpPr txBox="1">
            <a:spLocks noGrp="1"/>
          </p:cNvSpPr>
          <p:nvPr>
            <p:ph type="subTitle" idx="1"/>
          </p:nvPr>
        </p:nvSpPr>
        <p:spPr>
          <a:xfrm>
            <a:off x="1658231" y="2639525"/>
            <a:ext cx="24444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43434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80" name="Google Shape;80;p5"/>
          <p:cNvSpPr txBox="1">
            <a:spLocks noGrp="1"/>
          </p:cNvSpPr>
          <p:nvPr>
            <p:ph type="title" idx="2"/>
          </p:nvPr>
        </p:nvSpPr>
        <p:spPr>
          <a:xfrm>
            <a:off x="5185319" y="2153125"/>
            <a:ext cx="24444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000"/>
              <a:buNone/>
              <a:defRPr sz="22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81" name="Google Shape;81;p5"/>
          <p:cNvSpPr txBox="1">
            <a:spLocks noGrp="1"/>
          </p:cNvSpPr>
          <p:nvPr>
            <p:ph type="subTitle" idx="3"/>
          </p:nvPr>
        </p:nvSpPr>
        <p:spPr>
          <a:xfrm>
            <a:off x="5185319" y="2639525"/>
            <a:ext cx="24444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82" name="Google Shape;82;p5"/>
          <p:cNvSpPr/>
          <p:nvPr/>
        </p:nvSpPr>
        <p:spPr>
          <a:xfrm>
            <a:off x="1056375" y="1626536"/>
            <a:ext cx="672800" cy="254525"/>
          </a:xfrm>
          <a:custGeom>
            <a:avLst/>
            <a:gdLst/>
            <a:ahLst/>
            <a:cxnLst/>
            <a:rect l="l" t="t" r="r" b="b"/>
            <a:pathLst>
              <a:path w="26912" h="10181" extrusionOk="0">
                <a:moveTo>
                  <a:pt x="11716" y="1881"/>
                </a:moveTo>
                <a:cubicBezTo>
                  <a:pt x="11714" y="1881"/>
                  <a:pt x="11686" y="1892"/>
                  <a:pt x="11647" y="1908"/>
                </a:cubicBezTo>
                <a:lnTo>
                  <a:pt x="11647" y="1908"/>
                </a:lnTo>
                <a:lnTo>
                  <a:pt x="11687" y="1895"/>
                </a:lnTo>
                <a:cubicBezTo>
                  <a:pt x="11709" y="1885"/>
                  <a:pt x="11718" y="1881"/>
                  <a:pt x="11716" y="1881"/>
                </a:cubicBezTo>
                <a:close/>
                <a:moveTo>
                  <a:pt x="11647" y="1908"/>
                </a:moveTo>
                <a:lnTo>
                  <a:pt x="11413" y="1986"/>
                </a:lnTo>
                <a:lnTo>
                  <a:pt x="11476" y="1986"/>
                </a:lnTo>
                <a:cubicBezTo>
                  <a:pt x="11529" y="1959"/>
                  <a:pt x="11596" y="1929"/>
                  <a:pt x="11647" y="1908"/>
                </a:cubicBezTo>
                <a:close/>
                <a:moveTo>
                  <a:pt x="11476" y="1986"/>
                </a:moveTo>
                <a:cubicBezTo>
                  <a:pt x="11450" y="1999"/>
                  <a:pt x="11428" y="2011"/>
                  <a:pt x="11413" y="2021"/>
                </a:cubicBezTo>
                <a:lnTo>
                  <a:pt x="11413" y="2021"/>
                </a:lnTo>
                <a:cubicBezTo>
                  <a:pt x="11440" y="2009"/>
                  <a:pt x="11470" y="1997"/>
                  <a:pt x="11504" y="1986"/>
                </a:cubicBezTo>
                <a:close/>
                <a:moveTo>
                  <a:pt x="10546" y="2374"/>
                </a:moveTo>
                <a:cubicBezTo>
                  <a:pt x="10485" y="2404"/>
                  <a:pt x="10454" y="2415"/>
                  <a:pt x="10441" y="2415"/>
                </a:cubicBezTo>
                <a:cubicBezTo>
                  <a:pt x="10414" y="2415"/>
                  <a:pt x="10454" y="2374"/>
                  <a:pt x="10454" y="2374"/>
                </a:cubicBezTo>
                <a:close/>
                <a:moveTo>
                  <a:pt x="17690" y="2465"/>
                </a:moveTo>
                <a:cubicBezTo>
                  <a:pt x="17720" y="2465"/>
                  <a:pt x="17751" y="2465"/>
                  <a:pt x="17781" y="2466"/>
                </a:cubicBezTo>
                <a:lnTo>
                  <a:pt x="17781" y="2466"/>
                </a:lnTo>
                <a:cubicBezTo>
                  <a:pt x="17781" y="2466"/>
                  <a:pt x="17781" y="2466"/>
                  <a:pt x="17781" y="2465"/>
                </a:cubicBezTo>
                <a:close/>
                <a:moveTo>
                  <a:pt x="17507" y="2465"/>
                </a:moveTo>
                <a:cubicBezTo>
                  <a:pt x="17393" y="2465"/>
                  <a:pt x="17393" y="2465"/>
                  <a:pt x="17302" y="2557"/>
                </a:cubicBezTo>
                <a:lnTo>
                  <a:pt x="17507" y="2465"/>
                </a:lnTo>
                <a:close/>
                <a:moveTo>
                  <a:pt x="14229" y="2741"/>
                </a:moveTo>
                <a:lnTo>
                  <a:pt x="14229" y="2741"/>
                </a:lnTo>
                <a:cubicBezTo>
                  <a:pt x="14232" y="2867"/>
                  <a:pt x="14295" y="2973"/>
                  <a:pt x="14358" y="3036"/>
                </a:cubicBezTo>
                <a:cubicBezTo>
                  <a:pt x="14310" y="2942"/>
                  <a:pt x="14263" y="2841"/>
                  <a:pt x="14229" y="2741"/>
                </a:cubicBezTo>
                <a:close/>
                <a:moveTo>
                  <a:pt x="26158" y="1712"/>
                </a:moveTo>
                <a:cubicBezTo>
                  <a:pt x="26250" y="1803"/>
                  <a:pt x="26250" y="1895"/>
                  <a:pt x="26250" y="1986"/>
                </a:cubicBezTo>
                <a:lnTo>
                  <a:pt x="26158" y="1986"/>
                </a:lnTo>
                <a:cubicBezTo>
                  <a:pt x="26067" y="2077"/>
                  <a:pt x="26067" y="2077"/>
                  <a:pt x="25953" y="2191"/>
                </a:cubicBezTo>
                <a:cubicBezTo>
                  <a:pt x="25862" y="2374"/>
                  <a:pt x="25770" y="2557"/>
                  <a:pt x="25588" y="2762"/>
                </a:cubicBezTo>
                <a:cubicBezTo>
                  <a:pt x="25496" y="2945"/>
                  <a:pt x="25291" y="3036"/>
                  <a:pt x="25200" y="3127"/>
                </a:cubicBezTo>
                <a:cubicBezTo>
                  <a:pt x="25108" y="2945"/>
                  <a:pt x="25108" y="2762"/>
                  <a:pt x="25200" y="2557"/>
                </a:cubicBezTo>
                <a:lnTo>
                  <a:pt x="25200" y="2557"/>
                </a:lnTo>
                <a:cubicBezTo>
                  <a:pt x="25153" y="2604"/>
                  <a:pt x="25106" y="2657"/>
                  <a:pt x="25071" y="2657"/>
                </a:cubicBezTo>
                <a:cubicBezTo>
                  <a:pt x="25038" y="2657"/>
                  <a:pt x="25017" y="2609"/>
                  <a:pt x="25017" y="2465"/>
                </a:cubicBezTo>
                <a:cubicBezTo>
                  <a:pt x="25108" y="2374"/>
                  <a:pt x="25200" y="2191"/>
                  <a:pt x="25382" y="2077"/>
                </a:cubicBezTo>
                <a:cubicBezTo>
                  <a:pt x="25496" y="1895"/>
                  <a:pt x="25679" y="1895"/>
                  <a:pt x="25770" y="1803"/>
                </a:cubicBezTo>
                <a:lnTo>
                  <a:pt x="25862" y="1803"/>
                </a:lnTo>
                <a:cubicBezTo>
                  <a:pt x="25862" y="1803"/>
                  <a:pt x="25953" y="1803"/>
                  <a:pt x="25953" y="1712"/>
                </a:cubicBezTo>
                <a:close/>
                <a:moveTo>
                  <a:pt x="4177" y="3424"/>
                </a:moveTo>
                <a:lnTo>
                  <a:pt x="4086" y="3515"/>
                </a:lnTo>
                <a:cubicBezTo>
                  <a:pt x="4086" y="3515"/>
                  <a:pt x="4177" y="3515"/>
                  <a:pt x="4177" y="3424"/>
                </a:cubicBezTo>
                <a:close/>
                <a:moveTo>
                  <a:pt x="5365" y="2465"/>
                </a:moveTo>
                <a:cubicBezTo>
                  <a:pt x="5286" y="2623"/>
                  <a:pt x="5198" y="2792"/>
                  <a:pt x="5045" y="2945"/>
                </a:cubicBezTo>
                <a:cubicBezTo>
                  <a:pt x="4748" y="3219"/>
                  <a:pt x="4474" y="3515"/>
                  <a:pt x="4269" y="3515"/>
                </a:cubicBezTo>
                <a:cubicBezTo>
                  <a:pt x="4086" y="3607"/>
                  <a:pt x="4177" y="3607"/>
                  <a:pt x="4177" y="3607"/>
                </a:cubicBezTo>
                <a:lnTo>
                  <a:pt x="4269" y="3607"/>
                </a:lnTo>
                <a:lnTo>
                  <a:pt x="4177" y="3698"/>
                </a:lnTo>
                <a:lnTo>
                  <a:pt x="4086" y="3698"/>
                </a:lnTo>
                <a:cubicBezTo>
                  <a:pt x="3995" y="3698"/>
                  <a:pt x="3995" y="3607"/>
                  <a:pt x="4086" y="3607"/>
                </a:cubicBezTo>
                <a:lnTo>
                  <a:pt x="4086" y="3515"/>
                </a:lnTo>
                <a:cubicBezTo>
                  <a:pt x="4086" y="3515"/>
                  <a:pt x="4086" y="3424"/>
                  <a:pt x="4177" y="3424"/>
                </a:cubicBezTo>
                <a:cubicBezTo>
                  <a:pt x="4177" y="3333"/>
                  <a:pt x="4269" y="3127"/>
                  <a:pt x="4383" y="3127"/>
                </a:cubicBezTo>
                <a:cubicBezTo>
                  <a:pt x="4565" y="2945"/>
                  <a:pt x="4839" y="2762"/>
                  <a:pt x="5045" y="2557"/>
                </a:cubicBezTo>
                <a:cubicBezTo>
                  <a:pt x="5136" y="2557"/>
                  <a:pt x="5227" y="2465"/>
                  <a:pt x="5319" y="2465"/>
                </a:cubicBezTo>
                <a:close/>
                <a:moveTo>
                  <a:pt x="24355" y="3333"/>
                </a:moveTo>
                <a:lnTo>
                  <a:pt x="24355" y="3333"/>
                </a:lnTo>
                <a:cubicBezTo>
                  <a:pt x="24446" y="3424"/>
                  <a:pt x="24446" y="3515"/>
                  <a:pt x="24538" y="3698"/>
                </a:cubicBezTo>
                <a:lnTo>
                  <a:pt x="24446" y="3698"/>
                </a:lnTo>
                <a:cubicBezTo>
                  <a:pt x="24446" y="3607"/>
                  <a:pt x="24355" y="3424"/>
                  <a:pt x="24355" y="3333"/>
                </a:cubicBezTo>
                <a:close/>
                <a:moveTo>
                  <a:pt x="25770" y="3789"/>
                </a:moveTo>
                <a:lnTo>
                  <a:pt x="25679" y="3903"/>
                </a:lnTo>
                <a:cubicBezTo>
                  <a:pt x="25679" y="3789"/>
                  <a:pt x="25679" y="3789"/>
                  <a:pt x="25770" y="3789"/>
                </a:cubicBezTo>
                <a:close/>
                <a:moveTo>
                  <a:pt x="18675" y="3991"/>
                </a:moveTo>
                <a:cubicBezTo>
                  <a:pt x="18629" y="3993"/>
                  <a:pt x="18583" y="3995"/>
                  <a:pt x="18535" y="3995"/>
                </a:cubicBezTo>
                <a:lnTo>
                  <a:pt x="18831" y="3995"/>
                </a:lnTo>
                <a:cubicBezTo>
                  <a:pt x="18800" y="3995"/>
                  <a:pt x="18743" y="3995"/>
                  <a:pt x="18675" y="3991"/>
                </a:cubicBezTo>
                <a:close/>
                <a:moveTo>
                  <a:pt x="4221" y="4359"/>
                </a:moveTo>
                <a:cubicBezTo>
                  <a:pt x="4236" y="4360"/>
                  <a:pt x="4252" y="4360"/>
                  <a:pt x="4269" y="4360"/>
                </a:cubicBezTo>
                <a:cubicBezTo>
                  <a:pt x="4252" y="4360"/>
                  <a:pt x="4236" y="4360"/>
                  <a:pt x="4221" y="4359"/>
                </a:cubicBezTo>
                <a:close/>
                <a:moveTo>
                  <a:pt x="24812" y="4748"/>
                </a:moveTo>
                <a:lnTo>
                  <a:pt x="24812" y="4748"/>
                </a:lnTo>
                <a:cubicBezTo>
                  <a:pt x="24538" y="4839"/>
                  <a:pt x="24355" y="4839"/>
                  <a:pt x="24150" y="4839"/>
                </a:cubicBezTo>
                <a:cubicBezTo>
                  <a:pt x="24058" y="4793"/>
                  <a:pt x="24013" y="4771"/>
                  <a:pt x="23990" y="4771"/>
                </a:cubicBezTo>
                <a:cubicBezTo>
                  <a:pt x="23967" y="4771"/>
                  <a:pt x="23967" y="4793"/>
                  <a:pt x="23967" y="4839"/>
                </a:cubicBezTo>
                <a:cubicBezTo>
                  <a:pt x="24047" y="4866"/>
                  <a:pt x="24137" y="4877"/>
                  <a:pt x="24229" y="4877"/>
                </a:cubicBezTo>
                <a:cubicBezTo>
                  <a:pt x="24451" y="4877"/>
                  <a:pt x="24682" y="4812"/>
                  <a:pt x="24812" y="4748"/>
                </a:cubicBezTo>
                <a:close/>
                <a:moveTo>
                  <a:pt x="19585" y="6551"/>
                </a:moveTo>
                <a:lnTo>
                  <a:pt x="19437" y="6579"/>
                </a:lnTo>
                <a:lnTo>
                  <a:pt x="19437" y="6579"/>
                </a:lnTo>
                <a:cubicBezTo>
                  <a:pt x="19456" y="6570"/>
                  <a:pt x="19475" y="6560"/>
                  <a:pt x="19493" y="6551"/>
                </a:cubicBezTo>
                <a:close/>
                <a:moveTo>
                  <a:pt x="19629" y="6631"/>
                </a:moveTo>
                <a:cubicBezTo>
                  <a:pt x="19522" y="6638"/>
                  <a:pt x="19440" y="6642"/>
                  <a:pt x="19402" y="6642"/>
                </a:cubicBezTo>
                <a:cubicBezTo>
                  <a:pt x="19537" y="6642"/>
                  <a:pt x="19605" y="6642"/>
                  <a:pt x="19629" y="6631"/>
                </a:cubicBezTo>
                <a:close/>
                <a:moveTo>
                  <a:pt x="13696" y="6642"/>
                </a:moveTo>
                <a:cubicBezTo>
                  <a:pt x="13686" y="6648"/>
                  <a:pt x="13679" y="6654"/>
                  <a:pt x="13674" y="6659"/>
                </a:cubicBezTo>
                <a:lnTo>
                  <a:pt x="13674" y="6659"/>
                </a:lnTo>
                <a:cubicBezTo>
                  <a:pt x="13713" y="6653"/>
                  <a:pt x="13751" y="6648"/>
                  <a:pt x="13787" y="6642"/>
                </a:cubicBezTo>
                <a:close/>
                <a:moveTo>
                  <a:pt x="14175" y="6642"/>
                </a:moveTo>
                <a:cubicBezTo>
                  <a:pt x="14226" y="6655"/>
                  <a:pt x="14273" y="6661"/>
                  <a:pt x="14317" y="6663"/>
                </a:cubicBezTo>
                <a:lnTo>
                  <a:pt x="14317" y="6663"/>
                </a:lnTo>
                <a:cubicBezTo>
                  <a:pt x="14332" y="6657"/>
                  <a:pt x="14346" y="6650"/>
                  <a:pt x="14358" y="6642"/>
                </a:cubicBezTo>
                <a:close/>
                <a:moveTo>
                  <a:pt x="18253" y="7024"/>
                </a:moveTo>
                <a:cubicBezTo>
                  <a:pt x="18201" y="7028"/>
                  <a:pt x="18142" y="7030"/>
                  <a:pt x="18078" y="7030"/>
                </a:cubicBezTo>
                <a:lnTo>
                  <a:pt x="18261" y="7030"/>
                </a:lnTo>
                <a:cubicBezTo>
                  <a:pt x="18258" y="7028"/>
                  <a:pt x="18256" y="7026"/>
                  <a:pt x="18253" y="7024"/>
                </a:cubicBezTo>
                <a:close/>
                <a:moveTo>
                  <a:pt x="9222" y="7213"/>
                </a:moveTo>
                <a:cubicBezTo>
                  <a:pt x="9227" y="7214"/>
                  <a:pt x="9232" y="7215"/>
                  <a:pt x="9238" y="7217"/>
                </a:cubicBezTo>
                <a:lnTo>
                  <a:pt x="9238" y="7217"/>
                </a:lnTo>
                <a:cubicBezTo>
                  <a:pt x="9233" y="7214"/>
                  <a:pt x="9228" y="7213"/>
                  <a:pt x="9222" y="7213"/>
                </a:cubicBezTo>
                <a:close/>
                <a:moveTo>
                  <a:pt x="8948" y="7327"/>
                </a:moveTo>
                <a:cubicBezTo>
                  <a:pt x="8923" y="7327"/>
                  <a:pt x="8909" y="7336"/>
                  <a:pt x="8903" y="7349"/>
                </a:cubicBezTo>
                <a:lnTo>
                  <a:pt x="8903" y="7349"/>
                </a:lnTo>
                <a:lnTo>
                  <a:pt x="8948" y="7327"/>
                </a:lnTo>
                <a:close/>
                <a:moveTo>
                  <a:pt x="10546" y="7510"/>
                </a:moveTo>
                <a:lnTo>
                  <a:pt x="10454" y="7601"/>
                </a:lnTo>
                <a:lnTo>
                  <a:pt x="10454" y="7510"/>
                </a:lnTo>
                <a:close/>
                <a:moveTo>
                  <a:pt x="5410" y="7784"/>
                </a:moveTo>
                <a:cubicBezTo>
                  <a:pt x="5396" y="7784"/>
                  <a:pt x="5377" y="7786"/>
                  <a:pt x="5353" y="7791"/>
                </a:cubicBezTo>
                <a:lnTo>
                  <a:pt x="5353" y="7791"/>
                </a:lnTo>
                <a:lnTo>
                  <a:pt x="5410" y="7784"/>
                </a:lnTo>
                <a:close/>
                <a:moveTo>
                  <a:pt x="9239" y="7892"/>
                </a:moveTo>
                <a:lnTo>
                  <a:pt x="9239" y="7892"/>
                </a:lnTo>
                <a:cubicBezTo>
                  <a:pt x="9204" y="7896"/>
                  <a:pt x="9168" y="7898"/>
                  <a:pt x="9131" y="7898"/>
                </a:cubicBezTo>
                <a:cubicBezTo>
                  <a:pt x="9198" y="7898"/>
                  <a:pt x="9228" y="7898"/>
                  <a:pt x="9239" y="7892"/>
                </a:cubicBezTo>
                <a:close/>
                <a:moveTo>
                  <a:pt x="5258" y="8377"/>
                </a:moveTo>
                <a:cubicBezTo>
                  <a:pt x="5319" y="8377"/>
                  <a:pt x="5167" y="8468"/>
                  <a:pt x="5227" y="8468"/>
                </a:cubicBezTo>
                <a:lnTo>
                  <a:pt x="5319" y="8468"/>
                </a:lnTo>
                <a:cubicBezTo>
                  <a:pt x="5136" y="8560"/>
                  <a:pt x="4954" y="8651"/>
                  <a:pt x="4748" y="8742"/>
                </a:cubicBezTo>
                <a:lnTo>
                  <a:pt x="4565" y="8742"/>
                </a:lnTo>
                <a:lnTo>
                  <a:pt x="4086" y="8834"/>
                </a:lnTo>
                <a:cubicBezTo>
                  <a:pt x="4177" y="8742"/>
                  <a:pt x="4383" y="8651"/>
                  <a:pt x="4565" y="8468"/>
                </a:cubicBezTo>
                <a:lnTo>
                  <a:pt x="4954" y="8468"/>
                </a:lnTo>
                <a:cubicBezTo>
                  <a:pt x="5144" y="8400"/>
                  <a:pt x="5227" y="8377"/>
                  <a:pt x="5258" y="8377"/>
                </a:cubicBezTo>
                <a:close/>
                <a:moveTo>
                  <a:pt x="1986" y="9222"/>
                </a:moveTo>
                <a:lnTo>
                  <a:pt x="1895" y="9313"/>
                </a:lnTo>
                <a:cubicBezTo>
                  <a:pt x="1837" y="9313"/>
                  <a:pt x="1584" y="9350"/>
                  <a:pt x="1338" y="9377"/>
                </a:cubicBezTo>
                <a:lnTo>
                  <a:pt x="1338" y="9377"/>
                </a:lnTo>
                <a:lnTo>
                  <a:pt x="1416" y="9222"/>
                </a:lnTo>
                <a:cubicBezTo>
                  <a:pt x="1416" y="9222"/>
                  <a:pt x="1530" y="9222"/>
                  <a:pt x="1530" y="9313"/>
                </a:cubicBezTo>
                <a:cubicBezTo>
                  <a:pt x="1712" y="9222"/>
                  <a:pt x="1804" y="9222"/>
                  <a:pt x="1986" y="9222"/>
                </a:cubicBezTo>
                <a:close/>
                <a:moveTo>
                  <a:pt x="1324" y="9222"/>
                </a:moveTo>
                <a:lnTo>
                  <a:pt x="1324" y="9378"/>
                </a:lnTo>
                <a:lnTo>
                  <a:pt x="1324" y="9378"/>
                </a:lnTo>
                <a:cubicBezTo>
                  <a:pt x="1188" y="9393"/>
                  <a:pt x="1055" y="9404"/>
                  <a:pt x="959" y="9404"/>
                </a:cubicBezTo>
                <a:cubicBezTo>
                  <a:pt x="1050" y="9313"/>
                  <a:pt x="1233" y="9313"/>
                  <a:pt x="1324" y="9222"/>
                </a:cubicBezTo>
                <a:close/>
                <a:moveTo>
                  <a:pt x="5707" y="0"/>
                </a:moveTo>
                <a:cubicBezTo>
                  <a:pt x="5319" y="0"/>
                  <a:pt x="5045" y="91"/>
                  <a:pt x="4748" y="91"/>
                </a:cubicBezTo>
                <a:cubicBezTo>
                  <a:pt x="4474" y="183"/>
                  <a:pt x="4177" y="274"/>
                  <a:pt x="3904" y="365"/>
                </a:cubicBezTo>
                <a:cubicBezTo>
                  <a:pt x="4008" y="339"/>
                  <a:pt x="4068" y="328"/>
                  <a:pt x="4095" y="328"/>
                </a:cubicBezTo>
                <a:cubicBezTo>
                  <a:pt x="4157" y="328"/>
                  <a:pt x="4059" y="384"/>
                  <a:pt x="3944" y="455"/>
                </a:cubicBezTo>
                <a:lnTo>
                  <a:pt x="3944" y="455"/>
                </a:lnTo>
                <a:cubicBezTo>
                  <a:pt x="3944" y="449"/>
                  <a:pt x="3943" y="445"/>
                  <a:pt x="3940" y="445"/>
                </a:cubicBezTo>
                <a:cubicBezTo>
                  <a:pt x="3935" y="445"/>
                  <a:pt x="3923" y="455"/>
                  <a:pt x="3904" y="480"/>
                </a:cubicBezTo>
                <a:cubicBezTo>
                  <a:pt x="3917" y="471"/>
                  <a:pt x="3931" y="463"/>
                  <a:pt x="3944" y="455"/>
                </a:cubicBezTo>
                <a:lnTo>
                  <a:pt x="3944" y="455"/>
                </a:lnTo>
                <a:cubicBezTo>
                  <a:pt x="3942" y="484"/>
                  <a:pt x="3904" y="571"/>
                  <a:pt x="3904" y="571"/>
                </a:cubicBezTo>
                <a:cubicBezTo>
                  <a:pt x="3607" y="662"/>
                  <a:pt x="3333" y="753"/>
                  <a:pt x="3036" y="845"/>
                </a:cubicBezTo>
                <a:cubicBezTo>
                  <a:pt x="3036" y="936"/>
                  <a:pt x="2762" y="1141"/>
                  <a:pt x="2557" y="1324"/>
                </a:cubicBezTo>
                <a:cubicBezTo>
                  <a:pt x="2374" y="1415"/>
                  <a:pt x="2192" y="1621"/>
                  <a:pt x="2192" y="1712"/>
                </a:cubicBezTo>
                <a:cubicBezTo>
                  <a:pt x="2283" y="1621"/>
                  <a:pt x="2374" y="1507"/>
                  <a:pt x="2466" y="1415"/>
                </a:cubicBezTo>
                <a:lnTo>
                  <a:pt x="2466" y="1415"/>
                </a:lnTo>
                <a:cubicBezTo>
                  <a:pt x="2413" y="1533"/>
                  <a:pt x="2421" y="1583"/>
                  <a:pt x="2476" y="1583"/>
                </a:cubicBezTo>
                <a:cubicBezTo>
                  <a:pt x="2516" y="1583"/>
                  <a:pt x="2583" y="1555"/>
                  <a:pt x="2671" y="1507"/>
                </a:cubicBezTo>
                <a:lnTo>
                  <a:pt x="3128" y="1507"/>
                </a:lnTo>
                <a:cubicBezTo>
                  <a:pt x="3242" y="1415"/>
                  <a:pt x="3516" y="1233"/>
                  <a:pt x="3812" y="1233"/>
                </a:cubicBezTo>
                <a:cubicBezTo>
                  <a:pt x="4086" y="1141"/>
                  <a:pt x="4383" y="1050"/>
                  <a:pt x="4657" y="753"/>
                </a:cubicBezTo>
                <a:cubicBezTo>
                  <a:pt x="4839" y="753"/>
                  <a:pt x="4565" y="845"/>
                  <a:pt x="4657" y="845"/>
                </a:cubicBezTo>
                <a:cubicBezTo>
                  <a:pt x="4748" y="753"/>
                  <a:pt x="5045" y="662"/>
                  <a:pt x="5319" y="662"/>
                </a:cubicBezTo>
                <a:lnTo>
                  <a:pt x="5615" y="662"/>
                </a:lnTo>
                <a:cubicBezTo>
                  <a:pt x="5707" y="662"/>
                  <a:pt x="5798" y="662"/>
                  <a:pt x="5798" y="753"/>
                </a:cubicBezTo>
                <a:cubicBezTo>
                  <a:pt x="5981" y="753"/>
                  <a:pt x="5981" y="845"/>
                  <a:pt x="5981" y="1050"/>
                </a:cubicBezTo>
                <a:cubicBezTo>
                  <a:pt x="5981" y="1141"/>
                  <a:pt x="5981" y="1233"/>
                  <a:pt x="5889" y="1415"/>
                </a:cubicBezTo>
                <a:cubicBezTo>
                  <a:pt x="5524" y="1621"/>
                  <a:pt x="5136" y="1712"/>
                  <a:pt x="4748" y="1895"/>
                </a:cubicBezTo>
                <a:cubicBezTo>
                  <a:pt x="4269" y="2191"/>
                  <a:pt x="3698" y="2465"/>
                  <a:pt x="3424" y="3036"/>
                </a:cubicBezTo>
                <a:cubicBezTo>
                  <a:pt x="3424" y="3036"/>
                  <a:pt x="3470" y="3013"/>
                  <a:pt x="3504" y="3013"/>
                </a:cubicBezTo>
                <a:cubicBezTo>
                  <a:pt x="3538" y="3013"/>
                  <a:pt x="3561" y="3036"/>
                  <a:pt x="3516" y="3127"/>
                </a:cubicBezTo>
                <a:cubicBezTo>
                  <a:pt x="3424" y="3219"/>
                  <a:pt x="3333" y="3424"/>
                  <a:pt x="3242" y="3607"/>
                </a:cubicBezTo>
                <a:cubicBezTo>
                  <a:pt x="3242" y="3698"/>
                  <a:pt x="3242" y="3903"/>
                  <a:pt x="3333" y="4086"/>
                </a:cubicBezTo>
                <a:cubicBezTo>
                  <a:pt x="3424" y="4269"/>
                  <a:pt x="3516" y="4269"/>
                  <a:pt x="3698" y="4269"/>
                </a:cubicBezTo>
                <a:cubicBezTo>
                  <a:pt x="3807" y="4269"/>
                  <a:pt x="3895" y="4352"/>
                  <a:pt x="4221" y="4359"/>
                </a:cubicBezTo>
                <a:lnTo>
                  <a:pt x="4221" y="4359"/>
                </a:lnTo>
                <a:cubicBezTo>
                  <a:pt x="4153" y="4357"/>
                  <a:pt x="4119" y="4343"/>
                  <a:pt x="4269" y="4269"/>
                </a:cubicBezTo>
                <a:cubicBezTo>
                  <a:pt x="4383" y="4269"/>
                  <a:pt x="4474" y="4269"/>
                  <a:pt x="4565" y="4177"/>
                </a:cubicBezTo>
                <a:lnTo>
                  <a:pt x="4748" y="4086"/>
                </a:lnTo>
                <a:lnTo>
                  <a:pt x="5045" y="3789"/>
                </a:lnTo>
                <a:cubicBezTo>
                  <a:pt x="5227" y="3607"/>
                  <a:pt x="5524" y="3424"/>
                  <a:pt x="5615" y="3219"/>
                </a:cubicBezTo>
                <a:cubicBezTo>
                  <a:pt x="5981" y="2853"/>
                  <a:pt x="6186" y="2465"/>
                  <a:pt x="6369" y="1986"/>
                </a:cubicBezTo>
                <a:cubicBezTo>
                  <a:pt x="6460" y="1986"/>
                  <a:pt x="6551" y="1986"/>
                  <a:pt x="6665" y="1895"/>
                </a:cubicBezTo>
                <a:lnTo>
                  <a:pt x="6551" y="1895"/>
                </a:lnTo>
                <a:cubicBezTo>
                  <a:pt x="6939" y="1712"/>
                  <a:pt x="7122" y="1712"/>
                  <a:pt x="7236" y="1712"/>
                </a:cubicBezTo>
                <a:cubicBezTo>
                  <a:pt x="7419" y="1621"/>
                  <a:pt x="7601" y="1621"/>
                  <a:pt x="7989" y="1621"/>
                </a:cubicBezTo>
                <a:cubicBezTo>
                  <a:pt x="8081" y="1564"/>
                  <a:pt x="8178" y="1535"/>
                  <a:pt x="8275" y="1535"/>
                </a:cubicBezTo>
                <a:cubicBezTo>
                  <a:pt x="8372" y="1535"/>
                  <a:pt x="8469" y="1564"/>
                  <a:pt x="8560" y="1621"/>
                </a:cubicBezTo>
                <a:cubicBezTo>
                  <a:pt x="8469" y="1621"/>
                  <a:pt x="8560" y="1621"/>
                  <a:pt x="8651" y="1712"/>
                </a:cubicBezTo>
                <a:cubicBezTo>
                  <a:pt x="8651" y="1712"/>
                  <a:pt x="8743" y="1803"/>
                  <a:pt x="8651" y="1803"/>
                </a:cubicBezTo>
                <a:cubicBezTo>
                  <a:pt x="8948" y="1895"/>
                  <a:pt x="9039" y="1895"/>
                  <a:pt x="9039" y="1895"/>
                </a:cubicBezTo>
                <a:cubicBezTo>
                  <a:pt x="9131" y="1986"/>
                  <a:pt x="9222" y="1895"/>
                  <a:pt x="9404" y="2077"/>
                </a:cubicBezTo>
                <a:cubicBezTo>
                  <a:pt x="9404" y="2191"/>
                  <a:pt x="9404" y="2191"/>
                  <a:pt x="9313" y="2283"/>
                </a:cubicBezTo>
                <a:cubicBezTo>
                  <a:pt x="9404" y="2283"/>
                  <a:pt x="9404" y="2374"/>
                  <a:pt x="9519" y="2374"/>
                </a:cubicBezTo>
                <a:lnTo>
                  <a:pt x="9519" y="2762"/>
                </a:lnTo>
                <a:cubicBezTo>
                  <a:pt x="9519" y="2653"/>
                  <a:pt x="9487" y="2628"/>
                  <a:pt x="9456" y="2628"/>
                </a:cubicBezTo>
                <a:cubicBezTo>
                  <a:pt x="9430" y="2628"/>
                  <a:pt x="9404" y="2648"/>
                  <a:pt x="9404" y="2648"/>
                </a:cubicBezTo>
                <a:cubicBezTo>
                  <a:pt x="9365" y="2697"/>
                  <a:pt x="9343" y="2725"/>
                  <a:pt x="9330" y="2725"/>
                </a:cubicBezTo>
                <a:cubicBezTo>
                  <a:pt x="9313" y="2725"/>
                  <a:pt x="9313" y="2674"/>
                  <a:pt x="9313" y="2557"/>
                </a:cubicBezTo>
                <a:cubicBezTo>
                  <a:pt x="9222" y="2762"/>
                  <a:pt x="9131" y="2853"/>
                  <a:pt x="9039" y="2945"/>
                </a:cubicBezTo>
                <a:cubicBezTo>
                  <a:pt x="9039" y="2945"/>
                  <a:pt x="9039" y="3036"/>
                  <a:pt x="8948" y="3036"/>
                </a:cubicBezTo>
                <a:cubicBezTo>
                  <a:pt x="8834" y="3036"/>
                  <a:pt x="8743" y="3127"/>
                  <a:pt x="8651" y="3127"/>
                </a:cubicBezTo>
                <a:lnTo>
                  <a:pt x="7510" y="3607"/>
                </a:lnTo>
                <a:lnTo>
                  <a:pt x="8743" y="3698"/>
                </a:lnTo>
                <a:lnTo>
                  <a:pt x="8948" y="3698"/>
                </a:lnTo>
                <a:cubicBezTo>
                  <a:pt x="9131" y="3698"/>
                  <a:pt x="9313" y="3607"/>
                  <a:pt x="9404" y="3515"/>
                </a:cubicBezTo>
                <a:lnTo>
                  <a:pt x="9610" y="3515"/>
                </a:lnTo>
                <a:cubicBezTo>
                  <a:pt x="9701" y="3424"/>
                  <a:pt x="9610" y="3424"/>
                  <a:pt x="9519" y="3424"/>
                </a:cubicBezTo>
                <a:cubicBezTo>
                  <a:pt x="9610" y="3333"/>
                  <a:pt x="9701" y="3219"/>
                  <a:pt x="9701" y="3219"/>
                </a:cubicBezTo>
                <a:cubicBezTo>
                  <a:pt x="9975" y="3127"/>
                  <a:pt x="10272" y="3219"/>
                  <a:pt x="10842" y="3036"/>
                </a:cubicBezTo>
                <a:lnTo>
                  <a:pt x="10660" y="3036"/>
                </a:lnTo>
                <a:cubicBezTo>
                  <a:pt x="10934" y="3036"/>
                  <a:pt x="11230" y="2853"/>
                  <a:pt x="11504" y="2762"/>
                </a:cubicBezTo>
                <a:cubicBezTo>
                  <a:pt x="11687" y="2648"/>
                  <a:pt x="11984" y="2648"/>
                  <a:pt x="11984" y="2465"/>
                </a:cubicBezTo>
                <a:lnTo>
                  <a:pt x="11984" y="2465"/>
                </a:lnTo>
                <a:lnTo>
                  <a:pt x="11322" y="2762"/>
                </a:lnTo>
                <a:cubicBezTo>
                  <a:pt x="11687" y="2557"/>
                  <a:pt x="11984" y="2283"/>
                  <a:pt x="12646" y="2191"/>
                </a:cubicBezTo>
                <a:lnTo>
                  <a:pt x="12646" y="2191"/>
                </a:lnTo>
                <a:cubicBezTo>
                  <a:pt x="12646" y="2283"/>
                  <a:pt x="12463" y="2374"/>
                  <a:pt x="12258" y="2374"/>
                </a:cubicBezTo>
                <a:cubicBezTo>
                  <a:pt x="12463" y="2374"/>
                  <a:pt x="12646" y="2283"/>
                  <a:pt x="12828" y="2283"/>
                </a:cubicBezTo>
                <a:cubicBezTo>
                  <a:pt x="12828" y="2374"/>
                  <a:pt x="12075" y="2557"/>
                  <a:pt x="11687" y="2762"/>
                </a:cubicBezTo>
                <a:cubicBezTo>
                  <a:pt x="11839" y="2762"/>
                  <a:pt x="12140" y="2550"/>
                  <a:pt x="12241" y="2550"/>
                </a:cubicBezTo>
                <a:cubicBezTo>
                  <a:pt x="12277" y="2550"/>
                  <a:pt x="12287" y="2576"/>
                  <a:pt x="12258" y="2648"/>
                </a:cubicBezTo>
                <a:cubicBezTo>
                  <a:pt x="12463" y="2374"/>
                  <a:pt x="12942" y="2465"/>
                  <a:pt x="13399" y="2191"/>
                </a:cubicBezTo>
                <a:lnTo>
                  <a:pt x="13399" y="2283"/>
                </a:lnTo>
                <a:cubicBezTo>
                  <a:pt x="13502" y="2283"/>
                  <a:pt x="13662" y="2208"/>
                  <a:pt x="13759" y="2109"/>
                </a:cubicBezTo>
                <a:lnTo>
                  <a:pt x="13759" y="2109"/>
                </a:lnTo>
                <a:lnTo>
                  <a:pt x="13604" y="2283"/>
                </a:lnTo>
                <a:cubicBezTo>
                  <a:pt x="13696" y="2191"/>
                  <a:pt x="13970" y="2191"/>
                  <a:pt x="13970" y="2191"/>
                </a:cubicBezTo>
                <a:cubicBezTo>
                  <a:pt x="14084" y="2191"/>
                  <a:pt x="14084" y="2191"/>
                  <a:pt x="14175" y="2283"/>
                </a:cubicBezTo>
                <a:lnTo>
                  <a:pt x="14084" y="2191"/>
                </a:lnTo>
                <a:cubicBezTo>
                  <a:pt x="14084" y="2077"/>
                  <a:pt x="14175" y="2077"/>
                  <a:pt x="14084" y="1986"/>
                </a:cubicBezTo>
                <a:cubicBezTo>
                  <a:pt x="14175" y="1986"/>
                  <a:pt x="14266" y="1986"/>
                  <a:pt x="14358" y="2077"/>
                </a:cubicBezTo>
                <a:lnTo>
                  <a:pt x="14358" y="2191"/>
                </a:lnTo>
                <a:cubicBezTo>
                  <a:pt x="14358" y="2283"/>
                  <a:pt x="14266" y="2374"/>
                  <a:pt x="14266" y="2374"/>
                </a:cubicBezTo>
                <a:lnTo>
                  <a:pt x="14175" y="2374"/>
                </a:lnTo>
                <a:lnTo>
                  <a:pt x="14175" y="2465"/>
                </a:lnTo>
                <a:cubicBezTo>
                  <a:pt x="14175" y="2554"/>
                  <a:pt x="14196" y="2647"/>
                  <a:pt x="14229" y="2741"/>
                </a:cubicBezTo>
                <a:lnTo>
                  <a:pt x="14229" y="2741"/>
                </a:lnTo>
                <a:cubicBezTo>
                  <a:pt x="14227" y="2683"/>
                  <a:pt x="14238" y="2621"/>
                  <a:pt x="14266" y="2557"/>
                </a:cubicBezTo>
                <a:lnTo>
                  <a:pt x="14266" y="2557"/>
                </a:lnTo>
                <a:cubicBezTo>
                  <a:pt x="14266" y="2762"/>
                  <a:pt x="14358" y="3036"/>
                  <a:pt x="14540" y="3219"/>
                </a:cubicBezTo>
                <a:cubicBezTo>
                  <a:pt x="14654" y="3333"/>
                  <a:pt x="14837" y="3515"/>
                  <a:pt x="15019" y="3515"/>
                </a:cubicBezTo>
                <a:lnTo>
                  <a:pt x="15408" y="3515"/>
                </a:lnTo>
                <a:cubicBezTo>
                  <a:pt x="15316" y="3424"/>
                  <a:pt x="15225" y="3424"/>
                  <a:pt x="15316" y="3424"/>
                </a:cubicBezTo>
                <a:cubicBezTo>
                  <a:pt x="15368" y="3441"/>
                  <a:pt x="15413" y="3449"/>
                  <a:pt x="15455" y="3449"/>
                </a:cubicBezTo>
                <a:cubicBezTo>
                  <a:pt x="15635" y="3449"/>
                  <a:pt x="15755" y="3311"/>
                  <a:pt x="16069" y="3219"/>
                </a:cubicBezTo>
                <a:lnTo>
                  <a:pt x="16069" y="3333"/>
                </a:lnTo>
                <a:cubicBezTo>
                  <a:pt x="17028" y="3333"/>
                  <a:pt x="16366" y="3127"/>
                  <a:pt x="17119" y="3036"/>
                </a:cubicBezTo>
                <a:lnTo>
                  <a:pt x="17119" y="3036"/>
                </a:lnTo>
                <a:lnTo>
                  <a:pt x="16823" y="3219"/>
                </a:lnTo>
                <a:cubicBezTo>
                  <a:pt x="16937" y="3219"/>
                  <a:pt x="17119" y="3219"/>
                  <a:pt x="17211" y="3127"/>
                </a:cubicBezTo>
                <a:lnTo>
                  <a:pt x="17211" y="3127"/>
                </a:lnTo>
                <a:lnTo>
                  <a:pt x="17119" y="3333"/>
                </a:lnTo>
                <a:cubicBezTo>
                  <a:pt x="17302" y="3219"/>
                  <a:pt x="17393" y="3219"/>
                  <a:pt x="17393" y="3219"/>
                </a:cubicBezTo>
                <a:cubicBezTo>
                  <a:pt x="17507" y="3127"/>
                  <a:pt x="17507" y="3127"/>
                  <a:pt x="17599" y="3127"/>
                </a:cubicBezTo>
                <a:lnTo>
                  <a:pt x="17781" y="3127"/>
                </a:lnTo>
                <a:cubicBezTo>
                  <a:pt x="17873" y="3219"/>
                  <a:pt x="17964" y="3424"/>
                  <a:pt x="18078" y="3515"/>
                </a:cubicBezTo>
                <a:lnTo>
                  <a:pt x="18169" y="3607"/>
                </a:lnTo>
                <a:cubicBezTo>
                  <a:pt x="18078" y="3607"/>
                  <a:pt x="18169" y="3698"/>
                  <a:pt x="18535" y="3789"/>
                </a:cubicBezTo>
                <a:lnTo>
                  <a:pt x="18169" y="3789"/>
                </a:lnTo>
                <a:cubicBezTo>
                  <a:pt x="18078" y="3698"/>
                  <a:pt x="17964" y="3607"/>
                  <a:pt x="17873" y="3424"/>
                </a:cubicBezTo>
                <a:cubicBezTo>
                  <a:pt x="17782" y="3424"/>
                  <a:pt x="17691" y="3333"/>
                  <a:pt x="17690" y="3220"/>
                </a:cubicBezTo>
                <a:lnTo>
                  <a:pt x="17690" y="3220"/>
                </a:lnTo>
                <a:cubicBezTo>
                  <a:pt x="17691" y="3334"/>
                  <a:pt x="17782" y="3516"/>
                  <a:pt x="17873" y="3607"/>
                </a:cubicBezTo>
                <a:cubicBezTo>
                  <a:pt x="17964" y="3789"/>
                  <a:pt x="18169" y="3789"/>
                  <a:pt x="18261" y="3903"/>
                </a:cubicBezTo>
                <a:cubicBezTo>
                  <a:pt x="18380" y="3963"/>
                  <a:pt x="18547" y="3984"/>
                  <a:pt x="18675" y="3991"/>
                </a:cubicBezTo>
                <a:lnTo>
                  <a:pt x="18675" y="3991"/>
                </a:lnTo>
                <a:cubicBezTo>
                  <a:pt x="18996" y="3973"/>
                  <a:pt x="19253" y="3903"/>
                  <a:pt x="19493" y="3903"/>
                </a:cubicBezTo>
                <a:cubicBezTo>
                  <a:pt x="19585" y="3903"/>
                  <a:pt x="19493" y="3903"/>
                  <a:pt x="19402" y="3995"/>
                </a:cubicBezTo>
                <a:cubicBezTo>
                  <a:pt x="19585" y="3995"/>
                  <a:pt x="19676" y="3903"/>
                  <a:pt x="19973" y="3903"/>
                </a:cubicBezTo>
                <a:cubicBezTo>
                  <a:pt x="19881" y="3903"/>
                  <a:pt x="19973" y="3995"/>
                  <a:pt x="19676" y="4086"/>
                </a:cubicBezTo>
                <a:cubicBezTo>
                  <a:pt x="19973" y="3995"/>
                  <a:pt x="20155" y="3995"/>
                  <a:pt x="20361" y="3903"/>
                </a:cubicBezTo>
                <a:cubicBezTo>
                  <a:pt x="20421" y="3903"/>
                  <a:pt x="20604" y="3853"/>
                  <a:pt x="20692" y="3853"/>
                </a:cubicBezTo>
                <a:cubicBezTo>
                  <a:pt x="20736" y="3853"/>
                  <a:pt x="20756" y="3865"/>
                  <a:pt x="20726" y="3903"/>
                </a:cubicBezTo>
                <a:cubicBezTo>
                  <a:pt x="20931" y="3789"/>
                  <a:pt x="21114" y="3698"/>
                  <a:pt x="21296" y="3607"/>
                </a:cubicBezTo>
                <a:cubicBezTo>
                  <a:pt x="21388" y="3515"/>
                  <a:pt x="21502" y="3515"/>
                  <a:pt x="21593" y="3424"/>
                </a:cubicBezTo>
                <a:lnTo>
                  <a:pt x="21776" y="3333"/>
                </a:lnTo>
                <a:lnTo>
                  <a:pt x="21867" y="3219"/>
                </a:lnTo>
                <a:cubicBezTo>
                  <a:pt x="21867" y="3127"/>
                  <a:pt x="21958" y="3127"/>
                  <a:pt x="21958" y="3127"/>
                </a:cubicBezTo>
                <a:lnTo>
                  <a:pt x="22073" y="3127"/>
                </a:lnTo>
                <a:lnTo>
                  <a:pt x="22164" y="3219"/>
                </a:lnTo>
                <a:cubicBezTo>
                  <a:pt x="22255" y="3333"/>
                  <a:pt x="22346" y="3424"/>
                  <a:pt x="22438" y="3515"/>
                </a:cubicBezTo>
                <a:cubicBezTo>
                  <a:pt x="22643" y="3698"/>
                  <a:pt x="22917" y="3903"/>
                  <a:pt x="23214" y="3995"/>
                </a:cubicBezTo>
                <a:lnTo>
                  <a:pt x="23396" y="4360"/>
                </a:lnTo>
                <a:cubicBezTo>
                  <a:pt x="23464" y="4411"/>
                  <a:pt x="23499" y="4431"/>
                  <a:pt x="23514" y="4431"/>
                </a:cubicBezTo>
                <a:cubicBezTo>
                  <a:pt x="23563" y="4431"/>
                  <a:pt x="23387" y="4209"/>
                  <a:pt x="23443" y="4209"/>
                </a:cubicBezTo>
                <a:cubicBezTo>
                  <a:pt x="23466" y="4209"/>
                  <a:pt x="23531" y="4248"/>
                  <a:pt x="23670" y="4360"/>
                </a:cubicBezTo>
                <a:cubicBezTo>
                  <a:pt x="23784" y="4360"/>
                  <a:pt x="23784" y="4360"/>
                  <a:pt x="23876" y="4474"/>
                </a:cubicBezTo>
                <a:cubicBezTo>
                  <a:pt x="24058" y="4565"/>
                  <a:pt x="24150" y="4565"/>
                  <a:pt x="24241" y="4565"/>
                </a:cubicBezTo>
                <a:lnTo>
                  <a:pt x="24355" y="4565"/>
                </a:lnTo>
                <a:cubicBezTo>
                  <a:pt x="24355" y="4657"/>
                  <a:pt x="24355" y="4657"/>
                  <a:pt x="24446" y="4657"/>
                </a:cubicBezTo>
                <a:cubicBezTo>
                  <a:pt x="24629" y="4657"/>
                  <a:pt x="24720" y="4565"/>
                  <a:pt x="24812" y="4474"/>
                </a:cubicBezTo>
                <a:lnTo>
                  <a:pt x="24926" y="4474"/>
                </a:lnTo>
                <a:cubicBezTo>
                  <a:pt x="24926" y="4360"/>
                  <a:pt x="24926" y="4360"/>
                  <a:pt x="25017" y="4360"/>
                </a:cubicBezTo>
                <a:lnTo>
                  <a:pt x="25108" y="4474"/>
                </a:lnTo>
                <a:lnTo>
                  <a:pt x="24926" y="4474"/>
                </a:lnTo>
                <a:cubicBezTo>
                  <a:pt x="25017" y="4565"/>
                  <a:pt x="25108" y="4565"/>
                  <a:pt x="25108" y="4657"/>
                </a:cubicBezTo>
                <a:cubicBezTo>
                  <a:pt x="25108" y="4748"/>
                  <a:pt x="25017" y="4748"/>
                  <a:pt x="24926" y="4748"/>
                </a:cubicBezTo>
                <a:cubicBezTo>
                  <a:pt x="24926" y="4657"/>
                  <a:pt x="24812" y="4657"/>
                  <a:pt x="24812" y="4657"/>
                </a:cubicBezTo>
                <a:cubicBezTo>
                  <a:pt x="24720" y="4657"/>
                  <a:pt x="24720" y="4657"/>
                  <a:pt x="24812" y="4748"/>
                </a:cubicBezTo>
                <a:cubicBezTo>
                  <a:pt x="24926" y="4748"/>
                  <a:pt x="24926" y="4748"/>
                  <a:pt x="24720" y="4839"/>
                </a:cubicBezTo>
                <a:cubicBezTo>
                  <a:pt x="24241" y="4930"/>
                  <a:pt x="23967" y="5136"/>
                  <a:pt x="23396" y="5318"/>
                </a:cubicBezTo>
                <a:cubicBezTo>
                  <a:pt x="23337" y="5337"/>
                  <a:pt x="23305" y="5344"/>
                  <a:pt x="23290" y="5344"/>
                </a:cubicBezTo>
                <a:cubicBezTo>
                  <a:pt x="23232" y="5344"/>
                  <a:pt x="23451" y="5227"/>
                  <a:pt x="23305" y="5227"/>
                </a:cubicBezTo>
                <a:lnTo>
                  <a:pt x="23100" y="5410"/>
                </a:lnTo>
                <a:lnTo>
                  <a:pt x="23008" y="5410"/>
                </a:lnTo>
                <a:cubicBezTo>
                  <a:pt x="22734" y="5501"/>
                  <a:pt x="23008" y="5501"/>
                  <a:pt x="22643" y="5615"/>
                </a:cubicBezTo>
                <a:cubicBezTo>
                  <a:pt x="22586" y="5707"/>
                  <a:pt x="22369" y="5707"/>
                  <a:pt x="22107" y="5707"/>
                </a:cubicBezTo>
                <a:cubicBezTo>
                  <a:pt x="21844" y="5707"/>
                  <a:pt x="21536" y="5707"/>
                  <a:pt x="21296" y="5798"/>
                </a:cubicBezTo>
                <a:cubicBezTo>
                  <a:pt x="21205" y="5798"/>
                  <a:pt x="21296" y="5707"/>
                  <a:pt x="21296" y="5707"/>
                </a:cubicBezTo>
                <a:lnTo>
                  <a:pt x="21296" y="5707"/>
                </a:lnTo>
                <a:cubicBezTo>
                  <a:pt x="20635" y="5889"/>
                  <a:pt x="20726" y="5889"/>
                  <a:pt x="20155" y="6072"/>
                </a:cubicBezTo>
                <a:lnTo>
                  <a:pt x="19676" y="6072"/>
                </a:lnTo>
                <a:cubicBezTo>
                  <a:pt x="20064" y="6072"/>
                  <a:pt x="19585" y="6277"/>
                  <a:pt x="19219" y="6368"/>
                </a:cubicBezTo>
                <a:cubicBezTo>
                  <a:pt x="19311" y="6460"/>
                  <a:pt x="19493" y="6460"/>
                  <a:pt x="19493" y="6460"/>
                </a:cubicBezTo>
                <a:lnTo>
                  <a:pt x="18923" y="6551"/>
                </a:lnTo>
                <a:cubicBezTo>
                  <a:pt x="18832" y="6551"/>
                  <a:pt x="18831" y="6551"/>
                  <a:pt x="18921" y="6461"/>
                </a:cubicBezTo>
                <a:lnTo>
                  <a:pt x="18921" y="6461"/>
                </a:lnTo>
                <a:lnTo>
                  <a:pt x="18831" y="6551"/>
                </a:lnTo>
                <a:cubicBezTo>
                  <a:pt x="18649" y="6460"/>
                  <a:pt x="18740" y="6368"/>
                  <a:pt x="18923" y="6368"/>
                </a:cubicBezTo>
                <a:lnTo>
                  <a:pt x="19105" y="6368"/>
                </a:lnTo>
                <a:cubicBezTo>
                  <a:pt x="19311" y="6277"/>
                  <a:pt x="19402" y="6186"/>
                  <a:pt x="19402" y="6072"/>
                </a:cubicBezTo>
                <a:lnTo>
                  <a:pt x="19402" y="6072"/>
                </a:lnTo>
                <a:cubicBezTo>
                  <a:pt x="19311" y="6186"/>
                  <a:pt x="19311" y="6186"/>
                  <a:pt x="19219" y="6186"/>
                </a:cubicBezTo>
                <a:lnTo>
                  <a:pt x="19219" y="6072"/>
                </a:lnTo>
                <a:cubicBezTo>
                  <a:pt x="19219" y="6072"/>
                  <a:pt x="19105" y="6186"/>
                  <a:pt x="19014" y="6186"/>
                </a:cubicBezTo>
                <a:lnTo>
                  <a:pt x="18831" y="6072"/>
                </a:lnTo>
                <a:lnTo>
                  <a:pt x="17964" y="6072"/>
                </a:lnTo>
                <a:cubicBezTo>
                  <a:pt x="17393" y="6277"/>
                  <a:pt x="16937" y="6551"/>
                  <a:pt x="15978" y="6756"/>
                </a:cubicBezTo>
                <a:cubicBezTo>
                  <a:pt x="16161" y="6551"/>
                  <a:pt x="15978" y="6551"/>
                  <a:pt x="15978" y="6460"/>
                </a:cubicBezTo>
                <a:lnTo>
                  <a:pt x="15978" y="6460"/>
                </a:lnTo>
                <a:cubicBezTo>
                  <a:pt x="16017" y="6473"/>
                  <a:pt x="16061" y="6478"/>
                  <a:pt x="16108" y="6478"/>
                </a:cubicBezTo>
                <a:cubicBezTo>
                  <a:pt x="16389" y="6478"/>
                  <a:pt x="16800" y="6277"/>
                  <a:pt x="17211" y="6277"/>
                </a:cubicBezTo>
                <a:cubicBezTo>
                  <a:pt x="16937" y="6277"/>
                  <a:pt x="17028" y="6277"/>
                  <a:pt x="17119" y="6186"/>
                </a:cubicBezTo>
                <a:lnTo>
                  <a:pt x="17119" y="6186"/>
                </a:lnTo>
                <a:lnTo>
                  <a:pt x="16161" y="6368"/>
                </a:lnTo>
                <a:cubicBezTo>
                  <a:pt x="16161" y="6338"/>
                  <a:pt x="16140" y="6328"/>
                  <a:pt x="16107" y="6328"/>
                </a:cubicBezTo>
                <a:cubicBezTo>
                  <a:pt x="16039" y="6328"/>
                  <a:pt x="15917" y="6368"/>
                  <a:pt x="15796" y="6368"/>
                </a:cubicBezTo>
                <a:cubicBezTo>
                  <a:pt x="15978" y="6460"/>
                  <a:pt x="15111" y="6551"/>
                  <a:pt x="14746" y="6642"/>
                </a:cubicBezTo>
                <a:cubicBezTo>
                  <a:pt x="14746" y="6551"/>
                  <a:pt x="14837" y="6460"/>
                  <a:pt x="15225" y="6460"/>
                </a:cubicBezTo>
                <a:cubicBezTo>
                  <a:pt x="15174" y="6450"/>
                  <a:pt x="15127" y="6446"/>
                  <a:pt x="15083" y="6446"/>
                </a:cubicBezTo>
                <a:cubicBezTo>
                  <a:pt x="14774" y="6446"/>
                  <a:pt x="14643" y="6664"/>
                  <a:pt x="14344" y="6664"/>
                </a:cubicBezTo>
                <a:cubicBezTo>
                  <a:pt x="14335" y="6664"/>
                  <a:pt x="14326" y="6663"/>
                  <a:pt x="14317" y="6663"/>
                </a:cubicBezTo>
                <a:lnTo>
                  <a:pt x="14317" y="6663"/>
                </a:lnTo>
                <a:cubicBezTo>
                  <a:pt x="14213" y="6706"/>
                  <a:pt x="14034" y="6728"/>
                  <a:pt x="13890" y="6728"/>
                </a:cubicBezTo>
                <a:cubicBezTo>
                  <a:pt x="13741" y="6728"/>
                  <a:pt x="13630" y="6705"/>
                  <a:pt x="13674" y="6659"/>
                </a:cubicBezTo>
                <a:lnTo>
                  <a:pt x="13674" y="6659"/>
                </a:lnTo>
                <a:cubicBezTo>
                  <a:pt x="12899" y="6774"/>
                  <a:pt x="11591" y="6948"/>
                  <a:pt x="11504" y="7122"/>
                </a:cubicBezTo>
                <a:cubicBezTo>
                  <a:pt x="11504" y="7122"/>
                  <a:pt x="11596" y="6939"/>
                  <a:pt x="11596" y="6848"/>
                </a:cubicBezTo>
                <a:lnTo>
                  <a:pt x="11596" y="6848"/>
                </a:lnTo>
                <a:lnTo>
                  <a:pt x="10842" y="7327"/>
                </a:lnTo>
                <a:cubicBezTo>
                  <a:pt x="10660" y="7327"/>
                  <a:pt x="10454" y="7418"/>
                  <a:pt x="10363" y="7418"/>
                </a:cubicBezTo>
                <a:lnTo>
                  <a:pt x="10363" y="7327"/>
                </a:lnTo>
                <a:cubicBezTo>
                  <a:pt x="10272" y="7213"/>
                  <a:pt x="10363" y="7122"/>
                  <a:pt x="10660" y="7030"/>
                </a:cubicBezTo>
                <a:cubicBezTo>
                  <a:pt x="10454" y="7030"/>
                  <a:pt x="10272" y="7030"/>
                  <a:pt x="9884" y="7122"/>
                </a:cubicBezTo>
                <a:cubicBezTo>
                  <a:pt x="9975" y="7122"/>
                  <a:pt x="10181" y="7327"/>
                  <a:pt x="10089" y="7327"/>
                </a:cubicBezTo>
                <a:cubicBezTo>
                  <a:pt x="9850" y="7270"/>
                  <a:pt x="9753" y="7270"/>
                  <a:pt x="9656" y="7270"/>
                </a:cubicBezTo>
                <a:cubicBezTo>
                  <a:pt x="9561" y="7270"/>
                  <a:pt x="9466" y="7270"/>
                  <a:pt x="9238" y="7217"/>
                </a:cubicBezTo>
                <a:lnTo>
                  <a:pt x="9238" y="7217"/>
                </a:lnTo>
                <a:cubicBezTo>
                  <a:pt x="9300" y="7251"/>
                  <a:pt x="9204" y="7510"/>
                  <a:pt x="8948" y="7510"/>
                </a:cubicBezTo>
                <a:cubicBezTo>
                  <a:pt x="8948" y="7510"/>
                  <a:pt x="8878" y="7397"/>
                  <a:pt x="8903" y="7349"/>
                </a:cubicBezTo>
                <a:lnTo>
                  <a:pt x="8903" y="7349"/>
                </a:lnTo>
                <a:lnTo>
                  <a:pt x="8377" y="7601"/>
                </a:lnTo>
                <a:cubicBezTo>
                  <a:pt x="8469" y="7510"/>
                  <a:pt x="8263" y="7418"/>
                  <a:pt x="8172" y="7418"/>
                </a:cubicBezTo>
                <a:lnTo>
                  <a:pt x="8172" y="7418"/>
                </a:lnTo>
                <a:cubicBezTo>
                  <a:pt x="8263" y="7418"/>
                  <a:pt x="7601" y="7510"/>
                  <a:pt x="7419" y="7510"/>
                </a:cubicBezTo>
                <a:lnTo>
                  <a:pt x="7693" y="7510"/>
                </a:lnTo>
                <a:cubicBezTo>
                  <a:pt x="7327" y="7601"/>
                  <a:pt x="7236" y="7692"/>
                  <a:pt x="7031" y="7784"/>
                </a:cubicBezTo>
                <a:cubicBezTo>
                  <a:pt x="6848" y="7784"/>
                  <a:pt x="6665" y="7784"/>
                  <a:pt x="6551" y="7898"/>
                </a:cubicBezTo>
                <a:lnTo>
                  <a:pt x="6277" y="7898"/>
                </a:lnTo>
                <a:cubicBezTo>
                  <a:pt x="6277" y="7898"/>
                  <a:pt x="6237" y="7847"/>
                  <a:pt x="6149" y="7847"/>
                </a:cubicBezTo>
                <a:cubicBezTo>
                  <a:pt x="6105" y="7847"/>
                  <a:pt x="6049" y="7860"/>
                  <a:pt x="5981" y="7898"/>
                </a:cubicBezTo>
                <a:cubicBezTo>
                  <a:pt x="5981" y="7898"/>
                  <a:pt x="5889" y="7989"/>
                  <a:pt x="5798" y="7989"/>
                </a:cubicBezTo>
                <a:lnTo>
                  <a:pt x="5410" y="8080"/>
                </a:lnTo>
                <a:cubicBezTo>
                  <a:pt x="5380" y="8080"/>
                  <a:pt x="5360" y="8080"/>
                  <a:pt x="5343" y="8084"/>
                </a:cubicBezTo>
                <a:lnTo>
                  <a:pt x="5343" y="8084"/>
                </a:lnTo>
                <a:cubicBezTo>
                  <a:pt x="5439" y="8022"/>
                  <a:pt x="5554" y="7960"/>
                  <a:pt x="5615" y="7898"/>
                </a:cubicBezTo>
                <a:cubicBezTo>
                  <a:pt x="5418" y="7898"/>
                  <a:pt x="5443" y="7847"/>
                  <a:pt x="5367" y="7847"/>
                </a:cubicBezTo>
                <a:cubicBezTo>
                  <a:pt x="5329" y="7847"/>
                  <a:pt x="5265" y="7860"/>
                  <a:pt x="5136" y="7898"/>
                </a:cubicBezTo>
                <a:cubicBezTo>
                  <a:pt x="4981" y="7898"/>
                  <a:pt x="5222" y="7815"/>
                  <a:pt x="5353" y="7791"/>
                </a:cubicBezTo>
                <a:lnTo>
                  <a:pt x="5353" y="7791"/>
                </a:lnTo>
                <a:lnTo>
                  <a:pt x="4474" y="7898"/>
                </a:lnTo>
                <a:cubicBezTo>
                  <a:pt x="4565" y="8080"/>
                  <a:pt x="3698" y="8172"/>
                  <a:pt x="3812" y="8263"/>
                </a:cubicBezTo>
                <a:lnTo>
                  <a:pt x="4839" y="7989"/>
                </a:lnTo>
                <a:lnTo>
                  <a:pt x="4839" y="7989"/>
                </a:lnTo>
                <a:cubicBezTo>
                  <a:pt x="4839" y="7989"/>
                  <a:pt x="4657" y="8172"/>
                  <a:pt x="4383" y="8263"/>
                </a:cubicBezTo>
                <a:cubicBezTo>
                  <a:pt x="4086" y="8354"/>
                  <a:pt x="3812" y="8468"/>
                  <a:pt x="3516" y="8468"/>
                </a:cubicBezTo>
                <a:lnTo>
                  <a:pt x="3607" y="8354"/>
                </a:lnTo>
                <a:cubicBezTo>
                  <a:pt x="3607" y="8354"/>
                  <a:pt x="3698" y="8263"/>
                  <a:pt x="3607" y="8263"/>
                </a:cubicBezTo>
                <a:cubicBezTo>
                  <a:pt x="3607" y="8263"/>
                  <a:pt x="3516" y="8354"/>
                  <a:pt x="3424" y="8354"/>
                </a:cubicBezTo>
                <a:cubicBezTo>
                  <a:pt x="3333" y="8354"/>
                  <a:pt x="3128" y="8354"/>
                  <a:pt x="3036" y="8468"/>
                </a:cubicBezTo>
                <a:lnTo>
                  <a:pt x="2945" y="8468"/>
                </a:lnTo>
                <a:lnTo>
                  <a:pt x="3242" y="8354"/>
                </a:lnTo>
                <a:cubicBezTo>
                  <a:pt x="2854" y="8354"/>
                  <a:pt x="2671" y="8560"/>
                  <a:pt x="2374" y="8651"/>
                </a:cubicBezTo>
                <a:lnTo>
                  <a:pt x="2192" y="8651"/>
                </a:lnTo>
                <a:lnTo>
                  <a:pt x="2100" y="8560"/>
                </a:lnTo>
                <a:cubicBezTo>
                  <a:pt x="1986" y="8651"/>
                  <a:pt x="1895" y="8651"/>
                  <a:pt x="1804" y="8651"/>
                </a:cubicBezTo>
                <a:lnTo>
                  <a:pt x="1621" y="8651"/>
                </a:lnTo>
                <a:cubicBezTo>
                  <a:pt x="1324" y="8742"/>
                  <a:pt x="1142" y="8742"/>
                  <a:pt x="1050" y="8834"/>
                </a:cubicBezTo>
                <a:cubicBezTo>
                  <a:pt x="990" y="8807"/>
                  <a:pt x="909" y="8796"/>
                  <a:pt x="813" y="8796"/>
                </a:cubicBezTo>
                <a:cubicBezTo>
                  <a:pt x="583" y="8796"/>
                  <a:pt x="275" y="8860"/>
                  <a:pt x="0" y="8925"/>
                </a:cubicBezTo>
                <a:lnTo>
                  <a:pt x="0" y="9222"/>
                </a:lnTo>
                <a:lnTo>
                  <a:pt x="0" y="9313"/>
                </a:lnTo>
                <a:lnTo>
                  <a:pt x="0" y="9313"/>
                </a:lnTo>
                <a:lnTo>
                  <a:pt x="92" y="9701"/>
                </a:lnTo>
                <a:lnTo>
                  <a:pt x="183" y="9701"/>
                </a:lnTo>
                <a:lnTo>
                  <a:pt x="274" y="10180"/>
                </a:lnTo>
                <a:cubicBezTo>
                  <a:pt x="571" y="10066"/>
                  <a:pt x="959" y="9884"/>
                  <a:pt x="1233" y="9884"/>
                </a:cubicBezTo>
                <a:lnTo>
                  <a:pt x="1233" y="9792"/>
                </a:lnTo>
                <a:cubicBezTo>
                  <a:pt x="1621" y="9701"/>
                  <a:pt x="1895" y="9610"/>
                  <a:pt x="2374" y="9404"/>
                </a:cubicBezTo>
                <a:lnTo>
                  <a:pt x="2374" y="9313"/>
                </a:lnTo>
                <a:cubicBezTo>
                  <a:pt x="2671" y="9222"/>
                  <a:pt x="3242" y="9222"/>
                  <a:pt x="3812" y="9039"/>
                </a:cubicBezTo>
                <a:lnTo>
                  <a:pt x="3812" y="9130"/>
                </a:lnTo>
                <a:lnTo>
                  <a:pt x="3904" y="9130"/>
                </a:lnTo>
                <a:cubicBezTo>
                  <a:pt x="4657" y="9039"/>
                  <a:pt x="5319" y="8651"/>
                  <a:pt x="5981" y="8651"/>
                </a:cubicBezTo>
                <a:cubicBezTo>
                  <a:pt x="5981" y="8651"/>
                  <a:pt x="6095" y="8651"/>
                  <a:pt x="6095" y="8560"/>
                </a:cubicBezTo>
                <a:lnTo>
                  <a:pt x="6095" y="8651"/>
                </a:lnTo>
                <a:lnTo>
                  <a:pt x="6277" y="8651"/>
                </a:lnTo>
                <a:cubicBezTo>
                  <a:pt x="6186" y="8651"/>
                  <a:pt x="6186" y="8560"/>
                  <a:pt x="6186" y="8560"/>
                </a:cubicBezTo>
                <a:lnTo>
                  <a:pt x="6460" y="8560"/>
                </a:lnTo>
                <a:cubicBezTo>
                  <a:pt x="6551" y="8560"/>
                  <a:pt x="6757" y="8468"/>
                  <a:pt x="6939" y="8468"/>
                </a:cubicBezTo>
                <a:lnTo>
                  <a:pt x="7122" y="8468"/>
                </a:lnTo>
                <a:cubicBezTo>
                  <a:pt x="7327" y="8468"/>
                  <a:pt x="7236" y="8354"/>
                  <a:pt x="7122" y="8354"/>
                </a:cubicBezTo>
                <a:lnTo>
                  <a:pt x="7236" y="8354"/>
                </a:lnTo>
                <a:cubicBezTo>
                  <a:pt x="7327" y="8263"/>
                  <a:pt x="7419" y="8263"/>
                  <a:pt x="7510" y="8263"/>
                </a:cubicBezTo>
                <a:lnTo>
                  <a:pt x="7693" y="8263"/>
                </a:lnTo>
                <a:cubicBezTo>
                  <a:pt x="7807" y="8263"/>
                  <a:pt x="7989" y="8263"/>
                  <a:pt x="8081" y="8172"/>
                </a:cubicBezTo>
                <a:lnTo>
                  <a:pt x="8172" y="8263"/>
                </a:lnTo>
                <a:lnTo>
                  <a:pt x="8172" y="8172"/>
                </a:lnTo>
                <a:lnTo>
                  <a:pt x="8651" y="8172"/>
                </a:lnTo>
                <a:cubicBezTo>
                  <a:pt x="8737" y="8086"/>
                  <a:pt x="9002" y="8081"/>
                  <a:pt x="8868" y="8006"/>
                </a:cubicBezTo>
                <a:lnTo>
                  <a:pt x="8868" y="8006"/>
                </a:lnTo>
                <a:cubicBezTo>
                  <a:pt x="9040" y="7938"/>
                  <a:pt x="9155" y="7867"/>
                  <a:pt x="9222" y="7784"/>
                </a:cubicBezTo>
                <a:lnTo>
                  <a:pt x="9222" y="7784"/>
                </a:lnTo>
                <a:cubicBezTo>
                  <a:pt x="9222" y="7855"/>
                  <a:pt x="9258" y="7882"/>
                  <a:pt x="9239" y="7892"/>
                </a:cubicBezTo>
                <a:lnTo>
                  <a:pt x="9239" y="7892"/>
                </a:lnTo>
                <a:cubicBezTo>
                  <a:pt x="9460" y="7869"/>
                  <a:pt x="9635" y="7784"/>
                  <a:pt x="9792" y="7784"/>
                </a:cubicBezTo>
                <a:lnTo>
                  <a:pt x="9884" y="7784"/>
                </a:lnTo>
                <a:cubicBezTo>
                  <a:pt x="9792" y="7784"/>
                  <a:pt x="9701" y="7898"/>
                  <a:pt x="9610" y="7898"/>
                </a:cubicBezTo>
                <a:cubicBezTo>
                  <a:pt x="9701" y="7898"/>
                  <a:pt x="9792" y="7898"/>
                  <a:pt x="9884" y="7784"/>
                </a:cubicBezTo>
                <a:lnTo>
                  <a:pt x="9884" y="7898"/>
                </a:lnTo>
                <a:lnTo>
                  <a:pt x="10181" y="7692"/>
                </a:lnTo>
                <a:cubicBezTo>
                  <a:pt x="10363" y="7692"/>
                  <a:pt x="10546" y="7692"/>
                  <a:pt x="10660" y="7601"/>
                </a:cubicBezTo>
                <a:lnTo>
                  <a:pt x="10660" y="7601"/>
                </a:lnTo>
                <a:cubicBezTo>
                  <a:pt x="10751" y="7692"/>
                  <a:pt x="10751" y="7692"/>
                  <a:pt x="10546" y="7784"/>
                </a:cubicBezTo>
                <a:cubicBezTo>
                  <a:pt x="11116" y="7601"/>
                  <a:pt x="11116" y="7601"/>
                  <a:pt x="11596" y="7510"/>
                </a:cubicBezTo>
                <a:lnTo>
                  <a:pt x="11687" y="7418"/>
                </a:lnTo>
                <a:lnTo>
                  <a:pt x="11687" y="7510"/>
                </a:lnTo>
                <a:cubicBezTo>
                  <a:pt x="11851" y="7510"/>
                  <a:pt x="12060" y="7393"/>
                  <a:pt x="12241" y="7393"/>
                </a:cubicBezTo>
                <a:cubicBezTo>
                  <a:pt x="12287" y="7393"/>
                  <a:pt x="12331" y="7400"/>
                  <a:pt x="12372" y="7418"/>
                </a:cubicBezTo>
                <a:lnTo>
                  <a:pt x="12828" y="7418"/>
                </a:lnTo>
                <a:cubicBezTo>
                  <a:pt x="12707" y="7449"/>
                  <a:pt x="12625" y="7459"/>
                  <a:pt x="12564" y="7459"/>
                </a:cubicBezTo>
                <a:cubicBezTo>
                  <a:pt x="12440" y="7459"/>
                  <a:pt x="12395" y="7418"/>
                  <a:pt x="12258" y="7418"/>
                </a:cubicBezTo>
                <a:cubicBezTo>
                  <a:pt x="12463" y="7510"/>
                  <a:pt x="11687" y="7601"/>
                  <a:pt x="11801" y="7692"/>
                </a:cubicBezTo>
                <a:lnTo>
                  <a:pt x="12166" y="7601"/>
                </a:lnTo>
                <a:lnTo>
                  <a:pt x="12166" y="7601"/>
                </a:lnTo>
                <a:cubicBezTo>
                  <a:pt x="12166" y="7601"/>
                  <a:pt x="12075" y="7692"/>
                  <a:pt x="12166" y="7692"/>
                </a:cubicBezTo>
                <a:cubicBezTo>
                  <a:pt x="12166" y="7601"/>
                  <a:pt x="12554" y="7510"/>
                  <a:pt x="12942" y="7510"/>
                </a:cubicBezTo>
                <a:cubicBezTo>
                  <a:pt x="13125" y="7510"/>
                  <a:pt x="13125" y="7418"/>
                  <a:pt x="13125" y="7327"/>
                </a:cubicBezTo>
                <a:cubicBezTo>
                  <a:pt x="13696" y="7327"/>
                  <a:pt x="14654" y="7122"/>
                  <a:pt x="15408" y="7122"/>
                </a:cubicBezTo>
                <a:lnTo>
                  <a:pt x="15978" y="7122"/>
                </a:lnTo>
                <a:cubicBezTo>
                  <a:pt x="15830" y="7030"/>
                  <a:pt x="15972" y="7030"/>
                  <a:pt x="16152" y="7030"/>
                </a:cubicBezTo>
                <a:cubicBezTo>
                  <a:pt x="16332" y="7030"/>
                  <a:pt x="16549" y="7030"/>
                  <a:pt x="16549" y="6939"/>
                </a:cubicBezTo>
                <a:cubicBezTo>
                  <a:pt x="16640" y="7030"/>
                  <a:pt x="16823" y="7030"/>
                  <a:pt x="16640" y="7122"/>
                </a:cubicBezTo>
                <a:cubicBezTo>
                  <a:pt x="16937" y="7030"/>
                  <a:pt x="17211" y="7030"/>
                  <a:pt x="17507" y="7030"/>
                </a:cubicBezTo>
                <a:lnTo>
                  <a:pt x="17781" y="7030"/>
                </a:lnTo>
                <a:cubicBezTo>
                  <a:pt x="17781" y="7030"/>
                  <a:pt x="17964" y="6939"/>
                  <a:pt x="17873" y="6939"/>
                </a:cubicBezTo>
                <a:lnTo>
                  <a:pt x="17964" y="6939"/>
                </a:lnTo>
                <a:cubicBezTo>
                  <a:pt x="18078" y="6939"/>
                  <a:pt x="17873" y="7030"/>
                  <a:pt x="17964" y="7030"/>
                </a:cubicBezTo>
                <a:cubicBezTo>
                  <a:pt x="17964" y="7030"/>
                  <a:pt x="18055" y="6990"/>
                  <a:pt x="18143" y="6990"/>
                </a:cubicBezTo>
                <a:cubicBezTo>
                  <a:pt x="18184" y="6990"/>
                  <a:pt x="18224" y="6998"/>
                  <a:pt x="18253" y="7024"/>
                </a:cubicBezTo>
                <a:lnTo>
                  <a:pt x="18253" y="7024"/>
                </a:lnTo>
                <a:cubicBezTo>
                  <a:pt x="18668" y="6989"/>
                  <a:pt x="18740" y="6825"/>
                  <a:pt x="18740" y="6642"/>
                </a:cubicBezTo>
                <a:cubicBezTo>
                  <a:pt x="18849" y="6676"/>
                  <a:pt x="18944" y="6690"/>
                  <a:pt x="19029" y="6690"/>
                </a:cubicBezTo>
                <a:cubicBezTo>
                  <a:pt x="19179" y="6690"/>
                  <a:pt x="19296" y="6646"/>
                  <a:pt x="19400" y="6597"/>
                </a:cubicBezTo>
                <a:lnTo>
                  <a:pt x="19400" y="6597"/>
                </a:lnTo>
                <a:lnTo>
                  <a:pt x="19585" y="6551"/>
                </a:lnTo>
                <a:lnTo>
                  <a:pt x="19585" y="6551"/>
                </a:lnTo>
                <a:cubicBezTo>
                  <a:pt x="19631" y="6597"/>
                  <a:pt x="19654" y="6620"/>
                  <a:pt x="19629" y="6631"/>
                </a:cubicBezTo>
                <a:lnTo>
                  <a:pt x="19629" y="6631"/>
                </a:lnTo>
                <a:cubicBezTo>
                  <a:pt x="20041" y="6605"/>
                  <a:pt x="20817" y="6532"/>
                  <a:pt x="20817" y="6460"/>
                </a:cubicBezTo>
                <a:lnTo>
                  <a:pt x="21205" y="6460"/>
                </a:lnTo>
                <a:cubicBezTo>
                  <a:pt x="21684" y="6368"/>
                  <a:pt x="21776" y="6368"/>
                  <a:pt x="22255" y="6277"/>
                </a:cubicBezTo>
                <a:lnTo>
                  <a:pt x="22073" y="6277"/>
                </a:lnTo>
                <a:cubicBezTo>
                  <a:pt x="22255" y="6072"/>
                  <a:pt x="22438" y="6186"/>
                  <a:pt x="22917" y="5980"/>
                </a:cubicBezTo>
                <a:lnTo>
                  <a:pt x="22917" y="6072"/>
                </a:lnTo>
                <a:cubicBezTo>
                  <a:pt x="23784" y="5889"/>
                  <a:pt x="23305" y="5889"/>
                  <a:pt x="24150" y="5798"/>
                </a:cubicBezTo>
                <a:lnTo>
                  <a:pt x="24058" y="5707"/>
                </a:lnTo>
                <a:cubicBezTo>
                  <a:pt x="24150" y="5615"/>
                  <a:pt x="24355" y="5615"/>
                  <a:pt x="24538" y="5501"/>
                </a:cubicBezTo>
                <a:cubicBezTo>
                  <a:pt x="24720" y="5501"/>
                  <a:pt x="24812" y="5501"/>
                  <a:pt x="25017" y="5410"/>
                </a:cubicBezTo>
                <a:cubicBezTo>
                  <a:pt x="25108" y="5410"/>
                  <a:pt x="25291" y="5318"/>
                  <a:pt x="25496" y="5227"/>
                </a:cubicBezTo>
                <a:lnTo>
                  <a:pt x="25496" y="5227"/>
                </a:lnTo>
                <a:lnTo>
                  <a:pt x="25200" y="5318"/>
                </a:lnTo>
                <a:cubicBezTo>
                  <a:pt x="25291" y="5227"/>
                  <a:pt x="25382" y="5227"/>
                  <a:pt x="25496" y="5227"/>
                </a:cubicBezTo>
                <a:cubicBezTo>
                  <a:pt x="25588" y="5136"/>
                  <a:pt x="25770" y="5136"/>
                  <a:pt x="25862" y="5045"/>
                </a:cubicBezTo>
                <a:cubicBezTo>
                  <a:pt x="26158" y="4839"/>
                  <a:pt x="26250" y="4565"/>
                  <a:pt x="26158" y="4360"/>
                </a:cubicBezTo>
                <a:cubicBezTo>
                  <a:pt x="26158" y="4344"/>
                  <a:pt x="26161" y="4337"/>
                  <a:pt x="26165" y="4337"/>
                </a:cubicBezTo>
                <a:cubicBezTo>
                  <a:pt x="26187" y="4337"/>
                  <a:pt x="26250" y="4505"/>
                  <a:pt x="26250" y="4657"/>
                </a:cubicBezTo>
                <a:cubicBezTo>
                  <a:pt x="26250" y="4360"/>
                  <a:pt x="26250" y="4177"/>
                  <a:pt x="26158" y="4177"/>
                </a:cubicBezTo>
                <a:cubicBezTo>
                  <a:pt x="26158" y="4086"/>
                  <a:pt x="26158" y="4086"/>
                  <a:pt x="26067" y="4086"/>
                </a:cubicBezTo>
                <a:lnTo>
                  <a:pt x="25953" y="4086"/>
                </a:lnTo>
                <a:lnTo>
                  <a:pt x="25770" y="3903"/>
                </a:lnTo>
                <a:cubicBezTo>
                  <a:pt x="25862" y="3789"/>
                  <a:pt x="25953" y="3698"/>
                  <a:pt x="26067" y="3515"/>
                </a:cubicBezTo>
                <a:cubicBezTo>
                  <a:pt x="26341" y="3219"/>
                  <a:pt x="26638" y="2853"/>
                  <a:pt x="26523" y="2762"/>
                </a:cubicBezTo>
                <a:lnTo>
                  <a:pt x="26729" y="2557"/>
                </a:lnTo>
                <a:lnTo>
                  <a:pt x="26729" y="2557"/>
                </a:lnTo>
                <a:cubicBezTo>
                  <a:pt x="26729" y="2648"/>
                  <a:pt x="26729" y="2648"/>
                  <a:pt x="26638" y="2762"/>
                </a:cubicBezTo>
                <a:cubicBezTo>
                  <a:pt x="26729" y="2648"/>
                  <a:pt x="26820" y="2557"/>
                  <a:pt x="26820" y="2465"/>
                </a:cubicBezTo>
                <a:lnTo>
                  <a:pt x="26911" y="2374"/>
                </a:lnTo>
                <a:lnTo>
                  <a:pt x="26911" y="2191"/>
                </a:lnTo>
                <a:lnTo>
                  <a:pt x="26911" y="1803"/>
                </a:lnTo>
                <a:cubicBezTo>
                  <a:pt x="26820" y="1621"/>
                  <a:pt x="26820" y="1415"/>
                  <a:pt x="26523" y="1233"/>
                </a:cubicBezTo>
                <a:cubicBezTo>
                  <a:pt x="26432" y="1050"/>
                  <a:pt x="26250" y="1050"/>
                  <a:pt x="26158" y="936"/>
                </a:cubicBezTo>
                <a:lnTo>
                  <a:pt x="25770" y="936"/>
                </a:lnTo>
                <a:cubicBezTo>
                  <a:pt x="25679" y="1050"/>
                  <a:pt x="25588" y="1050"/>
                  <a:pt x="25496" y="1141"/>
                </a:cubicBezTo>
                <a:lnTo>
                  <a:pt x="25382" y="1141"/>
                </a:lnTo>
                <a:cubicBezTo>
                  <a:pt x="25108" y="1233"/>
                  <a:pt x="24812" y="1415"/>
                  <a:pt x="24629" y="1621"/>
                </a:cubicBezTo>
                <a:cubicBezTo>
                  <a:pt x="24629" y="1803"/>
                  <a:pt x="24538" y="2077"/>
                  <a:pt x="24538" y="2283"/>
                </a:cubicBezTo>
                <a:cubicBezTo>
                  <a:pt x="24502" y="2319"/>
                  <a:pt x="24480" y="2332"/>
                  <a:pt x="24468" y="2332"/>
                </a:cubicBezTo>
                <a:cubicBezTo>
                  <a:pt x="24425" y="2332"/>
                  <a:pt x="24490" y="2170"/>
                  <a:pt x="24470" y="2170"/>
                </a:cubicBezTo>
                <a:cubicBezTo>
                  <a:pt x="24466" y="2170"/>
                  <a:pt x="24458" y="2176"/>
                  <a:pt x="24446" y="2191"/>
                </a:cubicBezTo>
                <a:lnTo>
                  <a:pt x="24446" y="2648"/>
                </a:lnTo>
                <a:cubicBezTo>
                  <a:pt x="24426" y="2712"/>
                  <a:pt x="24406" y="2740"/>
                  <a:pt x="24387" y="2740"/>
                </a:cubicBezTo>
                <a:cubicBezTo>
                  <a:pt x="24320" y="2740"/>
                  <a:pt x="24286" y="2381"/>
                  <a:pt x="24446" y="2077"/>
                </a:cubicBezTo>
                <a:lnTo>
                  <a:pt x="24446" y="2077"/>
                </a:lnTo>
                <a:cubicBezTo>
                  <a:pt x="24241" y="2283"/>
                  <a:pt x="24150" y="2465"/>
                  <a:pt x="24241" y="2648"/>
                </a:cubicBezTo>
                <a:cubicBezTo>
                  <a:pt x="24241" y="2853"/>
                  <a:pt x="24241" y="3127"/>
                  <a:pt x="24446" y="3698"/>
                </a:cubicBezTo>
                <a:cubicBezTo>
                  <a:pt x="24355" y="3515"/>
                  <a:pt x="24241" y="3333"/>
                  <a:pt x="24241" y="3127"/>
                </a:cubicBezTo>
                <a:cubicBezTo>
                  <a:pt x="24150" y="3333"/>
                  <a:pt x="24150" y="3515"/>
                  <a:pt x="24241" y="3698"/>
                </a:cubicBezTo>
                <a:lnTo>
                  <a:pt x="24058" y="3698"/>
                </a:lnTo>
                <a:lnTo>
                  <a:pt x="23967" y="3607"/>
                </a:lnTo>
                <a:lnTo>
                  <a:pt x="23784" y="3607"/>
                </a:lnTo>
                <a:cubicBezTo>
                  <a:pt x="23670" y="3515"/>
                  <a:pt x="23784" y="3515"/>
                  <a:pt x="23784" y="3515"/>
                </a:cubicBezTo>
                <a:cubicBezTo>
                  <a:pt x="23488" y="3219"/>
                  <a:pt x="23305" y="3036"/>
                  <a:pt x="23100" y="2945"/>
                </a:cubicBezTo>
                <a:cubicBezTo>
                  <a:pt x="23008" y="2853"/>
                  <a:pt x="22917" y="2762"/>
                  <a:pt x="22826" y="2762"/>
                </a:cubicBezTo>
                <a:cubicBezTo>
                  <a:pt x="22734" y="2648"/>
                  <a:pt x="22734" y="2648"/>
                  <a:pt x="22643" y="2648"/>
                </a:cubicBezTo>
                <a:cubicBezTo>
                  <a:pt x="22529" y="2557"/>
                  <a:pt x="22438" y="2557"/>
                  <a:pt x="22346" y="2465"/>
                </a:cubicBezTo>
                <a:cubicBezTo>
                  <a:pt x="22346" y="2465"/>
                  <a:pt x="22346" y="2374"/>
                  <a:pt x="22255" y="2374"/>
                </a:cubicBezTo>
                <a:cubicBezTo>
                  <a:pt x="22255" y="2374"/>
                  <a:pt x="22164" y="2283"/>
                  <a:pt x="21958" y="2283"/>
                </a:cubicBezTo>
                <a:cubicBezTo>
                  <a:pt x="21867" y="2283"/>
                  <a:pt x="21684" y="2283"/>
                  <a:pt x="21502" y="2465"/>
                </a:cubicBezTo>
                <a:lnTo>
                  <a:pt x="21388" y="2465"/>
                </a:lnTo>
                <a:lnTo>
                  <a:pt x="21296" y="2557"/>
                </a:lnTo>
                <a:cubicBezTo>
                  <a:pt x="21205" y="2557"/>
                  <a:pt x="21205" y="2557"/>
                  <a:pt x="21114" y="2648"/>
                </a:cubicBezTo>
                <a:cubicBezTo>
                  <a:pt x="21023" y="2648"/>
                  <a:pt x="20931" y="2762"/>
                  <a:pt x="20817" y="2762"/>
                </a:cubicBezTo>
                <a:cubicBezTo>
                  <a:pt x="20635" y="2853"/>
                  <a:pt x="20361" y="2945"/>
                  <a:pt x="20155" y="3036"/>
                </a:cubicBezTo>
                <a:lnTo>
                  <a:pt x="20246" y="2945"/>
                </a:lnTo>
                <a:lnTo>
                  <a:pt x="20246" y="2945"/>
                </a:lnTo>
                <a:cubicBezTo>
                  <a:pt x="20033" y="3052"/>
                  <a:pt x="19748" y="3096"/>
                  <a:pt x="19453" y="3096"/>
                </a:cubicBezTo>
                <a:cubicBezTo>
                  <a:pt x="19244" y="3096"/>
                  <a:pt x="19030" y="3074"/>
                  <a:pt x="18831" y="3036"/>
                </a:cubicBezTo>
                <a:cubicBezTo>
                  <a:pt x="18649" y="3036"/>
                  <a:pt x="18535" y="2945"/>
                  <a:pt x="18535" y="2945"/>
                </a:cubicBezTo>
                <a:lnTo>
                  <a:pt x="18443" y="2853"/>
                </a:lnTo>
                <a:cubicBezTo>
                  <a:pt x="18352" y="2648"/>
                  <a:pt x="18261" y="2648"/>
                  <a:pt x="18169" y="2648"/>
                </a:cubicBezTo>
                <a:cubicBezTo>
                  <a:pt x="18093" y="2495"/>
                  <a:pt x="17937" y="2470"/>
                  <a:pt x="17781" y="2466"/>
                </a:cubicBezTo>
                <a:lnTo>
                  <a:pt x="17781" y="2466"/>
                </a:lnTo>
                <a:cubicBezTo>
                  <a:pt x="17781" y="2557"/>
                  <a:pt x="17781" y="2557"/>
                  <a:pt x="17690" y="2557"/>
                </a:cubicBezTo>
                <a:cubicBezTo>
                  <a:pt x="17599" y="2557"/>
                  <a:pt x="17393" y="2648"/>
                  <a:pt x="17599" y="2648"/>
                </a:cubicBezTo>
                <a:cubicBezTo>
                  <a:pt x="17450" y="2705"/>
                  <a:pt x="17234" y="2734"/>
                  <a:pt x="17102" y="2734"/>
                </a:cubicBezTo>
                <a:cubicBezTo>
                  <a:pt x="16971" y="2734"/>
                  <a:pt x="16925" y="2705"/>
                  <a:pt x="17119" y="2648"/>
                </a:cubicBezTo>
                <a:lnTo>
                  <a:pt x="17211" y="2648"/>
                </a:lnTo>
                <a:cubicBezTo>
                  <a:pt x="17211" y="2602"/>
                  <a:pt x="17165" y="2579"/>
                  <a:pt x="17082" y="2579"/>
                </a:cubicBezTo>
                <a:cubicBezTo>
                  <a:pt x="17000" y="2579"/>
                  <a:pt x="16880" y="2602"/>
                  <a:pt x="16731" y="2648"/>
                </a:cubicBezTo>
                <a:lnTo>
                  <a:pt x="15111" y="2648"/>
                </a:lnTo>
                <a:lnTo>
                  <a:pt x="15019" y="2557"/>
                </a:lnTo>
                <a:lnTo>
                  <a:pt x="15019" y="2465"/>
                </a:lnTo>
                <a:lnTo>
                  <a:pt x="14837" y="2465"/>
                </a:lnTo>
                <a:cubicBezTo>
                  <a:pt x="14837" y="2374"/>
                  <a:pt x="14837" y="2374"/>
                  <a:pt x="14746" y="2374"/>
                </a:cubicBezTo>
                <a:lnTo>
                  <a:pt x="14746" y="2283"/>
                </a:lnTo>
                <a:lnTo>
                  <a:pt x="14837" y="2283"/>
                </a:lnTo>
                <a:lnTo>
                  <a:pt x="15111" y="2191"/>
                </a:lnTo>
                <a:cubicBezTo>
                  <a:pt x="15111" y="1986"/>
                  <a:pt x="15111" y="1803"/>
                  <a:pt x="15019" y="1621"/>
                </a:cubicBezTo>
                <a:cubicBezTo>
                  <a:pt x="14928" y="1507"/>
                  <a:pt x="14746" y="1324"/>
                  <a:pt x="14540" y="1324"/>
                </a:cubicBezTo>
                <a:cubicBezTo>
                  <a:pt x="14449" y="1233"/>
                  <a:pt x="14449" y="1233"/>
                  <a:pt x="14358" y="1233"/>
                </a:cubicBezTo>
                <a:lnTo>
                  <a:pt x="14084" y="1324"/>
                </a:lnTo>
                <a:cubicBezTo>
                  <a:pt x="13878" y="1324"/>
                  <a:pt x="13696" y="1324"/>
                  <a:pt x="13604" y="1415"/>
                </a:cubicBezTo>
                <a:lnTo>
                  <a:pt x="13216" y="1507"/>
                </a:lnTo>
                <a:cubicBezTo>
                  <a:pt x="12942" y="1507"/>
                  <a:pt x="12646" y="1621"/>
                  <a:pt x="12463" y="1712"/>
                </a:cubicBezTo>
                <a:lnTo>
                  <a:pt x="12646" y="1803"/>
                </a:lnTo>
                <a:lnTo>
                  <a:pt x="12166" y="1895"/>
                </a:lnTo>
                <a:cubicBezTo>
                  <a:pt x="11984" y="1895"/>
                  <a:pt x="11892" y="1803"/>
                  <a:pt x="12258" y="1712"/>
                </a:cubicBezTo>
                <a:cubicBezTo>
                  <a:pt x="12075" y="1712"/>
                  <a:pt x="11687" y="1986"/>
                  <a:pt x="11687" y="1986"/>
                </a:cubicBezTo>
                <a:cubicBezTo>
                  <a:pt x="11525" y="2030"/>
                  <a:pt x="11442" y="2047"/>
                  <a:pt x="11410" y="2047"/>
                </a:cubicBezTo>
                <a:cubicBezTo>
                  <a:pt x="11385" y="2047"/>
                  <a:pt x="11390" y="2037"/>
                  <a:pt x="11413" y="2021"/>
                </a:cubicBezTo>
                <a:lnTo>
                  <a:pt x="11413" y="2021"/>
                </a:lnTo>
                <a:cubicBezTo>
                  <a:pt x="11224" y="2105"/>
                  <a:pt x="11182" y="2203"/>
                  <a:pt x="10842" y="2283"/>
                </a:cubicBezTo>
                <a:cubicBezTo>
                  <a:pt x="10744" y="2313"/>
                  <a:pt x="10690" y="2323"/>
                  <a:pt x="10659" y="2323"/>
                </a:cubicBezTo>
                <a:cubicBezTo>
                  <a:pt x="10596" y="2323"/>
                  <a:pt x="10622" y="2283"/>
                  <a:pt x="10546" y="2283"/>
                </a:cubicBezTo>
                <a:cubicBezTo>
                  <a:pt x="10546" y="2283"/>
                  <a:pt x="10454" y="2283"/>
                  <a:pt x="10363" y="2374"/>
                </a:cubicBezTo>
                <a:lnTo>
                  <a:pt x="9975" y="2465"/>
                </a:lnTo>
                <a:cubicBezTo>
                  <a:pt x="9975" y="2283"/>
                  <a:pt x="9884" y="2191"/>
                  <a:pt x="9884" y="2077"/>
                </a:cubicBezTo>
                <a:cubicBezTo>
                  <a:pt x="9701" y="1621"/>
                  <a:pt x="9222" y="1324"/>
                  <a:pt x="8743" y="1141"/>
                </a:cubicBezTo>
                <a:lnTo>
                  <a:pt x="8743" y="1141"/>
                </a:lnTo>
                <a:cubicBezTo>
                  <a:pt x="8743" y="1141"/>
                  <a:pt x="8834" y="1233"/>
                  <a:pt x="8743" y="1233"/>
                </a:cubicBezTo>
                <a:cubicBezTo>
                  <a:pt x="8743" y="1233"/>
                  <a:pt x="8651" y="1233"/>
                  <a:pt x="8469" y="1141"/>
                </a:cubicBezTo>
                <a:cubicBezTo>
                  <a:pt x="8560" y="1050"/>
                  <a:pt x="8263" y="936"/>
                  <a:pt x="7989" y="936"/>
                </a:cubicBezTo>
                <a:cubicBezTo>
                  <a:pt x="7791" y="936"/>
                  <a:pt x="7563" y="987"/>
                  <a:pt x="7372" y="987"/>
                </a:cubicBezTo>
                <a:cubicBezTo>
                  <a:pt x="7277" y="987"/>
                  <a:pt x="7190" y="974"/>
                  <a:pt x="7122" y="936"/>
                </a:cubicBezTo>
                <a:lnTo>
                  <a:pt x="7122" y="936"/>
                </a:lnTo>
                <a:cubicBezTo>
                  <a:pt x="7327" y="1050"/>
                  <a:pt x="7031" y="1050"/>
                  <a:pt x="6757" y="1141"/>
                </a:cubicBezTo>
                <a:lnTo>
                  <a:pt x="6665" y="1233"/>
                </a:lnTo>
                <a:cubicBezTo>
                  <a:pt x="6665" y="1050"/>
                  <a:pt x="6665" y="845"/>
                  <a:pt x="6551" y="662"/>
                </a:cubicBezTo>
                <a:cubicBezTo>
                  <a:pt x="6460" y="365"/>
                  <a:pt x="6095" y="91"/>
                  <a:pt x="57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83;p5"/>
          <p:cNvSpPr txBox="1">
            <a:spLocks noGrp="1"/>
          </p:cNvSpPr>
          <p:nvPr>
            <p:ph type="title" idx="4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170419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" name="Google Shape;85;p6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86" name="Google Shape;86;p6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8" name="Google Shape;88;p6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89" name="Google Shape;89;p6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6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5" name="Google Shape;95;p6"/>
          <p:cNvSpPr txBox="1">
            <a:spLocks noGrp="1"/>
          </p:cNvSpPr>
          <p:nvPr>
            <p:ph type="title"/>
          </p:nvPr>
        </p:nvSpPr>
        <p:spPr>
          <a:xfrm>
            <a:off x="414875" y="487775"/>
            <a:ext cx="84582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251902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oogle Shape;97;p7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98" name="Google Shape;98;p7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" name="Google Shape;100;p7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01" name="Google Shape;101;p7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7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7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7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7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7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7" name="Google Shape;107;p7"/>
          <p:cNvSpPr txBox="1">
            <a:spLocks noGrp="1"/>
          </p:cNvSpPr>
          <p:nvPr>
            <p:ph type="title"/>
          </p:nvPr>
        </p:nvSpPr>
        <p:spPr>
          <a:xfrm>
            <a:off x="4837500" y="177480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08" name="Google Shape;108;p7"/>
          <p:cNvSpPr txBox="1">
            <a:spLocks noGrp="1"/>
          </p:cNvSpPr>
          <p:nvPr>
            <p:ph type="subTitle" idx="1"/>
          </p:nvPr>
        </p:nvSpPr>
        <p:spPr>
          <a:xfrm>
            <a:off x="4837500" y="2955475"/>
            <a:ext cx="30828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accent6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367764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" name="Google Shape;110;p8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111" name="Google Shape;111;p8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8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3" name="Google Shape;113;p8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14" name="Google Shape;114;p8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8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8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8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8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8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0" name="Google Shape;120;p8"/>
          <p:cNvGrpSpPr/>
          <p:nvPr/>
        </p:nvGrpSpPr>
        <p:grpSpPr>
          <a:xfrm rot="-465267" flipH="1">
            <a:off x="1174938" y="-238210"/>
            <a:ext cx="7307224" cy="5264551"/>
            <a:chOff x="393266" y="311175"/>
            <a:chExt cx="6071107" cy="4373980"/>
          </a:xfrm>
        </p:grpSpPr>
        <p:grpSp>
          <p:nvGrpSpPr>
            <p:cNvPr id="121" name="Google Shape;121;p8"/>
            <p:cNvGrpSpPr/>
            <p:nvPr/>
          </p:nvGrpSpPr>
          <p:grpSpPr>
            <a:xfrm rot="-639821">
              <a:off x="1405612" y="1099550"/>
              <a:ext cx="4805402" cy="3168367"/>
              <a:chOff x="2114350" y="1233275"/>
              <a:chExt cx="1306700" cy="678825"/>
            </a:xfrm>
          </p:grpSpPr>
          <p:sp>
            <p:nvSpPr>
              <p:cNvPr id="122" name="Google Shape;122;p8"/>
              <p:cNvSpPr/>
              <p:nvPr/>
            </p:nvSpPr>
            <p:spPr>
              <a:xfrm>
                <a:off x="2114350" y="1233275"/>
                <a:ext cx="1306700" cy="678825"/>
              </a:xfrm>
              <a:custGeom>
                <a:avLst/>
                <a:gdLst/>
                <a:ahLst/>
                <a:cxnLst/>
                <a:rect l="l" t="t" r="r" b="b"/>
                <a:pathLst>
                  <a:path w="52268" h="27153" extrusionOk="0">
                    <a:moveTo>
                      <a:pt x="51998" y="1"/>
                    </a:moveTo>
                    <a:lnTo>
                      <a:pt x="1" y="650"/>
                    </a:lnTo>
                    <a:lnTo>
                      <a:pt x="471" y="27153"/>
                    </a:lnTo>
                    <a:lnTo>
                      <a:pt x="42947" y="26705"/>
                    </a:lnTo>
                    <a:cubicBezTo>
                      <a:pt x="42947" y="26705"/>
                      <a:pt x="50139" y="25114"/>
                      <a:pt x="52267" y="21283"/>
                    </a:cubicBezTo>
                    <a:lnTo>
                      <a:pt x="5199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dist="57150" dir="4920000" algn="bl" rotWithShape="0">
                  <a:srgbClr val="434343">
                    <a:alpha val="2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8"/>
              <p:cNvSpPr/>
              <p:nvPr/>
            </p:nvSpPr>
            <p:spPr>
              <a:xfrm>
                <a:off x="3188025" y="1759600"/>
                <a:ext cx="233025" cy="141300"/>
              </a:xfrm>
              <a:custGeom>
                <a:avLst/>
                <a:gdLst/>
                <a:ahLst/>
                <a:cxnLst/>
                <a:rect l="l" t="t" r="r" b="b"/>
                <a:pathLst>
                  <a:path w="9321" h="5652" extrusionOk="0">
                    <a:moveTo>
                      <a:pt x="7489" y="1"/>
                    </a:moveTo>
                    <a:cubicBezTo>
                      <a:pt x="4751" y="1"/>
                      <a:pt x="1591" y="1171"/>
                      <a:pt x="1591" y="1171"/>
                    </a:cubicBezTo>
                    <a:cubicBezTo>
                      <a:pt x="4660" y="4061"/>
                      <a:pt x="0" y="5652"/>
                      <a:pt x="0" y="5652"/>
                    </a:cubicBezTo>
                    <a:cubicBezTo>
                      <a:pt x="0" y="5652"/>
                      <a:pt x="7192" y="4061"/>
                      <a:pt x="9320" y="230"/>
                    </a:cubicBezTo>
                    <a:cubicBezTo>
                      <a:pt x="8765" y="67"/>
                      <a:pt x="8139" y="1"/>
                      <a:pt x="7489" y="1"/>
                    </a:cubicBezTo>
                    <a:close/>
                  </a:path>
                </a:pathLst>
              </a:custGeom>
              <a:solidFill>
                <a:srgbClr val="EDBE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4" name="Google Shape;124;p8"/>
            <p:cNvSpPr/>
            <p:nvPr/>
          </p:nvSpPr>
          <p:spPr>
            <a:xfrm rot="-1110091">
              <a:off x="5262320" y="438496"/>
              <a:ext cx="1018196" cy="1324618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A9999">
                <a:alpha val="45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8"/>
            <p:cNvSpPr/>
            <p:nvPr/>
          </p:nvSpPr>
          <p:spPr>
            <a:xfrm rot="-7086312">
              <a:off x="708200" y="1024658"/>
              <a:ext cx="1018155" cy="1324565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EA9999">
                <a:alpha val="45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6" name="Google Shape;126;p8"/>
          <p:cNvSpPr txBox="1">
            <a:spLocks noGrp="1"/>
          </p:cNvSpPr>
          <p:nvPr>
            <p:ph type="ctrTitle"/>
          </p:nvPr>
        </p:nvSpPr>
        <p:spPr>
          <a:xfrm rot="235769">
            <a:off x="1324385" y="1297089"/>
            <a:ext cx="6400246" cy="205262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6"/>
                </a:solidFill>
              </a:defRPr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sp>
        <p:nvSpPr>
          <p:cNvPr id="127" name="Google Shape;127;p8"/>
          <p:cNvSpPr txBox="1">
            <a:spLocks noGrp="1"/>
          </p:cNvSpPr>
          <p:nvPr>
            <p:ph type="subTitle" idx="1"/>
          </p:nvPr>
        </p:nvSpPr>
        <p:spPr>
          <a:xfrm rot="235816">
            <a:off x="2214180" y="3389601"/>
            <a:ext cx="4398745" cy="79266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Catamaran"/>
              <a:buNone/>
              <a:defRPr>
                <a:latin typeface="Catamaran"/>
                <a:ea typeface="Catamaran"/>
                <a:cs typeface="Catamaran"/>
                <a:sym typeface="Catamaran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4019173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9"/>
          <p:cNvGrpSpPr/>
          <p:nvPr/>
        </p:nvGrpSpPr>
        <p:grpSpPr>
          <a:xfrm>
            <a:off x="95162" y="199025"/>
            <a:ext cx="8825129" cy="4814880"/>
            <a:chOff x="95162" y="199025"/>
            <a:chExt cx="8825129" cy="4814880"/>
          </a:xfrm>
        </p:grpSpPr>
        <p:sp>
          <p:nvSpPr>
            <p:cNvPr id="130" name="Google Shape;130;p9"/>
            <p:cNvSpPr/>
            <p:nvPr/>
          </p:nvSpPr>
          <p:spPr>
            <a:xfrm>
              <a:off x="604291" y="250805"/>
              <a:ext cx="8316000" cy="4763100"/>
            </a:xfrm>
            <a:prstGeom prst="roundRect">
              <a:avLst>
                <a:gd name="adj" fmla="val 4643"/>
              </a:avLst>
            </a:prstGeom>
            <a:solidFill>
              <a:srgbClr val="E3E3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9"/>
            <p:cNvSpPr/>
            <p:nvPr/>
          </p:nvSpPr>
          <p:spPr>
            <a:xfrm>
              <a:off x="439175" y="199025"/>
              <a:ext cx="8409600" cy="4763100"/>
            </a:xfrm>
            <a:prstGeom prst="roundRect">
              <a:avLst>
                <a:gd name="adj" fmla="val 4643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2" name="Google Shape;132;p9"/>
            <p:cNvGrpSpPr/>
            <p:nvPr/>
          </p:nvGrpSpPr>
          <p:grpSpPr>
            <a:xfrm>
              <a:off x="95162" y="199027"/>
              <a:ext cx="344001" cy="1985625"/>
              <a:chOff x="95162" y="199027"/>
              <a:chExt cx="344001" cy="1985625"/>
            </a:xfrm>
          </p:grpSpPr>
          <p:sp>
            <p:nvSpPr>
              <p:cNvPr id="133" name="Google Shape;133;p9"/>
              <p:cNvSpPr/>
              <p:nvPr/>
            </p:nvSpPr>
            <p:spPr>
              <a:xfrm>
                <a:off x="208199" y="1155322"/>
                <a:ext cx="153964" cy="1022898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29103" extrusionOk="0">
                    <a:moveTo>
                      <a:pt x="0" y="1"/>
                    </a:moveTo>
                    <a:lnTo>
                      <a:pt x="0" y="26546"/>
                    </a:lnTo>
                    <a:cubicBezTo>
                      <a:pt x="0" y="27779"/>
                      <a:pt x="777" y="28829"/>
                      <a:pt x="1918" y="29103"/>
                    </a:cubicBezTo>
                    <a:cubicBezTo>
                      <a:pt x="4383" y="28623"/>
                      <a:pt x="3995" y="26820"/>
                      <a:pt x="3995" y="26820"/>
                    </a:cubicBezTo>
                    <a:lnTo>
                      <a:pt x="3995" y="66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9"/>
              <p:cNvSpPr/>
              <p:nvPr/>
            </p:nvSpPr>
            <p:spPr>
              <a:xfrm>
                <a:off x="208199" y="1018141"/>
                <a:ext cx="194079" cy="1166510"/>
              </a:xfrm>
              <a:custGeom>
                <a:avLst/>
                <a:gdLst/>
                <a:ahLst/>
                <a:cxnLst/>
                <a:rect l="l" t="t" r="r" b="b"/>
                <a:pathLst>
                  <a:path w="5525" h="33189" extrusionOk="0">
                    <a:moveTo>
                      <a:pt x="0" y="0"/>
                    </a:moveTo>
                    <a:lnTo>
                      <a:pt x="0" y="3904"/>
                    </a:lnTo>
                    <a:lnTo>
                      <a:pt x="3995" y="4566"/>
                    </a:lnTo>
                    <a:lnTo>
                      <a:pt x="3995" y="30723"/>
                    </a:lnTo>
                    <a:cubicBezTo>
                      <a:pt x="3995" y="30723"/>
                      <a:pt x="4383" y="32526"/>
                      <a:pt x="1918" y="33006"/>
                    </a:cubicBezTo>
                    <a:cubicBezTo>
                      <a:pt x="2192" y="33188"/>
                      <a:pt x="2488" y="33188"/>
                      <a:pt x="2762" y="33188"/>
                    </a:cubicBezTo>
                    <a:cubicBezTo>
                      <a:pt x="4292" y="33188"/>
                      <a:pt x="5524" y="31956"/>
                      <a:pt x="5524" y="30449"/>
                    </a:cubicBezTo>
                    <a:lnTo>
                      <a:pt x="5524" y="0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9"/>
              <p:cNvSpPr/>
              <p:nvPr/>
            </p:nvSpPr>
            <p:spPr>
              <a:xfrm>
                <a:off x="95162" y="329811"/>
                <a:ext cx="123508" cy="725269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0635" extrusionOk="0">
                    <a:moveTo>
                      <a:pt x="2762" y="0"/>
                    </a:moveTo>
                    <a:cubicBezTo>
                      <a:pt x="1233" y="0"/>
                      <a:pt x="0" y="1233"/>
                      <a:pt x="0" y="2671"/>
                    </a:cubicBezTo>
                    <a:lnTo>
                      <a:pt x="0" y="19881"/>
                    </a:lnTo>
                    <a:cubicBezTo>
                      <a:pt x="0" y="20361"/>
                      <a:pt x="365" y="20634"/>
                      <a:pt x="753" y="20634"/>
                    </a:cubicBezTo>
                    <a:cubicBezTo>
                      <a:pt x="1233" y="20634"/>
                      <a:pt x="1507" y="20361"/>
                      <a:pt x="1507" y="19881"/>
                    </a:cubicBezTo>
                    <a:lnTo>
                      <a:pt x="1507" y="2671"/>
                    </a:lnTo>
                    <a:cubicBezTo>
                      <a:pt x="1507" y="1986"/>
                      <a:pt x="2077" y="1530"/>
                      <a:pt x="2762" y="1530"/>
                    </a:cubicBezTo>
                    <a:cubicBezTo>
                      <a:pt x="3127" y="1530"/>
                      <a:pt x="3515" y="1142"/>
                      <a:pt x="3515" y="754"/>
                    </a:cubicBezTo>
                    <a:cubicBezTo>
                      <a:pt x="3515" y="274"/>
                      <a:pt x="3127" y="0"/>
                      <a:pt x="27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9"/>
              <p:cNvSpPr/>
              <p:nvPr/>
            </p:nvSpPr>
            <p:spPr>
              <a:xfrm>
                <a:off x="158495" y="329811"/>
                <a:ext cx="60173" cy="6983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87" extrusionOk="0">
                    <a:moveTo>
                      <a:pt x="959" y="0"/>
                    </a:moveTo>
                    <a:cubicBezTo>
                      <a:pt x="571" y="0"/>
                      <a:pt x="274" y="92"/>
                      <a:pt x="0" y="183"/>
                    </a:cubicBezTo>
                    <a:lnTo>
                      <a:pt x="0" y="1986"/>
                    </a:lnTo>
                    <a:cubicBezTo>
                      <a:pt x="183" y="1712"/>
                      <a:pt x="571" y="1530"/>
                      <a:pt x="959" y="1530"/>
                    </a:cubicBezTo>
                    <a:cubicBezTo>
                      <a:pt x="1324" y="1530"/>
                      <a:pt x="1712" y="1142"/>
                      <a:pt x="1712" y="754"/>
                    </a:cubicBezTo>
                    <a:cubicBezTo>
                      <a:pt x="1712" y="274"/>
                      <a:pt x="1324" y="0"/>
                      <a:pt x="959" y="0"/>
                    </a:cubicBezTo>
                    <a:close/>
                  </a:path>
                </a:pathLst>
              </a:custGeom>
              <a:solidFill>
                <a:srgbClr val="D582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9"/>
              <p:cNvSpPr/>
              <p:nvPr/>
            </p:nvSpPr>
            <p:spPr>
              <a:xfrm>
                <a:off x="175321" y="199027"/>
                <a:ext cx="263843" cy="926664"/>
              </a:xfrm>
              <a:custGeom>
                <a:avLst/>
                <a:gdLst/>
                <a:ahLst/>
                <a:cxnLst/>
                <a:rect l="l" t="t" r="r" b="b"/>
                <a:pathLst>
                  <a:path w="7511" h="26365" extrusionOk="0">
                    <a:moveTo>
                      <a:pt x="3698" y="1"/>
                    </a:moveTo>
                    <a:cubicBezTo>
                      <a:pt x="2466" y="1"/>
                      <a:pt x="1416" y="571"/>
                      <a:pt x="754" y="1530"/>
                    </a:cubicBezTo>
                    <a:cubicBezTo>
                      <a:pt x="275" y="2101"/>
                      <a:pt x="1" y="2854"/>
                      <a:pt x="1" y="3721"/>
                    </a:cubicBezTo>
                    <a:lnTo>
                      <a:pt x="1" y="25109"/>
                    </a:lnTo>
                    <a:cubicBezTo>
                      <a:pt x="1" y="25793"/>
                      <a:pt x="480" y="26364"/>
                      <a:pt x="1142" y="26364"/>
                    </a:cubicBezTo>
                    <a:lnTo>
                      <a:pt x="6278" y="26364"/>
                    </a:lnTo>
                    <a:cubicBezTo>
                      <a:pt x="6940" y="26364"/>
                      <a:pt x="7510" y="25793"/>
                      <a:pt x="7510" y="25109"/>
                    </a:cubicBezTo>
                    <a:lnTo>
                      <a:pt x="7510" y="3721"/>
                    </a:lnTo>
                    <a:cubicBezTo>
                      <a:pt x="7510" y="2671"/>
                      <a:pt x="7031" y="1827"/>
                      <a:pt x="6369" y="1051"/>
                    </a:cubicBezTo>
                    <a:cubicBezTo>
                      <a:pt x="5707" y="389"/>
                      <a:pt x="4748" y="1"/>
                      <a:pt x="3698" y="1"/>
                    </a:cubicBezTo>
                    <a:close/>
                  </a:path>
                </a:pathLst>
              </a:custGeom>
              <a:solidFill>
                <a:srgbClr val="E274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9"/>
              <p:cNvSpPr/>
              <p:nvPr/>
            </p:nvSpPr>
            <p:spPr>
              <a:xfrm>
                <a:off x="175321" y="229535"/>
                <a:ext cx="226959" cy="896156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25497" extrusionOk="0">
                    <a:moveTo>
                      <a:pt x="2763" y="0"/>
                    </a:moveTo>
                    <a:cubicBezTo>
                      <a:pt x="1986" y="0"/>
                      <a:pt x="1325" y="274"/>
                      <a:pt x="754" y="662"/>
                    </a:cubicBezTo>
                    <a:cubicBezTo>
                      <a:pt x="275" y="1233"/>
                      <a:pt x="1" y="1986"/>
                      <a:pt x="1" y="2853"/>
                    </a:cubicBezTo>
                    <a:lnTo>
                      <a:pt x="1" y="24241"/>
                    </a:lnTo>
                    <a:cubicBezTo>
                      <a:pt x="1" y="24925"/>
                      <a:pt x="480" y="25496"/>
                      <a:pt x="1142" y="25496"/>
                    </a:cubicBezTo>
                    <a:lnTo>
                      <a:pt x="5319" y="25496"/>
                    </a:lnTo>
                    <a:cubicBezTo>
                      <a:pt x="5981" y="25496"/>
                      <a:pt x="6460" y="24925"/>
                      <a:pt x="6460" y="24241"/>
                    </a:cubicBezTo>
                    <a:lnTo>
                      <a:pt x="6460" y="3812"/>
                    </a:lnTo>
                    <a:cubicBezTo>
                      <a:pt x="6460" y="2762"/>
                      <a:pt x="6072" y="1803"/>
                      <a:pt x="5410" y="1141"/>
                    </a:cubicBezTo>
                    <a:cubicBezTo>
                      <a:pt x="4748" y="480"/>
                      <a:pt x="3790" y="0"/>
                      <a:pt x="27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39" name="Google Shape;139;p9"/>
          <p:cNvSpPr txBox="1">
            <a:spLocks noGrp="1"/>
          </p:cNvSpPr>
          <p:nvPr>
            <p:ph type="title"/>
          </p:nvPr>
        </p:nvSpPr>
        <p:spPr>
          <a:xfrm>
            <a:off x="1057275" y="742950"/>
            <a:ext cx="3448200" cy="1536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" name="Google Shape;140;p9"/>
          <p:cNvSpPr txBox="1">
            <a:spLocks noGrp="1"/>
          </p:cNvSpPr>
          <p:nvPr>
            <p:ph type="subTitle" idx="1"/>
          </p:nvPr>
        </p:nvSpPr>
        <p:spPr>
          <a:xfrm>
            <a:off x="1495425" y="2850700"/>
            <a:ext cx="25719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6302678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0.xml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theme" Target="../theme/theme2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slideLayout" Target="../slideLayouts/slideLayout46.xml"/><Relationship Id="rId18" Type="http://schemas.openxmlformats.org/officeDocument/2006/relationships/slideLayout" Target="../slideLayouts/slideLayout51.xml"/><Relationship Id="rId26" Type="http://schemas.openxmlformats.org/officeDocument/2006/relationships/slideLayout" Target="../slideLayouts/slideLayout59.xml"/><Relationship Id="rId3" Type="http://schemas.openxmlformats.org/officeDocument/2006/relationships/slideLayout" Target="../slideLayouts/slideLayout36.xml"/><Relationship Id="rId21" Type="http://schemas.openxmlformats.org/officeDocument/2006/relationships/slideLayout" Target="../slideLayouts/slideLayout54.xml"/><Relationship Id="rId7" Type="http://schemas.openxmlformats.org/officeDocument/2006/relationships/slideLayout" Target="../slideLayouts/slideLayout40.xml"/><Relationship Id="rId12" Type="http://schemas.openxmlformats.org/officeDocument/2006/relationships/slideLayout" Target="../slideLayouts/slideLayout45.xml"/><Relationship Id="rId17" Type="http://schemas.openxmlformats.org/officeDocument/2006/relationships/slideLayout" Target="../slideLayouts/slideLayout50.xml"/><Relationship Id="rId25" Type="http://schemas.openxmlformats.org/officeDocument/2006/relationships/slideLayout" Target="../slideLayouts/slideLayout58.xml"/><Relationship Id="rId2" Type="http://schemas.openxmlformats.org/officeDocument/2006/relationships/slideLayout" Target="../slideLayouts/slideLayout35.xml"/><Relationship Id="rId16" Type="http://schemas.openxmlformats.org/officeDocument/2006/relationships/slideLayout" Target="../slideLayouts/slideLayout49.xml"/><Relationship Id="rId20" Type="http://schemas.openxmlformats.org/officeDocument/2006/relationships/slideLayout" Target="../slideLayouts/slideLayout53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24" Type="http://schemas.openxmlformats.org/officeDocument/2006/relationships/slideLayout" Target="../slideLayouts/slideLayout57.xml"/><Relationship Id="rId5" Type="http://schemas.openxmlformats.org/officeDocument/2006/relationships/slideLayout" Target="../slideLayouts/slideLayout38.xml"/><Relationship Id="rId15" Type="http://schemas.openxmlformats.org/officeDocument/2006/relationships/slideLayout" Target="../slideLayouts/slideLayout48.xml"/><Relationship Id="rId23" Type="http://schemas.openxmlformats.org/officeDocument/2006/relationships/slideLayout" Target="../slideLayouts/slideLayout56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43.xml"/><Relationship Id="rId19" Type="http://schemas.openxmlformats.org/officeDocument/2006/relationships/slideLayout" Target="../slideLayouts/slideLayout52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14" Type="http://schemas.openxmlformats.org/officeDocument/2006/relationships/slideLayout" Target="../slideLayouts/slideLayout47.xml"/><Relationship Id="rId22" Type="http://schemas.openxmlformats.org/officeDocument/2006/relationships/slideLayout" Target="../slideLayouts/slideLayout55.xml"/><Relationship Id="rId27" Type="http://schemas.openxmlformats.org/officeDocument/2006/relationships/slideLayout" Target="../slideLayouts/slideLayout6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slideLayout" Target="../slideLayouts/slideLayout73.xml"/><Relationship Id="rId18" Type="http://schemas.openxmlformats.org/officeDocument/2006/relationships/slideLayout" Target="../slideLayouts/slideLayout78.xml"/><Relationship Id="rId26" Type="http://schemas.openxmlformats.org/officeDocument/2006/relationships/slideLayout" Target="../slideLayouts/slideLayout86.xml"/><Relationship Id="rId3" Type="http://schemas.openxmlformats.org/officeDocument/2006/relationships/slideLayout" Target="../slideLayouts/slideLayout63.xml"/><Relationship Id="rId21" Type="http://schemas.openxmlformats.org/officeDocument/2006/relationships/slideLayout" Target="../slideLayouts/slideLayout81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17" Type="http://schemas.openxmlformats.org/officeDocument/2006/relationships/slideLayout" Target="../slideLayouts/slideLayout77.xml"/><Relationship Id="rId25" Type="http://schemas.openxmlformats.org/officeDocument/2006/relationships/slideLayout" Target="../slideLayouts/slideLayout85.xml"/><Relationship Id="rId2" Type="http://schemas.openxmlformats.org/officeDocument/2006/relationships/slideLayout" Target="../slideLayouts/slideLayout62.xml"/><Relationship Id="rId16" Type="http://schemas.openxmlformats.org/officeDocument/2006/relationships/slideLayout" Target="../slideLayouts/slideLayout76.xml"/><Relationship Id="rId20" Type="http://schemas.openxmlformats.org/officeDocument/2006/relationships/slideLayout" Target="../slideLayouts/slideLayout80.xml"/><Relationship Id="rId29" Type="http://schemas.openxmlformats.org/officeDocument/2006/relationships/slideLayout" Target="../slideLayouts/slideLayout89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24" Type="http://schemas.openxmlformats.org/officeDocument/2006/relationships/slideLayout" Target="../slideLayouts/slideLayout84.xml"/><Relationship Id="rId32" Type="http://schemas.openxmlformats.org/officeDocument/2006/relationships/theme" Target="../theme/theme4.xml"/><Relationship Id="rId5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75.xml"/><Relationship Id="rId23" Type="http://schemas.openxmlformats.org/officeDocument/2006/relationships/slideLayout" Target="../slideLayouts/slideLayout83.xml"/><Relationship Id="rId28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70.xml"/><Relationship Id="rId19" Type="http://schemas.openxmlformats.org/officeDocument/2006/relationships/slideLayout" Target="../slideLayouts/slideLayout79.xml"/><Relationship Id="rId31" Type="http://schemas.openxmlformats.org/officeDocument/2006/relationships/slideLayout" Target="../slideLayouts/slideLayout91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slideLayout" Target="../slideLayouts/slideLayout74.xml"/><Relationship Id="rId22" Type="http://schemas.openxmlformats.org/officeDocument/2006/relationships/slideLayout" Target="../slideLayouts/slideLayout82.xml"/><Relationship Id="rId27" Type="http://schemas.openxmlformats.org/officeDocument/2006/relationships/slideLayout" Target="../slideLayouts/slideLayout87.xml"/><Relationship Id="rId30" Type="http://schemas.openxmlformats.org/officeDocument/2006/relationships/slideLayout" Target="../slideLayouts/slideLayout90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9.xml"/><Relationship Id="rId13" Type="http://schemas.openxmlformats.org/officeDocument/2006/relationships/slideLayout" Target="../slideLayouts/slideLayout104.xml"/><Relationship Id="rId18" Type="http://schemas.openxmlformats.org/officeDocument/2006/relationships/slideLayout" Target="../slideLayouts/slideLayout109.xml"/><Relationship Id="rId26" Type="http://schemas.openxmlformats.org/officeDocument/2006/relationships/slideLayout" Target="../slideLayouts/slideLayout117.xml"/><Relationship Id="rId3" Type="http://schemas.openxmlformats.org/officeDocument/2006/relationships/slideLayout" Target="../slideLayouts/slideLayout94.xml"/><Relationship Id="rId21" Type="http://schemas.openxmlformats.org/officeDocument/2006/relationships/slideLayout" Target="../slideLayouts/slideLayout112.xml"/><Relationship Id="rId7" Type="http://schemas.openxmlformats.org/officeDocument/2006/relationships/slideLayout" Target="../slideLayouts/slideLayout98.xml"/><Relationship Id="rId12" Type="http://schemas.openxmlformats.org/officeDocument/2006/relationships/slideLayout" Target="../slideLayouts/slideLayout103.xml"/><Relationship Id="rId17" Type="http://schemas.openxmlformats.org/officeDocument/2006/relationships/slideLayout" Target="../slideLayouts/slideLayout108.xml"/><Relationship Id="rId25" Type="http://schemas.openxmlformats.org/officeDocument/2006/relationships/slideLayout" Target="../slideLayouts/slideLayout116.xml"/><Relationship Id="rId2" Type="http://schemas.openxmlformats.org/officeDocument/2006/relationships/slideLayout" Target="../slideLayouts/slideLayout93.xml"/><Relationship Id="rId16" Type="http://schemas.openxmlformats.org/officeDocument/2006/relationships/slideLayout" Target="../slideLayouts/slideLayout107.xml"/><Relationship Id="rId20" Type="http://schemas.openxmlformats.org/officeDocument/2006/relationships/slideLayout" Target="../slideLayouts/slideLayout111.xml"/><Relationship Id="rId29" Type="http://schemas.openxmlformats.org/officeDocument/2006/relationships/slideLayout" Target="../slideLayouts/slideLayout120.xml"/><Relationship Id="rId1" Type="http://schemas.openxmlformats.org/officeDocument/2006/relationships/slideLayout" Target="../slideLayouts/slideLayout92.xml"/><Relationship Id="rId6" Type="http://schemas.openxmlformats.org/officeDocument/2006/relationships/slideLayout" Target="../slideLayouts/slideLayout97.xml"/><Relationship Id="rId11" Type="http://schemas.openxmlformats.org/officeDocument/2006/relationships/slideLayout" Target="../slideLayouts/slideLayout102.xml"/><Relationship Id="rId24" Type="http://schemas.openxmlformats.org/officeDocument/2006/relationships/slideLayout" Target="../slideLayouts/slideLayout115.xml"/><Relationship Id="rId5" Type="http://schemas.openxmlformats.org/officeDocument/2006/relationships/slideLayout" Target="../slideLayouts/slideLayout96.xml"/><Relationship Id="rId15" Type="http://schemas.openxmlformats.org/officeDocument/2006/relationships/slideLayout" Target="../slideLayouts/slideLayout106.xml"/><Relationship Id="rId23" Type="http://schemas.openxmlformats.org/officeDocument/2006/relationships/slideLayout" Target="../slideLayouts/slideLayout114.xml"/><Relationship Id="rId28" Type="http://schemas.openxmlformats.org/officeDocument/2006/relationships/slideLayout" Target="../slideLayouts/slideLayout119.xml"/><Relationship Id="rId10" Type="http://schemas.openxmlformats.org/officeDocument/2006/relationships/slideLayout" Target="../slideLayouts/slideLayout101.xml"/><Relationship Id="rId19" Type="http://schemas.openxmlformats.org/officeDocument/2006/relationships/slideLayout" Target="../slideLayouts/slideLayout110.xml"/><Relationship Id="rId31" Type="http://schemas.openxmlformats.org/officeDocument/2006/relationships/theme" Target="../theme/theme5.xml"/><Relationship Id="rId4" Type="http://schemas.openxmlformats.org/officeDocument/2006/relationships/slideLayout" Target="../slideLayouts/slideLayout95.xml"/><Relationship Id="rId9" Type="http://schemas.openxmlformats.org/officeDocument/2006/relationships/slideLayout" Target="../slideLayouts/slideLayout100.xml"/><Relationship Id="rId14" Type="http://schemas.openxmlformats.org/officeDocument/2006/relationships/slideLayout" Target="../slideLayouts/slideLayout105.xml"/><Relationship Id="rId22" Type="http://schemas.openxmlformats.org/officeDocument/2006/relationships/slideLayout" Target="../slideLayouts/slideLayout113.xml"/><Relationship Id="rId27" Type="http://schemas.openxmlformats.org/officeDocument/2006/relationships/slideLayout" Target="../slideLayouts/slideLayout118.xml"/><Relationship Id="rId30" Type="http://schemas.openxmlformats.org/officeDocument/2006/relationships/slideLayout" Target="../slideLayouts/slideLayout12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atrick Hand"/>
              <a:buNone/>
              <a:defRPr sz="3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●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55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○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55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■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55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●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55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○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55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■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55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●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55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Lato"/>
              <a:buChar char="○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556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2000"/>
              <a:buFont typeface="Lato"/>
              <a:buChar char="■"/>
              <a:defRPr sz="20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8" r:id="rId2"/>
    <p:sldLayoutId id="2147483659" r:id="rId3"/>
    <p:sldLayoutId id="2147483660" r:id="rId4"/>
    <p:sldLayoutId id="2147483661" r:id="rId5"/>
    <p:sldLayoutId id="2147483662" r:id="rId6"/>
    <p:sldLayoutId id="2147483663" r:id="rId7"/>
    <p:sldLayoutId id="2147483664" r:id="rId8"/>
    <p:sldLayoutId id="2147483672" r:id="rId9"/>
    <p:sldLayoutId id="2147483677" r:id="rId10"/>
    <p:sldLayoutId id="2147483688" r:id="rId11"/>
    <p:sldLayoutId id="2147483689" r:id="rId12"/>
    <p:sldLayoutId id="2147483690" r:id="rId13"/>
    <p:sldLayoutId id="2147483693" r:id="rId14"/>
    <p:sldLayoutId id="2147483695" r:id="rId15"/>
    <p:sldLayoutId id="2147483789" r:id="rId16"/>
    <p:sldLayoutId id="2147483884" r:id="rId1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>
          <p15:clr>
            <a:srgbClr val="EA4335"/>
          </p15:clr>
        </p15:guide>
        <p15:guide id="3" pos="5760">
          <p15:clr>
            <a:srgbClr val="EA4335"/>
          </p15:clr>
        </p15:guide>
        <p15:guide id="4" pos="449">
          <p15:clr>
            <a:srgbClr val="EA4335"/>
          </p15:clr>
        </p15:guide>
        <p15:guide id="5" pos="5311">
          <p15:clr>
            <a:srgbClr val="EA4335"/>
          </p15:clr>
        </p15:guide>
        <p15:guide id="6" orient="horz" pos="1620">
          <p15:clr>
            <a:srgbClr val="EA4335"/>
          </p15:clr>
        </p15:guide>
        <p15:guide id="7" orient="horz" pos="340">
          <p15:clr>
            <a:srgbClr val="EA4335"/>
          </p15:clr>
        </p15:guide>
        <p15:guide id="8" orient="horz">
          <p15:clr>
            <a:srgbClr val="EA4335"/>
          </p15:clr>
        </p15:guide>
        <p15:guide id="9" orient="horz" pos="2897">
          <p15:clr>
            <a:srgbClr val="EA4335"/>
          </p15:clr>
        </p15:guide>
        <p15:guide id="10" orient="horz" pos="3237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ue Ellen Francisco"/>
              <a:buNone/>
              <a:defRPr sz="3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247450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loo 2"/>
              <a:buChar char="●"/>
              <a:defRPr sz="1800"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○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■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●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○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■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●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○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loo 2"/>
              <a:buChar char="■"/>
              <a:defRPr>
                <a:solidFill>
                  <a:schemeClr val="dk1"/>
                </a:solidFill>
                <a:latin typeface="Baloo 2"/>
                <a:ea typeface="Baloo 2"/>
                <a:cs typeface="Baloo 2"/>
                <a:sym typeface="Baloo 2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3388338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  <p:sldLayoutId id="2147483708" r:id="rId12"/>
    <p:sldLayoutId id="2147483709" r:id="rId13"/>
    <p:sldLayoutId id="2147483710" r:id="rId14"/>
    <p:sldLayoutId id="2147483711" r:id="rId15"/>
    <p:sldLayoutId id="2147483712" r:id="rId1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oppins"/>
              <a:buNone/>
              <a:defRPr sz="28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4300" y="124682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Poppins"/>
              <a:buChar char="●"/>
              <a:defRPr sz="18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09979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91" r:id="rId1"/>
    <p:sldLayoutId id="2147483793" r:id="rId2"/>
    <p:sldLayoutId id="2147483794" r:id="rId3"/>
    <p:sldLayoutId id="2147483795" r:id="rId4"/>
    <p:sldLayoutId id="2147483797" r:id="rId5"/>
    <p:sldLayoutId id="2147483798" r:id="rId6"/>
    <p:sldLayoutId id="2147483799" r:id="rId7"/>
    <p:sldLayoutId id="2147483800" r:id="rId8"/>
    <p:sldLayoutId id="2147483801" r:id="rId9"/>
    <p:sldLayoutId id="2147483802" r:id="rId10"/>
    <p:sldLayoutId id="2147483803" r:id="rId11"/>
    <p:sldLayoutId id="2147483804" r:id="rId12"/>
    <p:sldLayoutId id="2147483805" r:id="rId13"/>
    <p:sldLayoutId id="2147483806" r:id="rId14"/>
    <p:sldLayoutId id="2147483807" r:id="rId15"/>
    <p:sldLayoutId id="2147483808" r:id="rId16"/>
    <p:sldLayoutId id="2147483809" r:id="rId17"/>
    <p:sldLayoutId id="2147483810" r:id="rId18"/>
    <p:sldLayoutId id="2147483811" r:id="rId19"/>
    <p:sldLayoutId id="2147483812" r:id="rId20"/>
    <p:sldLayoutId id="2147483813" r:id="rId21"/>
    <p:sldLayoutId id="2147483814" r:id="rId22"/>
    <p:sldLayoutId id="2147483815" r:id="rId23"/>
    <p:sldLayoutId id="2147483816" r:id="rId24"/>
    <p:sldLayoutId id="2147483817" r:id="rId25"/>
    <p:sldLayoutId id="2147483818" r:id="rId26"/>
    <p:sldLayoutId id="2147483819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Fredoka One"/>
              <a:buNone/>
              <a:defRPr sz="32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04384" y="46736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1pPr>
            <a:lvl2pPr lvl="1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r">
              <a:buNone/>
              <a:defRPr sz="13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9165203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21" r:id="rId1"/>
    <p:sldLayoutId id="2147483822" r:id="rId2"/>
    <p:sldLayoutId id="2147483823" r:id="rId3"/>
    <p:sldLayoutId id="2147483824" r:id="rId4"/>
    <p:sldLayoutId id="2147483825" r:id="rId5"/>
    <p:sldLayoutId id="2147483826" r:id="rId6"/>
    <p:sldLayoutId id="2147483827" r:id="rId7"/>
    <p:sldLayoutId id="2147483828" r:id="rId8"/>
    <p:sldLayoutId id="2147483829" r:id="rId9"/>
    <p:sldLayoutId id="2147483830" r:id="rId10"/>
    <p:sldLayoutId id="2147483831" r:id="rId11"/>
    <p:sldLayoutId id="2147483832" r:id="rId12"/>
    <p:sldLayoutId id="2147483833" r:id="rId13"/>
    <p:sldLayoutId id="2147483834" r:id="rId14"/>
    <p:sldLayoutId id="2147483835" r:id="rId15"/>
    <p:sldLayoutId id="2147483836" r:id="rId16"/>
    <p:sldLayoutId id="2147483837" r:id="rId17"/>
    <p:sldLayoutId id="2147483838" r:id="rId18"/>
    <p:sldLayoutId id="2147483839" r:id="rId19"/>
    <p:sldLayoutId id="2147483840" r:id="rId20"/>
    <p:sldLayoutId id="2147483841" r:id="rId21"/>
    <p:sldLayoutId id="2147483842" r:id="rId22"/>
    <p:sldLayoutId id="2147483843" r:id="rId23"/>
    <p:sldLayoutId id="2147483844" r:id="rId24"/>
    <p:sldLayoutId id="2147483845" r:id="rId25"/>
    <p:sldLayoutId id="2147483846" r:id="rId26"/>
    <p:sldLayoutId id="2147483847" r:id="rId27"/>
    <p:sldLayoutId id="2147483848" r:id="rId28"/>
    <p:sldLayoutId id="2147483849" r:id="rId29"/>
    <p:sldLayoutId id="2147483850" r:id="rId30"/>
    <p:sldLayoutId id="2147483851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ansalva"/>
              <a:buNone/>
              <a:defRPr sz="2800">
                <a:solidFill>
                  <a:schemeClr val="accent6"/>
                </a:solidFill>
                <a:latin typeface="Mansalva"/>
                <a:ea typeface="Mansalva"/>
                <a:cs typeface="Mansalva"/>
                <a:sym typeface="Mansalv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800"/>
              <a:buFont typeface="Catamaran"/>
              <a:buChar char="●"/>
              <a:defRPr sz="1800"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atamaran"/>
              <a:buChar char="○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atamaran"/>
              <a:buChar char="■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atamaran"/>
              <a:buChar char="●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atamaran"/>
              <a:buChar char="○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atamaran"/>
              <a:buChar char="■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atamaran"/>
              <a:buChar char="●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atamaran"/>
              <a:buChar char="○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6"/>
              </a:buClr>
              <a:buSzPts val="1400"/>
              <a:buFont typeface="Catamaran"/>
              <a:buChar char="■"/>
              <a:defRPr>
                <a:solidFill>
                  <a:schemeClr val="accent6"/>
                </a:solidFill>
                <a:latin typeface="Catamaran"/>
                <a:ea typeface="Catamaran"/>
                <a:cs typeface="Catamaran"/>
                <a:sym typeface="Catamaran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3289019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53" r:id="rId1"/>
    <p:sldLayoutId id="2147483854" r:id="rId2"/>
    <p:sldLayoutId id="2147483855" r:id="rId3"/>
    <p:sldLayoutId id="2147483856" r:id="rId4"/>
    <p:sldLayoutId id="2147483857" r:id="rId5"/>
    <p:sldLayoutId id="2147483858" r:id="rId6"/>
    <p:sldLayoutId id="2147483859" r:id="rId7"/>
    <p:sldLayoutId id="2147483860" r:id="rId8"/>
    <p:sldLayoutId id="2147483861" r:id="rId9"/>
    <p:sldLayoutId id="2147483862" r:id="rId10"/>
    <p:sldLayoutId id="2147483863" r:id="rId11"/>
    <p:sldLayoutId id="2147483864" r:id="rId12"/>
    <p:sldLayoutId id="2147483865" r:id="rId13"/>
    <p:sldLayoutId id="2147483866" r:id="rId14"/>
    <p:sldLayoutId id="2147483867" r:id="rId15"/>
    <p:sldLayoutId id="2147483868" r:id="rId16"/>
    <p:sldLayoutId id="2147483869" r:id="rId17"/>
    <p:sldLayoutId id="2147483870" r:id="rId18"/>
    <p:sldLayoutId id="2147483871" r:id="rId19"/>
    <p:sldLayoutId id="2147483872" r:id="rId20"/>
    <p:sldLayoutId id="2147483873" r:id="rId21"/>
    <p:sldLayoutId id="2147483874" r:id="rId22"/>
    <p:sldLayoutId id="2147483875" r:id="rId23"/>
    <p:sldLayoutId id="2147483876" r:id="rId24"/>
    <p:sldLayoutId id="2147483877" r:id="rId25"/>
    <p:sldLayoutId id="2147483878" r:id="rId26"/>
    <p:sldLayoutId id="2147483879" r:id="rId27"/>
    <p:sldLayoutId id="2147483880" r:id="rId28"/>
    <p:sldLayoutId id="2147483881" r:id="rId29"/>
    <p:sldLayoutId id="2147483882" r:id="rId3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2.xml"/><Relationship Id="rId2" Type="http://schemas.openxmlformats.org/officeDocument/2006/relationships/video" Target="../media/media4.mp4"/><Relationship Id="rId1" Type="http://schemas.microsoft.com/office/2007/relationships/media" Target="../media/media4.mp4"/><Relationship Id="rId5" Type="http://schemas.openxmlformats.org/officeDocument/2006/relationships/image" Target="../media/image8.png"/><Relationship Id="rId4" Type="http://schemas.openxmlformats.org/officeDocument/2006/relationships/notesSlide" Target="../notesSlides/notesSlide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youtube.com/watch?v=YdBBzW0jLAc" TargetMode="Externa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microsoft.com/office/2007/relationships/media" Target="../media/media6.mp3"/><Relationship Id="rId7" Type="http://schemas.openxmlformats.org/officeDocument/2006/relationships/image" Target="../media/image9.jpg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6" Type="http://schemas.openxmlformats.org/officeDocument/2006/relationships/notesSlide" Target="../notesSlides/notesSlide8.xml"/><Relationship Id="rId5" Type="http://schemas.openxmlformats.org/officeDocument/2006/relationships/slideLayout" Target="../slideLayouts/slideLayout52.xml"/><Relationship Id="rId4" Type="http://schemas.openxmlformats.org/officeDocument/2006/relationships/audio" Target="../media/media6.mp3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2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5" Type="http://schemas.openxmlformats.org/officeDocument/2006/relationships/image" Target="../media/image5.png"/><Relationship Id="rId4" Type="http://schemas.openxmlformats.org/officeDocument/2006/relationships/notesSlide" Target="../notesSlides/notesSlide1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8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8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4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www.youtube.com/watch?v=Tmevg0Sr40s" TargetMode="External"/><Relationship Id="rId5" Type="http://schemas.openxmlformats.org/officeDocument/2006/relationships/image" Target="../media/image19.svg"/><Relationship Id="rId4" Type="http://schemas.openxmlformats.org/officeDocument/2006/relationships/image" Target="../media/image1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8.xml"/><Relationship Id="rId6" Type="http://schemas.openxmlformats.org/officeDocument/2006/relationships/hyperlink" Target="https://www.youtube.com/watch?v=Tmevg0Sr40s" TargetMode="External"/><Relationship Id="rId5" Type="http://schemas.openxmlformats.org/officeDocument/2006/relationships/image" Target="../media/image18.png"/><Relationship Id="rId4" Type="http://schemas.openxmlformats.org/officeDocument/2006/relationships/image" Target="../media/image19.sv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hyperlink" Target="https://www.youtube.com/watch?v=Tmevg0Sr40s" TargetMode="External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2.svg"/><Relationship Id="rId5" Type="http://schemas.openxmlformats.org/officeDocument/2006/relationships/image" Target="../media/image19.png"/><Relationship Id="rId4" Type="http://schemas.openxmlformats.org/officeDocument/2006/relationships/image" Target="../media/image19.sv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svg"/><Relationship Id="rId7" Type="http://schemas.openxmlformats.org/officeDocument/2006/relationships/hyperlink" Target="https://www.youtube.com/watch?v=Tmevg0Sr40s" TargetMode="Externa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5.png"/><Relationship Id="rId5" Type="http://schemas.openxmlformats.org/officeDocument/2006/relationships/image" Target="../media/image22.svg"/><Relationship Id="rId4" Type="http://schemas.openxmlformats.org/officeDocument/2006/relationships/image" Target="../media/image19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9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8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3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9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3.xml"/><Relationship Id="rId4" Type="http://schemas.openxmlformats.org/officeDocument/2006/relationships/image" Target="../media/image7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.xml"/><Relationship Id="rId2" Type="http://schemas.openxmlformats.org/officeDocument/2006/relationships/audio" Target="../media/media7.mp3"/><Relationship Id="rId1" Type="http://schemas.microsoft.com/office/2007/relationships/media" Target="../media/media7.mp3"/><Relationship Id="rId5" Type="http://schemas.openxmlformats.org/officeDocument/2006/relationships/image" Target="../media/image3.png"/><Relationship Id="rId4" Type="http://schemas.openxmlformats.org/officeDocument/2006/relationships/notesSlide" Target="../notesSlides/notesSlide29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7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2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5" Type="http://schemas.openxmlformats.org/officeDocument/2006/relationships/image" Target="../media/image3.png"/><Relationship Id="rId4" Type="http://schemas.openxmlformats.org/officeDocument/2006/relationships/image" Target="../media/image2.jp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27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5.xml"/><Relationship Id="rId4" Type="http://schemas.openxmlformats.org/officeDocument/2006/relationships/image" Target="../media/image29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5.xml"/><Relationship Id="rId4" Type="http://schemas.openxmlformats.org/officeDocument/2006/relationships/image" Target="../media/image30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8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7.pn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8.xml"/><Relationship Id="rId4" Type="http://schemas.openxmlformats.org/officeDocument/2006/relationships/hyperlink" Target="https://www.youtube.com/watch?v=Tmevg0Sr40s" TargetMode="Externa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8.xml"/><Relationship Id="rId4" Type="http://schemas.openxmlformats.org/officeDocument/2006/relationships/hyperlink" Target="https://www.youtube.com/watch?v=Tmevg0Sr40s" TargetMode="Externa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8.xml"/><Relationship Id="rId4" Type="http://schemas.openxmlformats.org/officeDocument/2006/relationships/hyperlink" Target="https://www.youtube.com/watch?v=Tmevg0Sr40s" TargetMode="Externa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microsoft.com/office/2007/relationships/media" Target="../media/media3.mp4"/><Relationship Id="rId7" Type="http://schemas.openxmlformats.org/officeDocument/2006/relationships/image" Target="../media/image3.png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4.jpg"/><Relationship Id="rId5" Type="http://schemas.openxmlformats.org/officeDocument/2006/relationships/slideLayout" Target="../slideLayouts/slideLayout12.xml"/><Relationship Id="rId4" Type="http://schemas.openxmlformats.org/officeDocument/2006/relationships/video" Target="../media/media3.mp4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4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3.png"/><Relationship Id="rId5" Type="http://schemas.openxmlformats.org/officeDocument/2006/relationships/image" Target="../media/image4.jpg"/><Relationship Id="rId4" Type="http://schemas.openxmlformats.org/officeDocument/2006/relationships/notesSlide" Target="../notesSlides/notesSlide4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7.xml"/><Relationship Id="rId7" Type="http://schemas.openxmlformats.org/officeDocument/2006/relationships/image" Target="../media/image3.png"/><Relationship Id="rId2" Type="http://schemas.openxmlformats.org/officeDocument/2006/relationships/audio" Target="../media/media8.mp3"/><Relationship Id="rId1" Type="http://schemas.microsoft.com/office/2007/relationships/media" Target="../media/media8.mp3"/><Relationship Id="rId6" Type="http://schemas.openxmlformats.org/officeDocument/2006/relationships/hyperlink" Target="https://www.youtube.com/watch?v=YdBBzW0jLAc" TargetMode="External"/><Relationship Id="rId5" Type="http://schemas.openxmlformats.org/officeDocument/2006/relationships/image" Target="../media/image33.png"/><Relationship Id="rId4" Type="http://schemas.openxmlformats.org/officeDocument/2006/relationships/notesSlide" Target="../notesSlides/notesSlide45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1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9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watch?v=YdBBzW0jLAc" TargetMode="External"/><Relationship Id="rId3" Type="http://schemas.openxmlformats.org/officeDocument/2006/relationships/slideLayout" Target="../slideLayouts/slideLayout35.xml"/><Relationship Id="rId7" Type="http://schemas.openxmlformats.org/officeDocument/2006/relationships/image" Target="../media/image3.png"/><Relationship Id="rId2" Type="http://schemas.openxmlformats.org/officeDocument/2006/relationships/audio" Target="../media/media8.mp3"/><Relationship Id="rId1" Type="http://schemas.microsoft.com/office/2007/relationships/media" Target="../media/media8.mp3"/><Relationship Id="rId6" Type="http://schemas.openxmlformats.org/officeDocument/2006/relationships/image" Target="../media/image34.jpeg"/><Relationship Id="rId5" Type="http://schemas.openxmlformats.org/officeDocument/2006/relationships/image" Target="../media/image4.jpg"/><Relationship Id="rId4" Type="http://schemas.openxmlformats.org/officeDocument/2006/relationships/notesSlide" Target="../notesSlides/notesSlide50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9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7.xml"/><Relationship Id="rId4" Type="http://schemas.openxmlformats.org/officeDocument/2006/relationships/hyperlink" Target="https://www.youtube.com/watch?v=Tmevg0Sr40s" TargetMode="Externa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1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5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9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5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9.xml"/><Relationship Id="rId4" Type="http://schemas.openxmlformats.org/officeDocument/2006/relationships/hyperlink" Target="https://padlet.com/lanhuongcl/nos07jq5w4r9a74g" TargetMode="Externa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95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5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60000"/>
            <a:lumOff val="40000"/>
          </a:schemeClr>
        </a:solidFill>
        <a:effectLst/>
      </p:bgPr>
    </p:bg>
    <p:spTree>
      <p:nvGrpSpPr>
        <p:cNvPr id="1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40"/>
          <p:cNvSpPr/>
          <p:nvPr/>
        </p:nvSpPr>
        <p:spPr>
          <a:xfrm>
            <a:off x="7668975" y="1065575"/>
            <a:ext cx="1031008" cy="822965"/>
          </a:xfrm>
          <a:custGeom>
            <a:avLst/>
            <a:gdLst/>
            <a:ahLst/>
            <a:cxnLst/>
            <a:rect l="l" t="t" r="r" b="b"/>
            <a:pathLst>
              <a:path w="61461" h="49059" extrusionOk="0">
                <a:moveTo>
                  <a:pt x="23010" y="0"/>
                </a:moveTo>
                <a:cubicBezTo>
                  <a:pt x="16201" y="0"/>
                  <a:pt x="10669" y="5502"/>
                  <a:pt x="10669" y="12311"/>
                </a:cubicBezTo>
                <a:cubicBezTo>
                  <a:pt x="10669" y="13374"/>
                  <a:pt x="10821" y="14408"/>
                  <a:pt x="11065" y="15381"/>
                </a:cubicBezTo>
                <a:lnTo>
                  <a:pt x="10669" y="15381"/>
                </a:lnTo>
                <a:cubicBezTo>
                  <a:pt x="4773" y="15381"/>
                  <a:pt x="1" y="20153"/>
                  <a:pt x="1" y="26049"/>
                </a:cubicBezTo>
                <a:cubicBezTo>
                  <a:pt x="1" y="31399"/>
                  <a:pt x="3922" y="35837"/>
                  <a:pt x="9058" y="36627"/>
                </a:cubicBezTo>
                <a:cubicBezTo>
                  <a:pt x="9058" y="36657"/>
                  <a:pt x="9058" y="36718"/>
                  <a:pt x="9058" y="36749"/>
                </a:cubicBezTo>
                <a:cubicBezTo>
                  <a:pt x="9058" y="43557"/>
                  <a:pt x="14560" y="49059"/>
                  <a:pt x="21369" y="49059"/>
                </a:cubicBezTo>
                <a:cubicBezTo>
                  <a:pt x="25503" y="49059"/>
                  <a:pt x="29150" y="47022"/>
                  <a:pt x="31399" y="43892"/>
                </a:cubicBezTo>
                <a:cubicBezTo>
                  <a:pt x="33101" y="46080"/>
                  <a:pt x="35776" y="47478"/>
                  <a:pt x="38755" y="47478"/>
                </a:cubicBezTo>
                <a:cubicBezTo>
                  <a:pt x="43740" y="47478"/>
                  <a:pt x="47813" y="43588"/>
                  <a:pt x="48117" y="38694"/>
                </a:cubicBezTo>
                <a:cubicBezTo>
                  <a:pt x="49302" y="39271"/>
                  <a:pt x="50670" y="39575"/>
                  <a:pt x="52099" y="39575"/>
                </a:cubicBezTo>
                <a:cubicBezTo>
                  <a:pt x="57266" y="39575"/>
                  <a:pt x="61461" y="35381"/>
                  <a:pt x="61461" y="30214"/>
                </a:cubicBezTo>
                <a:cubicBezTo>
                  <a:pt x="61461" y="25593"/>
                  <a:pt x="58087" y="21733"/>
                  <a:pt x="53649" y="21004"/>
                </a:cubicBezTo>
                <a:cubicBezTo>
                  <a:pt x="53892" y="20031"/>
                  <a:pt x="54044" y="18967"/>
                  <a:pt x="54044" y="17903"/>
                </a:cubicBezTo>
                <a:cubicBezTo>
                  <a:pt x="54044" y="11125"/>
                  <a:pt x="48542" y="5593"/>
                  <a:pt x="41734" y="5593"/>
                </a:cubicBezTo>
                <a:cubicBezTo>
                  <a:pt x="39029" y="5593"/>
                  <a:pt x="36536" y="6475"/>
                  <a:pt x="34500" y="7934"/>
                </a:cubicBezTo>
                <a:cubicBezTo>
                  <a:pt x="32737" y="3283"/>
                  <a:pt x="28269" y="0"/>
                  <a:pt x="230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7" name="Google Shape;227;p40"/>
          <p:cNvGrpSpPr/>
          <p:nvPr/>
        </p:nvGrpSpPr>
        <p:grpSpPr>
          <a:xfrm>
            <a:off x="322845" y="1399711"/>
            <a:ext cx="1941885" cy="2248761"/>
            <a:chOff x="5293245" y="6083019"/>
            <a:chExt cx="1941885" cy="2248761"/>
          </a:xfrm>
        </p:grpSpPr>
        <p:sp>
          <p:nvSpPr>
            <p:cNvPr id="228" name="Google Shape;228;p40"/>
            <p:cNvSpPr/>
            <p:nvPr/>
          </p:nvSpPr>
          <p:spPr>
            <a:xfrm>
              <a:off x="5874526" y="7937279"/>
              <a:ext cx="271002" cy="394502"/>
            </a:xfrm>
            <a:custGeom>
              <a:avLst/>
              <a:gdLst/>
              <a:ahLst/>
              <a:cxnLst/>
              <a:rect l="l" t="t" r="r" b="b"/>
              <a:pathLst>
                <a:path w="10274" h="14956" extrusionOk="0">
                  <a:moveTo>
                    <a:pt x="10274" y="1"/>
                  </a:moveTo>
                  <a:lnTo>
                    <a:pt x="10274" y="1"/>
                  </a:lnTo>
                  <a:cubicBezTo>
                    <a:pt x="6809" y="852"/>
                    <a:pt x="3344" y="1612"/>
                    <a:pt x="0" y="2584"/>
                  </a:cubicBezTo>
                  <a:lnTo>
                    <a:pt x="1368" y="14955"/>
                  </a:lnTo>
                  <a:lnTo>
                    <a:pt x="7994" y="14955"/>
                  </a:lnTo>
                  <a:lnTo>
                    <a:pt x="10274" y="1"/>
                  </a:lnTo>
                  <a:close/>
                </a:path>
              </a:pathLst>
            </a:custGeom>
            <a:solidFill>
              <a:srgbClr val="8C4C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40"/>
            <p:cNvSpPr/>
            <p:nvPr/>
          </p:nvSpPr>
          <p:spPr>
            <a:xfrm>
              <a:off x="5856880" y="7757701"/>
              <a:ext cx="315923" cy="247764"/>
            </a:xfrm>
            <a:custGeom>
              <a:avLst/>
              <a:gdLst/>
              <a:ahLst/>
              <a:cxnLst/>
              <a:rect l="l" t="t" r="r" b="b"/>
              <a:pathLst>
                <a:path w="11977" h="9393" extrusionOk="0">
                  <a:moveTo>
                    <a:pt x="11977" y="0"/>
                  </a:moveTo>
                  <a:lnTo>
                    <a:pt x="1" y="3526"/>
                  </a:lnTo>
                  <a:lnTo>
                    <a:pt x="669" y="9392"/>
                  </a:lnTo>
                  <a:cubicBezTo>
                    <a:pt x="4013" y="8450"/>
                    <a:pt x="7478" y="7660"/>
                    <a:pt x="10943" y="6809"/>
                  </a:cubicBezTo>
                  <a:lnTo>
                    <a:pt x="11977" y="0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40"/>
            <p:cNvSpPr/>
            <p:nvPr/>
          </p:nvSpPr>
          <p:spPr>
            <a:xfrm>
              <a:off x="5678093" y="6086027"/>
              <a:ext cx="215689" cy="360000"/>
            </a:xfrm>
            <a:custGeom>
              <a:avLst/>
              <a:gdLst/>
              <a:ahLst/>
              <a:cxnLst/>
              <a:rect l="l" t="t" r="r" b="b"/>
              <a:pathLst>
                <a:path w="8177" h="13648" extrusionOk="0">
                  <a:moveTo>
                    <a:pt x="7599" y="0"/>
                  </a:moveTo>
                  <a:cubicBezTo>
                    <a:pt x="4742" y="274"/>
                    <a:pt x="2219" y="760"/>
                    <a:pt x="0" y="1490"/>
                  </a:cubicBezTo>
                  <a:cubicBezTo>
                    <a:pt x="2067" y="5867"/>
                    <a:pt x="4742" y="9940"/>
                    <a:pt x="8177" y="13648"/>
                  </a:cubicBezTo>
                  <a:cubicBezTo>
                    <a:pt x="7903" y="9119"/>
                    <a:pt x="7690" y="4560"/>
                    <a:pt x="7599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40"/>
            <p:cNvSpPr/>
            <p:nvPr/>
          </p:nvSpPr>
          <p:spPr>
            <a:xfrm>
              <a:off x="5306065" y="6265605"/>
              <a:ext cx="623801" cy="844291"/>
            </a:xfrm>
            <a:custGeom>
              <a:avLst/>
              <a:gdLst/>
              <a:ahLst/>
              <a:cxnLst/>
              <a:rect l="l" t="t" r="r" b="b"/>
              <a:pathLst>
                <a:path w="23649" h="32008" extrusionOk="0">
                  <a:moveTo>
                    <a:pt x="5472" y="1"/>
                  </a:moveTo>
                  <a:cubicBezTo>
                    <a:pt x="2341" y="3405"/>
                    <a:pt x="669" y="7995"/>
                    <a:pt x="1" y="13557"/>
                  </a:cubicBezTo>
                  <a:cubicBezTo>
                    <a:pt x="6779" y="21187"/>
                    <a:pt x="13375" y="29819"/>
                    <a:pt x="23649" y="32007"/>
                  </a:cubicBezTo>
                  <a:cubicBezTo>
                    <a:pt x="23649" y="31947"/>
                    <a:pt x="23649" y="31916"/>
                    <a:pt x="23649" y="31886"/>
                  </a:cubicBezTo>
                  <a:cubicBezTo>
                    <a:pt x="23588" y="31764"/>
                    <a:pt x="23557" y="31612"/>
                    <a:pt x="23618" y="31491"/>
                  </a:cubicBezTo>
                  <a:cubicBezTo>
                    <a:pt x="23345" y="27144"/>
                    <a:pt x="23102" y="22828"/>
                    <a:pt x="22889" y="18481"/>
                  </a:cubicBezTo>
                  <a:cubicBezTo>
                    <a:pt x="18907" y="17478"/>
                    <a:pt x="14895" y="12342"/>
                    <a:pt x="12433" y="9484"/>
                  </a:cubicBezTo>
                  <a:cubicBezTo>
                    <a:pt x="9819" y="6506"/>
                    <a:pt x="7478" y="3375"/>
                    <a:pt x="5472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40"/>
            <p:cNvSpPr/>
            <p:nvPr/>
          </p:nvSpPr>
          <p:spPr>
            <a:xfrm>
              <a:off x="5913802" y="6083019"/>
              <a:ext cx="118699" cy="338160"/>
            </a:xfrm>
            <a:custGeom>
              <a:avLst/>
              <a:gdLst/>
              <a:ahLst/>
              <a:cxnLst/>
              <a:rect l="l" t="t" r="r" b="b"/>
              <a:pathLst>
                <a:path w="4500" h="12820" extrusionOk="0">
                  <a:moveTo>
                    <a:pt x="913" y="0"/>
                  </a:moveTo>
                  <a:cubicBezTo>
                    <a:pt x="609" y="0"/>
                    <a:pt x="305" y="8"/>
                    <a:pt x="1" y="23"/>
                  </a:cubicBezTo>
                  <a:cubicBezTo>
                    <a:pt x="31" y="4279"/>
                    <a:pt x="183" y="8564"/>
                    <a:pt x="396" y="12820"/>
                  </a:cubicBezTo>
                  <a:cubicBezTo>
                    <a:pt x="1855" y="11817"/>
                    <a:pt x="3375" y="9750"/>
                    <a:pt x="4499" y="8108"/>
                  </a:cubicBezTo>
                  <a:cubicBezTo>
                    <a:pt x="3587" y="4917"/>
                    <a:pt x="2645" y="2212"/>
                    <a:pt x="1824" y="23"/>
                  </a:cubicBezTo>
                  <a:cubicBezTo>
                    <a:pt x="1520" y="8"/>
                    <a:pt x="1217" y="0"/>
                    <a:pt x="91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40"/>
            <p:cNvSpPr/>
            <p:nvPr/>
          </p:nvSpPr>
          <p:spPr>
            <a:xfrm>
              <a:off x="5293245" y="6665698"/>
              <a:ext cx="660677" cy="819417"/>
            </a:xfrm>
            <a:custGeom>
              <a:avLst/>
              <a:gdLst/>
              <a:ahLst/>
              <a:cxnLst/>
              <a:rect l="l" t="t" r="r" b="b"/>
              <a:pathLst>
                <a:path w="25047" h="3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0" y="4256"/>
                    <a:pt x="183" y="9028"/>
                    <a:pt x="730" y="14256"/>
                  </a:cubicBezTo>
                  <a:cubicBezTo>
                    <a:pt x="7204" y="22037"/>
                    <a:pt x="15046" y="30062"/>
                    <a:pt x="25046" y="31065"/>
                  </a:cubicBezTo>
                  <a:cubicBezTo>
                    <a:pt x="24743" y="26536"/>
                    <a:pt x="24469" y="22007"/>
                    <a:pt x="24165" y="17447"/>
                  </a:cubicBezTo>
                  <a:cubicBezTo>
                    <a:pt x="24104" y="17478"/>
                    <a:pt x="24043" y="17508"/>
                    <a:pt x="23983" y="17508"/>
                  </a:cubicBezTo>
                  <a:cubicBezTo>
                    <a:pt x="14286" y="15624"/>
                    <a:pt x="6779" y="7690"/>
                    <a:pt x="335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40"/>
            <p:cNvSpPr/>
            <p:nvPr/>
          </p:nvSpPr>
          <p:spPr>
            <a:xfrm>
              <a:off x="5468840" y="6134139"/>
              <a:ext cx="440188" cy="600537"/>
            </a:xfrm>
            <a:custGeom>
              <a:avLst/>
              <a:gdLst/>
              <a:ahLst/>
              <a:cxnLst/>
              <a:rect l="l" t="t" r="r" b="b"/>
              <a:pathLst>
                <a:path w="16688" h="22767" extrusionOk="0">
                  <a:moveTo>
                    <a:pt x="6900" y="0"/>
                  </a:moveTo>
                  <a:cubicBezTo>
                    <a:pt x="4104" y="1064"/>
                    <a:pt x="1824" y="2493"/>
                    <a:pt x="0" y="4255"/>
                  </a:cubicBezTo>
                  <a:cubicBezTo>
                    <a:pt x="2006" y="7660"/>
                    <a:pt x="4255" y="10882"/>
                    <a:pt x="6900" y="13830"/>
                  </a:cubicBezTo>
                  <a:cubicBezTo>
                    <a:pt x="9362" y="16596"/>
                    <a:pt x="12979" y="21399"/>
                    <a:pt x="16687" y="22766"/>
                  </a:cubicBezTo>
                  <a:cubicBezTo>
                    <a:pt x="16657" y="22219"/>
                    <a:pt x="16627" y="21672"/>
                    <a:pt x="16596" y="21125"/>
                  </a:cubicBezTo>
                  <a:cubicBezTo>
                    <a:pt x="16475" y="18389"/>
                    <a:pt x="16323" y="15593"/>
                    <a:pt x="16140" y="12827"/>
                  </a:cubicBezTo>
                  <a:cubicBezTo>
                    <a:pt x="12219" y="9149"/>
                    <a:pt x="9210" y="4772"/>
                    <a:pt x="6900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40"/>
            <p:cNvSpPr/>
            <p:nvPr/>
          </p:nvSpPr>
          <p:spPr>
            <a:xfrm>
              <a:off x="5961123" y="7012853"/>
              <a:ext cx="186832" cy="473054"/>
            </a:xfrm>
            <a:custGeom>
              <a:avLst/>
              <a:gdLst/>
              <a:ahLst/>
              <a:cxnLst/>
              <a:rect l="l" t="t" r="r" b="b"/>
              <a:pathLst>
                <a:path w="7083" h="17934" extrusionOk="0">
                  <a:moveTo>
                    <a:pt x="6930" y="1"/>
                  </a:moveTo>
                  <a:cubicBezTo>
                    <a:pt x="4711" y="1308"/>
                    <a:pt x="2401" y="2493"/>
                    <a:pt x="0" y="3496"/>
                  </a:cubicBezTo>
                  <a:cubicBezTo>
                    <a:pt x="274" y="8299"/>
                    <a:pt x="578" y="13132"/>
                    <a:pt x="851" y="17934"/>
                  </a:cubicBezTo>
                  <a:cubicBezTo>
                    <a:pt x="2736" y="17022"/>
                    <a:pt x="4559" y="16080"/>
                    <a:pt x="6292" y="15016"/>
                  </a:cubicBezTo>
                  <a:cubicBezTo>
                    <a:pt x="6900" y="9758"/>
                    <a:pt x="7082" y="4742"/>
                    <a:pt x="6930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40"/>
            <p:cNvSpPr/>
            <p:nvPr/>
          </p:nvSpPr>
          <p:spPr>
            <a:xfrm>
              <a:off x="5985153" y="7446604"/>
              <a:ext cx="137928" cy="300677"/>
            </a:xfrm>
            <a:custGeom>
              <a:avLst/>
              <a:gdLst/>
              <a:ahLst/>
              <a:cxnLst/>
              <a:rect l="l" t="t" r="r" b="b"/>
              <a:pathLst>
                <a:path w="5229" h="11399" extrusionOk="0">
                  <a:moveTo>
                    <a:pt x="5229" y="1"/>
                  </a:moveTo>
                  <a:lnTo>
                    <a:pt x="5229" y="1"/>
                  </a:lnTo>
                  <a:cubicBezTo>
                    <a:pt x="3557" y="943"/>
                    <a:pt x="1825" y="1672"/>
                    <a:pt x="1" y="2220"/>
                  </a:cubicBezTo>
                  <a:cubicBezTo>
                    <a:pt x="183" y="5289"/>
                    <a:pt x="335" y="8329"/>
                    <a:pt x="518" y="11399"/>
                  </a:cubicBezTo>
                  <a:cubicBezTo>
                    <a:pt x="1338" y="10913"/>
                    <a:pt x="2311" y="10791"/>
                    <a:pt x="3284" y="10639"/>
                  </a:cubicBezTo>
                  <a:cubicBezTo>
                    <a:pt x="4135" y="7022"/>
                    <a:pt x="4773" y="3466"/>
                    <a:pt x="5229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40"/>
            <p:cNvSpPr/>
            <p:nvPr/>
          </p:nvSpPr>
          <p:spPr>
            <a:xfrm>
              <a:off x="5925039" y="6336164"/>
              <a:ext cx="179604" cy="400120"/>
            </a:xfrm>
            <a:custGeom>
              <a:avLst/>
              <a:gdLst/>
              <a:ahLst/>
              <a:cxnLst/>
              <a:rect l="l" t="t" r="r" b="b"/>
              <a:pathLst>
                <a:path w="6809" h="15169" extrusionOk="0">
                  <a:moveTo>
                    <a:pt x="4499" y="1"/>
                  </a:moveTo>
                  <a:cubicBezTo>
                    <a:pt x="3161" y="1824"/>
                    <a:pt x="1642" y="3557"/>
                    <a:pt x="0" y="4165"/>
                  </a:cubicBezTo>
                  <a:cubicBezTo>
                    <a:pt x="183" y="7843"/>
                    <a:pt x="395" y="11521"/>
                    <a:pt x="578" y="15168"/>
                  </a:cubicBezTo>
                  <a:cubicBezTo>
                    <a:pt x="2918" y="13861"/>
                    <a:pt x="4985" y="12311"/>
                    <a:pt x="6809" y="10639"/>
                  </a:cubicBezTo>
                  <a:cubicBezTo>
                    <a:pt x="6171" y="6718"/>
                    <a:pt x="5350" y="3162"/>
                    <a:pt x="4499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40"/>
            <p:cNvSpPr/>
            <p:nvPr/>
          </p:nvSpPr>
          <p:spPr>
            <a:xfrm>
              <a:off x="5941868" y="6657680"/>
              <a:ext cx="200469" cy="420932"/>
            </a:xfrm>
            <a:custGeom>
              <a:avLst/>
              <a:gdLst/>
              <a:ahLst/>
              <a:cxnLst/>
              <a:rect l="l" t="t" r="r" b="b"/>
              <a:pathLst>
                <a:path w="7600" h="15958" extrusionOk="0">
                  <a:moveTo>
                    <a:pt x="6444" y="0"/>
                  </a:moveTo>
                  <a:cubicBezTo>
                    <a:pt x="4469" y="1611"/>
                    <a:pt x="2341" y="2918"/>
                    <a:pt x="1" y="3830"/>
                  </a:cubicBezTo>
                  <a:cubicBezTo>
                    <a:pt x="1" y="4104"/>
                    <a:pt x="31" y="4377"/>
                    <a:pt x="31" y="4651"/>
                  </a:cubicBezTo>
                  <a:cubicBezTo>
                    <a:pt x="213" y="8420"/>
                    <a:pt x="456" y="12189"/>
                    <a:pt x="669" y="15958"/>
                  </a:cubicBezTo>
                  <a:cubicBezTo>
                    <a:pt x="3101" y="14833"/>
                    <a:pt x="5411" y="13557"/>
                    <a:pt x="7599" y="12159"/>
                  </a:cubicBezTo>
                  <a:cubicBezTo>
                    <a:pt x="7448" y="7842"/>
                    <a:pt x="7022" y="3769"/>
                    <a:pt x="644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40"/>
            <p:cNvSpPr/>
            <p:nvPr/>
          </p:nvSpPr>
          <p:spPr>
            <a:xfrm>
              <a:off x="5999608" y="7757701"/>
              <a:ext cx="64941" cy="137928"/>
            </a:xfrm>
            <a:custGeom>
              <a:avLst/>
              <a:gdLst/>
              <a:ahLst/>
              <a:cxnLst/>
              <a:rect l="l" t="t" r="r" b="b"/>
              <a:pathLst>
                <a:path w="2462" h="5229" extrusionOk="0">
                  <a:moveTo>
                    <a:pt x="2462" y="0"/>
                  </a:moveTo>
                  <a:lnTo>
                    <a:pt x="2462" y="0"/>
                  </a:lnTo>
                  <a:cubicBezTo>
                    <a:pt x="1672" y="152"/>
                    <a:pt x="851" y="274"/>
                    <a:pt x="0" y="334"/>
                  </a:cubicBezTo>
                  <a:cubicBezTo>
                    <a:pt x="91" y="1976"/>
                    <a:pt x="152" y="3587"/>
                    <a:pt x="243" y="5228"/>
                  </a:cubicBezTo>
                  <a:cubicBezTo>
                    <a:pt x="486" y="5228"/>
                    <a:pt x="730" y="5228"/>
                    <a:pt x="1034" y="5198"/>
                  </a:cubicBezTo>
                  <a:cubicBezTo>
                    <a:pt x="1550" y="3465"/>
                    <a:pt x="2006" y="1733"/>
                    <a:pt x="2462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40"/>
            <p:cNvSpPr/>
            <p:nvPr/>
          </p:nvSpPr>
          <p:spPr>
            <a:xfrm>
              <a:off x="5516926" y="7639820"/>
              <a:ext cx="462661" cy="254200"/>
            </a:xfrm>
            <a:custGeom>
              <a:avLst/>
              <a:gdLst/>
              <a:ahLst/>
              <a:cxnLst/>
              <a:rect l="l" t="t" r="r" b="b"/>
              <a:pathLst>
                <a:path w="17540" h="9637" extrusionOk="0">
                  <a:moveTo>
                    <a:pt x="1" y="1"/>
                  </a:moveTo>
                  <a:cubicBezTo>
                    <a:pt x="7205" y="8573"/>
                    <a:pt x="17053" y="9606"/>
                    <a:pt x="17539" y="9636"/>
                  </a:cubicBezTo>
                  <a:cubicBezTo>
                    <a:pt x="17448" y="8269"/>
                    <a:pt x="17387" y="6870"/>
                    <a:pt x="17296" y="5472"/>
                  </a:cubicBezTo>
                  <a:cubicBezTo>
                    <a:pt x="17266" y="5503"/>
                    <a:pt x="17266" y="5533"/>
                    <a:pt x="17205" y="5563"/>
                  </a:cubicBezTo>
                  <a:cubicBezTo>
                    <a:pt x="16183" y="5888"/>
                    <a:pt x="15124" y="6033"/>
                    <a:pt x="14047" y="6033"/>
                  </a:cubicBezTo>
                  <a:cubicBezTo>
                    <a:pt x="9071" y="6033"/>
                    <a:pt x="3724" y="2925"/>
                    <a:pt x="1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40"/>
            <p:cNvSpPr/>
            <p:nvPr/>
          </p:nvSpPr>
          <p:spPr>
            <a:xfrm>
              <a:off x="5318910" y="7096232"/>
              <a:ext cx="653450" cy="680803"/>
            </a:xfrm>
            <a:custGeom>
              <a:avLst/>
              <a:gdLst/>
              <a:ahLst/>
              <a:cxnLst/>
              <a:rect l="l" t="t" r="r" b="b"/>
              <a:pathLst>
                <a:path w="24773" h="25810" extrusionOk="0">
                  <a:moveTo>
                    <a:pt x="0" y="1"/>
                  </a:moveTo>
                  <a:lnTo>
                    <a:pt x="0" y="1"/>
                  </a:lnTo>
                  <a:cubicBezTo>
                    <a:pt x="152" y="1277"/>
                    <a:pt x="334" y="2584"/>
                    <a:pt x="517" y="3891"/>
                  </a:cubicBezTo>
                  <a:cubicBezTo>
                    <a:pt x="1368" y="9819"/>
                    <a:pt x="3222" y="14378"/>
                    <a:pt x="5532" y="17965"/>
                  </a:cubicBezTo>
                  <a:cubicBezTo>
                    <a:pt x="10367" y="22460"/>
                    <a:pt x="15899" y="25809"/>
                    <a:pt x="21703" y="25809"/>
                  </a:cubicBezTo>
                  <a:cubicBezTo>
                    <a:pt x="22649" y="25809"/>
                    <a:pt x="23602" y="25720"/>
                    <a:pt x="24560" y="25533"/>
                  </a:cubicBezTo>
                  <a:cubicBezTo>
                    <a:pt x="24587" y="25524"/>
                    <a:pt x="24611" y="25520"/>
                    <a:pt x="24633" y="25520"/>
                  </a:cubicBezTo>
                  <a:cubicBezTo>
                    <a:pt x="24687" y="25520"/>
                    <a:pt x="24730" y="25542"/>
                    <a:pt x="24773" y="25563"/>
                  </a:cubicBezTo>
                  <a:cubicBezTo>
                    <a:pt x="24590" y="22311"/>
                    <a:pt x="24377" y="19028"/>
                    <a:pt x="24165" y="15776"/>
                  </a:cubicBezTo>
                  <a:cubicBezTo>
                    <a:pt x="23982" y="15715"/>
                    <a:pt x="23891" y="15503"/>
                    <a:pt x="24013" y="15381"/>
                  </a:cubicBezTo>
                  <a:cubicBezTo>
                    <a:pt x="14590" y="15351"/>
                    <a:pt x="6414" y="7539"/>
                    <a:pt x="0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40"/>
            <p:cNvSpPr/>
            <p:nvPr/>
          </p:nvSpPr>
          <p:spPr>
            <a:xfrm>
              <a:off x="6043685" y="6154160"/>
              <a:ext cx="283057" cy="462661"/>
            </a:xfrm>
            <a:custGeom>
              <a:avLst/>
              <a:gdLst/>
              <a:ahLst/>
              <a:cxnLst/>
              <a:rect l="l" t="t" r="r" b="b"/>
              <a:pathLst>
                <a:path w="10731" h="17540" extrusionOk="0">
                  <a:moveTo>
                    <a:pt x="4591" y="1"/>
                  </a:moveTo>
                  <a:cubicBezTo>
                    <a:pt x="3952" y="1034"/>
                    <a:pt x="3314" y="2068"/>
                    <a:pt x="2615" y="3071"/>
                  </a:cubicBezTo>
                  <a:cubicBezTo>
                    <a:pt x="1885" y="4044"/>
                    <a:pt x="1004" y="5503"/>
                    <a:pt x="1" y="6901"/>
                  </a:cubicBezTo>
                  <a:cubicBezTo>
                    <a:pt x="852" y="10062"/>
                    <a:pt x="1673" y="13618"/>
                    <a:pt x="2341" y="17539"/>
                  </a:cubicBezTo>
                  <a:cubicBezTo>
                    <a:pt x="5624" y="14530"/>
                    <a:pt x="8299" y="11004"/>
                    <a:pt x="10731" y="7144"/>
                  </a:cubicBezTo>
                  <a:cubicBezTo>
                    <a:pt x="9089" y="4196"/>
                    <a:pt x="7053" y="1734"/>
                    <a:pt x="4591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40"/>
            <p:cNvSpPr/>
            <p:nvPr/>
          </p:nvSpPr>
          <p:spPr>
            <a:xfrm>
              <a:off x="5961915" y="6083626"/>
              <a:ext cx="176413" cy="213288"/>
            </a:xfrm>
            <a:custGeom>
              <a:avLst/>
              <a:gdLst/>
              <a:ahLst/>
              <a:cxnLst/>
              <a:rect l="l" t="t" r="r" b="b"/>
              <a:pathLst>
                <a:path w="6688" h="8086" extrusionOk="0">
                  <a:moveTo>
                    <a:pt x="0" y="0"/>
                  </a:moveTo>
                  <a:cubicBezTo>
                    <a:pt x="821" y="2158"/>
                    <a:pt x="1763" y="4894"/>
                    <a:pt x="2675" y="8085"/>
                  </a:cubicBezTo>
                  <a:cubicBezTo>
                    <a:pt x="3131" y="7477"/>
                    <a:pt x="3496" y="6900"/>
                    <a:pt x="3800" y="6474"/>
                  </a:cubicBezTo>
                  <a:cubicBezTo>
                    <a:pt x="4803" y="5015"/>
                    <a:pt x="5776" y="3526"/>
                    <a:pt x="6688" y="2006"/>
                  </a:cubicBezTo>
                  <a:cubicBezTo>
                    <a:pt x="4712" y="851"/>
                    <a:pt x="2493" y="122"/>
                    <a:pt x="0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40"/>
            <p:cNvSpPr/>
            <p:nvPr/>
          </p:nvSpPr>
          <p:spPr>
            <a:xfrm>
              <a:off x="6071751" y="7084204"/>
              <a:ext cx="411331" cy="643057"/>
            </a:xfrm>
            <a:custGeom>
              <a:avLst/>
              <a:gdLst/>
              <a:ahLst/>
              <a:cxnLst/>
              <a:rect l="l" t="t" r="r" b="b"/>
              <a:pathLst>
                <a:path w="15594" h="24379" extrusionOk="0">
                  <a:moveTo>
                    <a:pt x="15594" y="1"/>
                  </a:moveTo>
                  <a:lnTo>
                    <a:pt x="15594" y="1"/>
                  </a:lnTo>
                  <a:cubicBezTo>
                    <a:pt x="12189" y="5381"/>
                    <a:pt x="7569" y="10548"/>
                    <a:pt x="1946" y="13740"/>
                  </a:cubicBezTo>
                  <a:cubicBezTo>
                    <a:pt x="1490" y="17205"/>
                    <a:pt x="852" y="20761"/>
                    <a:pt x="1" y="24378"/>
                  </a:cubicBezTo>
                  <a:cubicBezTo>
                    <a:pt x="396" y="24317"/>
                    <a:pt x="791" y="24226"/>
                    <a:pt x="1186" y="24105"/>
                  </a:cubicBezTo>
                  <a:cubicBezTo>
                    <a:pt x="5077" y="22828"/>
                    <a:pt x="8147" y="20153"/>
                    <a:pt x="10882" y="17174"/>
                  </a:cubicBezTo>
                  <a:cubicBezTo>
                    <a:pt x="12068" y="15898"/>
                    <a:pt x="13284" y="14651"/>
                    <a:pt x="14469" y="13375"/>
                  </a:cubicBezTo>
                  <a:cubicBezTo>
                    <a:pt x="15199" y="9606"/>
                    <a:pt x="15594" y="4955"/>
                    <a:pt x="15594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40"/>
            <p:cNvSpPr/>
            <p:nvPr/>
          </p:nvSpPr>
          <p:spPr>
            <a:xfrm>
              <a:off x="6111844" y="6377049"/>
              <a:ext cx="338371" cy="601354"/>
            </a:xfrm>
            <a:custGeom>
              <a:avLst/>
              <a:gdLst/>
              <a:ahLst/>
              <a:cxnLst/>
              <a:rect l="l" t="t" r="r" b="b"/>
              <a:pathLst>
                <a:path w="12828" h="22798" extrusionOk="0">
                  <a:moveTo>
                    <a:pt x="8815" y="1"/>
                  </a:moveTo>
                  <a:cubicBezTo>
                    <a:pt x="6444" y="3952"/>
                    <a:pt x="3526" y="7752"/>
                    <a:pt x="0" y="10639"/>
                  </a:cubicBezTo>
                  <a:cubicBezTo>
                    <a:pt x="578" y="14408"/>
                    <a:pt x="973" y="18481"/>
                    <a:pt x="1155" y="22798"/>
                  </a:cubicBezTo>
                  <a:cubicBezTo>
                    <a:pt x="5532" y="20001"/>
                    <a:pt x="9454" y="16688"/>
                    <a:pt x="12827" y="12858"/>
                  </a:cubicBezTo>
                  <a:cubicBezTo>
                    <a:pt x="12007" y="8208"/>
                    <a:pt x="10669" y="3770"/>
                    <a:pt x="8815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40"/>
            <p:cNvSpPr/>
            <p:nvPr/>
          </p:nvSpPr>
          <p:spPr>
            <a:xfrm>
              <a:off x="6026856" y="7527583"/>
              <a:ext cx="404921" cy="367228"/>
            </a:xfrm>
            <a:custGeom>
              <a:avLst/>
              <a:gdLst/>
              <a:ahLst/>
              <a:cxnLst/>
              <a:rect l="l" t="t" r="r" b="b"/>
              <a:pathLst>
                <a:path w="15351" h="13922" extrusionOk="0">
                  <a:moveTo>
                    <a:pt x="15350" y="1"/>
                  </a:moveTo>
                  <a:cubicBezTo>
                    <a:pt x="13891" y="1399"/>
                    <a:pt x="12372" y="2767"/>
                    <a:pt x="10882" y="4013"/>
                  </a:cubicBezTo>
                  <a:cubicBezTo>
                    <a:pt x="7934" y="6475"/>
                    <a:pt x="4955" y="8055"/>
                    <a:pt x="1399" y="8724"/>
                  </a:cubicBezTo>
                  <a:cubicBezTo>
                    <a:pt x="973" y="10457"/>
                    <a:pt x="517" y="12189"/>
                    <a:pt x="1" y="13922"/>
                  </a:cubicBezTo>
                  <a:cubicBezTo>
                    <a:pt x="3557" y="13770"/>
                    <a:pt x="11612" y="12068"/>
                    <a:pt x="15198" y="578"/>
                  </a:cubicBezTo>
                  <a:cubicBezTo>
                    <a:pt x="15259" y="396"/>
                    <a:pt x="15290" y="183"/>
                    <a:pt x="15350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40"/>
            <p:cNvSpPr/>
            <p:nvPr/>
          </p:nvSpPr>
          <p:spPr>
            <a:xfrm>
              <a:off x="6127064" y="6761106"/>
              <a:ext cx="355226" cy="647831"/>
            </a:xfrm>
            <a:custGeom>
              <a:avLst/>
              <a:gdLst/>
              <a:ahLst/>
              <a:cxnLst/>
              <a:rect l="l" t="t" r="r" b="b"/>
              <a:pathLst>
                <a:path w="13467" h="24560" extrusionOk="0">
                  <a:moveTo>
                    <a:pt x="12554" y="0"/>
                  </a:moveTo>
                  <a:cubicBezTo>
                    <a:pt x="9059" y="3709"/>
                    <a:pt x="5047" y="6931"/>
                    <a:pt x="639" y="9545"/>
                  </a:cubicBezTo>
                  <a:cubicBezTo>
                    <a:pt x="791" y="14286"/>
                    <a:pt x="609" y="19302"/>
                    <a:pt x="1" y="24560"/>
                  </a:cubicBezTo>
                  <a:cubicBezTo>
                    <a:pt x="1855" y="23405"/>
                    <a:pt x="3618" y="22068"/>
                    <a:pt x="5259" y="20457"/>
                  </a:cubicBezTo>
                  <a:cubicBezTo>
                    <a:pt x="8360" y="17326"/>
                    <a:pt x="10883" y="13800"/>
                    <a:pt x="13466" y="10274"/>
                  </a:cubicBezTo>
                  <a:cubicBezTo>
                    <a:pt x="13375" y="6900"/>
                    <a:pt x="13071" y="3405"/>
                    <a:pt x="12554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40"/>
            <p:cNvSpPr/>
            <p:nvPr/>
          </p:nvSpPr>
          <p:spPr>
            <a:xfrm>
              <a:off x="5929840" y="7105068"/>
              <a:ext cx="53757" cy="387274"/>
            </a:xfrm>
            <a:custGeom>
              <a:avLst/>
              <a:gdLst/>
              <a:ahLst/>
              <a:cxnLst/>
              <a:rect l="l" t="t" r="r" b="b"/>
              <a:pathLst>
                <a:path w="2038" h="14682" extrusionOk="0">
                  <a:moveTo>
                    <a:pt x="1" y="61"/>
                  </a:moveTo>
                  <a:cubicBezTo>
                    <a:pt x="1" y="91"/>
                    <a:pt x="1" y="122"/>
                    <a:pt x="1" y="182"/>
                  </a:cubicBezTo>
                  <a:lnTo>
                    <a:pt x="31" y="182"/>
                  </a:lnTo>
                  <a:cubicBezTo>
                    <a:pt x="59" y="187"/>
                    <a:pt x="83" y="195"/>
                    <a:pt x="106" y="205"/>
                  </a:cubicBezTo>
                  <a:lnTo>
                    <a:pt x="106" y="205"/>
                  </a:lnTo>
                  <a:cubicBezTo>
                    <a:pt x="64" y="165"/>
                    <a:pt x="28" y="116"/>
                    <a:pt x="1" y="61"/>
                  </a:cubicBezTo>
                  <a:close/>
                  <a:moveTo>
                    <a:pt x="106" y="205"/>
                  </a:moveTo>
                  <a:cubicBezTo>
                    <a:pt x="133" y="231"/>
                    <a:pt x="164" y="253"/>
                    <a:pt x="197" y="269"/>
                  </a:cubicBezTo>
                  <a:lnTo>
                    <a:pt x="197" y="269"/>
                  </a:lnTo>
                  <a:cubicBezTo>
                    <a:pt x="174" y="243"/>
                    <a:pt x="143" y="221"/>
                    <a:pt x="106" y="205"/>
                  </a:cubicBezTo>
                  <a:close/>
                  <a:moveTo>
                    <a:pt x="1186" y="0"/>
                  </a:moveTo>
                  <a:cubicBezTo>
                    <a:pt x="943" y="91"/>
                    <a:pt x="730" y="182"/>
                    <a:pt x="487" y="274"/>
                  </a:cubicBezTo>
                  <a:cubicBezTo>
                    <a:pt x="437" y="295"/>
                    <a:pt x="389" y="305"/>
                    <a:pt x="343" y="305"/>
                  </a:cubicBezTo>
                  <a:cubicBezTo>
                    <a:pt x="291" y="305"/>
                    <a:pt x="242" y="292"/>
                    <a:pt x="197" y="269"/>
                  </a:cubicBezTo>
                  <a:lnTo>
                    <a:pt x="197" y="269"/>
                  </a:lnTo>
                  <a:cubicBezTo>
                    <a:pt x="328" y="417"/>
                    <a:pt x="244" y="696"/>
                    <a:pt x="31" y="790"/>
                  </a:cubicBezTo>
                  <a:cubicBezTo>
                    <a:pt x="335" y="5350"/>
                    <a:pt x="609" y="9879"/>
                    <a:pt x="912" y="14408"/>
                  </a:cubicBezTo>
                  <a:cubicBezTo>
                    <a:pt x="1034" y="14438"/>
                    <a:pt x="1156" y="14468"/>
                    <a:pt x="1247" y="14468"/>
                  </a:cubicBezTo>
                  <a:cubicBezTo>
                    <a:pt x="1399" y="14468"/>
                    <a:pt x="1490" y="14590"/>
                    <a:pt x="1520" y="14681"/>
                  </a:cubicBezTo>
                  <a:cubicBezTo>
                    <a:pt x="1703" y="14590"/>
                    <a:pt x="1855" y="14499"/>
                    <a:pt x="2037" y="14438"/>
                  </a:cubicBezTo>
                  <a:cubicBezTo>
                    <a:pt x="1764" y="9605"/>
                    <a:pt x="1460" y="4803"/>
                    <a:pt x="1186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40"/>
            <p:cNvSpPr/>
            <p:nvPr/>
          </p:nvSpPr>
          <p:spPr>
            <a:xfrm>
              <a:off x="5909793" y="6753087"/>
              <a:ext cx="49748" cy="343171"/>
            </a:xfrm>
            <a:custGeom>
              <a:avLst/>
              <a:gdLst/>
              <a:ahLst/>
              <a:cxnLst/>
              <a:rect l="l" t="t" r="r" b="b"/>
              <a:pathLst>
                <a:path w="1886" h="13010" extrusionOk="0">
                  <a:moveTo>
                    <a:pt x="1" y="0"/>
                  </a:moveTo>
                  <a:lnTo>
                    <a:pt x="1" y="0"/>
                  </a:lnTo>
                  <a:cubicBezTo>
                    <a:pt x="214" y="4347"/>
                    <a:pt x="457" y="8663"/>
                    <a:pt x="730" y="13010"/>
                  </a:cubicBezTo>
                  <a:cubicBezTo>
                    <a:pt x="761" y="12919"/>
                    <a:pt x="791" y="12827"/>
                    <a:pt x="913" y="12797"/>
                  </a:cubicBezTo>
                  <a:cubicBezTo>
                    <a:pt x="1247" y="12645"/>
                    <a:pt x="1551" y="12493"/>
                    <a:pt x="1885" y="12311"/>
                  </a:cubicBezTo>
                  <a:cubicBezTo>
                    <a:pt x="1642" y="8572"/>
                    <a:pt x="1429" y="4803"/>
                    <a:pt x="1247" y="1034"/>
                  </a:cubicBezTo>
                  <a:cubicBezTo>
                    <a:pt x="1247" y="760"/>
                    <a:pt x="1217" y="456"/>
                    <a:pt x="1217" y="183"/>
                  </a:cubicBezTo>
                  <a:cubicBezTo>
                    <a:pt x="1065" y="244"/>
                    <a:pt x="913" y="304"/>
                    <a:pt x="791" y="365"/>
                  </a:cubicBezTo>
                  <a:cubicBezTo>
                    <a:pt x="752" y="382"/>
                    <a:pt x="715" y="389"/>
                    <a:pt x="680" y="389"/>
                  </a:cubicBezTo>
                  <a:cubicBezTo>
                    <a:pt x="527" y="389"/>
                    <a:pt x="421" y="241"/>
                    <a:pt x="396" y="92"/>
                  </a:cubicBezTo>
                  <a:cubicBezTo>
                    <a:pt x="244" y="61"/>
                    <a:pt x="122" y="31"/>
                    <a:pt x="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40"/>
            <p:cNvSpPr/>
            <p:nvPr/>
          </p:nvSpPr>
          <p:spPr>
            <a:xfrm>
              <a:off x="5878535" y="6083257"/>
              <a:ext cx="61750" cy="660229"/>
            </a:xfrm>
            <a:custGeom>
              <a:avLst/>
              <a:gdLst/>
              <a:ahLst/>
              <a:cxnLst/>
              <a:rect l="l" t="t" r="r" b="b"/>
              <a:pathLst>
                <a:path w="2341" h="25030" extrusionOk="0">
                  <a:moveTo>
                    <a:pt x="1065" y="1"/>
                  </a:moveTo>
                  <a:cubicBezTo>
                    <a:pt x="1024" y="1"/>
                    <a:pt x="983" y="4"/>
                    <a:pt x="943" y="14"/>
                  </a:cubicBezTo>
                  <a:cubicBezTo>
                    <a:pt x="608" y="14"/>
                    <a:pt x="335" y="45"/>
                    <a:pt x="0" y="75"/>
                  </a:cubicBezTo>
                  <a:cubicBezTo>
                    <a:pt x="91" y="4634"/>
                    <a:pt x="304" y="9194"/>
                    <a:pt x="578" y="13723"/>
                  </a:cubicBezTo>
                  <a:cubicBezTo>
                    <a:pt x="791" y="13966"/>
                    <a:pt x="1003" y="14239"/>
                    <a:pt x="1216" y="14482"/>
                  </a:cubicBezTo>
                  <a:cubicBezTo>
                    <a:pt x="1428" y="14694"/>
                    <a:pt x="1239" y="14996"/>
                    <a:pt x="1003" y="14996"/>
                  </a:cubicBezTo>
                  <a:cubicBezTo>
                    <a:pt x="933" y="14996"/>
                    <a:pt x="860" y="14970"/>
                    <a:pt x="791" y="14908"/>
                  </a:cubicBezTo>
                  <a:cubicBezTo>
                    <a:pt x="730" y="14847"/>
                    <a:pt x="669" y="14786"/>
                    <a:pt x="639" y="14726"/>
                  </a:cubicBezTo>
                  <a:lnTo>
                    <a:pt x="639" y="14726"/>
                  </a:lnTo>
                  <a:cubicBezTo>
                    <a:pt x="791" y="17522"/>
                    <a:pt x="943" y="20318"/>
                    <a:pt x="1064" y="23054"/>
                  </a:cubicBezTo>
                  <a:cubicBezTo>
                    <a:pt x="1095" y="23601"/>
                    <a:pt x="1125" y="24148"/>
                    <a:pt x="1155" y="24695"/>
                  </a:cubicBezTo>
                  <a:cubicBezTo>
                    <a:pt x="1338" y="24787"/>
                    <a:pt x="1550" y="24878"/>
                    <a:pt x="1733" y="24939"/>
                  </a:cubicBezTo>
                  <a:cubicBezTo>
                    <a:pt x="1824" y="24939"/>
                    <a:pt x="1854" y="24999"/>
                    <a:pt x="1885" y="25030"/>
                  </a:cubicBezTo>
                  <a:cubicBezTo>
                    <a:pt x="2037" y="24939"/>
                    <a:pt x="2189" y="24847"/>
                    <a:pt x="2341" y="24756"/>
                  </a:cubicBezTo>
                  <a:cubicBezTo>
                    <a:pt x="2158" y="21109"/>
                    <a:pt x="1946" y="17431"/>
                    <a:pt x="1763" y="13723"/>
                  </a:cubicBezTo>
                  <a:cubicBezTo>
                    <a:pt x="1550" y="13814"/>
                    <a:pt x="1338" y="13875"/>
                    <a:pt x="1095" y="13905"/>
                  </a:cubicBezTo>
                  <a:cubicBezTo>
                    <a:pt x="1064" y="13912"/>
                    <a:pt x="1034" y="13915"/>
                    <a:pt x="1006" y="13915"/>
                  </a:cubicBezTo>
                  <a:cubicBezTo>
                    <a:pt x="646" y="13915"/>
                    <a:pt x="517" y="13408"/>
                    <a:pt x="912" y="13267"/>
                  </a:cubicBezTo>
                  <a:cubicBezTo>
                    <a:pt x="1186" y="13145"/>
                    <a:pt x="1459" y="12993"/>
                    <a:pt x="1733" y="12811"/>
                  </a:cubicBezTo>
                  <a:cubicBezTo>
                    <a:pt x="1520" y="8525"/>
                    <a:pt x="1368" y="4270"/>
                    <a:pt x="1338" y="14"/>
                  </a:cubicBezTo>
                  <a:cubicBezTo>
                    <a:pt x="1236" y="14"/>
                    <a:pt x="1149" y="1"/>
                    <a:pt x="106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40"/>
            <p:cNvSpPr/>
            <p:nvPr/>
          </p:nvSpPr>
          <p:spPr>
            <a:xfrm>
              <a:off x="5956296" y="7505136"/>
              <a:ext cx="49748" cy="390493"/>
            </a:xfrm>
            <a:custGeom>
              <a:avLst/>
              <a:gdLst/>
              <a:ahLst/>
              <a:cxnLst/>
              <a:rect l="l" t="t" r="r" b="b"/>
              <a:pathLst>
                <a:path w="1886" h="14804" extrusionOk="0">
                  <a:moveTo>
                    <a:pt x="1095" y="1"/>
                  </a:moveTo>
                  <a:cubicBezTo>
                    <a:pt x="761" y="92"/>
                    <a:pt x="426" y="213"/>
                    <a:pt x="92" y="274"/>
                  </a:cubicBezTo>
                  <a:cubicBezTo>
                    <a:pt x="82" y="284"/>
                    <a:pt x="72" y="288"/>
                    <a:pt x="61" y="288"/>
                  </a:cubicBezTo>
                  <a:cubicBezTo>
                    <a:pt x="41" y="288"/>
                    <a:pt x="21" y="274"/>
                    <a:pt x="1" y="274"/>
                  </a:cubicBezTo>
                  <a:lnTo>
                    <a:pt x="1" y="274"/>
                  </a:lnTo>
                  <a:cubicBezTo>
                    <a:pt x="213" y="3526"/>
                    <a:pt x="426" y="6809"/>
                    <a:pt x="609" y="10061"/>
                  </a:cubicBezTo>
                  <a:cubicBezTo>
                    <a:pt x="821" y="10183"/>
                    <a:pt x="852" y="10457"/>
                    <a:pt x="639" y="10578"/>
                  </a:cubicBezTo>
                  <a:cubicBezTo>
                    <a:pt x="730" y="11976"/>
                    <a:pt x="791" y="13375"/>
                    <a:pt x="882" y="14742"/>
                  </a:cubicBezTo>
                  <a:lnTo>
                    <a:pt x="913" y="14742"/>
                  </a:lnTo>
                  <a:cubicBezTo>
                    <a:pt x="913" y="14742"/>
                    <a:pt x="1277" y="14803"/>
                    <a:pt x="1885" y="14803"/>
                  </a:cubicBezTo>
                  <a:cubicBezTo>
                    <a:pt x="1794" y="13162"/>
                    <a:pt x="1733" y="11551"/>
                    <a:pt x="1642" y="9909"/>
                  </a:cubicBezTo>
                  <a:cubicBezTo>
                    <a:pt x="1551" y="9909"/>
                    <a:pt x="1460" y="9940"/>
                    <a:pt x="1338" y="9940"/>
                  </a:cubicBezTo>
                  <a:cubicBezTo>
                    <a:pt x="1125" y="9940"/>
                    <a:pt x="1004" y="9636"/>
                    <a:pt x="1156" y="9484"/>
                  </a:cubicBezTo>
                  <a:cubicBezTo>
                    <a:pt x="1308" y="9362"/>
                    <a:pt x="1460" y="9271"/>
                    <a:pt x="1612" y="9180"/>
                  </a:cubicBezTo>
                  <a:cubicBezTo>
                    <a:pt x="1429" y="6110"/>
                    <a:pt x="1277" y="3070"/>
                    <a:pt x="109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40"/>
            <p:cNvSpPr/>
            <p:nvPr/>
          </p:nvSpPr>
          <p:spPr>
            <a:xfrm>
              <a:off x="5450376" y="6246375"/>
              <a:ext cx="459443" cy="506738"/>
            </a:xfrm>
            <a:custGeom>
              <a:avLst/>
              <a:gdLst/>
              <a:ahLst/>
              <a:cxnLst/>
              <a:rect l="l" t="t" r="r" b="b"/>
              <a:pathLst>
                <a:path w="17418" h="19211" extrusionOk="0">
                  <a:moveTo>
                    <a:pt x="700" y="0"/>
                  </a:moveTo>
                  <a:cubicBezTo>
                    <a:pt x="457" y="244"/>
                    <a:pt x="214" y="487"/>
                    <a:pt x="1" y="730"/>
                  </a:cubicBezTo>
                  <a:cubicBezTo>
                    <a:pt x="2038" y="4104"/>
                    <a:pt x="4348" y="7265"/>
                    <a:pt x="6962" y="10244"/>
                  </a:cubicBezTo>
                  <a:cubicBezTo>
                    <a:pt x="9424" y="13071"/>
                    <a:pt x="13436" y="18207"/>
                    <a:pt x="17418" y="19210"/>
                  </a:cubicBezTo>
                  <a:cubicBezTo>
                    <a:pt x="17418" y="18967"/>
                    <a:pt x="17387" y="18755"/>
                    <a:pt x="17387" y="18511"/>
                  </a:cubicBezTo>
                  <a:cubicBezTo>
                    <a:pt x="13679" y="17113"/>
                    <a:pt x="10062" y="12341"/>
                    <a:pt x="7600" y="9605"/>
                  </a:cubicBezTo>
                  <a:cubicBezTo>
                    <a:pt x="4955" y="6627"/>
                    <a:pt x="2706" y="3405"/>
                    <a:pt x="70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40"/>
            <p:cNvSpPr/>
            <p:nvPr/>
          </p:nvSpPr>
          <p:spPr>
            <a:xfrm>
              <a:off x="5909001" y="6734649"/>
              <a:ext cx="19256" cy="20865"/>
            </a:xfrm>
            <a:custGeom>
              <a:avLst/>
              <a:gdLst/>
              <a:ahLst/>
              <a:cxnLst/>
              <a:rect l="l" t="t" r="r" b="b"/>
              <a:pathLst>
                <a:path w="730" h="791" extrusionOk="0">
                  <a:moveTo>
                    <a:pt x="0" y="0"/>
                  </a:moveTo>
                  <a:cubicBezTo>
                    <a:pt x="0" y="244"/>
                    <a:pt x="31" y="487"/>
                    <a:pt x="31" y="699"/>
                  </a:cubicBezTo>
                  <a:cubicBezTo>
                    <a:pt x="152" y="730"/>
                    <a:pt x="304" y="760"/>
                    <a:pt x="426" y="791"/>
                  </a:cubicBezTo>
                  <a:cubicBezTo>
                    <a:pt x="395" y="669"/>
                    <a:pt x="426" y="517"/>
                    <a:pt x="547" y="456"/>
                  </a:cubicBezTo>
                  <a:cubicBezTo>
                    <a:pt x="608" y="426"/>
                    <a:pt x="669" y="365"/>
                    <a:pt x="730" y="335"/>
                  </a:cubicBezTo>
                  <a:cubicBezTo>
                    <a:pt x="699" y="304"/>
                    <a:pt x="669" y="274"/>
                    <a:pt x="578" y="244"/>
                  </a:cubicBezTo>
                  <a:cubicBezTo>
                    <a:pt x="395" y="183"/>
                    <a:pt x="183" y="92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40"/>
            <p:cNvSpPr/>
            <p:nvPr/>
          </p:nvSpPr>
          <p:spPr>
            <a:xfrm>
              <a:off x="5302055" y="6623204"/>
              <a:ext cx="628602" cy="504338"/>
            </a:xfrm>
            <a:custGeom>
              <a:avLst/>
              <a:gdLst/>
              <a:ahLst/>
              <a:cxnLst/>
              <a:rect l="l" t="t" r="r" b="b"/>
              <a:pathLst>
                <a:path w="23831" h="19120" extrusionOk="0">
                  <a:moveTo>
                    <a:pt x="183" y="0"/>
                  </a:moveTo>
                  <a:cubicBezTo>
                    <a:pt x="92" y="517"/>
                    <a:pt x="62" y="1064"/>
                    <a:pt x="1" y="1611"/>
                  </a:cubicBezTo>
                  <a:cubicBezTo>
                    <a:pt x="6445" y="9301"/>
                    <a:pt x="13952" y="17235"/>
                    <a:pt x="23649" y="19119"/>
                  </a:cubicBezTo>
                  <a:cubicBezTo>
                    <a:pt x="23709" y="19119"/>
                    <a:pt x="23770" y="19089"/>
                    <a:pt x="23831" y="19058"/>
                  </a:cubicBezTo>
                  <a:cubicBezTo>
                    <a:pt x="23831" y="18846"/>
                    <a:pt x="23801" y="18663"/>
                    <a:pt x="23801" y="18450"/>
                  </a:cubicBezTo>
                  <a:cubicBezTo>
                    <a:pt x="13527" y="16262"/>
                    <a:pt x="6931" y="7599"/>
                    <a:pt x="183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40"/>
            <p:cNvSpPr/>
            <p:nvPr/>
          </p:nvSpPr>
          <p:spPr>
            <a:xfrm>
              <a:off x="5929840" y="7109869"/>
              <a:ext cx="10445" cy="16064"/>
            </a:xfrm>
            <a:custGeom>
              <a:avLst/>
              <a:gdLst/>
              <a:ahLst/>
              <a:cxnLst/>
              <a:rect l="l" t="t" r="r" b="b"/>
              <a:pathLst>
                <a:path w="396" h="609" extrusionOk="0">
                  <a:moveTo>
                    <a:pt x="1" y="0"/>
                  </a:moveTo>
                  <a:cubicBezTo>
                    <a:pt x="1" y="213"/>
                    <a:pt x="31" y="396"/>
                    <a:pt x="31" y="608"/>
                  </a:cubicBezTo>
                  <a:cubicBezTo>
                    <a:pt x="305" y="517"/>
                    <a:pt x="396" y="61"/>
                    <a:pt x="3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40"/>
            <p:cNvSpPr/>
            <p:nvPr/>
          </p:nvSpPr>
          <p:spPr>
            <a:xfrm>
              <a:off x="5313292" y="7041710"/>
              <a:ext cx="642239" cy="460235"/>
            </a:xfrm>
            <a:custGeom>
              <a:avLst/>
              <a:gdLst/>
              <a:ahLst/>
              <a:cxnLst/>
              <a:rect l="l" t="t" r="r" b="b"/>
              <a:pathLst>
                <a:path w="24348" h="17448" extrusionOk="0">
                  <a:moveTo>
                    <a:pt x="0" y="1"/>
                  </a:moveTo>
                  <a:cubicBezTo>
                    <a:pt x="61" y="670"/>
                    <a:pt x="122" y="1369"/>
                    <a:pt x="213" y="2068"/>
                  </a:cubicBezTo>
                  <a:cubicBezTo>
                    <a:pt x="6627" y="9606"/>
                    <a:pt x="14803" y="17418"/>
                    <a:pt x="24226" y="17448"/>
                  </a:cubicBezTo>
                  <a:cubicBezTo>
                    <a:pt x="24256" y="17418"/>
                    <a:pt x="24256" y="17387"/>
                    <a:pt x="24286" y="17387"/>
                  </a:cubicBezTo>
                  <a:cubicBezTo>
                    <a:pt x="24286" y="17357"/>
                    <a:pt x="24317" y="17357"/>
                    <a:pt x="24347" y="17357"/>
                  </a:cubicBezTo>
                  <a:cubicBezTo>
                    <a:pt x="24317" y="17174"/>
                    <a:pt x="24317" y="16992"/>
                    <a:pt x="24317" y="16810"/>
                  </a:cubicBezTo>
                  <a:cubicBezTo>
                    <a:pt x="14286" y="15776"/>
                    <a:pt x="6444" y="7782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40"/>
            <p:cNvSpPr/>
            <p:nvPr/>
          </p:nvSpPr>
          <p:spPr>
            <a:xfrm>
              <a:off x="5953896" y="7485089"/>
              <a:ext cx="16064" cy="14455"/>
            </a:xfrm>
            <a:custGeom>
              <a:avLst/>
              <a:gdLst/>
              <a:ahLst/>
              <a:cxnLst/>
              <a:rect l="l" t="t" r="r" b="b"/>
              <a:pathLst>
                <a:path w="609" h="54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183"/>
                    <a:pt x="31" y="365"/>
                    <a:pt x="61" y="548"/>
                  </a:cubicBezTo>
                  <a:cubicBezTo>
                    <a:pt x="244" y="457"/>
                    <a:pt x="426" y="365"/>
                    <a:pt x="608" y="274"/>
                  </a:cubicBezTo>
                  <a:cubicBezTo>
                    <a:pt x="578" y="183"/>
                    <a:pt x="487" y="61"/>
                    <a:pt x="335" y="61"/>
                  </a:cubicBezTo>
                  <a:cubicBezTo>
                    <a:pt x="244" y="61"/>
                    <a:pt x="122" y="31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40"/>
            <p:cNvSpPr/>
            <p:nvPr/>
          </p:nvSpPr>
          <p:spPr>
            <a:xfrm>
              <a:off x="5464831" y="7570077"/>
              <a:ext cx="508321" cy="228904"/>
            </a:xfrm>
            <a:custGeom>
              <a:avLst/>
              <a:gdLst/>
              <a:ahLst/>
              <a:cxnLst/>
              <a:rect l="l" t="t" r="r" b="b"/>
              <a:pathLst>
                <a:path w="19271" h="8678" extrusionOk="0">
                  <a:moveTo>
                    <a:pt x="0" y="1"/>
                  </a:moveTo>
                  <a:lnTo>
                    <a:pt x="0" y="1"/>
                  </a:lnTo>
                  <a:cubicBezTo>
                    <a:pt x="638" y="943"/>
                    <a:pt x="1307" y="1824"/>
                    <a:pt x="1976" y="2645"/>
                  </a:cubicBezTo>
                  <a:cubicBezTo>
                    <a:pt x="5699" y="5569"/>
                    <a:pt x="11046" y="8677"/>
                    <a:pt x="16022" y="8677"/>
                  </a:cubicBezTo>
                  <a:cubicBezTo>
                    <a:pt x="17099" y="8677"/>
                    <a:pt x="18158" y="8532"/>
                    <a:pt x="19180" y="8207"/>
                  </a:cubicBezTo>
                  <a:cubicBezTo>
                    <a:pt x="19241" y="8177"/>
                    <a:pt x="19241" y="8147"/>
                    <a:pt x="19271" y="8116"/>
                  </a:cubicBezTo>
                  <a:cubicBezTo>
                    <a:pt x="19271" y="7964"/>
                    <a:pt x="19271" y="7782"/>
                    <a:pt x="19241" y="7599"/>
                  </a:cubicBezTo>
                  <a:cubicBezTo>
                    <a:pt x="19198" y="7578"/>
                    <a:pt x="19155" y="7556"/>
                    <a:pt x="19090" y="7556"/>
                  </a:cubicBezTo>
                  <a:cubicBezTo>
                    <a:pt x="19063" y="7556"/>
                    <a:pt x="19033" y="7560"/>
                    <a:pt x="18997" y="7569"/>
                  </a:cubicBezTo>
                  <a:cubicBezTo>
                    <a:pt x="18043" y="7756"/>
                    <a:pt x="17094" y="7845"/>
                    <a:pt x="16152" y="7845"/>
                  </a:cubicBezTo>
                  <a:cubicBezTo>
                    <a:pt x="10367" y="7845"/>
                    <a:pt x="4835" y="4496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40"/>
            <p:cNvSpPr/>
            <p:nvPr/>
          </p:nvSpPr>
          <p:spPr>
            <a:xfrm>
              <a:off x="5972334" y="7770520"/>
              <a:ext cx="5645" cy="13664"/>
            </a:xfrm>
            <a:custGeom>
              <a:avLst/>
              <a:gdLst/>
              <a:ahLst/>
              <a:cxnLst/>
              <a:rect l="l" t="t" r="r" b="b"/>
              <a:pathLst>
                <a:path w="214" h="518" extrusionOk="0">
                  <a:moveTo>
                    <a:pt x="1" y="0"/>
                  </a:moveTo>
                  <a:cubicBezTo>
                    <a:pt x="31" y="183"/>
                    <a:pt x="31" y="365"/>
                    <a:pt x="31" y="517"/>
                  </a:cubicBezTo>
                  <a:cubicBezTo>
                    <a:pt x="213" y="396"/>
                    <a:pt x="213" y="122"/>
                    <a:pt x="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40"/>
            <p:cNvSpPr/>
            <p:nvPr/>
          </p:nvSpPr>
          <p:spPr>
            <a:xfrm>
              <a:off x="5650819" y="6125303"/>
              <a:ext cx="244572" cy="347181"/>
            </a:xfrm>
            <a:custGeom>
              <a:avLst/>
              <a:gdLst/>
              <a:ahLst/>
              <a:cxnLst/>
              <a:rect l="l" t="t" r="r" b="b"/>
              <a:pathLst>
                <a:path w="9272" h="13162" extrusionOk="0">
                  <a:moveTo>
                    <a:pt x="1034" y="1"/>
                  </a:moveTo>
                  <a:cubicBezTo>
                    <a:pt x="670" y="92"/>
                    <a:pt x="335" y="213"/>
                    <a:pt x="1" y="335"/>
                  </a:cubicBezTo>
                  <a:cubicBezTo>
                    <a:pt x="2311" y="5107"/>
                    <a:pt x="5351" y="9484"/>
                    <a:pt x="9272" y="13162"/>
                  </a:cubicBezTo>
                  <a:lnTo>
                    <a:pt x="9211" y="12159"/>
                  </a:lnTo>
                  <a:cubicBezTo>
                    <a:pt x="5746" y="8451"/>
                    <a:pt x="3101" y="4378"/>
                    <a:pt x="103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40"/>
            <p:cNvSpPr/>
            <p:nvPr/>
          </p:nvSpPr>
          <p:spPr>
            <a:xfrm>
              <a:off x="5893755" y="6445209"/>
              <a:ext cx="22447" cy="33631"/>
            </a:xfrm>
            <a:custGeom>
              <a:avLst/>
              <a:gdLst/>
              <a:ahLst/>
              <a:cxnLst/>
              <a:rect l="l" t="t" r="r" b="b"/>
              <a:pathLst>
                <a:path w="851" h="1275" extrusionOk="0">
                  <a:moveTo>
                    <a:pt x="1" y="1"/>
                  </a:moveTo>
                  <a:cubicBezTo>
                    <a:pt x="1" y="365"/>
                    <a:pt x="31" y="669"/>
                    <a:pt x="62" y="1004"/>
                  </a:cubicBezTo>
                  <a:cubicBezTo>
                    <a:pt x="92" y="1064"/>
                    <a:pt x="153" y="1125"/>
                    <a:pt x="214" y="1186"/>
                  </a:cubicBezTo>
                  <a:cubicBezTo>
                    <a:pt x="276" y="1248"/>
                    <a:pt x="346" y="1274"/>
                    <a:pt x="413" y="1274"/>
                  </a:cubicBezTo>
                  <a:cubicBezTo>
                    <a:pt x="644" y="1274"/>
                    <a:pt x="851" y="972"/>
                    <a:pt x="639" y="760"/>
                  </a:cubicBezTo>
                  <a:cubicBezTo>
                    <a:pt x="426" y="517"/>
                    <a:pt x="214" y="244"/>
                    <a:pt x="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40"/>
            <p:cNvSpPr/>
            <p:nvPr/>
          </p:nvSpPr>
          <p:spPr>
            <a:xfrm>
              <a:off x="5924221" y="6296888"/>
              <a:ext cx="119490" cy="149138"/>
            </a:xfrm>
            <a:custGeom>
              <a:avLst/>
              <a:gdLst/>
              <a:ahLst/>
              <a:cxnLst/>
              <a:rect l="l" t="t" r="r" b="b"/>
              <a:pathLst>
                <a:path w="4530" h="5654" extrusionOk="0">
                  <a:moveTo>
                    <a:pt x="4135" y="0"/>
                  </a:moveTo>
                  <a:cubicBezTo>
                    <a:pt x="2980" y="1642"/>
                    <a:pt x="1460" y="3709"/>
                    <a:pt x="1" y="4712"/>
                  </a:cubicBezTo>
                  <a:cubicBezTo>
                    <a:pt x="31" y="5016"/>
                    <a:pt x="31" y="5350"/>
                    <a:pt x="31" y="5654"/>
                  </a:cubicBezTo>
                  <a:cubicBezTo>
                    <a:pt x="1673" y="5046"/>
                    <a:pt x="3192" y="3313"/>
                    <a:pt x="4530" y="1490"/>
                  </a:cubicBezTo>
                  <a:cubicBezTo>
                    <a:pt x="4378" y="1003"/>
                    <a:pt x="4256" y="487"/>
                    <a:pt x="413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40"/>
            <p:cNvSpPr/>
            <p:nvPr/>
          </p:nvSpPr>
          <p:spPr>
            <a:xfrm>
              <a:off x="6032475" y="6136539"/>
              <a:ext cx="132310" cy="199651"/>
            </a:xfrm>
            <a:custGeom>
              <a:avLst/>
              <a:gdLst/>
              <a:ahLst/>
              <a:cxnLst/>
              <a:rect l="l" t="t" r="r" b="b"/>
              <a:pathLst>
                <a:path w="5016" h="7569" extrusionOk="0">
                  <a:moveTo>
                    <a:pt x="4013" y="0"/>
                  </a:moveTo>
                  <a:cubicBezTo>
                    <a:pt x="3101" y="1520"/>
                    <a:pt x="2128" y="3009"/>
                    <a:pt x="1125" y="4468"/>
                  </a:cubicBezTo>
                  <a:cubicBezTo>
                    <a:pt x="821" y="4894"/>
                    <a:pt x="456" y="5471"/>
                    <a:pt x="0" y="6079"/>
                  </a:cubicBezTo>
                  <a:cubicBezTo>
                    <a:pt x="152" y="6566"/>
                    <a:pt x="274" y="7052"/>
                    <a:pt x="426" y="7569"/>
                  </a:cubicBezTo>
                  <a:cubicBezTo>
                    <a:pt x="1429" y="6171"/>
                    <a:pt x="2310" y="4742"/>
                    <a:pt x="3009" y="3739"/>
                  </a:cubicBezTo>
                  <a:cubicBezTo>
                    <a:pt x="3709" y="2736"/>
                    <a:pt x="4377" y="1702"/>
                    <a:pt x="5016" y="669"/>
                  </a:cubicBezTo>
                  <a:cubicBezTo>
                    <a:pt x="4681" y="426"/>
                    <a:pt x="4347" y="213"/>
                    <a:pt x="4013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40"/>
            <p:cNvSpPr/>
            <p:nvPr/>
          </p:nvSpPr>
          <p:spPr>
            <a:xfrm>
              <a:off x="5891909" y="6421153"/>
              <a:ext cx="33157" cy="29807"/>
            </a:xfrm>
            <a:custGeom>
              <a:avLst/>
              <a:gdLst/>
              <a:ahLst/>
              <a:cxnLst/>
              <a:rect l="l" t="t" r="r" b="b"/>
              <a:pathLst>
                <a:path w="1257" h="1130" extrusionOk="0">
                  <a:moveTo>
                    <a:pt x="1226" y="1"/>
                  </a:moveTo>
                  <a:cubicBezTo>
                    <a:pt x="952" y="183"/>
                    <a:pt x="679" y="335"/>
                    <a:pt x="405" y="457"/>
                  </a:cubicBezTo>
                  <a:cubicBezTo>
                    <a:pt x="1" y="601"/>
                    <a:pt x="145" y="1130"/>
                    <a:pt x="526" y="1130"/>
                  </a:cubicBezTo>
                  <a:cubicBezTo>
                    <a:pt x="546" y="1130"/>
                    <a:pt x="566" y="1128"/>
                    <a:pt x="588" y="1125"/>
                  </a:cubicBezTo>
                  <a:cubicBezTo>
                    <a:pt x="831" y="1095"/>
                    <a:pt x="1043" y="1004"/>
                    <a:pt x="1256" y="943"/>
                  </a:cubicBezTo>
                  <a:cubicBezTo>
                    <a:pt x="1256" y="609"/>
                    <a:pt x="1226" y="305"/>
                    <a:pt x="1226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40"/>
            <p:cNvSpPr/>
            <p:nvPr/>
          </p:nvSpPr>
          <p:spPr>
            <a:xfrm>
              <a:off x="5940259" y="6616795"/>
              <a:ext cx="171612" cy="141937"/>
            </a:xfrm>
            <a:custGeom>
              <a:avLst/>
              <a:gdLst/>
              <a:ahLst/>
              <a:cxnLst/>
              <a:rect l="l" t="t" r="r" b="b"/>
              <a:pathLst>
                <a:path w="6506" h="5381" extrusionOk="0">
                  <a:moveTo>
                    <a:pt x="6232" y="0"/>
                  </a:moveTo>
                  <a:cubicBezTo>
                    <a:pt x="4408" y="1672"/>
                    <a:pt x="2341" y="3222"/>
                    <a:pt x="1" y="4529"/>
                  </a:cubicBezTo>
                  <a:cubicBezTo>
                    <a:pt x="31" y="4803"/>
                    <a:pt x="31" y="5076"/>
                    <a:pt x="62" y="5380"/>
                  </a:cubicBezTo>
                  <a:cubicBezTo>
                    <a:pt x="2402" y="4468"/>
                    <a:pt x="4530" y="3161"/>
                    <a:pt x="6505" y="1550"/>
                  </a:cubicBezTo>
                  <a:cubicBezTo>
                    <a:pt x="6414" y="1003"/>
                    <a:pt x="6323" y="517"/>
                    <a:pt x="6232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40"/>
            <p:cNvSpPr/>
            <p:nvPr/>
          </p:nvSpPr>
          <p:spPr>
            <a:xfrm>
              <a:off x="6104617" y="6342574"/>
              <a:ext cx="239771" cy="315132"/>
            </a:xfrm>
            <a:custGeom>
              <a:avLst/>
              <a:gdLst/>
              <a:ahLst/>
              <a:cxnLst/>
              <a:rect l="l" t="t" r="r" b="b"/>
              <a:pathLst>
                <a:path w="9090" h="11947" extrusionOk="0">
                  <a:moveTo>
                    <a:pt x="8421" y="1"/>
                  </a:moveTo>
                  <a:cubicBezTo>
                    <a:pt x="5989" y="3861"/>
                    <a:pt x="3314" y="7387"/>
                    <a:pt x="1" y="10396"/>
                  </a:cubicBezTo>
                  <a:cubicBezTo>
                    <a:pt x="92" y="10913"/>
                    <a:pt x="183" y="11430"/>
                    <a:pt x="274" y="11946"/>
                  </a:cubicBezTo>
                  <a:cubicBezTo>
                    <a:pt x="3800" y="9059"/>
                    <a:pt x="6718" y="5259"/>
                    <a:pt x="9089" y="1308"/>
                  </a:cubicBezTo>
                  <a:cubicBezTo>
                    <a:pt x="8876" y="852"/>
                    <a:pt x="8664" y="426"/>
                    <a:pt x="842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40"/>
            <p:cNvSpPr/>
            <p:nvPr/>
          </p:nvSpPr>
          <p:spPr>
            <a:xfrm>
              <a:off x="5920212" y="6736258"/>
              <a:ext cx="21682" cy="27116"/>
            </a:xfrm>
            <a:custGeom>
              <a:avLst/>
              <a:gdLst/>
              <a:ahLst/>
              <a:cxnLst/>
              <a:rect l="l" t="t" r="r" b="b"/>
              <a:pathLst>
                <a:path w="822" h="1028" extrusionOk="0">
                  <a:moveTo>
                    <a:pt x="761" y="0"/>
                  </a:moveTo>
                  <a:cubicBezTo>
                    <a:pt x="609" y="91"/>
                    <a:pt x="457" y="183"/>
                    <a:pt x="305" y="274"/>
                  </a:cubicBezTo>
                  <a:cubicBezTo>
                    <a:pt x="417" y="441"/>
                    <a:pt x="323" y="737"/>
                    <a:pt x="72" y="737"/>
                  </a:cubicBezTo>
                  <a:cubicBezTo>
                    <a:pt x="49" y="737"/>
                    <a:pt x="26" y="735"/>
                    <a:pt x="1" y="730"/>
                  </a:cubicBezTo>
                  <a:lnTo>
                    <a:pt x="1" y="730"/>
                  </a:lnTo>
                  <a:cubicBezTo>
                    <a:pt x="26" y="879"/>
                    <a:pt x="132" y="1027"/>
                    <a:pt x="285" y="1027"/>
                  </a:cubicBezTo>
                  <a:cubicBezTo>
                    <a:pt x="320" y="1027"/>
                    <a:pt x="357" y="1020"/>
                    <a:pt x="396" y="1003"/>
                  </a:cubicBezTo>
                  <a:cubicBezTo>
                    <a:pt x="548" y="942"/>
                    <a:pt x="670" y="882"/>
                    <a:pt x="822" y="851"/>
                  </a:cubicBezTo>
                  <a:cubicBezTo>
                    <a:pt x="791" y="547"/>
                    <a:pt x="791" y="274"/>
                    <a:pt x="76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40"/>
            <p:cNvSpPr/>
            <p:nvPr/>
          </p:nvSpPr>
          <p:spPr>
            <a:xfrm>
              <a:off x="5919421" y="6743459"/>
              <a:ext cx="11791" cy="12239"/>
            </a:xfrm>
            <a:custGeom>
              <a:avLst/>
              <a:gdLst/>
              <a:ahLst/>
              <a:cxnLst/>
              <a:rect l="l" t="t" r="r" b="b"/>
              <a:pathLst>
                <a:path w="447" h="464" extrusionOk="0">
                  <a:moveTo>
                    <a:pt x="335" y="1"/>
                  </a:moveTo>
                  <a:lnTo>
                    <a:pt x="335" y="1"/>
                  </a:lnTo>
                  <a:cubicBezTo>
                    <a:pt x="274" y="31"/>
                    <a:pt x="213" y="92"/>
                    <a:pt x="152" y="92"/>
                  </a:cubicBezTo>
                  <a:cubicBezTo>
                    <a:pt x="31" y="183"/>
                    <a:pt x="0" y="335"/>
                    <a:pt x="31" y="457"/>
                  </a:cubicBezTo>
                  <a:cubicBezTo>
                    <a:pt x="56" y="462"/>
                    <a:pt x="79" y="464"/>
                    <a:pt x="102" y="464"/>
                  </a:cubicBezTo>
                  <a:cubicBezTo>
                    <a:pt x="353" y="464"/>
                    <a:pt x="447" y="168"/>
                    <a:pt x="33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40"/>
            <p:cNvSpPr/>
            <p:nvPr/>
          </p:nvSpPr>
          <p:spPr>
            <a:xfrm>
              <a:off x="5927439" y="7096232"/>
              <a:ext cx="2427" cy="10445"/>
            </a:xfrm>
            <a:custGeom>
              <a:avLst/>
              <a:gdLst/>
              <a:ahLst/>
              <a:cxnLst/>
              <a:rect l="l" t="t" r="r" b="b"/>
              <a:pathLst>
                <a:path w="92" h="396" extrusionOk="0">
                  <a:moveTo>
                    <a:pt x="61" y="1"/>
                  </a:moveTo>
                  <a:cubicBezTo>
                    <a:pt x="0" y="122"/>
                    <a:pt x="31" y="274"/>
                    <a:pt x="92" y="396"/>
                  </a:cubicBezTo>
                  <a:cubicBezTo>
                    <a:pt x="92" y="274"/>
                    <a:pt x="61" y="122"/>
                    <a:pt x="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40"/>
            <p:cNvSpPr/>
            <p:nvPr/>
          </p:nvSpPr>
          <p:spPr>
            <a:xfrm>
              <a:off x="5959514" y="6978377"/>
              <a:ext cx="184431" cy="126718"/>
            </a:xfrm>
            <a:custGeom>
              <a:avLst/>
              <a:gdLst/>
              <a:ahLst/>
              <a:cxnLst/>
              <a:rect l="l" t="t" r="r" b="b"/>
              <a:pathLst>
                <a:path w="6992" h="4804" extrusionOk="0">
                  <a:moveTo>
                    <a:pt x="6930" y="1"/>
                  </a:moveTo>
                  <a:cubicBezTo>
                    <a:pt x="4742" y="1399"/>
                    <a:pt x="2432" y="2645"/>
                    <a:pt x="0" y="3770"/>
                  </a:cubicBezTo>
                  <a:cubicBezTo>
                    <a:pt x="0" y="4134"/>
                    <a:pt x="31" y="4469"/>
                    <a:pt x="61" y="4803"/>
                  </a:cubicBezTo>
                  <a:cubicBezTo>
                    <a:pt x="2462" y="3800"/>
                    <a:pt x="4772" y="2615"/>
                    <a:pt x="6991" y="1308"/>
                  </a:cubicBezTo>
                  <a:cubicBezTo>
                    <a:pt x="6961" y="882"/>
                    <a:pt x="6961" y="426"/>
                    <a:pt x="693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40"/>
            <p:cNvSpPr/>
            <p:nvPr/>
          </p:nvSpPr>
          <p:spPr>
            <a:xfrm>
              <a:off x="6142310" y="6716211"/>
              <a:ext cx="315106" cy="296668"/>
            </a:xfrm>
            <a:custGeom>
              <a:avLst/>
              <a:gdLst/>
              <a:ahLst/>
              <a:cxnLst/>
              <a:rect l="l" t="t" r="r" b="b"/>
              <a:pathLst>
                <a:path w="11946" h="11247" extrusionOk="0">
                  <a:moveTo>
                    <a:pt x="11672" y="0"/>
                  </a:moveTo>
                  <a:cubicBezTo>
                    <a:pt x="8299" y="3830"/>
                    <a:pt x="4377" y="7143"/>
                    <a:pt x="0" y="9940"/>
                  </a:cubicBezTo>
                  <a:cubicBezTo>
                    <a:pt x="31" y="10365"/>
                    <a:pt x="61" y="10821"/>
                    <a:pt x="61" y="11247"/>
                  </a:cubicBezTo>
                  <a:cubicBezTo>
                    <a:pt x="4469" y="8633"/>
                    <a:pt x="8481" y="5411"/>
                    <a:pt x="11946" y="1702"/>
                  </a:cubicBezTo>
                  <a:cubicBezTo>
                    <a:pt x="11885" y="1125"/>
                    <a:pt x="11764" y="547"/>
                    <a:pt x="11672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40"/>
            <p:cNvSpPr/>
            <p:nvPr/>
          </p:nvSpPr>
          <p:spPr>
            <a:xfrm>
              <a:off x="5929048" y="7077794"/>
              <a:ext cx="32075" cy="36032"/>
            </a:xfrm>
            <a:custGeom>
              <a:avLst/>
              <a:gdLst/>
              <a:ahLst/>
              <a:cxnLst/>
              <a:rect l="l" t="t" r="r" b="b"/>
              <a:pathLst>
                <a:path w="1216" h="1366" extrusionOk="0">
                  <a:moveTo>
                    <a:pt x="1155" y="1"/>
                  </a:moveTo>
                  <a:cubicBezTo>
                    <a:pt x="821" y="153"/>
                    <a:pt x="517" y="335"/>
                    <a:pt x="183" y="487"/>
                  </a:cubicBezTo>
                  <a:cubicBezTo>
                    <a:pt x="91" y="548"/>
                    <a:pt x="31" y="609"/>
                    <a:pt x="0" y="700"/>
                  </a:cubicBezTo>
                  <a:cubicBezTo>
                    <a:pt x="0" y="821"/>
                    <a:pt x="31" y="973"/>
                    <a:pt x="31" y="1095"/>
                  </a:cubicBezTo>
                  <a:cubicBezTo>
                    <a:pt x="103" y="1240"/>
                    <a:pt x="233" y="1365"/>
                    <a:pt x="390" y="1365"/>
                  </a:cubicBezTo>
                  <a:cubicBezTo>
                    <a:pt x="431" y="1365"/>
                    <a:pt x="473" y="1357"/>
                    <a:pt x="517" y="1338"/>
                  </a:cubicBezTo>
                  <a:cubicBezTo>
                    <a:pt x="760" y="1247"/>
                    <a:pt x="973" y="1125"/>
                    <a:pt x="1216" y="1034"/>
                  </a:cubicBezTo>
                  <a:cubicBezTo>
                    <a:pt x="1186" y="700"/>
                    <a:pt x="1155" y="365"/>
                    <a:pt x="115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40"/>
            <p:cNvSpPr/>
            <p:nvPr/>
          </p:nvSpPr>
          <p:spPr>
            <a:xfrm>
              <a:off x="5949095" y="7501918"/>
              <a:ext cx="7227" cy="10445"/>
            </a:xfrm>
            <a:custGeom>
              <a:avLst/>
              <a:gdLst/>
              <a:ahLst/>
              <a:cxnLst/>
              <a:rect l="l" t="t" r="r" b="b"/>
              <a:pathLst>
                <a:path w="274" h="396" extrusionOk="0">
                  <a:moveTo>
                    <a:pt x="122" y="1"/>
                  </a:moveTo>
                  <a:cubicBezTo>
                    <a:pt x="0" y="123"/>
                    <a:pt x="91" y="335"/>
                    <a:pt x="274" y="396"/>
                  </a:cubicBezTo>
                  <a:cubicBezTo>
                    <a:pt x="243" y="274"/>
                    <a:pt x="243" y="123"/>
                    <a:pt x="243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40"/>
            <p:cNvSpPr/>
            <p:nvPr/>
          </p:nvSpPr>
          <p:spPr>
            <a:xfrm>
              <a:off x="5983571" y="7408937"/>
              <a:ext cx="143520" cy="96225"/>
            </a:xfrm>
            <a:custGeom>
              <a:avLst/>
              <a:gdLst/>
              <a:ahLst/>
              <a:cxnLst/>
              <a:rect l="l" t="t" r="r" b="b"/>
              <a:pathLst>
                <a:path w="5441" h="3648" extrusionOk="0">
                  <a:moveTo>
                    <a:pt x="5441" y="0"/>
                  </a:moveTo>
                  <a:lnTo>
                    <a:pt x="5441" y="0"/>
                  </a:lnTo>
                  <a:cubicBezTo>
                    <a:pt x="3708" y="1064"/>
                    <a:pt x="1885" y="2006"/>
                    <a:pt x="0" y="2918"/>
                  </a:cubicBezTo>
                  <a:cubicBezTo>
                    <a:pt x="31" y="3161"/>
                    <a:pt x="31" y="3404"/>
                    <a:pt x="31" y="3648"/>
                  </a:cubicBezTo>
                  <a:cubicBezTo>
                    <a:pt x="1885" y="3100"/>
                    <a:pt x="3617" y="2371"/>
                    <a:pt x="5289" y="1429"/>
                  </a:cubicBezTo>
                  <a:cubicBezTo>
                    <a:pt x="5350" y="942"/>
                    <a:pt x="5380" y="486"/>
                    <a:pt x="544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40"/>
            <p:cNvSpPr/>
            <p:nvPr/>
          </p:nvSpPr>
          <p:spPr>
            <a:xfrm>
              <a:off x="6123055" y="7032108"/>
              <a:ext cx="359235" cy="414522"/>
            </a:xfrm>
            <a:custGeom>
              <a:avLst/>
              <a:gdLst/>
              <a:ahLst/>
              <a:cxnLst/>
              <a:rect l="l" t="t" r="r" b="b"/>
              <a:pathLst>
                <a:path w="13619" h="15715" extrusionOk="0">
                  <a:moveTo>
                    <a:pt x="13618" y="0"/>
                  </a:moveTo>
                  <a:cubicBezTo>
                    <a:pt x="11004" y="3526"/>
                    <a:pt x="8512" y="7052"/>
                    <a:pt x="5411" y="10152"/>
                  </a:cubicBezTo>
                  <a:cubicBezTo>
                    <a:pt x="3770" y="11794"/>
                    <a:pt x="2007" y="13131"/>
                    <a:pt x="153" y="14286"/>
                  </a:cubicBezTo>
                  <a:cubicBezTo>
                    <a:pt x="92" y="14772"/>
                    <a:pt x="62" y="15228"/>
                    <a:pt x="1" y="15715"/>
                  </a:cubicBezTo>
                  <a:cubicBezTo>
                    <a:pt x="5594" y="12523"/>
                    <a:pt x="10244" y="7356"/>
                    <a:pt x="13618" y="1976"/>
                  </a:cubicBezTo>
                  <a:cubicBezTo>
                    <a:pt x="13618" y="1307"/>
                    <a:pt x="13618" y="669"/>
                    <a:pt x="13618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40"/>
            <p:cNvSpPr/>
            <p:nvPr/>
          </p:nvSpPr>
          <p:spPr>
            <a:xfrm>
              <a:off x="5955505" y="7485907"/>
              <a:ext cx="29675" cy="26826"/>
            </a:xfrm>
            <a:custGeom>
              <a:avLst/>
              <a:gdLst/>
              <a:ahLst/>
              <a:cxnLst/>
              <a:rect l="l" t="t" r="r" b="b"/>
              <a:pathLst>
                <a:path w="1125" h="1017" extrusionOk="0">
                  <a:moveTo>
                    <a:pt x="1064" y="0"/>
                  </a:moveTo>
                  <a:cubicBezTo>
                    <a:pt x="882" y="91"/>
                    <a:pt x="730" y="152"/>
                    <a:pt x="547" y="243"/>
                  </a:cubicBezTo>
                  <a:cubicBezTo>
                    <a:pt x="578" y="426"/>
                    <a:pt x="517" y="608"/>
                    <a:pt x="274" y="608"/>
                  </a:cubicBezTo>
                  <a:cubicBezTo>
                    <a:pt x="243" y="618"/>
                    <a:pt x="213" y="621"/>
                    <a:pt x="183" y="621"/>
                  </a:cubicBezTo>
                  <a:cubicBezTo>
                    <a:pt x="122" y="621"/>
                    <a:pt x="61" y="608"/>
                    <a:pt x="0" y="608"/>
                  </a:cubicBezTo>
                  <a:cubicBezTo>
                    <a:pt x="0" y="730"/>
                    <a:pt x="0" y="851"/>
                    <a:pt x="31" y="1003"/>
                  </a:cubicBezTo>
                  <a:cubicBezTo>
                    <a:pt x="51" y="1003"/>
                    <a:pt x="71" y="1017"/>
                    <a:pt x="91" y="1017"/>
                  </a:cubicBezTo>
                  <a:cubicBezTo>
                    <a:pt x="102" y="1017"/>
                    <a:pt x="112" y="1013"/>
                    <a:pt x="122" y="1003"/>
                  </a:cubicBezTo>
                  <a:cubicBezTo>
                    <a:pt x="456" y="942"/>
                    <a:pt x="791" y="821"/>
                    <a:pt x="1125" y="730"/>
                  </a:cubicBezTo>
                  <a:cubicBezTo>
                    <a:pt x="1095" y="486"/>
                    <a:pt x="1095" y="243"/>
                    <a:pt x="1064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40"/>
            <p:cNvSpPr/>
            <p:nvPr/>
          </p:nvSpPr>
          <p:spPr>
            <a:xfrm>
              <a:off x="5952287" y="7499518"/>
              <a:ext cx="3244" cy="2427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122" y="1"/>
                  </a:moveTo>
                  <a:cubicBezTo>
                    <a:pt x="92" y="1"/>
                    <a:pt x="61" y="31"/>
                    <a:pt x="61" y="31"/>
                  </a:cubicBezTo>
                  <a:cubicBezTo>
                    <a:pt x="31" y="31"/>
                    <a:pt x="1" y="62"/>
                    <a:pt x="1" y="92"/>
                  </a:cubicBezTo>
                  <a:lnTo>
                    <a:pt x="122" y="92"/>
                  </a:lnTo>
                  <a:cubicBezTo>
                    <a:pt x="122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40"/>
            <p:cNvSpPr/>
            <p:nvPr/>
          </p:nvSpPr>
          <p:spPr>
            <a:xfrm>
              <a:off x="5954687" y="7492317"/>
              <a:ext cx="16064" cy="9997"/>
            </a:xfrm>
            <a:custGeom>
              <a:avLst/>
              <a:gdLst/>
              <a:ahLst/>
              <a:cxnLst/>
              <a:rect l="l" t="t" r="r" b="b"/>
              <a:pathLst>
                <a:path w="609" h="379" extrusionOk="0">
                  <a:moveTo>
                    <a:pt x="578" y="0"/>
                  </a:moveTo>
                  <a:cubicBezTo>
                    <a:pt x="396" y="91"/>
                    <a:pt x="214" y="183"/>
                    <a:pt x="1" y="274"/>
                  </a:cubicBezTo>
                  <a:cubicBezTo>
                    <a:pt x="31" y="304"/>
                    <a:pt x="31" y="335"/>
                    <a:pt x="31" y="365"/>
                  </a:cubicBezTo>
                  <a:cubicBezTo>
                    <a:pt x="92" y="365"/>
                    <a:pt x="153" y="378"/>
                    <a:pt x="214" y="378"/>
                  </a:cubicBezTo>
                  <a:cubicBezTo>
                    <a:pt x="244" y="378"/>
                    <a:pt x="274" y="375"/>
                    <a:pt x="305" y="365"/>
                  </a:cubicBezTo>
                  <a:cubicBezTo>
                    <a:pt x="548" y="365"/>
                    <a:pt x="609" y="183"/>
                    <a:pt x="578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40"/>
            <p:cNvSpPr/>
            <p:nvPr/>
          </p:nvSpPr>
          <p:spPr>
            <a:xfrm>
              <a:off x="5998790" y="7727235"/>
              <a:ext cx="72987" cy="39302"/>
            </a:xfrm>
            <a:custGeom>
              <a:avLst/>
              <a:gdLst/>
              <a:ahLst/>
              <a:cxnLst/>
              <a:rect l="l" t="t" r="r" b="b"/>
              <a:pathLst>
                <a:path w="2767" h="1490" extrusionOk="0">
                  <a:moveTo>
                    <a:pt x="2767" y="0"/>
                  </a:moveTo>
                  <a:lnTo>
                    <a:pt x="2767" y="0"/>
                  </a:lnTo>
                  <a:cubicBezTo>
                    <a:pt x="1794" y="152"/>
                    <a:pt x="821" y="274"/>
                    <a:pt x="1" y="760"/>
                  </a:cubicBezTo>
                  <a:cubicBezTo>
                    <a:pt x="1" y="1003"/>
                    <a:pt x="31" y="1246"/>
                    <a:pt x="31" y="1489"/>
                  </a:cubicBezTo>
                  <a:cubicBezTo>
                    <a:pt x="882" y="1429"/>
                    <a:pt x="1703" y="1307"/>
                    <a:pt x="2463" y="1155"/>
                  </a:cubicBezTo>
                  <a:cubicBezTo>
                    <a:pt x="2584" y="760"/>
                    <a:pt x="2675" y="395"/>
                    <a:pt x="276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40"/>
            <p:cNvSpPr/>
            <p:nvPr/>
          </p:nvSpPr>
          <p:spPr>
            <a:xfrm>
              <a:off x="6063732" y="7436977"/>
              <a:ext cx="389675" cy="320750"/>
            </a:xfrm>
            <a:custGeom>
              <a:avLst/>
              <a:gdLst/>
              <a:ahLst/>
              <a:cxnLst/>
              <a:rect l="l" t="t" r="r" b="b"/>
              <a:pathLst>
                <a:path w="14773" h="12160" extrusionOk="0">
                  <a:moveTo>
                    <a:pt x="14773" y="1"/>
                  </a:moveTo>
                  <a:lnTo>
                    <a:pt x="14773" y="1"/>
                  </a:lnTo>
                  <a:cubicBezTo>
                    <a:pt x="13588" y="1277"/>
                    <a:pt x="12372" y="2524"/>
                    <a:pt x="11186" y="3800"/>
                  </a:cubicBezTo>
                  <a:cubicBezTo>
                    <a:pt x="8451" y="6779"/>
                    <a:pt x="5381" y="9454"/>
                    <a:pt x="1490" y="10731"/>
                  </a:cubicBezTo>
                  <a:cubicBezTo>
                    <a:pt x="1095" y="10852"/>
                    <a:pt x="700" y="10943"/>
                    <a:pt x="305" y="11004"/>
                  </a:cubicBezTo>
                  <a:cubicBezTo>
                    <a:pt x="213" y="11399"/>
                    <a:pt x="122" y="11794"/>
                    <a:pt x="1" y="12159"/>
                  </a:cubicBezTo>
                  <a:cubicBezTo>
                    <a:pt x="3557" y="11490"/>
                    <a:pt x="6505" y="9910"/>
                    <a:pt x="9484" y="7448"/>
                  </a:cubicBezTo>
                  <a:cubicBezTo>
                    <a:pt x="10974" y="6202"/>
                    <a:pt x="12463" y="4834"/>
                    <a:pt x="13952" y="3436"/>
                  </a:cubicBezTo>
                  <a:cubicBezTo>
                    <a:pt x="14256" y="2402"/>
                    <a:pt x="14530" y="1247"/>
                    <a:pt x="14773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40"/>
            <p:cNvSpPr/>
            <p:nvPr/>
          </p:nvSpPr>
          <p:spPr>
            <a:xfrm>
              <a:off x="5982938" y="7747255"/>
              <a:ext cx="16671" cy="20126"/>
            </a:xfrm>
            <a:custGeom>
              <a:avLst/>
              <a:gdLst/>
              <a:ahLst/>
              <a:cxnLst/>
              <a:rect l="l" t="t" r="r" b="b"/>
              <a:pathLst>
                <a:path w="632" h="763" extrusionOk="0">
                  <a:moveTo>
                    <a:pt x="602" y="1"/>
                  </a:moveTo>
                  <a:cubicBezTo>
                    <a:pt x="450" y="92"/>
                    <a:pt x="298" y="183"/>
                    <a:pt x="146" y="335"/>
                  </a:cubicBezTo>
                  <a:cubicBezTo>
                    <a:pt x="0" y="452"/>
                    <a:pt x="105" y="763"/>
                    <a:pt x="301" y="763"/>
                  </a:cubicBezTo>
                  <a:cubicBezTo>
                    <a:pt x="310" y="763"/>
                    <a:pt x="319" y="762"/>
                    <a:pt x="328" y="761"/>
                  </a:cubicBezTo>
                  <a:cubicBezTo>
                    <a:pt x="450" y="761"/>
                    <a:pt x="541" y="730"/>
                    <a:pt x="632" y="730"/>
                  </a:cubicBezTo>
                  <a:cubicBezTo>
                    <a:pt x="632" y="487"/>
                    <a:pt x="602" y="244"/>
                    <a:pt x="60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40"/>
            <p:cNvSpPr/>
            <p:nvPr/>
          </p:nvSpPr>
          <p:spPr>
            <a:xfrm>
              <a:off x="6713964" y="7863527"/>
              <a:ext cx="232544" cy="337553"/>
            </a:xfrm>
            <a:custGeom>
              <a:avLst/>
              <a:gdLst/>
              <a:ahLst/>
              <a:cxnLst/>
              <a:rect l="l" t="t" r="r" b="b"/>
              <a:pathLst>
                <a:path w="8816" h="12797" extrusionOk="0">
                  <a:moveTo>
                    <a:pt x="8815" y="0"/>
                  </a:moveTo>
                  <a:lnTo>
                    <a:pt x="8815" y="0"/>
                  </a:lnTo>
                  <a:cubicBezTo>
                    <a:pt x="5837" y="730"/>
                    <a:pt x="2858" y="1399"/>
                    <a:pt x="1" y="2219"/>
                  </a:cubicBezTo>
                  <a:lnTo>
                    <a:pt x="1186" y="12797"/>
                  </a:lnTo>
                  <a:lnTo>
                    <a:pt x="6870" y="12797"/>
                  </a:lnTo>
                  <a:lnTo>
                    <a:pt x="8815" y="0"/>
                  </a:lnTo>
                  <a:close/>
                </a:path>
              </a:pathLst>
            </a:custGeom>
            <a:solidFill>
              <a:srgbClr val="8C4C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40"/>
            <p:cNvSpPr/>
            <p:nvPr/>
          </p:nvSpPr>
          <p:spPr>
            <a:xfrm>
              <a:off x="6699535" y="7710379"/>
              <a:ext cx="270211" cy="211706"/>
            </a:xfrm>
            <a:custGeom>
              <a:avLst/>
              <a:gdLst/>
              <a:ahLst/>
              <a:cxnLst/>
              <a:rect l="l" t="t" r="r" b="b"/>
              <a:pathLst>
                <a:path w="10244" h="8026" extrusionOk="0">
                  <a:moveTo>
                    <a:pt x="10244" y="1"/>
                  </a:moveTo>
                  <a:lnTo>
                    <a:pt x="1" y="3010"/>
                  </a:lnTo>
                  <a:lnTo>
                    <a:pt x="548" y="8025"/>
                  </a:lnTo>
                  <a:cubicBezTo>
                    <a:pt x="3405" y="7205"/>
                    <a:pt x="6384" y="6536"/>
                    <a:pt x="9362" y="5806"/>
                  </a:cubicBezTo>
                  <a:lnTo>
                    <a:pt x="10244" y="1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40"/>
            <p:cNvSpPr/>
            <p:nvPr/>
          </p:nvSpPr>
          <p:spPr>
            <a:xfrm>
              <a:off x="6546387" y="6280059"/>
              <a:ext cx="184431" cy="307878"/>
            </a:xfrm>
            <a:custGeom>
              <a:avLst/>
              <a:gdLst/>
              <a:ahLst/>
              <a:cxnLst/>
              <a:rect l="l" t="t" r="r" b="b"/>
              <a:pathLst>
                <a:path w="6992" h="11672" extrusionOk="0">
                  <a:moveTo>
                    <a:pt x="6506" y="0"/>
                  </a:moveTo>
                  <a:cubicBezTo>
                    <a:pt x="4044" y="213"/>
                    <a:pt x="1885" y="638"/>
                    <a:pt x="1" y="1246"/>
                  </a:cubicBezTo>
                  <a:cubicBezTo>
                    <a:pt x="1764" y="5015"/>
                    <a:pt x="4044" y="8480"/>
                    <a:pt x="6992" y="11672"/>
                  </a:cubicBezTo>
                  <a:cubicBezTo>
                    <a:pt x="6749" y="7781"/>
                    <a:pt x="6566" y="3891"/>
                    <a:pt x="6506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40"/>
            <p:cNvSpPr/>
            <p:nvPr/>
          </p:nvSpPr>
          <p:spPr>
            <a:xfrm>
              <a:off x="6228090" y="6433181"/>
              <a:ext cx="534012" cy="722401"/>
            </a:xfrm>
            <a:custGeom>
              <a:avLst/>
              <a:gdLst/>
              <a:ahLst/>
              <a:cxnLst/>
              <a:rect l="l" t="t" r="r" b="b"/>
              <a:pathLst>
                <a:path w="20245" h="27387" extrusionOk="0">
                  <a:moveTo>
                    <a:pt x="4682" y="1"/>
                  </a:moveTo>
                  <a:cubicBezTo>
                    <a:pt x="2007" y="2919"/>
                    <a:pt x="578" y="6840"/>
                    <a:pt x="1" y="11612"/>
                  </a:cubicBezTo>
                  <a:cubicBezTo>
                    <a:pt x="5806" y="18147"/>
                    <a:pt x="11430" y="25533"/>
                    <a:pt x="20244" y="27387"/>
                  </a:cubicBezTo>
                  <a:cubicBezTo>
                    <a:pt x="20214" y="27357"/>
                    <a:pt x="20214" y="27326"/>
                    <a:pt x="20214" y="27296"/>
                  </a:cubicBezTo>
                  <a:cubicBezTo>
                    <a:pt x="20153" y="27174"/>
                    <a:pt x="20153" y="27083"/>
                    <a:pt x="20214" y="26961"/>
                  </a:cubicBezTo>
                  <a:cubicBezTo>
                    <a:pt x="19971" y="23253"/>
                    <a:pt x="19758" y="19545"/>
                    <a:pt x="19576" y="15837"/>
                  </a:cubicBezTo>
                  <a:cubicBezTo>
                    <a:pt x="16171" y="14955"/>
                    <a:pt x="12737" y="10578"/>
                    <a:pt x="10639" y="8147"/>
                  </a:cubicBezTo>
                  <a:cubicBezTo>
                    <a:pt x="8390" y="5593"/>
                    <a:pt x="6414" y="2888"/>
                    <a:pt x="4682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40"/>
            <p:cNvSpPr/>
            <p:nvPr/>
          </p:nvSpPr>
          <p:spPr>
            <a:xfrm>
              <a:off x="6747648" y="6277290"/>
              <a:ext cx="101844" cy="289810"/>
            </a:xfrm>
            <a:custGeom>
              <a:avLst/>
              <a:gdLst/>
              <a:ahLst/>
              <a:cxnLst/>
              <a:rect l="l" t="t" r="r" b="b"/>
              <a:pathLst>
                <a:path w="3861" h="10987" extrusionOk="0">
                  <a:moveTo>
                    <a:pt x="1054" y="0"/>
                  </a:moveTo>
                  <a:cubicBezTo>
                    <a:pt x="716" y="0"/>
                    <a:pt x="365" y="14"/>
                    <a:pt x="0" y="14"/>
                  </a:cubicBezTo>
                  <a:cubicBezTo>
                    <a:pt x="61" y="3661"/>
                    <a:pt x="183" y="7339"/>
                    <a:pt x="365" y="10987"/>
                  </a:cubicBezTo>
                  <a:cubicBezTo>
                    <a:pt x="1581" y="10105"/>
                    <a:pt x="2888" y="8342"/>
                    <a:pt x="3860" y="6944"/>
                  </a:cubicBezTo>
                  <a:cubicBezTo>
                    <a:pt x="3101" y="4208"/>
                    <a:pt x="2280" y="1898"/>
                    <a:pt x="1550" y="14"/>
                  </a:cubicBezTo>
                  <a:cubicBezTo>
                    <a:pt x="1388" y="4"/>
                    <a:pt x="1223" y="0"/>
                    <a:pt x="105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40"/>
            <p:cNvSpPr/>
            <p:nvPr/>
          </p:nvSpPr>
          <p:spPr>
            <a:xfrm>
              <a:off x="6216880" y="6776326"/>
              <a:ext cx="566061" cy="700771"/>
            </a:xfrm>
            <a:custGeom>
              <a:avLst/>
              <a:gdLst/>
              <a:ahLst/>
              <a:cxnLst/>
              <a:rect l="l" t="t" r="r" b="b"/>
              <a:pathLst>
                <a:path w="21460" h="26567" extrusionOk="0">
                  <a:moveTo>
                    <a:pt x="304" y="1"/>
                  </a:moveTo>
                  <a:cubicBezTo>
                    <a:pt x="0" y="3618"/>
                    <a:pt x="183" y="7691"/>
                    <a:pt x="639" y="12159"/>
                  </a:cubicBezTo>
                  <a:cubicBezTo>
                    <a:pt x="6171" y="18846"/>
                    <a:pt x="12888" y="25685"/>
                    <a:pt x="21460" y="26567"/>
                  </a:cubicBezTo>
                  <a:cubicBezTo>
                    <a:pt x="21186" y="22706"/>
                    <a:pt x="20943" y="18816"/>
                    <a:pt x="20700" y="14925"/>
                  </a:cubicBezTo>
                  <a:cubicBezTo>
                    <a:pt x="20639" y="14956"/>
                    <a:pt x="20578" y="14956"/>
                    <a:pt x="20517" y="14956"/>
                  </a:cubicBezTo>
                  <a:cubicBezTo>
                    <a:pt x="12219" y="13375"/>
                    <a:pt x="5806" y="6566"/>
                    <a:pt x="304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40"/>
            <p:cNvSpPr/>
            <p:nvPr/>
          </p:nvSpPr>
          <p:spPr>
            <a:xfrm>
              <a:off x="6366809" y="6320945"/>
              <a:ext cx="376855" cy="513939"/>
            </a:xfrm>
            <a:custGeom>
              <a:avLst/>
              <a:gdLst/>
              <a:ahLst/>
              <a:cxnLst/>
              <a:rect l="l" t="t" r="r" b="b"/>
              <a:pathLst>
                <a:path w="14287" h="19484" extrusionOk="0">
                  <a:moveTo>
                    <a:pt x="5897" y="0"/>
                  </a:moveTo>
                  <a:cubicBezTo>
                    <a:pt x="3526" y="912"/>
                    <a:pt x="1581" y="2128"/>
                    <a:pt x="0" y="3648"/>
                  </a:cubicBezTo>
                  <a:cubicBezTo>
                    <a:pt x="1733" y="6566"/>
                    <a:pt x="3648" y="9332"/>
                    <a:pt x="5927" y="11855"/>
                  </a:cubicBezTo>
                  <a:cubicBezTo>
                    <a:pt x="8025" y="14225"/>
                    <a:pt x="11125" y="18298"/>
                    <a:pt x="14286" y="19484"/>
                  </a:cubicBezTo>
                  <a:cubicBezTo>
                    <a:pt x="14256" y="19028"/>
                    <a:pt x="14225" y="18572"/>
                    <a:pt x="14225" y="18086"/>
                  </a:cubicBezTo>
                  <a:cubicBezTo>
                    <a:pt x="14104" y="15745"/>
                    <a:pt x="13982" y="13344"/>
                    <a:pt x="13830" y="10973"/>
                  </a:cubicBezTo>
                  <a:cubicBezTo>
                    <a:pt x="10487" y="7842"/>
                    <a:pt x="7873" y="4104"/>
                    <a:pt x="5897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40"/>
            <p:cNvSpPr/>
            <p:nvPr/>
          </p:nvSpPr>
          <p:spPr>
            <a:xfrm>
              <a:off x="6787742" y="7072993"/>
              <a:ext cx="160375" cy="404895"/>
            </a:xfrm>
            <a:custGeom>
              <a:avLst/>
              <a:gdLst/>
              <a:ahLst/>
              <a:cxnLst/>
              <a:rect l="l" t="t" r="r" b="b"/>
              <a:pathLst>
                <a:path w="6080" h="15350" extrusionOk="0">
                  <a:moveTo>
                    <a:pt x="5958" y="0"/>
                  </a:moveTo>
                  <a:lnTo>
                    <a:pt x="5958" y="0"/>
                  </a:lnTo>
                  <a:cubicBezTo>
                    <a:pt x="4043" y="1125"/>
                    <a:pt x="2067" y="2128"/>
                    <a:pt x="0" y="3009"/>
                  </a:cubicBezTo>
                  <a:cubicBezTo>
                    <a:pt x="274" y="7113"/>
                    <a:pt x="517" y="11216"/>
                    <a:pt x="760" y="15350"/>
                  </a:cubicBezTo>
                  <a:cubicBezTo>
                    <a:pt x="2371" y="14560"/>
                    <a:pt x="3921" y="13769"/>
                    <a:pt x="5410" y="12858"/>
                  </a:cubicBezTo>
                  <a:cubicBezTo>
                    <a:pt x="5927" y="8359"/>
                    <a:pt x="6079" y="4073"/>
                    <a:pt x="595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40"/>
            <p:cNvSpPr/>
            <p:nvPr/>
          </p:nvSpPr>
          <p:spPr>
            <a:xfrm>
              <a:off x="6808580" y="7444204"/>
              <a:ext cx="117881" cy="257392"/>
            </a:xfrm>
            <a:custGeom>
              <a:avLst/>
              <a:gdLst/>
              <a:ahLst/>
              <a:cxnLst/>
              <a:rect l="l" t="t" r="r" b="b"/>
              <a:pathLst>
                <a:path w="4469" h="9758" extrusionOk="0">
                  <a:moveTo>
                    <a:pt x="4468" y="0"/>
                  </a:moveTo>
                  <a:cubicBezTo>
                    <a:pt x="3070" y="791"/>
                    <a:pt x="1581" y="1429"/>
                    <a:pt x="0" y="1915"/>
                  </a:cubicBezTo>
                  <a:cubicBezTo>
                    <a:pt x="152" y="4529"/>
                    <a:pt x="304" y="7143"/>
                    <a:pt x="456" y="9757"/>
                  </a:cubicBezTo>
                  <a:cubicBezTo>
                    <a:pt x="1155" y="9332"/>
                    <a:pt x="1976" y="9241"/>
                    <a:pt x="2827" y="9089"/>
                  </a:cubicBezTo>
                  <a:cubicBezTo>
                    <a:pt x="3557" y="5988"/>
                    <a:pt x="4104" y="2949"/>
                    <a:pt x="446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40"/>
            <p:cNvSpPr/>
            <p:nvPr/>
          </p:nvSpPr>
          <p:spPr>
            <a:xfrm>
              <a:off x="6758067" y="6494113"/>
              <a:ext cx="153965" cy="342380"/>
            </a:xfrm>
            <a:custGeom>
              <a:avLst/>
              <a:gdLst/>
              <a:ahLst/>
              <a:cxnLst/>
              <a:rect l="l" t="t" r="r" b="b"/>
              <a:pathLst>
                <a:path w="5837" h="12980" extrusionOk="0">
                  <a:moveTo>
                    <a:pt x="3830" y="1"/>
                  </a:moveTo>
                  <a:cubicBezTo>
                    <a:pt x="2706" y="1551"/>
                    <a:pt x="1368" y="3040"/>
                    <a:pt x="0" y="3557"/>
                  </a:cubicBezTo>
                  <a:cubicBezTo>
                    <a:pt x="152" y="6718"/>
                    <a:pt x="335" y="9849"/>
                    <a:pt x="487" y="12980"/>
                  </a:cubicBezTo>
                  <a:cubicBezTo>
                    <a:pt x="2493" y="11825"/>
                    <a:pt x="4225" y="10518"/>
                    <a:pt x="5836" y="9089"/>
                  </a:cubicBezTo>
                  <a:cubicBezTo>
                    <a:pt x="5259" y="5745"/>
                    <a:pt x="4560" y="2706"/>
                    <a:pt x="3830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40"/>
            <p:cNvSpPr/>
            <p:nvPr/>
          </p:nvSpPr>
          <p:spPr>
            <a:xfrm>
              <a:off x="6771704" y="6769125"/>
              <a:ext cx="172403" cy="360000"/>
            </a:xfrm>
            <a:custGeom>
              <a:avLst/>
              <a:gdLst/>
              <a:ahLst/>
              <a:cxnLst/>
              <a:rect l="l" t="t" r="r" b="b"/>
              <a:pathLst>
                <a:path w="6536" h="13648" extrusionOk="0">
                  <a:moveTo>
                    <a:pt x="5532" y="0"/>
                  </a:moveTo>
                  <a:cubicBezTo>
                    <a:pt x="3830" y="1368"/>
                    <a:pt x="2006" y="2493"/>
                    <a:pt x="0" y="3253"/>
                  </a:cubicBezTo>
                  <a:cubicBezTo>
                    <a:pt x="0" y="3496"/>
                    <a:pt x="31" y="3739"/>
                    <a:pt x="31" y="3982"/>
                  </a:cubicBezTo>
                  <a:cubicBezTo>
                    <a:pt x="213" y="7204"/>
                    <a:pt x="395" y="10426"/>
                    <a:pt x="578" y="13648"/>
                  </a:cubicBezTo>
                  <a:cubicBezTo>
                    <a:pt x="2645" y="12675"/>
                    <a:pt x="4651" y="11581"/>
                    <a:pt x="6535" y="10396"/>
                  </a:cubicBezTo>
                  <a:cubicBezTo>
                    <a:pt x="6353" y="6687"/>
                    <a:pt x="6018" y="3222"/>
                    <a:pt x="5532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40"/>
            <p:cNvSpPr/>
            <p:nvPr/>
          </p:nvSpPr>
          <p:spPr>
            <a:xfrm>
              <a:off x="6821399" y="7710379"/>
              <a:ext cx="55340" cy="117881"/>
            </a:xfrm>
            <a:custGeom>
              <a:avLst/>
              <a:gdLst/>
              <a:ahLst/>
              <a:cxnLst/>
              <a:rect l="l" t="t" r="r" b="b"/>
              <a:pathLst>
                <a:path w="2098" h="4469" extrusionOk="0">
                  <a:moveTo>
                    <a:pt x="2098" y="1"/>
                  </a:moveTo>
                  <a:lnTo>
                    <a:pt x="2098" y="1"/>
                  </a:lnTo>
                  <a:cubicBezTo>
                    <a:pt x="1429" y="153"/>
                    <a:pt x="730" y="244"/>
                    <a:pt x="1" y="274"/>
                  </a:cubicBezTo>
                  <a:cubicBezTo>
                    <a:pt x="92" y="1673"/>
                    <a:pt x="122" y="3071"/>
                    <a:pt x="213" y="4469"/>
                  </a:cubicBezTo>
                  <a:lnTo>
                    <a:pt x="882" y="4469"/>
                  </a:lnTo>
                  <a:cubicBezTo>
                    <a:pt x="1338" y="2949"/>
                    <a:pt x="1733" y="1490"/>
                    <a:pt x="2098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40"/>
            <p:cNvSpPr/>
            <p:nvPr/>
          </p:nvSpPr>
          <p:spPr>
            <a:xfrm>
              <a:off x="6408486" y="7610171"/>
              <a:ext cx="395293" cy="217298"/>
            </a:xfrm>
            <a:custGeom>
              <a:avLst/>
              <a:gdLst/>
              <a:ahLst/>
              <a:cxnLst/>
              <a:rect l="l" t="t" r="r" b="b"/>
              <a:pathLst>
                <a:path w="14986" h="8238" extrusionOk="0">
                  <a:moveTo>
                    <a:pt x="1" y="0"/>
                  </a:moveTo>
                  <a:lnTo>
                    <a:pt x="1" y="0"/>
                  </a:lnTo>
                  <a:cubicBezTo>
                    <a:pt x="6171" y="7326"/>
                    <a:pt x="14591" y="8177"/>
                    <a:pt x="14986" y="8238"/>
                  </a:cubicBezTo>
                  <a:cubicBezTo>
                    <a:pt x="14925" y="7052"/>
                    <a:pt x="14864" y="5836"/>
                    <a:pt x="14804" y="4651"/>
                  </a:cubicBezTo>
                  <a:cubicBezTo>
                    <a:pt x="14773" y="4681"/>
                    <a:pt x="14773" y="4712"/>
                    <a:pt x="14712" y="4712"/>
                  </a:cubicBezTo>
                  <a:cubicBezTo>
                    <a:pt x="13834" y="4995"/>
                    <a:pt x="12922" y="5122"/>
                    <a:pt x="11995" y="5122"/>
                  </a:cubicBezTo>
                  <a:cubicBezTo>
                    <a:pt x="7756" y="5122"/>
                    <a:pt x="3193" y="2469"/>
                    <a:pt x="1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40"/>
            <p:cNvSpPr/>
            <p:nvPr/>
          </p:nvSpPr>
          <p:spPr>
            <a:xfrm>
              <a:off x="6239327" y="7144345"/>
              <a:ext cx="558860" cy="582811"/>
            </a:xfrm>
            <a:custGeom>
              <a:avLst/>
              <a:gdLst/>
              <a:ahLst/>
              <a:cxnLst/>
              <a:rect l="l" t="t" r="r" b="b"/>
              <a:pathLst>
                <a:path w="21187" h="22095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1095"/>
                    <a:pt x="274" y="2189"/>
                    <a:pt x="426" y="3344"/>
                  </a:cubicBezTo>
                  <a:cubicBezTo>
                    <a:pt x="1155" y="8390"/>
                    <a:pt x="2736" y="12311"/>
                    <a:pt x="4742" y="15350"/>
                  </a:cubicBezTo>
                  <a:cubicBezTo>
                    <a:pt x="8843" y="19216"/>
                    <a:pt x="13573" y="22094"/>
                    <a:pt x="18526" y="22094"/>
                  </a:cubicBezTo>
                  <a:cubicBezTo>
                    <a:pt x="19336" y="22094"/>
                    <a:pt x="20153" y="22017"/>
                    <a:pt x="20973" y="21855"/>
                  </a:cubicBezTo>
                  <a:cubicBezTo>
                    <a:pt x="21000" y="21846"/>
                    <a:pt x="21024" y="21842"/>
                    <a:pt x="21046" y="21842"/>
                  </a:cubicBezTo>
                  <a:cubicBezTo>
                    <a:pt x="21100" y="21842"/>
                    <a:pt x="21143" y="21864"/>
                    <a:pt x="21186" y="21885"/>
                  </a:cubicBezTo>
                  <a:cubicBezTo>
                    <a:pt x="21034" y="19089"/>
                    <a:pt x="20852" y="16293"/>
                    <a:pt x="20639" y="13496"/>
                  </a:cubicBezTo>
                  <a:cubicBezTo>
                    <a:pt x="20487" y="13466"/>
                    <a:pt x="20426" y="13283"/>
                    <a:pt x="20517" y="13162"/>
                  </a:cubicBezTo>
                  <a:cubicBezTo>
                    <a:pt x="12463" y="13131"/>
                    <a:pt x="5472" y="6444"/>
                    <a:pt x="0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40"/>
            <p:cNvSpPr/>
            <p:nvPr/>
          </p:nvSpPr>
          <p:spPr>
            <a:xfrm>
              <a:off x="6859093" y="6338565"/>
              <a:ext cx="242145" cy="395293"/>
            </a:xfrm>
            <a:custGeom>
              <a:avLst/>
              <a:gdLst/>
              <a:ahLst/>
              <a:cxnLst/>
              <a:rect l="l" t="t" r="r" b="b"/>
              <a:pathLst>
                <a:path w="9180" h="14986" extrusionOk="0">
                  <a:moveTo>
                    <a:pt x="3921" y="1"/>
                  </a:moveTo>
                  <a:cubicBezTo>
                    <a:pt x="3374" y="882"/>
                    <a:pt x="2827" y="1764"/>
                    <a:pt x="2219" y="2615"/>
                  </a:cubicBezTo>
                  <a:cubicBezTo>
                    <a:pt x="1611" y="3466"/>
                    <a:pt x="851" y="4682"/>
                    <a:pt x="0" y="5898"/>
                  </a:cubicBezTo>
                  <a:cubicBezTo>
                    <a:pt x="730" y="8603"/>
                    <a:pt x="1429" y="11642"/>
                    <a:pt x="1976" y="14986"/>
                  </a:cubicBezTo>
                  <a:cubicBezTo>
                    <a:pt x="4803" y="12402"/>
                    <a:pt x="7082" y="9393"/>
                    <a:pt x="9180" y="6110"/>
                  </a:cubicBezTo>
                  <a:cubicBezTo>
                    <a:pt x="7782" y="3588"/>
                    <a:pt x="6049" y="1460"/>
                    <a:pt x="3921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40"/>
            <p:cNvSpPr/>
            <p:nvPr/>
          </p:nvSpPr>
          <p:spPr>
            <a:xfrm>
              <a:off x="6788533" y="6277633"/>
              <a:ext cx="151565" cy="182849"/>
            </a:xfrm>
            <a:custGeom>
              <a:avLst/>
              <a:gdLst/>
              <a:ahLst/>
              <a:cxnLst/>
              <a:rect l="l" t="t" r="r" b="b"/>
              <a:pathLst>
                <a:path w="5746" h="6932" extrusionOk="0">
                  <a:moveTo>
                    <a:pt x="0" y="1"/>
                  </a:moveTo>
                  <a:lnTo>
                    <a:pt x="0" y="1"/>
                  </a:lnTo>
                  <a:cubicBezTo>
                    <a:pt x="730" y="1885"/>
                    <a:pt x="1551" y="4195"/>
                    <a:pt x="2310" y="6931"/>
                  </a:cubicBezTo>
                  <a:cubicBezTo>
                    <a:pt x="2675" y="6384"/>
                    <a:pt x="3010" y="5928"/>
                    <a:pt x="3283" y="5563"/>
                  </a:cubicBezTo>
                  <a:cubicBezTo>
                    <a:pt x="4134" y="4317"/>
                    <a:pt x="4955" y="3040"/>
                    <a:pt x="5745" y="1733"/>
                  </a:cubicBezTo>
                  <a:cubicBezTo>
                    <a:pt x="4073" y="730"/>
                    <a:pt x="2159" y="122"/>
                    <a:pt x="0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40"/>
            <p:cNvSpPr/>
            <p:nvPr/>
          </p:nvSpPr>
          <p:spPr>
            <a:xfrm>
              <a:off x="6883149" y="7133925"/>
              <a:ext cx="351981" cy="550024"/>
            </a:xfrm>
            <a:custGeom>
              <a:avLst/>
              <a:gdLst/>
              <a:ahLst/>
              <a:cxnLst/>
              <a:rect l="l" t="t" r="r" b="b"/>
              <a:pathLst>
                <a:path w="13344" h="20852" extrusionOk="0">
                  <a:moveTo>
                    <a:pt x="13313" y="0"/>
                  </a:moveTo>
                  <a:cubicBezTo>
                    <a:pt x="10426" y="4590"/>
                    <a:pt x="6474" y="9028"/>
                    <a:pt x="1641" y="11763"/>
                  </a:cubicBezTo>
                  <a:cubicBezTo>
                    <a:pt x="1277" y="14712"/>
                    <a:pt x="730" y="17751"/>
                    <a:pt x="0" y="20852"/>
                  </a:cubicBezTo>
                  <a:cubicBezTo>
                    <a:pt x="334" y="20791"/>
                    <a:pt x="669" y="20730"/>
                    <a:pt x="1003" y="20639"/>
                  </a:cubicBezTo>
                  <a:cubicBezTo>
                    <a:pt x="4347" y="19545"/>
                    <a:pt x="6961" y="17265"/>
                    <a:pt x="9301" y="14712"/>
                  </a:cubicBezTo>
                  <a:cubicBezTo>
                    <a:pt x="10304" y="13618"/>
                    <a:pt x="11338" y="12554"/>
                    <a:pt x="12371" y="11459"/>
                  </a:cubicBezTo>
                  <a:cubicBezTo>
                    <a:pt x="12979" y="8207"/>
                    <a:pt x="13344" y="4256"/>
                    <a:pt x="13313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40"/>
            <p:cNvSpPr/>
            <p:nvPr/>
          </p:nvSpPr>
          <p:spPr>
            <a:xfrm>
              <a:off x="6917624" y="6529406"/>
              <a:ext cx="289440" cy="513939"/>
            </a:xfrm>
            <a:custGeom>
              <a:avLst/>
              <a:gdLst/>
              <a:ahLst/>
              <a:cxnLst/>
              <a:rect l="l" t="t" r="r" b="b"/>
              <a:pathLst>
                <a:path w="10973" h="19484" extrusionOk="0">
                  <a:moveTo>
                    <a:pt x="7538" y="0"/>
                  </a:moveTo>
                  <a:cubicBezTo>
                    <a:pt x="5502" y="3374"/>
                    <a:pt x="3009" y="6626"/>
                    <a:pt x="0" y="9088"/>
                  </a:cubicBezTo>
                  <a:cubicBezTo>
                    <a:pt x="486" y="12310"/>
                    <a:pt x="821" y="15806"/>
                    <a:pt x="973" y="19484"/>
                  </a:cubicBezTo>
                  <a:cubicBezTo>
                    <a:pt x="4742" y="17113"/>
                    <a:pt x="8055" y="14256"/>
                    <a:pt x="10973" y="10973"/>
                  </a:cubicBezTo>
                  <a:cubicBezTo>
                    <a:pt x="10243" y="6991"/>
                    <a:pt x="9119" y="3222"/>
                    <a:pt x="7538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40"/>
            <p:cNvSpPr/>
            <p:nvPr/>
          </p:nvSpPr>
          <p:spPr>
            <a:xfrm>
              <a:off x="6844664" y="7513946"/>
              <a:ext cx="346363" cy="314314"/>
            </a:xfrm>
            <a:custGeom>
              <a:avLst/>
              <a:gdLst/>
              <a:ahLst/>
              <a:cxnLst/>
              <a:rect l="l" t="t" r="r" b="b"/>
              <a:pathLst>
                <a:path w="13131" h="11916" extrusionOk="0">
                  <a:moveTo>
                    <a:pt x="13131" y="1"/>
                  </a:moveTo>
                  <a:lnTo>
                    <a:pt x="13131" y="1"/>
                  </a:lnTo>
                  <a:cubicBezTo>
                    <a:pt x="11885" y="1186"/>
                    <a:pt x="10608" y="2341"/>
                    <a:pt x="9301" y="3405"/>
                  </a:cubicBezTo>
                  <a:cubicBezTo>
                    <a:pt x="6778" y="5502"/>
                    <a:pt x="4225" y="6870"/>
                    <a:pt x="1216" y="7448"/>
                  </a:cubicBezTo>
                  <a:cubicBezTo>
                    <a:pt x="851" y="8937"/>
                    <a:pt x="456" y="10396"/>
                    <a:pt x="0" y="11916"/>
                  </a:cubicBezTo>
                  <a:cubicBezTo>
                    <a:pt x="3040" y="11764"/>
                    <a:pt x="9909" y="10305"/>
                    <a:pt x="13009" y="487"/>
                  </a:cubicBezTo>
                  <a:cubicBezTo>
                    <a:pt x="13040" y="335"/>
                    <a:pt x="13101" y="153"/>
                    <a:pt x="13131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40"/>
            <p:cNvSpPr/>
            <p:nvPr/>
          </p:nvSpPr>
          <p:spPr>
            <a:xfrm>
              <a:off x="6930444" y="6857305"/>
              <a:ext cx="303895" cy="554059"/>
            </a:xfrm>
            <a:custGeom>
              <a:avLst/>
              <a:gdLst/>
              <a:ahLst/>
              <a:cxnLst/>
              <a:rect l="l" t="t" r="r" b="b"/>
              <a:pathLst>
                <a:path w="11521" h="21005" extrusionOk="0">
                  <a:moveTo>
                    <a:pt x="10730" y="1"/>
                  </a:moveTo>
                  <a:cubicBezTo>
                    <a:pt x="7751" y="3192"/>
                    <a:pt x="4317" y="5928"/>
                    <a:pt x="548" y="8177"/>
                  </a:cubicBezTo>
                  <a:cubicBezTo>
                    <a:pt x="669" y="12220"/>
                    <a:pt x="517" y="16536"/>
                    <a:pt x="0" y="21004"/>
                  </a:cubicBezTo>
                  <a:cubicBezTo>
                    <a:pt x="1581" y="20032"/>
                    <a:pt x="3101" y="18907"/>
                    <a:pt x="4499" y="17509"/>
                  </a:cubicBezTo>
                  <a:cubicBezTo>
                    <a:pt x="7143" y="14834"/>
                    <a:pt x="9302" y="11825"/>
                    <a:pt x="11520" y="8816"/>
                  </a:cubicBezTo>
                  <a:cubicBezTo>
                    <a:pt x="11429" y="5898"/>
                    <a:pt x="11186" y="2919"/>
                    <a:pt x="10730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40"/>
            <p:cNvSpPr/>
            <p:nvPr/>
          </p:nvSpPr>
          <p:spPr>
            <a:xfrm>
              <a:off x="6761259" y="7152363"/>
              <a:ext cx="46530" cy="331143"/>
            </a:xfrm>
            <a:custGeom>
              <a:avLst/>
              <a:gdLst/>
              <a:ahLst/>
              <a:cxnLst/>
              <a:rect l="l" t="t" r="r" b="b"/>
              <a:pathLst>
                <a:path w="1764" h="12554" extrusionOk="0">
                  <a:moveTo>
                    <a:pt x="1004" y="0"/>
                  </a:moveTo>
                  <a:cubicBezTo>
                    <a:pt x="822" y="61"/>
                    <a:pt x="639" y="152"/>
                    <a:pt x="427" y="244"/>
                  </a:cubicBezTo>
                  <a:cubicBezTo>
                    <a:pt x="394" y="255"/>
                    <a:pt x="362" y="260"/>
                    <a:pt x="331" y="260"/>
                  </a:cubicBezTo>
                  <a:cubicBezTo>
                    <a:pt x="191" y="260"/>
                    <a:pt x="76" y="155"/>
                    <a:pt x="1" y="31"/>
                  </a:cubicBezTo>
                  <a:cubicBezTo>
                    <a:pt x="1" y="61"/>
                    <a:pt x="1" y="92"/>
                    <a:pt x="1" y="152"/>
                  </a:cubicBezTo>
                  <a:lnTo>
                    <a:pt x="31" y="152"/>
                  </a:lnTo>
                  <a:cubicBezTo>
                    <a:pt x="335" y="213"/>
                    <a:pt x="275" y="578"/>
                    <a:pt x="62" y="669"/>
                  </a:cubicBezTo>
                  <a:cubicBezTo>
                    <a:pt x="305" y="4560"/>
                    <a:pt x="548" y="8450"/>
                    <a:pt x="791" y="12341"/>
                  </a:cubicBezTo>
                  <a:cubicBezTo>
                    <a:pt x="913" y="12341"/>
                    <a:pt x="974" y="12371"/>
                    <a:pt x="1095" y="12371"/>
                  </a:cubicBezTo>
                  <a:cubicBezTo>
                    <a:pt x="1217" y="12371"/>
                    <a:pt x="1278" y="12463"/>
                    <a:pt x="1308" y="12554"/>
                  </a:cubicBezTo>
                  <a:lnTo>
                    <a:pt x="1764" y="12341"/>
                  </a:lnTo>
                  <a:cubicBezTo>
                    <a:pt x="1521" y="8207"/>
                    <a:pt x="1247" y="4104"/>
                    <a:pt x="1004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40"/>
            <p:cNvSpPr/>
            <p:nvPr/>
          </p:nvSpPr>
          <p:spPr>
            <a:xfrm>
              <a:off x="6744430" y="6850895"/>
              <a:ext cx="42521" cy="293476"/>
            </a:xfrm>
            <a:custGeom>
              <a:avLst/>
              <a:gdLst/>
              <a:ahLst/>
              <a:cxnLst/>
              <a:rect l="l" t="t" r="r" b="b"/>
              <a:pathLst>
                <a:path w="1612" h="11126" extrusionOk="0">
                  <a:moveTo>
                    <a:pt x="1" y="1"/>
                  </a:moveTo>
                  <a:lnTo>
                    <a:pt x="1" y="1"/>
                  </a:lnTo>
                  <a:cubicBezTo>
                    <a:pt x="183" y="3709"/>
                    <a:pt x="396" y="7417"/>
                    <a:pt x="609" y="11125"/>
                  </a:cubicBezTo>
                  <a:cubicBezTo>
                    <a:pt x="639" y="11065"/>
                    <a:pt x="700" y="10974"/>
                    <a:pt x="761" y="10943"/>
                  </a:cubicBezTo>
                  <a:cubicBezTo>
                    <a:pt x="1065" y="10822"/>
                    <a:pt x="1338" y="10670"/>
                    <a:pt x="1612" y="10548"/>
                  </a:cubicBezTo>
                  <a:cubicBezTo>
                    <a:pt x="1429" y="7326"/>
                    <a:pt x="1247" y="4104"/>
                    <a:pt x="1065" y="882"/>
                  </a:cubicBezTo>
                  <a:cubicBezTo>
                    <a:pt x="1065" y="639"/>
                    <a:pt x="1034" y="396"/>
                    <a:pt x="1034" y="153"/>
                  </a:cubicBezTo>
                  <a:cubicBezTo>
                    <a:pt x="913" y="213"/>
                    <a:pt x="791" y="274"/>
                    <a:pt x="669" y="305"/>
                  </a:cubicBezTo>
                  <a:cubicBezTo>
                    <a:pt x="637" y="315"/>
                    <a:pt x="607" y="320"/>
                    <a:pt x="578" y="320"/>
                  </a:cubicBezTo>
                  <a:cubicBezTo>
                    <a:pt x="447" y="320"/>
                    <a:pt x="360" y="212"/>
                    <a:pt x="335" y="62"/>
                  </a:cubicBezTo>
                  <a:cubicBezTo>
                    <a:pt x="213" y="62"/>
                    <a:pt x="122" y="31"/>
                    <a:pt x="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40"/>
            <p:cNvSpPr/>
            <p:nvPr/>
          </p:nvSpPr>
          <p:spPr>
            <a:xfrm>
              <a:off x="6717973" y="6278081"/>
              <a:ext cx="52940" cy="564821"/>
            </a:xfrm>
            <a:custGeom>
              <a:avLst/>
              <a:gdLst/>
              <a:ahLst/>
              <a:cxnLst/>
              <a:rect l="l" t="t" r="r" b="b"/>
              <a:pathLst>
                <a:path w="2007" h="21413" extrusionOk="0">
                  <a:moveTo>
                    <a:pt x="905" y="1"/>
                  </a:moveTo>
                  <a:cubicBezTo>
                    <a:pt x="869" y="1"/>
                    <a:pt x="831" y="4"/>
                    <a:pt x="791" y="14"/>
                  </a:cubicBezTo>
                  <a:cubicBezTo>
                    <a:pt x="517" y="14"/>
                    <a:pt x="274" y="45"/>
                    <a:pt x="1" y="75"/>
                  </a:cubicBezTo>
                  <a:cubicBezTo>
                    <a:pt x="61" y="3966"/>
                    <a:pt x="274" y="7856"/>
                    <a:pt x="487" y="11747"/>
                  </a:cubicBezTo>
                  <a:cubicBezTo>
                    <a:pt x="669" y="11929"/>
                    <a:pt x="852" y="12173"/>
                    <a:pt x="1034" y="12355"/>
                  </a:cubicBezTo>
                  <a:cubicBezTo>
                    <a:pt x="1226" y="12547"/>
                    <a:pt x="1039" y="12814"/>
                    <a:pt x="833" y="12814"/>
                  </a:cubicBezTo>
                  <a:cubicBezTo>
                    <a:pt x="777" y="12814"/>
                    <a:pt x="721" y="12795"/>
                    <a:pt x="669" y="12750"/>
                  </a:cubicBezTo>
                  <a:cubicBezTo>
                    <a:pt x="609" y="12689"/>
                    <a:pt x="578" y="12659"/>
                    <a:pt x="517" y="12598"/>
                  </a:cubicBezTo>
                  <a:lnTo>
                    <a:pt x="517" y="12598"/>
                  </a:lnTo>
                  <a:cubicBezTo>
                    <a:pt x="669" y="14999"/>
                    <a:pt x="791" y="17370"/>
                    <a:pt x="912" y="19711"/>
                  </a:cubicBezTo>
                  <a:cubicBezTo>
                    <a:pt x="943" y="20197"/>
                    <a:pt x="973" y="20653"/>
                    <a:pt x="973" y="21139"/>
                  </a:cubicBezTo>
                  <a:cubicBezTo>
                    <a:pt x="1156" y="21200"/>
                    <a:pt x="1308" y="21291"/>
                    <a:pt x="1490" y="21322"/>
                  </a:cubicBezTo>
                  <a:cubicBezTo>
                    <a:pt x="1551" y="21352"/>
                    <a:pt x="1581" y="21382"/>
                    <a:pt x="1612" y="21413"/>
                  </a:cubicBezTo>
                  <a:cubicBezTo>
                    <a:pt x="1733" y="21352"/>
                    <a:pt x="1855" y="21261"/>
                    <a:pt x="2007" y="21170"/>
                  </a:cubicBezTo>
                  <a:cubicBezTo>
                    <a:pt x="1855" y="18039"/>
                    <a:pt x="1672" y="14908"/>
                    <a:pt x="1520" y="11747"/>
                  </a:cubicBezTo>
                  <a:cubicBezTo>
                    <a:pt x="1308" y="11808"/>
                    <a:pt x="1125" y="11869"/>
                    <a:pt x="943" y="11899"/>
                  </a:cubicBezTo>
                  <a:cubicBezTo>
                    <a:pt x="920" y="11902"/>
                    <a:pt x="898" y="11904"/>
                    <a:pt x="877" y="11904"/>
                  </a:cubicBezTo>
                  <a:cubicBezTo>
                    <a:pt x="535" y="11904"/>
                    <a:pt x="447" y="11465"/>
                    <a:pt x="791" y="11321"/>
                  </a:cubicBezTo>
                  <a:cubicBezTo>
                    <a:pt x="1004" y="11261"/>
                    <a:pt x="1247" y="11109"/>
                    <a:pt x="1490" y="10957"/>
                  </a:cubicBezTo>
                  <a:cubicBezTo>
                    <a:pt x="1308" y="7309"/>
                    <a:pt x="1186" y="3662"/>
                    <a:pt x="1125" y="14"/>
                  </a:cubicBezTo>
                  <a:cubicBezTo>
                    <a:pt x="1044" y="14"/>
                    <a:pt x="977" y="1"/>
                    <a:pt x="90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40"/>
            <p:cNvSpPr/>
            <p:nvPr/>
          </p:nvSpPr>
          <p:spPr>
            <a:xfrm>
              <a:off x="6783732" y="7493899"/>
              <a:ext cx="42494" cy="334361"/>
            </a:xfrm>
            <a:custGeom>
              <a:avLst/>
              <a:gdLst/>
              <a:ahLst/>
              <a:cxnLst/>
              <a:rect l="l" t="t" r="r" b="b"/>
              <a:pathLst>
                <a:path w="1611" h="12676" extrusionOk="0">
                  <a:moveTo>
                    <a:pt x="942" y="1"/>
                  </a:moveTo>
                  <a:cubicBezTo>
                    <a:pt x="669" y="92"/>
                    <a:pt x="395" y="183"/>
                    <a:pt x="91" y="244"/>
                  </a:cubicBezTo>
                  <a:cubicBezTo>
                    <a:pt x="81" y="254"/>
                    <a:pt x="71" y="258"/>
                    <a:pt x="61" y="258"/>
                  </a:cubicBezTo>
                  <a:cubicBezTo>
                    <a:pt x="41" y="258"/>
                    <a:pt x="20" y="244"/>
                    <a:pt x="0" y="244"/>
                  </a:cubicBezTo>
                  <a:lnTo>
                    <a:pt x="0" y="244"/>
                  </a:lnTo>
                  <a:cubicBezTo>
                    <a:pt x="182" y="3041"/>
                    <a:pt x="365" y="5837"/>
                    <a:pt x="547" y="8633"/>
                  </a:cubicBezTo>
                  <a:cubicBezTo>
                    <a:pt x="699" y="8724"/>
                    <a:pt x="730" y="8937"/>
                    <a:pt x="578" y="9059"/>
                  </a:cubicBezTo>
                  <a:cubicBezTo>
                    <a:pt x="638" y="10244"/>
                    <a:pt x="699" y="11430"/>
                    <a:pt x="760" y="12646"/>
                  </a:cubicBezTo>
                  <a:lnTo>
                    <a:pt x="790" y="12646"/>
                  </a:lnTo>
                  <a:cubicBezTo>
                    <a:pt x="790" y="12646"/>
                    <a:pt x="1094" y="12676"/>
                    <a:pt x="1611" y="12676"/>
                  </a:cubicBezTo>
                  <a:cubicBezTo>
                    <a:pt x="1550" y="11278"/>
                    <a:pt x="1489" y="9880"/>
                    <a:pt x="1429" y="8481"/>
                  </a:cubicBezTo>
                  <a:cubicBezTo>
                    <a:pt x="1337" y="8512"/>
                    <a:pt x="1277" y="8512"/>
                    <a:pt x="1185" y="8512"/>
                  </a:cubicBezTo>
                  <a:cubicBezTo>
                    <a:pt x="1174" y="8513"/>
                    <a:pt x="1164" y="8514"/>
                    <a:pt x="1153" y="8514"/>
                  </a:cubicBezTo>
                  <a:cubicBezTo>
                    <a:pt x="964" y="8514"/>
                    <a:pt x="888" y="8262"/>
                    <a:pt x="1003" y="8147"/>
                  </a:cubicBezTo>
                  <a:cubicBezTo>
                    <a:pt x="1125" y="8025"/>
                    <a:pt x="1277" y="7934"/>
                    <a:pt x="1398" y="7873"/>
                  </a:cubicBezTo>
                  <a:cubicBezTo>
                    <a:pt x="1246" y="5259"/>
                    <a:pt x="1094" y="2645"/>
                    <a:pt x="94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40"/>
            <p:cNvSpPr/>
            <p:nvPr/>
          </p:nvSpPr>
          <p:spPr>
            <a:xfrm>
              <a:off x="6351563" y="6417143"/>
              <a:ext cx="392893" cy="433778"/>
            </a:xfrm>
            <a:custGeom>
              <a:avLst/>
              <a:gdLst/>
              <a:ahLst/>
              <a:cxnLst/>
              <a:rect l="l" t="t" r="r" b="b"/>
              <a:pathLst>
                <a:path w="14895" h="16445" extrusionOk="0">
                  <a:moveTo>
                    <a:pt x="609" y="1"/>
                  </a:moveTo>
                  <a:cubicBezTo>
                    <a:pt x="396" y="213"/>
                    <a:pt x="183" y="426"/>
                    <a:pt x="1" y="639"/>
                  </a:cubicBezTo>
                  <a:cubicBezTo>
                    <a:pt x="1733" y="3496"/>
                    <a:pt x="3709" y="6201"/>
                    <a:pt x="5958" y="8755"/>
                  </a:cubicBezTo>
                  <a:cubicBezTo>
                    <a:pt x="8056" y="11186"/>
                    <a:pt x="11490" y="15563"/>
                    <a:pt x="14895" y="16445"/>
                  </a:cubicBezTo>
                  <a:cubicBezTo>
                    <a:pt x="14895" y="16232"/>
                    <a:pt x="14895" y="16050"/>
                    <a:pt x="14864" y="15837"/>
                  </a:cubicBezTo>
                  <a:cubicBezTo>
                    <a:pt x="11703" y="14651"/>
                    <a:pt x="8603" y="10578"/>
                    <a:pt x="6505" y="8208"/>
                  </a:cubicBezTo>
                  <a:cubicBezTo>
                    <a:pt x="4226" y="5685"/>
                    <a:pt x="2311" y="2919"/>
                    <a:pt x="609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40"/>
            <p:cNvSpPr/>
            <p:nvPr/>
          </p:nvSpPr>
          <p:spPr>
            <a:xfrm>
              <a:off x="6743638" y="6834857"/>
              <a:ext cx="16064" cy="17673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0" y="1"/>
                  </a:moveTo>
                  <a:cubicBezTo>
                    <a:pt x="0" y="214"/>
                    <a:pt x="31" y="396"/>
                    <a:pt x="31" y="609"/>
                  </a:cubicBezTo>
                  <a:cubicBezTo>
                    <a:pt x="152" y="639"/>
                    <a:pt x="243" y="670"/>
                    <a:pt x="365" y="670"/>
                  </a:cubicBezTo>
                  <a:cubicBezTo>
                    <a:pt x="335" y="578"/>
                    <a:pt x="365" y="457"/>
                    <a:pt x="487" y="396"/>
                  </a:cubicBezTo>
                  <a:cubicBezTo>
                    <a:pt x="517" y="366"/>
                    <a:pt x="578" y="335"/>
                    <a:pt x="608" y="305"/>
                  </a:cubicBezTo>
                  <a:cubicBezTo>
                    <a:pt x="578" y="274"/>
                    <a:pt x="578" y="214"/>
                    <a:pt x="517" y="214"/>
                  </a:cubicBezTo>
                  <a:cubicBezTo>
                    <a:pt x="335" y="153"/>
                    <a:pt x="183" y="62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40"/>
            <p:cNvSpPr/>
            <p:nvPr/>
          </p:nvSpPr>
          <p:spPr>
            <a:xfrm>
              <a:off x="6224898" y="6739450"/>
              <a:ext cx="537995" cy="431378"/>
            </a:xfrm>
            <a:custGeom>
              <a:avLst/>
              <a:gdLst/>
              <a:ahLst/>
              <a:cxnLst/>
              <a:rect l="l" t="t" r="r" b="b"/>
              <a:pathLst>
                <a:path w="20396" h="16354" extrusionOk="0">
                  <a:moveTo>
                    <a:pt x="122" y="1"/>
                  </a:moveTo>
                  <a:cubicBezTo>
                    <a:pt x="91" y="457"/>
                    <a:pt x="31" y="913"/>
                    <a:pt x="0" y="1399"/>
                  </a:cubicBezTo>
                  <a:cubicBezTo>
                    <a:pt x="5502" y="7964"/>
                    <a:pt x="11915" y="14773"/>
                    <a:pt x="20213" y="16354"/>
                  </a:cubicBezTo>
                  <a:cubicBezTo>
                    <a:pt x="20274" y="16354"/>
                    <a:pt x="20335" y="16354"/>
                    <a:pt x="20396" y="16323"/>
                  </a:cubicBezTo>
                  <a:lnTo>
                    <a:pt x="20365" y="15776"/>
                  </a:lnTo>
                  <a:cubicBezTo>
                    <a:pt x="11551" y="13922"/>
                    <a:pt x="5927" y="6536"/>
                    <a:pt x="12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40"/>
            <p:cNvSpPr/>
            <p:nvPr/>
          </p:nvSpPr>
          <p:spPr>
            <a:xfrm>
              <a:off x="6762076" y="7155581"/>
              <a:ext cx="8019" cy="14455"/>
            </a:xfrm>
            <a:custGeom>
              <a:avLst/>
              <a:gdLst/>
              <a:ahLst/>
              <a:cxnLst/>
              <a:rect l="l" t="t" r="r" b="b"/>
              <a:pathLst>
                <a:path w="304" h="548" extrusionOk="0">
                  <a:moveTo>
                    <a:pt x="0" y="0"/>
                  </a:moveTo>
                  <a:cubicBezTo>
                    <a:pt x="0" y="0"/>
                    <a:pt x="0" y="0"/>
                    <a:pt x="0" y="30"/>
                  </a:cubicBezTo>
                  <a:cubicBezTo>
                    <a:pt x="1" y="31"/>
                    <a:pt x="2" y="31"/>
                    <a:pt x="2" y="31"/>
                  </a:cubicBezTo>
                  <a:lnTo>
                    <a:pt x="2" y="31"/>
                  </a:lnTo>
                  <a:lnTo>
                    <a:pt x="0" y="0"/>
                  </a:lnTo>
                  <a:close/>
                  <a:moveTo>
                    <a:pt x="2" y="31"/>
                  </a:moveTo>
                  <a:lnTo>
                    <a:pt x="31" y="547"/>
                  </a:lnTo>
                  <a:cubicBezTo>
                    <a:pt x="243" y="456"/>
                    <a:pt x="304" y="93"/>
                    <a:pt x="2" y="3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40"/>
            <p:cNvSpPr/>
            <p:nvPr/>
          </p:nvSpPr>
          <p:spPr>
            <a:xfrm>
              <a:off x="6233709" y="7097050"/>
              <a:ext cx="550024" cy="394476"/>
            </a:xfrm>
            <a:custGeom>
              <a:avLst/>
              <a:gdLst/>
              <a:ahLst/>
              <a:cxnLst/>
              <a:rect l="l" t="t" r="r" b="b"/>
              <a:pathLst>
                <a:path w="20852" h="14955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578"/>
                    <a:pt x="122" y="1186"/>
                    <a:pt x="213" y="1793"/>
                  </a:cubicBezTo>
                  <a:cubicBezTo>
                    <a:pt x="5685" y="8237"/>
                    <a:pt x="12676" y="14924"/>
                    <a:pt x="20730" y="14955"/>
                  </a:cubicBezTo>
                  <a:cubicBezTo>
                    <a:pt x="20761" y="14924"/>
                    <a:pt x="20761" y="14894"/>
                    <a:pt x="20791" y="14894"/>
                  </a:cubicBezTo>
                  <a:cubicBezTo>
                    <a:pt x="20791" y="14894"/>
                    <a:pt x="20822" y="14894"/>
                    <a:pt x="20852" y="14864"/>
                  </a:cubicBezTo>
                  <a:cubicBezTo>
                    <a:pt x="20822" y="14712"/>
                    <a:pt x="20822" y="14560"/>
                    <a:pt x="20822" y="14408"/>
                  </a:cubicBezTo>
                  <a:cubicBezTo>
                    <a:pt x="12250" y="13526"/>
                    <a:pt x="5533" y="6687"/>
                    <a:pt x="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40"/>
            <p:cNvSpPr/>
            <p:nvPr/>
          </p:nvSpPr>
          <p:spPr>
            <a:xfrm>
              <a:off x="6782123" y="7477070"/>
              <a:ext cx="13637" cy="12055"/>
            </a:xfrm>
            <a:custGeom>
              <a:avLst/>
              <a:gdLst/>
              <a:ahLst/>
              <a:cxnLst/>
              <a:rect l="l" t="t" r="r" b="b"/>
              <a:pathLst>
                <a:path w="517" h="457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153"/>
                    <a:pt x="31" y="305"/>
                    <a:pt x="31" y="457"/>
                  </a:cubicBezTo>
                  <a:cubicBezTo>
                    <a:pt x="213" y="396"/>
                    <a:pt x="365" y="305"/>
                    <a:pt x="517" y="244"/>
                  </a:cubicBezTo>
                  <a:cubicBezTo>
                    <a:pt x="487" y="153"/>
                    <a:pt x="426" y="61"/>
                    <a:pt x="304" y="61"/>
                  </a:cubicBezTo>
                  <a:cubicBezTo>
                    <a:pt x="213" y="31"/>
                    <a:pt x="122" y="31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40"/>
            <p:cNvSpPr/>
            <p:nvPr/>
          </p:nvSpPr>
          <p:spPr>
            <a:xfrm>
              <a:off x="6363591" y="7549239"/>
              <a:ext cx="435387" cy="196064"/>
            </a:xfrm>
            <a:custGeom>
              <a:avLst/>
              <a:gdLst/>
              <a:ahLst/>
              <a:cxnLst/>
              <a:rect l="l" t="t" r="r" b="b"/>
              <a:pathLst>
                <a:path w="16506" h="7433" extrusionOk="0">
                  <a:moveTo>
                    <a:pt x="1" y="0"/>
                  </a:moveTo>
                  <a:cubicBezTo>
                    <a:pt x="548" y="821"/>
                    <a:pt x="1125" y="1581"/>
                    <a:pt x="1703" y="2280"/>
                  </a:cubicBezTo>
                  <a:cubicBezTo>
                    <a:pt x="4896" y="4774"/>
                    <a:pt x="9460" y="7432"/>
                    <a:pt x="13699" y="7432"/>
                  </a:cubicBezTo>
                  <a:cubicBezTo>
                    <a:pt x="14625" y="7432"/>
                    <a:pt x="15536" y="7305"/>
                    <a:pt x="16414" y="7022"/>
                  </a:cubicBezTo>
                  <a:cubicBezTo>
                    <a:pt x="16475" y="7022"/>
                    <a:pt x="16475" y="6991"/>
                    <a:pt x="16506" y="6961"/>
                  </a:cubicBezTo>
                  <a:cubicBezTo>
                    <a:pt x="16506" y="6809"/>
                    <a:pt x="16475" y="6687"/>
                    <a:pt x="16475" y="6535"/>
                  </a:cubicBezTo>
                  <a:cubicBezTo>
                    <a:pt x="16432" y="6514"/>
                    <a:pt x="16389" y="6492"/>
                    <a:pt x="16335" y="6492"/>
                  </a:cubicBezTo>
                  <a:cubicBezTo>
                    <a:pt x="16313" y="6492"/>
                    <a:pt x="16289" y="6496"/>
                    <a:pt x="16262" y="6505"/>
                  </a:cubicBezTo>
                  <a:cubicBezTo>
                    <a:pt x="15442" y="6667"/>
                    <a:pt x="14625" y="6744"/>
                    <a:pt x="13815" y="6744"/>
                  </a:cubicBezTo>
                  <a:cubicBezTo>
                    <a:pt x="8861" y="6744"/>
                    <a:pt x="4128" y="3866"/>
                    <a:pt x="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40"/>
            <p:cNvSpPr/>
            <p:nvPr/>
          </p:nvSpPr>
          <p:spPr>
            <a:xfrm>
              <a:off x="6798161" y="7721616"/>
              <a:ext cx="4827" cy="11237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0" y="0"/>
                  </a:moveTo>
                  <a:lnTo>
                    <a:pt x="31" y="426"/>
                  </a:lnTo>
                  <a:cubicBezTo>
                    <a:pt x="183" y="304"/>
                    <a:pt x="152" y="91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40"/>
            <p:cNvSpPr/>
            <p:nvPr/>
          </p:nvSpPr>
          <p:spPr>
            <a:xfrm>
              <a:off x="6522357" y="6312926"/>
              <a:ext cx="209279" cy="297459"/>
            </a:xfrm>
            <a:custGeom>
              <a:avLst/>
              <a:gdLst/>
              <a:ahLst/>
              <a:cxnLst/>
              <a:rect l="l" t="t" r="r" b="b"/>
              <a:pathLst>
                <a:path w="7934" h="11277" extrusionOk="0">
                  <a:moveTo>
                    <a:pt x="912" y="0"/>
                  </a:moveTo>
                  <a:cubicBezTo>
                    <a:pt x="608" y="122"/>
                    <a:pt x="304" y="213"/>
                    <a:pt x="0" y="304"/>
                  </a:cubicBezTo>
                  <a:cubicBezTo>
                    <a:pt x="1976" y="4408"/>
                    <a:pt x="4590" y="8146"/>
                    <a:pt x="7933" y="11277"/>
                  </a:cubicBezTo>
                  <a:cubicBezTo>
                    <a:pt x="7933" y="10973"/>
                    <a:pt x="7903" y="10700"/>
                    <a:pt x="7903" y="10426"/>
                  </a:cubicBezTo>
                  <a:cubicBezTo>
                    <a:pt x="4955" y="7234"/>
                    <a:pt x="2675" y="3769"/>
                    <a:pt x="912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40"/>
            <p:cNvSpPr/>
            <p:nvPr/>
          </p:nvSpPr>
          <p:spPr>
            <a:xfrm>
              <a:off x="6730792" y="6587911"/>
              <a:ext cx="19387" cy="27802"/>
            </a:xfrm>
            <a:custGeom>
              <a:avLst/>
              <a:gdLst/>
              <a:ahLst/>
              <a:cxnLst/>
              <a:rect l="l" t="t" r="r" b="b"/>
              <a:pathLst>
                <a:path w="735" h="1054" extrusionOk="0">
                  <a:moveTo>
                    <a:pt x="1" y="1"/>
                  </a:moveTo>
                  <a:cubicBezTo>
                    <a:pt x="1" y="275"/>
                    <a:pt x="31" y="578"/>
                    <a:pt x="31" y="852"/>
                  </a:cubicBezTo>
                  <a:cubicBezTo>
                    <a:pt x="92" y="882"/>
                    <a:pt x="123" y="943"/>
                    <a:pt x="183" y="974"/>
                  </a:cubicBezTo>
                  <a:cubicBezTo>
                    <a:pt x="240" y="1030"/>
                    <a:pt x="303" y="1054"/>
                    <a:pt x="363" y="1054"/>
                  </a:cubicBezTo>
                  <a:cubicBezTo>
                    <a:pt x="563" y="1054"/>
                    <a:pt x="735" y="796"/>
                    <a:pt x="548" y="609"/>
                  </a:cubicBezTo>
                  <a:cubicBezTo>
                    <a:pt x="366" y="427"/>
                    <a:pt x="183" y="214"/>
                    <a:pt x="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40"/>
            <p:cNvSpPr/>
            <p:nvPr/>
          </p:nvSpPr>
          <p:spPr>
            <a:xfrm>
              <a:off x="6756458" y="6460455"/>
              <a:ext cx="102661" cy="127482"/>
            </a:xfrm>
            <a:custGeom>
              <a:avLst/>
              <a:gdLst/>
              <a:ahLst/>
              <a:cxnLst/>
              <a:rect l="l" t="t" r="r" b="b"/>
              <a:pathLst>
                <a:path w="3892" h="4833" extrusionOk="0">
                  <a:moveTo>
                    <a:pt x="3526" y="0"/>
                  </a:moveTo>
                  <a:cubicBezTo>
                    <a:pt x="2554" y="1398"/>
                    <a:pt x="1247" y="3161"/>
                    <a:pt x="1" y="4043"/>
                  </a:cubicBezTo>
                  <a:lnTo>
                    <a:pt x="61" y="4833"/>
                  </a:lnTo>
                  <a:cubicBezTo>
                    <a:pt x="1429" y="4316"/>
                    <a:pt x="2767" y="2827"/>
                    <a:pt x="3891" y="1277"/>
                  </a:cubicBezTo>
                  <a:cubicBezTo>
                    <a:pt x="3770" y="851"/>
                    <a:pt x="3648" y="395"/>
                    <a:pt x="3526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40"/>
            <p:cNvSpPr/>
            <p:nvPr/>
          </p:nvSpPr>
          <p:spPr>
            <a:xfrm>
              <a:off x="6849465" y="6323345"/>
              <a:ext cx="113080" cy="170794"/>
            </a:xfrm>
            <a:custGeom>
              <a:avLst/>
              <a:gdLst/>
              <a:ahLst/>
              <a:cxnLst/>
              <a:rect l="l" t="t" r="r" b="b"/>
              <a:pathLst>
                <a:path w="4287" h="6475" extrusionOk="0">
                  <a:moveTo>
                    <a:pt x="3435" y="0"/>
                  </a:moveTo>
                  <a:cubicBezTo>
                    <a:pt x="2645" y="1307"/>
                    <a:pt x="1824" y="2584"/>
                    <a:pt x="973" y="3830"/>
                  </a:cubicBezTo>
                  <a:cubicBezTo>
                    <a:pt x="700" y="4195"/>
                    <a:pt x="365" y="4651"/>
                    <a:pt x="0" y="5198"/>
                  </a:cubicBezTo>
                  <a:cubicBezTo>
                    <a:pt x="122" y="5593"/>
                    <a:pt x="244" y="6049"/>
                    <a:pt x="365" y="6475"/>
                  </a:cubicBezTo>
                  <a:cubicBezTo>
                    <a:pt x="1216" y="5259"/>
                    <a:pt x="1976" y="4043"/>
                    <a:pt x="2584" y="3192"/>
                  </a:cubicBezTo>
                  <a:cubicBezTo>
                    <a:pt x="3192" y="2341"/>
                    <a:pt x="3739" y="1459"/>
                    <a:pt x="4286" y="578"/>
                  </a:cubicBezTo>
                  <a:cubicBezTo>
                    <a:pt x="4013" y="365"/>
                    <a:pt x="3739" y="183"/>
                    <a:pt x="343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40"/>
            <p:cNvSpPr/>
            <p:nvPr/>
          </p:nvSpPr>
          <p:spPr>
            <a:xfrm>
              <a:off x="6729711" y="6567073"/>
              <a:ext cx="28382" cy="25032"/>
            </a:xfrm>
            <a:custGeom>
              <a:avLst/>
              <a:gdLst/>
              <a:ahLst/>
              <a:cxnLst/>
              <a:rect l="l" t="t" r="r" b="b"/>
              <a:pathLst>
                <a:path w="1076" h="949" extrusionOk="0">
                  <a:moveTo>
                    <a:pt x="1015" y="1"/>
                  </a:moveTo>
                  <a:cubicBezTo>
                    <a:pt x="802" y="153"/>
                    <a:pt x="559" y="274"/>
                    <a:pt x="315" y="365"/>
                  </a:cubicBezTo>
                  <a:cubicBezTo>
                    <a:pt x="1" y="509"/>
                    <a:pt x="90" y="948"/>
                    <a:pt x="432" y="948"/>
                  </a:cubicBezTo>
                  <a:cubicBezTo>
                    <a:pt x="453" y="948"/>
                    <a:pt x="475" y="946"/>
                    <a:pt x="498" y="943"/>
                  </a:cubicBezTo>
                  <a:cubicBezTo>
                    <a:pt x="680" y="913"/>
                    <a:pt x="863" y="852"/>
                    <a:pt x="1075" y="791"/>
                  </a:cubicBezTo>
                  <a:lnTo>
                    <a:pt x="1015" y="1"/>
                  </a:ln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40"/>
            <p:cNvSpPr/>
            <p:nvPr/>
          </p:nvSpPr>
          <p:spPr>
            <a:xfrm>
              <a:off x="6770886" y="6733832"/>
              <a:ext cx="146764" cy="121099"/>
            </a:xfrm>
            <a:custGeom>
              <a:avLst/>
              <a:gdLst/>
              <a:ahLst/>
              <a:cxnLst/>
              <a:rect l="l" t="t" r="r" b="b"/>
              <a:pathLst>
                <a:path w="5564" h="4591" extrusionOk="0">
                  <a:moveTo>
                    <a:pt x="5320" y="1"/>
                  </a:moveTo>
                  <a:cubicBezTo>
                    <a:pt x="3739" y="1460"/>
                    <a:pt x="2007" y="2767"/>
                    <a:pt x="1" y="3892"/>
                  </a:cubicBezTo>
                  <a:cubicBezTo>
                    <a:pt x="1" y="4135"/>
                    <a:pt x="31" y="4378"/>
                    <a:pt x="31" y="4591"/>
                  </a:cubicBezTo>
                  <a:cubicBezTo>
                    <a:pt x="2037" y="3831"/>
                    <a:pt x="3861" y="2706"/>
                    <a:pt x="5563" y="1338"/>
                  </a:cubicBezTo>
                  <a:cubicBezTo>
                    <a:pt x="5472" y="882"/>
                    <a:pt x="5411" y="457"/>
                    <a:pt x="532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40"/>
            <p:cNvSpPr/>
            <p:nvPr/>
          </p:nvSpPr>
          <p:spPr>
            <a:xfrm>
              <a:off x="6911188" y="6499731"/>
              <a:ext cx="205296" cy="269420"/>
            </a:xfrm>
            <a:custGeom>
              <a:avLst/>
              <a:gdLst/>
              <a:ahLst/>
              <a:cxnLst/>
              <a:rect l="l" t="t" r="r" b="b"/>
              <a:pathLst>
                <a:path w="7783" h="10214" extrusionOk="0">
                  <a:moveTo>
                    <a:pt x="7205" y="0"/>
                  </a:moveTo>
                  <a:cubicBezTo>
                    <a:pt x="5107" y="3283"/>
                    <a:pt x="2828" y="6292"/>
                    <a:pt x="1" y="8876"/>
                  </a:cubicBezTo>
                  <a:cubicBezTo>
                    <a:pt x="92" y="9332"/>
                    <a:pt x="153" y="9757"/>
                    <a:pt x="244" y="10213"/>
                  </a:cubicBezTo>
                  <a:cubicBezTo>
                    <a:pt x="3253" y="7751"/>
                    <a:pt x="5746" y="4499"/>
                    <a:pt x="7782" y="1125"/>
                  </a:cubicBezTo>
                  <a:cubicBezTo>
                    <a:pt x="7600" y="730"/>
                    <a:pt x="7418" y="365"/>
                    <a:pt x="720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40"/>
            <p:cNvSpPr/>
            <p:nvPr/>
          </p:nvSpPr>
          <p:spPr>
            <a:xfrm>
              <a:off x="6753266" y="6836466"/>
              <a:ext cx="18438" cy="22896"/>
            </a:xfrm>
            <a:custGeom>
              <a:avLst/>
              <a:gdLst/>
              <a:ahLst/>
              <a:cxnLst/>
              <a:rect l="l" t="t" r="r" b="b"/>
              <a:pathLst>
                <a:path w="699" h="868" extrusionOk="0">
                  <a:moveTo>
                    <a:pt x="0" y="609"/>
                  </a:moveTo>
                  <a:cubicBezTo>
                    <a:pt x="0" y="639"/>
                    <a:pt x="0" y="639"/>
                    <a:pt x="0" y="639"/>
                  </a:cubicBezTo>
                  <a:cubicBezTo>
                    <a:pt x="2" y="639"/>
                    <a:pt x="4" y="639"/>
                    <a:pt x="6" y="640"/>
                  </a:cubicBezTo>
                  <a:lnTo>
                    <a:pt x="6" y="640"/>
                  </a:lnTo>
                  <a:cubicBezTo>
                    <a:pt x="4" y="629"/>
                    <a:pt x="2" y="619"/>
                    <a:pt x="0" y="609"/>
                  </a:cubicBezTo>
                  <a:close/>
                  <a:moveTo>
                    <a:pt x="669" y="1"/>
                  </a:moveTo>
                  <a:cubicBezTo>
                    <a:pt x="517" y="61"/>
                    <a:pt x="395" y="153"/>
                    <a:pt x="243" y="244"/>
                  </a:cubicBezTo>
                  <a:cubicBezTo>
                    <a:pt x="387" y="388"/>
                    <a:pt x="285" y="641"/>
                    <a:pt x="41" y="641"/>
                  </a:cubicBezTo>
                  <a:cubicBezTo>
                    <a:pt x="30" y="641"/>
                    <a:pt x="18" y="641"/>
                    <a:pt x="6" y="640"/>
                  </a:cubicBezTo>
                  <a:lnTo>
                    <a:pt x="6" y="640"/>
                  </a:lnTo>
                  <a:cubicBezTo>
                    <a:pt x="37" y="773"/>
                    <a:pt x="121" y="867"/>
                    <a:pt x="243" y="867"/>
                  </a:cubicBezTo>
                  <a:cubicBezTo>
                    <a:pt x="272" y="867"/>
                    <a:pt x="302" y="862"/>
                    <a:pt x="334" y="852"/>
                  </a:cubicBezTo>
                  <a:cubicBezTo>
                    <a:pt x="456" y="821"/>
                    <a:pt x="578" y="760"/>
                    <a:pt x="699" y="700"/>
                  </a:cubicBezTo>
                  <a:cubicBezTo>
                    <a:pt x="699" y="487"/>
                    <a:pt x="669" y="244"/>
                    <a:pt x="669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40"/>
            <p:cNvSpPr/>
            <p:nvPr/>
          </p:nvSpPr>
          <p:spPr>
            <a:xfrm>
              <a:off x="6752448" y="6842876"/>
              <a:ext cx="11079" cy="10525"/>
            </a:xfrm>
            <a:custGeom>
              <a:avLst/>
              <a:gdLst/>
              <a:ahLst/>
              <a:cxnLst/>
              <a:rect l="l" t="t" r="r" b="b"/>
              <a:pathLst>
                <a:path w="420" h="399" extrusionOk="0">
                  <a:moveTo>
                    <a:pt x="305" y="1"/>
                  </a:moveTo>
                  <a:lnTo>
                    <a:pt x="305" y="1"/>
                  </a:lnTo>
                  <a:cubicBezTo>
                    <a:pt x="244" y="31"/>
                    <a:pt x="213" y="62"/>
                    <a:pt x="153" y="92"/>
                  </a:cubicBezTo>
                  <a:cubicBezTo>
                    <a:pt x="31" y="153"/>
                    <a:pt x="1" y="274"/>
                    <a:pt x="31" y="366"/>
                  </a:cubicBezTo>
                  <a:cubicBezTo>
                    <a:pt x="31" y="396"/>
                    <a:pt x="31" y="396"/>
                    <a:pt x="31" y="396"/>
                  </a:cubicBezTo>
                  <a:cubicBezTo>
                    <a:pt x="45" y="397"/>
                    <a:pt x="59" y="398"/>
                    <a:pt x="72" y="398"/>
                  </a:cubicBezTo>
                  <a:cubicBezTo>
                    <a:pt x="317" y="398"/>
                    <a:pt x="420" y="145"/>
                    <a:pt x="30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40"/>
            <p:cNvSpPr/>
            <p:nvPr/>
          </p:nvSpPr>
          <p:spPr>
            <a:xfrm>
              <a:off x="6759676" y="7144345"/>
              <a:ext cx="1609" cy="8836"/>
            </a:xfrm>
            <a:custGeom>
              <a:avLst/>
              <a:gdLst/>
              <a:ahLst/>
              <a:cxnLst/>
              <a:rect l="l" t="t" r="r" b="b"/>
              <a:pathLst>
                <a:path w="61" h="335" extrusionOk="0">
                  <a:moveTo>
                    <a:pt x="61" y="0"/>
                  </a:moveTo>
                  <a:cubicBezTo>
                    <a:pt x="0" y="122"/>
                    <a:pt x="0" y="213"/>
                    <a:pt x="61" y="335"/>
                  </a:cubicBezTo>
                  <a:cubicBezTo>
                    <a:pt x="61" y="213"/>
                    <a:pt x="61" y="122"/>
                    <a:pt x="6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40"/>
            <p:cNvSpPr/>
            <p:nvPr/>
          </p:nvSpPr>
          <p:spPr>
            <a:xfrm>
              <a:off x="6786924" y="7043319"/>
              <a:ext cx="157975" cy="108253"/>
            </a:xfrm>
            <a:custGeom>
              <a:avLst/>
              <a:gdLst/>
              <a:ahLst/>
              <a:cxnLst/>
              <a:rect l="l" t="t" r="r" b="b"/>
              <a:pathLst>
                <a:path w="5989" h="4104" extrusionOk="0">
                  <a:moveTo>
                    <a:pt x="5958" y="1"/>
                  </a:moveTo>
                  <a:cubicBezTo>
                    <a:pt x="4074" y="1186"/>
                    <a:pt x="2098" y="2280"/>
                    <a:pt x="1" y="3253"/>
                  </a:cubicBezTo>
                  <a:cubicBezTo>
                    <a:pt x="1" y="3527"/>
                    <a:pt x="31" y="3830"/>
                    <a:pt x="31" y="4104"/>
                  </a:cubicBezTo>
                  <a:cubicBezTo>
                    <a:pt x="2098" y="3253"/>
                    <a:pt x="4074" y="2250"/>
                    <a:pt x="5989" y="1125"/>
                  </a:cubicBezTo>
                  <a:cubicBezTo>
                    <a:pt x="5989" y="761"/>
                    <a:pt x="5958" y="365"/>
                    <a:pt x="595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40"/>
            <p:cNvSpPr/>
            <p:nvPr/>
          </p:nvSpPr>
          <p:spPr>
            <a:xfrm>
              <a:off x="6943263" y="6818820"/>
              <a:ext cx="270237" cy="254200"/>
            </a:xfrm>
            <a:custGeom>
              <a:avLst/>
              <a:gdLst/>
              <a:ahLst/>
              <a:cxnLst/>
              <a:rect l="l" t="t" r="r" b="b"/>
              <a:pathLst>
                <a:path w="10245" h="9637" extrusionOk="0">
                  <a:moveTo>
                    <a:pt x="10001" y="1"/>
                  </a:moveTo>
                  <a:cubicBezTo>
                    <a:pt x="7113" y="3284"/>
                    <a:pt x="3770" y="6110"/>
                    <a:pt x="1" y="8512"/>
                  </a:cubicBezTo>
                  <a:cubicBezTo>
                    <a:pt x="31" y="8876"/>
                    <a:pt x="62" y="9272"/>
                    <a:pt x="62" y="9636"/>
                  </a:cubicBezTo>
                  <a:cubicBezTo>
                    <a:pt x="3831" y="7387"/>
                    <a:pt x="7265" y="4651"/>
                    <a:pt x="10244" y="1460"/>
                  </a:cubicBezTo>
                  <a:cubicBezTo>
                    <a:pt x="10153" y="974"/>
                    <a:pt x="10092" y="487"/>
                    <a:pt x="1000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40"/>
            <p:cNvSpPr/>
            <p:nvPr/>
          </p:nvSpPr>
          <p:spPr>
            <a:xfrm>
              <a:off x="6761258" y="7129098"/>
              <a:ext cx="26483" cy="30123"/>
            </a:xfrm>
            <a:custGeom>
              <a:avLst/>
              <a:gdLst/>
              <a:ahLst/>
              <a:cxnLst/>
              <a:rect l="l" t="t" r="r" b="b"/>
              <a:pathLst>
                <a:path w="1004" h="1142" extrusionOk="0">
                  <a:moveTo>
                    <a:pt x="974" y="1"/>
                  </a:moveTo>
                  <a:cubicBezTo>
                    <a:pt x="700" y="123"/>
                    <a:pt x="427" y="275"/>
                    <a:pt x="153" y="396"/>
                  </a:cubicBezTo>
                  <a:cubicBezTo>
                    <a:pt x="62" y="427"/>
                    <a:pt x="31" y="518"/>
                    <a:pt x="1" y="578"/>
                  </a:cubicBezTo>
                  <a:cubicBezTo>
                    <a:pt x="1" y="700"/>
                    <a:pt x="1" y="791"/>
                    <a:pt x="1" y="913"/>
                  </a:cubicBezTo>
                  <a:cubicBezTo>
                    <a:pt x="76" y="1037"/>
                    <a:pt x="191" y="1142"/>
                    <a:pt x="331" y="1142"/>
                  </a:cubicBezTo>
                  <a:cubicBezTo>
                    <a:pt x="362" y="1142"/>
                    <a:pt x="394" y="1137"/>
                    <a:pt x="427" y="1126"/>
                  </a:cubicBezTo>
                  <a:cubicBezTo>
                    <a:pt x="639" y="1034"/>
                    <a:pt x="822" y="943"/>
                    <a:pt x="1004" y="852"/>
                  </a:cubicBezTo>
                  <a:cubicBezTo>
                    <a:pt x="1004" y="578"/>
                    <a:pt x="974" y="275"/>
                    <a:pt x="97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40"/>
            <p:cNvSpPr/>
            <p:nvPr/>
          </p:nvSpPr>
          <p:spPr>
            <a:xfrm>
              <a:off x="6778114" y="7491499"/>
              <a:ext cx="5618" cy="8863"/>
            </a:xfrm>
            <a:custGeom>
              <a:avLst/>
              <a:gdLst/>
              <a:ahLst/>
              <a:cxnLst/>
              <a:rect l="l" t="t" r="r" b="b"/>
              <a:pathLst>
                <a:path w="213" h="336" extrusionOk="0">
                  <a:moveTo>
                    <a:pt x="91" y="1"/>
                  </a:moveTo>
                  <a:cubicBezTo>
                    <a:pt x="0" y="122"/>
                    <a:pt x="61" y="305"/>
                    <a:pt x="213" y="335"/>
                  </a:cubicBezTo>
                  <a:cubicBezTo>
                    <a:pt x="213" y="214"/>
                    <a:pt x="213" y="122"/>
                    <a:pt x="213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40"/>
            <p:cNvSpPr/>
            <p:nvPr/>
          </p:nvSpPr>
          <p:spPr>
            <a:xfrm>
              <a:off x="6807762" y="7412129"/>
              <a:ext cx="122708" cy="82614"/>
            </a:xfrm>
            <a:custGeom>
              <a:avLst/>
              <a:gdLst/>
              <a:ahLst/>
              <a:cxnLst/>
              <a:rect l="l" t="t" r="r" b="b"/>
              <a:pathLst>
                <a:path w="4652" h="3132" extrusionOk="0">
                  <a:moveTo>
                    <a:pt x="4651" y="1"/>
                  </a:moveTo>
                  <a:lnTo>
                    <a:pt x="4651" y="1"/>
                  </a:lnTo>
                  <a:cubicBezTo>
                    <a:pt x="3162" y="912"/>
                    <a:pt x="1612" y="1703"/>
                    <a:pt x="1" y="2493"/>
                  </a:cubicBezTo>
                  <a:cubicBezTo>
                    <a:pt x="1" y="2706"/>
                    <a:pt x="31" y="2919"/>
                    <a:pt x="31" y="3131"/>
                  </a:cubicBezTo>
                  <a:cubicBezTo>
                    <a:pt x="1581" y="2645"/>
                    <a:pt x="3101" y="2007"/>
                    <a:pt x="4499" y="1216"/>
                  </a:cubicBezTo>
                  <a:cubicBezTo>
                    <a:pt x="4560" y="791"/>
                    <a:pt x="4591" y="396"/>
                    <a:pt x="465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40"/>
            <p:cNvSpPr/>
            <p:nvPr/>
          </p:nvSpPr>
          <p:spPr>
            <a:xfrm>
              <a:off x="6926434" y="7089822"/>
              <a:ext cx="307905" cy="354408"/>
            </a:xfrm>
            <a:custGeom>
              <a:avLst/>
              <a:gdLst/>
              <a:ahLst/>
              <a:cxnLst/>
              <a:rect l="l" t="t" r="r" b="b"/>
              <a:pathLst>
                <a:path w="11673" h="13436" extrusionOk="0">
                  <a:moveTo>
                    <a:pt x="11672" y="1"/>
                  </a:moveTo>
                  <a:cubicBezTo>
                    <a:pt x="9454" y="3010"/>
                    <a:pt x="7295" y="6019"/>
                    <a:pt x="4651" y="8694"/>
                  </a:cubicBezTo>
                  <a:cubicBezTo>
                    <a:pt x="3253" y="10092"/>
                    <a:pt x="1733" y="11217"/>
                    <a:pt x="152" y="12220"/>
                  </a:cubicBezTo>
                  <a:cubicBezTo>
                    <a:pt x="92" y="12615"/>
                    <a:pt x="61" y="13010"/>
                    <a:pt x="0" y="13435"/>
                  </a:cubicBezTo>
                  <a:cubicBezTo>
                    <a:pt x="4833" y="10700"/>
                    <a:pt x="8785" y="6262"/>
                    <a:pt x="11672" y="1672"/>
                  </a:cubicBezTo>
                  <a:cubicBezTo>
                    <a:pt x="11672" y="1125"/>
                    <a:pt x="11672" y="548"/>
                    <a:pt x="1167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40"/>
            <p:cNvSpPr/>
            <p:nvPr/>
          </p:nvSpPr>
          <p:spPr>
            <a:xfrm>
              <a:off x="6783732" y="7477888"/>
              <a:ext cx="24874" cy="23265"/>
            </a:xfrm>
            <a:custGeom>
              <a:avLst/>
              <a:gdLst/>
              <a:ahLst/>
              <a:cxnLst/>
              <a:rect l="l" t="t" r="r" b="b"/>
              <a:pathLst>
                <a:path w="943" h="882" extrusionOk="0">
                  <a:moveTo>
                    <a:pt x="912" y="0"/>
                  </a:moveTo>
                  <a:cubicBezTo>
                    <a:pt x="760" y="61"/>
                    <a:pt x="608" y="152"/>
                    <a:pt x="456" y="213"/>
                  </a:cubicBezTo>
                  <a:cubicBezTo>
                    <a:pt x="486" y="365"/>
                    <a:pt x="426" y="517"/>
                    <a:pt x="243" y="517"/>
                  </a:cubicBezTo>
                  <a:lnTo>
                    <a:pt x="0" y="517"/>
                  </a:lnTo>
                  <a:cubicBezTo>
                    <a:pt x="0" y="638"/>
                    <a:pt x="0" y="730"/>
                    <a:pt x="0" y="851"/>
                  </a:cubicBezTo>
                  <a:cubicBezTo>
                    <a:pt x="30" y="851"/>
                    <a:pt x="61" y="882"/>
                    <a:pt x="91" y="882"/>
                  </a:cubicBezTo>
                  <a:cubicBezTo>
                    <a:pt x="395" y="790"/>
                    <a:pt x="669" y="699"/>
                    <a:pt x="942" y="638"/>
                  </a:cubicBezTo>
                  <a:cubicBezTo>
                    <a:pt x="942" y="426"/>
                    <a:pt x="912" y="213"/>
                    <a:pt x="912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40"/>
            <p:cNvSpPr/>
            <p:nvPr/>
          </p:nvSpPr>
          <p:spPr>
            <a:xfrm>
              <a:off x="6780514" y="7489098"/>
              <a:ext cx="3218" cy="2427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92" y="1"/>
                  </a:moveTo>
                  <a:cubicBezTo>
                    <a:pt x="92" y="31"/>
                    <a:pt x="61" y="31"/>
                    <a:pt x="61" y="31"/>
                  </a:cubicBezTo>
                  <a:cubicBezTo>
                    <a:pt x="31" y="31"/>
                    <a:pt x="31" y="61"/>
                    <a:pt x="0" y="92"/>
                  </a:cubicBezTo>
                  <a:lnTo>
                    <a:pt x="122" y="92"/>
                  </a:ln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40"/>
            <p:cNvSpPr/>
            <p:nvPr/>
          </p:nvSpPr>
          <p:spPr>
            <a:xfrm>
              <a:off x="6782914" y="7483480"/>
              <a:ext cx="13664" cy="8045"/>
            </a:xfrm>
            <a:custGeom>
              <a:avLst/>
              <a:gdLst/>
              <a:ahLst/>
              <a:cxnLst/>
              <a:rect l="l" t="t" r="r" b="b"/>
              <a:pathLst>
                <a:path w="518" h="305" extrusionOk="0">
                  <a:moveTo>
                    <a:pt x="487" y="1"/>
                  </a:moveTo>
                  <a:lnTo>
                    <a:pt x="487" y="1"/>
                  </a:lnTo>
                  <a:cubicBezTo>
                    <a:pt x="335" y="62"/>
                    <a:pt x="183" y="153"/>
                    <a:pt x="1" y="214"/>
                  </a:cubicBezTo>
                  <a:cubicBezTo>
                    <a:pt x="31" y="244"/>
                    <a:pt x="31" y="274"/>
                    <a:pt x="31" y="305"/>
                  </a:cubicBezTo>
                  <a:lnTo>
                    <a:pt x="274" y="305"/>
                  </a:lnTo>
                  <a:cubicBezTo>
                    <a:pt x="457" y="305"/>
                    <a:pt x="517" y="153"/>
                    <a:pt x="487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40"/>
            <p:cNvSpPr/>
            <p:nvPr/>
          </p:nvSpPr>
          <p:spPr>
            <a:xfrm>
              <a:off x="6820608" y="7683923"/>
              <a:ext cx="62541" cy="33710"/>
            </a:xfrm>
            <a:custGeom>
              <a:avLst/>
              <a:gdLst/>
              <a:ahLst/>
              <a:cxnLst/>
              <a:rect l="l" t="t" r="r" b="b"/>
              <a:pathLst>
                <a:path w="2371" h="1278" extrusionOk="0">
                  <a:moveTo>
                    <a:pt x="2371" y="1"/>
                  </a:moveTo>
                  <a:cubicBezTo>
                    <a:pt x="1550" y="153"/>
                    <a:pt x="699" y="244"/>
                    <a:pt x="0" y="669"/>
                  </a:cubicBezTo>
                  <a:cubicBezTo>
                    <a:pt x="0" y="882"/>
                    <a:pt x="31" y="1095"/>
                    <a:pt x="31" y="1277"/>
                  </a:cubicBezTo>
                  <a:cubicBezTo>
                    <a:pt x="760" y="1247"/>
                    <a:pt x="1459" y="1125"/>
                    <a:pt x="2128" y="1004"/>
                  </a:cubicBezTo>
                  <a:cubicBezTo>
                    <a:pt x="2219" y="669"/>
                    <a:pt x="2280" y="335"/>
                    <a:pt x="237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40"/>
            <p:cNvSpPr/>
            <p:nvPr/>
          </p:nvSpPr>
          <p:spPr>
            <a:xfrm>
              <a:off x="6876713" y="7436185"/>
              <a:ext cx="332779" cy="274220"/>
            </a:xfrm>
            <a:custGeom>
              <a:avLst/>
              <a:gdLst/>
              <a:ahLst/>
              <a:cxnLst/>
              <a:rect l="l" t="t" r="r" b="b"/>
              <a:pathLst>
                <a:path w="12616" h="10396" extrusionOk="0">
                  <a:moveTo>
                    <a:pt x="12615" y="0"/>
                  </a:moveTo>
                  <a:lnTo>
                    <a:pt x="12615" y="0"/>
                  </a:lnTo>
                  <a:cubicBezTo>
                    <a:pt x="11582" y="1095"/>
                    <a:pt x="10548" y="2159"/>
                    <a:pt x="9545" y="3253"/>
                  </a:cubicBezTo>
                  <a:cubicBezTo>
                    <a:pt x="7205" y="5806"/>
                    <a:pt x="4591" y="8086"/>
                    <a:pt x="1247" y="9180"/>
                  </a:cubicBezTo>
                  <a:cubicBezTo>
                    <a:pt x="913" y="9271"/>
                    <a:pt x="578" y="9332"/>
                    <a:pt x="244" y="9393"/>
                  </a:cubicBezTo>
                  <a:cubicBezTo>
                    <a:pt x="153" y="9727"/>
                    <a:pt x="92" y="10061"/>
                    <a:pt x="1" y="10396"/>
                  </a:cubicBezTo>
                  <a:cubicBezTo>
                    <a:pt x="3010" y="9818"/>
                    <a:pt x="5563" y="8450"/>
                    <a:pt x="8086" y="6353"/>
                  </a:cubicBezTo>
                  <a:cubicBezTo>
                    <a:pt x="9393" y="5289"/>
                    <a:pt x="10670" y="4134"/>
                    <a:pt x="11916" y="2918"/>
                  </a:cubicBezTo>
                  <a:cubicBezTo>
                    <a:pt x="12190" y="2037"/>
                    <a:pt x="12402" y="1064"/>
                    <a:pt x="126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40"/>
            <p:cNvSpPr/>
            <p:nvPr/>
          </p:nvSpPr>
          <p:spPr>
            <a:xfrm>
              <a:off x="6807129" y="7701569"/>
              <a:ext cx="14297" cy="16934"/>
            </a:xfrm>
            <a:custGeom>
              <a:avLst/>
              <a:gdLst/>
              <a:ahLst/>
              <a:cxnLst/>
              <a:rect l="l" t="t" r="r" b="b"/>
              <a:pathLst>
                <a:path w="542" h="642" extrusionOk="0">
                  <a:moveTo>
                    <a:pt x="511" y="0"/>
                  </a:moveTo>
                  <a:cubicBezTo>
                    <a:pt x="390" y="61"/>
                    <a:pt x="238" y="152"/>
                    <a:pt x="116" y="274"/>
                  </a:cubicBezTo>
                  <a:cubicBezTo>
                    <a:pt x="1" y="389"/>
                    <a:pt x="77" y="641"/>
                    <a:pt x="240" y="641"/>
                  </a:cubicBezTo>
                  <a:cubicBezTo>
                    <a:pt x="249" y="641"/>
                    <a:pt x="259" y="640"/>
                    <a:pt x="268" y="639"/>
                  </a:cubicBezTo>
                  <a:cubicBezTo>
                    <a:pt x="359" y="639"/>
                    <a:pt x="450" y="639"/>
                    <a:pt x="542" y="608"/>
                  </a:cubicBezTo>
                  <a:lnTo>
                    <a:pt x="511" y="0"/>
                  </a:ln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" name="Google Shape;336;p40"/>
          <p:cNvGrpSpPr/>
          <p:nvPr/>
        </p:nvGrpSpPr>
        <p:grpSpPr>
          <a:xfrm>
            <a:off x="6789213" y="1221136"/>
            <a:ext cx="2012471" cy="2391463"/>
            <a:chOff x="11016213" y="5853720"/>
            <a:chExt cx="2012471" cy="2391463"/>
          </a:xfrm>
        </p:grpSpPr>
        <p:sp>
          <p:nvSpPr>
            <p:cNvPr id="337" name="Google Shape;337;p40"/>
            <p:cNvSpPr/>
            <p:nvPr/>
          </p:nvSpPr>
          <p:spPr>
            <a:xfrm>
              <a:off x="11596703" y="7707979"/>
              <a:ext cx="271820" cy="394502"/>
            </a:xfrm>
            <a:custGeom>
              <a:avLst/>
              <a:gdLst/>
              <a:ahLst/>
              <a:cxnLst/>
              <a:rect l="l" t="t" r="r" b="b"/>
              <a:pathLst>
                <a:path w="10305" h="14956" extrusionOk="0">
                  <a:moveTo>
                    <a:pt x="10305" y="1"/>
                  </a:moveTo>
                  <a:lnTo>
                    <a:pt x="10305" y="1"/>
                  </a:lnTo>
                  <a:cubicBezTo>
                    <a:pt x="6809" y="852"/>
                    <a:pt x="3344" y="1642"/>
                    <a:pt x="0" y="2584"/>
                  </a:cubicBezTo>
                  <a:lnTo>
                    <a:pt x="1368" y="14955"/>
                  </a:lnTo>
                  <a:lnTo>
                    <a:pt x="8025" y="14955"/>
                  </a:lnTo>
                  <a:lnTo>
                    <a:pt x="10305" y="1"/>
                  </a:lnTo>
                  <a:close/>
                </a:path>
              </a:pathLst>
            </a:custGeom>
            <a:solidFill>
              <a:srgbClr val="8C4C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40"/>
            <p:cNvSpPr/>
            <p:nvPr/>
          </p:nvSpPr>
          <p:spPr>
            <a:xfrm>
              <a:off x="11579874" y="7529192"/>
              <a:ext cx="315897" cy="246973"/>
            </a:xfrm>
            <a:custGeom>
              <a:avLst/>
              <a:gdLst/>
              <a:ahLst/>
              <a:cxnLst/>
              <a:rect l="l" t="t" r="r" b="b"/>
              <a:pathLst>
                <a:path w="11976" h="9363" extrusionOk="0">
                  <a:moveTo>
                    <a:pt x="11976" y="0"/>
                  </a:moveTo>
                  <a:lnTo>
                    <a:pt x="0" y="3496"/>
                  </a:lnTo>
                  <a:lnTo>
                    <a:pt x="638" y="9362"/>
                  </a:lnTo>
                  <a:cubicBezTo>
                    <a:pt x="3982" y="8420"/>
                    <a:pt x="7447" y="7630"/>
                    <a:pt x="10943" y="6779"/>
                  </a:cubicBezTo>
                  <a:lnTo>
                    <a:pt x="11976" y="0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40"/>
            <p:cNvSpPr/>
            <p:nvPr/>
          </p:nvSpPr>
          <p:spPr>
            <a:xfrm>
              <a:off x="11400269" y="5856727"/>
              <a:ext cx="215689" cy="360000"/>
            </a:xfrm>
            <a:custGeom>
              <a:avLst/>
              <a:gdLst/>
              <a:ahLst/>
              <a:cxnLst/>
              <a:rect l="l" t="t" r="r" b="b"/>
              <a:pathLst>
                <a:path w="8177" h="13648" extrusionOk="0">
                  <a:moveTo>
                    <a:pt x="7630" y="0"/>
                  </a:moveTo>
                  <a:cubicBezTo>
                    <a:pt x="4742" y="274"/>
                    <a:pt x="2219" y="760"/>
                    <a:pt x="1" y="1490"/>
                  </a:cubicBezTo>
                  <a:cubicBezTo>
                    <a:pt x="2098" y="5867"/>
                    <a:pt x="4742" y="9940"/>
                    <a:pt x="8177" y="13648"/>
                  </a:cubicBezTo>
                  <a:cubicBezTo>
                    <a:pt x="7934" y="9119"/>
                    <a:pt x="7691" y="4560"/>
                    <a:pt x="7630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40"/>
            <p:cNvSpPr/>
            <p:nvPr/>
          </p:nvSpPr>
          <p:spPr>
            <a:xfrm>
              <a:off x="11029059" y="6037123"/>
              <a:ext cx="623801" cy="843473"/>
            </a:xfrm>
            <a:custGeom>
              <a:avLst/>
              <a:gdLst/>
              <a:ahLst/>
              <a:cxnLst/>
              <a:rect l="l" t="t" r="r" b="b"/>
              <a:pathLst>
                <a:path w="23649" h="31977" extrusionOk="0">
                  <a:moveTo>
                    <a:pt x="5441" y="0"/>
                  </a:moveTo>
                  <a:cubicBezTo>
                    <a:pt x="2341" y="3405"/>
                    <a:pt x="669" y="7964"/>
                    <a:pt x="0" y="13526"/>
                  </a:cubicBezTo>
                  <a:cubicBezTo>
                    <a:pt x="6779" y="21156"/>
                    <a:pt x="13344" y="29818"/>
                    <a:pt x="23648" y="31976"/>
                  </a:cubicBezTo>
                  <a:cubicBezTo>
                    <a:pt x="23618" y="31946"/>
                    <a:pt x="23618" y="31916"/>
                    <a:pt x="23618" y="31855"/>
                  </a:cubicBezTo>
                  <a:cubicBezTo>
                    <a:pt x="23557" y="31733"/>
                    <a:pt x="23557" y="31612"/>
                    <a:pt x="23587" y="31460"/>
                  </a:cubicBezTo>
                  <a:cubicBezTo>
                    <a:pt x="23344" y="27143"/>
                    <a:pt x="23101" y="22797"/>
                    <a:pt x="22888" y="18450"/>
                  </a:cubicBezTo>
                  <a:cubicBezTo>
                    <a:pt x="18876" y="17447"/>
                    <a:pt x="14894" y="12310"/>
                    <a:pt x="12402" y="9484"/>
                  </a:cubicBezTo>
                  <a:cubicBezTo>
                    <a:pt x="9818" y="6505"/>
                    <a:pt x="7478" y="3344"/>
                    <a:pt x="5441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40"/>
            <p:cNvSpPr/>
            <p:nvPr/>
          </p:nvSpPr>
          <p:spPr>
            <a:xfrm>
              <a:off x="11635979" y="5853720"/>
              <a:ext cx="119490" cy="338160"/>
            </a:xfrm>
            <a:custGeom>
              <a:avLst/>
              <a:gdLst/>
              <a:ahLst/>
              <a:cxnLst/>
              <a:rect l="l" t="t" r="r" b="b"/>
              <a:pathLst>
                <a:path w="4530" h="12820" extrusionOk="0">
                  <a:moveTo>
                    <a:pt x="936" y="0"/>
                  </a:moveTo>
                  <a:cubicBezTo>
                    <a:pt x="632" y="0"/>
                    <a:pt x="320" y="8"/>
                    <a:pt x="1" y="23"/>
                  </a:cubicBezTo>
                  <a:cubicBezTo>
                    <a:pt x="62" y="4309"/>
                    <a:pt x="214" y="8564"/>
                    <a:pt x="396" y="12820"/>
                  </a:cubicBezTo>
                  <a:cubicBezTo>
                    <a:pt x="1855" y="11816"/>
                    <a:pt x="3375" y="9780"/>
                    <a:pt x="4530" y="8108"/>
                  </a:cubicBezTo>
                  <a:cubicBezTo>
                    <a:pt x="3618" y="4947"/>
                    <a:pt x="2676" y="2211"/>
                    <a:pt x="1825" y="23"/>
                  </a:cubicBezTo>
                  <a:cubicBezTo>
                    <a:pt x="1536" y="8"/>
                    <a:pt x="1239" y="0"/>
                    <a:pt x="936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40"/>
            <p:cNvSpPr/>
            <p:nvPr/>
          </p:nvSpPr>
          <p:spPr>
            <a:xfrm>
              <a:off x="11016213" y="6437190"/>
              <a:ext cx="660677" cy="819417"/>
            </a:xfrm>
            <a:custGeom>
              <a:avLst/>
              <a:gdLst/>
              <a:ahLst/>
              <a:cxnLst/>
              <a:rect l="l" t="t" r="r" b="b"/>
              <a:pathLst>
                <a:path w="25047" h="31065" extrusionOk="0">
                  <a:moveTo>
                    <a:pt x="335" y="1"/>
                  </a:moveTo>
                  <a:lnTo>
                    <a:pt x="335" y="1"/>
                  </a:lnTo>
                  <a:cubicBezTo>
                    <a:pt x="1" y="4226"/>
                    <a:pt x="183" y="8998"/>
                    <a:pt x="730" y="14226"/>
                  </a:cubicBezTo>
                  <a:cubicBezTo>
                    <a:pt x="7205" y="22037"/>
                    <a:pt x="15047" y="30031"/>
                    <a:pt x="25047" y="31065"/>
                  </a:cubicBezTo>
                  <a:cubicBezTo>
                    <a:pt x="24743" y="26506"/>
                    <a:pt x="24439" y="21977"/>
                    <a:pt x="24166" y="17448"/>
                  </a:cubicBezTo>
                  <a:cubicBezTo>
                    <a:pt x="24105" y="17478"/>
                    <a:pt x="24044" y="17478"/>
                    <a:pt x="23953" y="17478"/>
                  </a:cubicBezTo>
                  <a:cubicBezTo>
                    <a:pt x="14257" y="15624"/>
                    <a:pt x="6779" y="7660"/>
                    <a:pt x="335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40"/>
            <p:cNvSpPr/>
            <p:nvPr/>
          </p:nvSpPr>
          <p:spPr>
            <a:xfrm>
              <a:off x="11191017" y="5905631"/>
              <a:ext cx="440188" cy="600537"/>
            </a:xfrm>
            <a:custGeom>
              <a:avLst/>
              <a:gdLst/>
              <a:ahLst/>
              <a:cxnLst/>
              <a:rect l="l" t="t" r="r" b="b"/>
              <a:pathLst>
                <a:path w="16688" h="22767" extrusionOk="0">
                  <a:moveTo>
                    <a:pt x="6900" y="0"/>
                  </a:moveTo>
                  <a:cubicBezTo>
                    <a:pt x="4104" y="1034"/>
                    <a:pt x="1854" y="2462"/>
                    <a:pt x="0" y="4256"/>
                  </a:cubicBezTo>
                  <a:cubicBezTo>
                    <a:pt x="2006" y="7630"/>
                    <a:pt x="4286" y="10882"/>
                    <a:pt x="6900" y="13830"/>
                  </a:cubicBezTo>
                  <a:cubicBezTo>
                    <a:pt x="9362" y="16596"/>
                    <a:pt x="12979" y="21368"/>
                    <a:pt x="16687" y="22767"/>
                  </a:cubicBezTo>
                  <a:cubicBezTo>
                    <a:pt x="16657" y="22219"/>
                    <a:pt x="16627" y="21672"/>
                    <a:pt x="16627" y="21125"/>
                  </a:cubicBezTo>
                  <a:cubicBezTo>
                    <a:pt x="16475" y="18359"/>
                    <a:pt x="16323" y="15593"/>
                    <a:pt x="16171" y="12797"/>
                  </a:cubicBezTo>
                  <a:cubicBezTo>
                    <a:pt x="12250" y="9149"/>
                    <a:pt x="9210" y="4772"/>
                    <a:pt x="6900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40"/>
            <p:cNvSpPr/>
            <p:nvPr/>
          </p:nvSpPr>
          <p:spPr>
            <a:xfrm>
              <a:off x="11683300" y="6783553"/>
              <a:ext cx="186832" cy="473054"/>
            </a:xfrm>
            <a:custGeom>
              <a:avLst/>
              <a:gdLst/>
              <a:ahLst/>
              <a:cxnLst/>
              <a:rect l="l" t="t" r="r" b="b"/>
              <a:pathLst>
                <a:path w="7083" h="17934" extrusionOk="0">
                  <a:moveTo>
                    <a:pt x="6930" y="0"/>
                  </a:moveTo>
                  <a:lnTo>
                    <a:pt x="6930" y="0"/>
                  </a:lnTo>
                  <a:cubicBezTo>
                    <a:pt x="4712" y="1338"/>
                    <a:pt x="2401" y="2493"/>
                    <a:pt x="0" y="3496"/>
                  </a:cubicBezTo>
                  <a:cubicBezTo>
                    <a:pt x="274" y="8329"/>
                    <a:pt x="578" y="13131"/>
                    <a:pt x="882" y="17934"/>
                  </a:cubicBezTo>
                  <a:cubicBezTo>
                    <a:pt x="2736" y="17022"/>
                    <a:pt x="4560" y="16110"/>
                    <a:pt x="6292" y="15016"/>
                  </a:cubicBezTo>
                  <a:cubicBezTo>
                    <a:pt x="6900" y="9788"/>
                    <a:pt x="7082" y="4742"/>
                    <a:pt x="6930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40"/>
            <p:cNvSpPr/>
            <p:nvPr/>
          </p:nvSpPr>
          <p:spPr>
            <a:xfrm>
              <a:off x="11707356" y="7217305"/>
              <a:ext cx="137902" cy="300677"/>
            </a:xfrm>
            <a:custGeom>
              <a:avLst/>
              <a:gdLst/>
              <a:ahLst/>
              <a:cxnLst/>
              <a:rect l="l" t="t" r="r" b="b"/>
              <a:pathLst>
                <a:path w="5228" h="11399" extrusionOk="0">
                  <a:moveTo>
                    <a:pt x="5228" y="0"/>
                  </a:moveTo>
                  <a:cubicBezTo>
                    <a:pt x="3587" y="943"/>
                    <a:pt x="1824" y="1703"/>
                    <a:pt x="0" y="2250"/>
                  </a:cubicBezTo>
                  <a:cubicBezTo>
                    <a:pt x="182" y="5289"/>
                    <a:pt x="365" y="8359"/>
                    <a:pt x="517" y="11399"/>
                  </a:cubicBezTo>
                  <a:cubicBezTo>
                    <a:pt x="1337" y="10913"/>
                    <a:pt x="2310" y="10821"/>
                    <a:pt x="3283" y="10639"/>
                  </a:cubicBezTo>
                  <a:cubicBezTo>
                    <a:pt x="4134" y="7022"/>
                    <a:pt x="4803" y="3466"/>
                    <a:pt x="522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40"/>
            <p:cNvSpPr/>
            <p:nvPr/>
          </p:nvSpPr>
          <p:spPr>
            <a:xfrm>
              <a:off x="11648007" y="6106865"/>
              <a:ext cx="179631" cy="400094"/>
            </a:xfrm>
            <a:custGeom>
              <a:avLst/>
              <a:gdLst/>
              <a:ahLst/>
              <a:cxnLst/>
              <a:rect l="l" t="t" r="r" b="b"/>
              <a:pathLst>
                <a:path w="6810" h="15168" extrusionOk="0">
                  <a:moveTo>
                    <a:pt x="4469" y="1"/>
                  </a:moveTo>
                  <a:cubicBezTo>
                    <a:pt x="3162" y="1824"/>
                    <a:pt x="1612" y="3587"/>
                    <a:pt x="1" y="4165"/>
                  </a:cubicBezTo>
                  <a:cubicBezTo>
                    <a:pt x="183" y="7873"/>
                    <a:pt x="366" y="11521"/>
                    <a:pt x="578" y="15168"/>
                  </a:cubicBezTo>
                  <a:cubicBezTo>
                    <a:pt x="2888" y="13861"/>
                    <a:pt x="4955" y="12341"/>
                    <a:pt x="6809" y="10639"/>
                  </a:cubicBezTo>
                  <a:cubicBezTo>
                    <a:pt x="6141" y="6718"/>
                    <a:pt x="5350" y="3162"/>
                    <a:pt x="4469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40"/>
            <p:cNvSpPr/>
            <p:nvPr/>
          </p:nvSpPr>
          <p:spPr>
            <a:xfrm>
              <a:off x="11664044" y="6428380"/>
              <a:ext cx="201260" cy="420932"/>
            </a:xfrm>
            <a:custGeom>
              <a:avLst/>
              <a:gdLst/>
              <a:ahLst/>
              <a:cxnLst/>
              <a:rect l="l" t="t" r="r" b="b"/>
              <a:pathLst>
                <a:path w="7630" h="15958" extrusionOk="0">
                  <a:moveTo>
                    <a:pt x="6445" y="0"/>
                  </a:moveTo>
                  <a:cubicBezTo>
                    <a:pt x="4499" y="1611"/>
                    <a:pt x="2341" y="2918"/>
                    <a:pt x="1" y="3830"/>
                  </a:cubicBezTo>
                  <a:cubicBezTo>
                    <a:pt x="31" y="4104"/>
                    <a:pt x="31" y="4377"/>
                    <a:pt x="61" y="4651"/>
                  </a:cubicBezTo>
                  <a:cubicBezTo>
                    <a:pt x="244" y="8420"/>
                    <a:pt x="457" y="12189"/>
                    <a:pt x="669" y="15958"/>
                  </a:cubicBezTo>
                  <a:cubicBezTo>
                    <a:pt x="3101" y="14833"/>
                    <a:pt x="5442" y="13557"/>
                    <a:pt x="7630" y="12158"/>
                  </a:cubicBezTo>
                  <a:cubicBezTo>
                    <a:pt x="7448" y="7842"/>
                    <a:pt x="7022" y="3769"/>
                    <a:pt x="6445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40"/>
            <p:cNvSpPr/>
            <p:nvPr/>
          </p:nvSpPr>
          <p:spPr>
            <a:xfrm>
              <a:off x="11722576" y="7529192"/>
              <a:ext cx="64176" cy="137480"/>
            </a:xfrm>
            <a:custGeom>
              <a:avLst/>
              <a:gdLst/>
              <a:ahLst/>
              <a:cxnLst/>
              <a:rect l="l" t="t" r="r" b="b"/>
              <a:pathLst>
                <a:path w="2433" h="5212" extrusionOk="0">
                  <a:moveTo>
                    <a:pt x="2432" y="0"/>
                  </a:moveTo>
                  <a:lnTo>
                    <a:pt x="2432" y="0"/>
                  </a:lnTo>
                  <a:cubicBezTo>
                    <a:pt x="1642" y="152"/>
                    <a:pt x="852" y="244"/>
                    <a:pt x="1" y="335"/>
                  </a:cubicBezTo>
                  <a:cubicBezTo>
                    <a:pt x="92" y="1946"/>
                    <a:pt x="153" y="3587"/>
                    <a:pt x="213" y="5198"/>
                  </a:cubicBezTo>
                  <a:cubicBezTo>
                    <a:pt x="294" y="5208"/>
                    <a:pt x="375" y="5212"/>
                    <a:pt x="459" y="5212"/>
                  </a:cubicBezTo>
                  <a:cubicBezTo>
                    <a:pt x="625" y="5212"/>
                    <a:pt x="801" y="5198"/>
                    <a:pt x="1004" y="5198"/>
                  </a:cubicBezTo>
                  <a:cubicBezTo>
                    <a:pt x="1551" y="3435"/>
                    <a:pt x="2007" y="1703"/>
                    <a:pt x="2432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40"/>
            <p:cNvSpPr/>
            <p:nvPr/>
          </p:nvSpPr>
          <p:spPr>
            <a:xfrm>
              <a:off x="11239921" y="7411338"/>
              <a:ext cx="461844" cy="254174"/>
            </a:xfrm>
            <a:custGeom>
              <a:avLst/>
              <a:gdLst/>
              <a:ahLst/>
              <a:cxnLst/>
              <a:rect l="l" t="t" r="r" b="b"/>
              <a:pathLst>
                <a:path w="17509" h="9636" extrusionOk="0">
                  <a:moveTo>
                    <a:pt x="0" y="0"/>
                  </a:moveTo>
                  <a:lnTo>
                    <a:pt x="0" y="0"/>
                  </a:lnTo>
                  <a:cubicBezTo>
                    <a:pt x="7174" y="8572"/>
                    <a:pt x="17022" y="9575"/>
                    <a:pt x="17508" y="9636"/>
                  </a:cubicBezTo>
                  <a:cubicBezTo>
                    <a:pt x="17447" y="8237"/>
                    <a:pt x="17356" y="6839"/>
                    <a:pt x="17296" y="5471"/>
                  </a:cubicBezTo>
                  <a:cubicBezTo>
                    <a:pt x="17265" y="5471"/>
                    <a:pt x="17235" y="5532"/>
                    <a:pt x="17204" y="5532"/>
                  </a:cubicBezTo>
                  <a:cubicBezTo>
                    <a:pt x="16182" y="5857"/>
                    <a:pt x="15122" y="6002"/>
                    <a:pt x="14045" y="6002"/>
                  </a:cubicBezTo>
                  <a:cubicBezTo>
                    <a:pt x="9069" y="6002"/>
                    <a:pt x="3723" y="2899"/>
                    <a:pt x="0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40"/>
            <p:cNvSpPr/>
            <p:nvPr/>
          </p:nvSpPr>
          <p:spPr>
            <a:xfrm>
              <a:off x="11041878" y="6866932"/>
              <a:ext cx="653476" cy="681041"/>
            </a:xfrm>
            <a:custGeom>
              <a:avLst/>
              <a:gdLst/>
              <a:ahLst/>
              <a:cxnLst/>
              <a:rect l="l" t="t" r="r" b="b"/>
              <a:pathLst>
                <a:path w="24774" h="25819" extrusionOk="0">
                  <a:moveTo>
                    <a:pt x="1" y="1"/>
                  </a:moveTo>
                  <a:lnTo>
                    <a:pt x="1" y="1"/>
                  </a:lnTo>
                  <a:cubicBezTo>
                    <a:pt x="153" y="1277"/>
                    <a:pt x="305" y="2584"/>
                    <a:pt x="487" y="3922"/>
                  </a:cubicBezTo>
                  <a:cubicBezTo>
                    <a:pt x="1338" y="9818"/>
                    <a:pt x="3192" y="14408"/>
                    <a:pt x="5533" y="17964"/>
                  </a:cubicBezTo>
                  <a:cubicBezTo>
                    <a:pt x="10333" y="22451"/>
                    <a:pt x="15849" y="25819"/>
                    <a:pt x="21640" y="25819"/>
                  </a:cubicBezTo>
                  <a:cubicBezTo>
                    <a:pt x="22596" y="25819"/>
                    <a:pt x="23560" y="25727"/>
                    <a:pt x="24530" y="25533"/>
                  </a:cubicBezTo>
                  <a:cubicBezTo>
                    <a:pt x="24621" y="25533"/>
                    <a:pt x="24712" y="25533"/>
                    <a:pt x="24773" y="25594"/>
                  </a:cubicBezTo>
                  <a:cubicBezTo>
                    <a:pt x="24560" y="22311"/>
                    <a:pt x="24348" y="19059"/>
                    <a:pt x="24135" y="15776"/>
                  </a:cubicBezTo>
                  <a:cubicBezTo>
                    <a:pt x="23952" y="15746"/>
                    <a:pt x="23861" y="15533"/>
                    <a:pt x="23983" y="15381"/>
                  </a:cubicBezTo>
                  <a:cubicBezTo>
                    <a:pt x="14560" y="15350"/>
                    <a:pt x="6384" y="7569"/>
                    <a:pt x="1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40"/>
            <p:cNvSpPr/>
            <p:nvPr/>
          </p:nvSpPr>
          <p:spPr>
            <a:xfrm>
              <a:off x="11765862" y="5924860"/>
              <a:ext cx="283057" cy="462661"/>
            </a:xfrm>
            <a:custGeom>
              <a:avLst/>
              <a:gdLst/>
              <a:ahLst/>
              <a:cxnLst/>
              <a:rect l="l" t="t" r="r" b="b"/>
              <a:pathLst>
                <a:path w="10731" h="17540" extrusionOk="0">
                  <a:moveTo>
                    <a:pt x="4591" y="1"/>
                  </a:moveTo>
                  <a:cubicBezTo>
                    <a:pt x="3952" y="1034"/>
                    <a:pt x="3314" y="2098"/>
                    <a:pt x="2615" y="3071"/>
                  </a:cubicBezTo>
                  <a:cubicBezTo>
                    <a:pt x="1916" y="4074"/>
                    <a:pt x="1034" y="5502"/>
                    <a:pt x="1" y="6901"/>
                  </a:cubicBezTo>
                  <a:cubicBezTo>
                    <a:pt x="882" y="10062"/>
                    <a:pt x="1673" y="13618"/>
                    <a:pt x="2341" y="17539"/>
                  </a:cubicBezTo>
                  <a:cubicBezTo>
                    <a:pt x="5624" y="14530"/>
                    <a:pt x="8299" y="11004"/>
                    <a:pt x="10731" y="7174"/>
                  </a:cubicBezTo>
                  <a:cubicBezTo>
                    <a:pt x="9089" y="4195"/>
                    <a:pt x="7083" y="1733"/>
                    <a:pt x="4591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40"/>
            <p:cNvSpPr/>
            <p:nvPr/>
          </p:nvSpPr>
          <p:spPr>
            <a:xfrm>
              <a:off x="11684091" y="5854327"/>
              <a:ext cx="177204" cy="213288"/>
            </a:xfrm>
            <a:custGeom>
              <a:avLst/>
              <a:gdLst/>
              <a:ahLst/>
              <a:cxnLst/>
              <a:rect l="l" t="t" r="r" b="b"/>
              <a:pathLst>
                <a:path w="6718" h="8086" extrusionOk="0">
                  <a:moveTo>
                    <a:pt x="1" y="0"/>
                  </a:moveTo>
                  <a:lnTo>
                    <a:pt x="1" y="0"/>
                  </a:lnTo>
                  <a:cubicBezTo>
                    <a:pt x="852" y="2188"/>
                    <a:pt x="1794" y="4924"/>
                    <a:pt x="2706" y="8085"/>
                  </a:cubicBezTo>
                  <a:cubicBezTo>
                    <a:pt x="3131" y="7477"/>
                    <a:pt x="3496" y="6900"/>
                    <a:pt x="3800" y="6474"/>
                  </a:cubicBezTo>
                  <a:cubicBezTo>
                    <a:pt x="4834" y="5046"/>
                    <a:pt x="5806" y="3556"/>
                    <a:pt x="6718" y="2037"/>
                  </a:cubicBezTo>
                  <a:cubicBezTo>
                    <a:pt x="4742" y="851"/>
                    <a:pt x="2523" y="152"/>
                    <a:pt x="1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40"/>
            <p:cNvSpPr/>
            <p:nvPr/>
          </p:nvSpPr>
          <p:spPr>
            <a:xfrm>
              <a:off x="11793927" y="6854904"/>
              <a:ext cx="411331" cy="643031"/>
            </a:xfrm>
            <a:custGeom>
              <a:avLst/>
              <a:gdLst/>
              <a:ahLst/>
              <a:cxnLst/>
              <a:rect l="l" t="t" r="r" b="b"/>
              <a:pathLst>
                <a:path w="15594" h="24378" extrusionOk="0">
                  <a:moveTo>
                    <a:pt x="15594" y="1"/>
                  </a:moveTo>
                  <a:cubicBezTo>
                    <a:pt x="12189" y="5381"/>
                    <a:pt x="7569" y="10578"/>
                    <a:pt x="1946" y="13739"/>
                  </a:cubicBezTo>
                  <a:cubicBezTo>
                    <a:pt x="1521" y="17205"/>
                    <a:pt x="852" y="20761"/>
                    <a:pt x="1" y="24378"/>
                  </a:cubicBezTo>
                  <a:cubicBezTo>
                    <a:pt x="396" y="24317"/>
                    <a:pt x="791" y="24256"/>
                    <a:pt x="1186" y="24104"/>
                  </a:cubicBezTo>
                  <a:cubicBezTo>
                    <a:pt x="5107" y="22858"/>
                    <a:pt x="8177" y="20183"/>
                    <a:pt x="10913" y="17205"/>
                  </a:cubicBezTo>
                  <a:cubicBezTo>
                    <a:pt x="12068" y="15928"/>
                    <a:pt x="13284" y="14682"/>
                    <a:pt x="14469" y="13405"/>
                  </a:cubicBezTo>
                  <a:cubicBezTo>
                    <a:pt x="15199" y="9606"/>
                    <a:pt x="15594" y="4955"/>
                    <a:pt x="15594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40"/>
            <p:cNvSpPr/>
            <p:nvPr/>
          </p:nvSpPr>
          <p:spPr>
            <a:xfrm>
              <a:off x="11834021" y="6147750"/>
              <a:ext cx="339162" cy="601354"/>
            </a:xfrm>
            <a:custGeom>
              <a:avLst/>
              <a:gdLst/>
              <a:ahLst/>
              <a:cxnLst/>
              <a:rect l="l" t="t" r="r" b="b"/>
              <a:pathLst>
                <a:path w="12858" h="22798" extrusionOk="0">
                  <a:moveTo>
                    <a:pt x="8846" y="1"/>
                  </a:moveTo>
                  <a:cubicBezTo>
                    <a:pt x="6444" y="3952"/>
                    <a:pt x="3526" y="7752"/>
                    <a:pt x="1" y="10639"/>
                  </a:cubicBezTo>
                  <a:cubicBezTo>
                    <a:pt x="578" y="14408"/>
                    <a:pt x="1004" y="18481"/>
                    <a:pt x="1186" y="22797"/>
                  </a:cubicBezTo>
                  <a:cubicBezTo>
                    <a:pt x="5563" y="20001"/>
                    <a:pt x="9454" y="16688"/>
                    <a:pt x="12858" y="12858"/>
                  </a:cubicBezTo>
                  <a:cubicBezTo>
                    <a:pt x="12007" y="8208"/>
                    <a:pt x="10700" y="3770"/>
                    <a:pt x="8846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40"/>
            <p:cNvSpPr/>
            <p:nvPr/>
          </p:nvSpPr>
          <p:spPr>
            <a:xfrm>
              <a:off x="11749033" y="7299075"/>
              <a:ext cx="405712" cy="367228"/>
            </a:xfrm>
            <a:custGeom>
              <a:avLst/>
              <a:gdLst/>
              <a:ahLst/>
              <a:cxnLst/>
              <a:rect l="l" t="t" r="r" b="b"/>
              <a:pathLst>
                <a:path w="15381" h="13922" extrusionOk="0">
                  <a:moveTo>
                    <a:pt x="15381" y="1"/>
                  </a:moveTo>
                  <a:lnTo>
                    <a:pt x="15381" y="1"/>
                  </a:lnTo>
                  <a:cubicBezTo>
                    <a:pt x="13891" y="1399"/>
                    <a:pt x="12402" y="2736"/>
                    <a:pt x="10882" y="3983"/>
                  </a:cubicBezTo>
                  <a:cubicBezTo>
                    <a:pt x="7934" y="6445"/>
                    <a:pt x="4955" y="8025"/>
                    <a:pt x="1429" y="8724"/>
                  </a:cubicBezTo>
                  <a:cubicBezTo>
                    <a:pt x="1004" y="10427"/>
                    <a:pt x="548" y="12159"/>
                    <a:pt x="1" y="13922"/>
                  </a:cubicBezTo>
                  <a:cubicBezTo>
                    <a:pt x="3557" y="13740"/>
                    <a:pt x="11612" y="12068"/>
                    <a:pt x="15198" y="578"/>
                  </a:cubicBezTo>
                  <a:cubicBezTo>
                    <a:pt x="15259" y="396"/>
                    <a:pt x="15320" y="183"/>
                    <a:pt x="15381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40"/>
            <p:cNvSpPr/>
            <p:nvPr/>
          </p:nvSpPr>
          <p:spPr>
            <a:xfrm>
              <a:off x="11849267" y="6531806"/>
              <a:ext cx="355199" cy="647831"/>
            </a:xfrm>
            <a:custGeom>
              <a:avLst/>
              <a:gdLst/>
              <a:ahLst/>
              <a:cxnLst/>
              <a:rect l="l" t="t" r="r" b="b"/>
              <a:pathLst>
                <a:path w="13466" h="24560" extrusionOk="0">
                  <a:moveTo>
                    <a:pt x="12554" y="0"/>
                  </a:moveTo>
                  <a:cubicBezTo>
                    <a:pt x="9088" y="3739"/>
                    <a:pt x="5076" y="6930"/>
                    <a:pt x="638" y="9575"/>
                  </a:cubicBezTo>
                  <a:cubicBezTo>
                    <a:pt x="790" y="14286"/>
                    <a:pt x="608" y="19332"/>
                    <a:pt x="0" y="24560"/>
                  </a:cubicBezTo>
                  <a:cubicBezTo>
                    <a:pt x="1885" y="23405"/>
                    <a:pt x="3648" y="22098"/>
                    <a:pt x="5259" y="20456"/>
                  </a:cubicBezTo>
                  <a:cubicBezTo>
                    <a:pt x="8359" y="17356"/>
                    <a:pt x="10882" y="13830"/>
                    <a:pt x="13465" y="10304"/>
                  </a:cubicBezTo>
                  <a:cubicBezTo>
                    <a:pt x="13374" y="6900"/>
                    <a:pt x="13101" y="3405"/>
                    <a:pt x="12554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40"/>
            <p:cNvSpPr/>
            <p:nvPr/>
          </p:nvSpPr>
          <p:spPr>
            <a:xfrm>
              <a:off x="11652016" y="6875742"/>
              <a:ext cx="54549" cy="388092"/>
            </a:xfrm>
            <a:custGeom>
              <a:avLst/>
              <a:gdLst/>
              <a:ahLst/>
              <a:cxnLst/>
              <a:rect l="l" t="t" r="r" b="b"/>
              <a:pathLst>
                <a:path w="2068" h="14713" extrusionOk="0">
                  <a:moveTo>
                    <a:pt x="1" y="62"/>
                  </a:moveTo>
                  <a:cubicBezTo>
                    <a:pt x="1" y="123"/>
                    <a:pt x="1" y="153"/>
                    <a:pt x="1" y="183"/>
                  </a:cubicBezTo>
                  <a:lnTo>
                    <a:pt x="31" y="183"/>
                  </a:lnTo>
                  <a:cubicBezTo>
                    <a:pt x="57" y="190"/>
                    <a:pt x="81" y="198"/>
                    <a:pt x="103" y="208"/>
                  </a:cubicBezTo>
                  <a:lnTo>
                    <a:pt x="103" y="208"/>
                  </a:lnTo>
                  <a:cubicBezTo>
                    <a:pt x="61" y="165"/>
                    <a:pt x="27" y="115"/>
                    <a:pt x="1" y="62"/>
                  </a:cubicBezTo>
                  <a:close/>
                  <a:moveTo>
                    <a:pt x="103" y="208"/>
                  </a:moveTo>
                  <a:cubicBezTo>
                    <a:pt x="136" y="242"/>
                    <a:pt x="174" y="272"/>
                    <a:pt x="215" y="293"/>
                  </a:cubicBezTo>
                  <a:lnTo>
                    <a:pt x="215" y="293"/>
                  </a:lnTo>
                  <a:cubicBezTo>
                    <a:pt x="188" y="259"/>
                    <a:pt x="151" y="230"/>
                    <a:pt x="103" y="208"/>
                  </a:cubicBezTo>
                  <a:close/>
                  <a:moveTo>
                    <a:pt x="1186" y="1"/>
                  </a:moveTo>
                  <a:cubicBezTo>
                    <a:pt x="943" y="123"/>
                    <a:pt x="730" y="214"/>
                    <a:pt x="517" y="305"/>
                  </a:cubicBezTo>
                  <a:cubicBezTo>
                    <a:pt x="467" y="324"/>
                    <a:pt x="420" y="332"/>
                    <a:pt x="375" y="332"/>
                  </a:cubicBezTo>
                  <a:cubicBezTo>
                    <a:pt x="317" y="332"/>
                    <a:pt x="263" y="318"/>
                    <a:pt x="215" y="293"/>
                  </a:cubicBezTo>
                  <a:lnTo>
                    <a:pt x="215" y="293"/>
                  </a:lnTo>
                  <a:cubicBezTo>
                    <a:pt x="345" y="456"/>
                    <a:pt x="248" y="728"/>
                    <a:pt x="62" y="822"/>
                  </a:cubicBezTo>
                  <a:cubicBezTo>
                    <a:pt x="335" y="5351"/>
                    <a:pt x="639" y="9910"/>
                    <a:pt x="943" y="14439"/>
                  </a:cubicBezTo>
                  <a:cubicBezTo>
                    <a:pt x="1034" y="14439"/>
                    <a:pt x="1156" y="14469"/>
                    <a:pt x="1277" y="14500"/>
                  </a:cubicBezTo>
                  <a:cubicBezTo>
                    <a:pt x="1429" y="14500"/>
                    <a:pt x="1490" y="14591"/>
                    <a:pt x="1521" y="14712"/>
                  </a:cubicBezTo>
                  <a:cubicBezTo>
                    <a:pt x="1703" y="14621"/>
                    <a:pt x="1885" y="14530"/>
                    <a:pt x="2068" y="14439"/>
                  </a:cubicBezTo>
                  <a:cubicBezTo>
                    <a:pt x="1764" y="9636"/>
                    <a:pt x="1460" y="4834"/>
                    <a:pt x="1186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40"/>
            <p:cNvSpPr/>
            <p:nvPr/>
          </p:nvSpPr>
          <p:spPr>
            <a:xfrm>
              <a:off x="11632787" y="6523788"/>
              <a:ext cx="48930" cy="343171"/>
            </a:xfrm>
            <a:custGeom>
              <a:avLst/>
              <a:gdLst/>
              <a:ahLst/>
              <a:cxnLst/>
              <a:rect l="l" t="t" r="r" b="b"/>
              <a:pathLst>
                <a:path w="1855" h="13010" extrusionOk="0">
                  <a:moveTo>
                    <a:pt x="0" y="0"/>
                  </a:moveTo>
                  <a:lnTo>
                    <a:pt x="0" y="0"/>
                  </a:lnTo>
                  <a:cubicBezTo>
                    <a:pt x="183" y="4347"/>
                    <a:pt x="426" y="8693"/>
                    <a:pt x="699" y="13010"/>
                  </a:cubicBezTo>
                  <a:cubicBezTo>
                    <a:pt x="730" y="12949"/>
                    <a:pt x="791" y="12858"/>
                    <a:pt x="882" y="12827"/>
                  </a:cubicBezTo>
                  <a:cubicBezTo>
                    <a:pt x="1216" y="12675"/>
                    <a:pt x="1520" y="12493"/>
                    <a:pt x="1854" y="12341"/>
                  </a:cubicBezTo>
                  <a:cubicBezTo>
                    <a:pt x="1642" y="8572"/>
                    <a:pt x="1429" y="4803"/>
                    <a:pt x="1246" y="1034"/>
                  </a:cubicBezTo>
                  <a:cubicBezTo>
                    <a:pt x="1216" y="760"/>
                    <a:pt x="1216" y="487"/>
                    <a:pt x="1186" y="213"/>
                  </a:cubicBezTo>
                  <a:cubicBezTo>
                    <a:pt x="1034" y="274"/>
                    <a:pt x="912" y="335"/>
                    <a:pt x="760" y="395"/>
                  </a:cubicBezTo>
                  <a:cubicBezTo>
                    <a:pt x="728" y="405"/>
                    <a:pt x="697" y="409"/>
                    <a:pt x="668" y="409"/>
                  </a:cubicBezTo>
                  <a:cubicBezTo>
                    <a:pt x="504" y="409"/>
                    <a:pt x="391" y="272"/>
                    <a:pt x="365" y="92"/>
                  </a:cubicBezTo>
                  <a:cubicBezTo>
                    <a:pt x="243" y="92"/>
                    <a:pt x="122" y="31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40"/>
            <p:cNvSpPr/>
            <p:nvPr/>
          </p:nvSpPr>
          <p:spPr>
            <a:xfrm>
              <a:off x="11601503" y="5854327"/>
              <a:ext cx="61776" cy="660651"/>
            </a:xfrm>
            <a:custGeom>
              <a:avLst/>
              <a:gdLst/>
              <a:ahLst/>
              <a:cxnLst/>
              <a:rect l="l" t="t" r="r" b="b"/>
              <a:pathLst>
                <a:path w="2342" h="25046" extrusionOk="0">
                  <a:moveTo>
                    <a:pt x="913" y="0"/>
                  </a:moveTo>
                  <a:cubicBezTo>
                    <a:pt x="609" y="30"/>
                    <a:pt x="305" y="61"/>
                    <a:pt x="1" y="91"/>
                  </a:cubicBezTo>
                  <a:cubicBezTo>
                    <a:pt x="62" y="4651"/>
                    <a:pt x="305" y="9210"/>
                    <a:pt x="548" y="13739"/>
                  </a:cubicBezTo>
                  <a:cubicBezTo>
                    <a:pt x="761" y="13982"/>
                    <a:pt x="973" y="14225"/>
                    <a:pt x="1217" y="14468"/>
                  </a:cubicBezTo>
                  <a:cubicBezTo>
                    <a:pt x="1426" y="14700"/>
                    <a:pt x="1227" y="14986"/>
                    <a:pt x="986" y="14986"/>
                  </a:cubicBezTo>
                  <a:cubicBezTo>
                    <a:pt x="911" y="14986"/>
                    <a:pt x="833" y="14958"/>
                    <a:pt x="761" y="14894"/>
                  </a:cubicBezTo>
                  <a:cubicBezTo>
                    <a:pt x="700" y="14863"/>
                    <a:pt x="670" y="14803"/>
                    <a:pt x="609" y="14742"/>
                  </a:cubicBezTo>
                  <a:lnTo>
                    <a:pt x="609" y="14742"/>
                  </a:lnTo>
                  <a:cubicBezTo>
                    <a:pt x="761" y="17538"/>
                    <a:pt x="913" y="20304"/>
                    <a:pt x="1065" y="23070"/>
                  </a:cubicBezTo>
                  <a:cubicBezTo>
                    <a:pt x="1065" y="23617"/>
                    <a:pt x="1125" y="24164"/>
                    <a:pt x="1125" y="24712"/>
                  </a:cubicBezTo>
                  <a:cubicBezTo>
                    <a:pt x="1338" y="24772"/>
                    <a:pt x="1521" y="24894"/>
                    <a:pt x="1733" y="24924"/>
                  </a:cubicBezTo>
                  <a:cubicBezTo>
                    <a:pt x="1794" y="24955"/>
                    <a:pt x="1825" y="24985"/>
                    <a:pt x="1855" y="25046"/>
                  </a:cubicBezTo>
                  <a:cubicBezTo>
                    <a:pt x="2037" y="24955"/>
                    <a:pt x="2159" y="24833"/>
                    <a:pt x="2341" y="24742"/>
                  </a:cubicBezTo>
                  <a:cubicBezTo>
                    <a:pt x="2129" y="21095"/>
                    <a:pt x="1946" y="17417"/>
                    <a:pt x="1764" y="13739"/>
                  </a:cubicBezTo>
                  <a:cubicBezTo>
                    <a:pt x="1521" y="13830"/>
                    <a:pt x="1308" y="13891"/>
                    <a:pt x="1065" y="13921"/>
                  </a:cubicBezTo>
                  <a:cubicBezTo>
                    <a:pt x="1044" y="13924"/>
                    <a:pt x="1023" y="13926"/>
                    <a:pt x="1003" y="13926"/>
                  </a:cubicBezTo>
                  <a:cubicBezTo>
                    <a:pt x="625" y="13926"/>
                    <a:pt x="507" y="13397"/>
                    <a:pt x="882" y="13252"/>
                  </a:cubicBezTo>
                  <a:cubicBezTo>
                    <a:pt x="1156" y="13161"/>
                    <a:pt x="1429" y="12979"/>
                    <a:pt x="1703" y="12797"/>
                  </a:cubicBezTo>
                  <a:cubicBezTo>
                    <a:pt x="1521" y="8541"/>
                    <a:pt x="1369" y="4286"/>
                    <a:pt x="1308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40"/>
            <p:cNvSpPr/>
            <p:nvPr/>
          </p:nvSpPr>
          <p:spPr>
            <a:xfrm>
              <a:off x="11678473" y="7276628"/>
              <a:ext cx="49748" cy="389675"/>
            </a:xfrm>
            <a:custGeom>
              <a:avLst/>
              <a:gdLst/>
              <a:ahLst/>
              <a:cxnLst/>
              <a:rect l="l" t="t" r="r" b="b"/>
              <a:pathLst>
                <a:path w="1886" h="14773" extrusionOk="0">
                  <a:moveTo>
                    <a:pt x="1095" y="1"/>
                  </a:moveTo>
                  <a:cubicBezTo>
                    <a:pt x="761" y="92"/>
                    <a:pt x="457" y="183"/>
                    <a:pt x="122" y="274"/>
                  </a:cubicBezTo>
                  <a:cubicBezTo>
                    <a:pt x="62" y="274"/>
                    <a:pt x="31" y="274"/>
                    <a:pt x="1" y="244"/>
                  </a:cubicBezTo>
                  <a:lnTo>
                    <a:pt x="1" y="244"/>
                  </a:lnTo>
                  <a:cubicBezTo>
                    <a:pt x="214" y="3527"/>
                    <a:pt x="426" y="6779"/>
                    <a:pt x="639" y="10062"/>
                  </a:cubicBezTo>
                  <a:cubicBezTo>
                    <a:pt x="821" y="10153"/>
                    <a:pt x="852" y="10426"/>
                    <a:pt x="670" y="10578"/>
                  </a:cubicBezTo>
                  <a:cubicBezTo>
                    <a:pt x="730" y="11946"/>
                    <a:pt x="821" y="13344"/>
                    <a:pt x="882" y="14743"/>
                  </a:cubicBezTo>
                  <a:lnTo>
                    <a:pt x="913" y="14743"/>
                  </a:lnTo>
                  <a:cubicBezTo>
                    <a:pt x="913" y="14743"/>
                    <a:pt x="1277" y="14773"/>
                    <a:pt x="1885" y="14773"/>
                  </a:cubicBezTo>
                  <a:cubicBezTo>
                    <a:pt x="1825" y="13162"/>
                    <a:pt x="1764" y="11521"/>
                    <a:pt x="1673" y="9910"/>
                  </a:cubicBezTo>
                  <a:cubicBezTo>
                    <a:pt x="1551" y="9910"/>
                    <a:pt x="1460" y="9910"/>
                    <a:pt x="1369" y="9940"/>
                  </a:cubicBezTo>
                  <a:cubicBezTo>
                    <a:pt x="1125" y="9940"/>
                    <a:pt x="1004" y="9636"/>
                    <a:pt x="1186" y="9484"/>
                  </a:cubicBezTo>
                  <a:cubicBezTo>
                    <a:pt x="1308" y="9363"/>
                    <a:pt x="1460" y="9241"/>
                    <a:pt x="1612" y="9150"/>
                  </a:cubicBezTo>
                  <a:cubicBezTo>
                    <a:pt x="1460" y="6110"/>
                    <a:pt x="1277" y="3040"/>
                    <a:pt x="109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40"/>
            <p:cNvSpPr/>
            <p:nvPr/>
          </p:nvSpPr>
          <p:spPr>
            <a:xfrm>
              <a:off x="11172579" y="6017867"/>
              <a:ext cx="460235" cy="505947"/>
            </a:xfrm>
            <a:custGeom>
              <a:avLst/>
              <a:gdLst/>
              <a:ahLst/>
              <a:cxnLst/>
              <a:rect l="l" t="t" r="r" b="b"/>
              <a:pathLst>
                <a:path w="17448" h="19181" extrusionOk="0">
                  <a:moveTo>
                    <a:pt x="730" y="1"/>
                  </a:moveTo>
                  <a:cubicBezTo>
                    <a:pt x="486" y="244"/>
                    <a:pt x="243" y="487"/>
                    <a:pt x="0" y="730"/>
                  </a:cubicBezTo>
                  <a:cubicBezTo>
                    <a:pt x="2037" y="4074"/>
                    <a:pt x="4377" y="7235"/>
                    <a:pt x="6961" y="10214"/>
                  </a:cubicBezTo>
                  <a:cubicBezTo>
                    <a:pt x="9453" y="13040"/>
                    <a:pt x="13435" y="18177"/>
                    <a:pt x="17447" y="19180"/>
                  </a:cubicBezTo>
                  <a:cubicBezTo>
                    <a:pt x="17417" y="18968"/>
                    <a:pt x="17417" y="18724"/>
                    <a:pt x="17386" y="18512"/>
                  </a:cubicBezTo>
                  <a:cubicBezTo>
                    <a:pt x="13678" y="17113"/>
                    <a:pt x="10061" y="12341"/>
                    <a:pt x="7599" y="9575"/>
                  </a:cubicBezTo>
                  <a:cubicBezTo>
                    <a:pt x="4985" y="6627"/>
                    <a:pt x="2705" y="3375"/>
                    <a:pt x="73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40"/>
            <p:cNvSpPr/>
            <p:nvPr/>
          </p:nvSpPr>
          <p:spPr>
            <a:xfrm>
              <a:off x="11631178" y="6506141"/>
              <a:ext cx="19256" cy="20865"/>
            </a:xfrm>
            <a:custGeom>
              <a:avLst/>
              <a:gdLst/>
              <a:ahLst/>
              <a:cxnLst/>
              <a:rect l="l" t="t" r="r" b="b"/>
              <a:pathLst>
                <a:path w="730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3"/>
                    <a:pt x="31" y="457"/>
                    <a:pt x="61" y="669"/>
                  </a:cubicBezTo>
                  <a:cubicBezTo>
                    <a:pt x="183" y="700"/>
                    <a:pt x="304" y="761"/>
                    <a:pt x="426" y="791"/>
                  </a:cubicBezTo>
                  <a:cubicBezTo>
                    <a:pt x="396" y="639"/>
                    <a:pt x="426" y="517"/>
                    <a:pt x="578" y="426"/>
                  </a:cubicBezTo>
                  <a:cubicBezTo>
                    <a:pt x="639" y="396"/>
                    <a:pt x="669" y="365"/>
                    <a:pt x="730" y="335"/>
                  </a:cubicBezTo>
                  <a:cubicBezTo>
                    <a:pt x="700" y="274"/>
                    <a:pt x="669" y="244"/>
                    <a:pt x="608" y="213"/>
                  </a:cubicBezTo>
                  <a:cubicBezTo>
                    <a:pt x="396" y="183"/>
                    <a:pt x="213" y="61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40"/>
            <p:cNvSpPr/>
            <p:nvPr/>
          </p:nvSpPr>
          <p:spPr>
            <a:xfrm>
              <a:off x="11025049" y="6393905"/>
              <a:ext cx="628602" cy="504654"/>
            </a:xfrm>
            <a:custGeom>
              <a:avLst/>
              <a:gdLst/>
              <a:ahLst/>
              <a:cxnLst/>
              <a:rect l="l" t="t" r="r" b="b"/>
              <a:pathLst>
                <a:path w="23831" h="19132" extrusionOk="0">
                  <a:moveTo>
                    <a:pt x="152" y="0"/>
                  </a:moveTo>
                  <a:cubicBezTo>
                    <a:pt x="92" y="547"/>
                    <a:pt x="31" y="1064"/>
                    <a:pt x="0" y="1642"/>
                  </a:cubicBezTo>
                  <a:cubicBezTo>
                    <a:pt x="6444" y="9301"/>
                    <a:pt x="13922" y="17265"/>
                    <a:pt x="23618" y="19119"/>
                  </a:cubicBezTo>
                  <a:cubicBezTo>
                    <a:pt x="23644" y="19128"/>
                    <a:pt x="23669" y="19132"/>
                    <a:pt x="23691" y="19132"/>
                  </a:cubicBezTo>
                  <a:cubicBezTo>
                    <a:pt x="23745" y="19132"/>
                    <a:pt x="23788" y="19110"/>
                    <a:pt x="23831" y="19089"/>
                  </a:cubicBezTo>
                  <a:cubicBezTo>
                    <a:pt x="23800" y="18876"/>
                    <a:pt x="23800" y="18663"/>
                    <a:pt x="23770" y="18450"/>
                  </a:cubicBezTo>
                  <a:cubicBezTo>
                    <a:pt x="13496" y="16292"/>
                    <a:pt x="6931" y="7630"/>
                    <a:pt x="152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40"/>
            <p:cNvSpPr/>
            <p:nvPr/>
          </p:nvSpPr>
          <p:spPr>
            <a:xfrm>
              <a:off x="11652834" y="6880570"/>
              <a:ext cx="9628" cy="16855"/>
            </a:xfrm>
            <a:custGeom>
              <a:avLst/>
              <a:gdLst/>
              <a:ahLst/>
              <a:cxnLst/>
              <a:rect l="l" t="t" r="r" b="b"/>
              <a:pathLst>
                <a:path w="365" h="639" extrusionOk="0">
                  <a:moveTo>
                    <a:pt x="0" y="0"/>
                  </a:moveTo>
                  <a:cubicBezTo>
                    <a:pt x="0" y="213"/>
                    <a:pt x="0" y="426"/>
                    <a:pt x="31" y="639"/>
                  </a:cubicBezTo>
                  <a:cubicBezTo>
                    <a:pt x="304" y="517"/>
                    <a:pt x="365" y="92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40"/>
            <p:cNvSpPr/>
            <p:nvPr/>
          </p:nvSpPr>
          <p:spPr>
            <a:xfrm>
              <a:off x="11035469" y="6812410"/>
              <a:ext cx="642239" cy="460235"/>
            </a:xfrm>
            <a:custGeom>
              <a:avLst/>
              <a:gdLst/>
              <a:ahLst/>
              <a:cxnLst/>
              <a:rect l="l" t="t" r="r" b="b"/>
              <a:pathLst>
                <a:path w="24348" h="17448" extrusionOk="0">
                  <a:moveTo>
                    <a:pt x="0" y="1"/>
                  </a:moveTo>
                  <a:lnTo>
                    <a:pt x="0" y="1"/>
                  </a:lnTo>
                  <a:cubicBezTo>
                    <a:pt x="61" y="700"/>
                    <a:pt x="152" y="1369"/>
                    <a:pt x="244" y="2068"/>
                  </a:cubicBezTo>
                  <a:cubicBezTo>
                    <a:pt x="6627" y="9636"/>
                    <a:pt x="14803" y="17417"/>
                    <a:pt x="24226" y="17448"/>
                  </a:cubicBezTo>
                  <a:cubicBezTo>
                    <a:pt x="24256" y="17448"/>
                    <a:pt x="24256" y="17417"/>
                    <a:pt x="24287" y="17387"/>
                  </a:cubicBezTo>
                  <a:cubicBezTo>
                    <a:pt x="24317" y="17387"/>
                    <a:pt x="24317" y="17387"/>
                    <a:pt x="24347" y="17357"/>
                  </a:cubicBezTo>
                  <a:cubicBezTo>
                    <a:pt x="24347" y="17205"/>
                    <a:pt x="24317" y="17022"/>
                    <a:pt x="24317" y="16840"/>
                  </a:cubicBezTo>
                  <a:cubicBezTo>
                    <a:pt x="14317" y="15806"/>
                    <a:pt x="6475" y="7812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40"/>
            <p:cNvSpPr/>
            <p:nvPr/>
          </p:nvSpPr>
          <p:spPr>
            <a:xfrm>
              <a:off x="11676890" y="7256581"/>
              <a:ext cx="15246" cy="13664"/>
            </a:xfrm>
            <a:custGeom>
              <a:avLst/>
              <a:gdLst/>
              <a:ahLst/>
              <a:cxnLst/>
              <a:rect l="l" t="t" r="r" b="b"/>
              <a:pathLst>
                <a:path w="578" h="518" extrusionOk="0">
                  <a:moveTo>
                    <a:pt x="0" y="1"/>
                  </a:moveTo>
                  <a:cubicBezTo>
                    <a:pt x="0" y="183"/>
                    <a:pt x="30" y="335"/>
                    <a:pt x="30" y="518"/>
                  </a:cubicBezTo>
                  <a:cubicBezTo>
                    <a:pt x="213" y="426"/>
                    <a:pt x="395" y="366"/>
                    <a:pt x="578" y="274"/>
                  </a:cubicBezTo>
                  <a:cubicBezTo>
                    <a:pt x="547" y="153"/>
                    <a:pt x="486" y="62"/>
                    <a:pt x="334" y="31"/>
                  </a:cubicBezTo>
                  <a:cubicBezTo>
                    <a:pt x="213" y="31"/>
                    <a:pt x="122" y="1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40"/>
            <p:cNvSpPr/>
            <p:nvPr/>
          </p:nvSpPr>
          <p:spPr>
            <a:xfrm>
              <a:off x="11187799" y="7340778"/>
              <a:ext cx="508347" cy="228904"/>
            </a:xfrm>
            <a:custGeom>
              <a:avLst/>
              <a:gdLst/>
              <a:ahLst/>
              <a:cxnLst/>
              <a:rect l="l" t="t" r="r" b="b"/>
              <a:pathLst>
                <a:path w="19272" h="8678" extrusionOk="0">
                  <a:moveTo>
                    <a:pt x="1" y="0"/>
                  </a:moveTo>
                  <a:cubicBezTo>
                    <a:pt x="609" y="973"/>
                    <a:pt x="1277" y="1855"/>
                    <a:pt x="1976" y="2675"/>
                  </a:cubicBezTo>
                  <a:cubicBezTo>
                    <a:pt x="5699" y="5574"/>
                    <a:pt x="11045" y="8677"/>
                    <a:pt x="16021" y="8677"/>
                  </a:cubicBezTo>
                  <a:cubicBezTo>
                    <a:pt x="17098" y="8677"/>
                    <a:pt x="18158" y="8532"/>
                    <a:pt x="19180" y="8207"/>
                  </a:cubicBezTo>
                  <a:cubicBezTo>
                    <a:pt x="19211" y="8207"/>
                    <a:pt x="19241" y="8146"/>
                    <a:pt x="19272" y="8146"/>
                  </a:cubicBezTo>
                  <a:cubicBezTo>
                    <a:pt x="19241" y="7964"/>
                    <a:pt x="19241" y="7782"/>
                    <a:pt x="19241" y="7630"/>
                  </a:cubicBezTo>
                  <a:cubicBezTo>
                    <a:pt x="19180" y="7569"/>
                    <a:pt x="19089" y="7569"/>
                    <a:pt x="18998" y="7569"/>
                  </a:cubicBezTo>
                  <a:cubicBezTo>
                    <a:pt x="18028" y="7763"/>
                    <a:pt x="17064" y="7855"/>
                    <a:pt x="16108" y="7855"/>
                  </a:cubicBezTo>
                  <a:cubicBezTo>
                    <a:pt x="10317" y="7855"/>
                    <a:pt x="4801" y="4487"/>
                    <a:pt x="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40"/>
            <p:cNvSpPr/>
            <p:nvPr/>
          </p:nvSpPr>
          <p:spPr>
            <a:xfrm>
              <a:off x="11695328" y="7542012"/>
              <a:ext cx="5618" cy="13664"/>
            </a:xfrm>
            <a:custGeom>
              <a:avLst/>
              <a:gdLst/>
              <a:ahLst/>
              <a:cxnLst/>
              <a:rect l="l" t="t" r="r" b="b"/>
              <a:pathLst>
                <a:path w="213" h="518" extrusionOk="0">
                  <a:moveTo>
                    <a:pt x="0" y="1"/>
                  </a:moveTo>
                  <a:cubicBezTo>
                    <a:pt x="0" y="153"/>
                    <a:pt x="0" y="335"/>
                    <a:pt x="31" y="517"/>
                  </a:cubicBezTo>
                  <a:cubicBezTo>
                    <a:pt x="213" y="365"/>
                    <a:pt x="182" y="92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40"/>
            <p:cNvSpPr/>
            <p:nvPr/>
          </p:nvSpPr>
          <p:spPr>
            <a:xfrm>
              <a:off x="11373021" y="5896003"/>
              <a:ext cx="244546" cy="347181"/>
            </a:xfrm>
            <a:custGeom>
              <a:avLst/>
              <a:gdLst/>
              <a:ahLst/>
              <a:cxnLst/>
              <a:rect l="l" t="t" r="r" b="b"/>
              <a:pathLst>
                <a:path w="9271" h="13162" extrusionOk="0">
                  <a:moveTo>
                    <a:pt x="1034" y="1"/>
                  </a:moveTo>
                  <a:cubicBezTo>
                    <a:pt x="699" y="122"/>
                    <a:pt x="334" y="213"/>
                    <a:pt x="0" y="365"/>
                  </a:cubicBezTo>
                  <a:cubicBezTo>
                    <a:pt x="2310" y="5107"/>
                    <a:pt x="5350" y="9484"/>
                    <a:pt x="9271" y="13162"/>
                  </a:cubicBezTo>
                  <a:cubicBezTo>
                    <a:pt x="9240" y="12828"/>
                    <a:pt x="9240" y="12493"/>
                    <a:pt x="9210" y="12159"/>
                  </a:cubicBezTo>
                  <a:cubicBezTo>
                    <a:pt x="5775" y="8451"/>
                    <a:pt x="3131" y="4378"/>
                    <a:pt x="103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40"/>
            <p:cNvSpPr/>
            <p:nvPr/>
          </p:nvSpPr>
          <p:spPr>
            <a:xfrm>
              <a:off x="11615932" y="6216701"/>
              <a:ext cx="23186" cy="32919"/>
            </a:xfrm>
            <a:custGeom>
              <a:avLst/>
              <a:gdLst/>
              <a:ahLst/>
              <a:cxnLst/>
              <a:rect l="l" t="t" r="r" b="b"/>
              <a:pathLst>
                <a:path w="879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335"/>
                    <a:pt x="31" y="670"/>
                    <a:pt x="62" y="1004"/>
                  </a:cubicBezTo>
                  <a:cubicBezTo>
                    <a:pt x="123" y="1065"/>
                    <a:pt x="153" y="1125"/>
                    <a:pt x="214" y="1156"/>
                  </a:cubicBezTo>
                  <a:cubicBezTo>
                    <a:pt x="286" y="1220"/>
                    <a:pt x="364" y="1248"/>
                    <a:pt x="439" y="1248"/>
                  </a:cubicBezTo>
                  <a:cubicBezTo>
                    <a:pt x="680" y="1248"/>
                    <a:pt x="879" y="962"/>
                    <a:pt x="670" y="730"/>
                  </a:cubicBezTo>
                  <a:cubicBezTo>
                    <a:pt x="426" y="487"/>
                    <a:pt x="214" y="244"/>
                    <a:pt x="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40"/>
            <p:cNvSpPr/>
            <p:nvPr/>
          </p:nvSpPr>
          <p:spPr>
            <a:xfrm>
              <a:off x="11646398" y="6067589"/>
              <a:ext cx="119490" cy="149138"/>
            </a:xfrm>
            <a:custGeom>
              <a:avLst/>
              <a:gdLst/>
              <a:ahLst/>
              <a:cxnLst/>
              <a:rect l="l" t="t" r="r" b="b"/>
              <a:pathLst>
                <a:path w="4530" h="5654" extrusionOk="0">
                  <a:moveTo>
                    <a:pt x="4135" y="0"/>
                  </a:moveTo>
                  <a:cubicBezTo>
                    <a:pt x="2980" y="1672"/>
                    <a:pt x="1460" y="3708"/>
                    <a:pt x="1" y="4712"/>
                  </a:cubicBezTo>
                  <a:cubicBezTo>
                    <a:pt x="31" y="5046"/>
                    <a:pt x="31" y="5350"/>
                    <a:pt x="62" y="5654"/>
                  </a:cubicBezTo>
                  <a:cubicBezTo>
                    <a:pt x="1673" y="5076"/>
                    <a:pt x="3223" y="3313"/>
                    <a:pt x="4530" y="1490"/>
                  </a:cubicBezTo>
                  <a:cubicBezTo>
                    <a:pt x="4408" y="1003"/>
                    <a:pt x="4256" y="487"/>
                    <a:pt x="413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40"/>
            <p:cNvSpPr/>
            <p:nvPr/>
          </p:nvSpPr>
          <p:spPr>
            <a:xfrm>
              <a:off x="11755442" y="5908031"/>
              <a:ext cx="131518" cy="198860"/>
            </a:xfrm>
            <a:custGeom>
              <a:avLst/>
              <a:gdLst/>
              <a:ahLst/>
              <a:cxnLst/>
              <a:rect l="l" t="t" r="r" b="b"/>
              <a:pathLst>
                <a:path w="4986" h="7539" extrusionOk="0">
                  <a:moveTo>
                    <a:pt x="3983" y="1"/>
                  </a:moveTo>
                  <a:cubicBezTo>
                    <a:pt x="3071" y="1520"/>
                    <a:pt x="2129" y="3010"/>
                    <a:pt x="1095" y="4438"/>
                  </a:cubicBezTo>
                  <a:cubicBezTo>
                    <a:pt x="791" y="4864"/>
                    <a:pt x="426" y="5441"/>
                    <a:pt x="1" y="6049"/>
                  </a:cubicBezTo>
                  <a:cubicBezTo>
                    <a:pt x="122" y="6536"/>
                    <a:pt x="274" y="7052"/>
                    <a:pt x="396" y="7539"/>
                  </a:cubicBezTo>
                  <a:cubicBezTo>
                    <a:pt x="1429" y="6140"/>
                    <a:pt x="2311" y="4712"/>
                    <a:pt x="3010" y="3709"/>
                  </a:cubicBezTo>
                  <a:cubicBezTo>
                    <a:pt x="3709" y="2736"/>
                    <a:pt x="4347" y="1672"/>
                    <a:pt x="4986" y="639"/>
                  </a:cubicBezTo>
                  <a:cubicBezTo>
                    <a:pt x="4651" y="426"/>
                    <a:pt x="4347" y="183"/>
                    <a:pt x="3983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40"/>
            <p:cNvSpPr/>
            <p:nvPr/>
          </p:nvSpPr>
          <p:spPr>
            <a:xfrm>
              <a:off x="11614930" y="6191853"/>
              <a:ext cx="33104" cy="29807"/>
            </a:xfrm>
            <a:custGeom>
              <a:avLst/>
              <a:gdLst/>
              <a:ahLst/>
              <a:cxnLst/>
              <a:rect l="l" t="t" r="r" b="b"/>
              <a:pathLst>
                <a:path w="1255" h="1130" extrusionOk="0">
                  <a:moveTo>
                    <a:pt x="1194" y="1"/>
                  </a:moveTo>
                  <a:cubicBezTo>
                    <a:pt x="920" y="213"/>
                    <a:pt x="647" y="365"/>
                    <a:pt x="404" y="456"/>
                  </a:cubicBezTo>
                  <a:cubicBezTo>
                    <a:pt x="0" y="629"/>
                    <a:pt x="116" y="1130"/>
                    <a:pt x="517" y="1130"/>
                  </a:cubicBezTo>
                  <a:cubicBezTo>
                    <a:pt x="539" y="1130"/>
                    <a:pt x="562" y="1128"/>
                    <a:pt x="586" y="1125"/>
                  </a:cubicBezTo>
                  <a:cubicBezTo>
                    <a:pt x="799" y="1095"/>
                    <a:pt x="1012" y="1034"/>
                    <a:pt x="1255" y="943"/>
                  </a:cubicBezTo>
                  <a:cubicBezTo>
                    <a:pt x="1224" y="639"/>
                    <a:pt x="1224" y="305"/>
                    <a:pt x="119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40"/>
            <p:cNvSpPr/>
            <p:nvPr/>
          </p:nvSpPr>
          <p:spPr>
            <a:xfrm>
              <a:off x="11663253" y="6387495"/>
              <a:ext cx="170794" cy="141937"/>
            </a:xfrm>
            <a:custGeom>
              <a:avLst/>
              <a:gdLst/>
              <a:ahLst/>
              <a:cxnLst/>
              <a:rect l="l" t="t" r="r" b="b"/>
              <a:pathLst>
                <a:path w="6475" h="5381" extrusionOk="0">
                  <a:moveTo>
                    <a:pt x="6231" y="0"/>
                  </a:moveTo>
                  <a:cubicBezTo>
                    <a:pt x="4377" y="1702"/>
                    <a:pt x="2310" y="3222"/>
                    <a:pt x="0" y="4529"/>
                  </a:cubicBezTo>
                  <a:cubicBezTo>
                    <a:pt x="0" y="4803"/>
                    <a:pt x="31" y="5107"/>
                    <a:pt x="31" y="5380"/>
                  </a:cubicBezTo>
                  <a:cubicBezTo>
                    <a:pt x="2371" y="4468"/>
                    <a:pt x="4529" y="3161"/>
                    <a:pt x="6475" y="1550"/>
                  </a:cubicBezTo>
                  <a:cubicBezTo>
                    <a:pt x="6414" y="1034"/>
                    <a:pt x="6323" y="517"/>
                    <a:pt x="623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40"/>
            <p:cNvSpPr/>
            <p:nvPr/>
          </p:nvSpPr>
          <p:spPr>
            <a:xfrm>
              <a:off x="11827611" y="6114092"/>
              <a:ext cx="239745" cy="314314"/>
            </a:xfrm>
            <a:custGeom>
              <a:avLst/>
              <a:gdLst/>
              <a:ahLst/>
              <a:cxnLst/>
              <a:rect l="l" t="t" r="r" b="b"/>
              <a:pathLst>
                <a:path w="9089" h="11916" extrusionOk="0">
                  <a:moveTo>
                    <a:pt x="8390" y="0"/>
                  </a:moveTo>
                  <a:cubicBezTo>
                    <a:pt x="5958" y="3830"/>
                    <a:pt x="3283" y="7356"/>
                    <a:pt x="0" y="10365"/>
                  </a:cubicBezTo>
                  <a:cubicBezTo>
                    <a:pt x="92" y="10882"/>
                    <a:pt x="183" y="11399"/>
                    <a:pt x="244" y="11915"/>
                  </a:cubicBezTo>
                  <a:cubicBezTo>
                    <a:pt x="3769" y="9028"/>
                    <a:pt x="6687" y="5228"/>
                    <a:pt x="9089" y="1277"/>
                  </a:cubicBezTo>
                  <a:cubicBezTo>
                    <a:pt x="8846" y="851"/>
                    <a:pt x="8633" y="395"/>
                    <a:pt x="839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40"/>
            <p:cNvSpPr/>
            <p:nvPr/>
          </p:nvSpPr>
          <p:spPr>
            <a:xfrm>
              <a:off x="11642415" y="6506959"/>
              <a:ext cx="21656" cy="27644"/>
            </a:xfrm>
            <a:custGeom>
              <a:avLst/>
              <a:gdLst/>
              <a:ahLst/>
              <a:cxnLst/>
              <a:rect l="l" t="t" r="r" b="b"/>
              <a:pathLst>
                <a:path w="821" h="1048" extrusionOk="0">
                  <a:moveTo>
                    <a:pt x="790" y="0"/>
                  </a:moveTo>
                  <a:cubicBezTo>
                    <a:pt x="608" y="91"/>
                    <a:pt x="486" y="213"/>
                    <a:pt x="304" y="304"/>
                  </a:cubicBezTo>
                  <a:cubicBezTo>
                    <a:pt x="449" y="478"/>
                    <a:pt x="318" y="762"/>
                    <a:pt x="68" y="762"/>
                  </a:cubicBezTo>
                  <a:cubicBezTo>
                    <a:pt x="56" y="762"/>
                    <a:pt x="43" y="761"/>
                    <a:pt x="30" y="760"/>
                  </a:cubicBezTo>
                  <a:lnTo>
                    <a:pt x="0" y="760"/>
                  </a:lnTo>
                  <a:cubicBezTo>
                    <a:pt x="26" y="914"/>
                    <a:pt x="139" y="1047"/>
                    <a:pt x="302" y="1047"/>
                  </a:cubicBezTo>
                  <a:cubicBezTo>
                    <a:pt x="332" y="1047"/>
                    <a:pt x="363" y="1043"/>
                    <a:pt x="395" y="1033"/>
                  </a:cubicBezTo>
                  <a:cubicBezTo>
                    <a:pt x="547" y="973"/>
                    <a:pt x="699" y="912"/>
                    <a:pt x="821" y="851"/>
                  </a:cubicBezTo>
                  <a:cubicBezTo>
                    <a:pt x="821" y="578"/>
                    <a:pt x="790" y="304"/>
                    <a:pt x="79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40"/>
            <p:cNvSpPr/>
            <p:nvPr/>
          </p:nvSpPr>
          <p:spPr>
            <a:xfrm>
              <a:off x="11641597" y="6514951"/>
              <a:ext cx="12661" cy="12107"/>
            </a:xfrm>
            <a:custGeom>
              <a:avLst/>
              <a:gdLst/>
              <a:ahLst/>
              <a:cxnLst/>
              <a:rect l="l" t="t" r="r" b="b"/>
              <a:pathLst>
                <a:path w="480" h="459" extrusionOk="0">
                  <a:moveTo>
                    <a:pt x="335" y="1"/>
                  </a:moveTo>
                  <a:cubicBezTo>
                    <a:pt x="274" y="31"/>
                    <a:pt x="244" y="62"/>
                    <a:pt x="183" y="92"/>
                  </a:cubicBezTo>
                  <a:cubicBezTo>
                    <a:pt x="31" y="183"/>
                    <a:pt x="1" y="305"/>
                    <a:pt x="31" y="427"/>
                  </a:cubicBezTo>
                  <a:cubicBezTo>
                    <a:pt x="31" y="457"/>
                    <a:pt x="61" y="457"/>
                    <a:pt x="61" y="457"/>
                  </a:cubicBezTo>
                  <a:cubicBezTo>
                    <a:pt x="74" y="458"/>
                    <a:pt x="87" y="459"/>
                    <a:pt x="99" y="459"/>
                  </a:cubicBezTo>
                  <a:cubicBezTo>
                    <a:pt x="349" y="459"/>
                    <a:pt x="480" y="175"/>
                    <a:pt x="33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40"/>
            <p:cNvSpPr/>
            <p:nvPr/>
          </p:nvSpPr>
          <p:spPr>
            <a:xfrm>
              <a:off x="11650407" y="6866932"/>
              <a:ext cx="1635" cy="10445"/>
            </a:xfrm>
            <a:custGeom>
              <a:avLst/>
              <a:gdLst/>
              <a:ahLst/>
              <a:cxnLst/>
              <a:rect l="l" t="t" r="r" b="b"/>
              <a:pathLst>
                <a:path w="62" h="396" extrusionOk="0">
                  <a:moveTo>
                    <a:pt x="31" y="1"/>
                  </a:moveTo>
                  <a:cubicBezTo>
                    <a:pt x="1" y="153"/>
                    <a:pt x="1" y="274"/>
                    <a:pt x="62" y="396"/>
                  </a:cubicBezTo>
                  <a:cubicBezTo>
                    <a:pt x="62" y="274"/>
                    <a:pt x="62" y="153"/>
                    <a:pt x="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40"/>
            <p:cNvSpPr/>
            <p:nvPr/>
          </p:nvSpPr>
          <p:spPr>
            <a:xfrm>
              <a:off x="11681691" y="6749078"/>
              <a:ext cx="184431" cy="126691"/>
            </a:xfrm>
            <a:custGeom>
              <a:avLst/>
              <a:gdLst/>
              <a:ahLst/>
              <a:cxnLst/>
              <a:rect l="l" t="t" r="r" b="b"/>
              <a:pathLst>
                <a:path w="6992" h="4803" extrusionOk="0">
                  <a:moveTo>
                    <a:pt x="6961" y="0"/>
                  </a:moveTo>
                  <a:cubicBezTo>
                    <a:pt x="4773" y="1399"/>
                    <a:pt x="2432" y="2675"/>
                    <a:pt x="0" y="3800"/>
                  </a:cubicBezTo>
                  <a:cubicBezTo>
                    <a:pt x="31" y="4134"/>
                    <a:pt x="31" y="4469"/>
                    <a:pt x="61" y="4803"/>
                  </a:cubicBezTo>
                  <a:cubicBezTo>
                    <a:pt x="2462" y="3800"/>
                    <a:pt x="4803" y="2645"/>
                    <a:pt x="6991" y="1307"/>
                  </a:cubicBezTo>
                  <a:cubicBezTo>
                    <a:pt x="6991" y="882"/>
                    <a:pt x="6961" y="456"/>
                    <a:pt x="696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40"/>
            <p:cNvSpPr/>
            <p:nvPr/>
          </p:nvSpPr>
          <p:spPr>
            <a:xfrm>
              <a:off x="11865305" y="6486912"/>
              <a:ext cx="315106" cy="297459"/>
            </a:xfrm>
            <a:custGeom>
              <a:avLst/>
              <a:gdLst/>
              <a:ahLst/>
              <a:cxnLst/>
              <a:rect l="l" t="t" r="r" b="b"/>
              <a:pathLst>
                <a:path w="11946" h="11277" extrusionOk="0">
                  <a:moveTo>
                    <a:pt x="11672" y="0"/>
                  </a:moveTo>
                  <a:cubicBezTo>
                    <a:pt x="8268" y="3830"/>
                    <a:pt x="4377" y="7143"/>
                    <a:pt x="0" y="9939"/>
                  </a:cubicBezTo>
                  <a:cubicBezTo>
                    <a:pt x="0" y="10395"/>
                    <a:pt x="30" y="10821"/>
                    <a:pt x="30" y="11277"/>
                  </a:cubicBezTo>
                  <a:cubicBezTo>
                    <a:pt x="4468" y="8632"/>
                    <a:pt x="8450" y="5441"/>
                    <a:pt x="11946" y="1702"/>
                  </a:cubicBezTo>
                  <a:cubicBezTo>
                    <a:pt x="11854" y="1125"/>
                    <a:pt x="11763" y="578"/>
                    <a:pt x="11672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40"/>
            <p:cNvSpPr/>
            <p:nvPr/>
          </p:nvSpPr>
          <p:spPr>
            <a:xfrm>
              <a:off x="11651225" y="6849286"/>
              <a:ext cx="32101" cy="35319"/>
            </a:xfrm>
            <a:custGeom>
              <a:avLst/>
              <a:gdLst/>
              <a:ahLst/>
              <a:cxnLst/>
              <a:rect l="l" t="t" r="r" b="b"/>
              <a:pathLst>
                <a:path w="1217" h="1339" extrusionOk="0">
                  <a:moveTo>
                    <a:pt x="1155" y="1"/>
                  </a:moveTo>
                  <a:cubicBezTo>
                    <a:pt x="821" y="153"/>
                    <a:pt x="517" y="335"/>
                    <a:pt x="183" y="487"/>
                  </a:cubicBezTo>
                  <a:cubicBezTo>
                    <a:pt x="92" y="518"/>
                    <a:pt x="61" y="609"/>
                    <a:pt x="0" y="670"/>
                  </a:cubicBezTo>
                  <a:cubicBezTo>
                    <a:pt x="31" y="822"/>
                    <a:pt x="31" y="943"/>
                    <a:pt x="31" y="1065"/>
                  </a:cubicBezTo>
                  <a:cubicBezTo>
                    <a:pt x="101" y="1229"/>
                    <a:pt x="225" y="1339"/>
                    <a:pt x="390" y="1339"/>
                  </a:cubicBezTo>
                  <a:cubicBezTo>
                    <a:pt x="439" y="1339"/>
                    <a:pt x="492" y="1329"/>
                    <a:pt x="547" y="1308"/>
                  </a:cubicBezTo>
                  <a:cubicBezTo>
                    <a:pt x="760" y="1217"/>
                    <a:pt x="1003" y="1126"/>
                    <a:pt x="1216" y="1004"/>
                  </a:cubicBezTo>
                  <a:cubicBezTo>
                    <a:pt x="1186" y="670"/>
                    <a:pt x="1186" y="335"/>
                    <a:pt x="115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40"/>
            <p:cNvSpPr/>
            <p:nvPr/>
          </p:nvSpPr>
          <p:spPr>
            <a:xfrm>
              <a:off x="11671272" y="7272618"/>
              <a:ext cx="7227" cy="10445"/>
            </a:xfrm>
            <a:custGeom>
              <a:avLst/>
              <a:gdLst/>
              <a:ahLst/>
              <a:cxnLst/>
              <a:rect l="l" t="t" r="r" b="b"/>
              <a:pathLst>
                <a:path w="274" h="396" extrusionOk="0">
                  <a:moveTo>
                    <a:pt x="122" y="1"/>
                  </a:moveTo>
                  <a:cubicBezTo>
                    <a:pt x="0" y="153"/>
                    <a:pt x="91" y="366"/>
                    <a:pt x="274" y="396"/>
                  </a:cubicBezTo>
                  <a:cubicBezTo>
                    <a:pt x="274" y="274"/>
                    <a:pt x="243" y="153"/>
                    <a:pt x="243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40"/>
            <p:cNvSpPr/>
            <p:nvPr/>
          </p:nvSpPr>
          <p:spPr>
            <a:xfrm>
              <a:off x="11706539" y="7179611"/>
              <a:ext cx="142729" cy="97043"/>
            </a:xfrm>
            <a:custGeom>
              <a:avLst/>
              <a:gdLst/>
              <a:ahLst/>
              <a:cxnLst/>
              <a:rect l="l" t="t" r="r" b="b"/>
              <a:pathLst>
                <a:path w="5411" h="3679" extrusionOk="0">
                  <a:moveTo>
                    <a:pt x="5411" y="1"/>
                  </a:moveTo>
                  <a:lnTo>
                    <a:pt x="5411" y="1"/>
                  </a:lnTo>
                  <a:cubicBezTo>
                    <a:pt x="3679" y="1095"/>
                    <a:pt x="1855" y="2007"/>
                    <a:pt x="1" y="2919"/>
                  </a:cubicBezTo>
                  <a:cubicBezTo>
                    <a:pt x="1" y="3162"/>
                    <a:pt x="1" y="3405"/>
                    <a:pt x="31" y="3679"/>
                  </a:cubicBezTo>
                  <a:cubicBezTo>
                    <a:pt x="1855" y="3132"/>
                    <a:pt x="3618" y="2372"/>
                    <a:pt x="5259" y="1429"/>
                  </a:cubicBezTo>
                  <a:cubicBezTo>
                    <a:pt x="5320" y="943"/>
                    <a:pt x="5350" y="487"/>
                    <a:pt x="541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40"/>
            <p:cNvSpPr/>
            <p:nvPr/>
          </p:nvSpPr>
          <p:spPr>
            <a:xfrm>
              <a:off x="11845258" y="6803600"/>
              <a:ext cx="360000" cy="413731"/>
            </a:xfrm>
            <a:custGeom>
              <a:avLst/>
              <a:gdLst/>
              <a:ahLst/>
              <a:cxnLst/>
              <a:rect l="l" t="t" r="r" b="b"/>
              <a:pathLst>
                <a:path w="13648" h="15685" extrusionOk="0">
                  <a:moveTo>
                    <a:pt x="13617" y="0"/>
                  </a:moveTo>
                  <a:cubicBezTo>
                    <a:pt x="11034" y="3526"/>
                    <a:pt x="8511" y="7052"/>
                    <a:pt x="5411" y="10152"/>
                  </a:cubicBezTo>
                  <a:cubicBezTo>
                    <a:pt x="3800" y="11794"/>
                    <a:pt x="2037" y="13101"/>
                    <a:pt x="152" y="14256"/>
                  </a:cubicBezTo>
                  <a:cubicBezTo>
                    <a:pt x="91" y="14742"/>
                    <a:pt x="61" y="15198"/>
                    <a:pt x="0" y="15684"/>
                  </a:cubicBezTo>
                  <a:cubicBezTo>
                    <a:pt x="5623" y="12523"/>
                    <a:pt x="10243" y="7326"/>
                    <a:pt x="13648" y="1946"/>
                  </a:cubicBezTo>
                  <a:cubicBezTo>
                    <a:pt x="13648" y="1307"/>
                    <a:pt x="13648" y="639"/>
                    <a:pt x="1361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40"/>
            <p:cNvSpPr/>
            <p:nvPr/>
          </p:nvSpPr>
          <p:spPr>
            <a:xfrm>
              <a:off x="11677682" y="7256581"/>
              <a:ext cx="29675" cy="27301"/>
            </a:xfrm>
            <a:custGeom>
              <a:avLst/>
              <a:gdLst/>
              <a:ahLst/>
              <a:cxnLst/>
              <a:rect l="l" t="t" r="r" b="b"/>
              <a:pathLst>
                <a:path w="1125" h="1035" extrusionOk="0">
                  <a:moveTo>
                    <a:pt x="1064" y="1"/>
                  </a:moveTo>
                  <a:cubicBezTo>
                    <a:pt x="912" y="92"/>
                    <a:pt x="730" y="183"/>
                    <a:pt x="548" y="274"/>
                  </a:cubicBezTo>
                  <a:cubicBezTo>
                    <a:pt x="608" y="426"/>
                    <a:pt x="517" y="639"/>
                    <a:pt x="304" y="639"/>
                  </a:cubicBezTo>
                  <a:cubicBezTo>
                    <a:pt x="213" y="639"/>
                    <a:pt x="92" y="609"/>
                    <a:pt x="0" y="609"/>
                  </a:cubicBezTo>
                  <a:cubicBezTo>
                    <a:pt x="0" y="761"/>
                    <a:pt x="31" y="882"/>
                    <a:pt x="31" y="1004"/>
                  </a:cubicBezTo>
                  <a:cubicBezTo>
                    <a:pt x="61" y="1034"/>
                    <a:pt x="92" y="1034"/>
                    <a:pt x="152" y="1034"/>
                  </a:cubicBezTo>
                  <a:cubicBezTo>
                    <a:pt x="456" y="943"/>
                    <a:pt x="791" y="852"/>
                    <a:pt x="1125" y="761"/>
                  </a:cubicBezTo>
                  <a:cubicBezTo>
                    <a:pt x="1095" y="487"/>
                    <a:pt x="1095" y="244"/>
                    <a:pt x="106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40"/>
            <p:cNvSpPr/>
            <p:nvPr/>
          </p:nvSpPr>
          <p:spPr>
            <a:xfrm>
              <a:off x="11674464" y="7270218"/>
              <a:ext cx="3244" cy="2427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122" y="1"/>
                  </a:moveTo>
                  <a:cubicBezTo>
                    <a:pt x="92" y="31"/>
                    <a:pt x="92" y="31"/>
                    <a:pt x="62" y="31"/>
                  </a:cubicBezTo>
                  <a:cubicBezTo>
                    <a:pt x="31" y="61"/>
                    <a:pt x="31" y="92"/>
                    <a:pt x="1" y="92"/>
                  </a:cubicBezTo>
                  <a:lnTo>
                    <a:pt x="122" y="92"/>
                  </a:ln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40"/>
            <p:cNvSpPr/>
            <p:nvPr/>
          </p:nvSpPr>
          <p:spPr>
            <a:xfrm>
              <a:off x="11677682" y="7263808"/>
              <a:ext cx="16064" cy="9654"/>
            </a:xfrm>
            <a:custGeom>
              <a:avLst/>
              <a:gdLst/>
              <a:ahLst/>
              <a:cxnLst/>
              <a:rect l="l" t="t" r="r" b="b"/>
              <a:pathLst>
                <a:path w="609" h="366" extrusionOk="0">
                  <a:moveTo>
                    <a:pt x="548" y="0"/>
                  </a:moveTo>
                  <a:lnTo>
                    <a:pt x="548" y="0"/>
                  </a:lnTo>
                  <a:cubicBezTo>
                    <a:pt x="365" y="92"/>
                    <a:pt x="183" y="183"/>
                    <a:pt x="0" y="244"/>
                  </a:cubicBezTo>
                  <a:cubicBezTo>
                    <a:pt x="0" y="274"/>
                    <a:pt x="0" y="304"/>
                    <a:pt x="0" y="335"/>
                  </a:cubicBezTo>
                  <a:cubicBezTo>
                    <a:pt x="92" y="335"/>
                    <a:pt x="183" y="365"/>
                    <a:pt x="304" y="365"/>
                  </a:cubicBezTo>
                  <a:cubicBezTo>
                    <a:pt x="517" y="365"/>
                    <a:pt x="608" y="152"/>
                    <a:pt x="548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40"/>
            <p:cNvSpPr/>
            <p:nvPr/>
          </p:nvSpPr>
          <p:spPr>
            <a:xfrm>
              <a:off x="11720967" y="7497909"/>
              <a:ext cx="72987" cy="40120"/>
            </a:xfrm>
            <a:custGeom>
              <a:avLst/>
              <a:gdLst/>
              <a:ahLst/>
              <a:cxnLst/>
              <a:rect l="l" t="t" r="r" b="b"/>
              <a:pathLst>
                <a:path w="2767" h="1521" extrusionOk="0">
                  <a:moveTo>
                    <a:pt x="2767" y="1"/>
                  </a:moveTo>
                  <a:cubicBezTo>
                    <a:pt x="1794" y="183"/>
                    <a:pt x="821" y="275"/>
                    <a:pt x="1" y="761"/>
                  </a:cubicBezTo>
                  <a:cubicBezTo>
                    <a:pt x="31" y="1004"/>
                    <a:pt x="31" y="1247"/>
                    <a:pt x="62" y="1521"/>
                  </a:cubicBezTo>
                  <a:cubicBezTo>
                    <a:pt x="913" y="1460"/>
                    <a:pt x="1703" y="1338"/>
                    <a:pt x="2493" y="1186"/>
                  </a:cubicBezTo>
                  <a:cubicBezTo>
                    <a:pt x="2584" y="791"/>
                    <a:pt x="2676" y="396"/>
                    <a:pt x="2767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40"/>
            <p:cNvSpPr/>
            <p:nvPr/>
          </p:nvSpPr>
          <p:spPr>
            <a:xfrm>
              <a:off x="11786726" y="7208495"/>
              <a:ext cx="388883" cy="320724"/>
            </a:xfrm>
            <a:custGeom>
              <a:avLst/>
              <a:gdLst/>
              <a:ahLst/>
              <a:cxnLst/>
              <a:rect l="l" t="t" r="r" b="b"/>
              <a:pathLst>
                <a:path w="14743" h="12159" extrusionOk="0">
                  <a:moveTo>
                    <a:pt x="14742" y="0"/>
                  </a:moveTo>
                  <a:lnTo>
                    <a:pt x="14742" y="0"/>
                  </a:lnTo>
                  <a:cubicBezTo>
                    <a:pt x="13557" y="1277"/>
                    <a:pt x="12341" y="2523"/>
                    <a:pt x="11186" y="3800"/>
                  </a:cubicBezTo>
                  <a:cubicBezTo>
                    <a:pt x="8450" y="6778"/>
                    <a:pt x="5380" y="9453"/>
                    <a:pt x="1459" y="10699"/>
                  </a:cubicBezTo>
                  <a:cubicBezTo>
                    <a:pt x="1064" y="10851"/>
                    <a:pt x="669" y="10912"/>
                    <a:pt x="274" y="10973"/>
                  </a:cubicBezTo>
                  <a:cubicBezTo>
                    <a:pt x="183" y="11368"/>
                    <a:pt x="91" y="11763"/>
                    <a:pt x="0" y="12158"/>
                  </a:cubicBezTo>
                  <a:cubicBezTo>
                    <a:pt x="3526" y="11459"/>
                    <a:pt x="6505" y="9879"/>
                    <a:pt x="9453" y="7417"/>
                  </a:cubicBezTo>
                  <a:cubicBezTo>
                    <a:pt x="10973" y="6170"/>
                    <a:pt x="12462" y="4833"/>
                    <a:pt x="13921" y="3435"/>
                  </a:cubicBezTo>
                  <a:cubicBezTo>
                    <a:pt x="14225" y="2401"/>
                    <a:pt x="14499" y="1246"/>
                    <a:pt x="14742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40"/>
            <p:cNvSpPr/>
            <p:nvPr/>
          </p:nvSpPr>
          <p:spPr>
            <a:xfrm>
              <a:off x="11704930" y="7517955"/>
              <a:ext cx="17673" cy="20891"/>
            </a:xfrm>
            <a:custGeom>
              <a:avLst/>
              <a:gdLst/>
              <a:ahLst/>
              <a:cxnLst/>
              <a:rect l="l" t="t" r="r" b="b"/>
              <a:pathLst>
                <a:path w="670" h="792" extrusionOk="0">
                  <a:moveTo>
                    <a:pt x="609" y="1"/>
                  </a:moveTo>
                  <a:cubicBezTo>
                    <a:pt x="457" y="92"/>
                    <a:pt x="305" y="214"/>
                    <a:pt x="183" y="335"/>
                  </a:cubicBezTo>
                  <a:cubicBezTo>
                    <a:pt x="1" y="487"/>
                    <a:pt x="122" y="791"/>
                    <a:pt x="366" y="791"/>
                  </a:cubicBezTo>
                  <a:cubicBezTo>
                    <a:pt x="457" y="761"/>
                    <a:pt x="548" y="761"/>
                    <a:pt x="670" y="761"/>
                  </a:cubicBezTo>
                  <a:cubicBezTo>
                    <a:pt x="639" y="518"/>
                    <a:pt x="639" y="244"/>
                    <a:pt x="609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40"/>
            <p:cNvSpPr/>
            <p:nvPr/>
          </p:nvSpPr>
          <p:spPr>
            <a:xfrm>
              <a:off x="12508309" y="7907630"/>
              <a:ext cx="232518" cy="337553"/>
            </a:xfrm>
            <a:custGeom>
              <a:avLst/>
              <a:gdLst/>
              <a:ahLst/>
              <a:cxnLst/>
              <a:rect l="l" t="t" r="r" b="b"/>
              <a:pathLst>
                <a:path w="8815" h="12797" extrusionOk="0">
                  <a:moveTo>
                    <a:pt x="8815" y="0"/>
                  </a:moveTo>
                  <a:cubicBezTo>
                    <a:pt x="5836" y="699"/>
                    <a:pt x="2858" y="1368"/>
                    <a:pt x="0" y="2189"/>
                  </a:cubicBezTo>
                  <a:lnTo>
                    <a:pt x="1155" y="12797"/>
                  </a:lnTo>
                  <a:lnTo>
                    <a:pt x="6839" y="12797"/>
                  </a:lnTo>
                  <a:lnTo>
                    <a:pt x="8815" y="0"/>
                  </a:lnTo>
                  <a:close/>
                </a:path>
              </a:pathLst>
            </a:custGeom>
            <a:solidFill>
              <a:srgbClr val="8C4C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40"/>
            <p:cNvSpPr/>
            <p:nvPr/>
          </p:nvSpPr>
          <p:spPr>
            <a:xfrm>
              <a:off x="12493881" y="7753691"/>
              <a:ext cx="270211" cy="211679"/>
            </a:xfrm>
            <a:custGeom>
              <a:avLst/>
              <a:gdLst/>
              <a:ahLst/>
              <a:cxnLst/>
              <a:rect l="l" t="t" r="r" b="b"/>
              <a:pathLst>
                <a:path w="10244" h="8025" extrusionOk="0">
                  <a:moveTo>
                    <a:pt x="10244" y="0"/>
                  </a:moveTo>
                  <a:lnTo>
                    <a:pt x="0" y="3009"/>
                  </a:lnTo>
                  <a:lnTo>
                    <a:pt x="547" y="8025"/>
                  </a:lnTo>
                  <a:cubicBezTo>
                    <a:pt x="3405" y="7204"/>
                    <a:pt x="6383" y="6535"/>
                    <a:pt x="9362" y="5836"/>
                  </a:cubicBezTo>
                  <a:lnTo>
                    <a:pt x="10244" y="0"/>
                  </a:ln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40"/>
            <p:cNvSpPr/>
            <p:nvPr/>
          </p:nvSpPr>
          <p:spPr>
            <a:xfrm>
              <a:off x="12340733" y="6323345"/>
              <a:ext cx="183640" cy="307905"/>
            </a:xfrm>
            <a:custGeom>
              <a:avLst/>
              <a:gdLst/>
              <a:ahLst/>
              <a:cxnLst/>
              <a:rect l="l" t="t" r="r" b="b"/>
              <a:pathLst>
                <a:path w="6962" h="11673" extrusionOk="0">
                  <a:moveTo>
                    <a:pt x="6505" y="0"/>
                  </a:moveTo>
                  <a:cubicBezTo>
                    <a:pt x="4043" y="213"/>
                    <a:pt x="1885" y="639"/>
                    <a:pt x="1" y="1277"/>
                  </a:cubicBezTo>
                  <a:cubicBezTo>
                    <a:pt x="1764" y="5016"/>
                    <a:pt x="4013" y="8511"/>
                    <a:pt x="6961" y="11672"/>
                  </a:cubicBezTo>
                  <a:cubicBezTo>
                    <a:pt x="6749" y="7782"/>
                    <a:pt x="6566" y="3891"/>
                    <a:pt x="6505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40"/>
            <p:cNvSpPr/>
            <p:nvPr/>
          </p:nvSpPr>
          <p:spPr>
            <a:xfrm>
              <a:off x="12022436" y="6477284"/>
              <a:ext cx="533195" cy="721609"/>
            </a:xfrm>
            <a:custGeom>
              <a:avLst/>
              <a:gdLst/>
              <a:ahLst/>
              <a:cxnLst/>
              <a:rect l="l" t="t" r="r" b="b"/>
              <a:pathLst>
                <a:path w="20214" h="27357" extrusionOk="0">
                  <a:moveTo>
                    <a:pt x="4651" y="0"/>
                  </a:moveTo>
                  <a:cubicBezTo>
                    <a:pt x="2007" y="2888"/>
                    <a:pt x="548" y="6809"/>
                    <a:pt x="1" y="11581"/>
                  </a:cubicBezTo>
                  <a:cubicBezTo>
                    <a:pt x="5806" y="18116"/>
                    <a:pt x="11429" y="25533"/>
                    <a:pt x="20214" y="27356"/>
                  </a:cubicBezTo>
                  <a:cubicBezTo>
                    <a:pt x="20214" y="27326"/>
                    <a:pt x="20214" y="27296"/>
                    <a:pt x="20214" y="27265"/>
                  </a:cubicBezTo>
                  <a:cubicBezTo>
                    <a:pt x="20153" y="27174"/>
                    <a:pt x="20153" y="27052"/>
                    <a:pt x="20183" y="26931"/>
                  </a:cubicBezTo>
                  <a:cubicBezTo>
                    <a:pt x="19971" y="23223"/>
                    <a:pt x="19758" y="19514"/>
                    <a:pt x="19575" y="15806"/>
                  </a:cubicBezTo>
                  <a:cubicBezTo>
                    <a:pt x="16171" y="14925"/>
                    <a:pt x="12736" y="10548"/>
                    <a:pt x="10609" y="8116"/>
                  </a:cubicBezTo>
                  <a:cubicBezTo>
                    <a:pt x="8390" y="5563"/>
                    <a:pt x="6384" y="2858"/>
                    <a:pt x="4651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40"/>
            <p:cNvSpPr/>
            <p:nvPr/>
          </p:nvSpPr>
          <p:spPr>
            <a:xfrm>
              <a:off x="12541967" y="6320575"/>
              <a:ext cx="101870" cy="289810"/>
            </a:xfrm>
            <a:custGeom>
              <a:avLst/>
              <a:gdLst/>
              <a:ahLst/>
              <a:cxnLst/>
              <a:rect l="l" t="t" r="r" b="b"/>
              <a:pathLst>
                <a:path w="3862" h="10987" extrusionOk="0">
                  <a:moveTo>
                    <a:pt x="1048" y="1"/>
                  </a:moveTo>
                  <a:cubicBezTo>
                    <a:pt x="703" y="1"/>
                    <a:pt x="345" y="14"/>
                    <a:pt x="1" y="14"/>
                  </a:cubicBezTo>
                  <a:cubicBezTo>
                    <a:pt x="31" y="3692"/>
                    <a:pt x="183" y="7340"/>
                    <a:pt x="335" y="10987"/>
                  </a:cubicBezTo>
                  <a:cubicBezTo>
                    <a:pt x="1582" y="10106"/>
                    <a:pt x="2889" y="8373"/>
                    <a:pt x="3861" y="6944"/>
                  </a:cubicBezTo>
                  <a:cubicBezTo>
                    <a:pt x="3071" y="4209"/>
                    <a:pt x="2281" y="1899"/>
                    <a:pt x="1551" y="14"/>
                  </a:cubicBezTo>
                  <a:cubicBezTo>
                    <a:pt x="1389" y="4"/>
                    <a:pt x="1220" y="1"/>
                    <a:pt x="1048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40"/>
            <p:cNvSpPr/>
            <p:nvPr/>
          </p:nvSpPr>
          <p:spPr>
            <a:xfrm>
              <a:off x="12011225" y="6819638"/>
              <a:ext cx="565243" cy="701562"/>
            </a:xfrm>
            <a:custGeom>
              <a:avLst/>
              <a:gdLst/>
              <a:ahLst/>
              <a:cxnLst/>
              <a:rect l="l" t="t" r="r" b="b"/>
              <a:pathLst>
                <a:path w="21429" h="26597" extrusionOk="0">
                  <a:moveTo>
                    <a:pt x="304" y="0"/>
                  </a:moveTo>
                  <a:lnTo>
                    <a:pt x="304" y="0"/>
                  </a:lnTo>
                  <a:cubicBezTo>
                    <a:pt x="0" y="3617"/>
                    <a:pt x="152" y="7690"/>
                    <a:pt x="638" y="12189"/>
                  </a:cubicBezTo>
                  <a:cubicBezTo>
                    <a:pt x="6170" y="18846"/>
                    <a:pt x="12888" y="25715"/>
                    <a:pt x="21429" y="26596"/>
                  </a:cubicBezTo>
                  <a:cubicBezTo>
                    <a:pt x="21186" y="22706"/>
                    <a:pt x="20943" y="18815"/>
                    <a:pt x="20669" y="14925"/>
                  </a:cubicBezTo>
                  <a:cubicBezTo>
                    <a:pt x="20648" y="14946"/>
                    <a:pt x="20611" y="14967"/>
                    <a:pt x="20570" y="14967"/>
                  </a:cubicBezTo>
                  <a:cubicBezTo>
                    <a:pt x="20553" y="14967"/>
                    <a:pt x="20535" y="14964"/>
                    <a:pt x="20517" y="14955"/>
                  </a:cubicBezTo>
                  <a:cubicBezTo>
                    <a:pt x="12219" y="13374"/>
                    <a:pt x="5806" y="6566"/>
                    <a:pt x="30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40"/>
            <p:cNvSpPr/>
            <p:nvPr/>
          </p:nvSpPr>
          <p:spPr>
            <a:xfrm>
              <a:off x="12161155" y="6365021"/>
              <a:ext cx="376829" cy="513966"/>
            </a:xfrm>
            <a:custGeom>
              <a:avLst/>
              <a:gdLst/>
              <a:ahLst/>
              <a:cxnLst/>
              <a:rect l="l" t="t" r="r" b="b"/>
              <a:pathLst>
                <a:path w="14286" h="19485" extrusionOk="0">
                  <a:moveTo>
                    <a:pt x="5897" y="1"/>
                  </a:moveTo>
                  <a:cubicBezTo>
                    <a:pt x="3526" y="882"/>
                    <a:pt x="1581" y="2098"/>
                    <a:pt x="0" y="3618"/>
                  </a:cubicBezTo>
                  <a:cubicBezTo>
                    <a:pt x="1733" y="6536"/>
                    <a:pt x="3648" y="9302"/>
                    <a:pt x="5897" y="11825"/>
                  </a:cubicBezTo>
                  <a:cubicBezTo>
                    <a:pt x="7994" y="14196"/>
                    <a:pt x="11125" y="18269"/>
                    <a:pt x="14286" y="19485"/>
                  </a:cubicBezTo>
                  <a:cubicBezTo>
                    <a:pt x="14256" y="18998"/>
                    <a:pt x="14225" y="18542"/>
                    <a:pt x="14195" y="18056"/>
                  </a:cubicBezTo>
                  <a:cubicBezTo>
                    <a:pt x="14104" y="15716"/>
                    <a:pt x="13952" y="13345"/>
                    <a:pt x="13830" y="10943"/>
                  </a:cubicBezTo>
                  <a:cubicBezTo>
                    <a:pt x="10487" y="7813"/>
                    <a:pt x="7873" y="4074"/>
                    <a:pt x="5897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40"/>
            <p:cNvSpPr/>
            <p:nvPr/>
          </p:nvSpPr>
          <p:spPr>
            <a:xfrm>
              <a:off x="12582061" y="7116279"/>
              <a:ext cx="159584" cy="404921"/>
            </a:xfrm>
            <a:custGeom>
              <a:avLst/>
              <a:gdLst/>
              <a:ahLst/>
              <a:cxnLst/>
              <a:rect l="l" t="t" r="r" b="b"/>
              <a:pathLst>
                <a:path w="6050" h="15351" extrusionOk="0">
                  <a:moveTo>
                    <a:pt x="5958" y="1"/>
                  </a:moveTo>
                  <a:lnTo>
                    <a:pt x="5958" y="1"/>
                  </a:lnTo>
                  <a:cubicBezTo>
                    <a:pt x="4043" y="1125"/>
                    <a:pt x="2068" y="2128"/>
                    <a:pt x="1" y="3010"/>
                  </a:cubicBezTo>
                  <a:cubicBezTo>
                    <a:pt x="244" y="7113"/>
                    <a:pt x="517" y="11247"/>
                    <a:pt x="761" y="15350"/>
                  </a:cubicBezTo>
                  <a:cubicBezTo>
                    <a:pt x="2372" y="14560"/>
                    <a:pt x="3922" y="13770"/>
                    <a:pt x="5381" y="12858"/>
                  </a:cubicBezTo>
                  <a:cubicBezTo>
                    <a:pt x="5898" y="8359"/>
                    <a:pt x="6050" y="4074"/>
                    <a:pt x="5958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40"/>
            <p:cNvSpPr/>
            <p:nvPr/>
          </p:nvSpPr>
          <p:spPr>
            <a:xfrm>
              <a:off x="12602925" y="7487489"/>
              <a:ext cx="117881" cy="257392"/>
            </a:xfrm>
            <a:custGeom>
              <a:avLst/>
              <a:gdLst/>
              <a:ahLst/>
              <a:cxnLst/>
              <a:rect l="l" t="t" r="r" b="b"/>
              <a:pathLst>
                <a:path w="4469" h="9758" extrusionOk="0">
                  <a:moveTo>
                    <a:pt x="4468" y="1"/>
                  </a:moveTo>
                  <a:lnTo>
                    <a:pt x="4468" y="1"/>
                  </a:lnTo>
                  <a:cubicBezTo>
                    <a:pt x="3040" y="791"/>
                    <a:pt x="1550" y="1460"/>
                    <a:pt x="0" y="1916"/>
                  </a:cubicBezTo>
                  <a:cubicBezTo>
                    <a:pt x="152" y="4530"/>
                    <a:pt x="304" y="7144"/>
                    <a:pt x="456" y="9758"/>
                  </a:cubicBezTo>
                  <a:cubicBezTo>
                    <a:pt x="1155" y="9332"/>
                    <a:pt x="1976" y="9241"/>
                    <a:pt x="2796" y="9119"/>
                  </a:cubicBezTo>
                  <a:cubicBezTo>
                    <a:pt x="3526" y="6019"/>
                    <a:pt x="4103" y="2949"/>
                    <a:pt x="4468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40"/>
            <p:cNvSpPr/>
            <p:nvPr/>
          </p:nvSpPr>
          <p:spPr>
            <a:xfrm>
              <a:off x="12551595" y="6537425"/>
              <a:ext cx="153965" cy="342354"/>
            </a:xfrm>
            <a:custGeom>
              <a:avLst/>
              <a:gdLst/>
              <a:ahLst/>
              <a:cxnLst/>
              <a:rect l="l" t="t" r="r" b="b"/>
              <a:pathLst>
                <a:path w="5837" h="12979" extrusionOk="0">
                  <a:moveTo>
                    <a:pt x="3861" y="0"/>
                  </a:moveTo>
                  <a:cubicBezTo>
                    <a:pt x="2706" y="1550"/>
                    <a:pt x="1399" y="3040"/>
                    <a:pt x="1" y="3556"/>
                  </a:cubicBezTo>
                  <a:cubicBezTo>
                    <a:pt x="183" y="6717"/>
                    <a:pt x="335" y="9848"/>
                    <a:pt x="517" y="12979"/>
                  </a:cubicBezTo>
                  <a:cubicBezTo>
                    <a:pt x="2493" y="11854"/>
                    <a:pt x="4256" y="10547"/>
                    <a:pt x="5837" y="9088"/>
                  </a:cubicBezTo>
                  <a:cubicBezTo>
                    <a:pt x="5290" y="5745"/>
                    <a:pt x="4590" y="2705"/>
                    <a:pt x="3861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40"/>
            <p:cNvSpPr/>
            <p:nvPr/>
          </p:nvSpPr>
          <p:spPr>
            <a:xfrm>
              <a:off x="12566023" y="6812410"/>
              <a:ext cx="171612" cy="360026"/>
            </a:xfrm>
            <a:custGeom>
              <a:avLst/>
              <a:gdLst/>
              <a:ahLst/>
              <a:cxnLst/>
              <a:rect l="l" t="t" r="r" b="b"/>
              <a:pathLst>
                <a:path w="6506" h="13649" extrusionOk="0">
                  <a:moveTo>
                    <a:pt x="5502" y="1"/>
                  </a:moveTo>
                  <a:cubicBezTo>
                    <a:pt x="3831" y="1369"/>
                    <a:pt x="2007" y="2493"/>
                    <a:pt x="1" y="3283"/>
                  </a:cubicBezTo>
                  <a:cubicBezTo>
                    <a:pt x="1" y="3496"/>
                    <a:pt x="31" y="3739"/>
                    <a:pt x="31" y="3983"/>
                  </a:cubicBezTo>
                  <a:cubicBezTo>
                    <a:pt x="183" y="7204"/>
                    <a:pt x="366" y="10426"/>
                    <a:pt x="578" y="13648"/>
                  </a:cubicBezTo>
                  <a:cubicBezTo>
                    <a:pt x="2645" y="12676"/>
                    <a:pt x="4621" y="11612"/>
                    <a:pt x="6506" y="10396"/>
                  </a:cubicBezTo>
                  <a:cubicBezTo>
                    <a:pt x="6354" y="6718"/>
                    <a:pt x="6019" y="3223"/>
                    <a:pt x="5502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40"/>
            <p:cNvSpPr/>
            <p:nvPr/>
          </p:nvSpPr>
          <p:spPr>
            <a:xfrm>
              <a:off x="12615745" y="7753691"/>
              <a:ext cx="55340" cy="117881"/>
            </a:xfrm>
            <a:custGeom>
              <a:avLst/>
              <a:gdLst/>
              <a:ahLst/>
              <a:cxnLst/>
              <a:rect l="l" t="t" r="r" b="b"/>
              <a:pathLst>
                <a:path w="2098" h="4469" extrusionOk="0">
                  <a:moveTo>
                    <a:pt x="2098" y="0"/>
                  </a:moveTo>
                  <a:cubicBezTo>
                    <a:pt x="1399" y="152"/>
                    <a:pt x="730" y="243"/>
                    <a:pt x="0" y="304"/>
                  </a:cubicBezTo>
                  <a:cubicBezTo>
                    <a:pt x="61" y="1672"/>
                    <a:pt x="122" y="3070"/>
                    <a:pt x="183" y="4468"/>
                  </a:cubicBezTo>
                  <a:lnTo>
                    <a:pt x="851" y="4468"/>
                  </a:lnTo>
                  <a:cubicBezTo>
                    <a:pt x="1307" y="2979"/>
                    <a:pt x="1703" y="1490"/>
                    <a:pt x="209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40"/>
            <p:cNvSpPr/>
            <p:nvPr/>
          </p:nvSpPr>
          <p:spPr>
            <a:xfrm>
              <a:off x="12202831" y="7653457"/>
              <a:ext cx="395293" cy="217298"/>
            </a:xfrm>
            <a:custGeom>
              <a:avLst/>
              <a:gdLst/>
              <a:ahLst/>
              <a:cxnLst/>
              <a:rect l="l" t="t" r="r" b="b"/>
              <a:pathLst>
                <a:path w="14986" h="8238" extrusionOk="0">
                  <a:moveTo>
                    <a:pt x="1" y="1"/>
                  </a:moveTo>
                  <a:lnTo>
                    <a:pt x="1" y="1"/>
                  </a:lnTo>
                  <a:cubicBezTo>
                    <a:pt x="6141" y="7326"/>
                    <a:pt x="14560" y="8207"/>
                    <a:pt x="14986" y="8238"/>
                  </a:cubicBezTo>
                  <a:cubicBezTo>
                    <a:pt x="14925" y="7052"/>
                    <a:pt x="14864" y="5867"/>
                    <a:pt x="14803" y="4682"/>
                  </a:cubicBezTo>
                  <a:cubicBezTo>
                    <a:pt x="14773" y="4682"/>
                    <a:pt x="14743" y="4712"/>
                    <a:pt x="14712" y="4742"/>
                  </a:cubicBezTo>
                  <a:cubicBezTo>
                    <a:pt x="13841" y="5017"/>
                    <a:pt x="12938" y="5140"/>
                    <a:pt x="12022" y="5140"/>
                  </a:cubicBezTo>
                  <a:cubicBezTo>
                    <a:pt x="7756" y="5140"/>
                    <a:pt x="3178" y="2477"/>
                    <a:pt x="1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40"/>
            <p:cNvSpPr/>
            <p:nvPr/>
          </p:nvSpPr>
          <p:spPr>
            <a:xfrm>
              <a:off x="12032855" y="7187630"/>
              <a:ext cx="559651" cy="582811"/>
            </a:xfrm>
            <a:custGeom>
              <a:avLst/>
              <a:gdLst/>
              <a:ahLst/>
              <a:cxnLst/>
              <a:rect l="l" t="t" r="r" b="b"/>
              <a:pathLst>
                <a:path w="21217" h="22095" extrusionOk="0">
                  <a:moveTo>
                    <a:pt x="1" y="1"/>
                  </a:moveTo>
                  <a:cubicBezTo>
                    <a:pt x="153" y="1095"/>
                    <a:pt x="274" y="2189"/>
                    <a:pt x="457" y="3344"/>
                  </a:cubicBezTo>
                  <a:cubicBezTo>
                    <a:pt x="1156" y="8390"/>
                    <a:pt x="2767" y="12311"/>
                    <a:pt x="4742" y="15351"/>
                  </a:cubicBezTo>
                  <a:cubicBezTo>
                    <a:pt x="8870" y="19217"/>
                    <a:pt x="13603" y="22095"/>
                    <a:pt x="18556" y="22095"/>
                  </a:cubicBezTo>
                  <a:cubicBezTo>
                    <a:pt x="19367" y="22095"/>
                    <a:pt x="20183" y="22018"/>
                    <a:pt x="21004" y="21855"/>
                  </a:cubicBezTo>
                  <a:cubicBezTo>
                    <a:pt x="21031" y="21846"/>
                    <a:pt x="21055" y="21843"/>
                    <a:pt x="21077" y="21843"/>
                  </a:cubicBezTo>
                  <a:cubicBezTo>
                    <a:pt x="21131" y="21843"/>
                    <a:pt x="21174" y="21864"/>
                    <a:pt x="21217" y="21886"/>
                  </a:cubicBezTo>
                  <a:cubicBezTo>
                    <a:pt x="21035" y="19089"/>
                    <a:pt x="20852" y="16293"/>
                    <a:pt x="20670" y="13496"/>
                  </a:cubicBezTo>
                  <a:cubicBezTo>
                    <a:pt x="20518" y="13466"/>
                    <a:pt x="20427" y="13284"/>
                    <a:pt x="20548" y="13162"/>
                  </a:cubicBezTo>
                  <a:cubicBezTo>
                    <a:pt x="12493" y="13132"/>
                    <a:pt x="5472" y="6445"/>
                    <a:pt x="1" y="1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40"/>
            <p:cNvSpPr/>
            <p:nvPr/>
          </p:nvSpPr>
          <p:spPr>
            <a:xfrm>
              <a:off x="12653412" y="6381877"/>
              <a:ext cx="242172" cy="395293"/>
            </a:xfrm>
            <a:custGeom>
              <a:avLst/>
              <a:gdLst/>
              <a:ahLst/>
              <a:cxnLst/>
              <a:rect l="l" t="t" r="r" b="b"/>
              <a:pathLst>
                <a:path w="9181" h="14986" extrusionOk="0">
                  <a:moveTo>
                    <a:pt x="3922" y="0"/>
                  </a:moveTo>
                  <a:cubicBezTo>
                    <a:pt x="3375" y="882"/>
                    <a:pt x="2828" y="1763"/>
                    <a:pt x="2220" y="2614"/>
                  </a:cubicBezTo>
                  <a:cubicBezTo>
                    <a:pt x="1612" y="3465"/>
                    <a:pt x="852" y="4681"/>
                    <a:pt x="1" y="5897"/>
                  </a:cubicBezTo>
                  <a:cubicBezTo>
                    <a:pt x="730" y="8602"/>
                    <a:pt x="1430" y="11642"/>
                    <a:pt x="1977" y="14985"/>
                  </a:cubicBezTo>
                  <a:cubicBezTo>
                    <a:pt x="4804" y="12432"/>
                    <a:pt x="7083" y="9393"/>
                    <a:pt x="9180" y="6110"/>
                  </a:cubicBezTo>
                  <a:cubicBezTo>
                    <a:pt x="7752" y="3587"/>
                    <a:pt x="6019" y="1459"/>
                    <a:pt x="3922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40"/>
            <p:cNvSpPr/>
            <p:nvPr/>
          </p:nvSpPr>
          <p:spPr>
            <a:xfrm>
              <a:off x="12582878" y="6320945"/>
              <a:ext cx="151539" cy="182822"/>
            </a:xfrm>
            <a:custGeom>
              <a:avLst/>
              <a:gdLst/>
              <a:ahLst/>
              <a:cxnLst/>
              <a:rect l="l" t="t" r="r" b="b"/>
              <a:pathLst>
                <a:path w="5745" h="6931" extrusionOk="0">
                  <a:moveTo>
                    <a:pt x="0" y="0"/>
                  </a:moveTo>
                  <a:lnTo>
                    <a:pt x="0" y="0"/>
                  </a:lnTo>
                  <a:cubicBezTo>
                    <a:pt x="730" y="1885"/>
                    <a:pt x="1520" y="4195"/>
                    <a:pt x="2310" y="6930"/>
                  </a:cubicBezTo>
                  <a:cubicBezTo>
                    <a:pt x="2675" y="6414"/>
                    <a:pt x="3009" y="5927"/>
                    <a:pt x="3253" y="5563"/>
                  </a:cubicBezTo>
                  <a:cubicBezTo>
                    <a:pt x="4134" y="4316"/>
                    <a:pt x="4955" y="3040"/>
                    <a:pt x="5745" y="1733"/>
                  </a:cubicBezTo>
                  <a:cubicBezTo>
                    <a:pt x="4043" y="730"/>
                    <a:pt x="2158" y="122"/>
                    <a:pt x="0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40"/>
            <p:cNvSpPr/>
            <p:nvPr/>
          </p:nvSpPr>
          <p:spPr>
            <a:xfrm>
              <a:off x="12676677" y="7177211"/>
              <a:ext cx="352008" cy="550050"/>
            </a:xfrm>
            <a:custGeom>
              <a:avLst/>
              <a:gdLst/>
              <a:ahLst/>
              <a:cxnLst/>
              <a:rect l="l" t="t" r="r" b="b"/>
              <a:pathLst>
                <a:path w="13345" h="20853" extrusionOk="0">
                  <a:moveTo>
                    <a:pt x="13344" y="1"/>
                  </a:moveTo>
                  <a:cubicBezTo>
                    <a:pt x="10426" y="4590"/>
                    <a:pt x="6475" y="9059"/>
                    <a:pt x="1672" y="11764"/>
                  </a:cubicBezTo>
                  <a:cubicBezTo>
                    <a:pt x="1307" y="14712"/>
                    <a:pt x="730" y="17752"/>
                    <a:pt x="0" y="20852"/>
                  </a:cubicBezTo>
                  <a:cubicBezTo>
                    <a:pt x="365" y="20791"/>
                    <a:pt x="700" y="20730"/>
                    <a:pt x="1034" y="20639"/>
                  </a:cubicBezTo>
                  <a:cubicBezTo>
                    <a:pt x="4377" y="19545"/>
                    <a:pt x="6991" y="17265"/>
                    <a:pt x="9332" y="14712"/>
                  </a:cubicBezTo>
                  <a:cubicBezTo>
                    <a:pt x="10335" y="13618"/>
                    <a:pt x="11368" y="12554"/>
                    <a:pt x="12402" y="11460"/>
                  </a:cubicBezTo>
                  <a:cubicBezTo>
                    <a:pt x="13010" y="8238"/>
                    <a:pt x="13344" y="4256"/>
                    <a:pt x="13344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40"/>
            <p:cNvSpPr/>
            <p:nvPr/>
          </p:nvSpPr>
          <p:spPr>
            <a:xfrm>
              <a:off x="12711152" y="6572691"/>
              <a:ext cx="290258" cy="513939"/>
            </a:xfrm>
            <a:custGeom>
              <a:avLst/>
              <a:gdLst/>
              <a:ahLst/>
              <a:cxnLst/>
              <a:rect l="l" t="t" r="r" b="b"/>
              <a:pathLst>
                <a:path w="11004" h="19484" extrusionOk="0">
                  <a:moveTo>
                    <a:pt x="7569" y="0"/>
                  </a:moveTo>
                  <a:cubicBezTo>
                    <a:pt x="5532" y="3374"/>
                    <a:pt x="3010" y="6627"/>
                    <a:pt x="0" y="9089"/>
                  </a:cubicBezTo>
                  <a:cubicBezTo>
                    <a:pt x="517" y="12311"/>
                    <a:pt x="852" y="15806"/>
                    <a:pt x="1004" y="19484"/>
                  </a:cubicBezTo>
                  <a:cubicBezTo>
                    <a:pt x="4742" y="17113"/>
                    <a:pt x="8086" y="14256"/>
                    <a:pt x="11004" y="10973"/>
                  </a:cubicBezTo>
                  <a:cubicBezTo>
                    <a:pt x="10274" y="7022"/>
                    <a:pt x="9150" y="3222"/>
                    <a:pt x="7569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40"/>
            <p:cNvSpPr/>
            <p:nvPr/>
          </p:nvSpPr>
          <p:spPr>
            <a:xfrm>
              <a:off x="12638192" y="7557258"/>
              <a:ext cx="347181" cy="314314"/>
            </a:xfrm>
            <a:custGeom>
              <a:avLst/>
              <a:gdLst/>
              <a:ahLst/>
              <a:cxnLst/>
              <a:rect l="l" t="t" r="r" b="b"/>
              <a:pathLst>
                <a:path w="13162" h="11916" extrusionOk="0">
                  <a:moveTo>
                    <a:pt x="13162" y="0"/>
                  </a:moveTo>
                  <a:lnTo>
                    <a:pt x="13162" y="0"/>
                  </a:lnTo>
                  <a:cubicBezTo>
                    <a:pt x="11885" y="1186"/>
                    <a:pt x="10609" y="2341"/>
                    <a:pt x="9332" y="3405"/>
                  </a:cubicBezTo>
                  <a:cubicBezTo>
                    <a:pt x="6809" y="5502"/>
                    <a:pt x="4256" y="6870"/>
                    <a:pt x="1216" y="7447"/>
                  </a:cubicBezTo>
                  <a:cubicBezTo>
                    <a:pt x="852" y="8937"/>
                    <a:pt x="456" y="10426"/>
                    <a:pt x="0" y="11915"/>
                  </a:cubicBezTo>
                  <a:cubicBezTo>
                    <a:pt x="3040" y="11763"/>
                    <a:pt x="9940" y="10335"/>
                    <a:pt x="13010" y="487"/>
                  </a:cubicBezTo>
                  <a:cubicBezTo>
                    <a:pt x="13071" y="335"/>
                    <a:pt x="13101" y="152"/>
                    <a:pt x="13162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40"/>
            <p:cNvSpPr/>
            <p:nvPr/>
          </p:nvSpPr>
          <p:spPr>
            <a:xfrm>
              <a:off x="12723972" y="6900616"/>
              <a:ext cx="303895" cy="554824"/>
            </a:xfrm>
            <a:custGeom>
              <a:avLst/>
              <a:gdLst/>
              <a:ahLst/>
              <a:cxnLst/>
              <a:rect l="l" t="t" r="r" b="b"/>
              <a:pathLst>
                <a:path w="11521" h="21034" extrusionOk="0">
                  <a:moveTo>
                    <a:pt x="10761" y="0"/>
                  </a:moveTo>
                  <a:cubicBezTo>
                    <a:pt x="7782" y="3192"/>
                    <a:pt x="4347" y="5927"/>
                    <a:pt x="578" y="8177"/>
                  </a:cubicBezTo>
                  <a:cubicBezTo>
                    <a:pt x="670" y="12250"/>
                    <a:pt x="518" y="16535"/>
                    <a:pt x="1" y="21034"/>
                  </a:cubicBezTo>
                  <a:cubicBezTo>
                    <a:pt x="1612" y="20031"/>
                    <a:pt x="3132" y="18906"/>
                    <a:pt x="4499" y="17508"/>
                  </a:cubicBezTo>
                  <a:cubicBezTo>
                    <a:pt x="7174" y="14833"/>
                    <a:pt x="9332" y="11824"/>
                    <a:pt x="11521" y="8815"/>
                  </a:cubicBezTo>
                  <a:cubicBezTo>
                    <a:pt x="11460" y="5897"/>
                    <a:pt x="11217" y="2918"/>
                    <a:pt x="10761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40"/>
            <p:cNvSpPr/>
            <p:nvPr/>
          </p:nvSpPr>
          <p:spPr>
            <a:xfrm>
              <a:off x="12555604" y="7195649"/>
              <a:ext cx="46530" cy="331170"/>
            </a:xfrm>
            <a:custGeom>
              <a:avLst/>
              <a:gdLst/>
              <a:ahLst/>
              <a:cxnLst/>
              <a:rect l="l" t="t" r="r" b="b"/>
              <a:pathLst>
                <a:path w="1764" h="12555" extrusionOk="0">
                  <a:moveTo>
                    <a:pt x="1" y="31"/>
                  </a:moveTo>
                  <a:cubicBezTo>
                    <a:pt x="1" y="92"/>
                    <a:pt x="1" y="122"/>
                    <a:pt x="1" y="153"/>
                  </a:cubicBezTo>
                  <a:lnTo>
                    <a:pt x="31" y="153"/>
                  </a:lnTo>
                  <a:cubicBezTo>
                    <a:pt x="60" y="158"/>
                    <a:pt x="85" y="167"/>
                    <a:pt x="107" y="177"/>
                  </a:cubicBezTo>
                  <a:lnTo>
                    <a:pt x="107" y="177"/>
                  </a:lnTo>
                  <a:cubicBezTo>
                    <a:pt x="66" y="140"/>
                    <a:pt x="30" y="90"/>
                    <a:pt x="1" y="31"/>
                  </a:cubicBezTo>
                  <a:close/>
                  <a:moveTo>
                    <a:pt x="107" y="177"/>
                  </a:moveTo>
                  <a:cubicBezTo>
                    <a:pt x="129" y="198"/>
                    <a:pt x="153" y="215"/>
                    <a:pt x="178" y="228"/>
                  </a:cubicBezTo>
                  <a:lnTo>
                    <a:pt x="178" y="228"/>
                  </a:lnTo>
                  <a:cubicBezTo>
                    <a:pt x="159" y="208"/>
                    <a:pt x="136" y="191"/>
                    <a:pt x="107" y="177"/>
                  </a:cubicBezTo>
                  <a:close/>
                  <a:moveTo>
                    <a:pt x="1004" y="1"/>
                  </a:moveTo>
                  <a:cubicBezTo>
                    <a:pt x="821" y="62"/>
                    <a:pt x="609" y="153"/>
                    <a:pt x="426" y="244"/>
                  </a:cubicBezTo>
                  <a:cubicBezTo>
                    <a:pt x="388" y="257"/>
                    <a:pt x="351" y="263"/>
                    <a:pt x="316" y="263"/>
                  </a:cubicBezTo>
                  <a:cubicBezTo>
                    <a:pt x="267" y="263"/>
                    <a:pt x="221" y="251"/>
                    <a:pt x="178" y="228"/>
                  </a:cubicBezTo>
                  <a:lnTo>
                    <a:pt x="178" y="228"/>
                  </a:lnTo>
                  <a:cubicBezTo>
                    <a:pt x="301" y="358"/>
                    <a:pt x="222" y="598"/>
                    <a:pt x="31" y="670"/>
                  </a:cubicBezTo>
                  <a:cubicBezTo>
                    <a:pt x="305" y="4560"/>
                    <a:pt x="548" y="8451"/>
                    <a:pt x="791" y="12341"/>
                  </a:cubicBezTo>
                  <a:cubicBezTo>
                    <a:pt x="882" y="12341"/>
                    <a:pt x="973" y="12372"/>
                    <a:pt x="1065" y="12372"/>
                  </a:cubicBezTo>
                  <a:cubicBezTo>
                    <a:pt x="1217" y="12372"/>
                    <a:pt x="1277" y="12463"/>
                    <a:pt x="1308" y="12554"/>
                  </a:cubicBezTo>
                  <a:lnTo>
                    <a:pt x="1764" y="12341"/>
                  </a:lnTo>
                  <a:cubicBezTo>
                    <a:pt x="1520" y="8238"/>
                    <a:pt x="1247" y="4104"/>
                    <a:pt x="100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40"/>
            <p:cNvSpPr/>
            <p:nvPr/>
          </p:nvSpPr>
          <p:spPr>
            <a:xfrm>
              <a:off x="12538775" y="6894207"/>
              <a:ext cx="42521" cy="293450"/>
            </a:xfrm>
            <a:custGeom>
              <a:avLst/>
              <a:gdLst/>
              <a:ahLst/>
              <a:cxnLst/>
              <a:rect l="l" t="t" r="r" b="b"/>
              <a:pathLst>
                <a:path w="1612" h="11125" extrusionOk="0">
                  <a:moveTo>
                    <a:pt x="0" y="0"/>
                  </a:moveTo>
                  <a:lnTo>
                    <a:pt x="0" y="0"/>
                  </a:lnTo>
                  <a:cubicBezTo>
                    <a:pt x="183" y="3708"/>
                    <a:pt x="396" y="7417"/>
                    <a:pt x="608" y="11125"/>
                  </a:cubicBezTo>
                  <a:cubicBezTo>
                    <a:pt x="639" y="11064"/>
                    <a:pt x="669" y="11003"/>
                    <a:pt x="760" y="10942"/>
                  </a:cubicBezTo>
                  <a:cubicBezTo>
                    <a:pt x="1064" y="10821"/>
                    <a:pt x="1307" y="10669"/>
                    <a:pt x="1611" y="10547"/>
                  </a:cubicBezTo>
                  <a:cubicBezTo>
                    <a:pt x="1399" y="7325"/>
                    <a:pt x="1216" y="4103"/>
                    <a:pt x="1064" y="882"/>
                  </a:cubicBezTo>
                  <a:cubicBezTo>
                    <a:pt x="1064" y="638"/>
                    <a:pt x="1034" y="395"/>
                    <a:pt x="1034" y="182"/>
                  </a:cubicBezTo>
                  <a:cubicBezTo>
                    <a:pt x="912" y="213"/>
                    <a:pt x="791" y="274"/>
                    <a:pt x="669" y="304"/>
                  </a:cubicBezTo>
                  <a:cubicBezTo>
                    <a:pt x="636" y="315"/>
                    <a:pt x="605" y="320"/>
                    <a:pt x="577" y="320"/>
                  </a:cubicBezTo>
                  <a:cubicBezTo>
                    <a:pt x="446" y="320"/>
                    <a:pt x="360" y="216"/>
                    <a:pt x="335" y="91"/>
                  </a:cubicBezTo>
                  <a:cubicBezTo>
                    <a:pt x="213" y="61"/>
                    <a:pt x="92" y="30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40"/>
            <p:cNvSpPr/>
            <p:nvPr/>
          </p:nvSpPr>
          <p:spPr>
            <a:xfrm>
              <a:off x="12512318" y="6321393"/>
              <a:ext cx="52940" cy="564821"/>
            </a:xfrm>
            <a:custGeom>
              <a:avLst/>
              <a:gdLst/>
              <a:ahLst/>
              <a:cxnLst/>
              <a:rect l="l" t="t" r="r" b="b"/>
              <a:pathLst>
                <a:path w="2007" h="21413" extrusionOk="0">
                  <a:moveTo>
                    <a:pt x="904" y="0"/>
                  </a:moveTo>
                  <a:cubicBezTo>
                    <a:pt x="868" y="0"/>
                    <a:pt x="831" y="4"/>
                    <a:pt x="791" y="14"/>
                  </a:cubicBezTo>
                  <a:cubicBezTo>
                    <a:pt x="517" y="14"/>
                    <a:pt x="244" y="44"/>
                    <a:pt x="0" y="74"/>
                  </a:cubicBezTo>
                  <a:cubicBezTo>
                    <a:pt x="61" y="3965"/>
                    <a:pt x="244" y="7886"/>
                    <a:pt x="487" y="11746"/>
                  </a:cubicBezTo>
                  <a:cubicBezTo>
                    <a:pt x="669" y="11959"/>
                    <a:pt x="821" y="12172"/>
                    <a:pt x="1034" y="12354"/>
                  </a:cubicBezTo>
                  <a:cubicBezTo>
                    <a:pt x="1223" y="12567"/>
                    <a:pt x="1044" y="12817"/>
                    <a:pt x="841" y="12817"/>
                  </a:cubicBezTo>
                  <a:cubicBezTo>
                    <a:pt x="783" y="12817"/>
                    <a:pt x="723" y="12797"/>
                    <a:pt x="669" y="12749"/>
                  </a:cubicBezTo>
                  <a:cubicBezTo>
                    <a:pt x="608" y="12689"/>
                    <a:pt x="578" y="12658"/>
                    <a:pt x="517" y="12597"/>
                  </a:cubicBezTo>
                  <a:lnTo>
                    <a:pt x="517" y="12597"/>
                  </a:lnTo>
                  <a:cubicBezTo>
                    <a:pt x="669" y="14999"/>
                    <a:pt x="791" y="17370"/>
                    <a:pt x="912" y="19740"/>
                  </a:cubicBezTo>
                  <a:cubicBezTo>
                    <a:pt x="912" y="20196"/>
                    <a:pt x="943" y="20652"/>
                    <a:pt x="973" y="21139"/>
                  </a:cubicBezTo>
                  <a:cubicBezTo>
                    <a:pt x="1155" y="21199"/>
                    <a:pt x="1307" y="21291"/>
                    <a:pt x="1490" y="21321"/>
                  </a:cubicBezTo>
                  <a:cubicBezTo>
                    <a:pt x="1520" y="21351"/>
                    <a:pt x="1551" y="21382"/>
                    <a:pt x="1581" y="21412"/>
                  </a:cubicBezTo>
                  <a:cubicBezTo>
                    <a:pt x="1733" y="21351"/>
                    <a:pt x="1854" y="21260"/>
                    <a:pt x="2006" y="21169"/>
                  </a:cubicBezTo>
                  <a:cubicBezTo>
                    <a:pt x="1824" y="18038"/>
                    <a:pt x="1672" y="14907"/>
                    <a:pt x="1490" y="11746"/>
                  </a:cubicBezTo>
                  <a:cubicBezTo>
                    <a:pt x="1307" y="11838"/>
                    <a:pt x="1125" y="11868"/>
                    <a:pt x="912" y="11898"/>
                  </a:cubicBezTo>
                  <a:cubicBezTo>
                    <a:pt x="891" y="11902"/>
                    <a:pt x="870" y="11904"/>
                    <a:pt x="851" y="11904"/>
                  </a:cubicBezTo>
                  <a:cubicBezTo>
                    <a:pt x="531" y="11904"/>
                    <a:pt x="417" y="11466"/>
                    <a:pt x="760" y="11351"/>
                  </a:cubicBezTo>
                  <a:cubicBezTo>
                    <a:pt x="1003" y="11260"/>
                    <a:pt x="1247" y="11108"/>
                    <a:pt x="1459" y="10956"/>
                  </a:cubicBezTo>
                  <a:cubicBezTo>
                    <a:pt x="1307" y="7309"/>
                    <a:pt x="1155" y="3661"/>
                    <a:pt x="1125" y="14"/>
                  </a:cubicBezTo>
                  <a:cubicBezTo>
                    <a:pt x="1044" y="14"/>
                    <a:pt x="976" y="0"/>
                    <a:pt x="904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40"/>
            <p:cNvSpPr/>
            <p:nvPr/>
          </p:nvSpPr>
          <p:spPr>
            <a:xfrm>
              <a:off x="12578051" y="7538002"/>
              <a:ext cx="42521" cy="333570"/>
            </a:xfrm>
            <a:custGeom>
              <a:avLst/>
              <a:gdLst/>
              <a:ahLst/>
              <a:cxnLst/>
              <a:rect l="l" t="t" r="r" b="b"/>
              <a:pathLst>
                <a:path w="1612" h="12646" extrusionOk="0">
                  <a:moveTo>
                    <a:pt x="943" y="1"/>
                  </a:moveTo>
                  <a:cubicBezTo>
                    <a:pt x="669" y="62"/>
                    <a:pt x="396" y="153"/>
                    <a:pt x="92" y="213"/>
                  </a:cubicBezTo>
                  <a:cubicBezTo>
                    <a:pt x="82" y="224"/>
                    <a:pt x="72" y="227"/>
                    <a:pt x="62" y="227"/>
                  </a:cubicBezTo>
                  <a:cubicBezTo>
                    <a:pt x="41" y="227"/>
                    <a:pt x="21" y="213"/>
                    <a:pt x="1" y="213"/>
                  </a:cubicBezTo>
                  <a:lnTo>
                    <a:pt x="1" y="213"/>
                  </a:lnTo>
                  <a:cubicBezTo>
                    <a:pt x="183" y="3010"/>
                    <a:pt x="366" y="5806"/>
                    <a:pt x="548" y="8603"/>
                  </a:cubicBezTo>
                  <a:cubicBezTo>
                    <a:pt x="700" y="8694"/>
                    <a:pt x="730" y="8907"/>
                    <a:pt x="578" y="9028"/>
                  </a:cubicBezTo>
                  <a:cubicBezTo>
                    <a:pt x="639" y="10244"/>
                    <a:pt x="700" y="11429"/>
                    <a:pt x="761" y="12615"/>
                  </a:cubicBezTo>
                  <a:lnTo>
                    <a:pt x="791" y="12615"/>
                  </a:lnTo>
                  <a:cubicBezTo>
                    <a:pt x="791" y="12615"/>
                    <a:pt x="1095" y="12645"/>
                    <a:pt x="1612" y="12645"/>
                  </a:cubicBezTo>
                  <a:cubicBezTo>
                    <a:pt x="1551" y="11247"/>
                    <a:pt x="1490" y="9849"/>
                    <a:pt x="1429" y="8481"/>
                  </a:cubicBezTo>
                  <a:lnTo>
                    <a:pt x="1156" y="8481"/>
                  </a:lnTo>
                  <a:cubicBezTo>
                    <a:pt x="1146" y="8483"/>
                    <a:pt x="1137" y="8483"/>
                    <a:pt x="1128" y="8483"/>
                  </a:cubicBezTo>
                  <a:cubicBezTo>
                    <a:pt x="962" y="8483"/>
                    <a:pt x="860" y="8232"/>
                    <a:pt x="1004" y="8116"/>
                  </a:cubicBezTo>
                  <a:cubicBezTo>
                    <a:pt x="1125" y="7995"/>
                    <a:pt x="1247" y="7934"/>
                    <a:pt x="1399" y="7843"/>
                  </a:cubicBezTo>
                  <a:cubicBezTo>
                    <a:pt x="1247" y="5229"/>
                    <a:pt x="1095" y="2615"/>
                    <a:pt x="943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40"/>
            <p:cNvSpPr/>
            <p:nvPr/>
          </p:nvSpPr>
          <p:spPr>
            <a:xfrm>
              <a:off x="12145117" y="6460455"/>
              <a:ext cx="393684" cy="433778"/>
            </a:xfrm>
            <a:custGeom>
              <a:avLst/>
              <a:gdLst/>
              <a:ahLst/>
              <a:cxnLst/>
              <a:rect l="l" t="t" r="r" b="b"/>
              <a:pathLst>
                <a:path w="14925" h="16445" extrusionOk="0">
                  <a:moveTo>
                    <a:pt x="608" y="0"/>
                  </a:moveTo>
                  <a:cubicBezTo>
                    <a:pt x="395" y="213"/>
                    <a:pt x="213" y="426"/>
                    <a:pt x="0" y="638"/>
                  </a:cubicBezTo>
                  <a:cubicBezTo>
                    <a:pt x="1733" y="3496"/>
                    <a:pt x="3739" y="6201"/>
                    <a:pt x="5958" y="8754"/>
                  </a:cubicBezTo>
                  <a:cubicBezTo>
                    <a:pt x="8085" y="11186"/>
                    <a:pt x="11520" y="15563"/>
                    <a:pt x="14924" y="16444"/>
                  </a:cubicBezTo>
                  <a:cubicBezTo>
                    <a:pt x="14924" y="16231"/>
                    <a:pt x="14894" y="16049"/>
                    <a:pt x="14894" y="15867"/>
                  </a:cubicBezTo>
                  <a:cubicBezTo>
                    <a:pt x="11733" y="14651"/>
                    <a:pt x="8632" y="10578"/>
                    <a:pt x="6505" y="8207"/>
                  </a:cubicBezTo>
                  <a:cubicBezTo>
                    <a:pt x="4256" y="5684"/>
                    <a:pt x="2341" y="2918"/>
                    <a:pt x="608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40"/>
            <p:cNvSpPr/>
            <p:nvPr/>
          </p:nvSpPr>
          <p:spPr>
            <a:xfrm>
              <a:off x="12537984" y="6878169"/>
              <a:ext cx="16038" cy="17647"/>
            </a:xfrm>
            <a:custGeom>
              <a:avLst/>
              <a:gdLst/>
              <a:ahLst/>
              <a:cxnLst/>
              <a:rect l="l" t="t" r="r" b="b"/>
              <a:pathLst>
                <a:path w="608" h="669" extrusionOk="0">
                  <a:moveTo>
                    <a:pt x="0" y="0"/>
                  </a:moveTo>
                  <a:cubicBezTo>
                    <a:pt x="0" y="213"/>
                    <a:pt x="30" y="395"/>
                    <a:pt x="30" y="608"/>
                  </a:cubicBezTo>
                  <a:cubicBezTo>
                    <a:pt x="122" y="638"/>
                    <a:pt x="243" y="669"/>
                    <a:pt x="334" y="669"/>
                  </a:cubicBezTo>
                  <a:cubicBezTo>
                    <a:pt x="334" y="578"/>
                    <a:pt x="365" y="456"/>
                    <a:pt x="486" y="395"/>
                  </a:cubicBezTo>
                  <a:cubicBezTo>
                    <a:pt x="517" y="365"/>
                    <a:pt x="547" y="335"/>
                    <a:pt x="608" y="304"/>
                  </a:cubicBezTo>
                  <a:cubicBezTo>
                    <a:pt x="578" y="274"/>
                    <a:pt x="547" y="213"/>
                    <a:pt x="486" y="213"/>
                  </a:cubicBezTo>
                  <a:cubicBezTo>
                    <a:pt x="334" y="183"/>
                    <a:pt x="152" y="91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40"/>
            <p:cNvSpPr/>
            <p:nvPr/>
          </p:nvSpPr>
          <p:spPr>
            <a:xfrm>
              <a:off x="12019217" y="6782762"/>
              <a:ext cx="537204" cy="431694"/>
            </a:xfrm>
            <a:custGeom>
              <a:avLst/>
              <a:gdLst/>
              <a:ahLst/>
              <a:cxnLst/>
              <a:rect l="l" t="t" r="r" b="b"/>
              <a:pathLst>
                <a:path w="20366" h="16366" extrusionOk="0">
                  <a:moveTo>
                    <a:pt x="123" y="0"/>
                  </a:moveTo>
                  <a:cubicBezTo>
                    <a:pt x="62" y="456"/>
                    <a:pt x="31" y="912"/>
                    <a:pt x="1" y="1398"/>
                  </a:cubicBezTo>
                  <a:cubicBezTo>
                    <a:pt x="5503" y="7964"/>
                    <a:pt x="11916" y="14772"/>
                    <a:pt x="20214" y="16353"/>
                  </a:cubicBezTo>
                  <a:cubicBezTo>
                    <a:pt x="20232" y="16362"/>
                    <a:pt x="20250" y="16365"/>
                    <a:pt x="20267" y="16365"/>
                  </a:cubicBezTo>
                  <a:cubicBezTo>
                    <a:pt x="20308" y="16365"/>
                    <a:pt x="20345" y="16344"/>
                    <a:pt x="20366" y="16323"/>
                  </a:cubicBezTo>
                  <a:lnTo>
                    <a:pt x="20336" y="15775"/>
                  </a:lnTo>
                  <a:cubicBezTo>
                    <a:pt x="11551" y="13921"/>
                    <a:pt x="5928" y="6535"/>
                    <a:pt x="123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40"/>
            <p:cNvSpPr/>
            <p:nvPr/>
          </p:nvSpPr>
          <p:spPr>
            <a:xfrm>
              <a:off x="12555604" y="7198867"/>
              <a:ext cx="8836" cy="14455"/>
            </a:xfrm>
            <a:custGeom>
              <a:avLst/>
              <a:gdLst/>
              <a:ahLst/>
              <a:cxnLst/>
              <a:rect l="l" t="t" r="r" b="b"/>
              <a:pathLst>
                <a:path w="335" h="548" extrusionOk="0">
                  <a:moveTo>
                    <a:pt x="1" y="0"/>
                  </a:moveTo>
                  <a:cubicBezTo>
                    <a:pt x="1" y="2"/>
                    <a:pt x="1" y="4"/>
                    <a:pt x="1" y="5"/>
                  </a:cubicBezTo>
                  <a:lnTo>
                    <a:pt x="1" y="5"/>
                  </a:lnTo>
                  <a:lnTo>
                    <a:pt x="1" y="0"/>
                  </a:lnTo>
                  <a:close/>
                  <a:moveTo>
                    <a:pt x="1" y="5"/>
                  </a:moveTo>
                  <a:lnTo>
                    <a:pt x="31" y="548"/>
                  </a:lnTo>
                  <a:cubicBezTo>
                    <a:pt x="274" y="456"/>
                    <a:pt x="335" y="92"/>
                    <a:pt x="31" y="31"/>
                  </a:cubicBezTo>
                  <a:cubicBezTo>
                    <a:pt x="31" y="31"/>
                    <a:pt x="4" y="31"/>
                    <a:pt x="1" y="5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40"/>
            <p:cNvSpPr/>
            <p:nvPr/>
          </p:nvSpPr>
          <p:spPr>
            <a:xfrm>
              <a:off x="12028054" y="7140335"/>
              <a:ext cx="549232" cy="394502"/>
            </a:xfrm>
            <a:custGeom>
              <a:avLst/>
              <a:gdLst/>
              <a:ahLst/>
              <a:cxnLst/>
              <a:rect l="l" t="t" r="r" b="b"/>
              <a:pathLst>
                <a:path w="20822" h="14956" extrusionOk="0">
                  <a:moveTo>
                    <a:pt x="0" y="1"/>
                  </a:moveTo>
                  <a:lnTo>
                    <a:pt x="0" y="1"/>
                  </a:lnTo>
                  <a:cubicBezTo>
                    <a:pt x="61" y="608"/>
                    <a:pt x="122" y="1186"/>
                    <a:pt x="183" y="1794"/>
                  </a:cubicBezTo>
                  <a:cubicBezTo>
                    <a:pt x="5654" y="8268"/>
                    <a:pt x="12675" y="14925"/>
                    <a:pt x="20730" y="14955"/>
                  </a:cubicBezTo>
                  <a:cubicBezTo>
                    <a:pt x="20761" y="14955"/>
                    <a:pt x="20761" y="14925"/>
                    <a:pt x="20791" y="14894"/>
                  </a:cubicBezTo>
                  <a:lnTo>
                    <a:pt x="20821" y="14894"/>
                  </a:lnTo>
                  <a:cubicBezTo>
                    <a:pt x="20821" y="14712"/>
                    <a:pt x="20821" y="14590"/>
                    <a:pt x="20791" y="14408"/>
                  </a:cubicBezTo>
                  <a:cubicBezTo>
                    <a:pt x="12250" y="13557"/>
                    <a:pt x="5532" y="6688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40"/>
            <p:cNvSpPr/>
            <p:nvPr/>
          </p:nvSpPr>
          <p:spPr>
            <a:xfrm>
              <a:off x="12576469" y="7520382"/>
              <a:ext cx="13637" cy="12028"/>
            </a:xfrm>
            <a:custGeom>
              <a:avLst/>
              <a:gdLst/>
              <a:ahLst/>
              <a:cxnLst/>
              <a:rect l="l" t="t" r="r" b="b"/>
              <a:pathLst>
                <a:path w="517" h="456" extrusionOk="0">
                  <a:moveTo>
                    <a:pt x="0" y="0"/>
                  </a:moveTo>
                  <a:cubicBezTo>
                    <a:pt x="0" y="152"/>
                    <a:pt x="30" y="304"/>
                    <a:pt x="30" y="456"/>
                  </a:cubicBezTo>
                  <a:cubicBezTo>
                    <a:pt x="182" y="395"/>
                    <a:pt x="334" y="334"/>
                    <a:pt x="517" y="243"/>
                  </a:cubicBezTo>
                  <a:cubicBezTo>
                    <a:pt x="486" y="152"/>
                    <a:pt x="426" y="61"/>
                    <a:pt x="274" y="61"/>
                  </a:cubicBezTo>
                  <a:cubicBezTo>
                    <a:pt x="182" y="61"/>
                    <a:pt x="91" y="30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40"/>
            <p:cNvSpPr/>
            <p:nvPr/>
          </p:nvSpPr>
          <p:spPr>
            <a:xfrm>
              <a:off x="12157937" y="7592525"/>
              <a:ext cx="435387" cy="196512"/>
            </a:xfrm>
            <a:custGeom>
              <a:avLst/>
              <a:gdLst/>
              <a:ahLst/>
              <a:cxnLst/>
              <a:rect l="l" t="t" r="r" b="b"/>
              <a:pathLst>
                <a:path w="16506" h="7450" extrusionOk="0">
                  <a:moveTo>
                    <a:pt x="0" y="1"/>
                  </a:moveTo>
                  <a:cubicBezTo>
                    <a:pt x="548" y="821"/>
                    <a:pt x="1095" y="1612"/>
                    <a:pt x="1703" y="2311"/>
                  </a:cubicBezTo>
                  <a:cubicBezTo>
                    <a:pt x="4880" y="4787"/>
                    <a:pt x="9478" y="7450"/>
                    <a:pt x="13734" y="7450"/>
                  </a:cubicBezTo>
                  <a:cubicBezTo>
                    <a:pt x="14649" y="7450"/>
                    <a:pt x="15548" y="7327"/>
                    <a:pt x="16414" y="7052"/>
                  </a:cubicBezTo>
                  <a:cubicBezTo>
                    <a:pt x="16445" y="7022"/>
                    <a:pt x="16475" y="6992"/>
                    <a:pt x="16505" y="6992"/>
                  </a:cubicBezTo>
                  <a:cubicBezTo>
                    <a:pt x="16475" y="6840"/>
                    <a:pt x="16475" y="6688"/>
                    <a:pt x="16475" y="6536"/>
                  </a:cubicBezTo>
                  <a:cubicBezTo>
                    <a:pt x="16432" y="6514"/>
                    <a:pt x="16389" y="6493"/>
                    <a:pt x="16335" y="6493"/>
                  </a:cubicBezTo>
                  <a:cubicBezTo>
                    <a:pt x="16313" y="6493"/>
                    <a:pt x="16289" y="6496"/>
                    <a:pt x="16262" y="6505"/>
                  </a:cubicBezTo>
                  <a:cubicBezTo>
                    <a:pt x="15441" y="6668"/>
                    <a:pt x="14625" y="6745"/>
                    <a:pt x="13814" y="6745"/>
                  </a:cubicBezTo>
                  <a:cubicBezTo>
                    <a:pt x="8861" y="6745"/>
                    <a:pt x="4128" y="3867"/>
                    <a:pt x="0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40"/>
            <p:cNvSpPr/>
            <p:nvPr/>
          </p:nvSpPr>
          <p:spPr>
            <a:xfrm>
              <a:off x="12592480" y="7764902"/>
              <a:ext cx="4853" cy="12055"/>
            </a:xfrm>
            <a:custGeom>
              <a:avLst/>
              <a:gdLst/>
              <a:ahLst/>
              <a:cxnLst/>
              <a:rect l="l" t="t" r="r" b="b"/>
              <a:pathLst>
                <a:path w="184" h="457" extrusionOk="0">
                  <a:moveTo>
                    <a:pt x="1" y="1"/>
                  </a:moveTo>
                  <a:lnTo>
                    <a:pt x="31" y="457"/>
                  </a:lnTo>
                  <a:cubicBezTo>
                    <a:pt x="183" y="305"/>
                    <a:pt x="153" y="92"/>
                    <a:pt x="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40"/>
            <p:cNvSpPr/>
            <p:nvPr/>
          </p:nvSpPr>
          <p:spPr>
            <a:xfrm>
              <a:off x="12316677" y="6357029"/>
              <a:ext cx="209279" cy="296668"/>
            </a:xfrm>
            <a:custGeom>
              <a:avLst/>
              <a:gdLst/>
              <a:ahLst/>
              <a:cxnLst/>
              <a:rect l="l" t="t" r="r" b="b"/>
              <a:pathLst>
                <a:path w="7934" h="11247" extrusionOk="0">
                  <a:moveTo>
                    <a:pt x="913" y="0"/>
                  </a:moveTo>
                  <a:cubicBezTo>
                    <a:pt x="609" y="91"/>
                    <a:pt x="305" y="182"/>
                    <a:pt x="1" y="304"/>
                  </a:cubicBezTo>
                  <a:cubicBezTo>
                    <a:pt x="1977" y="4377"/>
                    <a:pt x="4591" y="8116"/>
                    <a:pt x="7934" y="11246"/>
                  </a:cubicBezTo>
                  <a:cubicBezTo>
                    <a:pt x="7904" y="10973"/>
                    <a:pt x="7904" y="10669"/>
                    <a:pt x="7873" y="10395"/>
                  </a:cubicBezTo>
                  <a:cubicBezTo>
                    <a:pt x="4955" y="7234"/>
                    <a:pt x="2676" y="3739"/>
                    <a:pt x="913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40"/>
            <p:cNvSpPr/>
            <p:nvPr/>
          </p:nvSpPr>
          <p:spPr>
            <a:xfrm>
              <a:off x="12524347" y="6631223"/>
              <a:ext cx="20232" cy="28250"/>
            </a:xfrm>
            <a:custGeom>
              <a:avLst/>
              <a:gdLst/>
              <a:ahLst/>
              <a:cxnLst/>
              <a:rect l="l" t="t" r="r" b="b"/>
              <a:pathLst>
                <a:path w="767" h="1071" extrusionOk="0">
                  <a:moveTo>
                    <a:pt x="0" y="0"/>
                  </a:moveTo>
                  <a:cubicBezTo>
                    <a:pt x="31" y="274"/>
                    <a:pt x="61" y="578"/>
                    <a:pt x="61" y="851"/>
                  </a:cubicBezTo>
                  <a:cubicBezTo>
                    <a:pt x="122" y="882"/>
                    <a:pt x="152" y="943"/>
                    <a:pt x="213" y="1003"/>
                  </a:cubicBezTo>
                  <a:cubicBezTo>
                    <a:pt x="267" y="1051"/>
                    <a:pt x="327" y="1071"/>
                    <a:pt x="385" y="1071"/>
                  </a:cubicBezTo>
                  <a:cubicBezTo>
                    <a:pt x="588" y="1071"/>
                    <a:pt x="767" y="821"/>
                    <a:pt x="578" y="608"/>
                  </a:cubicBezTo>
                  <a:cubicBezTo>
                    <a:pt x="365" y="426"/>
                    <a:pt x="213" y="213"/>
                    <a:pt x="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40"/>
            <p:cNvSpPr/>
            <p:nvPr/>
          </p:nvSpPr>
          <p:spPr>
            <a:xfrm>
              <a:off x="12550803" y="6503741"/>
              <a:ext cx="102635" cy="127509"/>
            </a:xfrm>
            <a:custGeom>
              <a:avLst/>
              <a:gdLst/>
              <a:ahLst/>
              <a:cxnLst/>
              <a:rect l="l" t="t" r="r" b="b"/>
              <a:pathLst>
                <a:path w="3891" h="4834" extrusionOk="0">
                  <a:moveTo>
                    <a:pt x="3526" y="0"/>
                  </a:moveTo>
                  <a:cubicBezTo>
                    <a:pt x="2554" y="1429"/>
                    <a:pt x="1247" y="3162"/>
                    <a:pt x="0" y="4043"/>
                  </a:cubicBezTo>
                  <a:lnTo>
                    <a:pt x="31" y="4833"/>
                  </a:lnTo>
                  <a:cubicBezTo>
                    <a:pt x="1429" y="4317"/>
                    <a:pt x="2736" y="2827"/>
                    <a:pt x="3891" y="1277"/>
                  </a:cubicBezTo>
                  <a:cubicBezTo>
                    <a:pt x="3769" y="852"/>
                    <a:pt x="3648" y="396"/>
                    <a:pt x="3526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40"/>
            <p:cNvSpPr/>
            <p:nvPr/>
          </p:nvSpPr>
          <p:spPr>
            <a:xfrm>
              <a:off x="12643810" y="6366630"/>
              <a:ext cx="113054" cy="170794"/>
            </a:xfrm>
            <a:custGeom>
              <a:avLst/>
              <a:gdLst/>
              <a:ahLst/>
              <a:cxnLst/>
              <a:rect l="l" t="t" r="r" b="b"/>
              <a:pathLst>
                <a:path w="4286" h="6475" extrusionOk="0">
                  <a:moveTo>
                    <a:pt x="3435" y="1"/>
                  </a:moveTo>
                  <a:cubicBezTo>
                    <a:pt x="2645" y="1308"/>
                    <a:pt x="1824" y="2584"/>
                    <a:pt x="943" y="3831"/>
                  </a:cubicBezTo>
                  <a:cubicBezTo>
                    <a:pt x="699" y="4195"/>
                    <a:pt x="365" y="4682"/>
                    <a:pt x="0" y="5198"/>
                  </a:cubicBezTo>
                  <a:cubicBezTo>
                    <a:pt x="122" y="5594"/>
                    <a:pt x="243" y="6050"/>
                    <a:pt x="365" y="6475"/>
                  </a:cubicBezTo>
                  <a:cubicBezTo>
                    <a:pt x="1216" y="5259"/>
                    <a:pt x="1976" y="4043"/>
                    <a:pt x="2584" y="3192"/>
                  </a:cubicBezTo>
                  <a:cubicBezTo>
                    <a:pt x="3192" y="2341"/>
                    <a:pt x="3739" y="1460"/>
                    <a:pt x="4286" y="578"/>
                  </a:cubicBezTo>
                  <a:cubicBezTo>
                    <a:pt x="4012" y="366"/>
                    <a:pt x="3709" y="183"/>
                    <a:pt x="343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40"/>
            <p:cNvSpPr/>
            <p:nvPr/>
          </p:nvSpPr>
          <p:spPr>
            <a:xfrm>
              <a:off x="12523291" y="6610385"/>
              <a:ext cx="28329" cy="25006"/>
            </a:xfrm>
            <a:custGeom>
              <a:avLst/>
              <a:gdLst/>
              <a:ahLst/>
              <a:cxnLst/>
              <a:rect l="l" t="t" r="r" b="b"/>
              <a:pathLst>
                <a:path w="1074" h="948" extrusionOk="0">
                  <a:moveTo>
                    <a:pt x="1043" y="0"/>
                  </a:moveTo>
                  <a:cubicBezTo>
                    <a:pt x="800" y="152"/>
                    <a:pt x="587" y="274"/>
                    <a:pt x="344" y="365"/>
                  </a:cubicBezTo>
                  <a:cubicBezTo>
                    <a:pt x="1" y="508"/>
                    <a:pt x="116" y="948"/>
                    <a:pt x="435" y="948"/>
                  </a:cubicBezTo>
                  <a:cubicBezTo>
                    <a:pt x="454" y="948"/>
                    <a:pt x="475" y="946"/>
                    <a:pt x="496" y="942"/>
                  </a:cubicBezTo>
                  <a:cubicBezTo>
                    <a:pt x="709" y="912"/>
                    <a:pt x="891" y="851"/>
                    <a:pt x="1074" y="790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40"/>
            <p:cNvSpPr/>
            <p:nvPr/>
          </p:nvSpPr>
          <p:spPr>
            <a:xfrm>
              <a:off x="12564440" y="6777143"/>
              <a:ext cx="146738" cy="121890"/>
            </a:xfrm>
            <a:custGeom>
              <a:avLst/>
              <a:gdLst/>
              <a:ahLst/>
              <a:cxnLst/>
              <a:rect l="l" t="t" r="r" b="b"/>
              <a:pathLst>
                <a:path w="5563" h="4621" extrusionOk="0">
                  <a:moveTo>
                    <a:pt x="5350" y="0"/>
                  </a:moveTo>
                  <a:cubicBezTo>
                    <a:pt x="3769" y="1459"/>
                    <a:pt x="2006" y="2766"/>
                    <a:pt x="0" y="3891"/>
                  </a:cubicBezTo>
                  <a:cubicBezTo>
                    <a:pt x="30" y="4134"/>
                    <a:pt x="30" y="4377"/>
                    <a:pt x="61" y="4620"/>
                  </a:cubicBezTo>
                  <a:cubicBezTo>
                    <a:pt x="2067" y="3830"/>
                    <a:pt x="3891" y="2706"/>
                    <a:pt x="5562" y="1338"/>
                  </a:cubicBezTo>
                  <a:cubicBezTo>
                    <a:pt x="5502" y="882"/>
                    <a:pt x="5411" y="456"/>
                    <a:pt x="5350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40"/>
            <p:cNvSpPr/>
            <p:nvPr/>
          </p:nvSpPr>
          <p:spPr>
            <a:xfrm>
              <a:off x="12705534" y="6543017"/>
              <a:ext cx="205270" cy="269420"/>
            </a:xfrm>
            <a:custGeom>
              <a:avLst/>
              <a:gdLst/>
              <a:ahLst/>
              <a:cxnLst/>
              <a:rect l="l" t="t" r="r" b="b"/>
              <a:pathLst>
                <a:path w="7782" h="10214" extrusionOk="0">
                  <a:moveTo>
                    <a:pt x="7204" y="1"/>
                  </a:moveTo>
                  <a:cubicBezTo>
                    <a:pt x="5107" y="3284"/>
                    <a:pt x="2828" y="6323"/>
                    <a:pt x="1" y="8876"/>
                  </a:cubicBezTo>
                  <a:cubicBezTo>
                    <a:pt x="92" y="9332"/>
                    <a:pt x="153" y="9758"/>
                    <a:pt x="213" y="10214"/>
                  </a:cubicBezTo>
                  <a:cubicBezTo>
                    <a:pt x="3223" y="7752"/>
                    <a:pt x="5745" y="4499"/>
                    <a:pt x="7782" y="1125"/>
                  </a:cubicBezTo>
                  <a:cubicBezTo>
                    <a:pt x="7600" y="730"/>
                    <a:pt x="7387" y="366"/>
                    <a:pt x="720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40"/>
            <p:cNvSpPr/>
            <p:nvPr/>
          </p:nvSpPr>
          <p:spPr>
            <a:xfrm>
              <a:off x="12547585" y="6879752"/>
              <a:ext cx="18464" cy="22896"/>
            </a:xfrm>
            <a:custGeom>
              <a:avLst/>
              <a:gdLst/>
              <a:ahLst/>
              <a:cxnLst/>
              <a:rect l="l" t="t" r="r" b="b"/>
              <a:pathLst>
                <a:path w="700" h="868" extrusionOk="0">
                  <a:moveTo>
                    <a:pt x="669" y="1"/>
                  </a:moveTo>
                  <a:cubicBezTo>
                    <a:pt x="517" y="62"/>
                    <a:pt x="396" y="153"/>
                    <a:pt x="244" y="244"/>
                  </a:cubicBezTo>
                  <a:cubicBezTo>
                    <a:pt x="359" y="388"/>
                    <a:pt x="256" y="642"/>
                    <a:pt x="38" y="642"/>
                  </a:cubicBezTo>
                  <a:cubicBezTo>
                    <a:pt x="26" y="642"/>
                    <a:pt x="13" y="641"/>
                    <a:pt x="1" y="639"/>
                  </a:cubicBezTo>
                  <a:lnTo>
                    <a:pt x="1" y="639"/>
                  </a:lnTo>
                  <a:cubicBezTo>
                    <a:pt x="26" y="764"/>
                    <a:pt x="112" y="868"/>
                    <a:pt x="243" y="868"/>
                  </a:cubicBezTo>
                  <a:cubicBezTo>
                    <a:pt x="271" y="868"/>
                    <a:pt x="302" y="863"/>
                    <a:pt x="335" y="852"/>
                  </a:cubicBezTo>
                  <a:cubicBezTo>
                    <a:pt x="457" y="822"/>
                    <a:pt x="578" y="761"/>
                    <a:pt x="700" y="730"/>
                  </a:cubicBezTo>
                  <a:cubicBezTo>
                    <a:pt x="669" y="487"/>
                    <a:pt x="669" y="244"/>
                    <a:pt x="669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40"/>
            <p:cNvSpPr/>
            <p:nvPr/>
          </p:nvSpPr>
          <p:spPr>
            <a:xfrm>
              <a:off x="12546794" y="6886188"/>
              <a:ext cx="10287" cy="10498"/>
            </a:xfrm>
            <a:custGeom>
              <a:avLst/>
              <a:gdLst/>
              <a:ahLst/>
              <a:cxnLst/>
              <a:rect l="l" t="t" r="r" b="b"/>
              <a:pathLst>
                <a:path w="390" h="398" extrusionOk="0">
                  <a:moveTo>
                    <a:pt x="274" y="0"/>
                  </a:moveTo>
                  <a:cubicBezTo>
                    <a:pt x="244" y="31"/>
                    <a:pt x="183" y="61"/>
                    <a:pt x="152" y="91"/>
                  </a:cubicBezTo>
                  <a:cubicBezTo>
                    <a:pt x="31" y="152"/>
                    <a:pt x="0" y="274"/>
                    <a:pt x="31" y="395"/>
                  </a:cubicBezTo>
                  <a:cubicBezTo>
                    <a:pt x="43" y="397"/>
                    <a:pt x="56" y="398"/>
                    <a:pt x="68" y="398"/>
                  </a:cubicBezTo>
                  <a:cubicBezTo>
                    <a:pt x="286" y="398"/>
                    <a:pt x="389" y="144"/>
                    <a:pt x="274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40"/>
            <p:cNvSpPr/>
            <p:nvPr/>
          </p:nvSpPr>
          <p:spPr>
            <a:xfrm>
              <a:off x="12553995" y="7187630"/>
              <a:ext cx="1635" cy="8863"/>
            </a:xfrm>
            <a:custGeom>
              <a:avLst/>
              <a:gdLst/>
              <a:ahLst/>
              <a:cxnLst/>
              <a:rect l="l" t="t" r="r" b="b"/>
              <a:pathLst>
                <a:path w="62" h="336" extrusionOk="0">
                  <a:moveTo>
                    <a:pt x="31" y="1"/>
                  </a:moveTo>
                  <a:cubicBezTo>
                    <a:pt x="1" y="122"/>
                    <a:pt x="1" y="244"/>
                    <a:pt x="62" y="335"/>
                  </a:cubicBezTo>
                  <a:cubicBezTo>
                    <a:pt x="62" y="244"/>
                    <a:pt x="62" y="122"/>
                    <a:pt x="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40"/>
            <p:cNvSpPr/>
            <p:nvPr/>
          </p:nvSpPr>
          <p:spPr>
            <a:xfrm>
              <a:off x="12581269" y="7086631"/>
              <a:ext cx="157975" cy="109045"/>
            </a:xfrm>
            <a:custGeom>
              <a:avLst/>
              <a:gdLst/>
              <a:ahLst/>
              <a:cxnLst/>
              <a:rect l="l" t="t" r="r" b="b"/>
              <a:pathLst>
                <a:path w="5989" h="4134" extrusionOk="0">
                  <a:moveTo>
                    <a:pt x="5928" y="0"/>
                  </a:moveTo>
                  <a:cubicBezTo>
                    <a:pt x="4043" y="1216"/>
                    <a:pt x="2067" y="2280"/>
                    <a:pt x="0" y="3252"/>
                  </a:cubicBezTo>
                  <a:cubicBezTo>
                    <a:pt x="0" y="3526"/>
                    <a:pt x="31" y="3830"/>
                    <a:pt x="31" y="4134"/>
                  </a:cubicBezTo>
                  <a:cubicBezTo>
                    <a:pt x="2098" y="3252"/>
                    <a:pt x="4073" y="2249"/>
                    <a:pt x="5988" y="1125"/>
                  </a:cubicBezTo>
                  <a:cubicBezTo>
                    <a:pt x="5958" y="760"/>
                    <a:pt x="5958" y="395"/>
                    <a:pt x="5928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40"/>
            <p:cNvSpPr/>
            <p:nvPr/>
          </p:nvSpPr>
          <p:spPr>
            <a:xfrm>
              <a:off x="12737609" y="6862132"/>
              <a:ext cx="270211" cy="254174"/>
            </a:xfrm>
            <a:custGeom>
              <a:avLst/>
              <a:gdLst/>
              <a:ahLst/>
              <a:cxnLst/>
              <a:rect l="l" t="t" r="r" b="b"/>
              <a:pathLst>
                <a:path w="10244" h="9636" extrusionOk="0">
                  <a:moveTo>
                    <a:pt x="10001" y="0"/>
                  </a:moveTo>
                  <a:cubicBezTo>
                    <a:pt x="7083" y="3283"/>
                    <a:pt x="3739" y="6140"/>
                    <a:pt x="1" y="8511"/>
                  </a:cubicBezTo>
                  <a:cubicBezTo>
                    <a:pt x="31" y="8906"/>
                    <a:pt x="31" y="9271"/>
                    <a:pt x="61" y="9636"/>
                  </a:cubicBezTo>
                  <a:cubicBezTo>
                    <a:pt x="3830" y="7386"/>
                    <a:pt x="7265" y="4651"/>
                    <a:pt x="10244" y="1459"/>
                  </a:cubicBezTo>
                  <a:cubicBezTo>
                    <a:pt x="10153" y="973"/>
                    <a:pt x="10062" y="487"/>
                    <a:pt x="1000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40"/>
            <p:cNvSpPr/>
            <p:nvPr/>
          </p:nvSpPr>
          <p:spPr>
            <a:xfrm>
              <a:off x="12554813" y="7172410"/>
              <a:ext cx="27274" cy="30176"/>
            </a:xfrm>
            <a:custGeom>
              <a:avLst/>
              <a:gdLst/>
              <a:ahLst/>
              <a:cxnLst/>
              <a:rect l="l" t="t" r="r" b="b"/>
              <a:pathLst>
                <a:path w="1034" h="1144" extrusionOk="0">
                  <a:moveTo>
                    <a:pt x="1003" y="0"/>
                  </a:moveTo>
                  <a:cubicBezTo>
                    <a:pt x="699" y="122"/>
                    <a:pt x="456" y="274"/>
                    <a:pt x="152" y="395"/>
                  </a:cubicBezTo>
                  <a:cubicBezTo>
                    <a:pt x="92" y="456"/>
                    <a:pt x="31" y="517"/>
                    <a:pt x="0" y="578"/>
                  </a:cubicBezTo>
                  <a:cubicBezTo>
                    <a:pt x="31" y="699"/>
                    <a:pt x="31" y="791"/>
                    <a:pt x="31" y="912"/>
                  </a:cubicBezTo>
                  <a:cubicBezTo>
                    <a:pt x="103" y="1057"/>
                    <a:pt x="213" y="1144"/>
                    <a:pt x="346" y="1144"/>
                  </a:cubicBezTo>
                  <a:cubicBezTo>
                    <a:pt x="381" y="1144"/>
                    <a:pt x="418" y="1138"/>
                    <a:pt x="456" y="1125"/>
                  </a:cubicBezTo>
                  <a:cubicBezTo>
                    <a:pt x="669" y="1034"/>
                    <a:pt x="851" y="943"/>
                    <a:pt x="1034" y="882"/>
                  </a:cubicBezTo>
                  <a:cubicBezTo>
                    <a:pt x="1034" y="578"/>
                    <a:pt x="1003" y="274"/>
                    <a:pt x="1003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40"/>
            <p:cNvSpPr/>
            <p:nvPr/>
          </p:nvSpPr>
          <p:spPr>
            <a:xfrm>
              <a:off x="12571641" y="7534811"/>
              <a:ext cx="6436" cy="8836"/>
            </a:xfrm>
            <a:custGeom>
              <a:avLst/>
              <a:gdLst/>
              <a:ahLst/>
              <a:cxnLst/>
              <a:rect l="l" t="t" r="r" b="b"/>
              <a:pathLst>
                <a:path w="244" h="335" extrusionOk="0">
                  <a:moveTo>
                    <a:pt x="122" y="0"/>
                  </a:moveTo>
                  <a:cubicBezTo>
                    <a:pt x="1" y="122"/>
                    <a:pt x="92" y="304"/>
                    <a:pt x="244" y="334"/>
                  </a:cubicBezTo>
                  <a:cubicBezTo>
                    <a:pt x="244" y="243"/>
                    <a:pt x="244" y="122"/>
                    <a:pt x="213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40"/>
            <p:cNvSpPr/>
            <p:nvPr/>
          </p:nvSpPr>
          <p:spPr>
            <a:xfrm>
              <a:off x="12602107" y="7455414"/>
              <a:ext cx="121890" cy="82614"/>
            </a:xfrm>
            <a:custGeom>
              <a:avLst/>
              <a:gdLst/>
              <a:ahLst/>
              <a:cxnLst/>
              <a:rect l="l" t="t" r="r" b="b"/>
              <a:pathLst>
                <a:path w="4621" h="3132" extrusionOk="0">
                  <a:moveTo>
                    <a:pt x="4621" y="1"/>
                  </a:moveTo>
                  <a:cubicBezTo>
                    <a:pt x="3162" y="913"/>
                    <a:pt x="1581" y="1703"/>
                    <a:pt x="1" y="2493"/>
                  </a:cubicBezTo>
                  <a:cubicBezTo>
                    <a:pt x="1" y="2706"/>
                    <a:pt x="1" y="2919"/>
                    <a:pt x="31" y="3132"/>
                  </a:cubicBezTo>
                  <a:cubicBezTo>
                    <a:pt x="1581" y="2676"/>
                    <a:pt x="3071" y="2007"/>
                    <a:pt x="4499" y="1217"/>
                  </a:cubicBezTo>
                  <a:cubicBezTo>
                    <a:pt x="4560" y="791"/>
                    <a:pt x="4590" y="396"/>
                    <a:pt x="462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40"/>
            <p:cNvSpPr/>
            <p:nvPr/>
          </p:nvSpPr>
          <p:spPr>
            <a:xfrm>
              <a:off x="12720780" y="7133108"/>
              <a:ext cx="307905" cy="354408"/>
            </a:xfrm>
            <a:custGeom>
              <a:avLst/>
              <a:gdLst/>
              <a:ahLst/>
              <a:cxnLst/>
              <a:rect l="l" t="t" r="r" b="b"/>
              <a:pathLst>
                <a:path w="11673" h="13436" extrusionOk="0">
                  <a:moveTo>
                    <a:pt x="11642" y="1"/>
                  </a:moveTo>
                  <a:cubicBezTo>
                    <a:pt x="9453" y="3010"/>
                    <a:pt x="7295" y="6019"/>
                    <a:pt x="4620" y="8694"/>
                  </a:cubicBezTo>
                  <a:cubicBezTo>
                    <a:pt x="3253" y="10092"/>
                    <a:pt x="1733" y="11217"/>
                    <a:pt x="122" y="12220"/>
                  </a:cubicBezTo>
                  <a:cubicBezTo>
                    <a:pt x="91" y="12615"/>
                    <a:pt x="61" y="13010"/>
                    <a:pt x="0" y="13436"/>
                  </a:cubicBezTo>
                  <a:cubicBezTo>
                    <a:pt x="4803" y="10731"/>
                    <a:pt x="8754" y="6262"/>
                    <a:pt x="11672" y="1673"/>
                  </a:cubicBezTo>
                  <a:cubicBezTo>
                    <a:pt x="11672" y="1126"/>
                    <a:pt x="11672" y="548"/>
                    <a:pt x="1164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40"/>
            <p:cNvSpPr/>
            <p:nvPr/>
          </p:nvSpPr>
          <p:spPr>
            <a:xfrm>
              <a:off x="12577260" y="7521174"/>
              <a:ext cx="25665" cy="23265"/>
            </a:xfrm>
            <a:custGeom>
              <a:avLst/>
              <a:gdLst/>
              <a:ahLst/>
              <a:cxnLst/>
              <a:rect l="l" t="t" r="r" b="b"/>
              <a:pathLst>
                <a:path w="973" h="882" extrusionOk="0">
                  <a:moveTo>
                    <a:pt x="943" y="0"/>
                  </a:moveTo>
                  <a:cubicBezTo>
                    <a:pt x="791" y="61"/>
                    <a:pt x="639" y="152"/>
                    <a:pt x="487" y="213"/>
                  </a:cubicBezTo>
                  <a:cubicBezTo>
                    <a:pt x="517" y="365"/>
                    <a:pt x="456" y="517"/>
                    <a:pt x="244" y="548"/>
                  </a:cubicBezTo>
                  <a:cubicBezTo>
                    <a:pt x="183" y="548"/>
                    <a:pt x="92" y="517"/>
                    <a:pt x="0" y="517"/>
                  </a:cubicBezTo>
                  <a:cubicBezTo>
                    <a:pt x="31" y="639"/>
                    <a:pt x="31" y="730"/>
                    <a:pt x="31" y="851"/>
                  </a:cubicBezTo>
                  <a:cubicBezTo>
                    <a:pt x="61" y="851"/>
                    <a:pt x="92" y="882"/>
                    <a:pt x="122" y="882"/>
                  </a:cubicBezTo>
                  <a:cubicBezTo>
                    <a:pt x="396" y="791"/>
                    <a:pt x="699" y="700"/>
                    <a:pt x="973" y="639"/>
                  </a:cubicBezTo>
                  <a:cubicBezTo>
                    <a:pt x="943" y="426"/>
                    <a:pt x="943" y="213"/>
                    <a:pt x="943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40"/>
            <p:cNvSpPr/>
            <p:nvPr/>
          </p:nvSpPr>
          <p:spPr>
            <a:xfrm>
              <a:off x="12574860" y="7532384"/>
              <a:ext cx="2427" cy="2453"/>
            </a:xfrm>
            <a:custGeom>
              <a:avLst/>
              <a:gdLst/>
              <a:ahLst/>
              <a:cxnLst/>
              <a:rect l="l" t="t" r="r" b="b"/>
              <a:pathLst>
                <a:path w="92" h="93" extrusionOk="0">
                  <a:moveTo>
                    <a:pt x="91" y="1"/>
                  </a:moveTo>
                  <a:cubicBezTo>
                    <a:pt x="91" y="31"/>
                    <a:pt x="61" y="31"/>
                    <a:pt x="61" y="31"/>
                  </a:cubicBezTo>
                  <a:cubicBezTo>
                    <a:pt x="31" y="62"/>
                    <a:pt x="31" y="62"/>
                    <a:pt x="0" y="92"/>
                  </a:cubicBezTo>
                  <a:lnTo>
                    <a:pt x="91" y="92"/>
                  </a:lnTo>
                  <a:cubicBezTo>
                    <a:pt x="91" y="62"/>
                    <a:pt x="91" y="31"/>
                    <a:pt x="9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40"/>
            <p:cNvSpPr/>
            <p:nvPr/>
          </p:nvSpPr>
          <p:spPr>
            <a:xfrm>
              <a:off x="12577260" y="7526792"/>
              <a:ext cx="13637" cy="8836"/>
            </a:xfrm>
            <a:custGeom>
              <a:avLst/>
              <a:gdLst/>
              <a:ahLst/>
              <a:cxnLst/>
              <a:rect l="l" t="t" r="r" b="b"/>
              <a:pathLst>
                <a:path w="517" h="335" extrusionOk="0">
                  <a:moveTo>
                    <a:pt x="487" y="0"/>
                  </a:moveTo>
                  <a:lnTo>
                    <a:pt x="487" y="0"/>
                  </a:lnTo>
                  <a:cubicBezTo>
                    <a:pt x="335" y="91"/>
                    <a:pt x="152" y="152"/>
                    <a:pt x="0" y="213"/>
                  </a:cubicBezTo>
                  <a:cubicBezTo>
                    <a:pt x="0" y="243"/>
                    <a:pt x="0" y="274"/>
                    <a:pt x="0" y="304"/>
                  </a:cubicBezTo>
                  <a:cubicBezTo>
                    <a:pt x="92" y="304"/>
                    <a:pt x="183" y="335"/>
                    <a:pt x="244" y="335"/>
                  </a:cubicBezTo>
                  <a:cubicBezTo>
                    <a:pt x="456" y="304"/>
                    <a:pt x="517" y="152"/>
                    <a:pt x="48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40"/>
            <p:cNvSpPr/>
            <p:nvPr/>
          </p:nvSpPr>
          <p:spPr>
            <a:xfrm>
              <a:off x="12614927" y="7727235"/>
              <a:ext cx="61776" cy="34502"/>
            </a:xfrm>
            <a:custGeom>
              <a:avLst/>
              <a:gdLst/>
              <a:ahLst/>
              <a:cxnLst/>
              <a:rect l="l" t="t" r="r" b="b"/>
              <a:pathLst>
                <a:path w="2342" h="1308" extrusionOk="0">
                  <a:moveTo>
                    <a:pt x="2341" y="0"/>
                  </a:moveTo>
                  <a:lnTo>
                    <a:pt x="2341" y="0"/>
                  </a:lnTo>
                  <a:cubicBezTo>
                    <a:pt x="1521" y="152"/>
                    <a:pt x="700" y="243"/>
                    <a:pt x="1" y="669"/>
                  </a:cubicBezTo>
                  <a:cubicBezTo>
                    <a:pt x="1" y="882"/>
                    <a:pt x="31" y="1094"/>
                    <a:pt x="31" y="1307"/>
                  </a:cubicBezTo>
                  <a:cubicBezTo>
                    <a:pt x="761" y="1246"/>
                    <a:pt x="1430" y="1155"/>
                    <a:pt x="2129" y="1003"/>
                  </a:cubicBezTo>
                  <a:cubicBezTo>
                    <a:pt x="2189" y="669"/>
                    <a:pt x="2281" y="334"/>
                    <a:pt x="2341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40"/>
            <p:cNvSpPr/>
            <p:nvPr/>
          </p:nvSpPr>
          <p:spPr>
            <a:xfrm>
              <a:off x="12671058" y="7479471"/>
              <a:ext cx="332752" cy="274247"/>
            </a:xfrm>
            <a:custGeom>
              <a:avLst/>
              <a:gdLst/>
              <a:ahLst/>
              <a:cxnLst/>
              <a:rect l="l" t="t" r="r" b="b"/>
              <a:pathLst>
                <a:path w="12615" h="10397" extrusionOk="0">
                  <a:moveTo>
                    <a:pt x="12615" y="1"/>
                  </a:moveTo>
                  <a:cubicBezTo>
                    <a:pt x="11581" y="1095"/>
                    <a:pt x="10548" y="2159"/>
                    <a:pt x="9545" y="3253"/>
                  </a:cubicBezTo>
                  <a:cubicBezTo>
                    <a:pt x="7204" y="5806"/>
                    <a:pt x="4590" y="8086"/>
                    <a:pt x="1247" y="9180"/>
                  </a:cubicBezTo>
                  <a:cubicBezTo>
                    <a:pt x="913" y="9271"/>
                    <a:pt x="578" y="9363"/>
                    <a:pt x="213" y="9393"/>
                  </a:cubicBezTo>
                  <a:cubicBezTo>
                    <a:pt x="153" y="9727"/>
                    <a:pt x="61" y="10062"/>
                    <a:pt x="1" y="10396"/>
                  </a:cubicBezTo>
                  <a:cubicBezTo>
                    <a:pt x="3010" y="9819"/>
                    <a:pt x="5563" y="8451"/>
                    <a:pt x="8086" y="6354"/>
                  </a:cubicBezTo>
                  <a:cubicBezTo>
                    <a:pt x="9363" y="5290"/>
                    <a:pt x="10670" y="4135"/>
                    <a:pt x="11916" y="2949"/>
                  </a:cubicBezTo>
                  <a:cubicBezTo>
                    <a:pt x="12189" y="2037"/>
                    <a:pt x="12402" y="1065"/>
                    <a:pt x="1261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40"/>
            <p:cNvSpPr/>
            <p:nvPr/>
          </p:nvSpPr>
          <p:spPr>
            <a:xfrm>
              <a:off x="12600709" y="7744855"/>
              <a:ext cx="15062" cy="16934"/>
            </a:xfrm>
            <a:custGeom>
              <a:avLst/>
              <a:gdLst/>
              <a:ahLst/>
              <a:cxnLst/>
              <a:rect l="l" t="t" r="r" b="b"/>
              <a:pathLst>
                <a:path w="571" h="642" extrusionOk="0">
                  <a:moveTo>
                    <a:pt x="540" y="1"/>
                  </a:moveTo>
                  <a:cubicBezTo>
                    <a:pt x="388" y="92"/>
                    <a:pt x="266" y="153"/>
                    <a:pt x="145" y="274"/>
                  </a:cubicBezTo>
                  <a:cubicBezTo>
                    <a:pt x="1" y="390"/>
                    <a:pt x="103" y="641"/>
                    <a:pt x="269" y="641"/>
                  </a:cubicBezTo>
                  <a:cubicBezTo>
                    <a:pt x="278" y="641"/>
                    <a:pt x="287" y="641"/>
                    <a:pt x="297" y="639"/>
                  </a:cubicBezTo>
                  <a:lnTo>
                    <a:pt x="570" y="639"/>
                  </a:lnTo>
                  <a:lnTo>
                    <a:pt x="540" y="1"/>
                  </a:ln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5" name="Google Shape;445;p40"/>
          <p:cNvSpPr/>
          <p:nvPr/>
        </p:nvSpPr>
        <p:spPr>
          <a:xfrm>
            <a:off x="490225" y="449803"/>
            <a:ext cx="1170794" cy="679970"/>
          </a:xfrm>
          <a:custGeom>
            <a:avLst/>
            <a:gdLst/>
            <a:ahLst/>
            <a:cxnLst/>
            <a:rect l="l" t="t" r="r" b="b"/>
            <a:pathLst>
              <a:path w="61218" h="35554" extrusionOk="0">
                <a:moveTo>
                  <a:pt x="19770" y="1"/>
                </a:moveTo>
                <a:cubicBezTo>
                  <a:pt x="19565" y="1"/>
                  <a:pt x="19358" y="8"/>
                  <a:pt x="19150" y="22"/>
                </a:cubicBezTo>
                <a:cubicBezTo>
                  <a:pt x="14256" y="386"/>
                  <a:pt x="10578" y="4642"/>
                  <a:pt x="10913" y="9535"/>
                </a:cubicBezTo>
                <a:cubicBezTo>
                  <a:pt x="10913" y="9657"/>
                  <a:pt x="10943" y="9748"/>
                  <a:pt x="10943" y="9839"/>
                </a:cubicBezTo>
                <a:cubicBezTo>
                  <a:pt x="10424" y="9736"/>
                  <a:pt x="9904" y="9688"/>
                  <a:pt x="9366" y="9688"/>
                </a:cubicBezTo>
                <a:cubicBezTo>
                  <a:pt x="9116" y="9688"/>
                  <a:pt x="8862" y="9699"/>
                  <a:pt x="8602" y="9718"/>
                </a:cubicBezTo>
                <a:cubicBezTo>
                  <a:pt x="3709" y="10052"/>
                  <a:pt x="0" y="14308"/>
                  <a:pt x="365" y="19201"/>
                </a:cubicBezTo>
                <a:cubicBezTo>
                  <a:pt x="685" y="23917"/>
                  <a:pt x="4602" y="27490"/>
                  <a:pt x="9258" y="27490"/>
                </a:cubicBezTo>
                <a:cubicBezTo>
                  <a:pt x="9464" y="27490"/>
                  <a:pt x="9671" y="27483"/>
                  <a:pt x="9879" y="27469"/>
                </a:cubicBezTo>
                <a:cubicBezTo>
                  <a:pt x="10335" y="27438"/>
                  <a:pt x="10791" y="27378"/>
                  <a:pt x="11217" y="27256"/>
                </a:cubicBezTo>
                <a:cubicBezTo>
                  <a:pt x="12486" y="32103"/>
                  <a:pt x="16878" y="35554"/>
                  <a:pt x="21974" y="35554"/>
                </a:cubicBezTo>
                <a:cubicBezTo>
                  <a:pt x="22246" y="35554"/>
                  <a:pt x="22521" y="35544"/>
                  <a:pt x="22797" y="35524"/>
                </a:cubicBezTo>
                <a:cubicBezTo>
                  <a:pt x="26870" y="35250"/>
                  <a:pt x="30275" y="32818"/>
                  <a:pt x="31977" y="29445"/>
                </a:cubicBezTo>
                <a:cubicBezTo>
                  <a:pt x="33299" y="32348"/>
                  <a:pt x="36226" y="34328"/>
                  <a:pt x="39549" y="34328"/>
                </a:cubicBezTo>
                <a:cubicBezTo>
                  <a:pt x="39739" y="34328"/>
                  <a:pt x="39930" y="34321"/>
                  <a:pt x="40123" y="34308"/>
                </a:cubicBezTo>
                <a:cubicBezTo>
                  <a:pt x="43010" y="34095"/>
                  <a:pt x="45412" y="32454"/>
                  <a:pt x="46749" y="30113"/>
                </a:cubicBezTo>
                <a:cubicBezTo>
                  <a:pt x="48147" y="31001"/>
                  <a:pt x="49831" y="31507"/>
                  <a:pt x="51589" y="31507"/>
                </a:cubicBezTo>
                <a:cubicBezTo>
                  <a:pt x="51819" y="31507"/>
                  <a:pt x="52049" y="31499"/>
                  <a:pt x="52281" y="31481"/>
                </a:cubicBezTo>
                <a:cubicBezTo>
                  <a:pt x="57388" y="31116"/>
                  <a:pt x="61217" y="26709"/>
                  <a:pt x="60853" y="21633"/>
                </a:cubicBezTo>
                <a:cubicBezTo>
                  <a:pt x="60518" y="17013"/>
                  <a:pt x="56810" y="13426"/>
                  <a:pt x="52311" y="13092"/>
                </a:cubicBezTo>
                <a:cubicBezTo>
                  <a:pt x="52342" y="12666"/>
                  <a:pt x="52372" y="12241"/>
                  <a:pt x="52342" y="11815"/>
                </a:cubicBezTo>
                <a:cubicBezTo>
                  <a:pt x="52021" y="7445"/>
                  <a:pt x="48378" y="4137"/>
                  <a:pt x="44062" y="4137"/>
                </a:cubicBezTo>
                <a:cubicBezTo>
                  <a:pt x="43875" y="4137"/>
                  <a:pt x="43686" y="4143"/>
                  <a:pt x="43497" y="4155"/>
                </a:cubicBezTo>
                <a:cubicBezTo>
                  <a:pt x="41916" y="4277"/>
                  <a:pt x="40457" y="4855"/>
                  <a:pt x="39241" y="5736"/>
                </a:cubicBezTo>
                <a:cubicBezTo>
                  <a:pt x="37384" y="4316"/>
                  <a:pt x="35062" y="3485"/>
                  <a:pt x="32581" y="3485"/>
                </a:cubicBezTo>
                <a:cubicBezTo>
                  <a:pt x="32300" y="3485"/>
                  <a:pt x="32018" y="3496"/>
                  <a:pt x="31734" y="3517"/>
                </a:cubicBezTo>
                <a:cubicBezTo>
                  <a:pt x="30244" y="3608"/>
                  <a:pt x="28846" y="4003"/>
                  <a:pt x="27600" y="4611"/>
                </a:cubicBezTo>
                <a:cubicBezTo>
                  <a:pt x="26082" y="1834"/>
                  <a:pt x="23108" y="1"/>
                  <a:pt x="1977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6" name="Google Shape;446;p40"/>
          <p:cNvGrpSpPr/>
          <p:nvPr/>
        </p:nvGrpSpPr>
        <p:grpSpPr>
          <a:xfrm>
            <a:off x="-1208" y="3450866"/>
            <a:ext cx="9144294" cy="1692644"/>
            <a:chOff x="6554550" y="3707188"/>
            <a:chExt cx="7127831" cy="1637222"/>
          </a:xfrm>
        </p:grpSpPr>
        <p:sp>
          <p:nvSpPr>
            <p:cNvPr id="447" name="Google Shape;447;p40"/>
            <p:cNvSpPr/>
            <p:nvPr/>
          </p:nvSpPr>
          <p:spPr>
            <a:xfrm>
              <a:off x="6554550" y="3707188"/>
              <a:ext cx="7122500" cy="468875"/>
            </a:xfrm>
            <a:custGeom>
              <a:avLst/>
              <a:gdLst/>
              <a:ahLst/>
              <a:cxnLst/>
              <a:rect l="l" t="t" r="r" b="b"/>
              <a:pathLst>
                <a:path w="284900" h="18755" extrusionOk="0">
                  <a:moveTo>
                    <a:pt x="1" y="0"/>
                  </a:moveTo>
                  <a:lnTo>
                    <a:pt x="1" y="18754"/>
                  </a:lnTo>
                  <a:lnTo>
                    <a:pt x="284900" y="18754"/>
                  </a:lnTo>
                  <a:lnTo>
                    <a:pt x="284900" y="0"/>
                  </a:ln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40"/>
            <p:cNvSpPr/>
            <p:nvPr/>
          </p:nvSpPr>
          <p:spPr>
            <a:xfrm>
              <a:off x="6554550" y="4172238"/>
              <a:ext cx="7124025" cy="496225"/>
            </a:xfrm>
            <a:custGeom>
              <a:avLst/>
              <a:gdLst/>
              <a:ahLst/>
              <a:cxnLst/>
              <a:rect l="l" t="t" r="r" b="b"/>
              <a:pathLst>
                <a:path w="284961" h="19849" extrusionOk="0">
                  <a:moveTo>
                    <a:pt x="1" y="0"/>
                  </a:moveTo>
                  <a:lnTo>
                    <a:pt x="1" y="19849"/>
                  </a:lnTo>
                  <a:lnTo>
                    <a:pt x="284960" y="16475"/>
                  </a:lnTo>
                  <a:lnTo>
                    <a:pt x="284960" y="0"/>
                  </a:ln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40"/>
            <p:cNvSpPr/>
            <p:nvPr/>
          </p:nvSpPr>
          <p:spPr>
            <a:xfrm>
              <a:off x="6554556" y="4217140"/>
              <a:ext cx="7124025" cy="635279"/>
            </a:xfrm>
            <a:custGeom>
              <a:avLst/>
              <a:gdLst/>
              <a:ahLst/>
              <a:cxnLst/>
              <a:rect l="l" t="t" r="r" b="b"/>
              <a:pathLst>
                <a:path w="284961" h="6476" extrusionOk="0">
                  <a:moveTo>
                    <a:pt x="284960" y="1"/>
                  </a:moveTo>
                  <a:lnTo>
                    <a:pt x="1" y="3375"/>
                  </a:lnTo>
                  <a:lnTo>
                    <a:pt x="1" y="6475"/>
                  </a:lnTo>
                  <a:lnTo>
                    <a:pt x="284960" y="6475"/>
                  </a:lnTo>
                  <a:lnTo>
                    <a:pt x="284960" y="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40"/>
            <p:cNvSpPr/>
            <p:nvPr/>
          </p:nvSpPr>
          <p:spPr>
            <a:xfrm>
              <a:off x="6554556" y="4623505"/>
              <a:ext cx="7127825" cy="588345"/>
            </a:xfrm>
            <a:custGeom>
              <a:avLst/>
              <a:gdLst/>
              <a:ahLst/>
              <a:cxnLst/>
              <a:rect l="l" t="t" r="r" b="b"/>
              <a:pathLst>
                <a:path w="285113" h="18815" extrusionOk="0">
                  <a:moveTo>
                    <a:pt x="1" y="0"/>
                  </a:moveTo>
                  <a:lnTo>
                    <a:pt x="1" y="4711"/>
                  </a:lnTo>
                  <a:cubicBezTo>
                    <a:pt x="83923" y="10243"/>
                    <a:pt x="167876" y="10517"/>
                    <a:pt x="252467" y="16353"/>
                  </a:cubicBezTo>
                  <a:cubicBezTo>
                    <a:pt x="263380" y="17052"/>
                    <a:pt x="274261" y="17903"/>
                    <a:pt x="285112" y="18815"/>
                  </a:cubicBezTo>
                  <a:lnTo>
                    <a:pt x="285112" y="0"/>
                  </a:lnTo>
                  <a:close/>
                </a:path>
              </a:pathLst>
            </a:custGeom>
            <a:solidFill>
              <a:srgbClr val="B3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40"/>
            <p:cNvSpPr/>
            <p:nvPr/>
          </p:nvSpPr>
          <p:spPr>
            <a:xfrm>
              <a:off x="6554556" y="4761756"/>
              <a:ext cx="7127825" cy="582654"/>
            </a:xfrm>
            <a:custGeom>
              <a:avLst/>
              <a:gdLst/>
              <a:ahLst/>
              <a:cxnLst/>
              <a:rect l="l" t="t" r="r" b="b"/>
              <a:pathLst>
                <a:path w="285113" h="18633" extrusionOk="0">
                  <a:moveTo>
                    <a:pt x="1" y="0"/>
                  </a:moveTo>
                  <a:lnTo>
                    <a:pt x="1" y="18633"/>
                  </a:lnTo>
                  <a:lnTo>
                    <a:pt x="285112" y="18633"/>
                  </a:lnTo>
                  <a:lnTo>
                    <a:pt x="285112" y="14104"/>
                  </a:lnTo>
                  <a:cubicBezTo>
                    <a:pt x="274261" y="13192"/>
                    <a:pt x="263380" y="12341"/>
                    <a:pt x="252467" y="11642"/>
                  </a:cubicBezTo>
                  <a:cubicBezTo>
                    <a:pt x="167876" y="5806"/>
                    <a:pt x="83923" y="5532"/>
                    <a:pt x="1" y="0"/>
                  </a:cubicBezTo>
                  <a:close/>
                </a:path>
              </a:pathLst>
            </a:custGeom>
            <a:solidFill>
              <a:srgbClr val="C2B9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2" name="Google Shape;452;p40"/>
          <p:cNvGrpSpPr/>
          <p:nvPr/>
        </p:nvGrpSpPr>
        <p:grpSpPr>
          <a:xfrm>
            <a:off x="3572082" y="3023058"/>
            <a:ext cx="1999791" cy="956170"/>
            <a:chOff x="1313950" y="2027925"/>
            <a:chExt cx="6516100" cy="3115575"/>
          </a:xfrm>
        </p:grpSpPr>
        <p:sp>
          <p:nvSpPr>
            <p:cNvPr id="453" name="Google Shape;453;p40"/>
            <p:cNvSpPr/>
            <p:nvPr/>
          </p:nvSpPr>
          <p:spPr>
            <a:xfrm>
              <a:off x="6738075" y="4060625"/>
              <a:ext cx="1039550" cy="1050950"/>
            </a:xfrm>
            <a:custGeom>
              <a:avLst/>
              <a:gdLst/>
              <a:ahLst/>
              <a:cxnLst/>
              <a:rect l="l" t="t" r="r" b="b"/>
              <a:pathLst>
                <a:path w="41582" h="42038" extrusionOk="0">
                  <a:moveTo>
                    <a:pt x="41582" y="1"/>
                  </a:moveTo>
                  <a:lnTo>
                    <a:pt x="0" y="2311"/>
                  </a:lnTo>
                  <a:lnTo>
                    <a:pt x="3131" y="42038"/>
                  </a:lnTo>
                  <a:lnTo>
                    <a:pt x="39484" y="40944"/>
                  </a:lnTo>
                  <a:lnTo>
                    <a:pt x="41582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40"/>
            <p:cNvSpPr/>
            <p:nvPr/>
          </p:nvSpPr>
          <p:spPr>
            <a:xfrm>
              <a:off x="6437150" y="3809875"/>
              <a:ext cx="1351125" cy="1313100"/>
            </a:xfrm>
            <a:custGeom>
              <a:avLst/>
              <a:gdLst/>
              <a:ahLst/>
              <a:cxnLst/>
              <a:rect l="l" t="t" r="r" b="b"/>
              <a:pathLst>
                <a:path w="54045" h="52524" extrusionOk="0">
                  <a:moveTo>
                    <a:pt x="1520" y="0"/>
                  </a:moveTo>
                  <a:lnTo>
                    <a:pt x="1" y="52524"/>
                  </a:lnTo>
                  <a:lnTo>
                    <a:pt x="15168" y="52068"/>
                  </a:lnTo>
                  <a:lnTo>
                    <a:pt x="12037" y="12341"/>
                  </a:lnTo>
                  <a:lnTo>
                    <a:pt x="53619" y="10031"/>
                  </a:lnTo>
                  <a:lnTo>
                    <a:pt x="54044" y="1702"/>
                  </a:lnTo>
                  <a:lnTo>
                    <a:pt x="1520" y="0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40"/>
            <p:cNvSpPr/>
            <p:nvPr/>
          </p:nvSpPr>
          <p:spPr>
            <a:xfrm>
              <a:off x="6475150" y="3328100"/>
              <a:ext cx="1354900" cy="525100"/>
            </a:xfrm>
            <a:custGeom>
              <a:avLst/>
              <a:gdLst/>
              <a:ahLst/>
              <a:cxnLst/>
              <a:rect l="l" t="t" r="r" b="b"/>
              <a:pathLst>
                <a:path w="54196" h="21004" extrusionOk="0">
                  <a:moveTo>
                    <a:pt x="548" y="0"/>
                  </a:moveTo>
                  <a:lnTo>
                    <a:pt x="0" y="19271"/>
                  </a:lnTo>
                  <a:lnTo>
                    <a:pt x="54196" y="21004"/>
                  </a:lnTo>
                  <a:lnTo>
                    <a:pt x="54196" y="21004"/>
                  </a:lnTo>
                  <a:lnTo>
                    <a:pt x="47722" y="5137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40"/>
            <p:cNvSpPr/>
            <p:nvPr/>
          </p:nvSpPr>
          <p:spPr>
            <a:xfrm>
              <a:off x="6468300" y="3809875"/>
              <a:ext cx="1361750" cy="100325"/>
            </a:xfrm>
            <a:custGeom>
              <a:avLst/>
              <a:gdLst/>
              <a:ahLst/>
              <a:cxnLst/>
              <a:rect l="l" t="t" r="r" b="b"/>
              <a:pathLst>
                <a:path w="54470" h="4013" extrusionOk="0">
                  <a:moveTo>
                    <a:pt x="274" y="0"/>
                  </a:moveTo>
                  <a:lnTo>
                    <a:pt x="1" y="3435"/>
                  </a:lnTo>
                  <a:lnTo>
                    <a:pt x="53619" y="4012"/>
                  </a:lnTo>
                  <a:lnTo>
                    <a:pt x="54470" y="1733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0"/>
            <p:cNvSpPr/>
            <p:nvPr/>
          </p:nvSpPr>
          <p:spPr>
            <a:xfrm>
              <a:off x="2639200" y="2169275"/>
              <a:ext cx="3892200" cy="955950"/>
            </a:xfrm>
            <a:custGeom>
              <a:avLst/>
              <a:gdLst/>
              <a:ahLst/>
              <a:cxnLst/>
              <a:rect l="l" t="t" r="r" b="b"/>
              <a:pathLst>
                <a:path w="155688" h="38238" extrusionOk="0">
                  <a:moveTo>
                    <a:pt x="76051" y="0"/>
                  </a:moveTo>
                  <a:lnTo>
                    <a:pt x="1" y="25259"/>
                  </a:lnTo>
                  <a:lnTo>
                    <a:pt x="305" y="35806"/>
                  </a:lnTo>
                  <a:lnTo>
                    <a:pt x="155171" y="38238"/>
                  </a:lnTo>
                  <a:lnTo>
                    <a:pt x="155688" y="25259"/>
                  </a:lnTo>
                  <a:lnTo>
                    <a:pt x="76051" y="0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40"/>
            <p:cNvSpPr/>
            <p:nvPr/>
          </p:nvSpPr>
          <p:spPr>
            <a:xfrm>
              <a:off x="2812475" y="2277925"/>
              <a:ext cx="3559350" cy="705975"/>
            </a:xfrm>
            <a:custGeom>
              <a:avLst/>
              <a:gdLst/>
              <a:ahLst/>
              <a:cxnLst/>
              <a:rect l="l" t="t" r="r" b="b"/>
              <a:pathLst>
                <a:path w="142374" h="28239" extrusionOk="0">
                  <a:moveTo>
                    <a:pt x="69515" y="1"/>
                  </a:moveTo>
                  <a:lnTo>
                    <a:pt x="1277" y="20730"/>
                  </a:lnTo>
                  <a:lnTo>
                    <a:pt x="0" y="25776"/>
                  </a:lnTo>
                  <a:lnTo>
                    <a:pt x="142374" y="28238"/>
                  </a:lnTo>
                  <a:lnTo>
                    <a:pt x="142374" y="22676"/>
                  </a:lnTo>
                  <a:lnTo>
                    <a:pt x="69515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40"/>
            <p:cNvSpPr/>
            <p:nvPr/>
          </p:nvSpPr>
          <p:spPr>
            <a:xfrm>
              <a:off x="2646800" y="3064425"/>
              <a:ext cx="3871675" cy="2079075"/>
            </a:xfrm>
            <a:custGeom>
              <a:avLst/>
              <a:gdLst/>
              <a:ahLst/>
              <a:cxnLst/>
              <a:rect l="l" t="t" r="r" b="b"/>
              <a:pathLst>
                <a:path w="154867" h="83163" extrusionOk="0">
                  <a:moveTo>
                    <a:pt x="1" y="0"/>
                  </a:moveTo>
                  <a:lnTo>
                    <a:pt x="2372" y="83162"/>
                  </a:lnTo>
                  <a:lnTo>
                    <a:pt x="31795" y="82919"/>
                  </a:lnTo>
                  <a:cubicBezTo>
                    <a:pt x="27387" y="64044"/>
                    <a:pt x="18725" y="25411"/>
                    <a:pt x="18725" y="25411"/>
                  </a:cubicBezTo>
                  <a:lnTo>
                    <a:pt x="154138" y="20487"/>
                  </a:lnTo>
                  <a:lnTo>
                    <a:pt x="154867" y="24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40"/>
            <p:cNvSpPr/>
            <p:nvPr/>
          </p:nvSpPr>
          <p:spPr>
            <a:xfrm>
              <a:off x="3114900" y="3576575"/>
              <a:ext cx="3385350" cy="1560850"/>
            </a:xfrm>
            <a:custGeom>
              <a:avLst/>
              <a:gdLst/>
              <a:ahLst/>
              <a:cxnLst/>
              <a:rect l="l" t="t" r="r" b="b"/>
              <a:pathLst>
                <a:path w="135414" h="62434" extrusionOk="0">
                  <a:moveTo>
                    <a:pt x="135414" y="1"/>
                  </a:moveTo>
                  <a:lnTo>
                    <a:pt x="1" y="4925"/>
                  </a:lnTo>
                  <a:cubicBezTo>
                    <a:pt x="1" y="4925"/>
                    <a:pt x="8663" y="43558"/>
                    <a:pt x="13071" y="62433"/>
                  </a:cubicBezTo>
                  <a:lnTo>
                    <a:pt x="132921" y="61339"/>
                  </a:lnTo>
                  <a:lnTo>
                    <a:pt x="135414" y="1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0"/>
            <p:cNvSpPr/>
            <p:nvPr/>
          </p:nvSpPr>
          <p:spPr>
            <a:xfrm>
              <a:off x="3618700" y="3787075"/>
              <a:ext cx="1823775" cy="1345775"/>
            </a:xfrm>
            <a:custGeom>
              <a:avLst/>
              <a:gdLst/>
              <a:ahLst/>
              <a:cxnLst/>
              <a:rect l="l" t="t" r="r" b="b"/>
              <a:pathLst>
                <a:path w="72951" h="53831" extrusionOk="0">
                  <a:moveTo>
                    <a:pt x="72951" y="0"/>
                  </a:moveTo>
                  <a:lnTo>
                    <a:pt x="1" y="1064"/>
                  </a:lnTo>
                  <a:lnTo>
                    <a:pt x="5047" y="53162"/>
                  </a:lnTo>
                  <a:lnTo>
                    <a:pt x="8664" y="53162"/>
                  </a:lnTo>
                  <a:lnTo>
                    <a:pt x="66324" y="53831"/>
                  </a:lnTo>
                  <a:lnTo>
                    <a:pt x="70094" y="53831"/>
                  </a:lnTo>
                  <a:lnTo>
                    <a:pt x="72951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0"/>
            <p:cNvSpPr/>
            <p:nvPr/>
          </p:nvSpPr>
          <p:spPr>
            <a:xfrm>
              <a:off x="3756250" y="3931450"/>
              <a:ext cx="1567675" cy="807025"/>
            </a:xfrm>
            <a:custGeom>
              <a:avLst/>
              <a:gdLst/>
              <a:ahLst/>
              <a:cxnLst/>
              <a:rect l="l" t="t" r="r" b="b"/>
              <a:pathLst>
                <a:path w="62707" h="32281" extrusionOk="0">
                  <a:moveTo>
                    <a:pt x="62707" y="0"/>
                  </a:moveTo>
                  <a:lnTo>
                    <a:pt x="1" y="5077"/>
                  </a:lnTo>
                  <a:lnTo>
                    <a:pt x="3162" y="32281"/>
                  </a:lnTo>
                  <a:lnTo>
                    <a:pt x="60944" y="23071"/>
                  </a:lnTo>
                  <a:lnTo>
                    <a:pt x="62707" y="0"/>
                  </a:lnTo>
                  <a:close/>
                </a:path>
              </a:pathLst>
            </a:custGeom>
            <a:solidFill>
              <a:srgbClr val="F9A2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0"/>
            <p:cNvSpPr/>
            <p:nvPr/>
          </p:nvSpPr>
          <p:spPr>
            <a:xfrm>
              <a:off x="1355750" y="3830375"/>
              <a:ext cx="1325275" cy="1286525"/>
            </a:xfrm>
            <a:custGeom>
              <a:avLst/>
              <a:gdLst/>
              <a:ahLst/>
              <a:cxnLst/>
              <a:rect l="l" t="t" r="r" b="b"/>
              <a:pathLst>
                <a:path w="53011" h="51461" extrusionOk="0">
                  <a:moveTo>
                    <a:pt x="52524" y="1"/>
                  </a:moveTo>
                  <a:lnTo>
                    <a:pt x="1" y="1703"/>
                  </a:lnTo>
                  <a:lnTo>
                    <a:pt x="2523" y="51005"/>
                  </a:lnTo>
                  <a:lnTo>
                    <a:pt x="18542" y="51461"/>
                  </a:lnTo>
                  <a:lnTo>
                    <a:pt x="11338" y="14256"/>
                  </a:lnTo>
                  <a:lnTo>
                    <a:pt x="11338" y="14256"/>
                  </a:lnTo>
                  <a:lnTo>
                    <a:pt x="53011" y="17053"/>
                  </a:lnTo>
                  <a:lnTo>
                    <a:pt x="52524" y="1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0"/>
            <p:cNvSpPr/>
            <p:nvPr/>
          </p:nvSpPr>
          <p:spPr>
            <a:xfrm>
              <a:off x="1639200" y="4186775"/>
              <a:ext cx="1066900" cy="956725"/>
            </a:xfrm>
            <a:custGeom>
              <a:avLst/>
              <a:gdLst/>
              <a:ahLst/>
              <a:cxnLst/>
              <a:rect l="l" t="t" r="r" b="b"/>
              <a:pathLst>
                <a:path w="42676" h="38269" extrusionOk="0">
                  <a:moveTo>
                    <a:pt x="0" y="0"/>
                  </a:moveTo>
                  <a:lnTo>
                    <a:pt x="7204" y="37205"/>
                  </a:lnTo>
                  <a:lnTo>
                    <a:pt x="42676" y="38268"/>
                  </a:lnTo>
                  <a:lnTo>
                    <a:pt x="42676" y="38268"/>
                  </a:lnTo>
                  <a:lnTo>
                    <a:pt x="41673" y="27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0"/>
            <p:cNvSpPr/>
            <p:nvPr/>
          </p:nvSpPr>
          <p:spPr>
            <a:xfrm>
              <a:off x="1313950" y="3349375"/>
              <a:ext cx="1354925" cy="525100"/>
            </a:xfrm>
            <a:custGeom>
              <a:avLst/>
              <a:gdLst/>
              <a:ahLst/>
              <a:cxnLst/>
              <a:rect l="l" t="t" r="r" b="b"/>
              <a:pathLst>
                <a:path w="54197" h="21004" extrusionOk="0">
                  <a:moveTo>
                    <a:pt x="53649" y="0"/>
                  </a:moveTo>
                  <a:lnTo>
                    <a:pt x="6475" y="5137"/>
                  </a:lnTo>
                  <a:lnTo>
                    <a:pt x="1" y="21004"/>
                  </a:lnTo>
                  <a:lnTo>
                    <a:pt x="54196" y="19241"/>
                  </a:lnTo>
                  <a:lnTo>
                    <a:pt x="53649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0"/>
            <p:cNvSpPr/>
            <p:nvPr/>
          </p:nvSpPr>
          <p:spPr>
            <a:xfrm>
              <a:off x="2579175" y="2983875"/>
              <a:ext cx="3990975" cy="243950"/>
            </a:xfrm>
            <a:custGeom>
              <a:avLst/>
              <a:gdLst/>
              <a:ahLst/>
              <a:cxnLst/>
              <a:rect l="l" t="t" r="r" b="b"/>
              <a:pathLst>
                <a:path w="159639" h="9758" extrusionOk="0">
                  <a:moveTo>
                    <a:pt x="1" y="0"/>
                  </a:moveTo>
                  <a:lnTo>
                    <a:pt x="821" y="9757"/>
                  </a:lnTo>
                  <a:lnTo>
                    <a:pt x="159639" y="9757"/>
                  </a:lnTo>
                  <a:lnTo>
                    <a:pt x="159639" y="142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0"/>
            <p:cNvSpPr/>
            <p:nvPr/>
          </p:nvSpPr>
          <p:spPr>
            <a:xfrm>
              <a:off x="2599700" y="3227800"/>
              <a:ext cx="3970450" cy="76000"/>
            </a:xfrm>
            <a:custGeom>
              <a:avLst/>
              <a:gdLst/>
              <a:ahLst/>
              <a:cxnLst/>
              <a:rect l="l" t="t" r="r" b="b"/>
              <a:pathLst>
                <a:path w="158818" h="3040" extrusionOk="0">
                  <a:moveTo>
                    <a:pt x="0" y="0"/>
                  </a:moveTo>
                  <a:lnTo>
                    <a:pt x="1338" y="3040"/>
                  </a:lnTo>
                  <a:lnTo>
                    <a:pt x="157055" y="3040"/>
                  </a:lnTo>
                  <a:lnTo>
                    <a:pt x="158818" y="0"/>
                  </a:ln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0"/>
            <p:cNvSpPr/>
            <p:nvPr/>
          </p:nvSpPr>
          <p:spPr>
            <a:xfrm>
              <a:off x="2535875" y="2055275"/>
              <a:ext cx="4089000" cy="860225"/>
            </a:xfrm>
            <a:custGeom>
              <a:avLst/>
              <a:gdLst/>
              <a:ahLst/>
              <a:cxnLst/>
              <a:rect l="l" t="t" r="r" b="b"/>
              <a:pathLst>
                <a:path w="163560" h="34409" extrusionOk="0">
                  <a:moveTo>
                    <a:pt x="81734" y="1"/>
                  </a:moveTo>
                  <a:lnTo>
                    <a:pt x="0" y="26840"/>
                  </a:lnTo>
                  <a:lnTo>
                    <a:pt x="426" y="32828"/>
                  </a:lnTo>
                  <a:lnTo>
                    <a:pt x="80883" y="6262"/>
                  </a:lnTo>
                  <a:lnTo>
                    <a:pt x="163559" y="34409"/>
                  </a:lnTo>
                  <a:lnTo>
                    <a:pt x="163559" y="25685"/>
                  </a:lnTo>
                  <a:lnTo>
                    <a:pt x="81734" y="1"/>
                  </a:ln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0"/>
            <p:cNvSpPr/>
            <p:nvPr/>
          </p:nvSpPr>
          <p:spPr>
            <a:xfrm>
              <a:off x="2520675" y="2027925"/>
              <a:ext cx="4104200" cy="860225"/>
            </a:xfrm>
            <a:custGeom>
              <a:avLst/>
              <a:gdLst/>
              <a:ahLst/>
              <a:cxnLst/>
              <a:rect l="l" t="t" r="r" b="b"/>
              <a:pathLst>
                <a:path w="164168" h="34409" extrusionOk="0">
                  <a:moveTo>
                    <a:pt x="82342" y="1"/>
                  </a:moveTo>
                  <a:lnTo>
                    <a:pt x="0" y="26718"/>
                  </a:lnTo>
                  <a:lnTo>
                    <a:pt x="1034" y="32858"/>
                  </a:lnTo>
                  <a:lnTo>
                    <a:pt x="81491" y="6262"/>
                  </a:lnTo>
                  <a:lnTo>
                    <a:pt x="164167" y="34408"/>
                  </a:lnTo>
                  <a:lnTo>
                    <a:pt x="164167" y="25715"/>
                  </a:lnTo>
                  <a:lnTo>
                    <a:pt x="82342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0"/>
            <p:cNvSpPr/>
            <p:nvPr/>
          </p:nvSpPr>
          <p:spPr>
            <a:xfrm>
              <a:off x="5776800" y="3874450"/>
              <a:ext cx="336650" cy="114025"/>
            </a:xfrm>
            <a:custGeom>
              <a:avLst/>
              <a:gdLst/>
              <a:ahLst/>
              <a:cxnLst/>
              <a:rect l="l" t="t" r="r" b="b"/>
              <a:pathLst>
                <a:path w="13466" h="4561" extrusionOk="0">
                  <a:moveTo>
                    <a:pt x="1" y="1"/>
                  </a:moveTo>
                  <a:lnTo>
                    <a:pt x="1" y="4560"/>
                  </a:lnTo>
                  <a:lnTo>
                    <a:pt x="13466" y="4560"/>
                  </a:lnTo>
                  <a:lnTo>
                    <a:pt x="13466" y="1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40"/>
            <p:cNvSpPr/>
            <p:nvPr/>
          </p:nvSpPr>
          <p:spPr>
            <a:xfrm>
              <a:off x="3091350" y="3977050"/>
              <a:ext cx="337425" cy="114000"/>
            </a:xfrm>
            <a:custGeom>
              <a:avLst/>
              <a:gdLst/>
              <a:ahLst/>
              <a:cxnLst/>
              <a:rect l="l" t="t" r="r" b="b"/>
              <a:pathLst>
                <a:path w="13497" h="4560" extrusionOk="0">
                  <a:moveTo>
                    <a:pt x="0" y="0"/>
                  </a:moveTo>
                  <a:lnTo>
                    <a:pt x="0" y="4560"/>
                  </a:lnTo>
                  <a:lnTo>
                    <a:pt x="13496" y="4560"/>
                  </a:lnTo>
                  <a:lnTo>
                    <a:pt x="13496" y="0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40"/>
            <p:cNvSpPr/>
            <p:nvPr/>
          </p:nvSpPr>
          <p:spPr>
            <a:xfrm>
              <a:off x="6062525" y="4135850"/>
              <a:ext cx="337425" cy="114025"/>
            </a:xfrm>
            <a:custGeom>
              <a:avLst/>
              <a:gdLst/>
              <a:ahLst/>
              <a:cxnLst/>
              <a:rect l="l" t="t" r="r" b="b"/>
              <a:pathLst>
                <a:path w="13497" h="4561" extrusionOk="0">
                  <a:moveTo>
                    <a:pt x="1" y="1"/>
                  </a:moveTo>
                  <a:lnTo>
                    <a:pt x="1" y="4560"/>
                  </a:lnTo>
                  <a:lnTo>
                    <a:pt x="13496" y="4560"/>
                  </a:lnTo>
                  <a:lnTo>
                    <a:pt x="13496" y="1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0"/>
            <p:cNvSpPr/>
            <p:nvPr/>
          </p:nvSpPr>
          <p:spPr>
            <a:xfrm>
              <a:off x="7330800" y="4139650"/>
              <a:ext cx="337400" cy="114025"/>
            </a:xfrm>
            <a:custGeom>
              <a:avLst/>
              <a:gdLst/>
              <a:ahLst/>
              <a:cxnLst/>
              <a:rect l="l" t="t" r="r" b="b"/>
              <a:pathLst>
                <a:path w="13496" h="4561" extrusionOk="0">
                  <a:moveTo>
                    <a:pt x="0" y="1"/>
                  </a:moveTo>
                  <a:lnTo>
                    <a:pt x="0" y="4560"/>
                  </a:lnTo>
                  <a:lnTo>
                    <a:pt x="13496" y="4560"/>
                  </a:lnTo>
                  <a:lnTo>
                    <a:pt x="13496" y="1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0"/>
            <p:cNvSpPr/>
            <p:nvPr/>
          </p:nvSpPr>
          <p:spPr>
            <a:xfrm>
              <a:off x="5656750" y="4588750"/>
              <a:ext cx="336650" cy="114000"/>
            </a:xfrm>
            <a:custGeom>
              <a:avLst/>
              <a:gdLst/>
              <a:ahLst/>
              <a:cxnLst/>
              <a:rect l="l" t="t" r="r" b="b"/>
              <a:pathLst>
                <a:path w="13466" h="4560" extrusionOk="0">
                  <a:moveTo>
                    <a:pt x="0" y="1"/>
                  </a:moveTo>
                  <a:lnTo>
                    <a:pt x="0" y="4560"/>
                  </a:lnTo>
                  <a:lnTo>
                    <a:pt x="13466" y="4560"/>
                  </a:lnTo>
                  <a:lnTo>
                    <a:pt x="13466" y="1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0"/>
            <p:cNvSpPr/>
            <p:nvPr/>
          </p:nvSpPr>
          <p:spPr>
            <a:xfrm>
              <a:off x="2114875" y="4312925"/>
              <a:ext cx="337425" cy="114000"/>
            </a:xfrm>
            <a:custGeom>
              <a:avLst/>
              <a:gdLst/>
              <a:ahLst/>
              <a:cxnLst/>
              <a:rect l="l" t="t" r="r" b="b"/>
              <a:pathLst>
                <a:path w="13497" h="4560" extrusionOk="0">
                  <a:moveTo>
                    <a:pt x="1" y="0"/>
                  </a:moveTo>
                  <a:lnTo>
                    <a:pt x="1" y="4559"/>
                  </a:lnTo>
                  <a:lnTo>
                    <a:pt x="13497" y="4559"/>
                  </a:lnTo>
                  <a:lnTo>
                    <a:pt x="13497" y="0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0"/>
            <p:cNvSpPr/>
            <p:nvPr/>
          </p:nvSpPr>
          <p:spPr>
            <a:xfrm>
              <a:off x="5331500" y="2713350"/>
              <a:ext cx="336675" cy="114000"/>
            </a:xfrm>
            <a:custGeom>
              <a:avLst/>
              <a:gdLst/>
              <a:ahLst/>
              <a:cxnLst/>
              <a:rect l="l" t="t" r="r" b="b"/>
              <a:pathLst>
                <a:path w="13467" h="4560" extrusionOk="0">
                  <a:moveTo>
                    <a:pt x="1" y="0"/>
                  </a:moveTo>
                  <a:lnTo>
                    <a:pt x="1" y="4560"/>
                  </a:lnTo>
                  <a:lnTo>
                    <a:pt x="13466" y="4560"/>
                  </a:lnTo>
                  <a:lnTo>
                    <a:pt x="13466" y="0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0"/>
            <p:cNvSpPr/>
            <p:nvPr/>
          </p:nvSpPr>
          <p:spPr>
            <a:xfrm>
              <a:off x="3770700" y="2573525"/>
              <a:ext cx="337400" cy="114000"/>
            </a:xfrm>
            <a:custGeom>
              <a:avLst/>
              <a:gdLst/>
              <a:ahLst/>
              <a:cxnLst/>
              <a:rect l="l" t="t" r="r" b="b"/>
              <a:pathLst>
                <a:path w="13496" h="4560" extrusionOk="0">
                  <a:moveTo>
                    <a:pt x="0" y="1"/>
                  </a:moveTo>
                  <a:lnTo>
                    <a:pt x="0" y="4560"/>
                  </a:lnTo>
                  <a:lnTo>
                    <a:pt x="13496" y="4560"/>
                  </a:lnTo>
                  <a:lnTo>
                    <a:pt x="13496" y="1"/>
                  </a:ln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0"/>
            <p:cNvSpPr/>
            <p:nvPr/>
          </p:nvSpPr>
          <p:spPr>
            <a:xfrm>
              <a:off x="3560950" y="3746025"/>
              <a:ext cx="1938525" cy="1391400"/>
            </a:xfrm>
            <a:custGeom>
              <a:avLst/>
              <a:gdLst/>
              <a:ahLst/>
              <a:cxnLst/>
              <a:rect l="l" t="t" r="r" b="b"/>
              <a:pathLst>
                <a:path w="77541" h="55656" extrusionOk="0">
                  <a:moveTo>
                    <a:pt x="77540" y="1"/>
                  </a:moveTo>
                  <a:lnTo>
                    <a:pt x="1" y="1247"/>
                  </a:lnTo>
                  <a:lnTo>
                    <a:pt x="5381" y="54926"/>
                  </a:lnTo>
                  <a:lnTo>
                    <a:pt x="9211" y="54926"/>
                  </a:lnTo>
                  <a:lnTo>
                    <a:pt x="3466" y="3588"/>
                  </a:lnTo>
                  <a:lnTo>
                    <a:pt x="73954" y="2706"/>
                  </a:lnTo>
                  <a:lnTo>
                    <a:pt x="73954" y="2706"/>
                  </a:lnTo>
                  <a:lnTo>
                    <a:pt x="70519" y="55655"/>
                  </a:lnTo>
                  <a:lnTo>
                    <a:pt x="74501" y="55655"/>
                  </a:lnTo>
                  <a:lnTo>
                    <a:pt x="77540" y="1"/>
                  </a:ln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0"/>
            <p:cNvSpPr/>
            <p:nvPr/>
          </p:nvSpPr>
          <p:spPr>
            <a:xfrm>
              <a:off x="4445475" y="3801225"/>
              <a:ext cx="110125" cy="1322525"/>
            </a:xfrm>
            <a:custGeom>
              <a:avLst/>
              <a:gdLst/>
              <a:ahLst/>
              <a:cxnLst/>
              <a:rect l="l" t="t" r="r" b="b"/>
              <a:pathLst>
                <a:path w="4405" h="52901" extrusionOk="0">
                  <a:moveTo>
                    <a:pt x="4142" y="0"/>
                  </a:moveTo>
                  <a:lnTo>
                    <a:pt x="4142" y="0"/>
                  </a:lnTo>
                  <a:cubicBezTo>
                    <a:pt x="4139" y="0"/>
                    <a:pt x="4137" y="4"/>
                    <a:pt x="4134" y="12"/>
                  </a:cubicBezTo>
                  <a:cubicBezTo>
                    <a:pt x="4023" y="326"/>
                    <a:pt x="3570" y="431"/>
                    <a:pt x="3016" y="431"/>
                  </a:cubicBezTo>
                  <a:cubicBezTo>
                    <a:pt x="1909" y="431"/>
                    <a:pt x="396" y="12"/>
                    <a:pt x="396" y="12"/>
                  </a:cubicBezTo>
                  <a:lnTo>
                    <a:pt x="1" y="52718"/>
                  </a:lnTo>
                  <a:lnTo>
                    <a:pt x="2432" y="52900"/>
                  </a:lnTo>
                  <a:cubicBezTo>
                    <a:pt x="2432" y="52900"/>
                    <a:pt x="4405" y="0"/>
                    <a:pt x="4142" y="0"/>
                  </a:cubicBez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0"/>
            <p:cNvSpPr/>
            <p:nvPr/>
          </p:nvSpPr>
          <p:spPr>
            <a:xfrm>
              <a:off x="6518475" y="2882050"/>
              <a:ext cx="106400" cy="137550"/>
            </a:xfrm>
            <a:custGeom>
              <a:avLst/>
              <a:gdLst/>
              <a:ahLst/>
              <a:cxnLst/>
              <a:rect l="l" t="t" r="r" b="b"/>
              <a:pathLst>
                <a:path w="4256" h="5502" extrusionOk="0">
                  <a:moveTo>
                    <a:pt x="395" y="0"/>
                  </a:moveTo>
                  <a:lnTo>
                    <a:pt x="0" y="5502"/>
                  </a:lnTo>
                  <a:lnTo>
                    <a:pt x="4255" y="1338"/>
                  </a:lnTo>
                  <a:lnTo>
                    <a:pt x="395" y="0"/>
                  </a:ln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0"/>
            <p:cNvSpPr/>
            <p:nvPr/>
          </p:nvSpPr>
          <p:spPr>
            <a:xfrm>
              <a:off x="2546500" y="2845575"/>
              <a:ext cx="98825" cy="139075"/>
            </a:xfrm>
            <a:custGeom>
              <a:avLst/>
              <a:gdLst/>
              <a:ahLst/>
              <a:cxnLst/>
              <a:rect l="l" t="t" r="r" b="b"/>
              <a:pathLst>
                <a:path w="3953" h="5563" extrusionOk="0">
                  <a:moveTo>
                    <a:pt x="3739" y="0"/>
                  </a:moveTo>
                  <a:lnTo>
                    <a:pt x="1" y="1216"/>
                  </a:lnTo>
                  <a:lnTo>
                    <a:pt x="3952" y="5563"/>
                  </a:lnTo>
                  <a:lnTo>
                    <a:pt x="3739" y="0"/>
                  </a:ln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0"/>
            <p:cNvSpPr/>
            <p:nvPr/>
          </p:nvSpPr>
          <p:spPr>
            <a:xfrm>
              <a:off x="4265375" y="2362275"/>
              <a:ext cx="636050" cy="598050"/>
            </a:xfrm>
            <a:custGeom>
              <a:avLst/>
              <a:gdLst/>
              <a:ahLst/>
              <a:cxnLst/>
              <a:rect l="l" t="t" r="r" b="b"/>
              <a:pathLst>
                <a:path w="25442" h="23922" extrusionOk="0">
                  <a:moveTo>
                    <a:pt x="12098" y="1"/>
                  </a:moveTo>
                  <a:cubicBezTo>
                    <a:pt x="5290" y="1"/>
                    <a:pt x="1" y="5837"/>
                    <a:pt x="1" y="11946"/>
                  </a:cubicBezTo>
                  <a:cubicBezTo>
                    <a:pt x="1" y="19667"/>
                    <a:pt x="6688" y="23922"/>
                    <a:pt x="13527" y="23922"/>
                  </a:cubicBezTo>
                  <a:cubicBezTo>
                    <a:pt x="20335" y="23922"/>
                    <a:pt x="25442" y="17235"/>
                    <a:pt x="25442" y="11095"/>
                  </a:cubicBezTo>
                  <a:cubicBezTo>
                    <a:pt x="25442" y="4985"/>
                    <a:pt x="18907" y="1"/>
                    <a:pt x="12098" y="1"/>
                  </a:cubicBezTo>
                  <a:close/>
                </a:path>
              </a:pathLst>
            </a:custGeom>
            <a:solidFill>
              <a:srgbClr val="FFB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40"/>
            <p:cNvSpPr/>
            <p:nvPr/>
          </p:nvSpPr>
          <p:spPr>
            <a:xfrm>
              <a:off x="4247150" y="2353150"/>
              <a:ext cx="636050" cy="598075"/>
            </a:xfrm>
            <a:custGeom>
              <a:avLst/>
              <a:gdLst/>
              <a:ahLst/>
              <a:cxnLst/>
              <a:rect l="l" t="t" r="r" b="b"/>
              <a:pathLst>
                <a:path w="25442" h="23923" extrusionOk="0">
                  <a:moveTo>
                    <a:pt x="12098" y="1"/>
                  </a:moveTo>
                  <a:cubicBezTo>
                    <a:pt x="5289" y="1"/>
                    <a:pt x="0" y="5837"/>
                    <a:pt x="0" y="11946"/>
                  </a:cubicBezTo>
                  <a:cubicBezTo>
                    <a:pt x="0" y="19697"/>
                    <a:pt x="6718" y="23922"/>
                    <a:pt x="13526" y="23922"/>
                  </a:cubicBezTo>
                  <a:cubicBezTo>
                    <a:pt x="20335" y="23922"/>
                    <a:pt x="25441" y="17235"/>
                    <a:pt x="25441" y="11095"/>
                  </a:cubicBezTo>
                  <a:cubicBezTo>
                    <a:pt x="25441" y="4986"/>
                    <a:pt x="18906" y="1"/>
                    <a:pt x="12098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40"/>
            <p:cNvSpPr/>
            <p:nvPr/>
          </p:nvSpPr>
          <p:spPr>
            <a:xfrm>
              <a:off x="4331500" y="2385825"/>
              <a:ext cx="516750" cy="322225"/>
            </a:xfrm>
            <a:custGeom>
              <a:avLst/>
              <a:gdLst/>
              <a:ahLst/>
              <a:cxnLst/>
              <a:rect l="l" t="t" r="r" b="b"/>
              <a:pathLst>
                <a:path w="20670" h="12889" extrusionOk="0">
                  <a:moveTo>
                    <a:pt x="8785" y="1"/>
                  </a:moveTo>
                  <a:cubicBezTo>
                    <a:pt x="5107" y="1"/>
                    <a:pt x="1945" y="1885"/>
                    <a:pt x="0" y="4591"/>
                  </a:cubicBezTo>
                  <a:cubicBezTo>
                    <a:pt x="6626" y="7691"/>
                    <a:pt x="13313" y="10670"/>
                    <a:pt x="20244" y="12889"/>
                  </a:cubicBezTo>
                  <a:cubicBezTo>
                    <a:pt x="20517" y="11916"/>
                    <a:pt x="20669" y="10882"/>
                    <a:pt x="20669" y="9879"/>
                  </a:cubicBezTo>
                  <a:cubicBezTo>
                    <a:pt x="20669" y="4408"/>
                    <a:pt x="14864" y="1"/>
                    <a:pt x="8785" y="1"/>
                  </a:cubicBezTo>
                  <a:close/>
                </a:path>
              </a:pathLst>
            </a:custGeom>
            <a:solidFill>
              <a:srgbClr val="E6E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0"/>
            <p:cNvSpPr/>
            <p:nvPr/>
          </p:nvSpPr>
          <p:spPr>
            <a:xfrm>
              <a:off x="4281350" y="2500575"/>
              <a:ext cx="556250" cy="417975"/>
            </a:xfrm>
            <a:custGeom>
              <a:avLst/>
              <a:gdLst/>
              <a:ahLst/>
              <a:cxnLst/>
              <a:rect l="l" t="t" r="r" b="b"/>
              <a:pathLst>
                <a:path w="22250" h="16719" extrusionOk="0">
                  <a:moveTo>
                    <a:pt x="2006" y="1"/>
                  </a:moveTo>
                  <a:cubicBezTo>
                    <a:pt x="760" y="1794"/>
                    <a:pt x="0" y="3891"/>
                    <a:pt x="0" y="6049"/>
                  </a:cubicBezTo>
                  <a:cubicBezTo>
                    <a:pt x="0" y="12949"/>
                    <a:pt x="5988" y="16718"/>
                    <a:pt x="12067" y="16718"/>
                  </a:cubicBezTo>
                  <a:cubicBezTo>
                    <a:pt x="17022" y="16718"/>
                    <a:pt x="20973" y="12736"/>
                    <a:pt x="22250" y="8299"/>
                  </a:cubicBezTo>
                  <a:cubicBezTo>
                    <a:pt x="15319" y="6080"/>
                    <a:pt x="8632" y="3101"/>
                    <a:pt x="20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0"/>
            <p:cNvSpPr/>
            <p:nvPr/>
          </p:nvSpPr>
          <p:spPr>
            <a:xfrm>
              <a:off x="4525275" y="2515775"/>
              <a:ext cx="79800" cy="160350"/>
            </a:xfrm>
            <a:custGeom>
              <a:avLst/>
              <a:gdLst/>
              <a:ahLst/>
              <a:cxnLst/>
              <a:rect l="l" t="t" r="r" b="b"/>
              <a:pathLst>
                <a:path w="3192" h="6414" extrusionOk="0">
                  <a:moveTo>
                    <a:pt x="1550" y="1"/>
                  </a:moveTo>
                  <a:lnTo>
                    <a:pt x="0" y="2189"/>
                  </a:lnTo>
                  <a:lnTo>
                    <a:pt x="1246" y="2189"/>
                  </a:lnTo>
                  <a:lnTo>
                    <a:pt x="1246" y="6414"/>
                  </a:lnTo>
                  <a:lnTo>
                    <a:pt x="2128" y="6414"/>
                  </a:lnTo>
                  <a:lnTo>
                    <a:pt x="1854" y="1885"/>
                  </a:lnTo>
                  <a:lnTo>
                    <a:pt x="3192" y="1885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rgbClr val="645C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0"/>
            <p:cNvSpPr/>
            <p:nvPr/>
          </p:nvSpPr>
          <p:spPr>
            <a:xfrm>
              <a:off x="4553375" y="2593275"/>
              <a:ext cx="252325" cy="88175"/>
            </a:xfrm>
            <a:custGeom>
              <a:avLst/>
              <a:gdLst/>
              <a:ahLst/>
              <a:cxnLst/>
              <a:rect l="l" t="t" r="r" b="b"/>
              <a:pathLst>
                <a:path w="10093" h="3527" extrusionOk="0">
                  <a:moveTo>
                    <a:pt x="7600" y="1"/>
                  </a:moveTo>
                  <a:lnTo>
                    <a:pt x="7934" y="1217"/>
                  </a:lnTo>
                  <a:lnTo>
                    <a:pt x="1" y="2676"/>
                  </a:lnTo>
                  <a:lnTo>
                    <a:pt x="244" y="3527"/>
                  </a:lnTo>
                  <a:lnTo>
                    <a:pt x="8390" y="1703"/>
                  </a:lnTo>
                  <a:lnTo>
                    <a:pt x="8755" y="3010"/>
                  </a:lnTo>
                  <a:lnTo>
                    <a:pt x="10092" y="913"/>
                  </a:lnTo>
                  <a:lnTo>
                    <a:pt x="7600" y="1"/>
                  </a:lnTo>
                  <a:close/>
                </a:path>
              </a:pathLst>
            </a:custGeom>
            <a:solidFill>
              <a:srgbClr val="645C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0"/>
            <p:cNvSpPr/>
            <p:nvPr/>
          </p:nvSpPr>
          <p:spPr>
            <a:xfrm>
              <a:off x="1313950" y="3830375"/>
              <a:ext cx="1361750" cy="101100"/>
            </a:xfrm>
            <a:custGeom>
              <a:avLst/>
              <a:gdLst/>
              <a:ahLst/>
              <a:cxnLst/>
              <a:rect l="l" t="t" r="r" b="b"/>
              <a:pathLst>
                <a:path w="54470" h="4044" extrusionOk="0">
                  <a:moveTo>
                    <a:pt x="54196" y="1"/>
                  </a:moveTo>
                  <a:lnTo>
                    <a:pt x="1" y="1764"/>
                  </a:lnTo>
                  <a:lnTo>
                    <a:pt x="852" y="4043"/>
                  </a:lnTo>
                  <a:lnTo>
                    <a:pt x="54470" y="3466"/>
                  </a:lnTo>
                  <a:lnTo>
                    <a:pt x="54196" y="1"/>
                  </a:lnTo>
                  <a:close/>
                </a:path>
              </a:pathLst>
            </a:custGeom>
            <a:solidFill>
              <a:srgbClr val="F059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0" name="Google Shape;490;p40"/>
          <p:cNvSpPr/>
          <p:nvPr/>
        </p:nvSpPr>
        <p:spPr>
          <a:xfrm>
            <a:off x="6542212" y="3762350"/>
            <a:ext cx="2616038" cy="888818"/>
          </a:xfrm>
          <a:custGeom>
            <a:avLst/>
            <a:gdLst/>
            <a:ahLst/>
            <a:cxnLst/>
            <a:rect l="l" t="t" r="r" b="b"/>
            <a:pathLst>
              <a:path w="119304" h="39911" extrusionOk="0">
                <a:moveTo>
                  <a:pt x="0" y="791"/>
                </a:moveTo>
                <a:lnTo>
                  <a:pt x="0" y="39910"/>
                </a:lnTo>
                <a:lnTo>
                  <a:pt x="119303" y="39910"/>
                </a:lnTo>
                <a:lnTo>
                  <a:pt x="118878" y="518"/>
                </a:lnTo>
                <a:lnTo>
                  <a:pt x="0" y="1"/>
                </a:lnTo>
                <a:close/>
              </a:path>
            </a:pathLst>
          </a:custGeom>
          <a:solidFill>
            <a:srgbClr val="FFB7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" name="Google Shape;491;p40"/>
          <p:cNvSpPr/>
          <p:nvPr/>
        </p:nvSpPr>
        <p:spPr>
          <a:xfrm>
            <a:off x="-14225" y="3762361"/>
            <a:ext cx="2616038" cy="888818"/>
          </a:xfrm>
          <a:custGeom>
            <a:avLst/>
            <a:gdLst/>
            <a:ahLst/>
            <a:cxnLst/>
            <a:rect l="l" t="t" r="r" b="b"/>
            <a:pathLst>
              <a:path w="119304" h="39911" extrusionOk="0">
                <a:moveTo>
                  <a:pt x="0" y="791"/>
                </a:moveTo>
                <a:lnTo>
                  <a:pt x="0" y="39910"/>
                </a:lnTo>
                <a:lnTo>
                  <a:pt x="119303" y="39910"/>
                </a:lnTo>
                <a:lnTo>
                  <a:pt x="118878" y="518"/>
                </a:lnTo>
                <a:lnTo>
                  <a:pt x="0" y="1"/>
                </a:lnTo>
                <a:close/>
              </a:path>
            </a:pathLst>
          </a:custGeom>
          <a:solidFill>
            <a:srgbClr val="FFB7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2" name="Google Shape;492;p40"/>
          <p:cNvGrpSpPr/>
          <p:nvPr/>
        </p:nvGrpSpPr>
        <p:grpSpPr>
          <a:xfrm>
            <a:off x="6771113" y="2827500"/>
            <a:ext cx="1104150" cy="2065350"/>
            <a:chOff x="35658225" y="12492275"/>
            <a:chExt cx="1104150" cy="2065350"/>
          </a:xfrm>
        </p:grpSpPr>
        <p:sp>
          <p:nvSpPr>
            <p:cNvPr id="493" name="Google Shape;493;p40"/>
            <p:cNvSpPr/>
            <p:nvPr/>
          </p:nvSpPr>
          <p:spPr>
            <a:xfrm>
              <a:off x="35658225" y="12736025"/>
              <a:ext cx="1104150" cy="1000175"/>
            </a:xfrm>
            <a:custGeom>
              <a:avLst/>
              <a:gdLst/>
              <a:ahLst/>
              <a:cxnLst/>
              <a:rect l="l" t="t" r="r" b="b"/>
              <a:pathLst>
                <a:path w="44166" h="40007" extrusionOk="0">
                  <a:moveTo>
                    <a:pt x="31369" y="1"/>
                  </a:moveTo>
                  <a:lnTo>
                    <a:pt x="1581" y="4591"/>
                  </a:lnTo>
                  <a:cubicBezTo>
                    <a:pt x="1581" y="4591"/>
                    <a:pt x="1" y="26020"/>
                    <a:pt x="9089" y="33436"/>
                  </a:cubicBezTo>
                  <a:cubicBezTo>
                    <a:pt x="14157" y="37572"/>
                    <a:pt x="21816" y="40007"/>
                    <a:pt x="27858" y="40007"/>
                  </a:cubicBezTo>
                  <a:cubicBezTo>
                    <a:pt x="32650" y="40007"/>
                    <a:pt x="36425" y="38475"/>
                    <a:pt x="37083" y="35047"/>
                  </a:cubicBezTo>
                  <a:cubicBezTo>
                    <a:pt x="37083" y="35047"/>
                    <a:pt x="37118" y="35050"/>
                    <a:pt x="37182" y="35050"/>
                  </a:cubicBezTo>
                  <a:cubicBezTo>
                    <a:pt x="37773" y="35050"/>
                    <a:pt x="40829" y="34777"/>
                    <a:pt x="40609" y="29120"/>
                  </a:cubicBezTo>
                  <a:cubicBezTo>
                    <a:pt x="40609" y="29120"/>
                    <a:pt x="43254" y="28542"/>
                    <a:pt x="43710" y="24895"/>
                  </a:cubicBezTo>
                  <a:cubicBezTo>
                    <a:pt x="44166" y="21248"/>
                    <a:pt x="36111" y="18269"/>
                    <a:pt x="34378" y="13162"/>
                  </a:cubicBezTo>
                  <a:cubicBezTo>
                    <a:pt x="32646" y="8025"/>
                    <a:pt x="31369" y="1"/>
                    <a:pt x="31369" y="1"/>
                  </a:cubicBez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40"/>
            <p:cNvSpPr/>
            <p:nvPr/>
          </p:nvSpPr>
          <p:spPr>
            <a:xfrm>
              <a:off x="35897600" y="13187750"/>
              <a:ext cx="551700" cy="602400"/>
            </a:xfrm>
            <a:custGeom>
              <a:avLst/>
              <a:gdLst/>
              <a:ahLst/>
              <a:cxnLst/>
              <a:rect l="l" t="t" r="r" b="b"/>
              <a:pathLst>
                <a:path w="22068" h="24096" extrusionOk="0">
                  <a:moveTo>
                    <a:pt x="11171" y="0"/>
                  </a:moveTo>
                  <a:cubicBezTo>
                    <a:pt x="9954" y="0"/>
                    <a:pt x="8643" y="74"/>
                    <a:pt x="7265" y="230"/>
                  </a:cubicBezTo>
                  <a:cubicBezTo>
                    <a:pt x="7265" y="230"/>
                    <a:pt x="0" y="929"/>
                    <a:pt x="395" y="5337"/>
                  </a:cubicBezTo>
                  <a:cubicBezTo>
                    <a:pt x="821" y="9744"/>
                    <a:pt x="456" y="19714"/>
                    <a:pt x="2797" y="23392"/>
                  </a:cubicBezTo>
                  <a:cubicBezTo>
                    <a:pt x="3132" y="23900"/>
                    <a:pt x="4690" y="24095"/>
                    <a:pt x="6733" y="24095"/>
                  </a:cubicBezTo>
                  <a:cubicBezTo>
                    <a:pt x="10801" y="24095"/>
                    <a:pt x="16792" y="23320"/>
                    <a:pt x="18876" y="22692"/>
                  </a:cubicBezTo>
                  <a:cubicBezTo>
                    <a:pt x="21976" y="21750"/>
                    <a:pt x="22067" y="18832"/>
                    <a:pt x="21733" y="15853"/>
                  </a:cubicBezTo>
                  <a:cubicBezTo>
                    <a:pt x="21368" y="12875"/>
                    <a:pt x="20426" y="5793"/>
                    <a:pt x="19362" y="2601"/>
                  </a:cubicBezTo>
                  <a:cubicBezTo>
                    <a:pt x="18837" y="1000"/>
                    <a:pt x="15643" y="0"/>
                    <a:pt x="11171" y="0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40"/>
            <p:cNvSpPr/>
            <p:nvPr/>
          </p:nvSpPr>
          <p:spPr>
            <a:xfrm>
              <a:off x="35917350" y="13186300"/>
              <a:ext cx="551700" cy="602325"/>
            </a:xfrm>
            <a:custGeom>
              <a:avLst/>
              <a:gdLst/>
              <a:ahLst/>
              <a:cxnLst/>
              <a:rect l="l" t="t" r="r" b="b"/>
              <a:pathLst>
                <a:path w="22068" h="24093" extrusionOk="0">
                  <a:moveTo>
                    <a:pt x="11118" y="1"/>
                  </a:moveTo>
                  <a:cubicBezTo>
                    <a:pt x="9916" y="1"/>
                    <a:pt x="8623" y="74"/>
                    <a:pt x="7265" y="227"/>
                  </a:cubicBezTo>
                  <a:cubicBezTo>
                    <a:pt x="7265" y="227"/>
                    <a:pt x="0" y="957"/>
                    <a:pt x="426" y="5364"/>
                  </a:cubicBezTo>
                  <a:cubicBezTo>
                    <a:pt x="852" y="9741"/>
                    <a:pt x="456" y="19741"/>
                    <a:pt x="2827" y="23389"/>
                  </a:cubicBezTo>
                  <a:cubicBezTo>
                    <a:pt x="3152" y="23897"/>
                    <a:pt x="4704" y="24092"/>
                    <a:pt x="6742" y="24092"/>
                  </a:cubicBezTo>
                  <a:cubicBezTo>
                    <a:pt x="10802" y="24092"/>
                    <a:pt x="16792" y="23317"/>
                    <a:pt x="18876" y="22690"/>
                  </a:cubicBezTo>
                  <a:cubicBezTo>
                    <a:pt x="22007" y="21747"/>
                    <a:pt x="22068" y="18860"/>
                    <a:pt x="21733" y="15881"/>
                  </a:cubicBezTo>
                  <a:cubicBezTo>
                    <a:pt x="21369" y="12902"/>
                    <a:pt x="20426" y="5820"/>
                    <a:pt x="19363" y="2629"/>
                  </a:cubicBezTo>
                  <a:cubicBezTo>
                    <a:pt x="18835" y="1021"/>
                    <a:pt x="15618" y="1"/>
                    <a:pt x="11118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0"/>
            <p:cNvSpPr/>
            <p:nvPr/>
          </p:nvSpPr>
          <p:spPr>
            <a:xfrm>
              <a:off x="35978900" y="14042275"/>
              <a:ext cx="208225" cy="222675"/>
            </a:xfrm>
            <a:custGeom>
              <a:avLst/>
              <a:gdLst/>
              <a:ahLst/>
              <a:cxnLst/>
              <a:rect l="l" t="t" r="r" b="b"/>
              <a:pathLst>
                <a:path w="8329" h="8907" extrusionOk="0">
                  <a:moveTo>
                    <a:pt x="8329" y="1"/>
                  </a:moveTo>
                  <a:lnTo>
                    <a:pt x="1" y="366"/>
                  </a:lnTo>
                  <a:lnTo>
                    <a:pt x="517" y="4135"/>
                  </a:lnTo>
                  <a:cubicBezTo>
                    <a:pt x="2919" y="6080"/>
                    <a:pt x="5502" y="7752"/>
                    <a:pt x="8268" y="8907"/>
                  </a:cubicBezTo>
                  <a:lnTo>
                    <a:pt x="8329" y="1"/>
                  </a:ln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0"/>
            <p:cNvSpPr/>
            <p:nvPr/>
          </p:nvSpPr>
          <p:spPr>
            <a:xfrm>
              <a:off x="35991825" y="14145625"/>
              <a:ext cx="193800" cy="328000"/>
            </a:xfrm>
            <a:custGeom>
              <a:avLst/>
              <a:gdLst/>
              <a:ahLst/>
              <a:cxnLst/>
              <a:rect l="l" t="t" r="r" b="b"/>
              <a:pathLst>
                <a:path w="7752" h="13120" extrusionOk="0">
                  <a:moveTo>
                    <a:pt x="0" y="1"/>
                  </a:moveTo>
                  <a:lnTo>
                    <a:pt x="1794" y="12767"/>
                  </a:lnTo>
                  <a:cubicBezTo>
                    <a:pt x="2878" y="13025"/>
                    <a:pt x="3813" y="13119"/>
                    <a:pt x="4600" y="13119"/>
                  </a:cubicBezTo>
                  <a:cubicBezTo>
                    <a:pt x="6680" y="13119"/>
                    <a:pt x="7721" y="12463"/>
                    <a:pt x="7721" y="12463"/>
                  </a:cubicBezTo>
                  <a:lnTo>
                    <a:pt x="7751" y="4773"/>
                  </a:lnTo>
                  <a:cubicBezTo>
                    <a:pt x="4985" y="3618"/>
                    <a:pt x="2402" y="1946"/>
                    <a:pt x="0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0"/>
            <p:cNvSpPr/>
            <p:nvPr/>
          </p:nvSpPr>
          <p:spPr>
            <a:xfrm>
              <a:off x="35929500" y="14512100"/>
              <a:ext cx="257875" cy="45525"/>
            </a:xfrm>
            <a:custGeom>
              <a:avLst/>
              <a:gdLst/>
              <a:ahLst/>
              <a:cxnLst/>
              <a:rect l="l" t="t" r="r" b="b"/>
              <a:pathLst>
                <a:path w="10315" h="1821" extrusionOk="0">
                  <a:moveTo>
                    <a:pt x="7831" y="0"/>
                  </a:moveTo>
                  <a:cubicBezTo>
                    <a:pt x="4809" y="0"/>
                    <a:pt x="92" y="266"/>
                    <a:pt x="92" y="266"/>
                  </a:cubicBezTo>
                  <a:cubicBezTo>
                    <a:pt x="92" y="266"/>
                    <a:pt x="1" y="1117"/>
                    <a:pt x="1308" y="1391"/>
                  </a:cubicBezTo>
                  <a:cubicBezTo>
                    <a:pt x="2254" y="1606"/>
                    <a:pt x="3762" y="1821"/>
                    <a:pt x="5295" y="1821"/>
                  </a:cubicBezTo>
                  <a:cubicBezTo>
                    <a:pt x="5930" y="1821"/>
                    <a:pt x="6569" y="1784"/>
                    <a:pt x="7174" y="1695"/>
                  </a:cubicBezTo>
                  <a:cubicBezTo>
                    <a:pt x="9211" y="1421"/>
                    <a:pt x="10153" y="1208"/>
                    <a:pt x="10153" y="1208"/>
                  </a:cubicBezTo>
                  <a:cubicBezTo>
                    <a:pt x="10153" y="1208"/>
                    <a:pt x="10244" y="813"/>
                    <a:pt x="10305" y="236"/>
                  </a:cubicBezTo>
                  <a:cubicBezTo>
                    <a:pt x="10315" y="60"/>
                    <a:pt x="9263" y="0"/>
                    <a:pt x="7831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0"/>
            <p:cNvSpPr/>
            <p:nvPr/>
          </p:nvSpPr>
          <p:spPr>
            <a:xfrm>
              <a:off x="35928750" y="14478475"/>
              <a:ext cx="96525" cy="67650"/>
            </a:xfrm>
            <a:custGeom>
              <a:avLst/>
              <a:gdLst/>
              <a:ahLst/>
              <a:cxnLst/>
              <a:rect l="l" t="t" r="r" b="b"/>
              <a:pathLst>
                <a:path w="3861" h="2706" extrusionOk="0">
                  <a:moveTo>
                    <a:pt x="2432" y="0"/>
                  </a:moveTo>
                  <a:cubicBezTo>
                    <a:pt x="1399" y="395"/>
                    <a:pt x="274" y="942"/>
                    <a:pt x="122" y="1611"/>
                  </a:cubicBezTo>
                  <a:cubicBezTo>
                    <a:pt x="0" y="2219"/>
                    <a:pt x="1703" y="2614"/>
                    <a:pt x="3861" y="2705"/>
                  </a:cubicBezTo>
                  <a:cubicBezTo>
                    <a:pt x="3587" y="1763"/>
                    <a:pt x="3131" y="821"/>
                    <a:pt x="2432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0"/>
            <p:cNvSpPr/>
            <p:nvPr/>
          </p:nvSpPr>
          <p:spPr>
            <a:xfrm>
              <a:off x="35989550" y="14457175"/>
              <a:ext cx="203675" cy="89850"/>
            </a:xfrm>
            <a:custGeom>
              <a:avLst/>
              <a:gdLst/>
              <a:ahLst/>
              <a:cxnLst/>
              <a:rect l="l" t="t" r="r" b="b"/>
              <a:pathLst>
                <a:path w="8147" h="3594" extrusionOk="0">
                  <a:moveTo>
                    <a:pt x="7812" y="1"/>
                  </a:moveTo>
                  <a:cubicBezTo>
                    <a:pt x="7812" y="1"/>
                    <a:pt x="6413" y="644"/>
                    <a:pt x="4387" y="644"/>
                  </a:cubicBezTo>
                  <a:cubicBezTo>
                    <a:pt x="3628" y="644"/>
                    <a:pt x="2780" y="554"/>
                    <a:pt x="1885" y="305"/>
                  </a:cubicBezTo>
                  <a:cubicBezTo>
                    <a:pt x="1885" y="305"/>
                    <a:pt x="973" y="518"/>
                    <a:pt x="0" y="852"/>
                  </a:cubicBezTo>
                  <a:cubicBezTo>
                    <a:pt x="699" y="1673"/>
                    <a:pt x="1155" y="2615"/>
                    <a:pt x="1429" y="3557"/>
                  </a:cubicBezTo>
                  <a:cubicBezTo>
                    <a:pt x="1866" y="3582"/>
                    <a:pt x="2321" y="3594"/>
                    <a:pt x="2781" y="3594"/>
                  </a:cubicBezTo>
                  <a:cubicBezTo>
                    <a:pt x="4621" y="3594"/>
                    <a:pt x="6547" y="3399"/>
                    <a:pt x="7812" y="3010"/>
                  </a:cubicBezTo>
                  <a:cubicBezTo>
                    <a:pt x="7812" y="3010"/>
                    <a:pt x="8146" y="1247"/>
                    <a:pt x="7812" y="1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0"/>
            <p:cNvSpPr/>
            <p:nvPr/>
          </p:nvSpPr>
          <p:spPr>
            <a:xfrm>
              <a:off x="35981825" y="14422225"/>
              <a:ext cx="51750" cy="56650"/>
            </a:xfrm>
            <a:custGeom>
              <a:avLst/>
              <a:gdLst/>
              <a:ahLst/>
              <a:cxnLst/>
              <a:rect l="l" t="t" r="r" b="b"/>
              <a:pathLst>
                <a:path w="2070" h="2266" extrusionOk="0">
                  <a:moveTo>
                    <a:pt x="1272" y="233"/>
                  </a:moveTo>
                  <a:cubicBezTo>
                    <a:pt x="1306" y="233"/>
                    <a:pt x="1349" y="245"/>
                    <a:pt x="1403" y="274"/>
                  </a:cubicBezTo>
                  <a:cubicBezTo>
                    <a:pt x="1646" y="396"/>
                    <a:pt x="1646" y="1004"/>
                    <a:pt x="1646" y="1247"/>
                  </a:cubicBezTo>
                  <a:cubicBezTo>
                    <a:pt x="1661" y="1395"/>
                    <a:pt x="1662" y="1536"/>
                    <a:pt x="1658" y="1676"/>
                  </a:cubicBezTo>
                  <a:lnTo>
                    <a:pt x="1658" y="1676"/>
                  </a:lnTo>
                  <a:cubicBezTo>
                    <a:pt x="1571" y="1533"/>
                    <a:pt x="1483" y="1390"/>
                    <a:pt x="1403" y="1247"/>
                  </a:cubicBezTo>
                  <a:cubicBezTo>
                    <a:pt x="1376" y="1165"/>
                    <a:pt x="984" y="233"/>
                    <a:pt x="1272" y="233"/>
                  </a:cubicBezTo>
                  <a:close/>
                  <a:moveTo>
                    <a:pt x="664" y="1084"/>
                  </a:moveTo>
                  <a:cubicBezTo>
                    <a:pt x="686" y="1084"/>
                    <a:pt x="709" y="1088"/>
                    <a:pt x="735" y="1095"/>
                  </a:cubicBezTo>
                  <a:cubicBezTo>
                    <a:pt x="887" y="1156"/>
                    <a:pt x="1039" y="1308"/>
                    <a:pt x="1130" y="1399"/>
                  </a:cubicBezTo>
                  <a:cubicBezTo>
                    <a:pt x="1262" y="1550"/>
                    <a:pt x="1382" y="1713"/>
                    <a:pt x="1491" y="1880"/>
                  </a:cubicBezTo>
                  <a:lnTo>
                    <a:pt x="1491" y="1880"/>
                  </a:lnTo>
                  <a:cubicBezTo>
                    <a:pt x="1517" y="1924"/>
                    <a:pt x="1541" y="1965"/>
                    <a:pt x="1563" y="2002"/>
                  </a:cubicBezTo>
                  <a:lnTo>
                    <a:pt x="1563" y="2002"/>
                  </a:lnTo>
                  <a:cubicBezTo>
                    <a:pt x="1188" y="1894"/>
                    <a:pt x="777" y="1755"/>
                    <a:pt x="552" y="1429"/>
                  </a:cubicBezTo>
                  <a:cubicBezTo>
                    <a:pt x="445" y="1269"/>
                    <a:pt x="503" y="1084"/>
                    <a:pt x="664" y="1084"/>
                  </a:cubicBezTo>
                  <a:close/>
                  <a:moveTo>
                    <a:pt x="1303" y="0"/>
                  </a:moveTo>
                  <a:cubicBezTo>
                    <a:pt x="1296" y="0"/>
                    <a:pt x="1289" y="1"/>
                    <a:pt x="1282" y="1"/>
                  </a:cubicBezTo>
                  <a:cubicBezTo>
                    <a:pt x="780" y="16"/>
                    <a:pt x="852" y="517"/>
                    <a:pt x="1065" y="1039"/>
                  </a:cubicBezTo>
                  <a:lnTo>
                    <a:pt x="1065" y="1039"/>
                  </a:lnTo>
                  <a:cubicBezTo>
                    <a:pt x="1017" y="1004"/>
                    <a:pt x="968" y="972"/>
                    <a:pt x="917" y="943"/>
                  </a:cubicBezTo>
                  <a:cubicBezTo>
                    <a:pt x="834" y="887"/>
                    <a:pt x="712" y="851"/>
                    <a:pt x="596" y="851"/>
                  </a:cubicBezTo>
                  <a:cubicBezTo>
                    <a:pt x="458" y="851"/>
                    <a:pt x="328" y="902"/>
                    <a:pt x="279" y="1034"/>
                  </a:cubicBezTo>
                  <a:cubicBezTo>
                    <a:pt x="0" y="1758"/>
                    <a:pt x="1074" y="2100"/>
                    <a:pt x="1653" y="2175"/>
                  </a:cubicBezTo>
                  <a:lnTo>
                    <a:pt x="1653" y="2175"/>
                  </a:lnTo>
                  <a:cubicBezTo>
                    <a:pt x="1672" y="2235"/>
                    <a:pt x="1728" y="2265"/>
                    <a:pt x="1783" y="2265"/>
                  </a:cubicBezTo>
                  <a:cubicBezTo>
                    <a:pt x="1852" y="2265"/>
                    <a:pt x="1920" y="2220"/>
                    <a:pt x="1920" y="2128"/>
                  </a:cubicBezTo>
                  <a:cubicBezTo>
                    <a:pt x="1950" y="1647"/>
                    <a:pt x="2070" y="0"/>
                    <a:pt x="1303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0"/>
            <p:cNvSpPr/>
            <p:nvPr/>
          </p:nvSpPr>
          <p:spPr>
            <a:xfrm>
              <a:off x="36273750" y="13928200"/>
              <a:ext cx="315375" cy="280675"/>
            </a:xfrm>
            <a:custGeom>
              <a:avLst/>
              <a:gdLst/>
              <a:ahLst/>
              <a:cxnLst/>
              <a:rect l="l" t="t" r="r" b="b"/>
              <a:pathLst>
                <a:path w="12615" h="11227" extrusionOk="0">
                  <a:moveTo>
                    <a:pt x="6357" y="0"/>
                  </a:moveTo>
                  <a:cubicBezTo>
                    <a:pt x="4426" y="0"/>
                    <a:pt x="241" y="3110"/>
                    <a:pt x="91" y="4807"/>
                  </a:cubicBezTo>
                  <a:cubicBezTo>
                    <a:pt x="0" y="6327"/>
                    <a:pt x="1277" y="8485"/>
                    <a:pt x="2948" y="10643"/>
                  </a:cubicBezTo>
                  <a:cubicBezTo>
                    <a:pt x="4750" y="11045"/>
                    <a:pt x="6622" y="11226"/>
                    <a:pt x="8495" y="11226"/>
                  </a:cubicBezTo>
                  <a:cubicBezTo>
                    <a:pt x="9877" y="11226"/>
                    <a:pt x="11259" y="11128"/>
                    <a:pt x="12614" y="10947"/>
                  </a:cubicBezTo>
                  <a:cubicBezTo>
                    <a:pt x="10943" y="8090"/>
                    <a:pt x="8754" y="4108"/>
                    <a:pt x="7234" y="491"/>
                  </a:cubicBezTo>
                  <a:cubicBezTo>
                    <a:pt x="7093" y="148"/>
                    <a:pt x="6779" y="0"/>
                    <a:pt x="6357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40"/>
            <p:cNvSpPr/>
            <p:nvPr/>
          </p:nvSpPr>
          <p:spPr>
            <a:xfrm>
              <a:off x="36347450" y="14194275"/>
              <a:ext cx="304750" cy="189225"/>
            </a:xfrm>
            <a:custGeom>
              <a:avLst/>
              <a:gdLst/>
              <a:ahLst/>
              <a:cxnLst/>
              <a:rect l="l" t="t" r="r" b="b"/>
              <a:pathLst>
                <a:path w="12190" h="7569" extrusionOk="0">
                  <a:moveTo>
                    <a:pt x="0" y="0"/>
                  </a:moveTo>
                  <a:lnTo>
                    <a:pt x="0" y="0"/>
                  </a:lnTo>
                  <a:cubicBezTo>
                    <a:pt x="2949" y="3800"/>
                    <a:pt x="7143" y="7569"/>
                    <a:pt x="7143" y="7569"/>
                  </a:cubicBezTo>
                  <a:cubicBezTo>
                    <a:pt x="11064" y="6505"/>
                    <a:pt x="12189" y="4438"/>
                    <a:pt x="12189" y="4438"/>
                  </a:cubicBezTo>
                  <a:cubicBezTo>
                    <a:pt x="12189" y="4438"/>
                    <a:pt x="11125" y="2766"/>
                    <a:pt x="9666" y="304"/>
                  </a:cubicBezTo>
                  <a:cubicBezTo>
                    <a:pt x="8311" y="485"/>
                    <a:pt x="6929" y="583"/>
                    <a:pt x="5547" y="583"/>
                  </a:cubicBezTo>
                  <a:cubicBezTo>
                    <a:pt x="3674" y="583"/>
                    <a:pt x="1802" y="402"/>
                    <a:pt x="0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40"/>
            <p:cNvSpPr/>
            <p:nvPr/>
          </p:nvSpPr>
          <p:spPr>
            <a:xfrm>
              <a:off x="36459925" y="14357525"/>
              <a:ext cx="231775" cy="136275"/>
            </a:xfrm>
            <a:custGeom>
              <a:avLst/>
              <a:gdLst/>
              <a:ahLst/>
              <a:cxnLst/>
              <a:rect l="l" t="t" r="r" b="b"/>
              <a:pathLst>
                <a:path w="9271" h="5451" extrusionOk="0">
                  <a:moveTo>
                    <a:pt x="8852" y="1"/>
                  </a:moveTo>
                  <a:cubicBezTo>
                    <a:pt x="7919" y="1"/>
                    <a:pt x="0" y="4929"/>
                    <a:pt x="0" y="4929"/>
                  </a:cubicBezTo>
                  <a:cubicBezTo>
                    <a:pt x="0" y="4929"/>
                    <a:pt x="221" y="5451"/>
                    <a:pt x="988" y="5451"/>
                  </a:cubicBezTo>
                  <a:cubicBezTo>
                    <a:pt x="1165" y="5451"/>
                    <a:pt x="1372" y="5423"/>
                    <a:pt x="1611" y="5355"/>
                  </a:cubicBezTo>
                  <a:cubicBezTo>
                    <a:pt x="2918" y="4990"/>
                    <a:pt x="5198" y="4048"/>
                    <a:pt x="6869" y="2802"/>
                  </a:cubicBezTo>
                  <a:cubicBezTo>
                    <a:pt x="8541" y="1586"/>
                    <a:pt x="9271" y="917"/>
                    <a:pt x="9271" y="917"/>
                  </a:cubicBezTo>
                  <a:cubicBezTo>
                    <a:pt x="9271" y="917"/>
                    <a:pt x="9180" y="552"/>
                    <a:pt x="8936" y="36"/>
                  </a:cubicBezTo>
                  <a:cubicBezTo>
                    <a:pt x="8925" y="12"/>
                    <a:pt x="8897" y="1"/>
                    <a:pt x="8852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0"/>
            <p:cNvSpPr/>
            <p:nvPr/>
          </p:nvSpPr>
          <p:spPr>
            <a:xfrm>
              <a:off x="36455350" y="14418425"/>
              <a:ext cx="99575" cy="69075"/>
            </a:xfrm>
            <a:custGeom>
              <a:avLst/>
              <a:gdLst/>
              <a:ahLst/>
              <a:cxnLst/>
              <a:rect l="l" t="t" r="r" b="b"/>
              <a:pathLst>
                <a:path w="3983" h="2763" extrusionOk="0">
                  <a:moveTo>
                    <a:pt x="1429" y="1"/>
                  </a:moveTo>
                  <a:cubicBezTo>
                    <a:pt x="700" y="821"/>
                    <a:pt x="1" y="1855"/>
                    <a:pt x="183" y="2493"/>
                  </a:cubicBezTo>
                  <a:cubicBezTo>
                    <a:pt x="239" y="2679"/>
                    <a:pt x="433" y="2762"/>
                    <a:pt x="731" y="2762"/>
                  </a:cubicBezTo>
                  <a:cubicBezTo>
                    <a:pt x="1410" y="2762"/>
                    <a:pt x="2630" y="2328"/>
                    <a:pt x="3982" y="1673"/>
                  </a:cubicBezTo>
                  <a:cubicBezTo>
                    <a:pt x="3283" y="943"/>
                    <a:pt x="2432" y="396"/>
                    <a:pt x="1429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0"/>
            <p:cNvSpPr/>
            <p:nvPr/>
          </p:nvSpPr>
          <p:spPr>
            <a:xfrm>
              <a:off x="36491075" y="14305200"/>
              <a:ext cx="197575" cy="155050"/>
            </a:xfrm>
            <a:custGeom>
              <a:avLst/>
              <a:gdLst/>
              <a:ahLst/>
              <a:cxnLst/>
              <a:rect l="l" t="t" r="r" b="b"/>
              <a:pathLst>
                <a:path w="7903" h="6202" extrusionOk="0">
                  <a:moveTo>
                    <a:pt x="6444" y="1"/>
                  </a:moveTo>
                  <a:cubicBezTo>
                    <a:pt x="6444" y="1"/>
                    <a:pt x="4712" y="2341"/>
                    <a:pt x="1398" y="3132"/>
                  </a:cubicBezTo>
                  <a:cubicBezTo>
                    <a:pt x="1398" y="3132"/>
                    <a:pt x="699" y="3740"/>
                    <a:pt x="0" y="4530"/>
                  </a:cubicBezTo>
                  <a:cubicBezTo>
                    <a:pt x="1003" y="4925"/>
                    <a:pt x="1854" y="5502"/>
                    <a:pt x="2553" y="6202"/>
                  </a:cubicBezTo>
                  <a:cubicBezTo>
                    <a:pt x="4529" y="5259"/>
                    <a:pt x="6748" y="3831"/>
                    <a:pt x="7873" y="2645"/>
                  </a:cubicBezTo>
                  <a:cubicBezTo>
                    <a:pt x="7903" y="2645"/>
                    <a:pt x="7326" y="943"/>
                    <a:pt x="6444" y="1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0"/>
            <p:cNvSpPr/>
            <p:nvPr/>
          </p:nvSpPr>
          <p:spPr>
            <a:xfrm>
              <a:off x="36474800" y="14355275"/>
              <a:ext cx="51525" cy="50275"/>
            </a:xfrm>
            <a:custGeom>
              <a:avLst/>
              <a:gdLst/>
              <a:ahLst/>
              <a:cxnLst/>
              <a:rect l="l" t="t" r="r" b="b"/>
              <a:pathLst>
                <a:path w="2061" h="2011" extrusionOk="0">
                  <a:moveTo>
                    <a:pt x="651" y="247"/>
                  </a:moveTo>
                  <a:cubicBezTo>
                    <a:pt x="955" y="247"/>
                    <a:pt x="1229" y="794"/>
                    <a:pt x="1350" y="977"/>
                  </a:cubicBezTo>
                  <a:cubicBezTo>
                    <a:pt x="1423" y="1108"/>
                    <a:pt x="1490" y="1233"/>
                    <a:pt x="1555" y="1357"/>
                  </a:cubicBezTo>
                  <a:lnTo>
                    <a:pt x="1555" y="1357"/>
                  </a:lnTo>
                  <a:cubicBezTo>
                    <a:pt x="1416" y="1276"/>
                    <a:pt x="1277" y="1191"/>
                    <a:pt x="1138" y="1098"/>
                  </a:cubicBezTo>
                  <a:cubicBezTo>
                    <a:pt x="1046" y="1037"/>
                    <a:pt x="104" y="247"/>
                    <a:pt x="651" y="247"/>
                  </a:cubicBezTo>
                  <a:close/>
                  <a:moveTo>
                    <a:pt x="600" y="1291"/>
                  </a:moveTo>
                  <a:cubicBezTo>
                    <a:pt x="718" y="1291"/>
                    <a:pt x="863" y="1349"/>
                    <a:pt x="955" y="1372"/>
                  </a:cubicBezTo>
                  <a:cubicBezTo>
                    <a:pt x="1162" y="1434"/>
                    <a:pt x="1369" y="1538"/>
                    <a:pt x="1566" y="1646"/>
                  </a:cubicBezTo>
                  <a:lnTo>
                    <a:pt x="1566" y="1646"/>
                  </a:lnTo>
                  <a:cubicBezTo>
                    <a:pt x="1587" y="1659"/>
                    <a:pt x="1608" y="1670"/>
                    <a:pt x="1627" y="1681"/>
                  </a:cubicBezTo>
                  <a:lnTo>
                    <a:pt x="1627" y="1681"/>
                  </a:lnTo>
                  <a:cubicBezTo>
                    <a:pt x="1416" y="1736"/>
                    <a:pt x="1189" y="1782"/>
                    <a:pt x="969" y="1782"/>
                  </a:cubicBezTo>
                  <a:cubicBezTo>
                    <a:pt x="794" y="1782"/>
                    <a:pt x="623" y="1753"/>
                    <a:pt x="469" y="1676"/>
                  </a:cubicBezTo>
                  <a:cubicBezTo>
                    <a:pt x="286" y="1585"/>
                    <a:pt x="256" y="1341"/>
                    <a:pt x="499" y="1311"/>
                  </a:cubicBezTo>
                  <a:cubicBezTo>
                    <a:pt x="529" y="1296"/>
                    <a:pt x="563" y="1291"/>
                    <a:pt x="600" y="1291"/>
                  </a:cubicBezTo>
                  <a:close/>
                  <a:moveTo>
                    <a:pt x="662" y="1"/>
                  </a:moveTo>
                  <a:cubicBezTo>
                    <a:pt x="588" y="1"/>
                    <a:pt x="513" y="21"/>
                    <a:pt x="438" y="65"/>
                  </a:cubicBezTo>
                  <a:cubicBezTo>
                    <a:pt x="0" y="331"/>
                    <a:pt x="295" y="734"/>
                    <a:pt x="730" y="1087"/>
                  </a:cubicBezTo>
                  <a:lnTo>
                    <a:pt x="730" y="1087"/>
                  </a:lnTo>
                  <a:cubicBezTo>
                    <a:pt x="673" y="1078"/>
                    <a:pt x="617" y="1071"/>
                    <a:pt x="560" y="1068"/>
                  </a:cubicBezTo>
                  <a:cubicBezTo>
                    <a:pt x="347" y="1068"/>
                    <a:pt x="13" y="1220"/>
                    <a:pt x="43" y="1463"/>
                  </a:cubicBezTo>
                  <a:cubicBezTo>
                    <a:pt x="102" y="1877"/>
                    <a:pt x="435" y="2010"/>
                    <a:pt x="817" y="2010"/>
                  </a:cubicBezTo>
                  <a:cubicBezTo>
                    <a:pt x="1155" y="2010"/>
                    <a:pt x="1533" y="1905"/>
                    <a:pt x="1793" y="1798"/>
                  </a:cubicBezTo>
                  <a:lnTo>
                    <a:pt x="1793" y="1798"/>
                  </a:lnTo>
                  <a:cubicBezTo>
                    <a:pt x="1814" y="1824"/>
                    <a:pt x="1843" y="1836"/>
                    <a:pt x="1873" y="1836"/>
                  </a:cubicBezTo>
                  <a:cubicBezTo>
                    <a:pt x="1960" y="1836"/>
                    <a:pt x="2061" y="1740"/>
                    <a:pt x="2019" y="1615"/>
                  </a:cubicBezTo>
                  <a:cubicBezTo>
                    <a:pt x="1830" y="1264"/>
                    <a:pt x="1257" y="1"/>
                    <a:pt x="662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0"/>
            <p:cNvSpPr/>
            <p:nvPr/>
          </p:nvSpPr>
          <p:spPr>
            <a:xfrm>
              <a:off x="36457625" y="12735950"/>
              <a:ext cx="205950" cy="377525"/>
            </a:xfrm>
            <a:custGeom>
              <a:avLst/>
              <a:gdLst/>
              <a:ahLst/>
              <a:cxnLst/>
              <a:rect l="l" t="t" r="r" b="b"/>
              <a:pathLst>
                <a:path w="8238" h="15101" extrusionOk="0">
                  <a:moveTo>
                    <a:pt x="5792" y="0"/>
                  </a:moveTo>
                  <a:cubicBezTo>
                    <a:pt x="5059" y="0"/>
                    <a:pt x="4621" y="2892"/>
                    <a:pt x="4621" y="2892"/>
                  </a:cubicBezTo>
                  <a:cubicBezTo>
                    <a:pt x="4621" y="2892"/>
                    <a:pt x="4986" y="65"/>
                    <a:pt x="4226" y="34"/>
                  </a:cubicBezTo>
                  <a:cubicBezTo>
                    <a:pt x="4223" y="34"/>
                    <a:pt x="4219" y="34"/>
                    <a:pt x="4216" y="34"/>
                  </a:cubicBezTo>
                  <a:cubicBezTo>
                    <a:pt x="3496" y="34"/>
                    <a:pt x="3405" y="3317"/>
                    <a:pt x="3405" y="3317"/>
                  </a:cubicBezTo>
                  <a:cubicBezTo>
                    <a:pt x="3405" y="3317"/>
                    <a:pt x="3259" y="2318"/>
                    <a:pt x="2761" y="2318"/>
                  </a:cubicBezTo>
                  <a:cubicBezTo>
                    <a:pt x="2657" y="2318"/>
                    <a:pt x="2538" y="2361"/>
                    <a:pt x="2402" y="2466"/>
                  </a:cubicBezTo>
                  <a:cubicBezTo>
                    <a:pt x="1612" y="3074"/>
                    <a:pt x="3284" y="5749"/>
                    <a:pt x="3284" y="5749"/>
                  </a:cubicBezTo>
                  <a:cubicBezTo>
                    <a:pt x="3284" y="5749"/>
                    <a:pt x="3284" y="6205"/>
                    <a:pt x="2615" y="8819"/>
                  </a:cubicBezTo>
                  <a:cubicBezTo>
                    <a:pt x="2068" y="10946"/>
                    <a:pt x="1004" y="13165"/>
                    <a:pt x="1" y="14898"/>
                  </a:cubicBezTo>
                  <a:cubicBezTo>
                    <a:pt x="588" y="15036"/>
                    <a:pt x="1166" y="15101"/>
                    <a:pt x="1733" y="15101"/>
                  </a:cubicBezTo>
                  <a:cubicBezTo>
                    <a:pt x="3163" y="15101"/>
                    <a:pt x="4531" y="14691"/>
                    <a:pt x="5837" y="14016"/>
                  </a:cubicBezTo>
                  <a:cubicBezTo>
                    <a:pt x="6202" y="12953"/>
                    <a:pt x="6536" y="11889"/>
                    <a:pt x="6779" y="10825"/>
                  </a:cubicBezTo>
                  <a:cubicBezTo>
                    <a:pt x="8238" y="4776"/>
                    <a:pt x="7813" y="490"/>
                    <a:pt x="7174" y="430"/>
                  </a:cubicBezTo>
                  <a:cubicBezTo>
                    <a:pt x="7170" y="429"/>
                    <a:pt x="7167" y="429"/>
                    <a:pt x="7163" y="429"/>
                  </a:cubicBezTo>
                  <a:cubicBezTo>
                    <a:pt x="6562" y="429"/>
                    <a:pt x="6201" y="2833"/>
                    <a:pt x="6141" y="3196"/>
                  </a:cubicBezTo>
                  <a:cubicBezTo>
                    <a:pt x="6202" y="2800"/>
                    <a:pt x="6536" y="126"/>
                    <a:pt x="5837" y="4"/>
                  </a:cubicBezTo>
                  <a:cubicBezTo>
                    <a:pt x="5822" y="2"/>
                    <a:pt x="5807" y="0"/>
                    <a:pt x="5792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0"/>
            <p:cNvSpPr/>
            <p:nvPr/>
          </p:nvSpPr>
          <p:spPr>
            <a:xfrm>
              <a:off x="36404450" y="13086350"/>
              <a:ext cx="199100" cy="307775"/>
            </a:xfrm>
            <a:custGeom>
              <a:avLst/>
              <a:gdLst/>
              <a:ahLst/>
              <a:cxnLst/>
              <a:rect l="l" t="t" r="r" b="b"/>
              <a:pathLst>
                <a:path w="7964" h="12311" extrusionOk="0">
                  <a:moveTo>
                    <a:pt x="7964" y="0"/>
                  </a:moveTo>
                  <a:lnTo>
                    <a:pt x="7964" y="0"/>
                  </a:lnTo>
                  <a:cubicBezTo>
                    <a:pt x="6658" y="675"/>
                    <a:pt x="5290" y="1085"/>
                    <a:pt x="3860" y="1085"/>
                  </a:cubicBezTo>
                  <a:cubicBezTo>
                    <a:pt x="3293" y="1085"/>
                    <a:pt x="2715" y="1020"/>
                    <a:pt x="2128" y="882"/>
                  </a:cubicBezTo>
                  <a:cubicBezTo>
                    <a:pt x="1034" y="2888"/>
                    <a:pt x="0" y="4317"/>
                    <a:pt x="0" y="4317"/>
                  </a:cubicBezTo>
                  <a:lnTo>
                    <a:pt x="1064" y="12311"/>
                  </a:lnTo>
                  <a:cubicBezTo>
                    <a:pt x="2888" y="10669"/>
                    <a:pt x="5380" y="6505"/>
                    <a:pt x="7204" y="2067"/>
                  </a:cubicBezTo>
                  <a:cubicBezTo>
                    <a:pt x="7477" y="1368"/>
                    <a:pt x="7721" y="699"/>
                    <a:pt x="7964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0"/>
            <p:cNvSpPr/>
            <p:nvPr/>
          </p:nvSpPr>
          <p:spPr>
            <a:xfrm>
              <a:off x="35836800" y="13675250"/>
              <a:ext cx="717350" cy="455825"/>
            </a:xfrm>
            <a:custGeom>
              <a:avLst/>
              <a:gdLst/>
              <a:ahLst/>
              <a:cxnLst/>
              <a:rect l="l" t="t" r="r" b="b"/>
              <a:pathLst>
                <a:path w="28694" h="18233" extrusionOk="0">
                  <a:moveTo>
                    <a:pt x="4985" y="1"/>
                  </a:moveTo>
                  <a:lnTo>
                    <a:pt x="5107" y="1004"/>
                  </a:lnTo>
                  <a:lnTo>
                    <a:pt x="5016" y="1004"/>
                  </a:lnTo>
                  <a:lnTo>
                    <a:pt x="1" y="15047"/>
                  </a:lnTo>
                  <a:cubicBezTo>
                    <a:pt x="1" y="15047"/>
                    <a:pt x="1733" y="17266"/>
                    <a:pt x="5502" y="17326"/>
                  </a:cubicBezTo>
                  <a:cubicBezTo>
                    <a:pt x="6088" y="17341"/>
                    <a:pt x="6631" y="17344"/>
                    <a:pt x="7143" y="17344"/>
                  </a:cubicBezTo>
                  <a:cubicBezTo>
                    <a:pt x="7766" y="17344"/>
                    <a:pt x="8344" y="17339"/>
                    <a:pt x="8901" y="17339"/>
                  </a:cubicBezTo>
                  <a:cubicBezTo>
                    <a:pt x="10831" y="17339"/>
                    <a:pt x="12503" y="17408"/>
                    <a:pt x="14894" y="18026"/>
                  </a:cubicBezTo>
                  <a:cubicBezTo>
                    <a:pt x="15464" y="18168"/>
                    <a:pt x="16107" y="18233"/>
                    <a:pt x="16793" y="18233"/>
                  </a:cubicBezTo>
                  <a:cubicBezTo>
                    <a:pt x="20497" y="18233"/>
                    <a:pt x="25463" y="16349"/>
                    <a:pt x="27053" y="14682"/>
                  </a:cubicBezTo>
                  <a:cubicBezTo>
                    <a:pt x="27691" y="14044"/>
                    <a:pt x="28238" y="13375"/>
                    <a:pt x="28694" y="12767"/>
                  </a:cubicBezTo>
                  <a:cubicBezTo>
                    <a:pt x="19758" y="11642"/>
                    <a:pt x="11338" y="6810"/>
                    <a:pt x="4985" y="1"/>
                  </a:cubicBezTo>
                  <a:close/>
                </a:path>
              </a:pathLst>
            </a:custGeom>
            <a:solidFill>
              <a:srgbClr val="1C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0"/>
            <p:cNvSpPr/>
            <p:nvPr/>
          </p:nvSpPr>
          <p:spPr>
            <a:xfrm>
              <a:off x="35890750" y="13159300"/>
              <a:ext cx="612500" cy="496975"/>
            </a:xfrm>
            <a:custGeom>
              <a:avLst/>
              <a:gdLst/>
              <a:ahLst/>
              <a:cxnLst/>
              <a:rect l="l" t="t" r="r" b="b"/>
              <a:pathLst>
                <a:path w="24500" h="19879" extrusionOk="0">
                  <a:moveTo>
                    <a:pt x="20548" y="0"/>
                  </a:moveTo>
                  <a:cubicBezTo>
                    <a:pt x="20548" y="0"/>
                    <a:pt x="19454" y="1885"/>
                    <a:pt x="15806" y="3921"/>
                  </a:cubicBezTo>
                  <a:cubicBezTo>
                    <a:pt x="15778" y="3940"/>
                    <a:pt x="15747" y="3947"/>
                    <a:pt x="15715" y="3947"/>
                  </a:cubicBezTo>
                  <a:cubicBezTo>
                    <a:pt x="15643" y="3947"/>
                    <a:pt x="15565" y="3912"/>
                    <a:pt x="15502" y="3891"/>
                  </a:cubicBezTo>
                  <a:cubicBezTo>
                    <a:pt x="14092" y="3684"/>
                    <a:pt x="12856" y="3603"/>
                    <a:pt x="11784" y="3603"/>
                  </a:cubicBezTo>
                  <a:cubicBezTo>
                    <a:pt x="7983" y="3603"/>
                    <a:pt x="6262" y="4620"/>
                    <a:pt x="6262" y="4620"/>
                  </a:cubicBezTo>
                  <a:cubicBezTo>
                    <a:pt x="6262" y="4620"/>
                    <a:pt x="2128" y="5137"/>
                    <a:pt x="274" y="8177"/>
                  </a:cubicBezTo>
                  <a:cubicBezTo>
                    <a:pt x="153" y="8329"/>
                    <a:pt x="92" y="8511"/>
                    <a:pt x="1" y="8663"/>
                  </a:cubicBezTo>
                  <a:cubicBezTo>
                    <a:pt x="5502" y="14499"/>
                    <a:pt x="12980" y="17599"/>
                    <a:pt x="20579" y="19879"/>
                  </a:cubicBezTo>
                  <a:lnTo>
                    <a:pt x="20639" y="19879"/>
                  </a:lnTo>
                  <a:lnTo>
                    <a:pt x="20214" y="19210"/>
                  </a:lnTo>
                  <a:lnTo>
                    <a:pt x="20031" y="12007"/>
                  </a:lnTo>
                  <a:cubicBezTo>
                    <a:pt x="20031" y="12007"/>
                    <a:pt x="22919" y="10274"/>
                    <a:pt x="24013" y="7599"/>
                  </a:cubicBezTo>
                  <a:cubicBezTo>
                    <a:pt x="24500" y="6414"/>
                    <a:pt x="21186" y="517"/>
                    <a:pt x="205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0"/>
            <p:cNvSpPr/>
            <p:nvPr/>
          </p:nvSpPr>
          <p:spPr>
            <a:xfrm>
              <a:off x="35850475" y="13375875"/>
              <a:ext cx="554750" cy="328225"/>
            </a:xfrm>
            <a:custGeom>
              <a:avLst/>
              <a:gdLst/>
              <a:ahLst/>
              <a:cxnLst/>
              <a:rect l="l" t="t" r="r" b="b"/>
              <a:pathLst>
                <a:path w="22190" h="13129" extrusionOk="0">
                  <a:moveTo>
                    <a:pt x="1612" y="0"/>
                  </a:moveTo>
                  <a:cubicBezTo>
                    <a:pt x="1" y="2827"/>
                    <a:pt x="61" y="5015"/>
                    <a:pt x="61" y="5015"/>
                  </a:cubicBezTo>
                  <a:cubicBezTo>
                    <a:pt x="61" y="5015"/>
                    <a:pt x="1247" y="5927"/>
                    <a:pt x="3679" y="6110"/>
                  </a:cubicBezTo>
                  <a:cubicBezTo>
                    <a:pt x="3770" y="6110"/>
                    <a:pt x="3861" y="6140"/>
                    <a:pt x="3983" y="6140"/>
                  </a:cubicBezTo>
                  <a:lnTo>
                    <a:pt x="3952" y="7751"/>
                  </a:lnTo>
                  <a:lnTo>
                    <a:pt x="4438" y="11976"/>
                  </a:lnTo>
                  <a:cubicBezTo>
                    <a:pt x="4803" y="12371"/>
                    <a:pt x="5168" y="12736"/>
                    <a:pt x="5533" y="13101"/>
                  </a:cubicBezTo>
                  <a:cubicBezTo>
                    <a:pt x="6339" y="13118"/>
                    <a:pt x="7152" y="13129"/>
                    <a:pt x="7968" y="13129"/>
                  </a:cubicBezTo>
                  <a:cubicBezTo>
                    <a:pt x="12840" y="13129"/>
                    <a:pt x="17816" y="12752"/>
                    <a:pt x="22190" y="11216"/>
                  </a:cubicBezTo>
                  <a:cubicBezTo>
                    <a:pt x="14591" y="8936"/>
                    <a:pt x="7113" y="5836"/>
                    <a:pt x="1612" y="0"/>
                  </a:cubicBezTo>
                  <a:close/>
                </a:path>
              </a:pathLst>
            </a:custGeom>
            <a:solidFill>
              <a:srgbClr val="E6E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0"/>
            <p:cNvSpPr/>
            <p:nvPr/>
          </p:nvSpPr>
          <p:spPr>
            <a:xfrm>
              <a:off x="35988775" y="13655500"/>
              <a:ext cx="602625" cy="338950"/>
            </a:xfrm>
            <a:custGeom>
              <a:avLst/>
              <a:gdLst/>
              <a:ahLst/>
              <a:cxnLst/>
              <a:rect l="l" t="t" r="r" b="b"/>
              <a:pathLst>
                <a:path w="24105" h="13558" extrusionOk="0">
                  <a:moveTo>
                    <a:pt x="16718" y="1"/>
                  </a:moveTo>
                  <a:cubicBezTo>
                    <a:pt x="12315" y="1564"/>
                    <a:pt x="7332" y="1943"/>
                    <a:pt x="2437" y="1943"/>
                  </a:cubicBezTo>
                  <a:cubicBezTo>
                    <a:pt x="1622" y="1943"/>
                    <a:pt x="808" y="1933"/>
                    <a:pt x="1" y="1916"/>
                  </a:cubicBezTo>
                  <a:lnTo>
                    <a:pt x="1" y="1916"/>
                  </a:lnTo>
                  <a:cubicBezTo>
                    <a:pt x="6232" y="8116"/>
                    <a:pt x="14195" y="12493"/>
                    <a:pt x="22615" y="13557"/>
                  </a:cubicBezTo>
                  <a:cubicBezTo>
                    <a:pt x="23557" y="12372"/>
                    <a:pt x="24104" y="11460"/>
                    <a:pt x="24104" y="11460"/>
                  </a:cubicBezTo>
                  <a:lnTo>
                    <a:pt x="16718" y="1"/>
                  </a:lnTo>
                  <a:close/>
                </a:path>
              </a:pathLst>
            </a:custGeom>
            <a:solidFill>
              <a:srgbClr val="2B2B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0"/>
            <p:cNvSpPr/>
            <p:nvPr/>
          </p:nvSpPr>
          <p:spPr>
            <a:xfrm>
              <a:off x="36259300" y="13205750"/>
              <a:ext cx="198350" cy="489300"/>
            </a:xfrm>
            <a:custGeom>
              <a:avLst/>
              <a:gdLst/>
              <a:ahLst/>
              <a:cxnLst/>
              <a:rect l="l" t="t" r="r" b="b"/>
              <a:pathLst>
                <a:path w="7934" h="19572" extrusionOk="0">
                  <a:moveTo>
                    <a:pt x="2240" y="0"/>
                  </a:moveTo>
                  <a:cubicBezTo>
                    <a:pt x="1284" y="0"/>
                    <a:pt x="800" y="897"/>
                    <a:pt x="153" y="1121"/>
                  </a:cubicBezTo>
                  <a:cubicBezTo>
                    <a:pt x="61" y="2732"/>
                    <a:pt x="1" y="6349"/>
                    <a:pt x="730" y="9115"/>
                  </a:cubicBezTo>
                  <a:cubicBezTo>
                    <a:pt x="2280" y="14951"/>
                    <a:pt x="4651" y="16836"/>
                    <a:pt x="7934" y="19571"/>
                  </a:cubicBezTo>
                  <a:cubicBezTo>
                    <a:pt x="7812" y="17930"/>
                    <a:pt x="6840" y="14981"/>
                    <a:pt x="6840" y="14981"/>
                  </a:cubicBezTo>
                  <a:cubicBezTo>
                    <a:pt x="6840" y="14981"/>
                    <a:pt x="4742" y="9936"/>
                    <a:pt x="4134" y="7687"/>
                  </a:cubicBezTo>
                  <a:cubicBezTo>
                    <a:pt x="3526" y="5437"/>
                    <a:pt x="2949" y="148"/>
                    <a:pt x="2949" y="148"/>
                  </a:cubicBezTo>
                  <a:cubicBezTo>
                    <a:pt x="2685" y="44"/>
                    <a:pt x="2451" y="0"/>
                    <a:pt x="2240" y="0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40"/>
            <p:cNvSpPr/>
            <p:nvPr/>
          </p:nvSpPr>
          <p:spPr>
            <a:xfrm>
              <a:off x="36228900" y="13233775"/>
              <a:ext cx="230275" cy="484075"/>
            </a:xfrm>
            <a:custGeom>
              <a:avLst/>
              <a:gdLst/>
              <a:ahLst/>
              <a:cxnLst/>
              <a:rect l="l" t="t" r="r" b="b"/>
              <a:pathLst>
                <a:path w="9211" h="19363" extrusionOk="0">
                  <a:moveTo>
                    <a:pt x="1369" y="0"/>
                  </a:moveTo>
                  <a:lnTo>
                    <a:pt x="1369" y="0"/>
                  </a:lnTo>
                  <a:cubicBezTo>
                    <a:pt x="913" y="152"/>
                    <a:pt x="639" y="395"/>
                    <a:pt x="609" y="760"/>
                  </a:cubicBezTo>
                  <a:cubicBezTo>
                    <a:pt x="457" y="1793"/>
                    <a:pt x="1" y="5958"/>
                    <a:pt x="2128" y="11246"/>
                  </a:cubicBezTo>
                  <a:cubicBezTo>
                    <a:pt x="4226" y="16535"/>
                    <a:pt x="9089" y="19362"/>
                    <a:pt x="9089" y="19362"/>
                  </a:cubicBezTo>
                  <a:cubicBezTo>
                    <a:pt x="9180" y="19180"/>
                    <a:pt x="9211" y="18845"/>
                    <a:pt x="9180" y="18450"/>
                  </a:cubicBezTo>
                  <a:cubicBezTo>
                    <a:pt x="5867" y="15715"/>
                    <a:pt x="3496" y="13800"/>
                    <a:pt x="1946" y="7994"/>
                  </a:cubicBezTo>
                  <a:cubicBezTo>
                    <a:pt x="1217" y="5228"/>
                    <a:pt x="1277" y="1611"/>
                    <a:pt x="1369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40"/>
            <p:cNvSpPr/>
            <p:nvPr/>
          </p:nvSpPr>
          <p:spPr>
            <a:xfrm>
              <a:off x="35722825" y="12981525"/>
              <a:ext cx="136025" cy="83300"/>
            </a:xfrm>
            <a:custGeom>
              <a:avLst/>
              <a:gdLst/>
              <a:ahLst/>
              <a:cxnLst/>
              <a:rect l="l" t="t" r="r" b="b"/>
              <a:pathLst>
                <a:path w="5441" h="3332" extrusionOk="0">
                  <a:moveTo>
                    <a:pt x="3464" y="0"/>
                  </a:moveTo>
                  <a:cubicBezTo>
                    <a:pt x="2197" y="0"/>
                    <a:pt x="935" y="483"/>
                    <a:pt x="0" y="1397"/>
                  </a:cubicBezTo>
                  <a:cubicBezTo>
                    <a:pt x="343" y="2424"/>
                    <a:pt x="1299" y="3331"/>
                    <a:pt x="2780" y="3331"/>
                  </a:cubicBezTo>
                  <a:cubicBezTo>
                    <a:pt x="3535" y="3331"/>
                    <a:pt x="4426" y="3096"/>
                    <a:pt x="5441" y="2522"/>
                  </a:cubicBezTo>
                  <a:lnTo>
                    <a:pt x="5076" y="272"/>
                  </a:lnTo>
                  <a:cubicBezTo>
                    <a:pt x="4555" y="89"/>
                    <a:pt x="4009" y="0"/>
                    <a:pt x="3464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40"/>
            <p:cNvSpPr/>
            <p:nvPr/>
          </p:nvSpPr>
          <p:spPr>
            <a:xfrm>
              <a:off x="35715975" y="12937200"/>
              <a:ext cx="133775" cy="79250"/>
            </a:xfrm>
            <a:custGeom>
              <a:avLst/>
              <a:gdLst/>
              <a:ahLst/>
              <a:cxnLst/>
              <a:rect l="l" t="t" r="r" b="b"/>
              <a:pathLst>
                <a:path w="5351" h="3170" extrusionOk="0">
                  <a:moveTo>
                    <a:pt x="3042" y="1"/>
                  </a:moveTo>
                  <a:cubicBezTo>
                    <a:pt x="2345" y="1"/>
                    <a:pt x="1564" y="183"/>
                    <a:pt x="852" y="769"/>
                  </a:cubicBezTo>
                  <a:cubicBezTo>
                    <a:pt x="183" y="1316"/>
                    <a:pt x="1" y="2288"/>
                    <a:pt x="305" y="3170"/>
                  </a:cubicBezTo>
                  <a:cubicBezTo>
                    <a:pt x="1218" y="2256"/>
                    <a:pt x="2474" y="1773"/>
                    <a:pt x="3739" y="1773"/>
                  </a:cubicBezTo>
                  <a:cubicBezTo>
                    <a:pt x="4283" y="1773"/>
                    <a:pt x="4829" y="1862"/>
                    <a:pt x="5350" y="2045"/>
                  </a:cubicBezTo>
                  <a:lnTo>
                    <a:pt x="5107" y="495"/>
                  </a:lnTo>
                  <a:cubicBezTo>
                    <a:pt x="5107" y="495"/>
                    <a:pt x="4189" y="1"/>
                    <a:pt x="3042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40"/>
            <p:cNvSpPr/>
            <p:nvPr/>
          </p:nvSpPr>
          <p:spPr>
            <a:xfrm>
              <a:off x="35758525" y="12985325"/>
              <a:ext cx="89700" cy="61675"/>
            </a:xfrm>
            <a:custGeom>
              <a:avLst/>
              <a:gdLst/>
              <a:ahLst/>
              <a:cxnLst/>
              <a:rect l="l" t="t" r="r" b="b"/>
              <a:pathLst>
                <a:path w="3588" h="2467" extrusionOk="0">
                  <a:moveTo>
                    <a:pt x="1759" y="1"/>
                  </a:moveTo>
                  <a:cubicBezTo>
                    <a:pt x="1173" y="1"/>
                    <a:pt x="549" y="240"/>
                    <a:pt x="62" y="455"/>
                  </a:cubicBezTo>
                  <a:cubicBezTo>
                    <a:pt x="1" y="485"/>
                    <a:pt x="31" y="515"/>
                    <a:pt x="62" y="515"/>
                  </a:cubicBezTo>
                  <a:cubicBezTo>
                    <a:pt x="615" y="423"/>
                    <a:pt x="1236" y="163"/>
                    <a:pt x="1801" y="163"/>
                  </a:cubicBezTo>
                  <a:cubicBezTo>
                    <a:pt x="2167" y="163"/>
                    <a:pt x="2510" y="272"/>
                    <a:pt x="2797" y="607"/>
                  </a:cubicBezTo>
                  <a:cubicBezTo>
                    <a:pt x="3192" y="1093"/>
                    <a:pt x="3284" y="1792"/>
                    <a:pt x="3405" y="2400"/>
                  </a:cubicBezTo>
                  <a:cubicBezTo>
                    <a:pt x="3405" y="2446"/>
                    <a:pt x="3432" y="2466"/>
                    <a:pt x="3465" y="2466"/>
                  </a:cubicBezTo>
                  <a:cubicBezTo>
                    <a:pt x="3518" y="2466"/>
                    <a:pt x="3587" y="2414"/>
                    <a:pt x="3587" y="2339"/>
                  </a:cubicBezTo>
                  <a:cubicBezTo>
                    <a:pt x="3466" y="1640"/>
                    <a:pt x="3314" y="728"/>
                    <a:pt x="2676" y="272"/>
                  </a:cubicBezTo>
                  <a:cubicBezTo>
                    <a:pt x="2403" y="76"/>
                    <a:pt x="2087" y="1"/>
                    <a:pt x="1759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40"/>
            <p:cNvSpPr/>
            <p:nvPr/>
          </p:nvSpPr>
          <p:spPr>
            <a:xfrm>
              <a:off x="35796075" y="13002750"/>
              <a:ext cx="49525" cy="23325"/>
            </a:xfrm>
            <a:custGeom>
              <a:avLst/>
              <a:gdLst/>
              <a:ahLst/>
              <a:cxnLst/>
              <a:rect l="l" t="t" r="r" b="b"/>
              <a:pathLst>
                <a:path w="1981" h="933" extrusionOk="0">
                  <a:moveTo>
                    <a:pt x="739" y="1"/>
                  </a:moveTo>
                  <a:cubicBezTo>
                    <a:pt x="503" y="1"/>
                    <a:pt x="266" y="98"/>
                    <a:pt x="49" y="335"/>
                  </a:cubicBezTo>
                  <a:cubicBezTo>
                    <a:pt x="0" y="360"/>
                    <a:pt x="50" y="443"/>
                    <a:pt x="102" y="443"/>
                  </a:cubicBezTo>
                  <a:cubicBezTo>
                    <a:pt x="115" y="443"/>
                    <a:pt x="128" y="438"/>
                    <a:pt x="140" y="426"/>
                  </a:cubicBezTo>
                  <a:cubicBezTo>
                    <a:pt x="352" y="292"/>
                    <a:pt x="539" y="194"/>
                    <a:pt x="748" y="194"/>
                  </a:cubicBezTo>
                  <a:cubicBezTo>
                    <a:pt x="869" y="194"/>
                    <a:pt x="998" y="227"/>
                    <a:pt x="1143" y="305"/>
                  </a:cubicBezTo>
                  <a:cubicBezTo>
                    <a:pt x="1386" y="457"/>
                    <a:pt x="1569" y="700"/>
                    <a:pt x="1782" y="913"/>
                  </a:cubicBezTo>
                  <a:cubicBezTo>
                    <a:pt x="1795" y="926"/>
                    <a:pt x="1814" y="932"/>
                    <a:pt x="1833" y="932"/>
                  </a:cubicBezTo>
                  <a:cubicBezTo>
                    <a:pt x="1900" y="932"/>
                    <a:pt x="1981" y="862"/>
                    <a:pt x="1933" y="791"/>
                  </a:cubicBezTo>
                  <a:cubicBezTo>
                    <a:pt x="1652" y="369"/>
                    <a:pt x="1199" y="1"/>
                    <a:pt x="739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40"/>
            <p:cNvSpPr/>
            <p:nvPr/>
          </p:nvSpPr>
          <p:spPr>
            <a:xfrm>
              <a:off x="36429525" y="12867300"/>
              <a:ext cx="129850" cy="85075"/>
            </a:xfrm>
            <a:custGeom>
              <a:avLst/>
              <a:gdLst/>
              <a:ahLst/>
              <a:cxnLst/>
              <a:rect l="l" t="t" r="r" b="b"/>
              <a:pathLst>
                <a:path w="5194" h="3403" extrusionOk="0">
                  <a:moveTo>
                    <a:pt x="3067" y="0"/>
                  </a:moveTo>
                  <a:cubicBezTo>
                    <a:pt x="1973" y="0"/>
                    <a:pt x="881" y="351"/>
                    <a:pt x="0" y="1011"/>
                  </a:cubicBezTo>
                  <a:lnTo>
                    <a:pt x="365" y="3261"/>
                  </a:lnTo>
                  <a:cubicBezTo>
                    <a:pt x="865" y="3358"/>
                    <a:pt x="1321" y="3403"/>
                    <a:pt x="1737" y="3403"/>
                  </a:cubicBezTo>
                  <a:cubicBezTo>
                    <a:pt x="4176" y="3403"/>
                    <a:pt x="5193" y="1867"/>
                    <a:pt x="5167" y="464"/>
                  </a:cubicBezTo>
                  <a:cubicBezTo>
                    <a:pt x="4505" y="151"/>
                    <a:pt x="3785" y="0"/>
                    <a:pt x="3067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40"/>
            <p:cNvSpPr/>
            <p:nvPr/>
          </p:nvSpPr>
          <p:spPr>
            <a:xfrm>
              <a:off x="36423450" y="12831975"/>
              <a:ext cx="135275" cy="61375"/>
            </a:xfrm>
            <a:custGeom>
              <a:avLst/>
              <a:gdLst/>
              <a:ahLst/>
              <a:cxnLst/>
              <a:rect l="l" t="t" r="r" b="b"/>
              <a:pathLst>
                <a:path w="5411" h="2455" extrusionOk="0">
                  <a:moveTo>
                    <a:pt x="2159" y="0"/>
                  </a:moveTo>
                  <a:cubicBezTo>
                    <a:pt x="748" y="0"/>
                    <a:pt x="0" y="881"/>
                    <a:pt x="0" y="905"/>
                  </a:cubicBezTo>
                  <a:lnTo>
                    <a:pt x="243" y="2455"/>
                  </a:lnTo>
                  <a:cubicBezTo>
                    <a:pt x="1128" y="1773"/>
                    <a:pt x="2224" y="1415"/>
                    <a:pt x="3324" y="1415"/>
                  </a:cubicBezTo>
                  <a:cubicBezTo>
                    <a:pt x="4037" y="1415"/>
                    <a:pt x="4752" y="1566"/>
                    <a:pt x="5410" y="1877"/>
                  </a:cubicBezTo>
                  <a:cubicBezTo>
                    <a:pt x="5410" y="965"/>
                    <a:pt x="4377" y="570"/>
                    <a:pt x="3556" y="266"/>
                  </a:cubicBezTo>
                  <a:cubicBezTo>
                    <a:pt x="3036" y="75"/>
                    <a:pt x="2569" y="0"/>
                    <a:pt x="2159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40"/>
            <p:cNvSpPr/>
            <p:nvPr/>
          </p:nvSpPr>
          <p:spPr>
            <a:xfrm>
              <a:off x="36442425" y="12871300"/>
              <a:ext cx="76775" cy="75875"/>
            </a:xfrm>
            <a:custGeom>
              <a:avLst/>
              <a:gdLst/>
              <a:ahLst/>
              <a:cxnLst/>
              <a:rect l="l" t="t" r="r" b="b"/>
              <a:pathLst>
                <a:path w="3071" h="3035" extrusionOk="0">
                  <a:moveTo>
                    <a:pt x="2360" y="4"/>
                  </a:moveTo>
                  <a:cubicBezTo>
                    <a:pt x="1632" y="4"/>
                    <a:pt x="844" y="135"/>
                    <a:pt x="426" y="760"/>
                  </a:cubicBezTo>
                  <a:cubicBezTo>
                    <a:pt x="1" y="1368"/>
                    <a:pt x="153" y="2280"/>
                    <a:pt x="274" y="2979"/>
                  </a:cubicBezTo>
                  <a:cubicBezTo>
                    <a:pt x="287" y="3017"/>
                    <a:pt x="327" y="3034"/>
                    <a:pt x="366" y="3034"/>
                  </a:cubicBezTo>
                  <a:cubicBezTo>
                    <a:pt x="420" y="3034"/>
                    <a:pt x="475" y="3002"/>
                    <a:pt x="457" y="2949"/>
                  </a:cubicBezTo>
                  <a:cubicBezTo>
                    <a:pt x="396" y="2310"/>
                    <a:pt x="183" y="1551"/>
                    <a:pt x="518" y="943"/>
                  </a:cubicBezTo>
                  <a:cubicBezTo>
                    <a:pt x="1004" y="0"/>
                    <a:pt x="2159" y="244"/>
                    <a:pt x="3010" y="92"/>
                  </a:cubicBezTo>
                  <a:cubicBezTo>
                    <a:pt x="3071" y="92"/>
                    <a:pt x="3040" y="31"/>
                    <a:pt x="3010" y="31"/>
                  </a:cubicBezTo>
                  <a:cubicBezTo>
                    <a:pt x="2808" y="16"/>
                    <a:pt x="2587" y="4"/>
                    <a:pt x="2360" y="4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40"/>
            <p:cNvSpPr/>
            <p:nvPr/>
          </p:nvSpPr>
          <p:spPr>
            <a:xfrm>
              <a:off x="36445475" y="12894350"/>
              <a:ext cx="43075" cy="32025"/>
            </a:xfrm>
            <a:custGeom>
              <a:avLst/>
              <a:gdLst/>
              <a:ahLst/>
              <a:cxnLst/>
              <a:rect l="l" t="t" r="r" b="b"/>
              <a:pathLst>
                <a:path w="1723" h="1281" extrusionOk="0">
                  <a:moveTo>
                    <a:pt x="1155" y="1"/>
                  </a:moveTo>
                  <a:cubicBezTo>
                    <a:pt x="596" y="1"/>
                    <a:pt x="167" y="573"/>
                    <a:pt x="0" y="1145"/>
                  </a:cubicBezTo>
                  <a:cubicBezTo>
                    <a:pt x="0" y="1226"/>
                    <a:pt x="68" y="1280"/>
                    <a:pt x="122" y="1280"/>
                  </a:cubicBezTo>
                  <a:cubicBezTo>
                    <a:pt x="149" y="1280"/>
                    <a:pt x="173" y="1267"/>
                    <a:pt x="183" y="1236"/>
                  </a:cubicBezTo>
                  <a:cubicBezTo>
                    <a:pt x="365" y="963"/>
                    <a:pt x="426" y="659"/>
                    <a:pt x="639" y="446"/>
                  </a:cubicBezTo>
                  <a:cubicBezTo>
                    <a:pt x="806" y="260"/>
                    <a:pt x="997" y="188"/>
                    <a:pt x="1196" y="188"/>
                  </a:cubicBezTo>
                  <a:cubicBezTo>
                    <a:pt x="1322" y="188"/>
                    <a:pt x="1452" y="217"/>
                    <a:pt x="1581" y="264"/>
                  </a:cubicBezTo>
                  <a:cubicBezTo>
                    <a:pt x="1591" y="267"/>
                    <a:pt x="1601" y="269"/>
                    <a:pt x="1610" y="269"/>
                  </a:cubicBezTo>
                  <a:cubicBezTo>
                    <a:pt x="1684" y="269"/>
                    <a:pt x="1723" y="169"/>
                    <a:pt x="1642" y="142"/>
                  </a:cubicBezTo>
                  <a:cubicBezTo>
                    <a:pt x="1472" y="44"/>
                    <a:pt x="1308" y="1"/>
                    <a:pt x="1155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40"/>
            <p:cNvSpPr/>
            <p:nvPr/>
          </p:nvSpPr>
          <p:spPr>
            <a:xfrm>
              <a:off x="36094400" y="13210200"/>
              <a:ext cx="151250" cy="77075"/>
            </a:xfrm>
            <a:custGeom>
              <a:avLst/>
              <a:gdLst/>
              <a:ahLst/>
              <a:cxnLst/>
              <a:rect l="l" t="t" r="r" b="b"/>
              <a:pathLst>
                <a:path w="6050" h="3083" extrusionOk="0">
                  <a:moveTo>
                    <a:pt x="6049" y="1"/>
                  </a:moveTo>
                  <a:lnTo>
                    <a:pt x="6049" y="1"/>
                  </a:lnTo>
                  <a:cubicBezTo>
                    <a:pt x="4074" y="122"/>
                    <a:pt x="2128" y="457"/>
                    <a:pt x="213" y="1095"/>
                  </a:cubicBezTo>
                  <a:cubicBezTo>
                    <a:pt x="153" y="1308"/>
                    <a:pt x="92" y="1521"/>
                    <a:pt x="1" y="1703"/>
                  </a:cubicBezTo>
                  <a:cubicBezTo>
                    <a:pt x="1" y="1703"/>
                    <a:pt x="1305" y="3082"/>
                    <a:pt x="3250" y="3082"/>
                  </a:cubicBezTo>
                  <a:cubicBezTo>
                    <a:pt x="4075" y="3082"/>
                    <a:pt x="5015" y="2834"/>
                    <a:pt x="6019" y="2129"/>
                  </a:cubicBezTo>
                  <a:cubicBezTo>
                    <a:pt x="6019" y="2129"/>
                    <a:pt x="5958" y="1156"/>
                    <a:pt x="6049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40"/>
            <p:cNvSpPr/>
            <p:nvPr/>
          </p:nvSpPr>
          <p:spPr>
            <a:xfrm>
              <a:off x="36094400" y="13153225"/>
              <a:ext cx="162650" cy="84375"/>
            </a:xfrm>
            <a:custGeom>
              <a:avLst/>
              <a:gdLst/>
              <a:ahLst/>
              <a:cxnLst/>
              <a:rect l="l" t="t" r="r" b="b"/>
              <a:pathLst>
                <a:path w="6506" h="3375" extrusionOk="0">
                  <a:moveTo>
                    <a:pt x="6505" y="0"/>
                  </a:moveTo>
                  <a:lnTo>
                    <a:pt x="1" y="547"/>
                  </a:lnTo>
                  <a:cubicBezTo>
                    <a:pt x="1" y="547"/>
                    <a:pt x="517" y="2128"/>
                    <a:pt x="213" y="3374"/>
                  </a:cubicBezTo>
                  <a:cubicBezTo>
                    <a:pt x="2128" y="2736"/>
                    <a:pt x="4074" y="2401"/>
                    <a:pt x="6049" y="2280"/>
                  </a:cubicBezTo>
                  <a:cubicBezTo>
                    <a:pt x="6110" y="1520"/>
                    <a:pt x="6232" y="699"/>
                    <a:pt x="6505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40"/>
            <p:cNvSpPr/>
            <p:nvPr/>
          </p:nvSpPr>
          <p:spPr>
            <a:xfrm>
              <a:off x="35779500" y="12594425"/>
              <a:ext cx="671325" cy="584125"/>
            </a:xfrm>
            <a:custGeom>
              <a:avLst/>
              <a:gdLst/>
              <a:ahLst/>
              <a:cxnLst/>
              <a:rect l="l" t="t" r="r" b="b"/>
              <a:pathLst>
                <a:path w="26853" h="23365" extrusionOk="0">
                  <a:moveTo>
                    <a:pt x="12130" y="0"/>
                  </a:moveTo>
                  <a:cubicBezTo>
                    <a:pt x="6200" y="0"/>
                    <a:pt x="0" y="2436"/>
                    <a:pt x="2080" y="13446"/>
                  </a:cubicBezTo>
                  <a:cubicBezTo>
                    <a:pt x="2080" y="13446"/>
                    <a:pt x="2688" y="17854"/>
                    <a:pt x="4086" y="19829"/>
                  </a:cubicBezTo>
                  <a:cubicBezTo>
                    <a:pt x="5400" y="21674"/>
                    <a:pt x="8821" y="23365"/>
                    <a:pt x="13050" y="23365"/>
                  </a:cubicBezTo>
                  <a:cubicBezTo>
                    <a:pt x="13420" y="23365"/>
                    <a:pt x="13796" y="23352"/>
                    <a:pt x="14177" y="23325"/>
                  </a:cubicBezTo>
                  <a:cubicBezTo>
                    <a:pt x="18949" y="22990"/>
                    <a:pt x="24937" y="20407"/>
                    <a:pt x="25819" y="16790"/>
                  </a:cubicBezTo>
                  <a:cubicBezTo>
                    <a:pt x="26670" y="13142"/>
                    <a:pt x="26852" y="10711"/>
                    <a:pt x="25849" y="7306"/>
                  </a:cubicBezTo>
                  <a:cubicBezTo>
                    <a:pt x="24846" y="3932"/>
                    <a:pt x="24390" y="2413"/>
                    <a:pt x="20925" y="1379"/>
                  </a:cubicBezTo>
                  <a:cubicBezTo>
                    <a:pt x="19577" y="989"/>
                    <a:pt x="15908" y="0"/>
                    <a:pt x="12130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40"/>
            <p:cNvSpPr/>
            <p:nvPr/>
          </p:nvSpPr>
          <p:spPr>
            <a:xfrm>
              <a:off x="35973575" y="12924300"/>
              <a:ext cx="38025" cy="42200"/>
            </a:xfrm>
            <a:custGeom>
              <a:avLst/>
              <a:gdLst/>
              <a:ahLst/>
              <a:cxnLst/>
              <a:rect l="l" t="t" r="r" b="b"/>
              <a:pathLst>
                <a:path w="1521" h="1688" extrusionOk="0">
                  <a:moveTo>
                    <a:pt x="702" y="1"/>
                  </a:moveTo>
                  <a:cubicBezTo>
                    <a:pt x="671" y="1"/>
                    <a:pt x="640" y="3"/>
                    <a:pt x="609" y="8"/>
                  </a:cubicBezTo>
                  <a:cubicBezTo>
                    <a:pt x="244" y="69"/>
                    <a:pt x="1" y="494"/>
                    <a:pt x="62" y="981"/>
                  </a:cubicBezTo>
                  <a:cubicBezTo>
                    <a:pt x="145" y="1398"/>
                    <a:pt x="457" y="1688"/>
                    <a:pt x="789" y="1688"/>
                  </a:cubicBezTo>
                  <a:cubicBezTo>
                    <a:pt x="820" y="1688"/>
                    <a:pt x="851" y="1685"/>
                    <a:pt x="882" y="1680"/>
                  </a:cubicBezTo>
                  <a:cubicBezTo>
                    <a:pt x="1277" y="1619"/>
                    <a:pt x="1521" y="1194"/>
                    <a:pt x="1460" y="738"/>
                  </a:cubicBezTo>
                  <a:cubicBezTo>
                    <a:pt x="1376" y="318"/>
                    <a:pt x="1060" y="1"/>
                    <a:pt x="702" y="1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40"/>
            <p:cNvSpPr/>
            <p:nvPr/>
          </p:nvSpPr>
          <p:spPr>
            <a:xfrm>
              <a:off x="36258550" y="12877325"/>
              <a:ext cx="38000" cy="42250"/>
            </a:xfrm>
            <a:custGeom>
              <a:avLst/>
              <a:gdLst/>
              <a:ahLst/>
              <a:cxnLst/>
              <a:rect l="l" t="t" r="r" b="b"/>
              <a:pathLst>
                <a:path w="1520" h="1690" extrusionOk="0">
                  <a:moveTo>
                    <a:pt x="689" y="0"/>
                  </a:moveTo>
                  <a:cubicBezTo>
                    <a:pt x="672" y="0"/>
                    <a:pt x="655" y="1"/>
                    <a:pt x="638" y="3"/>
                  </a:cubicBezTo>
                  <a:cubicBezTo>
                    <a:pt x="243" y="94"/>
                    <a:pt x="0" y="519"/>
                    <a:pt x="61" y="975"/>
                  </a:cubicBezTo>
                  <a:cubicBezTo>
                    <a:pt x="142" y="1380"/>
                    <a:pt x="439" y="1689"/>
                    <a:pt x="781" y="1689"/>
                  </a:cubicBezTo>
                  <a:cubicBezTo>
                    <a:pt x="824" y="1689"/>
                    <a:pt x="868" y="1684"/>
                    <a:pt x="912" y="1674"/>
                  </a:cubicBezTo>
                  <a:cubicBezTo>
                    <a:pt x="1277" y="1614"/>
                    <a:pt x="1520" y="1218"/>
                    <a:pt x="1459" y="732"/>
                  </a:cubicBezTo>
                  <a:cubicBezTo>
                    <a:pt x="1401" y="297"/>
                    <a:pt x="1039" y="0"/>
                    <a:pt x="689" y="0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40"/>
            <p:cNvSpPr/>
            <p:nvPr/>
          </p:nvSpPr>
          <p:spPr>
            <a:xfrm>
              <a:off x="36116450" y="12883150"/>
              <a:ext cx="47875" cy="71550"/>
            </a:xfrm>
            <a:custGeom>
              <a:avLst/>
              <a:gdLst/>
              <a:ahLst/>
              <a:cxnLst/>
              <a:rect l="l" t="t" r="r" b="b"/>
              <a:pathLst>
                <a:path w="1915" h="2862" extrusionOk="0">
                  <a:moveTo>
                    <a:pt x="125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31" y="408"/>
                    <a:pt x="61" y="803"/>
                    <a:pt x="31" y="1198"/>
                  </a:cubicBezTo>
                  <a:cubicBezTo>
                    <a:pt x="31" y="1472"/>
                    <a:pt x="0" y="1836"/>
                    <a:pt x="183" y="2080"/>
                  </a:cubicBezTo>
                  <a:cubicBezTo>
                    <a:pt x="278" y="2199"/>
                    <a:pt x="430" y="2281"/>
                    <a:pt x="594" y="2281"/>
                  </a:cubicBezTo>
                  <a:cubicBezTo>
                    <a:pt x="639" y="2281"/>
                    <a:pt x="684" y="2275"/>
                    <a:pt x="730" y="2262"/>
                  </a:cubicBezTo>
                  <a:cubicBezTo>
                    <a:pt x="821" y="2232"/>
                    <a:pt x="912" y="2140"/>
                    <a:pt x="973" y="2080"/>
                  </a:cubicBezTo>
                  <a:cubicBezTo>
                    <a:pt x="1034" y="2019"/>
                    <a:pt x="1125" y="1897"/>
                    <a:pt x="1186" y="1897"/>
                  </a:cubicBezTo>
                  <a:cubicBezTo>
                    <a:pt x="1307" y="2019"/>
                    <a:pt x="1429" y="2171"/>
                    <a:pt x="1581" y="2323"/>
                  </a:cubicBezTo>
                  <a:cubicBezTo>
                    <a:pt x="1520" y="2475"/>
                    <a:pt x="1429" y="2596"/>
                    <a:pt x="1277" y="2657"/>
                  </a:cubicBezTo>
                  <a:cubicBezTo>
                    <a:pt x="1176" y="2707"/>
                    <a:pt x="1221" y="2862"/>
                    <a:pt x="1309" y="2862"/>
                  </a:cubicBezTo>
                  <a:cubicBezTo>
                    <a:pt x="1327" y="2862"/>
                    <a:pt x="1347" y="2855"/>
                    <a:pt x="1368" y="2840"/>
                  </a:cubicBezTo>
                  <a:cubicBezTo>
                    <a:pt x="1672" y="2688"/>
                    <a:pt x="1915" y="2323"/>
                    <a:pt x="1794" y="1988"/>
                  </a:cubicBezTo>
                  <a:cubicBezTo>
                    <a:pt x="1721" y="1794"/>
                    <a:pt x="1511" y="1658"/>
                    <a:pt x="1306" y="1658"/>
                  </a:cubicBezTo>
                  <a:cubicBezTo>
                    <a:pt x="1255" y="1658"/>
                    <a:pt x="1204" y="1666"/>
                    <a:pt x="1155" y="1684"/>
                  </a:cubicBezTo>
                  <a:cubicBezTo>
                    <a:pt x="1003" y="1745"/>
                    <a:pt x="942" y="1897"/>
                    <a:pt x="821" y="1958"/>
                  </a:cubicBezTo>
                  <a:cubicBezTo>
                    <a:pt x="714" y="2020"/>
                    <a:pt x="626" y="2046"/>
                    <a:pt x="553" y="2046"/>
                  </a:cubicBezTo>
                  <a:cubicBezTo>
                    <a:pt x="233" y="2046"/>
                    <a:pt x="213" y="1531"/>
                    <a:pt x="213" y="1259"/>
                  </a:cubicBezTo>
                  <a:cubicBezTo>
                    <a:pt x="243" y="894"/>
                    <a:pt x="395" y="317"/>
                    <a:pt x="152" y="13"/>
                  </a:cubicBezTo>
                  <a:cubicBezTo>
                    <a:pt x="143" y="4"/>
                    <a:pt x="134" y="0"/>
                    <a:pt x="125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40"/>
            <p:cNvSpPr/>
            <p:nvPr/>
          </p:nvSpPr>
          <p:spPr>
            <a:xfrm>
              <a:off x="36125850" y="12994175"/>
              <a:ext cx="62800" cy="35625"/>
            </a:xfrm>
            <a:custGeom>
              <a:avLst/>
              <a:gdLst/>
              <a:ahLst/>
              <a:cxnLst/>
              <a:rect l="l" t="t" r="r" b="b"/>
              <a:pathLst>
                <a:path w="2512" h="1425" extrusionOk="0">
                  <a:moveTo>
                    <a:pt x="2292" y="1"/>
                  </a:moveTo>
                  <a:cubicBezTo>
                    <a:pt x="2220" y="1"/>
                    <a:pt x="2147" y="48"/>
                    <a:pt x="2147" y="131"/>
                  </a:cubicBezTo>
                  <a:cubicBezTo>
                    <a:pt x="2177" y="709"/>
                    <a:pt x="1873" y="1104"/>
                    <a:pt x="1296" y="1195"/>
                  </a:cubicBezTo>
                  <a:cubicBezTo>
                    <a:pt x="1083" y="1195"/>
                    <a:pt x="840" y="1165"/>
                    <a:pt x="627" y="1043"/>
                  </a:cubicBezTo>
                  <a:cubicBezTo>
                    <a:pt x="414" y="921"/>
                    <a:pt x="323" y="709"/>
                    <a:pt x="171" y="557"/>
                  </a:cubicBezTo>
                  <a:cubicBezTo>
                    <a:pt x="141" y="557"/>
                    <a:pt x="110" y="557"/>
                    <a:pt x="80" y="587"/>
                  </a:cubicBezTo>
                  <a:cubicBezTo>
                    <a:pt x="0" y="1146"/>
                    <a:pt x="712" y="1425"/>
                    <a:pt x="1196" y="1425"/>
                  </a:cubicBezTo>
                  <a:cubicBezTo>
                    <a:pt x="1266" y="1425"/>
                    <a:pt x="1330" y="1419"/>
                    <a:pt x="1387" y="1408"/>
                  </a:cubicBezTo>
                  <a:cubicBezTo>
                    <a:pt x="2056" y="1316"/>
                    <a:pt x="2512" y="769"/>
                    <a:pt x="2421" y="101"/>
                  </a:cubicBezTo>
                  <a:cubicBezTo>
                    <a:pt x="2407" y="32"/>
                    <a:pt x="2350" y="1"/>
                    <a:pt x="2292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40"/>
            <p:cNvSpPr/>
            <p:nvPr/>
          </p:nvSpPr>
          <p:spPr>
            <a:xfrm>
              <a:off x="35908225" y="12827975"/>
              <a:ext cx="51700" cy="49550"/>
            </a:xfrm>
            <a:custGeom>
              <a:avLst/>
              <a:gdLst/>
              <a:ahLst/>
              <a:cxnLst/>
              <a:rect l="l" t="t" r="r" b="b"/>
              <a:pathLst>
                <a:path w="2068" h="1982" extrusionOk="0">
                  <a:moveTo>
                    <a:pt x="1946" y="1"/>
                  </a:moveTo>
                  <a:cubicBezTo>
                    <a:pt x="1095" y="62"/>
                    <a:pt x="31" y="1065"/>
                    <a:pt x="1" y="1946"/>
                  </a:cubicBezTo>
                  <a:cubicBezTo>
                    <a:pt x="1" y="1964"/>
                    <a:pt x="21" y="1981"/>
                    <a:pt x="44" y="1981"/>
                  </a:cubicBezTo>
                  <a:cubicBezTo>
                    <a:pt x="61" y="1981"/>
                    <a:pt x="79" y="1972"/>
                    <a:pt x="92" y="1946"/>
                  </a:cubicBezTo>
                  <a:cubicBezTo>
                    <a:pt x="517" y="1095"/>
                    <a:pt x="1065" y="548"/>
                    <a:pt x="1976" y="183"/>
                  </a:cubicBezTo>
                  <a:cubicBezTo>
                    <a:pt x="2068" y="153"/>
                    <a:pt x="2068" y="1"/>
                    <a:pt x="1946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40"/>
            <p:cNvSpPr/>
            <p:nvPr/>
          </p:nvSpPr>
          <p:spPr>
            <a:xfrm>
              <a:off x="36246375" y="12770850"/>
              <a:ext cx="67150" cy="21250"/>
            </a:xfrm>
            <a:custGeom>
              <a:avLst/>
              <a:gdLst/>
              <a:ahLst/>
              <a:cxnLst/>
              <a:rect l="l" t="t" r="r" b="b"/>
              <a:pathLst>
                <a:path w="2686" h="850" extrusionOk="0">
                  <a:moveTo>
                    <a:pt x="791" y="1"/>
                  </a:moveTo>
                  <a:cubicBezTo>
                    <a:pt x="530" y="1"/>
                    <a:pt x="280" y="41"/>
                    <a:pt x="62" y="128"/>
                  </a:cubicBezTo>
                  <a:cubicBezTo>
                    <a:pt x="1" y="158"/>
                    <a:pt x="1" y="249"/>
                    <a:pt x="62" y="249"/>
                  </a:cubicBezTo>
                  <a:cubicBezTo>
                    <a:pt x="913" y="310"/>
                    <a:pt x="1703" y="310"/>
                    <a:pt x="2402" y="827"/>
                  </a:cubicBezTo>
                  <a:cubicBezTo>
                    <a:pt x="2423" y="842"/>
                    <a:pt x="2445" y="849"/>
                    <a:pt x="2468" y="849"/>
                  </a:cubicBezTo>
                  <a:cubicBezTo>
                    <a:pt x="2577" y="849"/>
                    <a:pt x="2685" y="690"/>
                    <a:pt x="2584" y="614"/>
                  </a:cubicBezTo>
                  <a:cubicBezTo>
                    <a:pt x="2151" y="246"/>
                    <a:pt x="1439" y="1"/>
                    <a:pt x="791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40"/>
            <p:cNvSpPr/>
            <p:nvPr/>
          </p:nvSpPr>
          <p:spPr>
            <a:xfrm>
              <a:off x="35934825" y="12998850"/>
              <a:ext cx="125400" cy="109650"/>
            </a:xfrm>
            <a:custGeom>
              <a:avLst/>
              <a:gdLst/>
              <a:ahLst/>
              <a:cxnLst/>
              <a:rect l="l" t="t" r="r" b="b"/>
              <a:pathLst>
                <a:path w="5016" h="4386" extrusionOk="0">
                  <a:moveTo>
                    <a:pt x="2574" y="1"/>
                  </a:moveTo>
                  <a:cubicBezTo>
                    <a:pt x="2438" y="1"/>
                    <a:pt x="2299" y="12"/>
                    <a:pt x="2159" y="35"/>
                  </a:cubicBezTo>
                  <a:cubicBezTo>
                    <a:pt x="882" y="218"/>
                    <a:pt x="1" y="1373"/>
                    <a:pt x="213" y="2558"/>
                  </a:cubicBezTo>
                  <a:cubicBezTo>
                    <a:pt x="376" y="3641"/>
                    <a:pt x="1334" y="4386"/>
                    <a:pt x="2443" y="4386"/>
                  </a:cubicBezTo>
                  <a:cubicBezTo>
                    <a:pt x="2579" y="4386"/>
                    <a:pt x="2718" y="4375"/>
                    <a:pt x="2858" y="4351"/>
                  </a:cubicBezTo>
                  <a:cubicBezTo>
                    <a:pt x="4134" y="4139"/>
                    <a:pt x="5016" y="3014"/>
                    <a:pt x="4803" y="1798"/>
                  </a:cubicBezTo>
                  <a:cubicBezTo>
                    <a:pt x="4641" y="743"/>
                    <a:pt x="3683" y="1"/>
                    <a:pt x="2574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40"/>
            <p:cNvSpPr/>
            <p:nvPr/>
          </p:nvSpPr>
          <p:spPr>
            <a:xfrm>
              <a:off x="36250175" y="12946625"/>
              <a:ext cx="124650" cy="110200"/>
            </a:xfrm>
            <a:custGeom>
              <a:avLst/>
              <a:gdLst/>
              <a:ahLst/>
              <a:cxnLst/>
              <a:rect l="l" t="t" r="r" b="b"/>
              <a:pathLst>
                <a:path w="4986" h="4408" extrusionOk="0">
                  <a:moveTo>
                    <a:pt x="2495" y="1"/>
                  </a:moveTo>
                  <a:cubicBezTo>
                    <a:pt x="2374" y="1"/>
                    <a:pt x="2252" y="9"/>
                    <a:pt x="2129" y="27"/>
                  </a:cubicBezTo>
                  <a:cubicBezTo>
                    <a:pt x="852" y="240"/>
                    <a:pt x="1" y="1395"/>
                    <a:pt x="183" y="2580"/>
                  </a:cubicBezTo>
                  <a:cubicBezTo>
                    <a:pt x="373" y="3639"/>
                    <a:pt x="1340" y="4407"/>
                    <a:pt x="2454" y="4407"/>
                  </a:cubicBezTo>
                  <a:cubicBezTo>
                    <a:pt x="2587" y="4407"/>
                    <a:pt x="2722" y="4396"/>
                    <a:pt x="2858" y="4374"/>
                  </a:cubicBezTo>
                  <a:cubicBezTo>
                    <a:pt x="4104" y="4161"/>
                    <a:pt x="4986" y="3006"/>
                    <a:pt x="4803" y="1820"/>
                  </a:cubicBezTo>
                  <a:cubicBezTo>
                    <a:pt x="4611" y="749"/>
                    <a:pt x="3625" y="1"/>
                    <a:pt x="2495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40"/>
            <p:cNvSpPr/>
            <p:nvPr/>
          </p:nvSpPr>
          <p:spPr>
            <a:xfrm>
              <a:off x="35968250" y="13032400"/>
              <a:ext cx="12200" cy="12325"/>
            </a:xfrm>
            <a:custGeom>
              <a:avLst/>
              <a:gdLst/>
              <a:ahLst/>
              <a:cxnLst/>
              <a:rect l="l" t="t" r="r" b="b"/>
              <a:pathLst>
                <a:path w="488" h="493" extrusionOk="0">
                  <a:moveTo>
                    <a:pt x="183" y="0"/>
                  </a:moveTo>
                  <a:cubicBezTo>
                    <a:pt x="92" y="31"/>
                    <a:pt x="1" y="152"/>
                    <a:pt x="31" y="274"/>
                  </a:cubicBezTo>
                  <a:cubicBezTo>
                    <a:pt x="31" y="406"/>
                    <a:pt x="124" y="492"/>
                    <a:pt x="228" y="492"/>
                  </a:cubicBezTo>
                  <a:cubicBezTo>
                    <a:pt x="243" y="492"/>
                    <a:pt x="259" y="491"/>
                    <a:pt x="275" y="487"/>
                  </a:cubicBezTo>
                  <a:cubicBezTo>
                    <a:pt x="396" y="487"/>
                    <a:pt x="487" y="335"/>
                    <a:pt x="457" y="213"/>
                  </a:cubicBezTo>
                  <a:cubicBezTo>
                    <a:pt x="427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40"/>
            <p:cNvSpPr/>
            <p:nvPr/>
          </p:nvSpPr>
          <p:spPr>
            <a:xfrm>
              <a:off x="36010825" y="13061275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213" y="0"/>
                  </a:moveTo>
                  <a:cubicBezTo>
                    <a:pt x="91" y="31"/>
                    <a:pt x="0" y="152"/>
                    <a:pt x="31" y="274"/>
                  </a:cubicBezTo>
                  <a:cubicBezTo>
                    <a:pt x="57" y="406"/>
                    <a:pt x="130" y="492"/>
                    <a:pt x="228" y="492"/>
                  </a:cubicBezTo>
                  <a:cubicBezTo>
                    <a:pt x="243" y="492"/>
                    <a:pt x="258" y="491"/>
                    <a:pt x="274" y="487"/>
                  </a:cubicBezTo>
                  <a:cubicBezTo>
                    <a:pt x="395" y="487"/>
                    <a:pt x="486" y="335"/>
                    <a:pt x="456" y="213"/>
                  </a:cubicBezTo>
                  <a:cubicBezTo>
                    <a:pt x="42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40"/>
            <p:cNvSpPr/>
            <p:nvPr/>
          </p:nvSpPr>
          <p:spPr>
            <a:xfrm>
              <a:off x="35969775" y="13092275"/>
              <a:ext cx="12175" cy="12475"/>
            </a:xfrm>
            <a:custGeom>
              <a:avLst/>
              <a:gdLst/>
              <a:ahLst/>
              <a:cxnLst/>
              <a:rect l="l" t="t" r="r" b="b"/>
              <a:pathLst>
                <a:path w="487" h="499" extrusionOk="0">
                  <a:moveTo>
                    <a:pt x="250" y="1"/>
                  </a:moveTo>
                  <a:cubicBezTo>
                    <a:pt x="238" y="1"/>
                    <a:pt x="225" y="3"/>
                    <a:pt x="214" y="7"/>
                  </a:cubicBezTo>
                  <a:cubicBezTo>
                    <a:pt x="92" y="37"/>
                    <a:pt x="1" y="158"/>
                    <a:pt x="31" y="280"/>
                  </a:cubicBezTo>
                  <a:cubicBezTo>
                    <a:pt x="31" y="412"/>
                    <a:pt x="123" y="499"/>
                    <a:pt x="227" y="499"/>
                  </a:cubicBezTo>
                  <a:cubicBezTo>
                    <a:pt x="243" y="499"/>
                    <a:pt x="259" y="497"/>
                    <a:pt x="274" y="493"/>
                  </a:cubicBezTo>
                  <a:cubicBezTo>
                    <a:pt x="396" y="462"/>
                    <a:pt x="487" y="341"/>
                    <a:pt x="457" y="219"/>
                  </a:cubicBezTo>
                  <a:cubicBezTo>
                    <a:pt x="430" y="87"/>
                    <a:pt x="335" y="1"/>
                    <a:pt x="250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40"/>
            <p:cNvSpPr/>
            <p:nvPr/>
          </p:nvSpPr>
          <p:spPr>
            <a:xfrm>
              <a:off x="36029825" y="13013250"/>
              <a:ext cx="12175" cy="12475"/>
            </a:xfrm>
            <a:custGeom>
              <a:avLst/>
              <a:gdLst/>
              <a:ahLst/>
              <a:cxnLst/>
              <a:rect l="l" t="t" r="r" b="b"/>
              <a:pathLst>
                <a:path w="487" h="499" extrusionOk="0">
                  <a:moveTo>
                    <a:pt x="260" y="1"/>
                  </a:moveTo>
                  <a:cubicBezTo>
                    <a:pt x="244" y="1"/>
                    <a:pt x="229" y="2"/>
                    <a:pt x="213" y="6"/>
                  </a:cubicBezTo>
                  <a:cubicBezTo>
                    <a:pt x="91" y="37"/>
                    <a:pt x="0" y="158"/>
                    <a:pt x="30" y="280"/>
                  </a:cubicBezTo>
                  <a:cubicBezTo>
                    <a:pt x="57" y="412"/>
                    <a:pt x="153" y="499"/>
                    <a:pt x="257" y="499"/>
                  </a:cubicBezTo>
                  <a:cubicBezTo>
                    <a:pt x="273" y="499"/>
                    <a:pt x="288" y="497"/>
                    <a:pt x="304" y="493"/>
                  </a:cubicBezTo>
                  <a:cubicBezTo>
                    <a:pt x="395" y="462"/>
                    <a:pt x="486" y="341"/>
                    <a:pt x="456" y="219"/>
                  </a:cubicBezTo>
                  <a:cubicBezTo>
                    <a:pt x="456" y="87"/>
                    <a:pt x="364" y="1"/>
                    <a:pt x="260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40"/>
            <p:cNvSpPr/>
            <p:nvPr/>
          </p:nvSpPr>
          <p:spPr>
            <a:xfrm>
              <a:off x="36070850" y="1306415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0" y="128"/>
                    <a:pt x="31" y="280"/>
                  </a:cubicBezTo>
                  <a:cubicBezTo>
                    <a:pt x="57" y="386"/>
                    <a:pt x="129" y="469"/>
                    <a:pt x="228" y="469"/>
                  </a:cubicBezTo>
                  <a:cubicBezTo>
                    <a:pt x="243" y="469"/>
                    <a:pt x="258" y="467"/>
                    <a:pt x="274" y="463"/>
                  </a:cubicBezTo>
                  <a:cubicBezTo>
                    <a:pt x="396" y="463"/>
                    <a:pt x="487" y="341"/>
                    <a:pt x="456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40"/>
            <p:cNvSpPr/>
            <p:nvPr/>
          </p:nvSpPr>
          <p:spPr>
            <a:xfrm>
              <a:off x="36242575" y="12987425"/>
              <a:ext cx="12200" cy="12325"/>
            </a:xfrm>
            <a:custGeom>
              <a:avLst/>
              <a:gdLst/>
              <a:ahLst/>
              <a:cxnLst/>
              <a:rect l="l" t="t" r="r" b="b"/>
              <a:pathLst>
                <a:path w="488" h="493" extrusionOk="0">
                  <a:moveTo>
                    <a:pt x="259" y="0"/>
                  </a:moveTo>
                  <a:cubicBezTo>
                    <a:pt x="245" y="0"/>
                    <a:pt x="229" y="2"/>
                    <a:pt x="214" y="6"/>
                  </a:cubicBezTo>
                  <a:cubicBezTo>
                    <a:pt x="92" y="36"/>
                    <a:pt x="1" y="158"/>
                    <a:pt x="31" y="279"/>
                  </a:cubicBezTo>
                  <a:cubicBezTo>
                    <a:pt x="62" y="401"/>
                    <a:pt x="183" y="492"/>
                    <a:pt x="274" y="492"/>
                  </a:cubicBezTo>
                  <a:cubicBezTo>
                    <a:pt x="396" y="462"/>
                    <a:pt x="487" y="340"/>
                    <a:pt x="457" y="219"/>
                  </a:cubicBezTo>
                  <a:cubicBezTo>
                    <a:pt x="430" y="86"/>
                    <a:pt x="358" y="0"/>
                    <a:pt x="259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40"/>
            <p:cNvSpPr/>
            <p:nvPr/>
          </p:nvSpPr>
          <p:spPr>
            <a:xfrm>
              <a:off x="36274500" y="13042150"/>
              <a:ext cx="11425" cy="12450"/>
            </a:xfrm>
            <a:custGeom>
              <a:avLst/>
              <a:gdLst/>
              <a:ahLst/>
              <a:cxnLst/>
              <a:rect l="l" t="t" r="r" b="b"/>
              <a:pathLst>
                <a:path w="457" h="498" extrusionOk="0">
                  <a:moveTo>
                    <a:pt x="221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61" y="36"/>
                    <a:pt x="0" y="157"/>
                    <a:pt x="0" y="279"/>
                  </a:cubicBezTo>
                  <a:cubicBezTo>
                    <a:pt x="27" y="411"/>
                    <a:pt x="123" y="498"/>
                    <a:pt x="227" y="498"/>
                  </a:cubicBezTo>
                  <a:cubicBezTo>
                    <a:pt x="243" y="498"/>
                    <a:pt x="258" y="496"/>
                    <a:pt x="274" y="492"/>
                  </a:cubicBezTo>
                  <a:cubicBezTo>
                    <a:pt x="365" y="461"/>
                    <a:pt x="456" y="340"/>
                    <a:pt x="426" y="218"/>
                  </a:cubicBezTo>
                  <a:cubicBezTo>
                    <a:pt x="426" y="109"/>
                    <a:pt x="329" y="1"/>
                    <a:pt x="221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40"/>
            <p:cNvSpPr/>
            <p:nvPr/>
          </p:nvSpPr>
          <p:spPr>
            <a:xfrm>
              <a:off x="36310225" y="12979825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249" y="0"/>
                  </a:moveTo>
                  <a:cubicBezTo>
                    <a:pt x="237" y="0"/>
                    <a:pt x="225" y="2"/>
                    <a:pt x="213" y="6"/>
                  </a:cubicBezTo>
                  <a:cubicBezTo>
                    <a:pt x="91" y="36"/>
                    <a:pt x="0" y="158"/>
                    <a:pt x="30" y="280"/>
                  </a:cubicBezTo>
                  <a:cubicBezTo>
                    <a:pt x="30" y="401"/>
                    <a:pt x="152" y="492"/>
                    <a:pt x="274" y="492"/>
                  </a:cubicBezTo>
                  <a:cubicBezTo>
                    <a:pt x="395" y="462"/>
                    <a:pt x="486" y="340"/>
                    <a:pt x="456" y="219"/>
                  </a:cubicBezTo>
                  <a:cubicBezTo>
                    <a:pt x="430" y="86"/>
                    <a:pt x="334" y="0"/>
                    <a:pt x="249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40"/>
            <p:cNvSpPr/>
            <p:nvPr/>
          </p:nvSpPr>
          <p:spPr>
            <a:xfrm>
              <a:off x="36349725" y="130179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183" y="1"/>
                  </a:moveTo>
                  <a:cubicBezTo>
                    <a:pt x="92" y="31"/>
                    <a:pt x="1" y="153"/>
                    <a:pt x="31" y="274"/>
                  </a:cubicBezTo>
                  <a:cubicBezTo>
                    <a:pt x="31" y="407"/>
                    <a:pt x="123" y="493"/>
                    <a:pt x="227" y="493"/>
                  </a:cubicBezTo>
                  <a:cubicBezTo>
                    <a:pt x="243" y="493"/>
                    <a:pt x="258" y="491"/>
                    <a:pt x="274" y="487"/>
                  </a:cubicBezTo>
                  <a:cubicBezTo>
                    <a:pt x="396" y="487"/>
                    <a:pt x="487" y="335"/>
                    <a:pt x="457" y="214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40"/>
            <p:cNvSpPr/>
            <p:nvPr/>
          </p:nvSpPr>
          <p:spPr>
            <a:xfrm>
              <a:off x="36304900" y="13019325"/>
              <a:ext cx="11425" cy="12325"/>
            </a:xfrm>
            <a:custGeom>
              <a:avLst/>
              <a:gdLst/>
              <a:ahLst/>
              <a:cxnLst/>
              <a:rect l="l" t="t" r="r" b="b"/>
              <a:pathLst>
                <a:path w="457" h="493" extrusionOk="0">
                  <a:moveTo>
                    <a:pt x="230" y="1"/>
                  </a:moveTo>
                  <a:cubicBezTo>
                    <a:pt x="214" y="1"/>
                    <a:pt x="198" y="3"/>
                    <a:pt x="183" y="7"/>
                  </a:cubicBezTo>
                  <a:cubicBezTo>
                    <a:pt x="61" y="37"/>
                    <a:pt x="0" y="159"/>
                    <a:pt x="0" y="280"/>
                  </a:cubicBezTo>
                  <a:cubicBezTo>
                    <a:pt x="31" y="402"/>
                    <a:pt x="152" y="493"/>
                    <a:pt x="274" y="493"/>
                  </a:cubicBezTo>
                  <a:cubicBezTo>
                    <a:pt x="395" y="462"/>
                    <a:pt x="456" y="341"/>
                    <a:pt x="456" y="219"/>
                  </a:cubicBezTo>
                  <a:cubicBezTo>
                    <a:pt x="430" y="87"/>
                    <a:pt x="334" y="1"/>
                    <a:pt x="230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40"/>
            <p:cNvSpPr/>
            <p:nvPr/>
          </p:nvSpPr>
          <p:spPr>
            <a:xfrm>
              <a:off x="35879350" y="12782600"/>
              <a:ext cx="520550" cy="261200"/>
            </a:xfrm>
            <a:custGeom>
              <a:avLst/>
              <a:gdLst/>
              <a:ahLst/>
              <a:cxnLst/>
              <a:rect l="l" t="t" r="r" b="b"/>
              <a:pathLst>
                <a:path w="20822" h="10448" extrusionOk="0">
                  <a:moveTo>
                    <a:pt x="16204" y="430"/>
                  </a:moveTo>
                  <a:cubicBezTo>
                    <a:pt x="18062" y="430"/>
                    <a:pt x="19699" y="1778"/>
                    <a:pt x="20001" y="3670"/>
                  </a:cubicBezTo>
                  <a:cubicBezTo>
                    <a:pt x="20335" y="5737"/>
                    <a:pt x="18937" y="7713"/>
                    <a:pt x="16840" y="8077"/>
                  </a:cubicBezTo>
                  <a:cubicBezTo>
                    <a:pt x="16635" y="8110"/>
                    <a:pt x="16431" y="8126"/>
                    <a:pt x="16229" y="8126"/>
                  </a:cubicBezTo>
                  <a:cubicBezTo>
                    <a:pt x="14372" y="8126"/>
                    <a:pt x="12734" y="6781"/>
                    <a:pt x="12433" y="4916"/>
                  </a:cubicBezTo>
                  <a:cubicBezTo>
                    <a:pt x="12098" y="2819"/>
                    <a:pt x="13496" y="843"/>
                    <a:pt x="15594" y="478"/>
                  </a:cubicBezTo>
                  <a:cubicBezTo>
                    <a:pt x="15799" y="446"/>
                    <a:pt x="16003" y="430"/>
                    <a:pt x="16204" y="430"/>
                  </a:cubicBezTo>
                  <a:close/>
                  <a:moveTo>
                    <a:pt x="4593" y="2345"/>
                  </a:moveTo>
                  <a:cubicBezTo>
                    <a:pt x="6451" y="2345"/>
                    <a:pt x="8088" y="3690"/>
                    <a:pt x="8390" y="5555"/>
                  </a:cubicBezTo>
                  <a:cubicBezTo>
                    <a:pt x="8724" y="7652"/>
                    <a:pt x="7326" y="9628"/>
                    <a:pt x="5229" y="9962"/>
                  </a:cubicBezTo>
                  <a:cubicBezTo>
                    <a:pt x="5008" y="10000"/>
                    <a:pt x="4789" y="10019"/>
                    <a:pt x="4573" y="10019"/>
                  </a:cubicBezTo>
                  <a:cubicBezTo>
                    <a:pt x="2734" y="10019"/>
                    <a:pt x="1121" y="8677"/>
                    <a:pt x="821" y="6801"/>
                  </a:cubicBezTo>
                  <a:cubicBezTo>
                    <a:pt x="457" y="4734"/>
                    <a:pt x="1885" y="2728"/>
                    <a:pt x="3983" y="2393"/>
                  </a:cubicBezTo>
                  <a:cubicBezTo>
                    <a:pt x="4188" y="2361"/>
                    <a:pt x="4392" y="2345"/>
                    <a:pt x="4593" y="2345"/>
                  </a:cubicBezTo>
                  <a:close/>
                  <a:moveTo>
                    <a:pt x="16176" y="1"/>
                  </a:moveTo>
                  <a:cubicBezTo>
                    <a:pt x="15954" y="1"/>
                    <a:pt x="15729" y="18"/>
                    <a:pt x="15503" y="53"/>
                  </a:cubicBezTo>
                  <a:cubicBezTo>
                    <a:pt x="13192" y="448"/>
                    <a:pt x="11612" y="2637"/>
                    <a:pt x="12007" y="4977"/>
                  </a:cubicBezTo>
                  <a:cubicBezTo>
                    <a:pt x="12007" y="4977"/>
                    <a:pt x="11495" y="4919"/>
                    <a:pt x="10864" y="4919"/>
                  </a:cubicBezTo>
                  <a:cubicBezTo>
                    <a:pt x="10127" y="4919"/>
                    <a:pt x="9227" y="4998"/>
                    <a:pt x="8785" y="5342"/>
                  </a:cubicBezTo>
                  <a:cubicBezTo>
                    <a:pt x="8562" y="3645"/>
                    <a:pt x="6583" y="1922"/>
                    <a:pt x="4501" y="1922"/>
                  </a:cubicBezTo>
                  <a:cubicBezTo>
                    <a:pt x="4308" y="1922"/>
                    <a:pt x="4115" y="1937"/>
                    <a:pt x="3922" y="1968"/>
                  </a:cubicBezTo>
                  <a:cubicBezTo>
                    <a:pt x="1581" y="2363"/>
                    <a:pt x="1" y="4551"/>
                    <a:pt x="396" y="6892"/>
                  </a:cubicBezTo>
                  <a:cubicBezTo>
                    <a:pt x="723" y="8963"/>
                    <a:pt x="2541" y="10448"/>
                    <a:pt x="4578" y="10448"/>
                  </a:cubicBezTo>
                  <a:cubicBezTo>
                    <a:pt x="4813" y="10448"/>
                    <a:pt x="5051" y="10428"/>
                    <a:pt x="5290" y="10387"/>
                  </a:cubicBezTo>
                  <a:cubicBezTo>
                    <a:pt x="7478" y="10053"/>
                    <a:pt x="8998" y="8077"/>
                    <a:pt x="8876" y="5919"/>
                  </a:cubicBezTo>
                  <a:cubicBezTo>
                    <a:pt x="9007" y="5723"/>
                    <a:pt x="9480" y="5185"/>
                    <a:pt x="10553" y="5185"/>
                  </a:cubicBezTo>
                  <a:cubicBezTo>
                    <a:pt x="10979" y="5185"/>
                    <a:pt x="11499" y="5269"/>
                    <a:pt x="12129" y="5494"/>
                  </a:cubicBezTo>
                  <a:cubicBezTo>
                    <a:pt x="12673" y="7317"/>
                    <a:pt x="14361" y="8555"/>
                    <a:pt x="16236" y="8555"/>
                  </a:cubicBezTo>
                  <a:cubicBezTo>
                    <a:pt x="16455" y="8555"/>
                    <a:pt x="16677" y="8538"/>
                    <a:pt x="16901" y="8503"/>
                  </a:cubicBezTo>
                  <a:cubicBezTo>
                    <a:pt x="19241" y="8108"/>
                    <a:pt x="20822" y="5919"/>
                    <a:pt x="20427" y="3579"/>
                  </a:cubicBezTo>
                  <a:cubicBezTo>
                    <a:pt x="20070" y="1492"/>
                    <a:pt x="18249" y="1"/>
                    <a:pt x="16176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0"/>
            <p:cNvSpPr/>
            <p:nvPr/>
          </p:nvSpPr>
          <p:spPr>
            <a:xfrm>
              <a:off x="35691650" y="12692725"/>
              <a:ext cx="217375" cy="180125"/>
            </a:xfrm>
            <a:custGeom>
              <a:avLst/>
              <a:gdLst/>
              <a:ahLst/>
              <a:cxnLst/>
              <a:rect l="l" t="t" r="r" b="b"/>
              <a:pathLst>
                <a:path w="8695" h="7205" extrusionOk="0">
                  <a:moveTo>
                    <a:pt x="1521" y="0"/>
                  </a:moveTo>
                  <a:cubicBezTo>
                    <a:pt x="639" y="1216"/>
                    <a:pt x="1" y="2827"/>
                    <a:pt x="214" y="4894"/>
                  </a:cubicBezTo>
                  <a:cubicBezTo>
                    <a:pt x="244" y="4985"/>
                    <a:pt x="244" y="5076"/>
                    <a:pt x="244" y="5168"/>
                  </a:cubicBezTo>
                  <a:cubicBezTo>
                    <a:pt x="2463" y="6505"/>
                    <a:pt x="5107" y="7174"/>
                    <a:pt x="7752" y="7204"/>
                  </a:cubicBezTo>
                  <a:cubicBezTo>
                    <a:pt x="8086" y="6657"/>
                    <a:pt x="8421" y="6080"/>
                    <a:pt x="8694" y="5472"/>
                  </a:cubicBezTo>
                  <a:cubicBezTo>
                    <a:pt x="6019" y="4134"/>
                    <a:pt x="3648" y="2219"/>
                    <a:pt x="1521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0"/>
            <p:cNvSpPr/>
            <p:nvPr/>
          </p:nvSpPr>
          <p:spPr>
            <a:xfrm>
              <a:off x="35729650" y="12492625"/>
              <a:ext cx="527400" cy="336900"/>
            </a:xfrm>
            <a:custGeom>
              <a:avLst/>
              <a:gdLst/>
              <a:ahLst/>
              <a:cxnLst/>
              <a:rect l="l" t="t" r="r" b="b"/>
              <a:pathLst>
                <a:path w="21096" h="13476" extrusionOk="0">
                  <a:moveTo>
                    <a:pt x="4874" y="0"/>
                  </a:moveTo>
                  <a:cubicBezTo>
                    <a:pt x="4815" y="0"/>
                    <a:pt x="4751" y="13"/>
                    <a:pt x="4682" y="41"/>
                  </a:cubicBezTo>
                  <a:cubicBezTo>
                    <a:pt x="3435" y="558"/>
                    <a:pt x="4439" y="4144"/>
                    <a:pt x="4439" y="4144"/>
                  </a:cubicBezTo>
                  <a:cubicBezTo>
                    <a:pt x="4439" y="4144"/>
                    <a:pt x="3256" y="1876"/>
                    <a:pt x="2611" y="1876"/>
                  </a:cubicBezTo>
                  <a:cubicBezTo>
                    <a:pt x="2532" y="1876"/>
                    <a:pt x="2462" y="1910"/>
                    <a:pt x="2402" y="1986"/>
                  </a:cubicBezTo>
                  <a:cubicBezTo>
                    <a:pt x="1824" y="2685"/>
                    <a:pt x="3648" y="5117"/>
                    <a:pt x="3648" y="5117"/>
                  </a:cubicBezTo>
                  <a:cubicBezTo>
                    <a:pt x="3648" y="5117"/>
                    <a:pt x="1490" y="5998"/>
                    <a:pt x="1" y="8004"/>
                  </a:cubicBezTo>
                  <a:cubicBezTo>
                    <a:pt x="2098" y="10223"/>
                    <a:pt x="4469" y="12138"/>
                    <a:pt x="7174" y="13476"/>
                  </a:cubicBezTo>
                  <a:cubicBezTo>
                    <a:pt x="7721" y="12351"/>
                    <a:pt x="8086" y="11196"/>
                    <a:pt x="8056" y="10223"/>
                  </a:cubicBezTo>
                  <a:lnTo>
                    <a:pt x="8056" y="10223"/>
                  </a:lnTo>
                  <a:cubicBezTo>
                    <a:pt x="8056" y="10224"/>
                    <a:pt x="10913" y="12290"/>
                    <a:pt x="13466" y="12959"/>
                  </a:cubicBezTo>
                  <a:cubicBezTo>
                    <a:pt x="13979" y="13077"/>
                    <a:pt x="14479" y="13157"/>
                    <a:pt x="14941" y="13157"/>
                  </a:cubicBezTo>
                  <a:cubicBezTo>
                    <a:pt x="15191" y="13157"/>
                    <a:pt x="15430" y="13134"/>
                    <a:pt x="15655" y="13080"/>
                  </a:cubicBezTo>
                  <a:cubicBezTo>
                    <a:pt x="18025" y="12503"/>
                    <a:pt x="16840" y="10254"/>
                    <a:pt x="16475" y="9646"/>
                  </a:cubicBezTo>
                  <a:lnTo>
                    <a:pt x="16475" y="9646"/>
                  </a:lnTo>
                  <a:cubicBezTo>
                    <a:pt x="16915" y="10320"/>
                    <a:pt x="18827" y="13061"/>
                    <a:pt x="20872" y="13061"/>
                  </a:cubicBezTo>
                  <a:cubicBezTo>
                    <a:pt x="20946" y="13061"/>
                    <a:pt x="21021" y="13058"/>
                    <a:pt x="21095" y="13050"/>
                  </a:cubicBezTo>
                  <a:cubicBezTo>
                    <a:pt x="19545" y="8156"/>
                    <a:pt x="16901" y="3658"/>
                    <a:pt x="12889" y="497"/>
                  </a:cubicBezTo>
                  <a:cubicBezTo>
                    <a:pt x="8603" y="1530"/>
                    <a:pt x="5563" y="3597"/>
                    <a:pt x="5563" y="3597"/>
                  </a:cubicBezTo>
                  <a:cubicBezTo>
                    <a:pt x="5563" y="3597"/>
                    <a:pt x="5861" y="0"/>
                    <a:pt x="4874" y="0"/>
                  </a:cubicBez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0"/>
            <p:cNvSpPr/>
            <p:nvPr/>
          </p:nvSpPr>
          <p:spPr>
            <a:xfrm>
              <a:off x="36051850" y="12492275"/>
              <a:ext cx="250025" cy="326625"/>
            </a:xfrm>
            <a:custGeom>
              <a:avLst/>
              <a:gdLst/>
              <a:ahLst/>
              <a:cxnLst/>
              <a:rect l="l" t="t" r="r" b="b"/>
              <a:pathLst>
                <a:path w="10001" h="13065" extrusionOk="0">
                  <a:moveTo>
                    <a:pt x="4036" y="0"/>
                  </a:moveTo>
                  <a:cubicBezTo>
                    <a:pt x="3672" y="0"/>
                    <a:pt x="3300" y="18"/>
                    <a:pt x="2919" y="55"/>
                  </a:cubicBezTo>
                  <a:cubicBezTo>
                    <a:pt x="1915" y="146"/>
                    <a:pt x="912" y="298"/>
                    <a:pt x="1" y="511"/>
                  </a:cubicBezTo>
                  <a:cubicBezTo>
                    <a:pt x="4013" y="3672"/>
                    <a:pt x="6657" y="8170"/>
                    <a:pt x="8207" y="13064"/>
                  </a:cubicBezTo>
                  <a:cubicBezTo>
                    <a:pt x="8329" y="13064"/>
                    <a:pt x="8420" y="13064"/>
                    <a:pt x="8511" y="13034"/>
                  </a:cubicBezTo>
                  <a:cubicBezTo>
                    <a:pt x="9302" y="12851"/>
                    <a:pt x="9758" y="12487"/>
                    <a:pt x="10001" y="12031"/>
                  </a:cubicBezTo>
                  <a:cubicBezTo>
                    <a:pt x="9727" y="7836"/>
                    <a:pt x="8603" y="3733"/>
                    <a:pt x="6384" y="237"/>
                  </a:cubicBezTo>
                  <a:cubicBezTo>
                    <a:pt x="5645" y="89"/>
                    <a:pt x="4863" y="0"/>
                    <a:pt x="4036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0"/>
            <p:cNvSpPr/>
            <p:nvPr/>
          </p:nvSpPr>
          <p:spPr>
            <a:xfrm>
              <a:off x="36211425" y="12498200"/>
              <a:ext cx="302450" cy="344475"/>
            </a:xfrm>
            <a:custGeom>
              <a:avLst/>
              <a:gdLst/>
              <a:ahLst/>
              <a:cxnLst/>
              <a:rect l="l" t="t" r="r" b="b"/>
              <a:pathLst>
                <a:path w="12098" h="13779" extrusionOk="0">
                  <a:moveTo>
                    <a:pt x="1" y="0"/>
                  </a:moveTo>
                  <a:cubicBezTo>
                    <a:pt x="2220" y="3496"/>
                    <a:pt x="3344" y="7599"/>
                    <a:pt x="3618" y="11794"/>
                  </a:cubicBezTo>
                  <a:cubicBezTo>
                    <a:pt x="4195" y="10821"/>
                    <a:pt x="3831" y="9606"/>
                    <a:pt x="3830" y="9605"/>
                  </a:cubicBezTo>
                  <a:lnTo>
                    <a:pt x="3830" y="9605"/>
                  </a:lnTo>
                  <a:cubicBezTo>
                    <a:pt x="3831" y="9607"/>
                    <a:pt x="5865" y="13778"/>
                    <a:pt x="8528" y="13778"/>
                  </a:cubicBezTo>
                  <a:cubicBezTo>
                    <a:pt x="8722" y="13778"/>
                    <a:pt x="8919" y="13756"/>
                    <a:pt x="9119" y="13709"/>
                  </a:cubicBezTo>
                  <a:cubicBezTo>
                    <a:pt x="12098" y="12979"/>
                    <a:pt x="8694" y="6626"/>
                    <a:pt x="7448" y="4742"/>
                  </a:cubicBezTo>
                  <a:cubicBezTo>
                    <a:pt x="6475" y="3283"/>
                    <a:pt x="3861" y="790"/>
                    <a:pt x="1" y="0"/>
                  </a:cubicBez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0"/>
            <p:cNvSpPr/>
            <p:nvPr/>
          </p:nvSpPr>
          <p:spPr>
            <a:xfrm>
              <a:off x="35697750" y="12821900"/>
              <a:ext cx="187700" cy="145925"/>
            </a:xfrm>
            <a:custGeom>
              <a:avLst/>
              <a:gdLst/>
              <a:ahLst/>
              <a:cxnLst/>
              <a:rect l="l" t="t" r="r" b="b"/>
              <a:pathLst>
                <a:path w="7508" h="5837" extrusionOk="0">
                  <a:moveTo>
                    <a:pt x="0" y="1"/>
                  </a:moveTo>
                  <a:lnTo>
                    <a:pt x="0" y="1"/>
                  </a:lnTo>
                  <a:cubicBezTo>
                    <a:pt x="547" y="5320"/>
                    <a:pt x="1186" y="5837"/>
                    <a:pt x="1186" y="5837"/>
                  </a:cubicBezTo>
                  <a:cubicBezTo>
                    <a:pt x="1186" y="5837"/>
                    <a:pt x="2242" y="4610"/>
                    <a:pt x="3939" y="4610"/>
                  </a:cubicBezTo>
                  <a:cubicBezTo>
                    <a:pt x="4396" y="4610"/>
                    <a:pt x="4899" y="4699"/>
                    <a:pt x="5441" y="4925"/>
                  </a:cubicBezTo>
                  <a:cubicBezTo>
                    <a:pt x="5441" y="4925"/>
                    <a:pt x="6505" y="3679"/>
                    <a:pt x="7508" y="2037"/>
                  </a:cubicBezTo>
                  <a:cubicBezTo>
                    <a:pt x="4863" y="2007"/>
                    <a:pt x="2189" y="1338"/>
                    <a:pt x="0" y="1"/>
                  </a:cubicBezTo>
                  <a:close/>
                </a:path>
              </a:pathLst>
            </a:custGeom>
            <a:solidFill>
              <a:srgbClr val="6735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40"/>
            <p:cNvSpPr/>
            <p:nvPr/>
          </p:nvSpPr>
          <p:spPr>
            <a:xfrm>
              <a:off x="36189400" y="12726150"/>
              <a:ext cx="1525" cy="3825"/>
            </a:xfrm>
            <a:custGeom>
              <a:avLst/>
              <a:gdLst/>
              <a:ahLst/>
              <a:cxnLst/>
              <a:rect l="l" t="t" r="r" b="b"/>
              <a:pathLst>
                <a:path w="61" h="153" extrusionOk="0">
                  <a:moveTo>
                    <a:pt x="61" y="153"/>
                  </a:moveTo>
                  <a:cubicBezTo>
                    <a:pt x="31" y="62"/>
                    <a:pt x="0" y="1"/>
                    <a:pt x="0" y="1"/>
                  </a:cubicBezTo>
                  <a:cubicBezTo>
                    <a:pt x="0" y="1"/>
                    <a:pt x="31" y="62"/>
                    <a:pt x="61" y="153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40"/>
            <p:cNvSpPr/>
            <p:nvPr/>
          </p:nvSpPr>
          <p:spPr>
            <a:xfrm>
              <a:off x="35931800" y="13248625"/>
              <a:ext cx="136025" cy="490500"/>
            </a:xfrm>
            <a:custGeom>
              <a:avLst/>
              <a:gdLst/>
              <a:ahLst/>
              <a:cxnLst/>
              <a:rect l="l" t="t" r="r" b="b"/>
              <a:pathLst>
                <a:path w="5441" h="19620" extrusionOk="0">
                  <a:moveTo>
                    <a:pt x="4019" y="0"/>
                  </a:moveTo>
                  <a:cubicBezTo>
                    <a:pt x="3180" y="0"/>
                    <a:pt x="2028" y="372"/>
                    <a:pt x="851" y="1139"/>
                  </a:cubicBezTo>
                  <a:cubicBezTo>
                    <a:pt x="851" y="1139"/>
                    <a:pt x="1793" y="4908"/>
                    <a:pt x="1611" y="7248"/>
                  </a:cubicBezTo>
                  <a:cubicBezTo>
                    <a:pt x="1459" y="9589"/>
                    <a:pt x="365" y="14908"/>
                    <a:pt x="365" y="14908"/>
                  </a:cubicBezTo>
                  <a:cubicBezTo>
                    <a:pt x="365" y="14908"/>
                    <a:pt x="0" y="18008"/>
                    <a:pt x="152" y="19619"/>
                  </a:cubicBezTo>
                  <a:cubicBezTo>
                    <a:pt x="2857" y="16336"/>
                    <a:pt x="4833" y="13996"/>
                    <a:pt x="5228" y="7978"/>
                  </a:cubicBezTo>
                  <a:cubicBezTo>
                    <a:pt x="5441" y="5120"/>
                    <a:pt x="4681" y="1595"/>
                    <a:pt x="4286" y="14"/>
                  </a:cubicBezTo>
                  <a:cubicBezTo>
                    <a:pt x="4201" y="5"/>
                    <a:pt x="4112" y="0"/>
                    <a:pt x="4019" y="0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0"/>
            <p:cNvSpPr/>
            <p:nvPr/>
          </p:nvSpPr>
          <p:spPr>
            <a:xfrm>
              <a:off x="35935575" y="13248975"/>
              <a:ext cx="164925" cy="512175"/>
            </a:xfrm>
            <a:custGeom>
              <a:avLst/>
              <a:gdLst/>
              <a:ahLst/>
              <a:cxnLst/>
              <a:rect l="l" t="t" r="r" b="b"/>
              <a:pathLst>
                <a:path w="6597" h="20487" extrusionOk="0">
                  <a:moveTo>
                    <a:pt x="4135" y="0"/>
                  </a:moveTo>
                  <a:lnTo>
                    <a:pt x="4135" y="0"/>
                  </a:lnTo>
                  <a:cubicBezTo>
                    <a:pt x="4530" y="1581"/>
                    <a:pt x="5290" y="5106"/>
                    <a:pt x="5077" y="7964"/>
                  </a:cubicBezTo>
                  <a:cubicBezTo>
                    <a:pt x="4682" y="13982"/>
                    <a:pt x="2706" y="16322"/>
                    <a:pt x="1" y="19605"/>
                  </a:cubicBezTo>
                  <a:cubicBezTo>
                    <a:pt x="62" y="20031"/>
                    <a:pt x="123" y="20335"/>
                    <a:pt x="244" y="20487"/>
                  </a:cubicBezTo>
                  <a:cubicBezTo>
                    <a:pt x="244" y="20487"/>
                    <a:pt x="4469" y="16778"/>
                    <a:pt x="5533" y="11186"/>
                  </a:cubicBezTo>
                  <a:cubicBezTo>
                    <a:pt x="6597" y="5593"/>
                    <a:pt x="5381" y="1611"/>
                    <a:pt x="5047" y="608"/>
                  </a:cubicBezTo>
                  <a:cubicBezTo>
                    <a:pt x="4925" y="274"/>
                    <a:pt x="4591" y="61"/>
                    <a:pt x="4135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0"/>
            <p:cNvSpPr/>
            <p:nvPr/>
          </p:nvSpPr>
          <p:spPr>
            <a:xfrm>
              <a:off x="35821600" y="13499725"/>
              <a:ext cx="135275" cy="144400"/>
            </a:xfrm>
            <a:custGeom>
              <a:avLst/>
              <a:gdLst/>
              <a:ahLst/>
              <a:cxnLst/>
              <a:rect l="l" t="t" r="r" b="b"/>
              <a:pathLst>
                <a:path w="5411" h="5776" extrusionOk="0">
                  <a:moveTo>
                    <a:pt x="1460" y="1"/>
                  </a:moveTo>
                  <a:cubicBezTo>
                    <a:pt x="1460" y="1"/>
                    <a:pt x="761" y="1855"/>
                    <a:pt x="1" y="4134"/>
                  </a:cubicBezTo>
                  <a:cubicBezTo>
                    <a:pt x="2226" y="5331"/>
                    <a:pt x="2304" y="5661"/>
                    <a:pt x="2236" y="5747"/>
                  </a:cubicBezTo>
                  <a:lnTo>
                    <a:pt x="2236" y="5747"/>
                  </a:lnTo>
                  <a:cubicBezTo>
                    <a:pt x="3599" y="4901"/>
                    <a:pt x="5411" y="2584"/>
                    <a:pt x="5411" y="2584"/>
                  </a:cubicBezTo>
                  <a:lnTo>
                    <a:pt x="5138" y="973"/>
                  </a:lnTo>
                  <a:cubicBezTo>
                    <a:pt x="5138" y="973"/>
                    <a:pt x="3131" y="730"/>
                    <a:pt x="1460" y="1"/>
                  </a:cubicBezTo>
                  <a:close/>
                  <a:moveTo>
                    <a:pt x="2236" y="5747"/>
                  </a:moveTo>
                  <a:cubicBezTo>
                    <a:pt x="2220" y="5757"/>
                    <a:pt x="2205" y="5766"/>
                    <a:pt x="2189" y="5776"/>
                  </a:cubicBezTo>
                  <a:cubicBezTo>
                    <a:pt x="2189" y="5776"/>
                    <a:pt x="2218" y="5770"/>
                    <a:pt x="2236" y="5747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0"/>
            <p:cNvSpPr/>
            <p:nvPr/>
          </p:nvSpPr>
          <p:spPr>
            <a:xfrm>
              <a:off x="35795275" y="13432300"/>
              <a:ext cx="349300" cy="360150"/>
            </a:xfrm>
            <a:custGeom>
              <a:avLst/>
              <a:gdLst/>
              <a:ahLst/>
              <a:cxnLst/>
              <a:rect l="l" t="t" r="r" b="b"/>
              <a:pathLst>
                <a:path w="13972" h="14406" extrusionOk="0">
                  <a:moveTo>
                    <a:pt x="11334" y="0"/>
                  </a:moveTo>
                  <a:cubicBezTo>
                    <a:pt x="10733" y="0"/>
                    <a:pt x="9832" y="1103"/>
                    <a:pt x="9534" y="1482"/>
                  </a:cubicBezTo>
                  <a:cubicBezTo>
                    <a:pt x="9319" y="1306"/>
                    <a:pt x="9017" y="1005"/>
                    <a:pt x="8820" y="1005"/>
                  </a:cubicBezTo>
                  <a:cubicBezTo>
                    <a:pt x="8710" y="1005"/>
                    <a:pt x="8633" y="1099"/>
                    <a:pt x="8622" y="1360"/>
                  </a:cubicBezTo>
                  <a:cubicBezTo>
                    <a:pt x="8561" y="2120"/>
                    <a:pt x="8744" y="2546"/>
                    <a:pt x="8744" y="2546"/>
                  </a:cubicBezTo>
                  <a:cubicBezTo>
                    <a:pt x="8744" y="2546"/>
                    <a:pt x="4701" y="7530"/>
                    <a:pt x="3303" y="8442"/>
                  </a:cubicBezTo>
                  <a:cubicBezTo>
                    <a:pt x="3364" y="8351"/>
                    <a:pt x="3273" y="8017"/>
                    <a:pt x="1054" y="6831"/>
                  </a:cubicBezTo>
                  <a:cubicBezTo>
                    <a:pt x="567" y="8382"/>
                    <a:pt x="111" y="9962"/>
                    <a:pt x="81" y="10783"/>
                  </a:cubicBezTo>
                  <a:cubicBezTo>
                    <a:pt x="0" y="12559"/>
                    <a:pt x="1301" y="14406"/>
                    <a:pt x="2908" y="14406"/>
                  </a:cubicBezTo>
                  <a:cubicBezTo>
                    <a:pt x="3116" y="14406"/>
                    <a:pt x="3330" y="14375"/>
                    <a:pt x="3546" y="14309"/>
                  </a:cubicBezTo>
                  <a:cubicBezTo>
                    <a:pt x="5431" y="13701"/>
                    <a:pt x="8409" y="10935"/>
                    <a:pt x="11145" y="6619"/>
                  </a:cubicBezTo>
                  <a:cubicBezTo>
                    <a:pt x="11145" y="6619"/>
                    <a:pt x="11935" y="5676"/>
                    <a:pt x="12391" y="4612"/>
                  </a:cubicBezTo>
                  <a:cubicBezTo>
                    <a:pt x="12391" y="4612"/>
                    <a:pt x="13972" y="2029"/>
                    <a:pt x="13637" y="1421"/>
                  </a:cubicBezTo>
                  <a:cubicBezTo>
                    <a:pt x="13564" y="1293"/>
                    <a:pt x="13472" y="1242"/>
                    <a:pt x="13371" y="1242"/>
                  </a:cubicBezTo>
                  <a:cubicBezTo>
                    <a:pt x="12966" y="1242"/>
                    <a:pt x="12422" y="2059"/>
                    <a:pt x="12422" y="2059"/>
                  </a:cubicBezTo>
                  <a:cubicBezTo>
                    <a:pt x="12422" y="2059"/>
                    <a:pt x="12938" y="935"/>
                    <a:pt x="12574" y="661"/>
                  </a:cubicBezTo>
                  <a:cubicBezTo>
                    <a:pt x="12537" y="637"/>
                    <a:pt x="12496" y="626"/>
                    <a:pt x="12452" y="626"/>
                  </a:cubicBezTo>
                  <a:cubicBezTo>
                    <a:pt x="12053" y="626"/>
                    <a:pt x="11388" y="1512"/>
                    <a:pt x="11388" y="1512"/>
                  </a:cubicBezTo>
                  <a:cubicBezTo>
                    <a:pt x="11388" y="1512"/>
                    <a:pt x="12026" y="357"/>
                    <a:pt x="11540" y="53"/>
                  </a:cubicBezTo>
                  <a:cubicBezTo>
                    <a:pt x="11477" y="17"/>
                    <a:pt x="11408" y="0"/>
                    <a:pt x="11334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" name="Google Shape;556;p40"/>
          <p:cNvGrpSpPr/>
          <p:nvPr/>
        </p:nvGrpSpPr>
        <p:grpSpPr>
          <a:xfrm>
            <a:off x="1349038" y="2666913"/>
            <a:ext cx="1114025" cy="2225925"/>
            <a:chOff x="31594325" y="12376475"/>
            <a:chExt cx="1114025" cy="2225925"/>
          </a:xfrm>
        </p:grpSpPr>
        <p:sp>
          <p:nvSpPr>
            <p:cNvPr id="557" name="Google Shape;557;p40"/>
            <p:cNvSpPr/>
            <p:nvPr/>
          </p:nvSpPr>
          <p:spPr>
            <a:xfrm>
              <a:off x="31870150" y="13547600"/>
              <a:ext cx="174050" cy="203975"/>
            </a:xfrm>
            <a:custGeom>
              <a:avLst/>
              <a:gdLst/>
              <a:ahLst/>
              <a:cxnLst/>
              <a:rect l="l" t="t" r="r" b="b"/>
              <a:pathLst>
                <a:path w="6962" h="8159" extrusionOk="0">
                  <a:moveTo>
                    <a:pt x="5472" y="0"/>
                  </a:moveTo>
                  <a:lnTo>
                    <a:pt x="1247" y="335"/>
                  </a:lnTo>
                  <a:cubicBezTo>
                    <a:pt x="1247" y="335"/>
                    <a:pt x="1" y="5137"/>
                    <a:pt x="214" y="6566"/>
                  </a:cubicBezTo>
                  <a:cubicBezTo>
                    <a:pt x="385" y="7718"/>
                    <a:pt x="2632" y="8158"/>
                    <a:pt x="4308" y="8158"/>
                  </a:cubicBezTo>
                  <a:cubicBezTo>
                    <a:pt x="4711" y="8158"/>
                    <a:pt x="5081" y="8133"/>
                    <a:pt x="5381" y="8086"/>
                  </a:cubicBezTo>
                  <a:cubicBezTo>
                    <a:pt x="6962" y="7812"/>
                    <a:pt x="5472" y="1"/>
                    <a:pt x="5472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0"/>
            <p:cNvSpPr/>
            <p:nvPr/>
          </p:nvSpPr>
          <p:spPr>
            <a:xfrm>
              <a:off x="31887650" y="13490600"/>
              <a:ext cx="146675" cy="80575"/>
            </a:xfrm>
            <a:custGeom>
              <a:avLst/>
              <a:gdLst/>
              <a:ahLst/>
              <a:cxnLst/>
              <a:rect l="l" t="t" r="r" b="b"/>
              <a:pathLst>
                <a:path w="5867" h="3223" extrusionOk="0">
                  <a:moveTo>
                    <a:pt x="1337" y="1"/>
                  </a:moveTo>
                  <a:cubicBezTo>
                    <a:pt x="0" y="31"/>
                    <a:pt x="547" y="2615"/>
                    <a:pt x="547" y="2615"/>
                  </a:cubicBezTo>
                  <a:lnTo>
                    <a:pt x="5866" y="3223"/>
                  </a:lnTo>
                  <a:lnTo>
                    <a:pt x="5289" y="1186"/>
                  </a:lnTo>
                  <a:cubicBezTo>
                    <a:pt x="5289" y="1186"/>
                    <a:pt x="2645" y="1"/>
                    <a:pt x="1337" y="1"/>
                  </a:cubicBezTo>
                  <a:close/>
                </a:path>
              </a:pathLst>
            </a:custGeom>
            <a:solidFill>
              <a:srgbClr val="F899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0"/>
            <p:cNvSpPr/>
            <p:nvPr/>
          </p:nvSpPr>
          <p:spPr>
            <a:xfrm>
              <a:off x="31899800" y="13170400"/>
              <a:ext cx="557775" cy="607000"/>
            </a:xfrm>
            <a:custGeom>
              <a:avLst/>
              <a:gdLst/>
              <a:ahLst/>
              <a:cxnLst/>
              <a:rect l="l" t="t" r="r" b="b"/>
              <a:pathLst>
                <a:path w="22311" h="24280" extrusionOk="0">
                  <a:moveTo>
                    <a:pt x="12135" y="0"/>
                  </a:moveTo>
                  <a:cubicBezTo>
                    <a:pt x="8025" y="0"/>
                    <a:pt x="3553" y="1202"/>
                    <a:pt x="3405" y="3295"/>
                  </a:cubicBezTo>
                  <a:cubicBezTo>
                    <a:pt x="3131" y="6942"/>
                    <a:pt x="0" y="19921"/>
                    <a:pt x="244" y="22779"/>
                  </a:cubicBezTo>
                  <a:cubicBezTo>
                    <a:pt x="339" y="23898"/>
                    <a:pt x="2616" y="24280"/>
                    <a:pt x="5534" y="24280"/>
                  </a:cubicBezTo>
                  <a:cubicBezTo>
                    <a:pt x="10066" y="24280"/>
                    <a:pt x="16145" y="23357"/>
                    <a:pt x="17995" y="22839"/>
                  </a:cubicBezTo>
                  <a:cubicBezTo>
                    <a:pt x="21004" y="22019"/>
                    <a:pt x="22311" y="5392"/>
                    <a:pt x="18359" y="1562"/>
                  </a:cubicBezTo>
                  <a:cubicBezTo>
                    <a:pt x="17255" y="494"/>
                    <a:pt x="14769" y="0"/>
                    <a:pt x="12135" y="0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0"/>
            <p:cNvSpPr/>
            <p:nvPr/>
          </p:nvSpPr>
          <p:spPr>
            <a:xfrm>
              <a:off x="32421075" y="13617400"/>
              <a:ext cx="229525" cy="343025"/>
            </a:xfrm>
            <a:custGeom>
              <a:avLst/>
              <a:gdLst/>
              <a:ahLst/>
              <a:cxnLst/>
              <a:rect l="l" t="t" r="r" b="b"/>
              <a:pathLst>
                <a:path w="9181" h="13721" extrusionOk="0">
                  <a:moveTo>
                    <a:pt x="537" y="0"/>
                  </a:moveTo>
                  <a:cubicBezTo>
                    <a:pt x="358" y="0"/>
                    <a:pt x="179" y="2"/>
                    <a:pt x="1" y="5"/>
                  </a:cubicBezTo>
                  <a:cubicBezTo>
                    <a:pt x="1004" y="1981"/>
                    <a:pt x="1855" y="3744"/>
                    <a:pt x="1855" y="3744"/>
                  </a:cubicBezTo>
                  <a:lnTo>
                    <a:pt x="4043" y="9245"/>
                  </a:lnTo>
                  <a:cubicBezTo>
                    <a:pt x="4043" y="9245"/>
                    <a:pt x="2828" y="11251"/>
                    <a:pt x="3496" y="11403"/>
                  </a:cubicBezTo>
                  <a:cubicBezTo>
                    <a:pt x="3571" y="11421"/>
                    <a:pt x="3646" y="11429"/>
                    <a:pt x="3720" y="11429"/>
                  </a:cubicBezTo>
                  <a:cubicBezTo>
                    <a:pt x="4288" y="11429"/>
                    <a:pt x="4834" y="10978"/>
                    <a:pt x="4834" y="10978"/>
                  </a:cubicBezTo>
                  <a:cubicBezTo>
                    <a:pt x="4834" y="10978"/>
                    <a:pt x="5016" y="13561"/>
                    <a:pt x="5746" y="13713"/>
                  </a:cubicBezTo>
                  <a:cubicBezTo>
                    <a:pt x="5772" y="13719"/>
                    <a:pt x="5797" y="13721"/>
                    <a:pt x="5821" y="13721"/>
                  </a:cubicBezTo>
                  <a:cubicBezTo>
                    <a:pt x="6487" y="13721"/>
                    <a:pt x="6232" y="11740"/>
                    <a:pt x="6232" y="11738"/>
                  </a:cubicBezTo>
                  <a:lnTo>
                    <a:pt x="6232" y="11738"/>
                  </a:lnTo>
                  <a:cubicBezTo>
                    <a:pt x="6232" y="11740"/>
                    <a:pt x="6586" y="13654"/>
                    <a:pt x="7148" y="13654"/>
                  </a:cubicBezTo>
                  <a:cubicBezTo>
                    <a:pt x="7157" y="13654"/>
                    <a:pt x="7165" y="13653"/>
                    <a:pt x="7174" y="13652"/>
                  </a:cubicBezTo>
                  <a:cubicBezTo>
                    <a:pt x="7782" y="13561"/>
                    <a:pt x="7418" y="11526"/>
                    <a:pt x="7417" y="11525"/>
                  </a:cubicBezTo>
                  <a:lnTo>
                    <a:pt x="7417" y="11525"/>
                  </a:lnTo>
                  <a:cubicBezTo>
                    <a:pt x="7418" y="11526"/>
                    <a:pt x="8040" y="13069"/>
                    <a:pt x="8541" y="13069"/>
                  </a:cubicBezTo>
                  <a:cubicBezTo>
                    <a:pt x="8594" y="13069"/>
                    <a:pt x="8645" y="13052"/>
                    <a:pt x="8694" y="13014"/>
                  </a:cubicBezTo>
                  <a:cubicBezTo>
                    <a:pt x="9180" y="12649"/>
                    <a:pt x="8360" y="10279"/>
                    <a:pt x="8360" y="10279"/>
                  </a:cubicBezTo>
                  <a:cubicBezTo>
                    <a:pt x="8360" y="10279"/>
                    <a:pt x="6627" y="4199"/>
                    <a:pt x="5594" y="552"/>
                  </a:cubicBezTo>
                  <a:cubicBezTo>
                    <a:pt x="3970" y="139"/>
                    <a:pt x="2247" y="0"/>
                    <a:pt x="537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0"/>
            <p:cNvSpPr/>
            <p:nvPr/>
          </p:nvSpPr>
          <p:spPr>
            <a:xfrm>
              <a:off x="32361050" y="13418425"/>
              <a:ext cx="199875" cy="212775"/>
            </a:xfrm>
            <a:custGeom>
              <a:avLst/>
              <a:gdLst/>
              <a:ahLst/>
              <a:cxnLst/>
              <a:rect l="l" t="t" r="r" b="b"/>
              <a:pathLst>
                <a:path w="7995" h="8511" extrusionOk="0">
                  <a:moveTo>
                    <a:pt x="4925" y="0"/>
                  </a:moveTo>
                  <a:cubicBezTo>
                    <a:pt x="3435" y="2189"/>
                    <a:pt x="1247" y="2462"/>
                    <a:pt x="1" y="3374"/>
                  </a:cubicBezTo>
                  <a:cubicBezTo>
                    <a:pt x="578" y="4408"/>
                    <a:pt x="1551" y="6262"/>
                    <a:pt x="2402" y="7964"/>
                  </a:cubicBezTo>
                  <a:cubicBezTo>
                    <a:pt x="2580" y="7961"/>
                    <a:pt x="2759" y="7959"/>
                    <a:pt x="2938" y="7959"/>
                  </a:cubicBezTo>
                  <a:cubicBezTo>
                    <a:pt x="4648" y="7959"/>
                    <a:pt x="6371" y="8098"/>
                    <a:pt x="7995" y="8511"/>
                  </a:cubicBezTo>
                  <a:cubicBezTo>
                    <a:pt x="7539" y="6930"/>
                    <a:pt x="7235" y="5806"/>
                    <a:pt x="7235" y="5775"/>
                  </a:cubicBezTo>
                  <a:cubicBezTo>
                    <a:pt x="6505" y="3374"/>
                    <a:pt x="5715" y="1490"/>
                    <a:pt x="4925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0"/>
            <p:cNvSpPr/>
            <p:nvPr/>
          </p:nvSpPr>
          <p:spPr>
            <a:xfrm>
              <a:off x="32352700" y="14239850"/>
              <a:ext cx="215825" cy="231725"/>
            </a:xfrm>
            <a:custGeom>
              <a:avLst/>
              <a:gdLst/>
              <a:ahLst/>
              <a:cxnLst/>
              <a:rect l="l" t="t" r="r" b="b"/>
              <a:pathLst>
                <a:path w="8633" h="9269" extrusionOk="0">
                  <a:moveTo>
                    <a:pt x="7052" y="1"/>
                  </a:moveTo>
                  <a:cubicBezTo>
                    <a:pt x="5107" y="1764"/>
                    <a:pt x="2553" y="3010"/>
                    <a:pt x="0" y="3800"/>
                  </a:cubicBezTo>
                  <a:lnTo>
                    <a:pt x="2189" y="9180"/>
                  </a:lnTo>
                  <a:cubicBezTo>
                    <a:pt x="2521" y="9242"/>
                    <a:pt x="2855" y="9269"/>
                    <a:pt x="3187" y="9269"/>
                  </a:cubicBezTo>
                  <a:cubicBezTo>
                    <a:pt x="5979" y="9269"/>
                    <a:pt x="8602" y="7326"/>
                    <a:pt x="8602" y="7326"/>
                  </a:cubicBezTo>
                  <a:cubicBezTo>
                    <a:pt x="8633" y="6141"/>
                    <a:pt x="7751" y="2524"/>
                    <a:pt x="7052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40"/>
            <p:cNvSpPr/>
            <p:nvPr/>
          </p:nvSpPr>
          <p:spPr>
            <a:xfrm>
              <a:off x="32313175" y="14175275"/>
              <a:ext cx="215825" cy="159600"/>
            </a:xfrm>
            <a:custGeom>
              <a:avLst/>
              <a:gdLst/>
              <a:ahLst/>
              <a:cxnLst/>
              <a:rect l="l" t="t" r="r" b="b"/>
              <a:pathLst>
                <a:path w="8633" h="6384" extrusionOk="0">
                  <a:moveTo>
                    <a:pt x="7904" y="0"/>
                  </a:moveTo>
                  <a:lnTo>
                    <a:pt x="1" y="2584"/>
                  </a:lnTo>
                  <a:lnTo>
                    <a:pt x="1581" y="6383"/>
                  </a:lnTo>
                  <a:cubicBezTo>
                    <a:pt x="4134" y="5593"/>
                    <a:pt x="6688" y="4347"/>
                    <a:pt x="8633" y="2584"/>
                  </a:cubicBezTo>
                  <a:cubicBezTo>
                    <a:pt x="8238" y="1094"/>
                    <a:pt x="7904" y="0"/>
                    <a:pt x="7904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40"/>
            <p:cNvSpPr/>
            <p:nvPr/>
          </p:nvSpPr>
          <p:spPr>
            <a:xfrm>
              <a:off x="32421850" y="14440475"/>
              <a:ext cx="286500" cy="117800"/>
            </a:xfrm>
            <a:custGeom>
              <a:avLst/>
              <a:gdLst/>
              <a:ahLst/>
              <a:cxnLst/>
              <a:rect l="l" t="t" r="r" b="b"/>
              <a:pathLst>
                <a:path w="11460" h="4712" extrusionOk="0">
                  <a:moveTo>
                    <a:pt x="11034" y="0"/>
                  </a:moveTo>
                  <a:lnTo>
                    <a:pt x="11034" y="0"/>
                  </a:lnTo>
                  <a:cubicBezTo>
                    <a:pt x="11033" y="1"/>
                    <a:pt x="0" y="3192"/>
                    <a:pt x="274" y="3769"/>
                  </a:cubicBezTo>
                  <a:cubicBezTo>
                    <a:pt x="517" y="4347"/>
                    <a:pt x="760" y="4712"/>
                    <a:pt x="760" y="4712"/>
                  </a:cubicBezTo>
                  <a:cubicBezTo>
                    <a:pt x="760" y="4712"/>
                    <a:pt x="1824" y="4620"/>
                    <a:pt x="4104" y="4134"/>
                  </a:cubicBezTo>
                  <a:cubicBezTo>
                    <a:pt x="6414" y="3678"/>
                    <a:pt x="8906" y="2493"/>
                    <a:pt x="10183" y="1672"/>
                  </a:cubicBezTo>
                  <a:cubicBezTo>
                    <a:pt x="11459" y="882"/>
                    <a:pt x="11034" y="0"/>
                    <a:pt x="11034" y="0"/>
                  </a:cubicBezTo>
                  <a:close/>
                </a:path>
              </a:pathLst>
            </a:custGeom>
            <a:solidFill>
              <a:srgbClr val="3A30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0"/>
            <p:cNvSpPr/>
            <p:nvPr/>
          </p:nvSpPr>
          <p:spPr>
            <a:xfrm>
              <a:off x="32608025" y="14419950"/>
              <a:ext cx="99550" cy="85125"/>
            </a:xfrm>
            <a:custGeom>
              <a:avLst/>
              <a:gdLst/>
              <a:ahLst/>
              <a:cxnLst/>
              <a:rect l="l" t="t" r="r" b="b"/>
              <a:pathLst>
                <a:path w="3982" h="3405" extrusionOk="0">
                  <a:moveTo>
                    <a:pt x="578" y="1"/>
                  </a:moveTo>
                  <a:cubicBezTo>
                    <a:pt x="152" y="1125"/>
                    <a:pt x="0" y="2280"/>
                    <a:pt x="61" y="3405"/>
                  </a:cubicBezTo>
                  <a:cubicBezTo>
                    <a:pt x="2310" y="2493"/>
                    <a:pt x="3982" y="1460"/>
                    <a:pt x="3587" y="821"/>
                  </a:cubicBezTo>
                  <a:cubicBezTo>
                    <a:pt x="3192" y="183"/>
                    <a:pt x="1824" y="31"/>
                    <a:pt x="578" y="1"/>
                  </a:cubicBezTo>
                  <a:close/>
                </a:path>
              </a:pathLst>
            </a:custGeom>
            <a:solidFill>
              <a:srgbClr val="3A30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0"/>
            <p:cNvSpPr/>
            <p:nvPr/>
          </p:nvSpPr>
          <p:spPr>
            <a:xfrm>
              <a:off x="32408175" y="14419950"/>
              <a:ext cx="214300" cy="129200"/>
            </a:xfrm>
            <a:custGeom>
              <a:avLst/>
              <a:gdLst/>
              <a:ahLst/>
              <a:cxnLst/>
              <a:rect l="l" t="t" r="r" b="b"/>
              <a:pathLst>
                <a:path w="8572" h="5168" extrusionOk="0">
                  <a:moveTo>
                    <a:pt x="8572" y="1"/>
                  </a:moveTo>
                  <a:cubicBezTo>
                    <a:pt x="7417" y="1"/>
                    <a:pt x="6383" y="122"/>
                    <a:pt x="6383" y="122"/>
                  </a:cubicBezTo>
                  <a:cubicBezTo>
                    <a:pt x="3917" y="1806"/>
                    <a:pt x="1413" y="1991"/>
                    <a:pt x="432" y="1991"/>
                  </a:cubicBezTo>
                  <a:cubicBezTo>
                    <a:pt x="156" y="1991"/>
                    <a:pt x="0" y="1976"/>
                    <a:pt x="0" y="1976"/>
                  </a:cubicBezTo>
                  <a:lnTo>
                    <a:pt x="0" y="1976"/>
                  </a:lnTo>
                  <a:cubicBezTo>
                    <a:pt x="91" y="3405"/>
                    <a:pt x="1094" y="5168"/>
                    <a:pt x="1094" y="5168"/>
                  </a:cubicBezTo>
                  <a:cubicBezTo>
                    <a:pt x="2949" y="5107"/>
                    <a:pt x="5775" y="4317"/>
                    <a:pt x="8055" y="3405"/>
                  </a:cubicBezTo>
                  <a:cubicBezTo>
                    <a:pt x="7994" y="2280"/>
                    <a:pt x="8146" y="1125"/>
                    <a:pt x="8572" y="1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0"/>
            <p:cNvSpPr/>
            <p:nvPr/>
          </p:nvSpPr>
          <p:spPr>
            <a:xfrm>
              <a:off x="32554825" y="14368375"/>
              <a:ext cx="71775" cy="65475"/>
            </a:xfrm>
            <a:custGeom>
              <a:avLst/>
              <a:gdLst/>
              <a:ahLst/>
              <a:cxnLst/>
              <a:rect l="l" t="t" r="r" b="b"/>
              <a:pathLst>
                <a:path w="2871" h="2619" extrusionOk="0">
                  <a:moveTo>
                    <a:pt x="974" y="269"/>
                  </a:moveTo>
                  <a:cubicBezTo>
                    <a:pt x="1230" y="269"/>
                    <a:pt x="1182" y="1291"/>
                    <a:pt x="1156" y="1395"/>
                  </a:cubicBezTo>
                  <a:cubicBezTo>
                    <a:pt x="1139" y="1591"/>
                    <a:pt x="1105" y="1779"/>
                    <a:pt x="1068" y="1967"/>
                  </a:cubicBezTo>
                  <a:lnTo>
                    <a:pt x="1068" y="1967"/>
                  </a:lnTo>
                  <a:cubicBezTo>
                    <a:pt x="1011" y="1812"/>
                    <a:pt x="958" y="1653"/>
                    <a:pt x="912" y="1486"/>
                  </a:cubicBezTo>
                  <a:cubicBezTo>
                    <a:pt x="821" y="1243"/>
                    <a:pt x="608" y="605"/>
                    <a:pt x="821" y="361"/>
                  </a:cubicBezTo>
                  <a:cubicBezTo>
                    <a:pt x="882" y="297"/>
                    <a:pt x="932" y="269"/>
                    <a:pt x="974" y="269"/>
                  </a:cubicBezTo>
                  <a:close/>
                  <a:moveTo>
                    <a:pt x="1955" y="961"/>
                  </a:moveTo>
                  <a:cubicBezTo>
                    <a:pt x="2094" y="961"/>
                    <a:pt x="2175" y="1108"/>
                    <a:pt x="2128" y="1273"/>
                  </a:cubicBezTo>
                  <a:cubicBezTo>
                    <a:pt x="2026" y="1707"/>
                    <a:pt x="1646" y="2012"/>
                    <a:pt x="1274" y="2261"/>
                  </a:cubicBezTo>
                  <a:lnTo>
                    <a:pt x="1274" y="2261"/>
                  </a:lnTo>
                  <a:cubicBezTo>
                    <a:pt x="1339" y="1993"/>
                    <a:pt x="1402" y="1715"/>
                    <a:pt x="1520" y="1456"/>
                  </a:cubicBezTo>
                  <a:cubicBezTo>
                    <a:pt x="1581" y="1304"/>
                    <a:pt x="1672" y="1091"/>
                    <a:pt x="1824" y="1000"/>
                  </a:cubicBezTo>
                  <a:cubicBezTo>
                    <a:pt x="1872" y="973"/>
                    <a:pt x="1916" y="961"/>
                    <a:pt x="1955" y="961"/>
                  </a:cubicBezTo>
                  <a:close/>
                  <a:moveTo>
                    <a:pt x="1000" y="0"/>
                  </a:moveTo>
                  <a:cubicBezTo>
                    <a:pt x="946" y="0"/>
                    <a:pt x="887" y="9"/>
                    <a:pt x="821" y="27"/>
                  </a:cubicBezTo>
                  <a:cubicBezTo>
                    <a:pt x="1" y="301"/>
                    <a:pt x="760" y="2033"/>
                    <a:pt x="943" y="2520"/>
                  </a:cubicBezTo>
                  <a:cubicBezTo>
                    <a:pt x="966" y="2589"/>
                    <a:pt x="1025" y="2619"/>
                    <a:pt x="1085" y="2619"/>
                  </a:cubicBezTo>
                  <a:cubicBezTo>
                    <a:pt x="1165" y="2619"/>
                    <a:pt x="1248" y="2566"/>
                    <a:pt x="1254" y="2485"/>
                  </a:cubicBezTo>
                  <a:lnTo>
                    <a:pt x="1254" y="2485"/>
                  </a:lnTo>
                  <a:cubicBezTo>
                    <a:pt x="1824" y="2183"/>
                    <a:pt x="2870" y="1431"/>
                    <a:pt x="2280" y="757"/>
                  </a:cubicBezTo>
                  <a:cubicBezTo>
                    <a:pt x="2217" y="683"/>
                    <a:pt x="2132" y="653"/>
                    <a:pt x="2041" y="653"/>
                  </a:cubicBezTo>
                  <a:cubicBezTo>
                    <a:pt x="1870" y="653"/>
                    <a:pt x="1680" y="759"/>
                    <a:pt x="1581" y="878"/>
                  </a:cubicBezTo>
                  <a:cubicBezTo>
                    <a:pt x="1538" y="928"/>
                    <a:pt x="1499" y="980"/>
                    <a:pt x="1461" y="1035"/>
                  </a:cubicBezTo>
                  <a:lnTo>
                    <a:pt x="1461" y="1035"/>
                  </a:lnTo>
                  <a:cubicBezTo>
                    <a:pt x="1491" y="487"/>
                    <a:pt x="1405" y="0"/>
                    <a:pt x="1000" y="0"/>
                  </a:cubicBezTo>
                  <a:close/>
                </a:path>
              </a:pathLst>
            </a:custGeom>
            <a:solidFill>
              <a:srgbClr val="3A30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0"/>
            <p:cNvSpPr/>
            <p:nvPr/>
          </p:nvSpPr>
          <p:spPr>
            <a:xfrm>
              <a:off x="31978825" y="14315100"/>
              <a:ext cx="199125" cy="193300"/>
            </a:xfrm>
            <a:custGeom>
              <a:avLst/>
              <a:gdLst/>
              <a:ahLst/>
              <a:cxnLst/>
              <a:rect l="l" t="t" r="r" b="b"/>
              <a:pathLst>
                <a:path w="7965" h="7732" extrusionOk="0">
                  <a:moveTo>
                    <a:pt x="7964" y="0"/>
                  </a:moveTo>
                  <a:lnTo>
                    <a:pt x="7964" y="0"/>
                  </a:lnTo>
                  <a:cubicBezTo>
                    <a:pt x="6001" y="736"/>
                    <a:pt x="3760" y="1056"/>
                    <a:pt x="1562" y="1056"/>
                  </a:cubicBezTo>
                  <a:cubicBezTo>
                    <a:pt x="1038" y="1056"/>
                    <a:pt x="516" y="1038"/>
                    <a:pt x="1" y="1003"/>
                  </a:cubicBezTo>
                  <a:lnTo>
                    <a:pt x="1" y="1003"/>
                  </a:lnTo>
                  <a:lnTo>
                    <a:pt x="183" y="6839"/>
                  </a:lnTo>
                  <a:cubicBezTo>
                    <a:pt x="1324" y="7531"/>
                    <a:pt x="2682" y="7732"/>
                    <a:pt x="3870" y="7732"/>
                  </a:cubicBezTo>
                  <a:cubicBezTo>
                    <a:pt x="5499" y="7732"/>
                    <a:pt x="6809" y="7356"/>
                    <a:pt x="6809" y="7356"/>
                  </a:cubicBezTo>
                  <a:cubicBezTo>
                    <a:pt x="7265" y="6292"/>
                    <a:pt x="7721" y="2584"/>
                    <a:pt x="7964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0"/>
            <p:cNvSpPr/>
            <p:nvPr/>
          </p:nvSpPr>
          <p:spPr>
            <a:xfrm>
              <a:off x="31976550" y="14237575"/>
              <a:ext cx="208225" cy="103950"/>
            </a:xfrm>
            <a:custGeom>
              <a:avLst/>
              <a:gdLst/>
              <a:ahLst/>
              <a:cxnLst/>
              <a:rect l="l" t="t" r="r" b="b"/>
              <a:pathLst>
                <a:path w="8329" h="4158" extrusionOk="0">
                  <a:moveTo>
                    <a:pt x="0" y="1"/>
                  </a:moveTo>
                  <a:lnTo>
                    <a:pt x="92" y="4104"/>
                  </a:lnTo>
                  <a:cubicBezTo>
                    <a:pt x="607" y="4139"/>
                    <a:pt x="1129" y="4157"/>
                    <a:pt x="1653" y="4157"/>
                  </a:cubicBezTo>
                  <a:cubicBezTo>
                    <a:pt x="3851" y="4157"/>
                    <a:pt x="6092" y="3837"/>
                    <a:pt x="8055" y="3101"/>
                  </a:cubicBezTo>
                  <a:cubicBezTo>
                    <a:pt x="8238" y="1551"/>
                    <a:pt x="8329" y="396"/>
                    <a:pt x="8329" y="3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0"/>
            <p:cNvSpPr/>
            <p:nvPr/>
          </p:nvSpPr>
          <p:spPr>
            <a:xfrm>
              <a:off x="31978650" y="14549025"/>
              <a:ext cx="287450" cy="53375"/>
            </a:xfrm>
            <a:custGeom>
              <a:avLst/>
              <a:gdLst/>
              <a:ahLst/>
              <a:cxnLst/>
              <a:rect l="l" t="t" r="r" b="b"/>
              <a:pathLst>
                <a:path w="11498" h="2135" extrusionOk="0">
                  <a:moveTo>
                    <a:pt x="1743" y="1"/>
                  </a:moveTo>
                  <a:cubicBezTo>
                    <a:pt x="694" y="1"/>
                    <a:pt x="0" y="60"/>
                    <a:pt x="8" y="218"/>
                  </a:cubicBezTo>
                  <a:cubicBezTo>
                    <a:pt x="38" y="856"/>
                    <a:pt x="129" y="1281"/>
                    <a:pt x="129" y="1281"/>
                  </a:cubicBezTo>
                  <a:cubicBezTo>
                    <a:pt x="129" y="1281"/>
                    <a:pt x="1193" y="1555"/>
                    <a:pt x="3473" y="1950"/>
                  </a:cubicBezTo>
                  <a:cubicBezTo>
                    <a:pt x="4310" y="2082"/>
                    <a:pt x="5207" y="2135"/>
                    <a:pt x="6081" y="2135"/>
                  </a:cubicBezTo>
                  <a:cubicBezTo>
                    <a:pt x="7620" y="2135"/>
                    <a:pt x="9088" y="1973"/>
                    <a:pt x="10038" y="1798"/>
                  </a:cubicBezTo>
                  <a:cubicBezTo>
                    <a:pt x="11497" y="1494"/>
                    <a:pt x="11436" y="552"/>
                    <a:pt x="11436" y="552"/>
                  </a:cubicBezTo>
                  <a:cubicBezTo>
                    <a:pt x="11436" y="552"/>
                    <a:pt x="4940" y="1"/>
                    <a:pt x="1743" y="1"/>
                  </a:cubicBezTo>
                  <a:close/>
                </a:path>
              </a:pathLst>
            </a:custGeom>
            <a:solidFill>
              <a:srgbClr val="3A30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0"/>
            <p:cNvSpPr/>
            <p:nvPr/>
          </p:nvSpPr>
          <p:spPr>
            <a:xfrm>
              <a:off x="32158925" y="14516450"/>
              <a:ext cx="108675" cy="74500"/>
            </a:xfrm>
            <a:custGeom>
              <a:avLst/>
              <a:gdLst/>
              <a:ahLst/>
              <a:cxnLst/>
              <a:rect l="l" t="t" r="r" b="b"/>
              <a:pathLst>
                <a:path w="4347" h="2980" extrusionOk="0">
                  <a:moveTo>
                    <a:pt x="1703" y="1"/>
                  </a:moveTo>
                  <a:cubicBezTo>
                    <a:pt x="882" y="882"/>
                    <a:pt x="335" y="1916"/>
                    <a:pt x="0" y="2980"/>
                  </a:cubicBezTo>
                  <a:cubicBezTo>
                    <a:pt x="2432" y="2919"/>
                    <a:pt x="4347" y="2554"/>
                    <a:pt x="4225" y="1855"/>
                  </a:cubicBezTo>
                  <a:cubicBezTo>
                    <a:pt x="4073" y="1095"/>
                    <a:pt x="2858" y="457"/>
                    <a:pt x="1703" y="1"/>
                  </a:cubicBezTo>
                  <a:close/>
                </a:path>
              </a:pathLst>
            </a:custGeom>
            <a:solidFill>
              <a:srgbClr val="3A30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40"/>
            <p:cNvSpPr/>
            <p:nvPr/>
          </p:nvSpPr>
          <p:spPr>
            <a:xfrm>
              <a:off x="31972750" y="14486075"/>
              <a:ext cx="228750" cy="105075"/>
            </a:xfrm>
            <a:custGeom>
              <a:avLst/>
              <a:gdLst/>
              <a:ahLst/>
              <a:cxnLst/>
              <a:rect l="l" t="t" r="r" b="b"/>
              <a:pathLst>
                <a:path w="9150" h="4203" extrusionOk="0">
                  <a:moveTo>
                    <a:pt x="426" y="0"/>
                  </a:moveTo>
                  <a:cubicBezTo>
                    <a:pt x="0" y="1368"/>
                    <a:pt x="304" y="3374"/>
                    <a:pt x="304" y="3374"/>
                  </a:cubicBezTo>
                  <a:cubicBezTo>
                    <a:pt x="1919" y="3903"/>
                    <a:pt x="4502" y="4202"/>
                    <a:pt x="6817" y="4202"/>
                  </a:cubicBezTo>
                  <a:cubicBezTo>
                    <a:pt x="7029" y="4202"/>
                    <a:pt x="7240" y="4200"/>
                    <a:pt x="7447" y="4195"/>
                  </a:cubicBezTo>
                  <a:cubicBezTo>
                    <a:pt x="7782" y="3131"/>
                    <a:pt x="8329" y="2097"/>
                    <a:pt x="9150" y="1216"/>
                  </a:cubicBezTo>
                  <a:cubicBezTo>
                    <a:pt x="8055" y="790"/>
                    <a:pt x="7052" y="517"/>
                    <a:pt x="7052" y="517"/>
                  </a:cubicBezTo>
                  <a:cubicBezTo>
                    <a:pt x="6155" y="737"/>
                    <a:pt x="5304" y="821"/>
                    <a:pt x="4530" y="821"/>
                  </a:cubicBezTo>
                  <a:cubicBezTo>
                    <a:pt x="2103" y="821"/>
                    <a:pt x="426" y="0"/>
                    <a:pt x="426" y="0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40"/>
            <p:cNvSpPr/>
            <p:nvPr/>
          </p:nvSpPr>
          <p:spPr>
            <a:xfrm>
              <a:off x="32153675" y="14452600"/>
              <a:ext cx="56975" cy="62650"/>
            </a:xfrm>
            <a:custGeom>
              <a:avLst/>
              <a:gdLst/>
              <a:ahLst/>
              <a:cxnLst/>
              <a:rect l="l" t="t" r="r" b="b"/>
              <a:pathLst>
                <a:path w="2279" h="2506" extrusionOk="0">
                  <a:moveTo>
                    <a:pt x="887" y="237"/>
                  </a:moveTo>
                  <a:cubicBezTo>
                    <a:pt x="1204" y="237"/>
                    <a:pt x="752" y="1290"/>
                    <a:pt x="697" y="1400"/>
                  </a:cubicBezTo>
                  <a:cubicBezTo>
                    <a:pt x="599" y="1562"/>
                    <a:pt x="502" y="1715"/>
                    <a:pt x="400" y="1869"/>
                  </a:cubicBezTo>
                  <a:lnTo>
                    <a:pt x="400" y="1869"/>
                  </a:lnTo>
                  <a:cubicBezTo>
                    <a:pt x="400" y="1703"/>
                    <a:pt x="408" y="1536"/>
                    <a:pt x="423" y="1369"/>
                  </a:cubicBezTo>
                  <a:cubicBezTo>
                    <a:pt x="454" y="1126"/>
                    <a:pt x="454" y="427"/>
                    <a:pt x="757" y="275"/>
                  </a:cubicBezTo>
                  <a:cubicBezTo>
                    <a:pt x="810" y="249"/>
                    <a:pt x="853" y="237"/>
                    <a:pt x="887" y="237"/>
                  </a:cubicBezTo>
                  <a:close/>
                  <a:moveTo>
                    <a:pt x="1529" y="1238"/>
                  </a:moveTo>
                  <a:cubicBezTo>
                    <a:pt x="1716" y="1238"/>
                    <a:pt x="1775" y="1450"/>
                    <a:pt x="1639" y="1613"/>
                  </a:cubicBezTo>
                  <a:cubicBezTo>
                    <a:pt x="1388" y="1964"/>
                    <a:pt x="930" y="2108"/>
                    <a:pt x="504" y="2216"/>
                  </a:cubicBezTo>
                  <a:lnTo>
                    <a:pt x="504" y="2216"/>
                  </a:lnTo>
                  <a:cubicBezTo>
                    <a:pt x="539" y="2163"/>
                    <a:pt x="577" y="2104"/>
                    <a:pt x="617" y="2040"/>
                  </a:cubicBezTo>
                  <a:lnTo>
                    <a:pt x="617" y="2040"/>
                  </a:lnTo>
                  <a:cubicBezTo>
                    <a:pt x="735" y="1871"/>
                    <a:pt x="863" y="1707"/>
                    <a:pt x="1001" y="1552"/>
                  </a:cubicBezTo>
                  <a:cubicBezTo>
                    <a:pt x="1122" y="1461"/>
                    <a:pt x="1274" y="1278"/>
                    <a:pt x="1457" y="1248"/>
                  </a:cubicBezTo>
                  <a:cubicBezTo>
                    <a:pt x="1483" y="1241"/>
                    <a:pt x="1507" y="1238"/>
                    <a:pt x="1529" y="1238"/>
                  </a:cubicBezTo>
                  <a:close/>
                  <a:moveTo>
                    <a:pt x="838" y="0"/>
                  </a:moveTo>
                  <a:cubicBezTo>
                    <a:pt x="0" y="0"/>
                    <a:pt x="89" y="1834"/>
                    <a:pt x="89" y="2342"/>
                  </a:cubicBezTo>
                  <a:cubicBezTo>
                    <a:pt x="89" y="2453"/>
                    <a:pt x="179" y="2506"/>
                    <a:pt x="266" y="2506"/>
                  </a:cubicBezTo>
                  <a:cubicBezTo>
                    <a:pt x="330" y="2506"/>
                    <a:pt x="393" y="2476"/>
                    <a:pt x="415" y="2419"/>
                  </a:cubicBezTo>
                  <a:lnTo>
                    <a:pt x="415" y="2419"/>
                  </a:lnTo>
                  <a:cubicBezTo>
                    <a:pt x="1086" y="2346"/>
                    <a:pt x="2279" y="2020"/>
                    <a:pt x="1973" y="1187"/>
                  </a:cubicBezTo>
                  <a:cubicBezTo>
                    <a:pt x="1922" y="1034"/>
                    <a:pt x="1776" y="976"/>
                    <a:pt x="1620" y="976"/>
                  </a:cubicBezTo>
                  <a:cubicBezTo>
                    <a:pt x="1497" y="976"/>
                    <a:pt x="1368" y="1012"/>
                    <a:pt x="1274" y="1065"/>
                  </a:cubicBezTo>
                  <a:cubicBezTo>
                    <a:pt x="1214" y="1096"/>
                    <a:pt x="1155" y="1130"/>
                    <a:pt x="1099" y="1168"/>
                  </a:cubicBezTo>
                  <a:lnTo>
                    <a:pt x="1099" y="1168"/>
                  </a:lnTo>
                  <a:cubicBezTo>
                    <a:pt x="1360" y="590"/>
                    <a:pt x="1459" y="33"/>
                    <a:pt x="879" y="2"/>
                  </a:cubicBezTo>
                  <a:cubicBezTo>
                    <a:pt x="865" y="1"/>
                    <a:pt x="851" y="0"/>
                    <a:pt x="838" y="0"/>
                  </a:cubicBezTo>
                  <a:close/>
                </a:path>
              </a:pathLst>
            </a:custGeom>
            <a:solidFill>
              <a:srgbClr val="3A30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0"/>
            <p:cNvSpPr/>
            <p:nvPr/>
          </p:nvSpPr>
          <p:spPr>
            <a:xfrm>
              <a:off x="32675650" y="12757325"/>
              <a:ext cx="775" cy="1525"/>
            </a:xfrm>
            <a:custGeom>
              <a:avLst/>
              <a:gdLst/>
              <a:ahLst/>
              <a:cxnLst/>
              <a:rect l="l" t="t" r="r" b="b"/>
              <a:pathLst>
                <a:path w="31" h="61" extrusionOk="0">
                  <a:moveTo>
                    <a:pt x="31" y="0"/>
                  </a:moveTo>
                  <a:cubicBezTo>
                    <a:pt x="0" y="30"/>
                    <a:pt x="0" y="61"/>
                    <a:pt x="0" y="61"/>
                  </a:cubicBezTo>
                  <a:cubicBezTo>
                    <a:pt x="0" y="61"/>
                    <a:pt x="0" y="30"/>
                    <a:pt x="31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0"/>
            <p:cNvSpPr/>
            <p:nvPr/>
          </p:nvSpPr>
          <p:spPr>
            <a:xfrm>
              <a:off x="31594325" y="12659175"/>
              <a:ext cx="266750" cy="472800"/>
            </a:xfrm>
            <a:custGeom>
              <a:avLst/>
              <a:gdLst/>
              <a:ahLst/>
              <a:cxnLst/>
              <a:rect l="l" t="t" r="r" b="b"/>
              <a:pathLst>
                <a:path w="10670" h="18912" extrusionOk="0">
                  <a:moveTo>
                    <a:pt x="2731" y="0"/>
                  </a:moveTo>
                  <a:cubicBezTo>
                    <a:pt x="2712" y="0"/>
                    <a:pt x="2694" y="2"/>
                    <a:pt x="2675" y="5"/>
                  </a:cubicBezTo>
                  <a:cubicBezTo>
                    <a:pt x="1885" y="127"/>
                    <a:pt x="2280" y="3136"/>
                    <a:pt x="2341" y="3561"/>
                  </a:cubicBezTo>
                  <a:cubicBezTo>
                    <a:pt x="2280" y="3138"/>
                    <a:pt x="1889" y="491"/>
                    <a:pt x="1198" y="491"/>
                  </a:cubicBezTo>
                  <a:cubicBezTo>
                    <a:pt x="1194" y="491"/>
                    <a:pt x="1190" y="491"/>
                    <a:pt x="1186" y="491"/>
                  </a:cubicBezTo>
                  <a:cubicBezTo>
                    <a:pt x="456" y="552"/>
                    <a:pt x="0" y="5355"/>
                    <a:pt x="1672" y="12102"/>
                  </a:cubicBezTo>
                  <a:cubicBezTo>
                    <a:pt x="2128" y="13987"/>
                    <a:pt x="2797" y="15932"/>
                    <a:pt x="3587" y="17847"/>
                  </a:cubicBezTo>
                  <a:cubicBezTo>
                    <a:pt x="5897" y="18546"/>
                    <a:pt x="8268" y="18911"/>
                    <a:pt x="10669" y="18911"/>
                  </a:cubicBezTo>
                  <a:cubicBezTo>
                    <a:pt x="9393" y="16935"/>
                    <a:pt x="7265" y="13318"/>
                    <a:pt x="6323" y="9823"/>
                  </a:cubicBezTo>
                  <a:cubicBezTo>
                    <a:pt x="5563" y="6935"/>
                    <a:pt x="5563" y="6388"/>
                    <a:pt x="5563" y="6388"/>
                  </a:cubicBezTo>
                  <a:cubicBezTo>
                    <a:pt x="5563" y="6388"/>
                    <a:pt x="7417" y="3409"/>
                    <a:pt x="6505" y="2710"/>
                  </a:cubicBezTo>
                  <a:cubicBezTo>
                    <a:pt x="6356" y="2597"/>
                    <a:pt x="6225" y="2550"/>
                    <a:pt x="6110" y="2550"/>
                  </a:cubicBezTo>
                  <a:cubicBezTo>
                    <a:pt x="5548" y="2550"/>
                    <a:pt x="5380" y="3683"/>
                    <a:pt x="5380" y="3683"/>
                  </a:cubicBezTo>
                  <a:cubicBezTo>
                    <a:pt x="5380" y="3683"/>
                    <a:pt x="5290" y="35"/>
                    <a:pt x="4479" y="35"/>
                  </a:cubicBezTo>
                  <a:cubicBezTo>
                    <a:pt x="4475" y="35"/>
                    <a:pt x="4472" y="35"/>
                    <a:pt x="4469" y="35"/>
                  </a:cubicBezTo>
                  <a:cubicBezTo>
                    <a:pt x="3617" y="66"/>
                    <a:pt x="4043" y="3227"/>
                    <a:pt x="4043" y="3227"/>
                  </a:cubicBezTo>
                  <a:cubicBezTo>
                    <a:pt x="4043" y="3227"/>
                    <a:pt x="3549" y="0"/>
                    <a:pt x="2731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0"/>
            <p:cNvSpPr/>
            <p:nvPr/>
          </p:nvSpPr>
          <p:spPr>
            <a:xfrm>
              <a:off x="31684000" y="13105350"/>
              <a:ext cx="202150" cy="287250"/>
            </a:xfrm>
            <a:custGeom>
              <a:avLst/>
              <a:gdLst/>
              <a:ahLst/>
              <a:cxnLst/>
              <a:rect l="l" t="t" r="r" b="b"/>
              <a:pathLst>
                <a:path w="8086" h="11490" extrusionOk="0">
                  <a:moveTo>
                    <a:pt x="0" y="0"/>
                  </a:moveTo>
                  <a:cubicBezTo>
                    <a:pt x="30" y="31"/>
                    <a:pt x="30" y="61"/>
                    <a:pt x="30" y="91"/>
                  </a:cubicBezTo>
                  <a:cubicBezTo>
                    <a:pt x="2097" y="5046"/>
                    <a:pt x="4894" y="9666"/>
                    <a:pt x="6930" y="11490"/>
                  </a:cubicBezTo>
                  <a:lnTo>
                    <a:pt x="8085" y="2584"/>
                  </a:lnTo>
                  <a:cubicBezTo>
                    <a:pt x="8085" y="2584"/>
                    <a:pt x="7660" y="2006"/>
                    <a:pt x="7082" y="1064"/>
                  </a:cubicBezTo>
                  <a:cubicBezTo>
                    <a:pt x="4681" y="1064"/>
                    <a:pt x="2310" y="699"/>
                    <a:pt x="0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0"/>
            <p:cNvSpPr/>
            <p:nvPr/>
          </p:nvSpPr>
          <p:spPr>
            <a:xfrm>
              <a:off x="32073825" y="132900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0"/>
            <p:cNvSpPr/>
            <p:nvPr/>
          </p:nvSpPr>
          <p:spPr>
            <a:xfrm>
              <a:off x="31731100" y="12870975"/>
              <a:ext cx="145175" cy="91975"/>
            </a:xfrm>
            <a:custGeom>
              <a:avLst/>
              <a:gdLst/>
              <a:ahLst/>
              <a:cxnLst/>
              <a:rect l="l" t="t" r="r" b="b"/>
              <a:pathLst>
                <a:path w="5807" h="3679" extrusionOk="0">
                  <a:moveTo>
                    <a:pt x="3178" y="1"/>
                  </a:moveTo>
                  <a:cubicBezTo>
                    <a:pt x="2059" y="1"/>
                    <a:pt x="941" y="331"/>
                    <a:pt x="1" y="986"/>
                  </a:cubicBezTo>
                  <a:cubicBezTo>
                    <a:pt x="206" y="2358"/>
                    <a:pt x="1324" y="3679"/>
                    <a:pt x="3419" y="3679"/>
                  </a:cubicBezTo>
                  <a:cubicBezTo>
                    <a:pt x="4108" y="3679"/>
                    <a:pt x="4903" y="3536"/>
                    <a:pt x="5806" y="3205"/>
                  </a:cubicBezTo>
                  <a:lnTo>
                    <a:pt x="5806" y="652"/>
                  </a:lnTo>
                  <a:cubicBezTo>
                    <a:pt x="4991" y="217"/>
                    <a:pt x="4084" y="1"/>
                    <a:pt x="3178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0"/>
            <p:cNvSpPr/>
            <p:nvPr/>
          </p:nvSpPr>
          <p:spPr>
            <a:xfrm>
              <a:off x="31727300" y="12819075"/>
              <a:ext cx="148975" cy="76575"/>
            </a:xfrm>
            <a:custGeom>
              <a:avLst/>
              <a:gdLst/>
              <a:ahLst/>
              <a:cxnLst/>
              <a:rect l="l" t="t" r="r" b="b"/>
              <a:pathLst>
                <a:path w="5959" h="3063" extrusionOk="0">
                  <a:moveTo>
                    <a:pt x="3108" y="0"/>
                  </a:moveTo>
                  <a:cubicBezTo>
                    <a:pt x="2510" y="0"/>
                    <a:pt x="1863" y="136"/>
                    <a:pt x="1216" y="509"/>
                  </a:cubicBezTo>
                  <a:cubicBezTo>
                    <a:pt x="365" y="995"/>
                    <a:pt x="1" y="2059"/>
                    <a:pt x="153" y="3062"/>
                  </a:cubicBezTo>
                  <a:cubicBezTo>
                    <a:pt x="1093" y="2407"/>
                    <a:pt x="2211" y="2077"/>
                    <a:pt x="3330" y="2077"/>
                  </a:cubicBezTo>
                  <a:cubicBezTo>
                    <a:pt x="4236" y="2077"/>
                    <a:pt x="5143" y="2293"/>
                    <a:pt x="5958" y="2728"/>
                  </a:cubicBezTo>
                  <a:lnTo>
                    <a:pt x="5958" y="965"/>
                  </a:lnTo>
                  <a:cubicBezTo>
                    <a:pt x="5958" y="965"/>
                    <a:pt x="4704" y="0"/>
                    <a:pt x="3108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0"/>
            <p:cNvSpPr/>
            <p:nvPr/>
          </p:nvSpPr>
          <p:spPr>
            <a:xfrm>
              <a:off x="31774425" y="12875100"/>
              <a:ext cx="90450" cy="76000"/>
            </a:xfrm>
            <a:custGeom>
              <a:avLst/>
              <a:gdLst/>
              <a:ahLst/>
              <a:cxnLst/>
              <a:rect l="l" t="t" r="r" b="b"/>
              <a:pathLst>
                <a:path w="3618" h="3040" extrusionOk="0">
                  <a:moveTo>
                    <a:pt x="1523" y="0"/>
                  </a:moveTo>
                  <a:cubicBezTo>
                    <a:pt x="1014" y="0"/>
                    <a:pt x="487" y="110"/>
                    <a:pt x="31" y="213"/>
                  </a:cubicBezTo>
                  <a:cubicBezTo>
                    <a:pt x="0" y="244"/>
                    <a:pt x="0" y="304"/>
                    <a:pt x="61" y="304"/>
                  </a:cubicBezTo>
                  <a:cubicBezTo>
                    <a:pt x="532" y="304"/>
                    <a:pt x="1087" y="183"/>
                    <a:pt x="1611" y="183"/>
                  </a:cubicBezTo>
                  <a:cubicBezTo>
                    <a:pt x="2135" y="183"/>
                    <a:pt x="2629" y="304"/>
                    <a:pt x="2979" y="791"/>
                  </a:cubicBezTo>
                  <a:cubicBezTo>
                    <a:pt x="3404" y="1399"/>
                    <a:pt x="3344" y="2250"/>
                    <a:pt x="3374" y="2949"/>
                  </a:cubicBezTo>
                  <a:cubicBezTo>
                    <a:pt x="3374" y="3010"/>
                    <a:pt x="3427" y="3040"/>
                    <a:pt x="3480" y="3040"/>
                  </a:cubicBezTo>
                  <a:cubicBezTo>
                    <a:pt x="3534" y="3040"/>
                    <a:pt x="3587" y="3010"/>
                    <a:pt x="3587" y="2949"/>
                  </a:cubicBezTo>
                  <a:cubicBezTo>
                    <a:pt x="3617" y="2128"/>
                    <a:pt x="3587" y="1125"/>
                    <a:pt x="2979" y="517"/>
                  </a:cubicBezTo>
                  <a:cubicBezTo>
                    <a:pt x="2587" y="125"/>
                    <a:pt x="2065" y="0"/>
                    <a:pt x="152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40"/>
            <p:cNvSpPr/>
            <p:nvPr/>
          </p:nvSpPr>
          <p:spPr>
            <a:xfrm>
              <a:off x="31812625" y="12896725"/>
              <a:ext cx="52050" cy="31200"/>
            </a:xfrm>
            <a:custGeom>
              <a:avLst/>
              <a:gdLst/>
              <a:ahLst/>
              <a:cxnLst/>
              <a:rect l="l" t="t" r="r" b="b"/>
              <a:pathLst>
                <a:path w="2082" h="1248" extrusionOk="0">
                  <a:moveTo>
                    <a:pt x="743" y="0"/>
                  </a:moveTo>
                  <a:cubicBezTo>
                    <a:pt x="520" y="0"/>
                    <a:pt x="286" y="78"/>
                    <a:pt x="53" y="260"/>
                  </a:cubicBezTo>
                  <a:cubicBezTo>
                    <a:pt x="0" y="312"/>
                    <a:pt x="61" y="388"/>
                    <a:pt x="118" y="388"/>
                  </a:cubicBezTo>
                  <a:cubicBezTo>
                    <a:pt x="127" y="388"/>
                    <a:pt x="136" y="386"/>
                    <a:pt x="144" y="382"/>
                  </a:cubicBezTo>
                  <a:cubicBezTo>
                    <a:pt x="345" y="281"/>
                    <a:pt x="532" y="221"/>
                    <a:pt x="712" y="221"/>
                  </a:cubicBezTo>
                  <a:cubicBezTo>
                    <a:pt x="914" y="221"/>
                    <a:pt x="1106" y="296"/>
                    <a:pt x="1299" y="473"/>
                  </a:cubicBezTo>
                  <a:cubicBezTo>
                    <a:pt x="1542" y="686"/>
                    <a:pt x="1664" y="959"/>
                    <a:pt x="1876" y="1202"/>
                  </a:cubicBezTo>
                  <a:cubicBezTo>
                    <a:pt x="1901" y="1235"/>
                    <a:pt x="1927" y="1248"/>
                    <a:pt x="1952" y="1248"/>
                  </a:cubicBezTo>
                  <a:cubicBezTo>
                    <a:pt x="2021" y="1248"/>
                    <a:pt x="2081" y="1148"/>
                    <a:pt x="2059" y="1081"/>
                  </a:cubicBezTo>
                  <a:cubicBezTo>
                    <a:pt x="1798" y="494"/>
                    <a:pt x="1304" y="0"/>
                    <a:pt x="74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40"/>
            <p:cNvSpPr/>
            <p:nvPr/>
          </p:nvSpPr>
          <p:spPr>
            <a:xfrm>
              <a:off x="32532800" y="12869450"/>
              <a:ext cx="144400" cy="91875"/>
            </a:xfrm>
            <a:custGeom>
              <a:avLst/>
              <a:gdLst/>
              <a:ahLst/>
              <a:cxnLst/>
              <a:rect l="l" t="t" r="r" b="b"/>
              <a:pathLst>
                <a:path w="5776" h="3675" extrusionOk="0">
                  <a:moveTo>
                    <a:pt x="2603" y="1"/>
                  </a:moveTo>
                  <a:cubicBezTo>
                    <a:pt x="1701" y="1"/>
                    <a:pt x="802" y="217"/>
                    <a:pt x="0" y="652"/>
                  </a:cubicBezTo>
                  <a:lnTo>
                    <a:pt x="0" y="3205"/>
                  </a:lnTo>
                  <a:cubicBezTo>
                    <a:pt x="896" y="3534"/>
                    <a:pt x="1685" y="3675"/>
                    <a:pt x="2370" y="3675"/>
                  </a:cubicBezTo>
                  <a:cubicBezTo>
                    <a:pt x="4474" y="3675"/>
                    <a:pt x="5592" y="2339"/>
                    <a:pt x="5775" y="986"/>
                  </a:cubicBezTo>
                  <a:cubicBezTo>
                    <a:pt x="4834" y="331"/>
                    <a:pt x="3717" y="1"/>
                    <a:pt x="2603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0"/>
            <p:cNvSpPr/>
            <p:nvPr/>
          </p:nvSpPr>
          <p:spPr>
            <a:xfrm>
              <a:off x="32532800" y="12817250"/>
              <a:ext cx="148200" cy="76875"/>
            </a:xfrm>
            <a:custGeom>
              <a:avLst/>
              <a:gdLst/>
              <a:ahLst/>
              <a:cxnLst/>
              <a:rect l="l" t="t" r="r" b="b"/>
              <a:pathLst>
                <a:path w="5928" h="3075" extrusionOk="0">
                  <a:moveTo>
                    <a:pt x="2854" y="1"/>
                  </a:moveTo>
                  <a:cubicBezTo>
                    <a:pt x="1253" y="1"/>
                    <a:pt x="0" y="977"/>
                    <a:pt x="0" y="977"/>
                  </a:cubicBezTo>
                  <a:lnTo>
                    <a:pt x="0" y="2740"/>
                  </a:lnTo>
                  <a:cubicBezTo>
                    <a:pt x="802" y="2305"/>
                    <a:pt x="1701" y="2089"/>
                    <a:pt x="2603" y="2089"/>
                  </a:cubicBezTo>
                  <a:cubicBezTo>
                    <a:pt x="3717" y="2089"/>
                    <a:pt x="4834" y="2419"/>
                    <a:pt x="5775" y="3074"/>
                  </a:cubicBezTo>
                  <a:cubicBezTo>
                    <a:pt x="5927" y="2041"/>
                    <a:pt x="5562" y="1007"/>
                    <a:pt x="4711" y="491"/>
                  </a:cubicBezTo>
                  <a:cubicBezTo>
                    <a:pt x="4075" y="132"/>
                    <a:pt x="3441" y="1"/>
                    <a:pt x="2854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0"/>
            <p:cNvSpPr/>
            <p:nvPr/>
          </p:nvSpPr>
          <p:spPr>
            <a:xfrm>
              <a:off x="32544175" y="12873200"/>
              <a:ext cx="90450" cy="76400"/>
            </a:xfrm>
            <a:custGeom>
              <a:avLst/>
              <a:gdLst/>
              <a:ahLst/>
              <a:cxnLst/>
              <a:rect l="l" t="t" r="r" b="b"/>
              <a:pathLst>
                <a:path w="3618" h="3056" extrusionOk="0">
                  <a:moveTo>
                    <a:pt x="2095" y="0"/>
                  </a:moveTo>
                  <a:cubicBezTo>
                    <a:pt x="1553" y="0"/>
                    <a:pt x="1031" y="126"/>
                    <a:pt x="639" y="502"/>
                  </a:cubicBezTo>
                  <a:cubicBezTo>
                    <a:pt x="31" y="1140"/>
                    <a:pt x="1" y="2143"/>
                    <a:pt x="31" y="2964"/>
                  </a:cubicBezTo>
                  <a:cubicBezTo>
                    <a:pt x="31" y="3025"/>
                    <a:pt x="85" y="3055"/>
                    <a:pt x="138" y="3055"/>
                  </a:cubicBezTo>
                  <a:cubicBezTo>
                    <a:pt x="191" y="3055"/>
                    <a:pt x="244" y="3025"/>
                    <a:pt x="244" y="2964"/>
                  </a:cubicBezTo>
                  <a:cubicBezTo>
                    <a:pt x="275" y="2234"/>
                    <a:pt x="214" y="1414"/>
                    <a:pt x="639" y="806"/>
                  </a:cubicBezTo>
                  <a:cubicBezTo>
                    <a:pt x="984" y="304"/>
                    <a:pt x="1500" y="182"/>
                    <a:pt x="2047" y="182"/>
                  </a:cubicBezTo>
                  <a:cubicBezTo>
                    <a:pt x="2560" y="182"/>
                    <a:pt x="3101" y="289"/>
                    <a:pt x="3557" y="289"/>
                  </a:cubicBezTo>
                  <a:cubicBezTo>
                    <a:pt x="3588" y="289"/>
                    <a:pt x="3618" y="228"/>
                    <a:pt x="3588" y="228"/>
                  </a:cubicBezTo>
                  <a:cubicBezTo>
                    <a:pt x="3131" y="111"/>
                    <a:pt x="2604" y="0"/>
                    <a:pt x="2095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0"/>
            <p:cNvSpPr/>
            <p:nvPr/>
          </p:nvSpPr>
          <p:spPr>
            <a:xfrm>
              <a:off x="32544400" y="12894575"/>
              <a:ext cx="51950" cy="31825"/>
            </a:xfrm>
            <a:custGeom>
              <a:avLst/>
              <a:gdLst/>
              <a:ahLst/>
              <a:cxnLst/>
              <a:rect l="l" t="t" r="r" b="b"/>
              <a:pathLst>
                <a:path w="2078" h="1273" extrusionOk="0">
                  <a:moveTo>
                    <a:pt x="1353" y="1"/>
                  </a:moveTo>
                  <a:cubicBezTo>
                    <a:pt x="786" y="1"/>
                    <a:pt x="286" y="514"/>
                    <a:pt x="22" y="1106"/>
                  </a:cubicBezTo>
                  <a:cubicBezTo>
                    <a:pt x="0" y="1173"/>
                    <a:pt x="60" y="1273"/>
                    <a:pt x="129" y="1273"/>
                  </a:cubicBezTo>
                  <a:cubicBezTo>
                    <a:pt x="154" y="1273"/>
                    <a:pt x="181" y="1260"/>
                    <a:pt x="205" y="1227"/>
                  </a:cubicBezTo>
                  <a:cubicBezTo>
                    <a:pt x="418" y="984"/>
                    <a:pt x="539" y="711"/>
                    <a:pt x="782" y="498"/>
                  </a:cubicBezTo>
                  <a:cubicBezTo>
                    <a:pt x="981" y="316"/>
                    <a:pt x="1180" y="242"/>
                    <a:pt x="1383" y="242"/>
                  </a:cubicBezTo>
                  <a:cubicBezTo>
                    <a:pt x="1554" y="242"/>
                    <a:pt x="1727" y="293"/>
                    <a:pt x="1907" y="376"/>
                  </a:cubicBezTo>
                  <a:cubicBezTo>
                    <a:pt x="1924" y="388"/>
                    <a:pt x="1942" y="393"/>
                    <a:pt x="1958" y="393"/>
                  </a:cubicBezTo>
                  <a:cubicBezTo>
                    <a:pt x="2027" y="393"/>
                    <a:pt x="2078" y="304"/>
                    <a:pt x="2028" y="255"/>
                  </a:cubicBezTo>
                  <a:cubicBezTo>
                    <a:pt x="1800" y="77"/>
                    <a:pt x="1571" y="1"/>
                    <a:pt x="1353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0"/>
            <p:cNvSpPr/>
            <p:nvPr/>
          </p:nvSpPr>
          <p:spPr>
            <a:xfrm>
              <a:off x="32136875" y="13195000"/>
              <a:ext cx="168725" cy="79250"/>
            </a:xfrm>
            <a:custGeom>
              <a:avLst/>
              <a:gdLst/>
              <a:ahLst/>
              <a:cxnLst/>
              <a:rect l="l" t="t" r="r" b="b"/>
              <a:pathLst>
                <a:path w="6749" h="3170" extrusionOk="0">
                  <a:moveTo>
                    <a:pt x="6749" y="1"/>
                  </a:moveTo>
                  <a:lnTo>
                    <a:pt x="6749" y="1"/>
                  </a:lnTo>
                  <a:cubicBezTo>
                    <a:pt x="4530" y="153"/>
                    <a:pt x="2372" y="548"/>
                    <a:pt x="244" y="1247"/>
                  </a:cubicBezTo>
                  <a:cubicBezTo>
                    <a:pt x="183" y="1490"/>
                    <a:pt x="92" y="1733"/>
                    <a:pt x="1" y="1916"/>
                  </a:cubicBezTo>
                  <a:cubicBezTo>
                    <a:pt x="1" y="1916"/>
                    <a:pt x="1069" y="3170"/>
                    <a:pt x="3360" y="3170"/>
                  </a:cubicBezTo>
                  <a:cubicBezTo>
                    <a:pt x="4279" y="3170"/>
                    <a:pt x="5395" y="2968"/>
                    <a:pt x="6718" y="2402"/>
                  </a:cubicBezTo>
                  <a:cubicBezTo>
                    <a:pt x="6718" y="2402"/>
                    <a:pt x="6627" y="1308"/>
                    <a:pt x="6749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0"/>
            <p:cNvSpPr/>
            <p:nvPr/>
          </p:nvSpPr>
          <p:spPr>
            <a:xfrm>
              <a:off x="32136125" y="13131175"/>
              <a:ext cx="181625" cy="95025"/>
            </a:xfrm>
            <a:custGeom>
              <a:avLst/>
              <a:gdLst/>
              <a:ahLst/>
              <a:cxnLst/>
              <a:rect l="l" t="t" r="r" b="b"/>
              <a:pathLst>
                <a:path w="7265" h="3801" extrusionOk="0">
                  <a:moveTo>
                    <a:pt x="7265" y="1"/>
                  </a:moveTo>
                  <a:lnTo>
                    <a:pt x="0" y="639"/>
                  </a:lnTo>
                  <a:cubicBezTo>
                    <a:pt x="0" y="639"/>
                    <a:pt x="578" y="2432"/>
                    <a:pt x="274" y="3800"/>
                  </a:cubicBezTo>
                  <a:cubicBezTo>
                    <a:pt x="2402" y="3101"/>
                    <a:pt x="4560" y="2706"/>
                    <a:pt x="6779" y="2554"/>
                  </a:cubicBezTo>
                  <a:cubicBezTo>
                    <a:pt x="6840" y="1733"/>
                    <a:pt x="6991" y="791"/>
                    <a:pt x="7265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0"/>
            <p:cNvSpPr/>
            <p:nvPr/>
          </p:nvSpPr>
          <p:spPr>
            <a:xfrm>
              <a:off x="31859725" y="12488175"/>
              <a:ext cx="701950" cy="660750"/>
            </a:xfrm>
            <a:custGeom>
              <a:avLst/>
              <a:gdLst/>
              <a:ahLst/>
              <a:cxnLst/>
              <a:rect l="l" t="t" r="r" b="b"/>
              <a:pathLst>
                <a:path w="28078" h="26430" extrusionOk="0">
                  <a:moveTo>
                    <a:pt x="10605" y="0"/>
                  </a:moveTo>
                  <a:cubicBezTo>
                    <a:pt x="5093" y="0"/>
                    <a:pt x="1" y="2804"/>
                    <a:pt x="266" y="13319"/>
                  </a:cubicBezTo>
                  <a:cubicBezTo>
                    <a:pt x="266" y="13319"/>
                    <a:pt x="144" y="18243"/>
                    <a:pt x="1330" y="20705"/>
                  </a:cubicBezTo>
                  <a:cubicBezTo>
                    <a:pt x="2546" y="23137"/>
                    <a:pt x="6528" y="25873"/>
                    <a:pt x="11847" y="26359"/>
                  </a:cubicBezTo>
                  <a:cubicBezTo>
                    <a:pt x="12395" y="26406"/>
                    <a:pt x="12962" y="26429"/>
                    <a:pt x="13539" y="26429"/>
                  </a:cubicBezTo>
                  <a:cubicBezTo>
                    <a:pt x="18567" y="26429"/>
                    <a:pt x="24411" y="24654"/>
                    <a:pt x="25829" y="21192"/>
                  </a:cubicBezTo>
                  <a:cubicBezTo>
                    <a:pt x="27440" y="17362"/>
                    <a:pt x="28078" y="14687"/>
                    <a:pt x="27561" y="10766"/>
                  </a:cubicBezTo>
                  <a:cubicBezTo>
                    <a:pt x="27075" y="6845"/>
                    <a:pt x="26862" y="5112"/>
                    <a:pt x="23215" y="3380"/>
                  </a:cubicBezTo>
                  <a:cubicBezTo>
                    <a:pt x="21439" y="2522"/>
                    <a:pt x="15833" y="0"/>
                    <a:pt x="10605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0"/>
            <p:cNvSpPr/>
            <p:nvPr/>
          </p:nvSpPr>
          <p:spPr>
            <a:xfrm>
              <a:off x="32021375" y="12842425"/>
              <a:ext cx="39550" cy="47125"/>
            </a:xfrm>
            <a:custGeom>
              <a:avLst/>
              <a:gdLst/>
              <a:ahLst/>
              <a:cxnLst/>
              <a:rect l="l" t="t" r="r" b="b"/>
              <a:pathLst>
                <a:path w="1582" h="1885" extrusionOk="0">
                  <a:moveTo>
                    <a:pt x="791" y="0"/>
                  </a:moveTo>
                  <a:cubicBezTo>
                    <a:pt x="365" y="0"/>
                    <a:pt x="1" y="426"/>
                    <a:pt x="1" y="943"/>
                  </a:cubicBezTo>
                  <a:cubicBezTo>
                    <a:pt x="1" y="1459"/>
                    <a:pt x="365" y="1885"/>
                    <a:pt x="791" y="1885"/>
                  </a:cubicBezTo>
                  <a:cubicBezTo>
                    <a:pt x="1217" y="1885"/>
                    <a:pt x="1581" y="1459"/>
                    <a:pt x="1581" y="943"/>
                  </a:cubicBezTo>
                  <a:cubicBezTo>
                    <a:pt x="1581" y="426"/>
                    <a:pt x="1217" y="0"/>
                    <a:pt x="791" y="0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40"/>
            <p:cNvSpPr/>
            <p:nvPr/>
          </p:nvSpPr>
          <p:spPr>
            <a:xfrm>
              <a:off x="32344325" y="12841650"/>
              <a:ext cx="39550" cy="47150"/>
            </a:xfrm>
            <a:custGeom>
              <a:avLst/>
              <a:gdLst/>
              <a:ahLst/>
              <a:cxnLst/>
              <a:rect l="l" t="t" r="r" b="b"/>
              <a:pathLst>
                <a:path w="1582" h="1886" extrusionOk="0">
                  <a:moveTo>
                    <a:pt x="791" y="1"/>
                  </a:moveTo>
                  <a:cubicBezTo>
                    <a:pt x="335" y="1"/>
                    <a:pt x="1" y="427"/>
                    <a:pt x="1" y="943"/>
                  </a:cubicBezTo>
                  <a:cubicBezTo>
                    <a:pt x="1" y="1460"/>
                    <a:pt x="366" y="1885"/>
                    <a:pt x="791" y="1885"/>
                  </a:cubicBezTo>
                  <a:cubicBezTo>
                    <a:pt x="1217" y="1885"/>
                    <a:pt x="1581" y="1460"/>
                    <a:pt x="1581" y="943"/>
                  </a:cubicBezTo>
                  <a:cubicBezTo>
                    <a:pt x="1581" y="427"/>
                    <a:pt x="1217" y="1"/>
                    <a:pt x="791" y="1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40"/>
            <p:cNvSpPr/>
            <p:nvPr/>
          </p:nvSpPr>
          <p:spPr>
            <a:xfrm>
              <a:off x="32180950" y="12819825"/>
              <a:ext cx="49425" cy="84425"/>
            </a:xfrm>
            <a:custGeom>
              <a:avLst/>
              <a:gdLst/>
              <a:ahLst/>
              <a:cxnLst/>
              <a:rect l="l" t="t" r="r" b="b"/>
              <a:pathLst>
                <a:path w="1977" h="3377" extrusionOk="0">
                  <a:moveTo>
                    <a:pt x="430" y="0"/>
                  </a:moveTo>
                  <a:cubicBezTo>
                    <a:pt x="411" y="0"/>
                    <a:pt x="396" y="8"/>
                    <a:pt x="396" y="23"/>
                  </a:cubicBezTo>
                  <a:cubicBezTo>
                    <a:pt x="274" y="448"/>
                    <a:pt x="214" y="935"/>
                    <a:pt x="122" y="1360"/>
                  </a:cubicBezTo>
                  <a:cubicBezTo>
                    <a:pt x="92" y="1634"/>
                    <a:pt x="1" y="1999"/>
                    <a:pt x="153" y="2272"/>
                  </a:cubicBezTo>
                  <a:cubicBezTo>
                    <a:pt x="244" y="2485"/>
                    <a:pt x="426" y="2607"/>
                    <a:pt x="670" y="2607"/>
                  </a:cubicBezTo>
                  <a:cubicBezTo>
                    <a:pt x="791" y="2607"/>
                    <a:pt x="882" y="2515"/>
                    <a:pt x="973" y="2455"/>
                  </a:cubicBezTo>
                  <a:cubicBezTo>
                    <a:pt x="1034" y="2424"/>
                    <a:pt x="1095" y="2363"/>
                    <a:pt x="1156" y="2333"/>
                  </a:cubicBezTo>
                  <a:cubicBezTo>
                    <a:pt x="1222" y="2285"/>
                    <a:pt x="1277" y="2262"/>
                    <a:pt x="1320" y="2262"/>
                  </a:cubicBezTo>
                  <a:cubicBezTo>
                    <a:pt x="1414" y="2262"/>
                    <a:pt x="1450" y="2377"/>
                    <a:pt x="1429" y="2607"/>
                  </a:cubicBezTo>
                  <a:cubicBezTo>
                    <a:pt x="1642" y="2880"/>
                    <a:pt x="1581" y="3032"/>
                    <a:pt x="1247" y="3123"/>
                  </a:cubicBezTo>
                  <a:cubicBezTo>
                    <a:pt x="1112" y="3177"/>
                    <a:pt x="1169" y="3376"/>
                    <a:pt x="1269" y="3376"/>
                  </a:cubicBezTo>
                  <a:cubicBezTo>
                    <a:pt x="1282" y="3376"/>
                    <a:pt x="1295" y="3373"/>
                    <a:pt x="1308" y="3366"/>
                  </a:cubicBezTo>
                  <a:cubicBezTo>
                    <a:pt x="1673" y="3245"/>
                    <a:pt x="1977" y="2941"/>
                    <a:pt x="1946" y="2546"/>
                  </a:cubicBezTo>
                  <a:cubicBezTo>
                    <a:pt x="1917" y="2259"/>
                    <a:pt x="1672" y="2026"/>
                    <a:pt x="1415" y="2026"/>
                  </a:cubicBezTo>
                  <a:cubicBezTo>
                    <a:pt x="1400" y="2026"/>
                    <a:pt x="1384" y="2027"/>
                    <a:pt x="1369" y="2029"/>
                  </a:cubicBezTo>
                  <a:cubicBezTo>
                    <a:pt x="1156" y="2029"/>
                    <a:pt x="1034" y="2181"/>
                    <a:pt x="882" y="2272"/>
                  </a:cubicBezTo>
                  <a:cubicBezTo>
                    <a:pt x="774" y="2316"/>
                    <a:pt x="684" y="2335"/>
                    <a:pt x="610" y="2335"/>
                  </a:cubicBezTo>
                  <a:cubicBezTo>
                    <a:pt x="164" y="2335"/>
                    <a:pt x="283" y="1643"/>
                    <a:pt x="335" y="1330"/>
                  </a:cubicBezTo>
                  <a:cubicBezTo>
                    <a:pt x="426" y="965"/>
                    <a:pt x="670" y="388"/>
                    <a:pt x="487" y="23"/>
                  </a:cubicBezTo>
                  <a:cubicBezTo>
                    <a:pt x="472" y="8"/>
                    <a:pt x="449" y="0"/>
                    <a:pt x="430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40"/>
            <p:cNvSpPr/>
            <p:nvPr/>
          </p:nvSpPr>
          <p:spPr>
            <a:xfrm>
              <a:off x="32156650" y="12947500"/>
              <a:ext cx="101850" cy="70475"/>
            </a:xfrm>
            <a:custGeom>
              <a:avLst/>
              <a:gdLst/>
              <a:ahLst/>
              <a:cxnLst/>
              <a:rect l="l" t="t" r="r" b="b"/>
              <a:pathLst>
                <a:path w="4074" h="2819" extrusionOk="0">
                  <a:moveTo>
                    <a:pt x="472" y="0"/>
                  </a:moveTo>
                  <a:cubicBezTo>
                    <a:pt x="336" y="0"/>
                    <a:pt x="208" y="76"/>
                    <a:pt x="122" y="296"/>
                  </a:cubicBezTo>
                  <a:cubicBezTo>
                    <a:pt x="61" y="509"/>
                    <a:pt x="0" y="782"/>
                    <a:pt x="31" y="1086"/>
                  </a:cubicBezTo>
                  <a:cubicBezTo>
                    <a:pt x="1064" y="1573"/>
                    <a:pt x="2219" y="2089"/>
                    <a:pt x="3222" y="2819"/>
                  </a:cubicBezTo>
                  <a:cubicBezTo>
                    <a:pt x="3921" y="2393"/>
                    <a:pt x="4073" y="1542"/>
                    <a:pt x="4073" y="1056"/>
                  </a:cubicBezTo>
                  <a:cubicBezTo>
                    <a:pt x="4073" y="614"/>
                    <a:pt x="3928" y="485"/>
                    <a:pt x="3787" y="485"/>
                  </a:cubicBezTo>
                  <a:cubicBezTo>
                    <a:pt x="3695" y="485"/>
                    <a:pt x="3604" y="540"/>
                    <a:pt x="3556" y="600"/>
                  </a:cubicBezTo>
                  <a:cubicBezTo>
                    <a:pt x="3232" y="998"/>
                    <a:pt x="2744" y="1231"/>
                    <a:pt x="2278" y="1231"/>
                  </a:cubicBezTo>
                  <a:cubicBezTo>
                    <a:pt x="1783" y="1231"/>
                    <a:pt x="1314" y="967"/>
                    <a:pt x="1094" y="357"/>
                  </a:cubicBezTo>
                  <a:cubicBezTo>
                    <a:pt x="1094" y="357"/>
                    <a:pt x="766" y="0"/>
                    <a:pt x="472" y="0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40"/>
            <p:cNvSpPr/>
            <p:nvPr/>
          </p:nvSpPr>
          <p:spPr>
            <a:xfrm>
              <a:off x="32156650" y="12974650"/>
              <a:ext cx="80550" cy="49350"/>
            </a:xfrm>
            <a:custGeom>
              <a:avLst/>
              <a:gdLst/>
              <a:ahLst/>
              <a:cxnLst/>
              <a:rect l="l" t="t" r="r" b="b"/>
              <a:pathLst>
                <a:path w="3222" h="1974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730"/>
                    <a:pt x="335" y="1581"/>
                    <a:pt x="1459" y="1854"/>
                  </a:cubicBezTo>
                  <a:cubicBezTo>
                    <a:pt x="1765" y="1937"/>
                    <a:pt x="2040" y="1974"/>
                    <a:pt x="2284" y="1974"/>
                  </a:cubicBezTo>
                  <a:cubicBezTo>
                    <a:pt x="2670" y="1974"/>
                    <a:pt x="2980" y="1882"/>
                    <a:pt x="3222" y="1733"/>
                  </a:cubicBezTo>
                  <a:cubicBezTo>
                    <a:pt x="2219" y="1003"/>
                    <a:pt x="1064" y="487"/>
                    <a:pt x="0" y="0"/>
                  </a:cubicBezTo>
                  <a:close/>
                </a:path>
              </a:pathLst>
            </a:custGeom>
            <a:solidFill>
              <a:srgbClr val="F067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40"/>
            <p:cNvSpPr/>
            <p:nvPr/>
          </p:nvSpPr>
          <p:spPr>
            <a:xfrm>
              <a:off x="31960050" y="12729875"/>
              <a:ext cx="65900" cy="46325"/>
            </a:xfrm>
            <a:custGeom>
              <a:avLst/>
              <a:gdLst/>
              <a:ahLst/>
              <a:cxnLst/>
              <a:rect l="l" t="t" r="r" b="b"/>
              <a:pathLst>
                <a:path w="2636" h="1853" extrusionOk="0">
                  <a:moveTo>
                    <a:pt x="2390" y="1"/>
                  </a:moveTo>
                  <a:cubicBezTo>
                    <a:pt x="1455" y="1"/>
                    <a:pt x="198" y="855"/>
                    <a:pt x="22" y="1767"/>
                  </a:cubicBezTo>
                  <a:cubicBezTo>
                    <a:pt x="1" y="1810"/>
                    <a:pt x="40" y="1853"/>
                    <a:pt x="75" y="1853"/>
                  </a:cubicBezTo>
                  <a:cubicBezTo>
                    <a:pt x="90" y="1853"/>
                    <a:pt x="104" y="1845"/>
                    <a:pt x="113" y="1828"/>
                  </a:cubicBezTo>
                  <a:cubicBezTo>
                    <a:pt x="752" y="946"/>
                    <a:pt x="1451" y="429"/>
                    <a:pt x="2515" y="217"/>
                  </a:cubicBezTo>
                  <a:cubicBezTo>
                    <a:pt x="2636" y="186"/>
                    <a:pt x="2606" y="4"/>
                    <a:pt x="2484" y="4"/>
                  </a:cubicBezTo>
                  <a:cubicBezTo>
                    <a:pt x="2453" y="2"/>
                    <a:pt x="2422" y="1"/>
                    <a:pt x="2390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0"/>
            <p:cNvSpPr/>
            <p:nvPr/>
          </p:nvSpPr>
          <p:spPr>
            <a:xfrm>
              <a:off x="32351175" y="12721350"/>
              <a:ext cx="71575" cy="31575"/>
            </a:xfrm>
            <a:custGeom>
              <a:avLst/>
              <a:gdLst/>
              <a:ahLst/>
              <a:cxnLst/>
              <a:rect l="l" t="t" r="r" b="b"/>
              <a:pathLst>
                <a:path w="2863" h="1263" extrusionOk="0">
                  <a:moveTo>
                    <a:pt x="497" y="1"/>
                  </a:moveTo>
                  <a:cubicBezTo>
                    <a:pt x="355" y="1"/>
                    <a:pt x="219" y="14"/>
                    <a:pt x="92" y="41"/>
                  </a:cubicBezTo>
                  <a:cubicBezTo>
                    <a:pt x="0" y="41"/>
                    <a:pt x="0" y="162"/>
                    <a:pt x="92" y="162"/>
                  </a:cubicBezTo>
                  <a:cubicBezTo>
                    <a:pt x="973" y="406"/>
                    <a:pt x="1855" y="527"/>
                    <a:pt x="2554" y="1226"/>
                  </a:cubicBezTo>
                  <a:cubicBezTo>
                    <a:pt x="2579" y="1252"/>
                    <a:pt x="2609" y="1263"/>
                    <a:pt x="2638" y="1263"/>
                  </a:cubicBezTo>
                  <a:cubicBezTo>
                    <a:pt x="2750" y="1263"/>
                    <a:pt x="2863" y="1110"/>
                    <a:pt x="2766" y="1014"/>
                  </a:cubicBezTo>
                  <a:cubicBezTo>
                    <a:pt x="2275" y="419"/>
                    <a:pt x="1301" y="1"/>
                    <a:pt x="497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0"/>
            <p:cNvSpPr/>
            <p:nvPr/>
          </p:nvSpPr>
          <p:spPr>
            <a:xfrm>
              <a:off x="31962100" y="12924500"/>
              <a:ext cx="130725" cy="122350"/>
            </a:xfrm>
            <a:custGeom>
              <a:avLst/>
              <a:gdLst/>
              <a:ahLst/>
              <a:cxnLst/>
              <a:rect l="l" t="t" r="r" b="b"/>
              <a:pathLst>
                <a:path w="5229" h="4894" extrusionOk="0">
                  <a:moveTo>
                    <a:pt x="2615" y="0"/>
                  </a:moveTo>
                  <a:cubicBezTo>
                    <a:pt x="1156" y="0"/>
                    <a:pt x="1" y="1094"/>
                    <a:pt x="1" y="2462"/>
                  </a:cubicBezTo>
                  <a:cubicBezTo>
                    <a:pt x="1" y="3800"/>
                    <a:pt x="1186" y="4894"/>
                    <a:pt x="2615" y="4894"/>
                  </a:cubicBezTo>
                  <a:cubicBezTo>
                    <a:pt x="4074" y="4894"/>
                    <a:pt x="5229" y="3800"/>
                    <a:pt x="5229" y="2432"/>
                  </a:cubicBezTo>
                  <a:cubicBezTo>
                    <a:pt x="5229" y="1094"/>
                    <a:pt x="4043" y="0"/>
                    <a:pt x="2615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0"/>
            <p:cNvSpPr/>
            <p:nvPr/>
          </p:nvSpPr>
          <p:spPr>
            <a:xfrm>
              <a:off x="32318500" y="12923725"/>
              <a:ext cx="130725" cy="122375"/>
            </a:xfrm>
            <a:custGeom>
              <a:avLst/>
              <a:gdLst/>
              <a:ahLst/>
              <a:cxnLst/>
              <a:rect l="l" t="t" r="r" b="b"/>
              <a:pathLst>
                <a:path w="5229" h="4895" extrusionOk="0">
                  <a:moveTo>
                    <a:pt x="2614" y="1"/>
                  </a:moveTo>
                  <a:cubicBezTo>
                    <a:pt x="1155" y="1"/>
                    <a:pt x="0" y="1095"/>
                    <a:pt x="0" y="2463"/>
                  </a:cubicBezTo>
                  <a:cubicBezTo>
                    <a:pt x="0" y="3800"/>
                    <a:pt x="1186" y="4894"/>
                    <a:pt x="2614" y="4894"/>
                  </a:cubicBezTo>
                  <a:cubicBezTo>
                    <a:pt x="4073" y="4894"/>
                    <a:pt x="5228" y="3800"/>
                    <a:pt x="5228" y="2432"/>
                  </a:cubicBezTo>
                  <a:cubicBezTo>
                    <a:pt x="5228" y="1095"/>
                    <a:pt x="4043" y="1"/>
                    <a:pt x="2614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0"/>
            <p:cNvSpPr/>
            <p:nvPr/>
          </p:nvSpPr>
          <p:spPr>
            <a:xfrm>
              <a:off x="31822300" y="12524800"/>
              <a:ext cx="810050" cy="318400"/>
            </a:xfrm>
            <a:custGeom>
              <a:avLst/>
              <a:gdLst/>
              <a:ahLst/>
              <a:cxnLst/>
              <a:rect l="l" t="t" r="r" b="b"/>
              <a:pathLst>
                <a:path w="32402" h="12736" extrusionOk="0">
                  <a:moveTo>
                    <a:pt x="23374" y="0"/>
                  </a:moveTo>
                  <a:cubicBezTo>
                    <a:pt x="23374" y="1876"/>
                    <a:pt x="22405" y="4367"/>
                    <a:pt x="20738" y="4367"/>
                  </a:cubicBezTo>
                  <a:cubicBezTo>
                    <a:pt x="20515" y="4367"/>
                    <a:pt x="20279" y="4322"/>
                    <a:pt x="20031" y="4225"/>
                  </a:cubicBezTo>
                  <a:cubicBezTo>
                    <a:pt x="18754" y="3374"/>
                    <a:pt x="17903" y="1702"/>
                    <a:pt x="16657" y="456"/>
                  </a:cubicBezTo>
                  <a:cubicBezTo>
                    <a:pt x="16165" y="3597"/>
                    <a:pt x="14558" y="4653"/>
                    <a:pt x="12560" y="4653"/>
                  </a:cubicBezTo>
                  <a:cubicBezTo>
                    <a:pt x="9493" y="4653"/>
                    <a:pt x="5505" y="2164"/>
                    <a:pt x="3222" y="912"/>
                  </a:cubicBezTo>
                  <a:cubicBezTo>
                    <a:pt x="1824" y="4407"/>
                    <a:pt x="1885" y="8480"/>
                    <a:pt x="0" y="11915"/>
                  </a:cubicBezTo>
                  <a:cubicBezTo>
                    <a:pt x="1246" y="12158"/>
                    <a:pt x="2158" y="12736"/>
                    <a:pt x="2158" y="12736"/>
                  </a:cubicBezTo>
                  <a:cubicBezTo>
                    <a:pt x="4985" y="12189"/>
                    <a:pt x="4468" y="2494"/>
                    <a:pt x="4468" y="2492"/>
                  </a:cubicBezTo>
                  <a:lnTo>
                    <a:pt x="4468" y="2492"/>
                  </a:lnTo>
                  <a:cubicBezTo>
                    <a:pt x="4469" y="2493"/>
                    <a:pt x="10639" y="6535"/>
                    <a:pt x="13800" y="6809"/>
                  </a:cubicBezTo>
                  <a:cubicBezTo>
                    <a:pt x="13933" y="6820"/>
                    <a:pt x="14062" y="6826"/>
                    <a:pt x="14186" y="6826"/>
                  </a:cubicBezTo>
                  <a:cubicBezTo>
                    <a:pt x="16971" y="6826"/>
                    <a:pt x="17417" y="4012"/>
                    <a:pt x="17417" y="4012"/>
                  </a:cubicBezTo>
                  <a:cubicBezTo>
                    <a:pt x="17417" y="4012"/>
                    <a:pt x="18693" y="6110"/>
                    <a:pt x="21003" y="6322"/>
                  </a:cubicBezTo>
                  <a:cubicBezTo>
                    <a:pt x="21085" y="6329"/>
                    <a:pt x="21163" y="6332"/>
                    <a:pt x="21239" y="6332"/>
                  </a:cubicBezTo>
                  <a:cubicBezTo>
                    <a:pt x="23303" y="6332"/>
                    <a:pt x="23162" y="4013"/>
                    <a:pt x="23162" y="4012"/>
                  </a:cubicBezTo>
                  <a:lnTo>
                    <a:pt x="23162" y="4012"/>
                  </a:lnTo>
                  <a:cubicBezTo>
                    <a:pt x="24410" y="5582"/>
                    <a:pt x="25361" y="6021"/>
                    <a:pt x="26035" y="6021"/>
                  </a:cubicBezTo>
                  <a:cubicBezTo>
                    <a:pt x="26888" y="6021"/>
                    <a:pt x="27295" y="5319"/>
                    <a:pt x="27295" y="5319"/>
                  </a:cubicBezTo>
                  <a:cubicBezTo>
                    <a:pt x="27295" y="5319"/>
                    <a:pt x="27326" y="11824"/>
                    <a:pt x="29545" y="12067"/>
                  </a:cubicBezTo>
                  <a:cubicBezTo>
                    <a:pt x="29657" y="12080"/>
                    <a:pt x="29763" y="12085"/>
                    <a:pt x="29865" y="12085"/>
                  </a:cubicBezTo>
                  <a:cubicBezTo>
                    <a:pt x="31736" y="12085"/>
                    <a:pt x="31764" y="10061"/>
                    <a:pt x="31764" y="10061"/>
                  </a:cubicBezTo>
                  <a:cubicBezTo>
                    <a:pt x="31897" y="10111"/>
                    <a:pt x="32022" y="10134"/>
                    <a:pt x="32138" y="10134"/>
                  </a:cubicBezTo>
                  <a:cubicBezTo>
                    <a:pt x="32232" y="10134"/>
                    <a:pt x="32320" y="10119"/>
                    <a:pt x="32402" y="10091"/>
                  </a:cubicBezTo>
                  <a:cubicBezTo>
                    <a:pt x="30365" y="8541"/>
                    <a:pt x="29636" y="5137"/>
                    <a:pt x="29241" y="2097"/>
                  </a:cubicBezTo>
                  <a:cubicBezTo>
                    <a:pt x="28857" y="3078"/>
                    <a:pt x="28194" y="3421"/>
                    <a:pt x="27467" y="3421"/>
                  </a:cubicBezTo>
                  <a:cubicBezTo>
                    <a:pt x="26638" y="3421"/>
                    <a:pt x="25726" y="2976"/>
                    <a:pt x="25046" y="2523"/>
                  </a:cubicBezTo>
                  <a:cubicBezTo>
                    <a:pt x="24621" y="1702"/>
                    <a:pt x="23374" y="1277"/>
                    <a:pt x="23374" y="0"/>
                  </a:cubicBezTo>
                  <a:close/>
                </a:path>
              </a:pathLst>
            </a:custGeom>
            <a:solidFill>
              <a:srgbClr val="5829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0"/>
            <p:cNvSpPr/>
            <p:nvPr/>
          </p:nvSpPr>
          <p:spPr>
            <a:xfrm>
              <a:off x="31735650" y="12376475"/>
              <a:ext cx="972700" cy="446225"/>
            </a:xfrm>
            <a:custGeom>
              <a:avLst/>
              <a:gdLst/>
              <a:ahLst/>
              <a:cxnLst/>
              <a:rect l="l" t="t" r="r" b="b"/>
              <a:pathLst>
                <a:path w="38908" h="17849" extrusionOk="0">
                  <a:moveTo>
                    <a:pt x="18940" y="1"/>
                  </a:moveTo>
                  <a:cubicBezTo>
                    <a:pt x="13405" y="1"/>
                    <a:pt x="7387" y="4383"/>
                    <a:pt x="7387" y="4383"/>
                  </a:cubicBezTo>
                  <a:cubicBezTo>
                    <a:pt x="7387" y="4383"/>
                    <a:pt x="8360" y="887"/>
                    <a:pt x="6597" y="735"/>
                  </a:cubicBezTo>
                  <a:cubicBezTo>
                    <a:pt x="6572" y="734"/>
                    <a:pt x="6549" y="733"/>
                    <a:pt x="6525" y="733"/>
                  </a:cubicBezTo>
                  <a:cubicBezTo>
                    <a:pt x="4892" y="733"/>
                    <a:pt x="5867" y="4869"/>
                    <a:pt x="5867" y="4869"/>
                  </a:cubicBezTo>
                  <a:cubicBezTo>
                    <a:pt x="5867" y="4869"/>
                    <a:pt x="4621" y="2982"/>
                    <a:pt x="3559" y="2982"/>
                  </a:cubicBezTo>
                  <a:cubicBezTo>
                    <a:pt x="3234" y="2982"/>
                    <a:pt x="2925" y="3159"/>
                    <a:pt x="2676" y="3623"/>
                  </a:cubicBezTo>
                  <a:cubicBezTo>
                    <a:pt x="1642" y="5568"/>
                    <a:pt x="4986" y="7453"/>
                    <a:pt x="4986" y="7453"/>
                  </a:cubicBezTo>
                  <a:cubicBezTo>
                    <a:pt x="4606" y="7634"/>
                    <a:pt x="4361" y="7683"/>
                    <a:pt x="4175" y="7683"/>
                  </a:cubicBezTo>
                  <a:cubicBezTo>
                    <a:pt x="3957" y="7683"/>
                    <a:pt x="3821" y="7616"/>
                    <a:pt x="3643" y="7616"/>
                  </a:cubicBezTo>
                  <a:cubicBezTo>
                    <a:pt x="3438" y="7616"/>
                    <a:pt x="3178" y="7706"/>
                    <a:pt x="2676" y="8091"/>
                  </a:cubicBezTo>
                  <a:cubicBezTo>
                    <a:pt x="366" y="10280"/>
                    <a:pt x="2129" y="13502"/>
                    <a:pt x="2129" y="13502"/>
                  </a:cubicBezTo>
                  <a:cubicBezTo>
                    <a:pt x="1" y="15599"/>
                    <a:pt x="2129" y="17757"/>
                    <a:pt x="2129" y="17757"/>
                  </a:cubicBezTo>
                  <a:cubicBezTo>
                    <a:pt x="2250" y="17749"/>
                    <a:pt x="2370" y="17745"/>
                    <a:pt x="2488" y="17745"/>
                  </a:cubicBezTo>
                  <a:cubicBezTo>
                    <a:pt x="2841" y="17745"/>
                    <a:pt x="3177" y="17780"/>
                    <a:pt x="3496" y="17848"/>
                  </a:cubicBezTo>
                  <a:cubicBezTo>
                    <a:pt x="5351" y="14413"/>
                    <a:pt x="5290" y="10340"/>
                    <a:pt x="6688" y="6845"/>
                  </a:cubicBezTo>
                  <a:cubicBezTo>
                    <a:pt x="8971" y="8097"/>
                    <a:pt x="12959" y="10586"/>
                    <a:pt x="16026" y="10586"/>
                  </a:cubicBezTo>
                  <a:cubicBezTo>
                    <a:pt x="18024" y="10586"/>
                    <a:pt x="19631" y="9530"/>
                    <a:pt x="20123" y="6389"/>
                  </a:cubicBezTo>
                  <a:cubicBezTo>
                    <a:pt x="21369" y="7635"/>
                    <a:pt x="22220" y="9307"/>
                    <a:pt x="23497" y="10158"/>
                  </a:cubicBezTo>
                  <a:cubicBezTo>
                    <a:pt x="23745" y="10255"/>
                    <a:pt x="23981" y="10300"/>
                    <a:pt x="24205" y="10300"/>
                  </a:cubicBezTo>
                  <a:cubicBezTo>
                    <a:pt x="25872" y="10300"/>
                    <a:pt x="26840" y="7813"/>
                    <a:pt x="26840" y="5963"/>
                  </a:cubicBezTo>
                  <a:cubicBezTo>
                    <a:pt x="26840" y="7210"/>
                    <a:pt x="28087" y="7635"/>
                    <a:pt x="28512" y="8456"/>
                  </a:cubicBezTo>
                  <a:cubicBezTo>
                    <a:pt x="29192" y="8909"/>
                    <a:pt x="30104" y="9354"/>
                    <a:pt x="30933" y="9354"/>
                  </a:cubicBezTo>
                  <a:cubicBezTo>
                    <a:pt x="31660" y="9354"/>
                    <a:pt x="32323" y="9011"/>
                    <a:pt x="32707" y="8030"/>
                  </a:cubicBezTo>
                  <a:cubicBezTo>
                    <a:pt x="33102" y="11100"/>
                    <a:pt x="33831" y="14474"/>
                    <a:pt x="35868" y="16024"/>
                  </a:cubicBezTo>
                  <a:cubicBezTo>
                    <a:pt x="36537" y="15812"/>
                    <a:pt x="36993" y="15021"/>
                    <a:pt x="36993" y="15021"/>
                  </a:cubicBezTo>
                  <a:cubicBezTo>
                    <a:pt x="38907" y="11617"/>
                    <a:pt x="36354" y="10827"/>
                    <a:pt x="36354" y="10827"/>
                  </a:cubicBezTo>
                  <a:cubicBezTo>
                    <a:pt x="36552" y="7127"/>
                    <a:pt x="33549" y="6996"/>
                    <a:pt x="33122" y="6996"/>
                  </a:cubicBezTo>
                  <a:cubicBezTo>
                    <a:pt x="33089" y="6996"/>
                    <a:pt x="33071" y="6997"/>
                    <a:pt x="33071" y="6997"/>
                  </a:cubicBezTo>
                  <a:cubicBezTo>
                    <a:pt x="32289" y="3390"/>
                    <a:pt x="28846" y="2719"/>
                    <a:pt x="26392" y="2719"/>
                  </a:cubicBezTo>
                  <a:cubicBezTo>
                    <a:pt x="24938" y="2719"/>
                    <a:pt x="23831" y="2954"/>
                    <a:pt x="23831" y="2954"/>
                  </a:cubicBezTo>
                  <a:cubicBezTo>
                    <a:pt x="23831" y="2954"/>
                    <a:pt x="24865" y="219"/>
                    <a:pt x="19272" y="6"/>
                  </a:cubicBezTo>
                  <a:cubicBezTo>
                    <a:pt x="19162" y="2"/>
                    <a:pt x="19051" y="1"/>
                    <a:pt x="18940" y="1"/>
                  </a:cubicBezTo>
                  <a:close/>
                </a:path>
              </a:pathLst>
            </a:custGeom>
            <a:solidFill>
              <a:srgbClr val="663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40"/>
            <p:cNvSpPr/>
            <p:nvPr/>
          </p:nvSpPr>
          <p:spPr>
            <a:xfrm>
              <a:off x="32018625" y="12420175"/>
              <a:ext cx="186675" cy="182475"/>
            </a:xfrm>
            <a:custGeom>
              <a:avLst/>
              <a:gdLst/>
              <a:ahLst/>
              <a:cxnLst/>
              <a:rect l="l" t="t" r="r" b="b"/>
              <a:pathLst>
                <a:path w="7467" h="7299" extrusionOk="0">
                  <a:moveTo>
                    <a:pt x="5432" y="1"/>
                  </a:moveTo>
                  <a:cubicBezTo>
                    <a:pt x="5321" y="1"/>
                    <a:pt x="5210" y="187"/>
                    <a:pt x="5339" y="264"/>
                  </a:cubicBezTo>
                  <a:cubicBezTo>
                    <a:pt x="6220" y="963"/>
                    <a:pt x="6615" y="2240"/>
                    <a:pt x="6767" y="3334"/>
                  </a:cubicBezTo>
                  <a:cubicBezTo>
                    <a:pt x="6906" y="4303"/>
                    <a:pt x="6591" y="5372"/>
                    <a:pt x="5523" y="5372"/>
                  </a:cubicBezTo>
                  <a:cubicBezTo>
                    <a:pt x="5419" y="5372"/>
                    <a:pt x="5306" y="5362"/>
                    <a:pt x="5187" y="5340"/>
                  </a:cubicBezTo>
                  <a:cubicBezTo>
                    <a:pt x="4427" y="5188"/>
                    <a:pt x="3697" y="4519"/>
                    <a:pt x="3302" y="3881"/>
                  </a:cubicBezTo>
                  <a:cubicBezTo>
                    <a:pt x="3273" y="3832"/>
                    <a:pt x="3233" y="3811"/>
                    <a:pt x="3196" y="3811"/>
                  </a:cubicBezTo>
                  <a:cubicBezTo>
                    <a:pt x="3118" y="3811"/>
                    <a:pt x="3048" y="3900"/>
                    <a:pt x="3089" y="4003"/>
                  </a:cubicBezTo>
                  <a:cubicBezTo>
                    <a:pt x="3333" y="4580"/>
                    <a:pt x="3697" y="5644"/>
                    <a:pt x="3424" y="6282"/>
                  </a:cubicBezTo>
                  <a:cubicBezTo>
                    <a:pt x="3273" y="6696"/>
                    <a:pt x="2901" y="6889"/>
                    <a:pt x="2495" y="6889"/>
                  </a:cubicBezTo>
                  <a:cubicBezTo>
                    <a:pt x="2246" y="6889"/>
                    <a:pt x="1984" y="6816"/>
                    <a:pt x="1752" y="6677"/>
                  </a:cubicBezTo>
                  <a:cubicBezTo>
                    <a:pt x="1023" y="6252"/>
                    <a:pt x="536" y="5492"/>
                    <a:pt x="202" y="4702"/>
                  </a:cubicBezTo>
                  <a:cubicBezTo>
                    <a:pt x="190" y="4655"/>
                    <a:pt x="157" y="4635"/>
                    <a:pt x="121" y="4635"/>
                  </a:cubicBezTo>
                  <a:cubicBezTo>
                    <a:pt x="63" y="4635"/>
                    <a:pt x="1" y="4687"/>
                    <a:pt x="20" y="4763"/>
                  </a:cubicBezTo>
                  <a:cubicBezTo>
                    <a:pt x="273" y="5598"/>
                    <a:pt x="1454" y="7298"/>
                    <a:pt x="2597" y="7298"/>
                  </a:cubicBezTo>
                  <a:cubicBezTo>
                    <a:pt x="2826" y="7298"/>
                    <a:pt x="3054" y="7230"/>
                    <a:pt x="3272" y="7073"/>
                  </a:cubicBezTo>
                  <a:cubicBezTo>
                    <a:pt x="3789" y="6708"/>
                    <a:pt x="3758" y="5918"/>
                    <a:pt x="3728" y="5340"/>
                  </a:cubicBezTo>
                  <a:cubicBezTo>
                    <a:pt x="3688" y="5122"/>
                    <a:pt x="3648" y="4891"/>
                    <a:pt x="3592" y="4672"/>
                  </a:cubicBezTo>
                  <a:lnTo>
                    <a:pt x="3592" y="4672"/>
                  </a:lnTo>
                  <a:cubicBezTo>
                    <a:pt x="4037" y="5238"/>
                    <a:pt x="4857" y="5627"/>
                    <a:pt x="5593" y="5627"/>
                  </a:cubicBezTo>
                  <a:cubicBezTo>
                    <a:pt x="6222" y="5627"/>
                    <a:pt x="6791" y="5342"/>
                    <a:pt x="7011" y="4641"/>
                  </a:cubicBezTo>
                  <a:cubicBezTo>
                    <a:pt x="7466" y="3243"/>
                    <a:pt x="6646" y="872"/>
                    <a:pt x="5491" y="21"/>
                  </a:cubicBezTo>
                  <a:cubicBezTo>
                    <a:pt x="5472" y="7"/>
                    <a:pt x="5452" y="1"/>
                    <a:pt x="5432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40"/>
            <p:cNvSpPr/>
            <p:nvPr/>
          </p:nvSpPr>
          <p:spPr>
            <a:xfrm>
              <a:off x="32461600" y="12543450"/>
              <a:ext cx="103875" cy="94575"/>
            </a:xfrm>
            <a:custGeom>
              <a:avLst/>
              <a:gdLst/>
              <a:ahLst/>
              <a:cxnLst/>
              <a:rect l="l" t="t" r="r" b="b"/>
              <a:pathLst>
                <a:path w="4155" h="3783" extrusionOk="0">
                  <a:moveTo>
                    <a:pt x="114" y="0"/>
                  </a:moveTo>
                  <a:cubicBezTo>
                    <a:pt x="62" y="0"/>
                    <a:pt x="1" y="54"/>
                    <a:pt x="21" y="135"/>
                  </a:cubicBezTo>
                  <a:cubicBezTo>
                    <a:pt x="325" y="1260"/>
                    <a:pt x="872" y="3753"/>
                    <a:pt x="2422" y="3783"/>
                  </a:cubicBezTo>
                  <a:cubicBezTo>
                    <a:pt x="3699" y="3783"/>
                    <a:pt x="4155" y="1777"/>
                    <a:pt x="4155" y="804"/>
                  </a:cubicBezTo>
                  <a:cubicBezTo>
                    <a:pt x="4155" y="704"/>
                    <a:pt x="4091" y="659"/>
                    <a:pt x="4022" y="659"/>
                  </a:cubicBezTo>
                  <a:cubicBezTo>
                    <a:pt x="3967" y="659"/>
                    <a:pt x="3909" y="689"/>
                    <a:pt x="3881" y="743"/>
                  </a:cubicBezTo>
                  <a:cubicBezTo>
                    <a:pt x="3600" y="1531"/>
                    <a:pt x="3579" y="3489"/>
                    <a:pt x="2447" y="3489"/>
                  </a:cubicBezTo>
                  <a:cubicBezTo>
                    <a:pt x="2355" y="3489"/>
                    <a:pt x="2256" y="3476"/>
                    <a:pt x="2149" y="3449"/>
                  </a:cubicBezTo>
                  <a:cubicBezTo>
                    <a:pt x="872" y="3084"/>
                    <a:pt x="751" y="1017"/>
                    <a:pt x="173" y="44"/>
                  </a:cubicBezTo>
                  <a:cubicBezTo>
                    <a:pt x="163" y="14"/>
                    <a:pt x="139" y="0"/>
                    <a:pt x="114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40"/>
            <p:cNvSpPr/>
            <p:nvPr/>
          </p:nvSpPr>
          <p:spPr>
            <a:xfrm>
              <a:off x="31809900" y="12675375"/>
              <a:ext cx="86875" cy="104250"/>
            </a:xfrm>
            <a:custGeom>
              <a:avLst/>
              <a:gdLst/>
              <a:ahLst/>
              <a:cxnLst/>
              <a:rect l="l" t="t" r="r" b="b"/>
              <a:pathLst>
                <a:path w="3475" h="4170" extrusionOk="0">
                  <a:moveTo>
                    <a:pt x="2681" y="0"/>
                  </a:moveTo>
                  <a:cubicBezTo>
                    <a:pt x="2602" y="0"/>
                    <a:pt x="2526" y="66"/>
                    <a:pt x="2563" y="178"/>
                  </a:cubicBezTo>
                  <a:cubicBezTo>
                    <a:pt x="2837" y="968"/>
                    <a:pt x="2988" y="1880"/>
                    <a:pt x="2897" y="2731"/>
                  </a:cubicBezTo>
                  <a:cubicBezTo>
                    <a:pt x="2837" y="3248"/>
                    <a:pt x="2593" y="3916"/>
                    <a:pt x="1985" y="3916"/>
                  </a:cubicBezTo>
                  <a:cubicBezTo>
                    <a:pt x="1973" y="3917"/>
                    <a:pt x="1960" y="3917"/>
                    <a:pt x="1948" y="3917"/>
                  </a:cubicBezTo>
                  <a:cubicBezTo>
                    <a:pt x="1263" y="3917"/>
                    <a:pt x="641" y="3117"/>
                    <a:pt x="253" y="2640"/>
                  </a:cubicBezTo>
                  <a:cubicBezTo>
                    <a:pt x="225" y="2611"/>
                    <a:pt x="195" y="2600"/>
                    <a:pt x="167" y="2600"/>
                  </a:cubicBezTo>
                  <a:cubicBezTo>
                    <a:pt x="74" y="2600"/>
                    <a:pt x="1" y="2729"/>
                    <a:pt x="71" y="2822"/>
                  </a:cubicBezTo>
                  <a:cubicBezTo>
                    <a:pt x="517" y="3332"/>
                    <a:pt x="1335" y="4169"/>
                    <a:pt x="2057" y="4169"/>
                  </a:cubicBezTo>
                  <a:cubicBezTo>
                    <a:pt x="2367" y="4169"/>
                    <a:pt x="2660" y="4015"/>
                    <a:pt x="2897" y="3612"/>
                  </a:cubicBezTo>
                  <a:cubicBezTo>
                    <a:pt x="3475" y="2640"/>
                    <a:pt x="3140" y="1090"/>
                    <a:pt x="2806" y="87"/>
                  </a:cubicBezTo>
                  <a:cubicBezTo>
                    <a:pt x="2782" y="27"/>
                    <a:pt x="2731" y="0"/>
                    <a:pt x="2681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40"/>
            <p:cNvSpPr/>
            <p:nvPr/>
          </p:nvSpPr>
          <p:spPr>
            <a:xfrm>
              <a:off x="32007700" y="13764175"/>
              <a:ext cx="469650" cy="208975"/>
            </a:xfrm>
            <a:custGeom>
              <a:avLst/>
              <a:gdLst/>
              <a:ahLst/>
              <a:cxnLst/>
              <a:rect l="l" t="t" r="r" b="b"/>
              <a:pathLst>
                <a:path w="18786" h="8359" extrusionOk="0">
                  <a:moveTo>
                    <a:pt x="16141" y="0"/>
                  </a:moveTo>
                  <a:cubicBezTo>
                    <a:pt x="16141" y="0"/>
                    <a:pt x="13133" y="1455"/>
                    <a:pt x="8494" y="1455"/>
                  </a:cubicBezTo>
                  <a:cubicBezTo>
                    <a:pt x="6263" y="1455"/>
                    <a:pt x="3654" y="1119"/>
                    <a:pt x="821" y="122"/>
                  </a:cubicBezTo>
                  <a:cubicBezTo>
                    <a:pt x="821" y="122"/>
                    <a:pt x="426" y="1733"/>
                    <a:pt x="1" y="3800"/>
                  </a:cubicBezTo>
                  <a:cubicBezTo>
                    <a:pt x="5563" y="7174"/>
                    <a:pt x="12159" y="8268"/>
                    <a:pt x="18785" y="8359"/>
                  </a:cubicBezTo>
                  <a:lnTo>
                    <a:pt x="16141" y="0"/>
                  </a:lnTo>
                  <a:close/>
                </a:path>
              </a:pathLst>
            </a:custGeom>
            <a:solidFill>
              <a:srgbClr val="1C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40"/>
            <p:cNvSpPr/>
            <p:nvPr/>
          </p:nvSpPr>
          <p:spPr>
            <a:xfrm>
              <a:off x="31944625" y="13859150"/>
              <a:ext cx="592750" cy="404700"/>
            </a:xfrm>
            <a:custGeom>
              <a:avLst/>
              <a:gdLst/>
              <a:ahLst/>
              <a:cxnLst/>
              <a:rect l="l" t="t" r="r" b="b"/>
              <a:pathLst>
                <a:path w="23710" h="16188" extrusionOk="0">
                  <a:moveTo>
                    <a:pt x="2524" y="1"/>
                  </a:moveTo>
                  <a:cubicBezTo>
                    <a:pt x="2128" y="1885"/>
                    <a:pt x="1673" y="4165"/>
                    <a:pt x="1429" y="5837"/>
                  </a:cubicBezTo>
                  <a:cubicBezTo>
                    <a:pt x="943" y="9393"/>
                    <a:pt x="1" y="14439"/>
                    <a:pt x="1" y="14439"/>
                  </a:cubicBezTo>
                  <a:cubicBezTo>
                    <a:pt x="1" y="14439"/>
                    <a:pt x="3244" y="16188"/>
                    <a:pt x="7261" y="16188"/>
                  </a:cubicBezTo>
                  <a:cubicBezTo>
                    <a:pt x="8433" y="16188"/>
                    <a:pt x="9671" y="16039"/>
                    <a:pt x="10913" y="15654"/>
                  </a:cubicBezTo>
                  <a:lnTo>
                    <a:pt x="11186" y="8055"/>
                  </a:lnTo>
                  <a:cubicBezTo>
                    <a:pt x="11186" y="8055"/>
                    <a:pt x="12068" y="7964"/>
                    <a:pt x="12737" y="7843"/>
                  </a:cubicBezTo>
                  <a:lnTo>
                    <a:pt x="13314" y="15107"/>
                  </a:lnTo>
                  <a:cubicBezTo>
                    <a:pt x="13314" y="15107"/>
                    <a:pt x="13879" y="15171"/>
                    <a:pt x="14772" y="15171"/>
                  </a:cubicBezTo>
                  <a:cubicBezTo>
                    <a:pt x="16950" y="15171"/>
                    <a:pt x="21079" y="14789"/>
                    <a:pt x="23709" y="12159"/>
                  </a:cubicBezTo>
                  <a:lnTo>
                    <a:pt x="21308" y="4560"/>
                  </a:lnTo>
                  <a:cubicBezTo>
                    <a:pt x="14682" y="4469"/>
                    <a:pt x="8086" y="3375"/>
                    <a:pt x="2524" y="1"/>
                  </a:cubicBezTo>
                  <a:close/>
                </a:path>
              </a:pathLst>
            </a:custGeom>
            <a:solidFill>
              <a:srgbClr val="2B2B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40"/>
            <p:cNvSpPr/>
            <p:nvPr/>
          </p:nvSpPr>
          <p:spPr>
            <a:xfrm>
              <a:off x="31993275" y="13556725"/>
              <a:ext cx="444550" cy="286425"/>
            </a:xfrm>
            <a:custGeom>
              <a:avLst/>
              <a:gdLst/>
              <a:ahLst/>
              <a:cxnLst/>
              <a:rect l="l" t="t" r="r" b="b"/>
              <a:pathLst>
                <a:path w="17782" h="11457" extrusionOk="0">
                  <a:moveTo>
                    <a:pt x="517" y="0"/>
                  </a:moveTo>
                  <a:lnTo>
                    <a:pt x="0" y="10426"/>
                  </a:lnTo>
                  <a:cubicBezTo>
                    <a:pt x="1625" y="11177"/>
                    <a:pt x="3575" y="11456"/>
                    <a:pt x="5580" y="11456"/>
                  </a:cubicBezTo>
                  <a:cubicBezTo>
                    <a:pt x="11448" y="11456"/>
                    <a:pt x="17782" y="9058"/>
                    <a:pt x="17782" y="9058"/>
                  </a:cubicBezTo>
                  <a:cubicBezTo>
                    <a:pt x="17782" y="8937"/>
                    <a:pt x="17782" y="8754"/>
                    <a:pt x="17782" y="8511"/>
                  </a:cubicBezTo>
                  <a:cubicBezTo>
                    <a:pt x="11581" y="6839"/>
                    <a:pt x="5714" y="3557"/>
                    <a:pt x="517" y="0"/>
                  </a:cubicBezTo>
                  <a:close/>
                </a:path>
              </a:pathLst>
            </a:custGeom>
            <a:solidFill>
              <a:srgbClr val="E6E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40"/>
            <p:cNvSpPr/>
            <p:nvPr/>
          </p:nvSpPr>
          <p:spPr>
            <a:xfrm>
              <a:off x="31830650" y="13157775"/>
              <a:ext cx="675575" cy="611725"/>
            </a:xfrm>
            <a:custGeom>
              <a:avLst/>
              <a:gdLst/>
              <a:ahLst/>
              <a:cxnLst/>
              <a:rect l="l" t="t" r="r" b="b"/>
              <a:pathLst>
                <a:path w="27023" h="24469" extrusionOk="0">
                  <a:moveTo>
                    <a:pt x="2310" y="1"/>
                  </a:moveTo>
                  <a:cubicBezTo>
                    <a:pt x="2007" y="2949"/>
                    <a:pt x="0" y="9210"/>
                    <a:pt x="0" y="9210"/>
                  </a:cubicBezTo>
                  <a:cubicBezTo>
                    <a:pt x="1307" y="10639"/>
                    <a:pt x="7174" y="13283"/>
                    <a:pt x="7174" y="13283"/>
                  </a:cubicBezTo>
                  <a:lnTo>
                    <a:pt x="7022" y="15958"/>
                  </a:lnTo>
                  <a:cubicBezTo>
                    <a:pt x="12219" y="19484"/>
                    <a:pt x="18086" y="22797"/>
                    <a:pt x="24317" y="24469"/>
                  </a:cubicBezTo>
                  <a:cubicBezTo>
                    <a:pt x="24287" y="22736"/>
                    <a:pt x="23770" y="17934"/>
                    <a:pt x="23223" y="13496"/>
                  </a:cubicBezTo>
                  <a:lnTo>
                    <a:pt x="27022" y="11672"/>
                  </a:lnTo>
                  <a:cubicBezTo>
                    <a:pt x="25685" y="7569"/>
                    <a:pt x="22828" y="4955"/>
                    <a:pt x="21825" y="4681"/>
                  </a:cubicBezTo>
                  <a:cubicBezTo>
                    <a:pt x="21794" y="4621"/>
                    <a:pt x="21733" y="4560"/>
                    <a:pt x="21673" y="4529"/>
                  </a:cubicBezTo>
                  <a:cubicBezTo>
                    <a:pt x="20943" y="3952"/>
                    <a:pt x="18967" y="3891"/>
                    <a:pt x="18967" y="3891"/>
                  </a:cubicBezTo>
                  <a:cubicBezTo>
                    <a:pt x="17963" y="4368"/>
                    <a:pt x="16995" y="4539"/>
                    <a:pt x="16120" y="4539"/>
                  </a:cubicBezTo>
                  <a:cubicBezTo>
                    <a:pt x="13873" y="4539"/>
                    <a:pt x="12250" y="3405"/>
                    <a:pt x="12250" y="3405"/>
                  </a:cubicBezTo>
                  <a:lnTo>
                    <a:pt x="8846" y="3891"/>
                  </a:lnTo>
                  <a:lnTo>
                    <a:pt x="23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40"/>
            <p:cNvSpPr/>
            <p:nvPr/>
          </p:nvSpPr>
          <p:spPr>
            <a:xfrm>
              <a:off x="31975775" y="13235050"/>
              <a:ext cx="174800" cy="504075"/>
            </a:xfrm>
            <a:custGeom>
              <a:avLst/>
              <a:gdLst/>
              <a:ahLst/>
              <a:cxnLst/>
              <a:rect l="l" t="t" r="r" b="b"/>
              <a:pathLst>
                <a:path w="6992" h="20163" extrusionOk="0">
                  <a:moveTo>
                    <a:pt x="5656" y="1"/>
                  </a:moveTo>
                  <a:cubicBezTo>
                    <a:pt x="4823" y="1"/>
                    <a:pt x="3722" y="292"/>
                    <a:pt x="2585" y="861"/>
                  </a:cubicBezTo>
                  <a:cubicBezTo>
                    <a:pt x="2585" y="861"/>
                    <a:pt x="3193" y="4934"/>
                    <a:pt x="2797" y="7335"/>
                  </a:cubicBezTo>
                  <a:cubicBezTo>
                    <a:pt x="2372" y="9767"/>
                    <a:pt x="700" y="15238"/>
                    <a:pt x="700" y="15238"/>
                  </a:cubicBezTo>
                  <a:cubicBezTo>
                    <a:pt x="700" y="15238"/>
                    <a:pt x="1" y="18430"/>
                    <a:pt x="1" y="20162"/>
                  </a:cubicBezTo>
                  <a:cubicBezTo>
                    <a:pt x="3162" y="16971"/>
                    <a:pt x="5442" y="14752"/>
                    <a:pt x="6475" y="8490"/>
                  </a:cubicBezTo>
                  <a:cubicBezTo>
                    <a:pt x="6992" y="5511"/>
                    <a:pt x="6536" y="1742"/>
                    <a:pt x="6293" y="71"/>
                  </a:cubicBezTo>
                  <a:cubicBezTo>
                    <a:pt x="6105" y="24"/>
                    <a:pt x="5891" y="1"/>
                    <a:pt x="5656" y="1"/>
                  </a:cubicBezTo>
                  <a:close/>
                </a:path>
              </a:pathLst>
            </a:custGeom>
            <a:solidFill>
              <a:srgbClr val="F899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40"/>
            <p:cNvSpPr/>
            <p:nvPr/>
          </p:nvSpPr>
          <p:spPr>
            <a:xfrm>
              <a:off x="31975775" y="13236800"/>
              <a:ext cx="208250" cy="525875"/>
            </a:xfrm>
            <a:custGeom>
              <a:avLst/>
              <a:gdLst/>
              <a:ahLst/>
              <a:cxnLst/>
              <a:rect l="l" t="t" r="r" b="b"/>
              <a:pathLst>
                <a:path w="8330" h="21035" extrusionOk="0">
                  <a:moveTo>
                    <a:pt x="6293" y="1"/>
                  </a:moveTo>
                  <a:lnTo>
                    <a:pt x="6293" y="1"/>
                  </a:lnTo>
                  <a:cubicBezTo>
                    <a:pt x="6536" y="1672"/>
                    <a:pt x="6992" y="5441"/>
                    <a:pt x="6475" y="8420"/>
                  </a:cubicBezTo>
                  <a:cubicBezTo>
                    <a:pt x="5442" y="14682"/>
                    <a:pt x="3162" y="16901"/>
                    <a:pt x="1" y="20092"/>
                  </a:cubicBezTo>
                  <a:cubicBezTo>
                    <a:pt x="1" y="20518"/>
                    <a:pt x="62" y="20852"/>
                    <a:pt x="153" y="21034"/>
                  </a:cubicBezTo>
                  <a:cubicBezTo>
                    <a:pt x="153" y="21034"/>
                    <a:pt x="4955" y="17569"/>
                    <a:pt x="6658" y="11825"/>
                  </a:cubicBezTo>
                  <a:cubicBezTo>
                    <a:pt x="8329" y="6080"/>
                    <a:pt x="7418" y="1794"/>
                    <a:pt x="7174" y="730"/>
                  </a:cubicBezTo>
                  <a:cubicBezTo>
                    <a:pt x="7083" y="335"/>
                    <a:pt x="6779" y="92"/>
                    <a:pt x="6293" y="1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40"/>
            <p:cNvSpPr/>
            <p:nvPr/>
          </p:nvSpPr>
          <p:spPr>
            <a:xfrm>
              <a:off x="32308625" y="13228600"/>
              <a:ext cx="138325" cy="499875"/>
            </a:xfrm>
            <a:custGeom>
              <a:avLst/>
              <a:gdLst/>
              <a:ahLst/>
              <a:cxnLst/>
              <a:rect l="l" t="t" r="r" b="b"/>
              <a:pathLst>
                <a:path w="5533" h="19995" extrusionOk="0">
                  <a:moveTo>
                    <a:pt x="1313" y="1"/>
                  </a:moveTo>
                  <a:cubicBezTo>
                    <a:pt x="1100" y="1"/>
                    <a:pt x="905" y="19"/>
                    <a:pt x="730" y="55"/>
                  </a:cubicBezTo>
                  <a:cubicBezTo>
                    <a:pt x="487" y="1727"/>
                    <a:pt x="0" y="5496"/>
                    <a:pt x="456" y="8475"/>
                  </a:cubicBezTo>
                  <a:cubicBezTo>
                    <a:pt x="1398" y="14736"/>
                    <a:pt x="2371" y="16773"/>
                    <a:pt x="5502" y="19995"/>
                  </a:cubicBezTo>
                  <a:cubicBezTo>
                    <a:pt x="5532" y="18262"/>
                    <a:pt x="4894" y="15071"/>
                    <a:pt x="4894" y="15071"/>
                  </a:cubicBezTo>
                  <a:cubicBezTo>
                    <a:pt x="4894" y="15071"/>
                    <a:pt x="4529" y="9812"/>
                    <a:pt x="4165" y="7380"/>
                  </a:cubicBezTo>
                  <a:cubicBezTo>
                    <a:pt x="3800" y="4979"/>
                    <a:pt x="4468" y="906"/>
                    <a:pt x="4468" y="906"/>
                  </a:cubicBezTo>
                  <a:cubicBezTo>
                    <a:pt x="3299" y="297"/>
                    <a:pt x="2169" y="1"/>
                    <a:pt x="1313" y="1"/>
                  </a:cubicBezTo>
                  <a:close/>
                </a:path>
              </a:pathLst>
            </a:custGeom>
            <a:solidFill>
              <a:srgbClr val="F899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40"/>
            <p:cNvSpPr/>
            <p:nvPr/>
          </p:nvSpPr>
          <p:spPr>
            <a:xfrm>
              <a:off x="32274425" y="13229975"/>
              <a:ext cx="171750" cy="522050"/>
            </a:xfrm>
            <a:custGeom>
              <a:avLst/>
              <a:gdLst/>
              <a:ahLst/>
              <a:cxnLst/>
              <a:rect l="l" t="t" r="r" b="b"/>
              <a:pathLst>
                <a:path w="6870" h="20882" extrusionOk="0">
                  <a:moveTo>
                    <a:pt x="2098" y="0"/>
                  </a:moveTo>
                  <a:cubicBezTo>
                    <a:pt x="1642" y="122"/>
                    <a:pt x="1308" y="334"/>
                    <a:pt x="1216" y="730"/>
                  </a:cubicBezTo>
                  <a:cubicBezTo>
                    <a:pt x="973" y="1793"/>
                    <a:pt x="0" y="6079"/>
                    <a:pt x="1611" y="11854"/>
                  </a:cubicBezTo>
                  <a:cubicBezTo>
                    <a:pt x="3222" y="17599"/>
                    <a:pt x="6688" y="20882"/>
                    <a:pt x="6688" y="20882"/>
                  </a:cubicBezTo>
                  <a:cubicBezTo>
                    <a:pt x="6809" y="20700"/>
                    <a:pt x="6870" y="20365"/>
                    <a:pt x="6870" y="19940"/>
                  </a:cubicBezTo>
                  <a:cubicBezTo>
                    <a:pt x="3739" y="16718"/>
                    <a:pt x="2766" y="14681"/>
                    <a:pt x="1824" y="8420"/>
                  </a:cubicBezTo>
                  <a:cubicBezTo>
                    <a:pt x="1368" y="5441"/>
                    <a:pt x="1855" y="1672"/>
                    <a:pt x="2098" y="0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40"/>
            <p:cNvSpPr/>
            <p:nvPr/>
          </p:nvSpPr>
          <p:spPr>
            <a:xfrm>
              <a:off x="32125475" y="14015375"/>
              <a:ext cx="233550" cy="66450"/>
            </a:xfrm>
            <a:custGeom>
              <a:avLst/>
              <a:gdLst/>
              <a:ahLst/>
              <a:cxnLst/>
              <a:rect l="l" t="t" r="r" b="b"/>
              <a:pathLst>
                <a:path w="9342" h="2658" extrusionOk="0">
                  <a:moveTo>
                    <a:pt x="9140" y="1"/>
                  </a:moveTo>
                  <a:cubicBezTo>
                    <a:pt x="9123" y="1"/>
                    <a:pt x="9106" y="5"/>
                    <a:pt x="9089" y="13"/>
                  </a:cubicBezTo>
                  <a:cubicBezTo>
                    <a:pt x="6232" y="1594"/>
                    <a:pt x="3405" y="1867"/>
                    <a:pt x="214" y="2323"/>
                  </a:cubicBezTo>
                  <a:cubicBezTo>
                    <a:pt x="1" y="2354"/>
                    <a:pt x="31" y="2658"/>
                    <a:pt x="244" y="2658"/>
                  </a:cubicBezTo>
                  <a:cubicBezTo>
                    <a:pt x="2341" y="2536"/>
                    <a:pt x="4530" y="2384"/>
                    <a:pt x="6566" y="1746"/>
                  </a:cubicBezTo>
                  <a:cubicBezTo>
                    <a:pt x="7569" y="1442"/>
                    <a:pt x="8360" y="803"/>
                    <a:pt x="9211" y="226"/>
                  </a:cubicBezTo>
                  <a:cubicBezTo>
                    <a:pt x="9342" y="147"/>
                    <a:pt x="9247" y="1"/>
                    <a:pt x="9140" y="1"/>
                  </a:cubicBezTo>
                  <a:close/>
                </a:path>
              </a:pathLst>
            </a:custGeom>
            <a:solidFill>
              <a:srgbClr val="1C1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4" name="Google Shape;393;p34">
            <a:extLst>
              <a:ext uri="{FF2B5EF4-FFF2-40B4-BE49-F238E27FC236}">
                <a16:creationId xmlns:a16="http://schemas.microsoft.com/office/drawing/2014/main" id="{21BA55AB-A0D0-E266-46B7-0E942EE842F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01895" y="1002062"/>
            <a:ext cx="6371475" cy="183991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ln w="0"/>
                <a:solidFill>
                  <a:srgbClr val="FFC000"/>
                </a:solidFill>
                <a:effectLst>
                  <a:reflection blurRad="6350" stA="53000" endA="300" endPos="35500" dir="5400000" sy="-90000" algn="bl" rotWithShape="0"/>
                </a:effectLst>
                <a:latin typeface="+mj-lt"/>
                <a:ea typeface="Bodoni Moda ExtraBold"/>
                <a:cs typeface="Bodoni Moda ExtraBold"/>
                <a:sym typeface="Bodoni Moda ExtraBold"/>
              </a:rPr>
              <a:t>CHỦ ĐỀ 3</a:t>
            </a:r>
            <a:br>
              <a:rPr lang="en" sz="3200" dirty="0">
                <a:ln w="0"/>
                <a:solidFill>
                  <a:srgbClr val="FFC000"/>
                </a:solidFill>
                <a:effectLst>
                  <a:reflection blurRad="6350" stA="53000" endA="300" endPos="35500" dir="5400000" sy="-90000" algn="bl" rotWithShape="0"/>
                </a:effectLst>
                <a:latin typeface="+mj-lt"/>
                <a:ea typeface="Bodoni Moda ExtraBold"/>
                <a:cs typeface="Bodoni Moda ExtraBold"/>
                <a:sym typeface="Bodoni Moda ExtraBold"/>
              </a:rPr>
            </a:br>
            <a:r>
              <a:rPr lang="en" sz="3200" dirty="0">
                <a:ln w="0"/>
                <a:solidFill>
                  <a:srgbClr val="FFC000"/>
                </a:solidFill>
                <a:effectLst>
                  <a:reflection blurRad="6350" stA="53000" endA="300" endPos="35500" dir="5400000" sy="-90000" algn="bl" rotWithShape="0"/>
                </a:effectLst>
                <a:latin typeface="+mj-lt"/>
                <a:ea typeface="Bodoni Moda ExtraBold"/>
                <a:cs typeface="Bodoni Moda ExtraBold"/>
                <a:sym typeface="Bodoni Moda ExtraBold"/>
              </a:rPr>
              <a:t>THẦY CÔ VÀ MÁI TRƯỜNG</a:t>
            </a:r>
            <a:endParaRPr sz="3200" i="1" dirty="0">
              <a:ln w="0"/>
              <a:solidFill>
                <a:srgbClr val="FFC000"/>
              </a:solidFill>
              <a:effectLst>
                <a:reflection blurRad="6350" stA="53000" endA="300" endPos="35500" dir="5400000" sy="-90000" algn="bl" rotWithShape="0"/>
              </a:effectLst>
              <a:latin typeface="+mj-lt"/>
              <a:ea typeface="Bodoni Moda SemiBold"/>
              <a:cs typeface="Bodoni Moda SemiBold"/>
              <a:sym typeface="Bodoni Moda SemiBold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itle 1">
            <a:extLst>
              <a:ext uri="{FF2B5EF4-FFF2-40B4-BE49-F238E27FC236}">
                <a16:creationId xmlns:a16="http://schemas.microsoft.com/office/drawing/2014/main" id="{84083651-23E8-9501-E6A7-567DA5090350}"/>
              </a:ext>
            </a:extLst>
          </p:cNvPr>
          <p:cNvSpPr txBox="1">
            <a:spLocks/>
          </p:cNvSpPr>
          <p:nvPr/>
        </p:nvSpPr>
        <p:spPr>
          <a:xfrm>
            <a:off x="2517647" y="-140078"/>
            <a:ext cx="3075174" cy="5636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 SemiBold"/>
              <a:buNone/>
              <a:defRPr sz="1600" b="0" i="0" u="none" strike="noStrike" cap="none">
                <a:solidFill>
                  <a:schemeClr val="dk1"/>
                </a:solidFill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Poppins SemiBold"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FFF2CC">
                    <a:lumMod val="50000"/>
                  </a:srgbClr>
                </a:solidFill>
                <a:effectLst/>
                <a:uLnTx/>
                <a:uFillTx/>
                <a:latin typeface="Bahnschrift Condensed" panose="020B0502040204020203" pitchFamily="34" charset="0"/>
                <a:cs typeface="Times New Roman" panose="02020603050405020304" pitchFamily="18" charset="0"/>
                <a:sym typeface="Poppins"/>
              </a:rPr>
              <a:t>   </a:t>
            </a:r>
            <a:r>
              <a:rPr kumimoji="0" lang="en-VN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Tập hát từng câu</a:t>
            </a:r>
          </a:p>
        </p:txBody>
      </p:sp>
      <p:pic>
        <p:nvPicPr>
          <p:cNvPr id="2" name="HÁT TỪNG CÂU">
            <a:hlinkClick r:id="" action="ppaction://media"/>
            <a:extLst>
              <a:ext uri="{FF2B5EF4-FFF2-40B4-BE49-F238E27FC236}">
                <a16:creationId xmlns:a16="http://schemas.microsoft.com/office/drawing/2014/main" id="{311E595F-8282-7AE4-8781-7B7F66972D8D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83879" y="446634"/>
            <a:ext cx="7771120" cy="4371255"/>
          </a:xfrm>
          <a:prstGeom prst="rect">
            <a:avLst/>
          </a:prstGeom>
          <a:ln>
            <a:solidFill>
              <a:schemeClr val="tx2">
                <a:lumMod val="75000"/>
              </a:schemeClr>
            </a:solidFill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0654846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9083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C6DF7542-E709-0C23-E40C-CC3E8794493C}"/>
              </a:ext>
            </a:extLst>
          </p:cNvPr>
          <p:cNvSpPr/>
          <p:nvPr/>
        </p:nvSpPr>
        <p:spPr>
          <a:xfrm>
            <a:off x="3175937" y="146346"/>
            <a:ext cx="1949166" cy="7694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  <a:sym typeface="Patrick Hand"/>
              </a:rPr>
              <a:t>LUYỆN TẬP</a:t>
            </a:r>
          </a:p>
        </p:txBody>
      </p:sp>
      <p:sp>
        <p:nvSpPr>
          <p:cNvPr id="5" name="Title 5">
            <a:extLst>
              <a:ext uri="{FF2B5EF4-FFF2-40B4-BE49-F238E27FC236}">
                <a16:creationId xmlns:a16="http://schemas.microsoft.com/office/drawing/2014/main" id="{11A220C5-57C6-B8AE-C929-166C9AA5BB4F}"/>
              </a:ext>
            </a:extLst>
          </p:cNvPr>
          <p:cNvSpPr txBox="1">
            <a:spLocks/>
          </p:cNvSpPr>
          <p:nvPr/>
        </p:nvSpPr>
        <p:spPr>
          <a:xfrm>
            <a:off x="1500458" y="1138329"/>
            <a:ext cx="5814742" cy="43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atrick Hand"/>
              <a:buNone/>
              <a:defRPr sz="2000" b="1" i="0" u="none" strike="noStrike" cap="none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marR="0"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Luyện</a:t>
            </a:r>
            <a:r>
              <a:rPr lang="en-US" sz="240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tập</a:t>
            </a:r>
            <a:r>
              <a:rPr lang="en-US" sz="240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theo</a:t>
            </a:r>
            <a:r>
              <a:rPr lang="en-US" sz="240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nhóm</a:t>
            </a:r>
            <a:r>
              <a:rPr lang="en-US" sz="240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bằng</a:t>
            </a:r>
            <a:r>
              <a:rPr lang="en-US" sz="240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các</a:t>
            </a:r>
            <a:r>
              <a:rPr lang="en-US" sz="240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hình</a:t>
            </a:r>
            <a:r>
              <a:rPr lang="en-US" sz="2400" dirty="0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oppins"/>
              </a:rPr>
              <a:t>thức</a:t>
            </a:r>
            <a:endParaRPr lang="en-US" sz="2400" dirty="0"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Poppin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2D8D216-0FB1-835A-70CC-4A1A5A68A81F}"/>
              </a:ext>
            </a:extLst>
          </p:cNvPr>
          <p:cNvSpPr/>
          <p:nvPr/>
        </p:nvSpPr>
        <p:spPr>
          <a:xfrm>
            <a:off x="1661823" y="2010723"/>
            <a:ext cx="6014146" cy="152432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>
              <a:tabLst>
                <a:tab pos="342900" algn="l"/>
              </a:tabLst>
            </a:pPr>
            <a:r>
              <a:rPr lang="en-US" sz="22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en-US" sz="22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sz="22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xướng</a:t>
            </a:r>
            <a:r>
              <a:rPr lang="en-US" sz="22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– </a:t>
            </a:r>
            <a:r>
              <a:rPr lang="en-US" sz="22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Hòa</a:t>
            </a:r>
            <a:r>
              <a:rPr lang="en-US" sz="22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giọng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l">
              <a:tabLst>
                <a:tab pos="342900" algn="l"/>
              </a:tabLst>
            </a:pP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xướng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1: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xưa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…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vọng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mãi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>
              <a:tabLst>
                <a:tab pos="622300" algn="l"/>
              </a:tabLst>
            </a:pP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Lĩnh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xướng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2: Con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…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trời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>
              <a:tabLst>
                <a:tab pos="355600" algn="l"/>
              </a:tabLst>
            </a:pP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hoà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giọng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):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Bây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giờ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… vang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thầy</a:t>
            </a:r>
            <a:r>
              <a:rPr lang="en-US" sz="20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l">
              <a:tabLst>
                <a:tab pos="355600" algn="l"/>
              </a:tabLst>
            </a:pPr>
            <a:endParaRPr lang="en-US" sz="1800" dirty="0"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>
            <a:hlinkClick r:id="rId3"/>
            <a:extLst>
              <a:ext uri="{FF2B5EF4-FFF2-40B4-BE49-F238E27FC236}">
                <a16:creationId xmlns:a16="http://schemas.microsoft.com/office/drawing/2014/main" id="{2697159E-31B4-F109-29F3-6B4EF4C2B51E}"/>
              </a:ext>
            </a:extLst>
          </p:cNvPr>
          <p:cNvSpPr txBox="1"/>
          <p:nvPr/>
        </p:nvSpPr>
        <p:spPr>
          <a:xfrm>
            <a:off x="2294720" y="3729920"/>
            <a:ext cx="422621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YdBBzW0jLAc</a:t>
            </a:r>
            <a:endParaRPr lang="en-GB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7">
            <a:extLst>
              <a:ext uri="{FF2B5EF4-FFF2-40B4-BE49-F238E27FC236}">
                <a16:creationId xmlns:a16="http://schemas.microsoft.com/office/drawing/2014/main" id="{FB136757-B118-CDCF-B4D6-ACF1BFD5E027}"/>
              </a:ext>
            </a:extLst>
          </p:cNvPr>
          <p:cNvSpPr/>
          <p:nvPr/>
        </p:nvSpPr>
        <p:spPr>
          <a:xfrm>
            <a:off x="1661823" y="429407"/>
            <a:ext cx="5613235" cy="4347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>
              <a:tabLst>
                <a:tab pos="342900" algn="l"/>
              </a:tabLst>
            </a:pPr>
            <a:endParaRPr lang="en-US" sz="2200" i="1" dirty="0"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l">
              <a:tabLst>
                <a:tab pos="355600" algn="l"/>
              </a:tabLst>
            </a:pPr>
            <a:endParaRPr lang="en-US" sz="2200" i="1" dirty="0"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355600" algn="l"/>
              </a:tabLst>
              <a:defRPr/>
            </a:pPr>
            <a:r>
              <a:rPr lang="en-US" sz="2200" b="0" i="1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*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Hát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kết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hợp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vỗ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tay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hoặc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gõ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đệm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theo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tiết</a:t>
            </a:r>
            <a:r>
              <a:rPr lang="en-US" sz="2200" b="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2200" b="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tấu</a:t>
            </a:r>
            <a:endParaRPr lang="en-US" sz="2200" b="0" dirty="0">
              <a:solidFill>
                <a:schemeClr val="tx1"/>
              </a:solidFill>
            </a:endParaRPr>
          </a:p>
          <a:p>
            <a:pPr algn="l">
              <a:tabLst>
                <a:tab pos="355600" algn="l"/>
              </a:tabLst>
            </a:pPr>
            <a:endParaRPr lang="en-US" sz="2200" i="1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29" name="Picture 28">
            <a:extLst>
              <a:ext uri="{FF2B5EF4-FFF2-40B4-BE49-F238E27FC236}">
                <a16:creationId xmlns:a16="http://schemas.microsoft.com/office/drawing/2014/main" id="{B2A188C8-F64B-409C-71F9-04E69C3C11A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3000" t="54809" r="19717" b="16475"/>
          <a:stretch/>
        </p:blipFill>
        <p:spPr>
          <a:xfrm>
            <a:off x="1585751" y="1012520"/>
            <a:ext cx="5902319" cy="3515377"/>
          </a:xfrm>
          <a:prstGeom prst="rect">
            <a:avLst/>
          </a:prstGeom>
        </p:spPr>
      </p:pic>
      <p:pic>
        <p:nvPicPr>
          <p:cNvPr id="30" name="Mẫu Tiet tau 1_Nho on Thay Co">
            <a:hlinkClick r:id="" action="ppaction://media"/>
            <a:extLst>
              <a:ext uri="{FF2B5EF4-FFF2-40B4-BE49-F238E27FC236}">
                <a16:creationId xmlns:a16="http://schemas.microsoft.com/office/drawing/2014/main" id="{C6579ECF-0DA9-9711-EE78-8A6349C41F2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7558249" y="1766799"/>
            <a:ext cx="347663" cy="347663"/>
          </a:xfrm>
          <a:prstGeom prst="rect">
            <a:avLst/>
          </a:prstGeom>
        </p:spPr>
      </p:pic>
      <p:pic>
        <p:nvPicPr>
          <p:cNvPr id="31" name="Mẫu Tiet tau 2_Nho on Thay Co">
            <a:hlinkClick r:id="" action="ppaction://media"/>
            <a:extLst>
              <a:ext uri="{FF2B5EF4-FFF2-40B4-BE49-F238E27FC236}">
                <a16:creationId xmlns:a16="http://schemas.microsoft.com/office/drawing/2014/main" id="{DF984721-A983-10A2-93AD-F201F9DBB2B4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7558249" y="3029039"/>
            <a:ext cx="347663" cy="34766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951" fill="hold"/>
                                        <p:tgtEl>
                                          <p:spTgt spid="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0"/>
                </p:tgtEl>
              </p:cMediaNode>
            </p:audi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30484" fill="hold"/>
                                        <p:tgtEl>
                                          <p:spTgt spid="3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audio>
              <p:cMediaNode vol="80000">
                <p:cTn id="1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1"/>
                </p:tgtEl>
              </p:cMediaNode>
            </p:audi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40;p42">
            <a:extLst>
              <a:ext uri="{FF2B5EF4-FFF2-40B4-BE49-F238E27FC236}">
                <a16:creationId xmlns:a16="http://schemas.microsoft.com/office/drawing/2014/main" id="{8D1297A5-B629-3B00-0C09-08A2448FDA49}"/>
              </a:ext>
            </a:extLst>
          </p:cNvPr>
          <p:cNvSpPr/>
          <p:nvPr/>
        </p:nvSpPr>
        <p:spPr>
          <a:xfrm>
            <a:off x="6701071" y="609083"/>
            <a:ext cx="1211396" cy="966953"/>
          </a:xfrm>
          <a:custGeom>
            <a:avLst/>
            <a:gdLst/>
            <a:ahLst/>
            <a:cxnLst/>
            <a:rect l="l" t="t" r="r" b="b"/>
            <a:pathLst>
              <a:path w="61461" h="49059" extrusionOk="0">
                <a:moveTo>
                  <a:pt x="23010" y="0"/>
                </a:moveTo>
                <a:cubicBezTo>
                  <a:pt x="16201" y="0"/>
                  <a:pt x="10669" y="5502"/>
                  <a:pt x="10669" y="12311"/>
                </a:cubicBezTo>
                <a:cubicBezTo>
                  <a:pt x="10669" y="13374"/>
                  <a:pt x="10821" y="14408"/>
                  <a:pt x="11065" y="15381"/>
                </a:cubicBezTo>
                <a:lnTo>
                  <a:pt x="10669" y="15381"/>
                </a:lnTo>
                <a:cubicBezTo>
                  <a:pt x="4773" y="15381"/>
                  <a:pt x="1" y="20153"/>
                  <a:pt x="1" y="26049"/>
                </a:cubicBezTo>
                <a:cubicBezTo>
                  <a:pt x="1" y="31399"/>
                  <a:pt x="3922" y="35837"/>
                  <a:pt x="9058" y="36627"/>
                </a:cubicBezTo>
                <a:cubicBezTo>
                  <a:pt x="9058" y="36657"/>
                  <a:pt x="9058" y="36718"/>
                  <a:pt x="9058" y="36749"/>
                </a:cubicBezTo>
                <a:cubicBezTo>
                  <a:pt x="9058" y="43557"/>
                  <a:pt x="14560" y="49059"/>
                  <a:pt x="21369" y="49059"/>
                </a:cubicBezTo>
                <a:cubicBezTo>
                  <a:pt x="25503" y="49059"/>
                  <a:pt x="29150" y="47022"/>
                  <a:pt x="31399" y="43892"/>
                </a:cubicBezTo>
                <a:cubicBezTo>
                  <a:pt x="33101" y="46080"/>
                  <a:pt x="35776" y="47478"/>
                  <a:pt x="38755" y="47478"/>
                </a:cubicBezTo>
                <a:cubicBezTo>
                  <a:pt x="43740" y="47478"/>
                  <a:pt x="47813" y="43588"/>
                  <a:pt x="48117" y="38694"/>
                </a:cubicBezTo>
                <a:cubicBezTo>
                  <a:pt x="49302" y="39271"/>
                  <a:pt x="50670" y="39575"/>
                  <a:pt x="52099" y="39575"/>
                </a:cubicBezTo>
                <a:cubicBezTo>
                  <a:pt x="57266" y="39575"/>
                  <a:pt x="61461" y="35381"/>
                  <a:pt x="61461" y="30214"/>
                </a:cubicBezTo>
                <a:cubicBezTo>
                  <a:pt x="61461" y="25593"/>
                  <a:pt x="58087" y="21733"/>
                  <a:pt x="53649" y="21004"/>
                </a:cubicBezTo>
                <a:cubicBezTo>
                  <a:pt x="53892" y="20031"/>
                  <a:pt x="54044" y="18967"/>
                  <a:pt x="54044" y="17903"/>
                </a:cubicBezTo>
                <a:cubicBezTo>
                  <a:pt x="54044" y="11125"/>
                  <a:pt x="48542" y="5593"/>
                  <a:pt x="41734" y="5593"/>
                </a:cubicBezTo>
                <a:cubicBezTo>
                  <a:pt x="39029" y="5593"/>
                  <a:pt x="36536" y="6475"/>
                  <a:pt x="34500" y="7934"/>
                </a:cubicBezTo>
                <a:cubicBezTo>
                  <a:pt x="32737" y="3283"/>
                  <a:pt x="28269" y="0"/>
                  <a:pt x="230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Google Shape;677;p42">
            <a:extLst>
              <a:ext uri="{FF2B5EF4-FFF2-40B4-BE49-F238E27FC236}">
                <a16:creationId xmlns:a16="http://schemas.microsoft.com/office/drawing/2014/main" id="{F0475DDF-67D7-25E6-18B9-DE259D7CE252}"/>
              </a:ext>
            </a:extLst>
          </p:cNvPr>
          <p:cNvSpPr/>
          <p:nvPr/>
        </p:nvSpPr>
        <p:spPr>
          <a:xfrm>
            <a:off x="1585050" y="752575"/>
            <a:ext cx="1170794" cy="679970"/>
          </a:xfrm>
          <a:custGeom>
            <a:avLst/>
            <a:gdLst/>
            <a:ahLst/>
            <a:cxnLst/>
            <a:rect l="l" t="t" r="r" b="b"/>
            <a:pathLst>
              <a:path w="61218" h="35554" extrusionOk="0">
                <a:moveTo>
                  <a:pt x="19770" y="1"/>
                </a:moveTo>
                <a:cubicBezTo>
                  <a:pt x="19565" y="1"/>
                  <a:pt x="19358" y="8"/>
                  <a:pt x="19150" y="22"/>
                </a:cubicBezTo>
                <a:cubicBezTo>
                  <a:pt x="14256" y="386"/>
                  <a:pt x="10578" y="4642"/>
                  <a:pt x="10913" y="9535"/>
                </a:cubicBezTo>
                <a:cubicBezTo>
                  <a:pt x="10913" y="9657"/>
                  <a:pt x="10943" y="9748"/>
                  <a:pt x="10943" y="9839"/>
                </a:cubicBezTo>
                <a:cubicBezTo>
                  <a:pt x="10424" y="9736"/>
                  <a:pt x="9904" y="9688"/>
                  <a:pt x="9366" y="9688"/>
                </a:cubicBezTo>
                <a:cubicBezTo>
                  <a:pt x="9116" y="9688"/>
                  <a:pt x="8862" y="9699"/>
                  <a:pt x="8602" y="9718"/>
                </a:cubicBezTo>
                <a:cubicBezTo>
                  <a:pt x="3709" y="10052"/>
                  <a:pt x="0" y="14308"/>
                  <a:pt x="365" y="19201"/>
                </a:cubicBezTo>
                <a:cubicBezTo>
                  <a:pt x="685" y="23917"/>
                  <a:pt x="4602" y="27490"/>
                  <a:pt x="9258" y="27490"/>
                </a:cubicBezTo>
                <a:cubicBezTo>
                  <a:pt x="9464" y="27490"/>
                  <a:pt x="9671" y="27483"/>
                  <a:pt x="9879" y="27469"/>
                </a:cubicBezTo>
                <a:cubicBezTo>
                  <a:pt x="10335" y="27438"/>
                  <a:pt x="10791" y="27378"/>
                  <a:pt x="11217" y="27256"/>
                </a:cubicBezTo>
                <a:cubicBezTo>
                  <a:pt x="12486" y="32103"/>
                  <a:pt x="16878" y="35554"/>
                  <a:pt x="21974" y="35554"/>
                </a:cubicBezTo>
                <a:cubicBezTo>
                  <a:pt x="22246" y="35554"/>
                  <a:pt x="22521" y="35544"/>
                  <a:pt x="22797" y="35524"/>
                </a:cubicBezTo>
                <a:cubicBezTo>
                  <a:pt x="26870" y="35250"/>
                  <a:pt x="30275" y="32818"/>
                  <a:pt x="31977" y="29445"/>
                </a:cubicBezTo>
                <a:cubicBezTo>
                  <a:pt x="33299" y="32348"/>
                  <a:pt x="36226" y="34328"/>
                  <a:pt x="39549" y="34328"/>
                </a:cubicBezTo>
                <a:cubicBezTo>
                  <a:pt x="39739" y="34328"/>
                  <a:pt x="39930" y="34321"/>
                  <a:pt x="40123" y="34308"/>
                </a:cubicBezTo>
                <a:cubicBezTo>
                  <a:pt x="43010" y="34095"/>
                  <a:pt x="45412" y="32454"/>
                  <a:pt x="46749" y="30113"/>
                </a:cubicBezTo>
                <a:cubicBezTo>
                  <a:pt x="48147" y="31001"/>
                  <a:pt x="49831" y="31507"/>
                  <a:pt x="51589" y="31507"/>
                </a:cubicBezTo>
                <a:cubicBezTo>
                  <a:pt x="51819" y="31507"/>
                  <a:pt x="52049" y="31499"/>
                  <a:pt x="52281" y="31481"/>
                </a:cubicBezTo>
                <a:cubicBezTo>
                  <a:pt x="57388" y="31116"/>
                  <a:pt x="61217" y="26709"/>
                  <a:pt x="60853" y="21633"/>
                </a:cubicBezTo>
                <a:cubicBezTo>
                  <a:pt x="60518" y="17013"/>
                  <a:pt x="56810" y="13426"/>
                  <a:pt x="52311" y="13092"/>
                </a:cubicBezTo>
                <a:cubicBezTo>
                  <a:pt x="52342" y="12666"/>
                  <a:pt x="52372" y="12241"/>
                  <a:pt x="52342" y="11815"/>
                </a:cubicBezTo>
                <a:cubicBezTo>
                  <a:pt x="52021" y="7445"/>
                  <a:pt x="48378" y="4137"/>
                  <a:pt x="44062" y="4137"/>
                </a:cubicBezTo>
                <a:cubicBezTo>
                  <a:pt x="43875" y="4137"/>
                  <a:pt x="43686" y="4143"/>
                  <a:pt x="43497" y="4155"/>
                </a:cubicBezTo>
                <a:cubicBezTo>
                  <a:pt x="41916" y="4277"/>
                  <a:pt x="40457" y="4855"/>
                  <a:pt x="39241" y="5736"/>
                </a:cubicBezTo>
                <a:cubicBezTo>
                  <a:pt x="37384" y="4316"/>
                  <a:pt x="35062" y="3485"/>
                  <a:pt x="32581" y="3485"/>
                </a:cubicBezTo>
                <a:cubicBezTo>
                  <a:pt x="32300" y="3485"/>
                  <a:pt x="32018" y="3496"/>
                  <a:pt x="31734" y="3517"/>
                </a:cubicBezTo>
                <a:cubicBezTo>
                  <a:pt x="30244" y="3608"/>
                  <a:pt x="28846" y="4003"/>
                  <a:pt x="27600" y="4611"/>
                </a:cubicBezTo>
                <a:cubicBezTo>
                  <a:pt x="26082" y="1834"/>
                  <a:pt x="23108" y="1"/>
                  <a:pt x="1977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D8F4C93-5F8F-5323-3299-6DD69398CB2A}"/>
              </a:ext>
            </a:extLst>
          </p:cNvPr>
          <p:cNvSpPr txBox="1"/>
          <p:nvPr/>
        </p:nvSpPr>
        <p:spPr>
          <a:xfrm>
            <a:off x="1541254" y="1497260"/>
            <a:ext cx="637121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Ứng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dụng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và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sáng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tạo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thêm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nhiều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ý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tưởng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để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thể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hiện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bài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hát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Nhớ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ơn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thầy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cô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Patrick Hand"/>
              </a:rPr>
              <a:t>. 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E63655A-C801-5035-269A-F3F7DEDFA496}"/>
              </a:ext>
            </a:extLst>
          </p:cNvPr>
          <p:cNvSpPr/>
          <p:nvPr/>
        </p:nvSpPr>
        <p:spPr>
          <a:xfrm>
            <a:off x="3470210" y="668451"/>
            <a:ext cx="1824930" cy="7694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VẬN DỤNG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331C44E9-202A-697A-75AB-8EA5C2F8717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89555" y="2190552"/>
            <a:ext cx="4677804" cy="2767703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F37D1BE-14DA-BCB3-93FF-61C6194A83E5}"/>
              </a:ext>
            </a:extLst>
          </p:cNvPr>
          <p:cNvSpPr/>
          <p:nvPr/>
        </p:nvSpPr>
        <p:spPr>
          <a:xfrm>
            <a:off x="2545005" y="1211552"/>
            <a:ext cx="3351929" cy="871897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50" dirty="0" err="1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cs typeface="Sue Ellen Francisco"/>
                <a:sym typeface="Sue Ellen Francisco"/>
              </a:rPr>
              <a:t>Chuẩn</a:t>
            </a:r>
            <a:r>
              <a:rPr lang="en-US" sz="3200" b="1" spc="5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cs typeface="Sue Ellen Francisco"/>
                <a:sym typeface="Sue Ellen Francisco"/>
              </a:rPr>
              <a:t> </a:t>
            </a:r>
            <a:r>
              <a:rPr lang="en-US" sz="3200" b="1" spc="50" dirty="0" err="1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cs typeface="Sue Ellen Francisco"/>
                <a:sym typeface="Sue Ellen Francisco"/>
              </a:rPr>
              <a:t>bị</a:t>
            </a:r>
            <a:r>
              <a:rPr lang="en-US" sz="3200" b="1" spc="5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cs typeface="Sue Ellen Francisco"/>
                <a:sym typeface="Sue Ellen Francisco"/>
              </a:rPr>
              <a:t> </a:t>
            </a:r>
            <a:r>
              <a:rPr lang="en-US" sz="3200" b="1" spc="50" dirty="0" err="1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cs typeface="Sue Ellen Francisco"/>
                <a:sym typeface="Sue Ellen Francisco"/>
              </a:rPr>
              <a:t>bài</a:t>
            </a:r>
            <a:r>
              <a:rPr lang="en-US" sz="3200" b="1" spc="5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cs typeface="Sue Ellen Francisco"/>
                <a:sym typeface="Sue Ellen Francisco"/>
              </a:rPr>
              <a:t> </a:t>
            </a:r>
            <a:r>
              <a:rPr lang="en-US" sz="3200" b="1" spc="50" dirty="0" err="1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cs typeface="Sue Ellen Francisco"/>
                <a:sym typeface="Sue Ellen Francisco"/>
              </a:rPr>
              <a:t>mới</a:t>
            </a:r>
            <a:endParaRPr lang="en-US" sz="3200" b="1" spc="5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8D232B5-F00B-B838-F375-DED8D7403B47}"/>
              </a:ext>
            </a:extLst>
          </p:cNvPr>
          <p:cNvSpPr txBox="1"/>
          <p:nvPr/>
        </p:nvSpPr>
        <p:spPr>
          <a:xfrm>
            <a:off x="1529115" y="2067125"/>
            <a:ext cx="6281614" cy="5046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  <a:tabLst>
                <a:tab pos="184150" algn="l"/>
              </a:tabLst>
            </a:pP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lí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thuyết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(SGK tr.24).</a:t>
            </a:r>
            <a:endParaRPr lang="en-US" sz="2000" dirty="0">
              <a:solidFill>
                <a:schemeClr val="tx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6416D9A-91DF-35EA-E62D-8FB705691777}"/>
              </a:ext>
            </a:extLst>
          </p:cNvPr>
          <p:cNvSpPr txBox="1"/>
          <p:nvPr/>
        </p:nvSpPr>
        <p:spPr>
          <a:xfrm>
            <a:off x="1566830" y="2635621"/>
            <a:ext cx="7222209" cy="13882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  <a:tabLst>
                <a:tab pos="184150" algn="l"/>
              </a:tabLst>
            </a:pP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Trả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lời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2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nốt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GB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2.</a:t>
            </a:r>
            <a:endParaRPr lang="en-US" sz="2000" i="1" dirty="0">
              <a:solidFill>
                <a:schemeClr val="tx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  <a:tabLst>
                <a:tab pos="184150" algn="l"/>
              </a:tabLst>
            </a:pPr>
            <a:endParaRPr lang="en-US" sz="1800" dirty="0">
              <a:solidFill>
                <a:schemeClr val="tx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51080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785B8F03-709B-EE15-F99A-53C527D42BCB}"/>
              </a:ext>
            </a:extLst>
          </p:cNvPr>
          <p:cNvSpPr txBox="1">
            <a:spLocks/>
          </p:cNvSpPr>
          <p:nvPr/>
        </p:nvSpPr>
        <p:spPr>
          <a:xfrm rot="-360">
            <a:off x="2637671" y="1014256"/>
            <a:ext cx="3868657" cy="5097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algn="ctr">
              <a:buClr>
                <a:schemeClr val="dk1"/>
              </a:buClr>
              <a:buSzPts val="1100"/>
              <a:buNone/>
              <a:defRPr sz="4000" b="1">
                <a:ln w="10160">
                  <a:noFill/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vi-VN" sz="40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FF0000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TẠM BIỆT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vi-VN" sz="40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FF0000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HẸN GẶP LẠI CÁC EM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9A34D3F-91CE-D779-CFAB-1FB6D1A2F7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04253" y="3398902"/>
            <a:ext cx="4437648" cy="1744598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1362;p30">
            <a:extLst>
              <a:ext uri="{FF2B5EF4-FFF2-40B4-BE49-F238E27FC236}">
                <a16:creationId xmlns:a16="http://schemas.microsoft.com/office/drawing/2014/main" id="{23171507-04F3-A0D6-7FC4-7119E2B6D798}"/>
              </a:ext>
            </a:extLst>
          </p:cNvPr>
          <p:cNvSpPr txBox="1">
            <a:spLocks/>
          </p:cNvSpPr>
          <p:nvPr/>
        </p:nvSpPr>
        <p:spPr>
          <a:xfrm>
            <a:off x="1735453" y="941354"/>
            <a:ext cx="6134269" cy="28844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atrick Hand"/>
              <a:buNone/>
              <a:defRPr sz="3500" b="1" i="0" u="none" strike="noStrike" cap="none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lnSpc>
                <a:spcPct val="150000"/>
              </a:lnSpc>
              <a:spcAft>
                <a:spcPts val="600"/>
              </a:spcAft>
              <a:buSzPts val="3600"/>
            </a:pPr>
            <a: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  <a:t/>
            </a:r>
            <a:b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</a:br>
            <a:r>
              <a:rPr lang="en-US" sz="4000" dirty="0">
                <a:ln w="0">
                  <a:solidFill>
                    <a:schemeClr val="accent6"/>
                  </a:solidFill>
                </a:ln>
                <a:solidFill>
                  <a:srgbClr val="FFC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TIẾT 11</a:t>
            </a:r>
          </a:p>
          <a:p>
            <a:pPr>
              <a:spcAft>
                <a:spcPts val="600"/>
              </a:spcAft>
              <a:buSzPts val="3600"/>
            </a:pPr>
            <a:r>
              <a:rPr lang="en-US" sz="4000" dirty="0">
                <a:ln w="0">
                  <a:solidFill>
                    <a:schemeClr val="accent6"/>
                  </a:solidFill>
                </a:ln>
                <a:solidFill>
                  <a:srgbClr val="FFC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LÍ THUYẾT ÂM NHẠC: DẤU NHẮC LẠI, DẤU QUAY LẠI, KHUNG THAY ĐỔI</a:t>
            </a:r>
          </a:p>
          <a:p>
            <a:pPr>
              <a:spcAft>
                <a:spcPts val="600"/>
              </a:spcAft>
              <a:buSzPts val="3600"/>
            </a:pPr>
            <a:r>
              <a:rPr lang="en-US" sz="4000" dirty="0">
                <a:ln w="0">
                  <a:solidFill>
                    <a:schemeClr val="accent6"/>
                  </a:solidFill>
                </a:ln>
                <a:solidFill>
                  <a:srgbClr val="FFC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ĐỌC NHẠC: BÀI ĐỌC NHẠC SỐ 2</a:t>
            </a:r>
          </a:p>
          <a:p>
            <a:pPr>
              <a:lnSpc>
                <a:spcPct val="150000"/>
              </a:lnSpc>
              <a:spcAft>
                <a:spcPts val="600"/>
              </a:spcAft>
              <a:buSzPts val="3600"/>
            </a:pPr>
            <a: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  <a:t/>
            </a:r>
            <a:b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</a:br>
            <a:endParaRPr lang="vi-VN" b="0" i="0" u="none" strike="noStrike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Bahnschrift Condensed" panose="020B0502040204020203" pitchFamily="34" charset="0"/>
              <a:sym typeface="Patrick Hand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2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2">
            <a:extLst>
              <a:ext uri="{FF2B5EF4-FFF2-40B4-BE49-F238E27FC236}">
                <a16:creationId xmlns:a16="http://schemas.microsoft.com/office/drawing/2014/main" id="{434B5EFB-88BB-42AB-5062-C8C1F56A45BE}"/>
              </a:ext>
            </a:extLst>
          </p:cNvPr>
          <p:cNvSpPr txBox="1">
            <a:spLocks/>
          </p:cNvSpPr>
          <p:nvPr/>
        </p:nvSpPr>
        <p:spPr>
          <a:xfrm>
            <a:off x="1721516" y="1751580"/>
            <a:ext cx="6765739" cy="1640340"/>
          </a:xfrm>
          <a:prstGeom prst="rect">
            <a:avLst/>
          </a:prstGeom>
        </p:spPr>
        <p:txBody>
          <a:bodyPr wrap="square" anchor="ctr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lnSpc>
                <a:spcPct val="150000"/>
              </a:lnSpc>
            </a:pPr>
            <a:r>
              <a:rPr lang="en-US" sz="3500" b="1" dirty="0">
                <a:solidFill>
                  <a:srgbClr val="FFC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NỘI DUNG 1 – LÍ THUYẾT ÂM NHẠC</a:t>
            </a:r>
            <a:br>
              <a:rPr lang="en-US" sz="3500" b="1" dirty="0">
                <a:solidFill>
                  <a:srgbClr val="FFC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</a:br>
            <a:r>
              <a:rPr lang="en-US" sz="3500" b="1" dirty="0">
                <a:solidFill>
                  <a:srgbClr val="FFC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DẤU NHẮC LẠI, DẤU QUAY LẠI, KHUNG THAY ĐỔI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94067370-BDAD-A488-B049-2D49CCFC4EC8}"/>
              </a:ext>
            </a:extLst>
          </p:cNvPr>
          <p:cNvSpPr/>
          <p:nvPr/>
        </p:nvSpPr>
        <p:spPr>
          <a:xfrm>
            <a:off x="3061252" y="431206"/>
            <a:ext cx="2466418" cy="65464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 b="1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KHỞI ĐỘNG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D79B3FB-DB3A-3BEC-7AAD-6EAD88D720F8}"/>
              </a:ext>
            </a:extLst>
          </p:cNvPr>
          <p:cNvSpPr txBox="1"/>
          <p:nvPr/>
        </p:nvSpPr>
        <p:spPr>
          <a:xfrm>
            <a:off x="1266113" y="1391446"/>
            <a:ext cx="6611774" cy="830997"/>
          </a:xfrm>
          <a:prstGeom prst="rect">
            <a:avLst/>
          </a:prstGeom>
          <a:noFill/>
          <a:ln>
            <a:solidFill>
              <a:schemeClr val="bg2"/>
            </a:solidFill>
            <a:prstDash val="dashDot"/>
          </a:ln>
        </p:spPr>
        <p:txBody>
          <a:bodyPr wrap="square">
            <a:spAutoFit/>
          </a:bodyPr>
          <a:lstStyle/>
          <a:p>
            <a:pPr algn="ctr"/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Hát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lại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bài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hát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Nhớ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ơn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thầy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cô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,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chỉ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ra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các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kí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hiệu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âm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nhạc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được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sử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dụng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trong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bài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hát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Patrick Hand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128210-7325-DD0E-056C-08227003E36E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013729" y="3174620"/>
            <a:ext cx="4876800" cy="1825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430334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HÁT MẪU NHỚ ƠN THẦY CÔ">
            <a:hlinkClick r:id="" action="ppaction://media"/>
            <a:extLst>
              <a:ext uri="{FF2B5EF4-FFF2-40B4-BE49-F238E27FC236}">
                <a16:creationId xmlns:a16="http://schemas.microsoft.com/office/drawing/2014/main" id="{0438BA9E-2510-A4CC-2D20-EF265AD2CC6C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599355" y="344821"/>
            <a:ext cx="7945290" cy="4469226"/>
          </a:xfrm>
          <a:prstGeom prst="rect">
            <a:avLst/>
          </a:prstGeom>
          <a:ln>
            <a:solidFill>
              <a:schemeClr val="accent1">
                <a:lumMod val="50000"/>
              </a:schemeClr>
            </a:solidFill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672289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854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1" name="Google Shape;3441;p37"/>
          <p:cNvSpPr txBox="1">
            <a:spLocks noGrp="1"/>
          </p:cNvSpPr>
          <p:nvPr>
            <p:ph type="title" idx="2"/>
          </p:nvPr>
        </p:nvSpPr>
        <p:spPr>
          <a:xfrm>
            <a:off x="2117116" y="1382154"/>
            <a:ext cx="1004367" cy="57540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800" dirty="0">
                <a:solidFill>
                  <a:schemeClr val="accent1">
                    <a:lumMod val="50000"/>
                  </a:schemeClr>
                </a:solidFill>
              </a:rPr>
              <a:t>10</a:t>
            </a:r>
            <a:endParaRPr sz="2800" dirty="0">
              <a:solidFill>
                <a:schemeClr val="accent1">
                  <a:lumMod val="50000"/>
                </a:schemeClr>
              </a:solidFill>
            </a:endParaRPr>
          </a:p>
        </p:txBody>
      </p:sp>
      <p:sp>
        <p:nvSpPr>
          <p:cNvPr id="3445" name="Google Shape;3445;p37"/>
          <p:cNvSpPr txBox="1">
            <a:spLocks noGrp="1"/>
          </p:cNvSpPr>
          <p:nvPr>
            <p:ph type="title" idx="4"/>
          </p:nvPr>
        </p:nvSpPr>
        <p:spPr>
          <a:xfrm>
            <a:off x="5895740" y="1408572"/>
            <a:ext cx="1131144" cy="57540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" sz="2800" dirty="0">
                <a:solidFill>
                  <a:schemeClr val="accent1">
                    <a:lumMod val="50000"/>
                  </a:schemeClr>
                </a:solidFill>
              </a:rPr>
              <a:t>11</a:t>
            </a:r>
            <a:endParaRPr sz="2800" dirty="0">
              <a:solidFill>
                <a:schemeClr val="accent1">
                  <a:lumMod val="50000"/>
                </a:schemeClr>
              </a:solidFill>
            </a:endParaRPr>
          </a:p>
        </p:txBody>
      </p:sp>
      <p:sp>
        <p:nvSpPr>
          <p:cNvPr id="3448" name="Google Shape;3448;p37"/>
          <p:cNvSpPr txBox="1">
            <a:spLocks noGrp="1"/>
          </p:cNvSpPr>
          <p:nvPr>
            <p:ph type="title" idx="7"/>
          </p:nvPr>
        </p:nvSpPr>
        <p:spPr>
          <a:xfrm>
            <a:off x="1314300" y="24447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n" sz="2800" dirty="0">
                <a:solidFill>
                  <a:schemeClr val="accent1">
                    <a:lumMod val="50000"/>
                  </a:schemeClr>
                </a:solidFill>
              </a:rPr>
              <a:t>12</a:t>
            </a:r>
            <a:endParaRPr sz="2800" dirty="0">
              <a:solidFill>
                <a:schemeClr val="accent1">
                  <a:lumMod val="50000"/>
                </a:schemeClr>
              </a:solidFill>
            </a:endParaRPr>
          </a:p>
        </p:txBody>
      </p:sp>
      <p:sp>
        <p:nvSpPr>
          <p:cNvPr id="3451" name="Google Shape;3451;p37"/>
          <p:cNvSpPr txBox="1">
            <a:spLocks noGrp="1"/>
          </p:cNvSpPr>
          <p:nvPr>
            <p:ph type="title" idx="13"/>
          </p:nvPr>
        </p:nvSpPr>
        <p:spPr>
          <a:xfrm>
            <a:off x="5200500" y="24447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" sz="2800" dirty="0">
                <a:solidFill>
                  <a:schemeClr val="accent1">
                    <a:lumMod val="50000"/>
                  </a:schemeClr>
                </a:solidFill>
              </a:rPr>
              <a:t>13</a:t>
            </a:r>
            <a:endParaRPr sz="2800" dirty="0">
              <a:solidFill>
                <a:schemeClr val="accent1">
                  <a:lumMod val="50000"/>
                </a:schemeClr>
              </a:solidFill>
            </a:endParaRPr>
          </a:p>
        </p:txBody>
      </p:sp>
      <p:sp>
        <p:nvSpPr>
          <p:cNvPr id="2" name="Title 2">
            <a:extLst>
              <a:ext uri="{FF2B5EF4-FFF2-40B4-BE49-F238E27FC236}">
                <a16:creationId xmlns:a16="http://schemas.microsoft.com/office/drawing/2014/main" id="{8621D676-A45F-AF17-1874-7AA5DF110C87}"/>
              </a:ext>
            </a:extLst>
          </p:cNvPr>
          <p:cNvSpPr txBox="1">
            <a:spLocks/>
          </p:cNvSpPr>
          <p:nvPr/>
        </p:nvSpPr>
        <p:spPr>
          <a:xfrm>
            <a:off x="1673381" y="460397"/>
            <a:ext cx="5465087" cy="57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Poppins"/>
              <a:buNone/>
              <a:defRPr sz="17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3600" b="0" dirty="0">
                <a:ln w="0"/>
                <a:solidFill>
                  <a:schemeClr val="accent1">
                    <a:lumMod val="50000"/>
                  </a:schemeClr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CHỦ ĐỀ 3: THẦY CÔ VÀ MÁI TR</a:t>
            </a:r>
            <a:r>
              <a:rPr lang="vi-VN" sz="3600" b="0" dirty="0">
                <a:ln w="0"/>
                <a:solidFill>
                  <a:schemeClr val="accent1">
                    <a:lumMod val="50000"/>
                  </a:schemeClr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Ư</a:t>
            </a:r>
            <a:r>
              <a:rPr lang="en-US" sz="3600" b="0" dirty="0">
                <a:ln w="0"/>
                <a:solidFill>
                  <a:schemeClr val="accent1">
                    <a:lumMod val="50000"/>
                  </a:schemeClr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ỜNG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61D86ED-77B2-453E-6C37-4BC5B227EE06}"/>
              </a:ext>
            </a:extLst>
          </p:cNvPr>
          <p:cNvSpPr/>
          <p:nvPr/>
        </p:nvSpPr>
        <p:spPr>
          <a:xfrm>
            <a:off x="1551653" y="2014904"/>
            <a:ext cx="2007165" cy="551627"/>
          </a:xfrm>
          <a:custGeom>
            <a:avLst/>
            <a:gdLst>
              <a:gd name="connsiteX0" fmla="*/ 0 w 2007165"/>
              <a:gd name="connsiteY0" fmla="*/ 0 h 551627"/>
              <a:gd name="connsiteX1" fmla="*/ 441576 w 2007165"/>
              <a:gd name="connsiteY1" fmla="*/ 0 h 551627"/>
              <a:gd name="connsiteX2" fmla="*/ 963439 w 2007165"/>
              <a:gd name="connsiteY2" fmla="*/ 0 h 551627"/>
              <a:gd name="connsiteX3" fmla="*/ 1405016 w 2007165"/>
              <a:gd name="connsiteY3" fmla="*/ 0 h 551627"/>
              <a:gd name="connsiteX4" fmla="*/ 2007165 w 2007165"/>
              <a:gd name="connsiteY4" fmla="*/ 0 h 551627"/>
              <a:gd name="connsiteX5" fmla="*/ 2007165 w 2007165"/>
              <a:gd name="connsiteY5" fmla="*/ 551627 h 551627"/>
              <a:gd name="connsiteX6" fmla="*/ 1545517 w 2007165"/>
              <a:gd name="connsiteY6" fmla="*/ 551627 h 551627"/>
              <a:gd name="connsiteX7" fmla="*/ 1083869 w 2007165"/>
              <a:gd name="connsiteY7" fmla="*/ 551627 h 551627"/>
              <a:gd name="connsiteX8" fmla="*/ 541935 w 2007165"/>
              <a:gd name="connsiteY8" fmla="*/ 551627 h 551627"/>
              <a:gd name="connsiteX9" fmla="*/ 0 w 2007165"/>
              <a:gd name="connsiteY9" fmla="*/ 551627 h 551627"/>
              <a:gd name="connsiteX10" fmla="*/ 0 w 2007165"/>
              <a:gd name="connsiteY10" fmla="*/ 0 h 551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07165" h="551627" extrusionOk="0">
                <a:moveTo>
                  <a:pt x="0" y="0"/>
                </a:moveTo>
                <a:cubicBezTo>
                  <a:pt x="136611" y="-19438"/>
                  <a:pt x="341840" y="34125"/>
                  <a:pt x="441576" y="0"/>
                </a:cubicBezTo>
                <a:cubicBezTo>
                  <a:pt x="541312" y="-34125"/>
                  <a:pt x="754200" y="33405"/>
                  <a:pt x="963439" y="0"/>
                </a:cubicBezTo>
                <a:cubicBezTo>
                  <a:pt x="1172678" y="-33405"/>
                  <a:pt x="1210260" y="27266"/>
                  <a:pt x="1405016" y="0"/>
                </a:cubicBezTo>
                <a:cubicBezTo>
                  <a:pt x="1599772" y="-27266"/>
                  <a:pt x="1824549" y="29287"/>
                  <a:pt x="2007165" y="0"/>
                </a:cubicBezTo>
                <a:cubicBezTo>
                  <a:pt x="2032325" y="169309"/>
                  <a:pt x="1975839" y="328537"/>
                  <a:pt x="2007165" y="551627"/>
                </a:cubicBezTo>
                <a:cubicBezTo>
                  <a:pt x="1910530" y="587711"/>
                  <a:pt x="1745008" y="500097"/>
                  <a:pt x="1545517" y="551627"/>
                </a:cubicBezTo>
                <a:cubicBezTo>
                  <a:pt x="1346026" y="603157"/>
                  <a:pt x="1225743" y="512572"/>
                  <a:pt x="1083869" y="551627"/>
                </a:cubicBezTo>
                <a:cubicBezTo>
                  <a:pt x="941995" y="590682"/>
                  <a:pt x="662646" y="532045"/>
                  <a:pt x="541935" y="551627"/>
                </a:cubicBezTo>
                <a:cubicBezTo>
                  <a:pt x="421224" y="571209"/>
                  <a:pt x="116019" y="490590"/>
                  <a:pt x="0" y="551627"/>
                </a:cubicBezTo>
                <a:cubicBezTo>
                  <a:pt x="-41789" y="301732"/>
                  <a:pt x="25749" y="225638"/>
                  <a:pt x="0" y="0"/>
                </a:cubicBezTo>
                <a:close/>
              </a:path>
            </a:pathLst>
          </a:custGeom>
          <a:noFill/>
          <a:ln>
            <a:noFill/>
            <a:extLst>
              <a:ext uri="{C807C97D-BFC1-408E-A445-0C87EB9F89A2}">
                <ask:lineSketchStyleProps xmlns:ask="http://schemas.microsoft.com/office/drawing/2018/sketchyshapes" xmlns="" sd="1573593973">
                  <a:prstGeom prst="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20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 hát bài: </a:t>
            </a:r>
            <a:r>
              <a:rPr lang="en-US" sz="2000" b="1" i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vi-VN" sz="2000" b="1" i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ơn thầy cô</a:t>
            </a:r>
            <a:endParaRPr lang="en-US" sz="2000" b="1" dirty="0">
              <a:solidFill>
                <a:srgbClr val="FFC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AF1CA185-7ED1-A4AA-3B2A-12B6FF8C0B01}"/>
              </a:ext>
            </a:extLst>
          </p:cNvPr>
          <p:cNvSpPr/>
          <p:nvPr/>
        </p:nvSpPr>
        <p:spPr>
          <a:xfrm>
            <a:off x="4608634" y="1766195"/>
            <a:ext cx="3793732" cy="1001805"/>
          </a:xfrm>
          <a:custGeom>
            <a:avLst/>
            <a:gdLst>
              <a:gd name="connsiteX0" fmla="*/ 0 w 3793732"/>
              <a:gd name="connsiteY0" fmla="*/ 0 h 1001805"/>
              <a:gd name="connsiteX1" fmla="*/ 504024 w 3793732"/>
              <a:gd name="connsiteY1" fmla="*/ 0 h 1001805"/>
              <a:gd name="connsiteX2" fmla="*/ 970111 w 3793732"/>
              <a:gd name="connsiteY2" fmla="*/ 0 h 1001805"/>
              <a:gd name="connsiteX3" fmla="*/ 1474136 w 3793732"/>
              <a:gd name="connsiteY3" fmla="*/ 0 h 1001805"/>
              <a:gd name="connsiteX4" fmla="*/ 1940223 w 3793732"/>
              <a:gd name="connsiteY4" fmla="*/ 0 h 1001805"/>
              <a:gd name="connsiteX5" fmla="*/ 2482185 w 3793732"/>
              <a:gd name="connsiteY5" fmla="*/ 0 h 1001805"/>
              <a:gd name="connsiteX6" fmla="*/ 3024146 w 3793732"/>
              <a:gd name="connsiteY6" fmla="*/ 0 h 1001805"/>
              <a:gd name="connsiteX7" fmla="*/ 3793732 w 3793732"/>
              <a:gd name="connsiteY7" fmla="*/ 0 h 1001805"/>
              <a:gd name="connsiteX8" fmla="*/ 3793732 w 3793732"/>
              <a:gd name="connsiteY8" fmla="*/ 480866 h 1001805"/>
              <a:gd name="connsiteX9" fmla="*/ 3793732 w 3793732"/>
              <a:gd name="connsiteY9" fmla="*/ 1001805 h 1001805"/>
              <a:gd name="connsiteX10" fmla="*/ 3251770 w 3793732"/>
              <a:gd name="connsiteY10" fmla="*/ 1001805 h 1001805"/>
              <a:gd name="connsiteX11" fmla="*/ 2633934 w 3793732"/>
              <a:gd name="connsiteY11" fmla="*/ 1001805 h 1001805"/>
              <a:gd name="connsiteX12" fmla="*/ 2054035 w 3793732"/>
              <a:gd name="connsiteY12" fmla="*/ 1001805 h 1001805"/>
              <a:gd name="connsiteX13" fmla="*/ 1587948 w 3793732"/>
              <a:gd name="connsiteY13" fmla="*/ 1001805 h 1001805"/>
              <a:gd name="connsiteX14" fmla="*/ 970111 w 3793732"/>
              <a:gd name="connsiteY14" fmla="*/ 1001805 h 1001805"/>
              <a:gd name="connsiteX15" fmla="*/ 0 w 3793732"/>
              <a:gd name="connsiteY15" fmla="*/ 1001805 h 1001805"/>
              <a:gd name="connsiteX16" fmla="*/ 0 w 3793732"/>
              <a:gd name="connsiteY16" fmla="*/ 490884 h 1001805"/>
              <a:gd name="connsiteX17" fmla="*/ 0 w 3793732"/>
              <a:gd name="connsiteY17" fmla="*/ 0 h 1001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793732" h="1001805" extrusionOk="0">
                <a:moveTo>
                  <a:pt x="0" y="0"/>
                </a:moveTo>
                <a:cubicBezTo>
                  <a:pt x="208010" y="-54369"/>
                  <a:pt x="282963" y="23891"/>
                  <a:pt x="504024" y="0"/>
                </a:cubicBezTo>
                <a:cubicBezTo>
                  <a:pt x="725085" y="-23891"/>
                  <a:pt x="771465" y="45903"/>
                  <a:pt x="970111" y="0"/>
                </a:cubicBezTo>
                <a:cubicBezTo>
                  <a:pt x="1168757" y="-45903"/>
                  <a:pt x="1269905" y="26999"/>
                  <a:pt x="1474136" y="0"/>
                </a:cubicBezTo>
                <a:cubicBezTo>
                  <a:pt x="1678367" y="-26999"/>
                  <a:pt x="1819576" y="31177"/>
                  <a:pt x="1940223" y="0"/>
                </a:cubicBezTo>
                <a:cubicBezTo>
                  <a:pt x="2060870" y="-31177"/>
                  <a:pt x="2236256" y="24379"/>
                  <a:pt x="2482185" y="0"/>
                </a:cubicBezTo>
                <a:cubicBezTo>
                  <a:pt x="2728114" y="-24379"/>
                  <a:pt x="2874235" y="24845"/>
                  <a:pt x="3024146" y="0"/>
                </a:cubicBezTo>
                <a:cubicBezTo>
                  <a:pt x="3174057" y="-24845"/>
                  <a:pt x="3580701" y="48910"/>
                  <a:pt x="3793732" y="0"/>
                </a:cubicBezTo>
                <a:cubicBezTo>
                  <a:pt x="3812764" y="201794"/>
                  <a:pt x="3754501" y="367210"/>
                  <a:pt x="3793732" y="480866"/>
                </a:cubicBezTo>
                <a:cubicBezTo>
                  <a:pt x="3832963" y="594522"/>
                  <a:pt x="3780754" y="849944"/>
                  <a:pt x="3793732" y="1001805"/>
                </a:cubicBezTo>
                <a:cubicBezTo>
                  <a:pt x="3584574" y="1021681"/>
                  <a:pt x="3506033" y="974240"/>
                  <a:pt x="3251770" y="1001805"/>
                </a:cubicBezTo>
                <a:cubicBezTo>
                  <a:pt x="2997507" y="1029370"/>
                  <a:pt x="2878038" y="928231"/>
                  <a:pt x="2633934" y="1001805"/>
                </a:cubicBezTo>
                <a:cubicBezTo>
                  <a:pt x="2389830" y="1075379"/>
                  <a:pt x="2325678" y="943472"/>
                  <a:pt x="2054035" y="1001805"/>
                </a:cubicBezTo>
                <a:cubicBezTo>
                  <a:pt x="1782392" y="1060138"/>
                  <a:pt x="1801430" y="951427"/>
                  <a:pt x="1587948" y="1001805"/>
                </a:cubicBezTo>
                <a:cubicBezTo>
                  <a:pt x="1374466" y="1052183"/>
                  <a:pt x="1211135" y="941129"/>
                  <a:pt x="970111" y="1001805"/>
                </a:cubicBezTo>
                <a:cubicBezTo>
                  <a:pt x="729087" y="1062481"/>
                  <a:pt x="361741" y="926223"/>
                  <a:pt x="0" y="1001805"/>
                </a:cubicBezTo>
                <a:cubicBezTo>
                  <a:pt x="-40047" y="861981"/>
                  <a:pt x="49766" y="653951"/>
                  <a:pt x="0" y="490884"/>
                </a:cubicBezTo>
                <a:cubicBezTo>
                  <a:pt x="-49766" y="327817"/>
                  <a:pt x="55429" y="134306"/>
                  <a:pt x="0" y="0"/>
                </a:cubicBezTo>
                <a:close/>
              </a:path>
            </a:pathLst>
          </a:custGeom>
          <a:noFill/>
          <a:ln>
            <a:noFill/>
            <a:extLst>
              <a:ext uri="{C807C97D-BFC1-408E-A445-0C87EB9F89A2}">
                <ask:lineSketchStyleProps xmlns:ask="http://schemas.microsoft.com/office/drawing/2018/sketchyshapes" xmlns="" sd="16910100">
                  <a:prstGeom prst="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buSzPts val="1300"/>
            </a:pPr>
            <a:r>
              <a:rPr lang="en-US" sz="2000" dirty="0">
                <a:solidFill>
                  <a:schemeClr val="accent6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Lí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thuyết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vi-VN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nhắc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quay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khung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ctr"/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vi-VN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 nhạc: </a:t>
            </a:r>
            <a:r>
              <a:rPr lang="vi-VN" sz="2000" b="1" i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 đọc nhạc số 2</a:t>
            </a:r>
            <a:endParaRPr lang="en-US" sz="2000" b="1" i="1" dirty="0">
              <a:solidFill>
                <a:srgbClr val="FFC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AFD6D8B1-0F29-D326-8170-7DD87D672099}"/>
              </a:ext>
            </a:extLst>
          </p:cNvPr>
          <p:cNvSpPr/>
          <p:nvPr/>
        </p:nvSpPr>
        <p:spPr>
          <a:xfrm>
            <a:off x="261257" y="3352647"/>
            <a:ext cx="4841323" cy="967291"/>
          </a:xfrm>
          <a:custGeom>
            <a:avLst/>
            <a:gdLst>
              <a:gd name="connsiteX0" fmla="*/ 0 w 4841323"/>
              <a:gd name="connsiteY0" fmla="*/ 0 h 967291"/>
              <a:gd name="connsiteX1" fmla="*/ 537925 w 4841323"/>
              <a:gd name="connsiteY1" fmla="*/ 0 h 967291"/>
              <a:gd name="connsiteX2" fmla="*/ 1075850 w 4841323"/>
              <a:gd name="connsiteY2" fmla="*/ 0 h 967291"/>
              <a:gd name="connsiteX3" fmla="*/ 1662188 w 4841323"/>
              <a:gd name="connsiteY3" fmla="*/ 0 h 967291"/>
              <a:gd name="connsiteX4" fmla="*/ 2248526 w 4841323"/>
              <a:gd name="connsiteY4" fmla="*/ 0 h 967291"/>
              <a:gd name="connsiteX5" fmla="*/ 2738037 w 4841323"/>
              <a:gd name="connsiteY5" fmla="*/ 0 h 967291"/>
              <a:gd name="connsiteX6" fmla="*/ 3179135 w 4841323"/>
              <a:gd name="connsiteY6" fmla="*/ 0 h 967291"/>
              <a:gd name="connsiteX7" fmla="*/ 3668647 w 4841323"/>
              <a:gd name="connsiteY7" fmla="*/ 0 h 967291"/>
              <a:gd name="connsiteX8" fmla="*/ 4109745 w 4841323"/>
              <a:gd name="connsiteY8" fmla="*/ 0 h 967291"/>
              <a:gd name="connsiteX9" fmla="*/ 4841323 w 4841323"/>
              <a:gd name="connsiteY9" fmla="*/ 0 h 967291"/>
              <a:gd name="connsiteX10" fmla="*/ 4841323 w 4841323"/>
              <a:gd name="connsiteY10" fmla="*/ 464300 h 967291"/>
              <a:gd name="connsiteX11" fmla="*/ 4841323 w 4841323"/>
              <a:gd name="connsiteY11" fmla="*/ 967291 h 967291"/>
              <a:gd name="connsiteX12" fmla="*/ 4303398 w 4841323"/>
              <a:gd name="connsiteY12" fmla="*/ 967291 h 967291"/>
              <a:gd name="connsiteX13" fmla="*/ 3765473 w 4841323"/>
              <a:gd name="connsiteY13" fmla="*/ 967291 h 967291"/>
              <a:gd name="connsiteX14" fmla="*/ 3130722 w 4841323"/>
              <a:gd name="connsiteY14" fmla="*/ 967291 h 967291"/>
              <a:gd name="connsiteX15" fmla="*/ 2544384 w 4841323"/>
              <a:gd name="connsiteY15" fmla="*/ 967291 h 967291"/>
              <a:gd name="connsiteX16" fmla="*/ 2054873 w 4841323"/>
              <a:gd name="connsiteY16" fmla="*/ 967291 h 967291"/>
              <a:gd name="connsiteX17" fmla="*/ 1613774 w 4841323"/>
              <a:gd name="connsiteY17" fmla="*/ 967291 h 967291"/>
              <a:gd name="connsiteX18" fmla="*/ 1027436 w 4841323"/>
              <a:gd name="connsiteY18" fmla="*/ 967291 h 967291"/>
              <a:gd name="connsiteX19" fmla="*/ 0 w 4841323"/>
              <a:gd name="connsiteY19" fmla="*/ 967291 h 967291"/>
              <a:gd name="connsiteX20" fmla="*/ 0 w 4841323"/>
              <a:gd name="connsiteY20" fmla="*/ 483646 h 967291"/>
              <a:gd name="connsiteX21" fmla="*/ 0 w 4841323"/>
              <a:gd name="connsiteY21" fmla="*/ 0 h 967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841323" h="967291" extrusionOk="0">
                <a:moveTo>
                  <a:pt x="0" y="0"/>
                </a:moveTo>
                <a:cubicBezTo>
                  <a:pt x="187370" y="-31986"/>
                  <a:pt x="269226" y="19056"/>
                  <a:pt x="537925" y="0"/>
                </a:cubicBezTo>
                <a:cubicBezTo>
                  <a:pt x="806624" y="-19056"/>
                  <a:pt x="963547" y="7198"/>
                  <a:pt x="1075850" y="0"/>
                </a:cubicBezTo>
                <a:cubicBezTo>
                  <a:pt x="1188153" y="-7198"/>
                  <a:pt x="1452427" y="32121"/>
                  <a:pt x="1662188" y="0"/>
                </a:cubicBezTo>
                <a:cubicBezTo>
                  <a:pt x="1871949" y="-32121"/>
                  <a:pt x="2059450" y="63901"/>
                  <a:pt x="2248526" y="0"/>
                </a:cubicBezTo>
                <a:cubicBezTo>
                  <a:pt x="2437602" y="-63901"/>
                  <a:pt x="2596211" y="21985"/>
                  <a:pt x="2738037" y="0"/>
                </a:cubicBezTo>
                <a:cubicBezTo>
                  <a:pt x="2879863" y="-21985"/>
                  <a:pt x="3074938" y="6569"/>
                  <a:pt x="3179135" y="0"/>
                </a:cubicBezTo>
                <a:cubicBezTo>
                  <a:pt x="3283332" y="-6569"/>
                  <a:pt x="3502315" y="1075"/>
                  <a:pt x="3668647" y="0"/>
                </a:cubicBezTo>
                <a:cubicBezTo>
                  <a:pt x="3834979" y="-1075"/>
                  <a:pt x="3937909" y="52104"/>
                  <a:pt x="4109745" y="0"/>
                </a:cubicBezTo>
                <a:cubicBezTo>
                  <a:pt x="4281581" y="-52104"/>
                  <a:pt x="4647139" y="14153"/>
                  <a:pt x="4841323" y="0"/>
                </a:cubicBezTo>
                <a:cubicBezTo>
                  <a:pt x="4843315" y="212728"/>
                  <a:pt x="4787416" y="287586"/>
                  <a:pt x="4841323" y="464300"/>
                </a:cubicBezTo>
                <a:cubicBezTo>
                  <a:pt x="4895230" y="641014"/>
                  <a:pt x="4824113" y="853561"/>
                  <a:pt x="4841323" y="967291"/>
                </a:cubicBezTo>
                <a:cubicBezTo>
                  <a:pt x="4666592" y="1019575"/>
                  <a:pt x="4419279" y="967188"/>
                  <a:pt x="4303398" y="967291"/>
                </a:cubicBezTo>
                <a:cubicBezTo>
                  <a:pt x="4187518" y="967394"/>
                  <a:pt x="3984210" y="958202"/>
                  <a:pt x="3765473" y="967291"/>
                </a:cubicBezTo>
                <a:cubicBezTo>
                  <a:pt x="3546737" y="976380"/>
                  <a:pt x="3404793" y="954035"/>
                  <a:pt x="3130722" y="967291"/>
                </a:cubicBezTo>
                <a:cubicBezTo>
                  <a:pt x="2856651" y="980547"/>
                  <a:pt x="2769572" y="961080"/>
                  <a:pt x="2544384" y="967291"/>
                </a:cubicBezTo>
                <a:cubicBezTo>
                  <a:pt x="2319196" y="973502"/>
                  <a:pt x="2167456" y="941992"/>
                  <a:pt x="2054873" y="967291"/>
                </a:cubicBezTo>
                <a:cubicBezTo>
                  <a:pt x="1942290" y="992590"/>
                  <a:pt x="1782208" y="939295"/>
                  <a:pt x="1613774" y="967291"/>
                </a:cubicBezTo>
                <a:cubicBezTo>
                  <a:pt x="1445340" y="995287"/>
                  <a:pt x="1197155" y="936139"/>
                  <a:pt x="1027436" y="967291"/>
                </a:cubicBezTo>
                <a:cubicBezTo>
                  <a:pt x="857717" y="998443"/>
                  <a:pt x="206950" y="921407"/>
                  <a:pt x="0" y="967291"/>
                </a:cubicBezTo>
                <a:cubicBezTo>
                  <a:pt x="-15415" y="821623"/>
                  <a:pt x="12160" y="622996"/>
                  <a:pt x="0" y="483646"/>
                </a:cubicBezTo>
                <a:cubicBezTo>
                  <a:pt x="-12160" y="344297"/>
                  <a:pt x="1227" y="125191"/>
                  <a:pt x="0" y="0"/>
                </a:cubicBezTo>
                <a:close/>
              </a:path>
            </a:pathLst>
          </a:custGeom>
          <a:noFill/>
          <a:ln>
            <a:noFill/>
            <a:extLst>
              <a:ext uri="{C807C97D-BFC1-408E-A445-0C87EB9F89A2}">
                <ask:lineSketchStyleProps xmlns:ask="http://schemas.microsoft.com/office/drawing/2018/sketchyshapes" xmlns="" sd="603885693">
                  <a:prstGeom prst="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>
              <a:buSzPts val="1300"/>
            </a:pPr>
            <a:r>
              <a:rPr lang="en-GB" sz="1800" dirty="0">
                <a:solidFill>
                  <a:schemeClr val="accent6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 </a:t>
            </a:r>
            <a:r>
              <a:rPr lang="en-GB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TÂN</a:t>
            </a:r>
            <a:r>
              <a:rPr lang="vi-VN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Giới thiệu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ca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endParaRPr lang="en-US" sz="2000" b="1" dirty="0">
              <a:solidFill>
                <a:srgbClr val="FFC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vi-VN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Ôn</a:t>
            </a:r>
            <a:r>
              <a:rPr lang="en-GB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GB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vi-VN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sz="2000" b="1" i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 đọc nhạc số 2</a:t>
            </a:r>
            <a:r>
              <a:rPr lang="en-US" sz="2000" b="1" i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ctr"/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vi-VN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Ôn bài hát: </a:t>
            </a:r>
            <a:r>
              <a:rPr lang="en-US" sz="2000" b="1" i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vi-VN" sz="2000" b="1" i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ơn thầy cô</a:t>
            </a:r>
            <a:endParaRPr lang="en-US" sz="2000" b="1" i="1" dirty="0">
              <a:solidFill>
                <a:srgbClr val="FFC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5C2D9DC-AC85-6685-F9F9-69896819D120}"/>
              </a:ext>
            </a:extLst>
          </p:cNvPr>
          <p:cNvSpPr/>
          <p:nvPr/>
        </p:nvSpPr>
        <p:spPr>
          <a:xfrm>
            <a:off x="5200500" y="3554116"/>
            <a:ext cx="2810828" cy="456322"/>
          </a:xfrm>
          <a:custGeom>
            <a:avLst/>
            <a:gdLst>
              <a:gd name="connsiteX0" fmla="*/ 0 w 2810828"/>
              <a:gd name="connsiteY0" fmla="*/ 0 h 456322"/>
              <a:gd name="connsiteX1" fmla="*/ 534057 w 2810828"/>
              <a:gd name="connsiteY1" fmla="*/ 0 h 456322"/>
              <a:gd name="connsiteX2" fmla="*/ 1124331 w 2810828"/>
              <a:gd name="connsiteY2" fmla="*/ 0 h 456322"/>
              <a:gd name="connsiteX3" fmla="*/ 1742713 w 2810828"/>
              <a:gd name="connsiteY3" fmla="*/ 0 h 456322"/>
              <a:gd name="connsiteX4" fmla="*/ 2276771 w 2810828"/>
              <a:gd name="connsiteY4" fmla="*/ 0 h 456322"/>
              <a:gd name="connsiteX5" fmla="*/ 2810828 w 2810828"/>
              <a:gd name="connsiteY5" fmla="*/ 0 h 456322"/>
              <a:gd name="connsiteX6" fmla="*/ 2810828 w 2810828"/>
              <a:gd name="connsiteY6" fmla="*/ 456322 h 456322"/>
              <a:gd name="connsiteX7" fmla="*/ 2332987 w 2810828"/>
              <a:gd name="connsiteY7" fmla="*/ 456322 h 456322"/>
              <a:gd name="connsiteX8" fmla="*/ 1770822 w 2810828"/>
              <a:gd name="connsiteY8" fmla="*/ 456322 h 456322"/>
              <a:gd name="connsiteX9" fmla="*/ 1264873 w 2810828"/>
              <a:gd name="connsiteY9" fmla="*/ 456322 h 456322"/>
              <a:gd name="connsiteX10" fmla="*/ 674599 w 2810828"/>
              <a:gd name="connsiteY10" fmla="*/ 456322 h 456322"/>
              <a:gd name="connsiteX11" fmla="*/ 0 w 2810828"/>
              <a:gd name="connsiteY11" fmla="*/ 456322 h 456322"/>
              <a:gd name="connsiteX12" fmla="*/ 0 w 2810828"/>
              <a:gd name="connsiteY12" fmla="*/ 0 h 45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10828" h="456322" extrusionOk="0">
                <a:moveTo>
                  <a:pt x="0" y="0"/>
                </a:moveTo>
                <a:cubicBezTo>
                  <a:pt x="158177" y="-4607"/>
                  <a:pt x="324932" y="58254"/>
                  <a:pt x="534057" y="0"/>
                </a:cubicBezTo>
                <a:cubicBezTo>
                  <a:pt x="743182" y="-58254"/>
                  <a:pt x="976142" y="172"/>
                  <a:pt x="1124331" y="0"/>
                </a:cubicBezTo>
                <a:cubicBezTo>
                  <a:pt x="1272520" y="-172"/>
                  <a:pt x="1535979" y="45608"/>
                  <a:pt x="1742713" y="0"/>
                </a:cubicBezTo>
                <a:cubicBezTo>
                  <a:pt x="1949447" y="-45608"/>
                  <a:pt x="2045937" y="42658"/>
                  <a:pt x="2276771" y="0"/>
                </a:cubicBezTo>
                <a:cubicBezTo>
                  <a:pt x="2507605" y="-42658"/>
                  <a:pt x="2546411" y="13524"/>
                  <a:pt x="2810828" y="0"/>
                </a:cubicBezTo>
                <a:cubicBezTo>
                  <a:pt x="2813967" y="177429"/>
                  <a:pt x="2791220" y="329523"/>
                  <a:pt x="2810828" y="456322"/>
                </a:cubicBezTo>
                <a:cubicBezTo>
                  <a:pt x="2655978" y="510510"/>
                  <a:pt x="2493755" y="456185"/>
                  <a:pt x="2332987" y="456322"/>
                </a:cubicBezTo>
                <a:cubicBezTo>
                  <a:pt x="2172219" y="456459"/>
                  <a:pt x="2036885" y="396931"/>
                  <a:pt x="1770822" y="456322"/>
                </a:cubicBezTo>
                <a:cubicBezTo>
                  <a:pt x="1504760" y="515713"/>
                  <a:pt x="1383062" y="414198"/>
                  <a:pt x="1264873" y="456322"/>
                </a:cubicBezTo>
                <a:cubicBezTo>
                  <a:pt x="1146684" y="498446"/>
                  <a:pt x="915384" y="386384"/>
                  <a:pt x="674599" y="456322"/>
                </a:cubicBezTo>
                <a:cubicBezTo>
                  <a:pt x="433814" y="526260"/>
                  <a:pt x="197944" y="446070"/>
                  <a:pt x="0" y="456322"/>
                </a:cubicBezTo>
                <a:cubicBezTo>
                  <a:pt x="-686" y="254778"/>
                  <a:pt x="32583" y="210430"/>
                  <a:pt x="0" y="0"/>
                </a:cubicBezTo>
                <a:close/>
              </a:path>
            </a:pathLst>
          </a:custGeom>
          <a:noFill/>
          <a:ln>
            <a:noFill/>
            <a:extLst>
              <a:ext uri="{C807C97D-BFC1-408E-A445-0C87EB9F89A2}">
                <ask:lineSketchStyleProps xmlns:ask="http://schemas.microsoft.com/office/drawing/2018/sketchyshapes" xmlns="" sd="2772674106">
                  <a:prstGeom prst="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r>
              <a:rPr lang="en-US" sz="2000" b="1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endParaRPr lang="en-US" sz="2000" b="1" dirty="0">
              <a:solidFill>
                <a:srgbClr val="FFC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DE8DE62-18ED-E337-2B9C-4A4D3CB88E0A}"/>
              </a:ext>
            </a:extLst>
          </p:cNvPr>
          <p:cNvSpPr/>
          <p:nvPr/>
        </p:nvSpPr>
        <p:spPr>
          <a:xfrm>
            <a:off x="1495119" y="1491317"/>
            <a:ext cx="2868433" cy="55456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Dấu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nhắc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lại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dirty="0">
                <a:solidFill>
                  <a:schemeClr val="bg2">
                    <a:lumMod val="50000"/>
                  </a:schemeClr>
                </a:solidFill>
                <a:latin typeface="Agency FB" panose="020B0503020202020204" pitchFamily="34" charset="0"/>
              </a:rPr>
              <a:t>(</a:t>
            </a:r>
            <a:r>
              <a:rPr lang="en-US" sz="3200" dirty="0">
                <a:solidFill>
                  <a:schemeClr val="bg2">
                    <a:lumMod val="50000"/>
                  </a:schemeClr>
                </a:solidFill>
                <a:latin typeface="MusiQwik" panose="02000000000000000000" pitchFamily="2" charset="0"/>
              </a:rPr>
              <a:t>(  )</a:t>
            </a:r>
            <a:r>
              <a:rPr lang="en-US" sz="3200" dirty="0">
                <a:solidFill>
                  <a:schemeClr val="bg2">
                    <a:lumMod val="50000"/>
                  </a:schemeClr>
                </a:solidFill>
                <a:latin typeface="Agency FB" panose="020B0503020202020204" pitchFamily="34" charset="0"/>
              </a:rPr>
              <a:t>)</a:t>
            </a:r>
            <a:endParaRPr lang="en-US" sz="3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Picture 5" descr="Graphical user interface, application, table&#10;&#10;Description automatically generated">
            <a:extLst>
              <a:ext uri="{FF2B5EF4-FFF2-40B4-BE49-F238E27FC236}">
                <a16:creationId xmlns:a16="http://schemas.microsoft.com/office/drawing/2014/main" id="{F622E34A-4CDB-C6DD-11C0-946AFE2DB83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8363" t="29482" r="8363" b="57756"/>
          <a:stretch/>
        </p:blipFill>
        <p:spPr>
          <a:xfrm>
            <a:off x="1568668" y="2150769"/>
            <a:ext cx="6543924" cy="1702571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4924812D-AEC6-60EC-EAD9-FB3245A63B9C}"/>
              </a:ext>
            </a:extLst>
          </p:cNvPr>
          <p:cNvSpPr/>
          <p:nvPr/>
        </p:nvSpPr>
        <p:spPr>
          <a:xfrm>
            <a:off x="2500851" y="3853340"/>
            <a:ext cx="5057030" cy="101472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nhắc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nhắc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ngắn</a:t>
            </a:r>
            <a:endParaRPr lang="en-US" sz="2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7D7E694-1061-9042-A1BD-73402BF13DB9}"/>
              </a:ext>
            </a:extLst>
          </p:cNvPr>
          <p:cNvSpPr/>
          <p:nvPr/>
        </p:nvSpPr>
        <p:spPr>
          <a:xfrm>
            <a:off x="2500851" y="536602"/>
            <a:ext cx="4142298" cy="7694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HÌNH THÀNH KIẾN THỨC</a:t>
            </a:r>
          </a:p>
        </p:txBody>
      </p:sp>
    </p:spTree>
    <p:extLst>
      <p:ext uri="{BB962C8B-B14F-4D97-AF65-F5344CB8AC3E}">
        <p14:creationId xmlns:p14="http://schemas.microsoft.com/office/powerpoint/2010/main" val="1531440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55FD3C10-7E02-B1DA-B868-539D8543CE4A}"/>
              </a:ext>
            </a:extLst>
          </p:cNvPr>
          <p:cNvSpPr/>
          <p:nvPr/>
        </p:nvSpPr>
        <p:spPr>
          <a:xfrm>
            <a:off x="1301740" y="599178"/>
            <a:ext cx="3649649" cy="6281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Dấu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quay </a:t>
            </a:r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lại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(segno)</a:t>
            </a:r>
            <a:r>
              <a:rPr lang="en-US" sz="4000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endParaRPr lang="en-US" sz="30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94A5DFD-1533-F50A-EE2D-095C1EF43978}"/>
              </a:ext>
            </a:extLst>
          </p:cNvPr>
          <p:cNvSpPr/>
          <p:nvPr/>
        </p:nvSpPr>
        <p:spPr>
          <a:xfrm>
            <a:off x="1799868" y="3351933"/>
            <a:ext cx="5369336" cy="7743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Nhắc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dài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endParaRPr lang="en-US" sz="22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 descr="Graphical user interface, application, table&#10;&#10;Description automatically generated">
            <a:extLst>
              <a:ext uri="{FF2B5EF4-FFF2-40B4-BE49-F238E27FC236}">
                <a16:creationId xmlns:a16="http://schemas.microsoft.com/office/drawing/2014/main" id="{07D21760-9884-243E-DAF5-6D0204B6EFD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716" t="48443" r="7930" b="38753"/>
          <a:stretch/>
        </p:blipFill>
        <p:spPr>
          <a:xfrm>
            <a:off x="1653871" y="1426491"/>
            <a:ext cx="5836257" cy="14232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0686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572FEE6-CF10-F43C-AF15-A3E48772340C}"/>
              </a:ext>
            </a:extLst>
          </p:cNvPr>
          <p:cNvSpPr txBox="1"/>
          <p:nvPr/>
        </p:nvSpPr>
        <p:spPr>
          <a:xfrm>
            <a:off x="1731095" y="710016"/>
            <a:ext cx="3698001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Khung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thay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32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đổi</a:t>
            </a:r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</a:p>
        </p:txBody>
      </p:sp>
      <p:pic>
        <p:nvPicPr>
          <p:cNvPr id="3" name="Picture 2" descr="Graphical user interface, application, table&#10;&#10;Description automatically generated">
            <a:extLst>
              <a:ext uri="{FF2B5EF4-FFF2-40B4-BE49-F238E27FC236}">
                <a16:creationId xmlns:a16="http://schemas.microsoft.com/office/drawing/2014/main" id="{8EA3EF7E-3F2A-34C8-C476-128282CCF0E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637" t="73557" r="9442" b="9412"/>
          <a:stretch/>
        </p:blipFill>
        <p:spPr>
          <a:xfrm>
            <a:off x="1542074" y="1526160"/>
            <a:ext cx="6138886" cy="1431234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9FD8AE5B-939E-83CD-B459-F1D892370F14}"/>
              </a:ext>
            </a:extLst>
          </p:cNvPr>
          <p:cNvSpPr/>
          <p:nvPr/>
        </p:nvSpPr>
        <p:spPr>
          <a:xfrm>
            <a:off x="1585050" y="3202409"/>
            <a:ext cx="6450797" cy="101379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Khi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dấu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nhắc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ở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lần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ô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nhịp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ta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khung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thay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2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endParaRPr lang="en-US" sz="2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297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0" name="Google Shape;1800;p61"/>
          <p:cNvSpPr txBox="1">
            <a:spLocks noGrp="1"/>
          </p:cNvSpPr>
          <p:nvPr>
            <p:ph type="title"/>
          </p:nvPr>
        </p:nvSpPr>
        <p:spPr>
          <a:xfrm>
            <a:off x="3415466" y="175194"/>
            <a:ext cx="2095425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dirty="0">
                <a:solidFill>
                  <a:srgbClr val="FF0000"/>
                </a:solidFill>
                <a:latin typeface="Bahnschrift Condensed" panose="020B0502040204020203" pitchFamily="34" charset="0"/>
                <a:ea typeface="+mn-ea"/>
                <a:cs typeface="Times New Roman" panose="02020603050405020304" pitchFamily="18" charset="0"/>
                <a:sym typeface="Arial"/>
              </a:rPr>
              <a:t>VẬN DỤNG</a:t>
            </a:r>
            <a:endParaRPr sz="3000" dirty="0">
              <a:solidFill>
                <a:srgbClr val="FF0000"/>
              </a:solidFill>
              <a:latin typeface="Bahnschrift Condensed" panose="020B0502040204020203" pitchFamily="34" charset="0"/>
              <a:ea typeface="+mn-ea"/>
              <a:cs typeface="Times New Roman" panose="02020603050405020304" pitchFamily="18" charset="0"/>
              <a:sym typeface="Arial"/>
            </a:endParaRPr>
          </a:p>
        </p:txBody>
      </p:sp>
      <p:grpSp>
        <p:nvGrpSpPr>
          <p:cNvPr id="1801" name="Google Shape;1801;p61"/>
          <p:cNvGrpSpPr/>
          <p:nvPr/>
        </p:nvGrpSpPr>
        <p:grpSpPr>
          <a:xfrm>
            <a:off x="5530150" y="801122"/>
            <a:ext cx="2669712" cy="4121451"/>
            <a:chOff x="5935827" y="724913"/>
            <a:chExt cx="2395220" cy="3697695"/>
          </a:xfrm>
        </p:grpSpPr>
        <p:sp>
          <p:nvSpPr>
            <p:cNvPr id="1802" name="Google Shape;1802;p61"/>
            <p:cNvSpPr/>
            <p:nvPr/>
          </p:nvSpPr>
          <p:spPr>
            <a:xfrm>
              <a:off x="6717393" y="2212159"/>
              <a:ext cx="835100" cy="509909"/>
            </a:xfrm>
            <a:custGeom>
              <a:avLst/>
              <a:gdLst/>
              <a:ahLst/>
              <a:cxnLst/>
              <a:rect l="l" t="t" r="r" b="b"/>
              <a:pathLst>
                <a:path w="16628" h="10153" extrusionOk="0">
                  <a:moveTo>
                    <a:pt x="16627" y="0"/>
                  </a:moveTo>
                  <a:lnTo>
                    <a:pt x="1" y="61"/>
                  </a:lnTo>
                  <a:lnTo>
                    <a:pt x="1" y="10152"/>
                  </a:lnTo>
                  <a:lnTo>
                    <a:pt x="16019" y="10092"/>
                  </a:lnTo>
                  <a:lnTo>
                    <a:pt x="16627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61"/>
            <p:cNvSpPr/>
            <p:nvPr/>
          </p:nvSpPr>
          <p:spPr>
            <a:xfrm>
              <a:off x="6564766" y="1966369"/>
              <a:ext cx="117571" cy="996866"/>
            </a:xfrm>
            <a:custGeom>
              <a:avLst/>
              <a:gdLst/>
              <a:ahLst/>
              <a:cxnLst/>
              <a:rect l="l" t="t" r="r" b="b"/>
              <a:pathLst>
                <a:path w="2341" h="19849" extrusionOk="0">
                  <a:moveTo>
                    <a:pt x="2189" y="1"/>
                  </a:moveTo>
                  <a:lnTo>
                    <a:pt x="304" y="61"/>
                  </a:lnTo>
                  <a:lnTo>
                    <a:pt x="0" y="19849"/>
                  </a:lnTo>
                  <a:lnTo>
                    <a:pt x="2341" y="19758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61"/>
            <p:cNvSpPr/>
            <p:nvPr/>
          </p:nvSpPr>
          <p:spPr>
            <a:xfrm>
              <a:off x="6674654" y="1966369"/>
              <a:ext cx="68755" cy="992296"/>
            </a:xfrm>
            <a:custGeom>
              <a:avLst/>
              <a:gdLst/>
              <a:ahLst/>
              <a:cxnLst/>
              <a:rect l="l" t="t" r="r" b="b"/>
              <a:pathLst>
                <a:path w="1369" h="19758" extrusionOk="0">
                  <a:moveTo>
                    <a:pt x="1" y="1"/>
                  </a:moveTo>
                  <a:lnTo>
                    <a:pt x="153" y="19758"/>
                  </a:lnTo>
                  <a:lnTo>
                    <a:pt x="1369" y="19697"/>
                  </a:lnTo>
                  <a:lnTo>
                    <a:pt x="1338" y="97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61"/>
            <p:cNvSpPr/>
            <p:nvPr/>
          </p:nvSpPr>
          <p:spPr>
            <a:xfrm>
              <a:off x="7468474" y="1990777"/>
              <a:ext cx="142029" cy="992296"/>
            </a:xfrm>
            <a:custGeom>
              <a:avLst/>
              <a:gdLst/>
              <a:ahLst/>
              <a:cxnLst/>
              <a:rect l="l" t="t" r="r" b="b"/>
              <a:pathLst>
                <a:path w="2828" h="19758" extrusionOk="0">
                  <a:moveTo>
                    <a:pt x="973" y="1"/>
                  </a:moveTo>
                  <a:lnTo>
                    <a:pt x="1" y="19758"/>
                  </a:lnTo>
                  <a:lnTo>
                    <a:pt x="2311" y="19758"/>
                  </a:lnTo>
                  <a:lnTo>
                    <a:pt x="2827" y="1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61"/>
            <p:cNvSpPr/>
            <p:nvPr/>
          </p:nvSpPr>
          <p:spPr>
            <a:xfrm>
              <a:off x="7584489" y="1990777"/>
              <a:ext cx="91656" cy="992296"/>
            </a:xfrm>
            <a:custGeom>
              <a:avLst/>
              <a:gdLst/>
              <a:ahLst/>
              <a:cxnLst/>
              <a:rect l="l" t="t" r="r" b="b"/>
              <a:pathLst>
                <a:path w="1825" h="19758" extrusionOk="0">
                  <a:moveTo>
                    <a:pt x="517" y="1"/>
                  </a:moveTo>
                  <a:lnTo>
                    <a:pt x="1" y="19758"/>
                  </a:lnTo>
                  <a:lnTo>
                    <a:pt x="1247" y="19758"/>
                  </a:lnTo>
                  <a:lnTo>
                    <a:pt x="1824" y="1034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61"/>
            <p:cNvSpPr/>
            <p:nvPr/>
          </p:nvSpPr>
          <p:spPr>
            <a:xfrm>
              <a:off x="6714380" y="3025818"/>
              <a:ext cx="116064" cy="972458"/>
            </a:xfrm>
            <a:custGeom>
              <a:avLst/>
              <a:gdLst/>
              <a:ahLst/>
              <a:cxnLst/>
              <a:rect l="l" t="t" r="r" b="b"/>
              <a:pathLst>
                <a:path w="2311" h="19363" extrusionOk="0">
                  <a:moveTo>
                    <a:pt x="0" y="0"/>
                  </a:moveTo>
                  <a:lnTo>
                    <a:pt x="517" y="19332"/>
                  </a:lnTo>
                  <a:lnTo>
                    <a:pt x="2310" y="19362"/>
                  </a:lnTo>
                  <a:lnTo>
                    <a:pt x="2249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6827331" y="3028831"/>
              <a:ext cx="70261" cy="969445"/>
            </a:xfrm>
            <a:custGeom>
              <a:avLst/>
              <a:gdLst/>
              <a:ahLst/>
              <a:cxnLst/>
              <a:rect l="l" t="t" r="r" b="b"/>
              <a:pathLst>
                <a:path w="1399" h="19303" extrusionOk="0">
                  <a:moveTo>
                    <a:pt x="0" y="1"/>
                  </a:moveTo>
                  <a:lnTo>
                    <a:pt x="61" y="19302"/>
                  </a:lnTo>
                  <a:lnTo>
                    <a:pt x="1399" y="18329"/>
                  </a:lnTo>
                  <a:lnTo>
                    <a:pt x="1186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7503580" y="3073127"/>
              <a:ext cx="135902" cy="972458"/>
            </a:xfrm>
            <a:custGeom>
              <a:avLst/>
              <a:gdLst/>
              <a:ahLst/>
              <a:cxnLst/>
              <a:rect l="l" t="t" r="r" b="b"/>
              <a:pathLst>
                <a:path w="2706" h="19363" extrusionOk="0">
                  <a:moveTo>
                    <a:pt x="1" y="0"/>
                  </a:moveTo>
                  <a:lnTo>
                    <a:pt x="882" y="19332"/>
                  </a:lnTo>
                  <a:lnTo>
                    <a:pt x="2706" y="19362"/>
                  </a:lnTo>
                  <a:lnTo>
                    <a:pt x="2280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7618088" y="3074634"/>
              <a:ext cx="87036" cy="970952"/>
            </a:xfrm>
            <a:custGeom>
              <a:avLst/>
              <a:gdLst/>
              <a:ahLst/>
              <a:cxnLst/>
              <a:rect l="l" t="t" r="r" b="b"/>
              <a:pathLst>
                <a:path w="1733" h="19333" extrusionOk="0">
                  <a:moveTo>
                    <a:pt x="0" y="1"/>
                  </a:moveTo>
                  <a:lnTo>
                    <a:pt x="426" y="19332"/>
                  </a:lnTo>
                  <a:lnTo>
                    <a:pt x="1733" y="18299"/>
                  </a:lnTo>
                  <a:lnTo>
                    <a:pt x="1186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7207416" y="3079204"/>
              <a:ext cx="134395" cy="970952"/>
            </a:xfrm>
            <a:custGeom>
              <a:avLst/>
              <a:gdLst/>
              <a:ahLst/>
              <a:cxnLst/>
              <a:rect l="l" t="t" r="r" b="b"/>
              <a:pathLst>
                <a:path w="2676" h="19333" extrusionOk="0">
                  <a:moveTo>
                    <a:pt x="1" y="1"/>
                  </a:moveTo>
                  <a:lnTo>
                    <a:pt x="882" y="19332"/>
                  </a:lnTo>
                  <a:lnTo>
                    <a:pt x="2676" y="19332"/>
                  </a:lnTo>
                  <a:lnTo>
                    <a:pt x="228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7321924" y="3080761"/>
              <a:ext cx="85529" cy="969395"/>
            </a:xfrm>
            <a:custGeom>
              <a:avLst/>
              <a:gdLst/>
              <a:ahLst/>
              <a:cxnLst/>
              <a:rect l="l" t="t" r="r" b="b"/>
              <a:pathLst>
                <a:path w="1703" h="19302" extrusionOk="0">
                  <a:moveTo>
                    <a:pt x="1" y="0"/>
                  </a:moveTo>
                  <a:lnTo>
                    <a:pt x="396" y="19301"/>
                  </a:lnTo>
                  <a:lnTo>
                    <a:pt x="1703" y="18298"/>
                  </a:lnTo>
                  <a:lnTo>
                    <a:pt x="1186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6656372" y="2126680"/>
              <a:ext cx="859458" cy="537381"/>
            </a:xfrm>
            <a:custGeom>
              <a:avLst/>
              <a:gdLst/>
              <a:ahLst/>
              <a:cxnLst/>
              <a:rect l="l" t="t" r="r" b="b"/>
              <a:pathLst>
                <a:path w="17113" h="10700" extrusionOk="0">
                  <a:moveTo>
                    <a:pt x="0" y="0"/>
                  </a:moveTo>
                  <a:lnTo>
                    <a:pt x="456" y="10699"/>
                  </a:lnTo>
                  <a:lnTo>
                    <a:pt x="16475" y="10669"/>
                  </a:lnTo>
                  <a:lnTo>
                    <a:pt x="17113" y="5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61"/>
            <p:cNvSpPr/>
            <p:nvPr/>
          </p:nvSpPr>
          <p:spPr>
            <a:xfrm>
              <a:off x="7850117" y="1317591"/>
              <a:ext cx="1557" cy="3114"/>
            </a:xfrm>
            <a:custGeom>
              <a:avLst/>
              <a:gdLst/>
              <a:ahLst/>
              <a:cxnLst/>
              <a:rect l="l" t="t" r="r" b="b"/>
              <a:pathLst>
                <a:path w="31" h="62" extrusionOk="0">
                  <a:moveTo>
                    <a:pt x="31" y="0"/>
                  </a:moveTo>
                  <a:cubicBezTo>
                    <a:pt x="31" y="31"/>
                    <a:pt x="1" y="61"/>
                    <a:pt x="1" y="61"/>
                  </a:cubicBezTo>
                  <a:cubicBezTo>
                    <a:pt x="1" y="61"/>
                    <a:pt x="31" y="31"/>
                    <a:pt x="31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61"/>
            <p:cNvSpPr/>
            <p:nvPr/>
          </p:nvSpPr>
          <p:spPr>
            <a:xfrm>
              <a:off x="6886845" y="204115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6299138" y="1463991"/>
              <a:ext cx="216811" cy="137760"/>
            </a:xfrm>
            <a:custGeom>
              <a:avLst/>
              <a:gdLst/>
              <a:ahLst/>
              <a:cxnLst/>
              <a:rect l="l" t="t" r="r" b="b"/>
              <a:pathLst>
                <a:path w="4317" h="2743" extrusionOk="0">
                  <a:moveTo>
                    <a:pt x="2347" y="1"/>
                  </a:moveTo>
                  <a:cubicBezTo>
                    <a:pt x="1515" y="1"/>
                    <a:pt x="688" y="246"/>
                    <a:pt x="1" y="733"/>
                  </a:cubicBezTo>
                  <a:cubicBezTo>
                    <a:pt x="139" y="1746"/>
                    <a:pt x="975" y="2742"/>
                    <a:pt x="2562" y="2742"/>
                  </a:cubicBezTo>
                  <a:cubicBezTo>
                    <a:pt x="3070" y="2742"/>
                    <a:pt x="3654" y="2640"/>
                    <a:pt x="4317" y="2405"/>
                  </a:cubicBezTo>
                  <a:lnTo>
                    <a:pt x="4317" y="490"/>
                  </a:lnTo>
                  <a:cubicBezTo>
                    <a:pt x="3704" y="163"/>
                    <a:pt x="3024" y="1"/>
                    <a:pt x="2347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6293011" y="1386145"/>
              <a:ext cx="222938" cy="114658"/>
            </a:xfrm>
            <a:custGeom>
              <a:avLst/>
              <a:gdLst/>
              <a:ahLst/>
              <a:cxnLst/>
              <a:rect l="l" t="t" r="r" b="b"/>
              <a:pathLst>
                <a:path w="4439" h="2283" extrusionOk="0">
                  <a:moveTo>
                    <a:pt x="2298" y="0"/>
                  </a:moveTo>
                  <a:cubicBezTo>
                    <a:pt x="1859" y="0"/>
                    <a:pt x="1386" y="99"/>
                    <a:pt x="913" y="368"/>
                  </a:cubicBezTo>
                  <a:cubicBezTo>
                    <a:pt x="275" y="733"/>
                    <a:pt x="1" y="1523"/>
                    <a:pt x="123" y="2283"/>
                  </a:cubicBezTo>
                  <a:cubicBezTo>
                    <a:pt x="810" y="1796"/>
                    <a:pt x="1637" y="1551"/>
                    <a:pt x="2469" y="1551"/>
                  </a:cubicBezTo>
                  <a:cubicBezTo>
                    <a:pt x="3146" y="1551"/>
                    <a:pt x="3826" y="1713"/>
                    <a:pt x="4439" y="2040"/>
                  </a:cubicBezTo>
                  <a:lnTo>
                    <a:pt x="4439" y="733"/>
                  </a:lnTo>
                  <a:cubicBezTo>
                    <a:pt x="4439" y="733"/>
                    <a:pt x="3495" y="0"/>
                    <a:pt x="2298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61"/>
            <p:cNvSpPr/>
            <p:nvPr/>
          </p:nvSpPr>
          <p:spPr>
            <a:xfrm>
              <a:off x="6363273" y="1470068"/>
              <a:ext cx="134345" cy="114708"/>
            </a:xfrm>
            <a:custGeom>
              <a:avLst/>
              <a:gdLst/>
              <a:ahLst/>
              <a:cxnLst/>
              <a:rect l="l" t="t" r="r" b="b"/>
              <a:pathLst>
                <a:path w="2675" h="2284" extrusionOk="0">
                  <a:moveTo>
                    <a:pt x="1133" y="0"/>
                  </a:moveTo>
                  <a:cubicBezTo>
                    <a:pt x="750" y="0"/>
                    <a:pt x="358" y="82"/>
                    <a:pt x="31" y="156"/>
                  </a:cubicBezTo>
                  <a:cubicBezTo>
                    <a:pt x="0" y="186"/>
                    <a:pt x="0" y="217"/>
                    <a:pt x="31" y="217"/>
                  </a:cubicBezTo>
                  <a:cubicBezTo>
                    <a:pt x="387" y="217"/>
                    <a:pt x="795" y="137"/>
                    <a:pt x="1178" y="137"/>
                  </a:cubicBezTo>
                  <a:cubicBezTo>
                    <a:pt x="1580" y="137"/>
                    <a:pt x="1955" y="224"/>
                    <a:pt x="2219" y="581"/>
                  </a:cubicBezTo>
                  <a:cubicBezTo>
                    <a:pt x="2553" y="1037"/>
                    <a:pt x="2493" y="1676"/>
                    <a:pt x="2523" y="2192"/>
                  </a:cubicBezTo>
                  <a:cubicBezTo>
                    <a:pt x="2523" y="2253"/>
                    <a:pt x="2561" y="2284"/>
                    <a:pt x="2599" y="2284"/>
                  </a:cubicBezTo>
                  <a:cubicBezTo>
                    <a:pt x="2637" y="2284"/>
                    <a:pt x="2675" y="2253"/>
                    <a:pt x="2675" y="2192"/>
                  </a:cubicBezTo>
                  <a:cubicBezTo>
                    <a:pt x="2675" y="1585"/>
                    <a:pt x="2675" y="825"/>
                    <a:pt x="2219" y="369"/>
                  </a:cubicBezTo>
                  <a:cubicBezTo>
                    <a:pt x="1924" y="89"/>
                    <a:pt x="1534" y="0"/>
                    <a:pt x="113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61"/>
            <p:cNvSpPr/>
            <p:nvPr/>
          </p:nvSpPr>
          <p:spPr>
            <a:xfrm>
              <a:off x="6420275" y="1501758"/>
              <a:ext cx="78548" cy="47360"/>
            </a:xfrm>
            <a:custGeom>
              <a:avLst/>
              <a:gdLst/>
              <a:ahLst/>
              <a:cxnLst/>
              <a:rect l="l" t="t" r="r" b="b"/>
              <a:pathLst>
                <a:path w="1564" h="943" extrusionOk="0">
                  <a:moveTo>
                    <a:pt x="552" y="0"/>
                  </a:moveTo>
                  <a:cubicBezTo>
                    <a:pt x="390" y="0"/>
                    <a:pt x="220" y="58"/>
                    <a:pt x="51" y="194"/>
                  </a:cubicBezTo>
                  <a:cubicBezTo>
                    <a:pt x="1" y="243"/>
                    <a:pt x="32" y="293"/>
                    <a:pt x="79" y="293"/>
                  </a:cubicBezTo>
                  <a:cubicBezTo>
                    <a:pt x="89" y="293"/>
                    <a:pt x="100" y="290"/>
                    <a:pt x="111" y="285"/>
                  </a:cubicBezTo>
                  <a:cubicBezTo>
                    <a:pt x="250" y="229"/>
                    <a:pt x="383" y="193"/>
                    <a:pt x="512" y="193"/>
                  </a:cubicBezTo>
                  <a:cubicBezTo>
                    <a:pt x="666" y="193"/>
                    <a:pt x="814" y="244"/>
                    <a:pt x="962" y="376"/>
                  </a:cubicBezTo>
                  <a:cubicBezTo>
                    <a:pt x="1145" y="528"/>
                    <a:pt x="1236" y="741"/>
                    <a:pt x="1388" y="923"/>
                  </a:cubicBezTo>
                  <a:cubicBezTo>
                    <a:pt x="1402" y="937"/>
                    <a:pt x="1418" y="943"/>
                    <a:pt x="1436" y="943"/>
                  </a:cubicBezTo>
                  <a:cubicBezTo>
                    <a:pt x="1496" y="943"/>
                    <a:pt x="1564" y="872"/>
                    <a:pt x="1540" y="802"/>
                  </a:cubicBezTo>
                  <a:cubicBezTo>
                    <a:pt x="1343" y="385"/>
                    <a:pt x="972" y="0"/>
                    <a:pt x="552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61"/>
            <p:cNvSpPr/>
            <p:nvPr/>
          </p:nvSpPr>
          <p:spPr>
            <a:xfrm>
              <a:off x="7500516" y="1463991"/>
              <a:ext cx="216861" cy="137760"/>
            </a:xfrm>
            <a:custGeom>
              <a:avLst/>
              <a:gdLst/>
              <a:ahLst/>
              <a:cxnLst/>
              <a:rect l="l" t="t" r="r" b="b"/>
              <a:pathLst>
                <a:path w="4318" h="2743" extrusionOk="0">
                  <a:moveTo>
                    <a:pt x="1948" y="1"/>
                  </a:moveTo>
                  <a:cubicBezTo>
                    <a:pt x="1273" y="1"/>
                    <a:pt x="600" y="163"/>
                    <a:pt x="1" y="490"/>
                  </a:cubicBezTo>
                  <a:lnTo>
                    <a:pt x="1" y="2405"/>
                  </a:lnTo>
                  <a:cubicBezTo>
                    <a:pt x="656" y="2640"/>
                    <a:pt x="1235" y="2742"/>
                    <a:pt x="1739" y="2742"/>
                  </a:cubicBezTo>
                  <a:cubicBezTo>
                    <a:pt x="3314" y="2742"/>
                    <a:pt x="4156" y="1746"/>
                    <a:pt x="4317" y="733"/>
                  </a:cubicBezTo>
                  <a:cubicBezTo>
                    <a:pt x="3613" y="246"/>
                    <a:pt x="2779" y="1"/>
                    <a:pt x="1948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61"/>
            <p:cNvSpPr/>
            <p:nvPr/>
          </p:nvSpPr>
          <p:spPr>
            <a:xfrm>
              <a:off x="7500516" y="1386145"/>
              <a:ext cx="222938" cy="114658"/>
            </a:xfrm>
            <a:custGeom>
              <a:avLst/>
              <a:gdLst/>
              <a:ahLst/>
              <a:cxnLst/>
              <a:rect l="l" t="t" r="r" b="b"/>
              <a:pathLst>
                <a:path w="4439" h="2283" extrusionOk="0">
                  <a:moveTo>
                    <a:pt x="2142" y="0"/>
                  </a:moveTo>
                  <a:cubicBezTo>
                    <a:pt x="945" y="0"/>
                    <a:pt x="1" y="733"/>
                    <a:pt x="1" y="733"/>
                  </a:cubicBezTo>
                  <a:lnTo>
                    <a:pt x="1" y="2040"/>
                  </a:lnTo>
                  <a:cubicBezTo>
                    <a:pt x="600" y="1713"/>
                    <a:pt x="1273" y="1551"/>
                    <a:pt x="1948" y="1551"/>
                  </a:cubicBezTo>
                  <a:cubicBezTo>
                    <a:pt x="2779" y="1551"/>
                    <a:pt x="3613" y="1796"/>
                    <a:pt x="4317" y="2283"/>
                  </a:cubicBezTo>
                  <a:cubicBezTo>
                    <a:pt x="4439" y="1523"/>
                    <a:pt x="4165" y="733"/>
                    <a:pt x="3527" y="368"/>
                  </a:cubicBezTo>
                  <a:cubicBezTo>
                    <a:pt x="3054" y="99"/>
                    <a:pt x="2581" y="0"/>
                    <a:pt x="2142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61"/>
            <p:cNvSpPr/>
            <p:nvPr/>
          </p:nvSpPr>
          <p:spPr>
            <a:xfrm>
              <a:off x="7517341" y="1470068"/>
              <a:ext cx="134395" cy="114708"/>
            </a:xfrm>
            <a:custGeom>
              <a:avLst/>
              <a:gdLst/>
              <a:ahLst/>
              <a:cxnLst/>
              <a:rect l="l" t="t" r="r" b="b"/>
              <a:pathLst>
                <a:path w="2676" h="2284" extrusionOk="0">
                  <a:moveTo>
                    <a:pt x="1546" y="0"/>
                  </a:moveTo>
                  <a:cubicBezTo>
                    <a:pt x="1142" y="0"/>
                    <a:pt x="751" y="89"/>
                    <a:pt x="456" y="369"/>
                  </a:cubicBezTo>
                  <a:cubicBezTo>
                    <a:pt x="0" y="855"/>
                    <a:pt x="0" y="1585"/>
                    <a:pt x="31" y="2192"/>
                  </a:cubicBezTo>
                  <a:cubicBezTo>
                    <a:pt x="31" y="2253"/>
                    <a:pt x="69" y="2284"/>
                    <a:pt x="107" y="2284"/>
                  </a:cubicBezTo>
                  <a:cubicBezTo>
                    <a:pt x="145" y="2284"/>
                    <a:pt x="183" y="2253"/>
                    <a:pt x="183" y="2192"/>
                  </a:cubicBezTo>
                  <a:cubicBezTo>
                    <a:pt x="183" y="1676"/>
                    <a:pt x="152" y="1037"/>
                    <a:pt x="456" y="581"/>
                  </a:cubicBezTo>
                  <a:cubicBezTo>
                    <a:pt x="715" y="217"/>
                    <a:pt x="1087" y="126"/>
                    <a:pt x="1482" y="126"/>
                  </a:cubicBezTo>
                  <a:cubicBezTo>
                    <a:pt x="1877" y="126"/>
                    <a:pt x="2295" y="217"/>
                    <a:pt x="2645" y="217"/>
                  </a:cubicBezTo>
                  <a:cubicBezTo>
                    <a:pt x="2675" y="217"/>
                    <a:pt x="2675" y="186"/>
                    <a:pt x="2675" y="156"/>
                  </a:cubicBezTo>
                  <a:cubicBezTo>
                    <a:pt x="2333" y="82"/>
                    <a:pt x="1933" y="0"/>
                    <a:pt x="1546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61"/>
            <p:cNvSpPr/>
            <p:nvPr/>
          </p:nvSpPr>
          <p:spPr>
            <a:xfrm>
              <a:off x="7517693" y="1502411"/>
              <a:ext cx="77242" cy="46707"/>
            </a:xfrm>
            <a:custGeom>
              <a:avLst/>
              <a:gdLst/>
              <a:ahLst/>
              <a:cxnLst/>
              <a:rect l="l" t="t" r="r" b="b"/>
              <a:pathLst>
                <a:path w="1538" h="930" extrusionOk="0">
                  <a:moveTo>
                    <a:pt x="1016" y="1"/>
                  </a:moveTo>
                  <a:cubicBezTo>
                    <a:pt x="595" y="1"/>
                    <a:pt x="222" y="371"/>
                    <a:pt x="24" y="789"/>
                  </a:cubicBezTo>
                  <a:cubicBezTo>
                    <a:pt x="0" y="859"/>
                    <a:pt x="50" y="930"/>
                    <a:pt x="101" y="930"/>
                  </a:cubicBezTo>
                  <a:cubicBezTo>
                    <a:pt x="116" y="930"/>
                    <a:pt x="132" y="924"/>
                    <a:pt x="145" y="910"/>
                  </a:cubicBezTo>
                  <a:cubicBezTo>
                    <a:pt x="297" y="728"/>
                    <a:pt x="388" y="515"/>
                    <a:pt x="571" y="363"/>
                  </a:cubicBezTo>
                  <a:cubicBezTo>
                    <a:pt x="719" y="231"/>
                    <a:pt x="868" y="180"/>
                    <a:pt x="1021" y="180"/>
                  </a:cubicBezTo>
                  <a:cubicBezTo>
                    <a:pt x="1150" y="180"/>
                    <a:pt x="1283" y="216"/>
                    <a:pt x="1422" y="272"/>
                  </a:cubicBezTo>
                  <a:cubicBezTo>
                    <a:pt x="1433" y="277"/>
                    <a:pt x="1444" y="280"/>
                    <a:pt x="1455" y="280"/>
                  </a:cubicBezTo>
                  <a:cubicBezTo>
                    <a:pt x="1502" y="280"/>
                    <a:pt x="1538" y="230"/>
                    <a:pt x="1513" y="181"/>
                  </a:cubicBezTo>
                  <a:cubicBezTo>
                    <a:pt x="1345" y="55"/>
                    <a:pt x="1177" y="1"/>
                    <a:pt x="1016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61"/>
            <p:cNvSpPr/>
            <p:nvPr/>
          </p:nvSpPr>
          <p:spPr>
            <a:xfrm>
              <a:off x="6905176" y="1951101"/>
              <a:ext cx="253473" cy="118525"/>
            </a:xfrm>
            <a:custGeom>
              <a:avLst/>
              <a:gdLst/>
              <a:ahLst/>
              <a:cxnLst/>
              <a:rect l="l" t="t" r="r" b="b"/>
              <a:pathLst>
                <a:path w="5047" h="2360" extrusionOk="0">
                  <a:moveTo>
                    <a:pt x="5046" y="1"/>
                  </a:moveTo>
                  <a:lnTo>
                    <a:pt x="5046" y="1"/>
                  </a:lnTo>
                  <a:cubicBezTo>
                    <a:pt x="3375" y="122"/>
                    <a:pt x="1764" y="396"/>
                    <a:pt x="183" y="943"/>
                  </a:cubicBezTo>
                  <a:cubicBezTo>
                    <a:pt x="122" y="1125"/>
                    <a:pt x="92" y="1277"/>
                    <a:pt x="1" y="1429"/>
                  </a:cubicBezTo>
                  <a:cubicBezTo>
                    <a:pt x="1" y="1429"/>
                    <a:pt x="792" y="2360"/>
                    <a:pt x="2506" y="2360"/>
                  </a:cubicBezTo>
                  <a:cubicBezTo>
                    <a:pt x="3192" y="2360"/>
                    <a:pt x="4026" y="2211"/>
                    <a:pt x="5016" y="1794"/>
                  </a:cubicBezTo>
                  <a:cubicBezTo>
                    <a:pt x="5016" y="1794"/>
                    <a:pt x="4955" y="973"/>
                    <a:pt x="5046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61"/>
            <p:cNvSpPr/>
            <p:nvPr/>
          </p:nvSpPr>
          <p:spPr>
            <a:xfrm>
              <a:off x="6905176" y="1856481"/>
              <a:ext cx="271804" cy="141979"/>
            </a:xfrm>
            <a:custGeom>
              <a:avLst/>
              <a:gdLst/>
              <a:ahLst/>
              <a:cxnLst/>
              <a:rect l="l" t="t" r="r" b="b"/>
              <a:pathLst>
                <a:path w="5412" h="2827" extrusionOk="0">
                  <a:moveTo>
                    <a:pt x="5411" y="0"/>
                  </a:moveTo>
                  <a:lnTo>
                    <a:pt x="1" y="426"/>
                  </a:lnTo>
                  <a:cubicBezTo>
                    <a:pt x="1" y="426"/>
                    <a:pt x="426" y="1763"/>
                    <a:pt x="183" y="2827"/>
                  </a:cubicBezTo>
                  <a:cubicBezTo>
                    <a:pt x="1764" y="2280"/>
                    <a:pt x="3375" y="2006"/>
                    <a:pt x="5046" y="1885"/>
                  </a:cubicBezTo>
                  <a:cubicBezTo>
                    <a:pt x="5077" y="1277"/>
                    <a:pt x="5198" y="578"/>
                    <a:pt x="5411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61"/>
            <p:cNvSpPr/>
            <p:nvPr/>
          </p:nvSpPr>
          <p:spPr>
            <a:xfrm>
              <a:off x="6492797" y="891100"/>
              <a:ext cx="1050504" cy="989835"/>
            </a:xfrm>
            <a:custGeom>
              <a:avLst/>
              <a:gdLst/>
              <a:ahLst/>
              <a:cxnLst/>
              <a:rect l="l" t="t" r="r" b="b"/>
              <a:pathLst>
                <a:path w="20917" h="19709" extrusionOk="0">
                  <a:moveTo>
                    <a:pt x="7883" y="1"/>
                  </a:moveTo>
                  <a:cubicBezTo>
                    <a:pt x="3784" y="1"/>
                    <a:pt x="0" y="2091"/>
                    <a:pt x="187" y="9921"/>
                  </a:cubicBezTo>
                  <a:cubicBezTo>
                    <a:pt x="187" y="9921"/>
                    <a:pt x="66" y="13599"/>
                    <a:pt x="947" y="15423"/>
                  </a:cubicBezTo>
                  <a:cubicBezTo>
                    <a:pt x="1859" y="17246"/>
                    <a:pt x="4807" y="19283"/>
                    <a:pt x="8789" y="19648"/>
                  </a:cubicBezTo>
                  <a:cubicBezTo>
                    <a:pt x="9232" y="19688"/>
                    <a:pt x="9691" y="19708"/>
                    <a:pt x="10158" y="19708"/>
                  </a:cubicBezTo>
                  <a:cubicBezTo>
                    <a:pt x="13891" y="19708"/>
                    <a:pt x="18165" y="18415"/>
                    <a:pt x="19245" y="15848"/>
                  </a:cubicBezTo>
                  <a:cubicBezTo>
                    <a:pt x="20431" y="12991"/>
                    <a:pt x="20917" y="10985"/>
                    <a:pt x="20552" y="8067"/>
                  </a:cubicBezTo>
                  <a:cubicBezTo>
                    <a:pt x="20188" y="5149"/>
                    <a:pt x="20005" y="3842"/>
                    <a:pt x="17300" y="2535"/>
                  </a:cubicBezTo>
                  <a:cubicBezTo>
                    <a:pt x="15980" y="1897"/>
                    <a:pt x="11788" y="1"/>
                    <a:pt x="7883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61"/>
            <p:cNvSpPr/>
            <p:nvPr/>
          </p:nvSpPr>
          <p:spPr>
            <a:xfrm>
              <a:off x="6972374" y="1388204"/>
              <a:ext cx="73275" cy="126510"/>
            </a:xfrm>
            <a:custGeom>
              <a:avLst/>
              <a:gdLst/>
              <a:ahLst/>
              <a:cxnLst/>
              <a:rect l="l" t="t" r="r" b="b"/>
              <a:pathLst>
                <a:path w="1459" h="2519" extrusionOk="0">
                  <a:moveTo>
                    <a:pt x="334" y="0"/>
                  </a:moveTo>
                  <a:cubicBezTo>
                    <a:pt x="319" y="0"/>
                    <a:pt x="304" y="8"/>
                    <a:pt x="304" y="23"/>
                  </a:cubicBezTo>
                  <a:cubicBezTo>
                    <a:pt x="213" y="327"/>
                    <a:pt x="182" y="692"/>
                    <a:pt x="91" y="1026"/>
                  </a:cubicBezTo>
                  <a:cubicBezTo>
                    <a:pt x="61" y="1239"/>
                    <a:pt x="0" y="1482"/>
                    <a:pt x="122" y="1695"/>
                  </a:cubicBezTo>
                  <a:cubicBezTo>
                    <a:pt x="176" y="1831"/>
                    <a:pt x="304" y="1943"/>
                    <a:pt x="439" y="1943"/>
                  </a:cubicBezTo>
                  <a:cubicBezTo>
                    <a:pt x="455" y="1943"/>
                    <a:pt x="471" y="1941"/>
                    <a:pt x="486" y="1938"/>
                  </a:cubicBezTo>
                  <a:cubicBezTo>
                    <a:pt x="578" y="1938"/>
                    <a:pt x="669" y="1877"/>
                    <a:pt x="730" y="1847"/>
                  </a:cubicBezTo>
                  <a:cubicBezTo>
                    <a:pt x="760" y="1816"/>
                    <a:pt x="821" y="1756"/>
                    <a:pt x="851" y="1756"/>
                  </a:cubicBezTo>
                  <a:cubicBezTo>
                    <a:pt x="902" y="1715"/>
                    <a:pt x="942" y="1695"/>
                    <a:pt x="974" y="1695"/>
                  </a:cubicBezTo>
                  <a:cubicBezTo>
                    <a:pt x="1037" y="1695"/>
                    <a:pt x="1064" y="1776"/>
                    <a:pt x="1064" y="1938"/>
                  </a:cubicBezTo>
                  <a:cubicBezTo>
                    <a:pt x="1216" y="2151"/>
                    <a:pt x="1185" y="2272"/>
                    <a:pt x="942" y="2333"/>
                  </a:cubicBezTo>
                  <a:cubicBezTo>
                    <a:pt x="830" y="2361"/>
                    <a:pt x="873" y="2519"/>
                    <a:pt x="952" y="2519"/>
                  </a:cubicBezTo>
                  <a:cubicBezTo>
                    <a:pt x="959" y="2519"/>
                    <a:pt x="966" y="2518"/>
                    <a:pt x="973" y="2515"/>
                  </a:cubicBezTo>
                  <a:cubicBezTo>
                    <a:pt x="1216" y="2424"/>
                    <a:pt x="1459" y="2181"/>
                    <a:pt x="1459" y="1908"/>
                  </a:cubicBezTo>
                  <a:cubicBezTo>
                    <a:pt x="1429" y="1664"/>
                    <a:pt x="1216" y="1512"/>
                    <a:pt x="1003" y="1512"/>
                  </a:cubicBezTo>
                  <a:cubicBezTo>
                    <a:pt x="851" y="1512"/>
                    <a:pt x="790" y="1634"/>
                    <a:pt x="638" y="1695"/>
                  </a:cubicBezTo>
                  <a:cubicBezTo>
                    <a:pt x="562" y="1724"/>
                    <a:pt x="499" y="1737"/>
                    <a:pt x="447" y="1737"/>
                  </a:cubicBezTo>
                  <a:cubicBezTo>
                    <a:pt x="124" y="1737"/>
                    <a:pt x="221" y="1231"/>
                    <a:pt x="274" y="996"/>
                  </a:cubicBezTo>
                  <a:cubicBezTo>
                    <a:pt x="304" y="722"/>
                    <a:pt x="517" y="297"/>
                    <a:pt x="365" y="23"/>
                  </a:cubicBezTo>
                  <a:cubicBezTo>
                    <a:pt x="365" y="8"/>
                    <a:pt x="350" y="0"/>
                    <a:pt x="334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61"/>
            <p:cNvSpPr/>
            <p:nvPr/>
          </p:nvSpPr>
          <p:spPr>
            <a:xfrm>
              <a:off x="6961677" y="1589698"/>
              <a:ext cx="108430" cy="51629"/>
            </a:xfrm>
            <a:custGeom>
              <a:avLst/>
              <a:gdLst/>
              <a:ahLst/>
              <a:cxnLst/>
              <a:rect l="l" t="t" r="r" b="b"/>
              <a:pathLst>
                <a:path w="2159" h="1028" extrusionOk="0">
                  <a:moveTo>
                    <a:pt x="2048" y="0"/>
                  </a:moveTo>
                  <a:cubicBezTo>
                    <a:pt x="1991" y="0"/>
                    <a:pt x="1930" y="38"/>
                    <a:pt x="1915" y="114"/>
                  </a:cubicBezTo>
                  <a:cubicBezTo>
                    <a:pt x="1857" y="547"/>
                    <a:pt x="1581" y="816"/>
                    <a:pt x="1162" y="816"/>
                  </a:cubicBezTo>
                  <a:cubicBezTo>
                    <a:pt x="1140" y="816"/>
                    <a:pt x="1118" y="815"/>
                    <a:pt x="1095" y="814"/>
                  </a:cubicBezTo>
                  <a:cubicBezTo>
                    <a:pt x="882" y="814"/>
                    <a:pt x="669" y="753"/>
                    <a:pt x="517" y="601"/>
                  </a:cubicBezTo>
                  <a:cubicBezTo>
                    <a:pt x="365" y="479"/>
                    <a:pt x="335" y="297"/>
                    <a:pt x="213" y="175"/>
                  </a:cubicBezTo>
                  <a:cubicBezTo>
                    <a:pt x="213" y="160"/>
                    <a:pt x="205" y="152"/>
                    <a:pt x="194" y="152"/>
                  </a:cubicBezTo>
                  <a:cubicBezTo>
                    <a:pt x="183" y="152"/>
                    <a:pt x="167" y="160"/>
                    <a:pt x="152" y="175"/>
                  </a:cubicBezTo>
                  <a:cubicBezTo>
                    <a:pt x="0" y="662"/>
                    <a:pt x="730" y="1026"/>
                    <a:pt x="1125" y="1026"/>
                  </a:cubicBezTo>
                  <a:cubicBezTo>
                    <a:pt x="1145" y="1027"/>
                    <a:pt x="1164" y="1028"/>
                    <a:pt x="1184" y="1028"/>
                  </a:cubicBezTo>
                  <a:cubicBezTo>
                    <a:pt x="1707" y="1028"/>
                    <a:pt x="2158" y="642"/>
                    <a:pt x="2158" y="114"/>
                  </a:cubicBezTo>
                  <a:cubicBezTo>
                    <a:pt x="2158" y="38"/>
                    <a:pt x="2105" y="0"/>
                    <a:pt x="2048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61"/>
            <p:cNvSpPr/>
            <p:nvPr/>
          </p:nvSpPr>
          <p:spPr>
            <a:xfrm>
              <a:off x="6641657" y="1253256"/>
              <a:ext cx="98687" cy="69106"/>
            </a:xfrm>
            <a:custGeom>
              <a:avLst/>
              <a:gdLst/>
              <a:ahLst/>
              <a:cxnLst/>
              <a:rect l="l" t="t" r="r" b="b"/>
              <a:pathLst>
                <a:path w="1965" h="1376" extrusionOk="0">
                  <a:moveTo>
                    <a:pt x="1756" y="1"/>
                  </a:moveTo>
                  <a:cubicBezTo>
                    <a:pt x="1088" y="1"/>
                    <a:pt x="136" y="642"/>
                    <a:pt x="20" y="1312"/>
                  </a:cubicBezTo>
                  <a:cubicBezTo>
                    <a:pt x="1" y="1349"/>
                    <a:pt x="17" y="1375"/>
                    <a:pt x="39" y="1375"/>
                  </a:cubicBezTo>
                  <a:cubicBezTo>
                    <a:pt x="53" y="1375"/>
                    <a:pt x="69" y="1365"/>
                    <a:pt x="80" y="1342"/>
                  </a:cubicBezTo>
                  <a:cubicBezTo>
                    <a:pt x="567" y="704"/>
                    <a:pt x="1083" y="309"/>
                    <a:pt x="1874" y="157"/>
                  </a:cubicBezTo>
                  <a:cubicBezTo>
                    <a:pt x="1965" y="126"/>
                    <a:pt x="1934" y="5"/>
                    <a:pt x="1843" y="5"/>
                  </a:cubicBezTo>
                  <a:cubicBezTo>
                    <a:pt x="1815" y="2"/>
                    <a:pt x="1786" y="1"/>
                    <a:pt x="1756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61"/>
            <p:cNvSpPr/>
            <p:nvPr/>
          </p:nvSpPr>
          <p:spPr>
            <a:xfrm>
              <a:off x="7228811" y="1241554"/>
              <a:ext cx="105718" cy="47812"/>
            </a:xfrm>
            <a:custGeom>
              <a:avLst/>
              <a:gdLst/>
              <a:ahLst/>
              <a:cxnLst/>
              <a:rect l="l" t="t" r="r" b="b"/>
              <a:pathLst>
                <a:path w="2105" h="952" extrusionOk="0">
                  <a:moveTo>
                    <a:pt x="343" y="0"/>
                  </a:moveTo>
                  <a:cubicBezTo>
                    <a:pt x="245" y="0"/>
                    <a:pt x="150" y="8"/>
                    <a:pt x="61" y="25"/>
                  </a:cubicBezTo>
                  <a:cubicBezTo>
                    <a:pt x="1" y="25"/>
                    <a:pt x="1" y="116"/>
                    <a:pt x="61" y="116"/>
                  </a:cubicBezTo>
                  <a:cubicBezTo>
                    <a:pt x="730" y="299"/>
                    <a:pt x="1368" y="390"/>
                    <a:pt x="1885" y="907"/>
                  </a:cubicBezTo>
                  <a:cubicBezTo>
                    <a:pt x="1917" y="938"/>
                    <a:pt x="1948" y="951"/>
                    <a:pt x="1976" y="951"/>
                  </a:cubicBezTo>
                  <a:cubicBezTo>
                    <a:pt x="2055" y="951"/>
                    <a:pt x="2105" y="845"/>
                    <a:pt x="2037" y="755"/>
                  </a:cubicBezTo>
                  <a:cubicBezTo>
                    <a:pt x="1697" y="310"/>
                    <a:pt x="951" y="0"/>
                    <a:pt x="34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61"/>
            <p:cNvSpPr/>
            <p:nvPr/>
          </p:nvSpPr>
          <p:spPr>
            <a:xfrm>
              <a:off x="6644118" y="1545050"/>
              <a:ext cx="195466" cy="183212"/>
            </a:xfrm>
            <a:custGeom>
              <a:avLst/>
              <a:gdLst/>
              <a:ahLst/>
              <a:cxnLst/>
              <a:rect l="l" t="t" r="r" b="b"/>
              <a:pathLst>
                <a:path w="3892" h="3648" extrusionOk="0">
                  <a:moveTo>
                    <a:pt x="1946" y="0"/>
                  </a:moveTo>
                  <a:cubicBezTo>
                    <a:pt x="882" y="0"/>
                    <a:pt x="1" y="821"/>
                    <a:pt x="1" y="1824"/>
                  </a:cubicBezTo>
                  <a:cubicBezTo>
                    <a:pt x="1" y="2827"/>
                    <a:pt x="882" y="3648"/>
                    <a:pt x="1946" y="3648"/>
                  </a:cubicBezTo>
                  <a:cubicBezTo>
                    <a:pt x="3041" y="3648"/>
                    <a:pt x="3892" y="2827"/>
                    <a:pt x="3892" y="1824"/>
                  </a:cubicBezTo>
                  <a:cubicBezTo>
                    <a:pt x="3892" y="821"/>
                    <a:pt x="3041" y="0"/>
                    <a:pt x="1946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61"/>
            <p:cNvSpPr/>
            <p:nvPr/>
          </p:nvSpPr>
          <p:spPr>
            <a:xfrm>
              <a:off x="7178438" y="1545050"/>
              <a:ext cx="195466" cy="183212"/>
            </a:xfrm>
            <a:custGeom>
              <a:avLst/>
              <a:gdLst/>
              <a:ahLst/>
              <a:cxnLst/>
              <a:rect l="l" t="t" r="r" b="b"/>
              <a:pathLst>
                <a:path w="3892" h="3648" extrusionOk="0">
                  <a:moveTo>
                    <a:pt x="1946" y="0"/>
                  </a:moveTo>
                  <a:cubicBezTo>
                    <a:pt x="882" y="0"/>
                    <a:pt x="0" y="821"/>
                    <a:pt x="0" y="1824"/>
                  </a:cubicBezTo>
                  <a:cubicBezTo>
                    <a:pt x="0" y="2827"/>
                    <a:pt x="882" y="3648"/>
                    <a:pt x="1946" y="3648"/>
                  </a:cubicBezTo>
                  <a:cubicBezTo>
                    <a:pt x="3040" y="3648"/>
                    <a:pt x="3891" y="2827"/>
                    <a:pt x="3891" y="1824"/>
                  </a:cubicBezTo>
                  <a:cubicBezTo>
                    <a:pt x="3891" y="821"/>
                    <a:pt x="3040" y="0"/>
                    <a:pt x="1946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61"/>
            <p:cNvSpPr/>
            <p:nvPr/>
          </p:nvSpPr>
          <p:spPr>
            <a:xfrm>
              <a:off x="6434991" y="948153"/>
              <a:ext cx="1215184" cy="474804"/>
            </a:xfrm>
            <a:custGeom>
              <a:avLst/>
              <a:gdLst/>
              <a:ahLst/>
              <a:cxnLst/>
              <a:rect l="l" t="t" r="r" b="b"/>
              <a:pathLst>
                <a:path w="24196" h="9454" extrusionOk="0">
                  <a:moveTo>
                    <a:pt x="17448" y="1"/>
                  </a:moveTo>
                  <a:cubicBezTo>
                    <a:pt x="17448" y="1369"/>
                    <a:pt x="16713" y="3235"/>
                    <a:pt x="15475" y="3235"/>
                  </a:cubicBezTo>
                  <a:cubicBezTo>
                    <a:pt x="15310" y="3235"/>
                    <a:pt x="15137" y="3203"/>
                    <a:pt x="14955" y="3131"/>
                  </a:cubicBezTo>
                  <a:cubicBezTo>
                    <a:pt x="14013" y="2493"/>
                    <a:pt x="13375" y="1247"/>
                    <a:pt x="12433" y="305"/>
                  </a:cubicBezTo>
                  <a:cubicBezTo>
                    <a:pt x="12062" y="2650"/>
                    <a:pt x="10866" y="3441"/>
                    <a:pt x="9380" y="3441"/>
                  </a:cubicBezTo>
                  <a:cubicBezTo>
                    <a:pt x="7092" y="3441"/>
                    <a:pt x="4116" y="1567"/>
                    <a:pt x="2402" y="609"/>
                  </a:cubicBezTo>
                  <a:cubicBezTo>
                    <a:pt x="1369" y="3223"/>
                    <a:pt x="1399" y="6262"/>
                    <a:pt x="1" y="8846"/>
                  </a:cubicBezTo>
                  <a:cubicBezTo>
                    <a:pt x="913" y="9028"/>
                    <a:pt x="1612" y="9454"/>
                    <a:pt x="1612" y="9454"/>
                  </a:cubicBezTo>
                  <a:cubicBezTo>
                    <a:pt x="3709" y="9028"/>
                    <a:pt x="3344" y="1825"/>
                    <a:pt x="3344" y="1824"/>
                  </a:cubicBezTo>
                  <a:lnTo>
                    <a:pt x="3344" y="1824"/>
                  </a:lnTo>
                  <a:cubicBezTo>
                    <a:pt x="3345" y="1825"/>
                    <a:pt x="7965" y="4834"/>
                    <a:pt x="10305" y="5046"/>
                  </a:cubicBezTo>
                  <a:cubicBezTo>
                    <a:pt x="10409" y="5056"/>
                    <a:pt x="10510" y="5060"/>
                    <a:pt x="10606" y="5060"/>
                  </a:cubicBezTo>
                  <a:cubicBezTo>
                    <a:pt x="12677" y="5060"/>
                    <a:pt x="13010" y="2979"/>
                    <a:pt x="13010" y="2979"/>
                  </a:cubicBezTo>
                  <a:cubicBezTo>
                    <a:pt x="13010" y="2979"/>
                    <a:pt x="13952" y="4530"/>
                    <a:pt x="15685" y="4682"/>
                  </a:cubicBezTo>
                  <a:cubicBezTo>
                    <a:pt x="15753" y="4688"/>
                    <a:pt x="15818" y="4690"/>
                    <a:pt x="15881" y="4690"/>
                  </a:cubicBezTo>
                  <a:cubicBezTo>
                    <a:pt x="17408" y="4690"/>
                    <a:pt x="17296" y="2980"/>
                    <a:pt x="17296" y="2979"/>
                  </a:cubicBezTo>
                  <a:lnTo>
                    <a:pt x="17296" y="2979"/>
                  </a:lnTo>
                  <a:cubicBezTo>
                    <a:pt x="18222" y="4147"/>
                    <a:pt x="18935" y="4473"/>
                    <a:pt x="19442" y="4473"/>
                  </a:cubicBezTo>
                  <a:cubicBezTo>
                    <a:pt x="20084" y="4473"/>
                    <a:pt x="20396" y="3952"/>
                    <a:pt x="20396" y="3952"/>
                  </a:cubicBezTo>
                  <a:cubicBezTo>
                    <a:pt x="20396" y="3952"/>
                    <a:pt x="20396" y="8815"/>
                    <a:pt x="22038" y="8998"/>
                  </a:cubicBezTo>
                  <a:cubicBezTo>
                    <a:pt x="22123" y="9007"/>
                    <a:pt x="22203" y="9012"/>
                    <a:pt x="22280" y="9012"/>
                  </a:cubicBezTo>
                  <a:cubicBezTo>
                    <a:pt x="23682" y="9012"/>
                    <a:pt x="23709" y="7508"/>
                    <a:pt x="23709" y="7508"/>
                  </a:cubicBezTo>
                  <a:cubicBezTo>
                    <a:pt x="23801" y="7539"/>
                    <a:pt x="23884" y="7554"/>
                    <a:pt x="23964" y="7554"/>
                  </a:cubicBezTo>
                  <a:cubicBezTo>
                    <a:pt x="24044" y="7554"/>
                    <a:pt x="24120" y="7539"/>
                    <a:pt x="24196" y="7508"/>
                  </a:cubicBezTo>
                  <a:cubicBezTo>
                    <a:pt x="22676" y="6353"/>
                    <a:pt x="22129" y="3831"/>
                    <a:pt x="21855" y="1551"/>
                  </a:cubicBezTo>
                  <a:cubicBezTo>
                    <a:pt x="21559" y="2284"/>
                    <a:pt x="21067" y="2540"/>
                    <a:pt x="20531" y="2540"/>
                  </a:cubicBezTo>
                  <a:cubicBezTo>
                    <a:pt x="19910" y="2540"/>
                    <a:pt x="19230" y="2197"/>
                    <a:pt x="18724" y="1855"/>
                  </a:cubicBezTo>
                  <a:cubicBezTo>
                    <a:pt x="18390" y="1247"/>
                    <a:pt x="17448" y="943"/>
                    <a:pt x="17448" y="1"/>
                  </a:cubicBezTo>
                  <a:close/>
                </a:path>
              </a:pathLst>
            </a:custGeom>
            <a:solidFill>
              <a:srgbClr val="FCB3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61"/>
            <p:cNvSpPr/>
            <p:nvPr/>
          </p:nvSpPr>
          <p:spPr>
            <a:xfrm>
              <a:off x="6305265" y="724913"/>
              <a:ext cx="1459416" cy="667507"/>
            </a:xfrm>
            <a:custGeom>
              <a:avLst/>
              <a:gdLst/>
              <a:ahLst/>
              <a:cxnLst/>
              <a:rect l="l" t="t" r="r" b="b"/>
              <a:pathLst>
                <a:path w="29059" h="13291" extrusionOk="0">
                  <a:moveTo>
                    <a:pt x="14078" y="1"/>
                  </a:moveTo>
                  <a:cubicBezTo>
                    <a:pt x="9972" y="1"/>
                    <a:pt x="5532" y="3230"/>
                    <a:pt x="5532" y="3230"/>
                  </a:cubicBezTo>
                  <a:cubicBezTo>
                    <a:pt x="5532" y="3230"/>
                    <a:pt x="6262" y="616"/>
                    <a:pt x="4955" y="525"/>
                  </a:cubicBezTo>
                  <a:cubicBezTo>
                    <a:pt x="4930" y="522"/>
                    <a:pt x="4906" y="521"/>
                    <a:pt x="4883" y="521"/>
                  </a:cubicBezTo>
                  <a:cubicBezTo>
                    <a:pt x="3676" y="521"/>
                    <a:pt x="4407" y="3595"/>
                    <a:pt x="4407" y="3595"/>
                  </a:cubicBezTo>
                  <a:cubicBezTo>
                    <a:pt x="4407" y="3595"/>
                    <a:pt x="3460" y="2182"/>
                    <a:pt x="2675" y="2182"/>
                  </a:cubicBezTo>
                  <a:cubicBezTo>
                    <a:pt x="2437" y="2182"/>
                    <a:pt x="2214" y="2312"/>
                    <a:pt x="2037" y="2652"/>
                  </a:cubicBezTo>
                  <a:cubicBezTo>
                    <a:pt x="1246" y="4111"/>
                    <a:pt x="3739" y="5540"/>
                    <a:pt x="3739" y="5540"/>
                  </a:cubicBezTo>
                  <a:cubicBezTo>
                    <a:pt x="3459" y="5667"/>
                    <a:pt x="3276" y="5702"/>
                    <a:pt x="3136" y="5702"/>
                  </a:cubicBezTo>
                  <a:cubicBezTo>
                    <a:pt x="2968" y="5702"/>
                    <a:pt x="2863" y="5651"/>
                    <a:pt x="2727" y="5651"/>
                  </a:cubicBezTo>
                  <a:cubicBezTo>
                    <a:pt x="2573" y="5651"/>
                    <a:pt x="2379" y="5717"/>
                    <a:pt x="2006" y="5996"/>
                  </a:cubicBezTo>
                  <a:cubicBezTo>
                    <a:pt x="274" y="7607"/>
                    <a:pt x="1581" y="10008"/>
                    <a:pt x="1581" y="10008"/>
                  </a:cubicBezTo>
                  <a:cubicBezTo>
                    <a:pt x="0" y="11589"/>
                    <a:pt x="1581" y="13200"/>
                    <a:pt x="1581" y="13200"/>
                  </a:cubicBezTo>
                  <a:cubicBezTo>
                    <a:pt x="1648" y="13194"/>
                    <a:pt x="1714" y="13192"/>
                    <a:pt x="1778" y="13192"/>
                  </a:cubicBezTo>
                  <a:cubicBezTo>
                    <a:pt x="2067" y="13192"/>
                    <a:pt x="2336" y="13241"/>
                    <a:pt x="2584" y="13291"/>
                  </a:cubicBezTo>
                  <a:cubicBezTo>
                    <a:pt x="3982" y="10707"/>
                    <a:pt x="3952" y="7668"/>
                    <a:pt x="5015" y="5054"/>
                  </a:cubicBezTo>
                  <a:cubicBezTo>
                    <a:pt x="6711" y="6012"/>
                    <a:pt x="9680" y="7886"/>
                    <a:pt x="11965" y="7886"/>
                  </a:cubicBezTo>
                  <a:cubicBezTo>
                    <a:pt x="13449" y="7886"/>
                    <a:pt x="14645" y="7095"/>
                    <a:pt x="15016" y="4750"/>
                  </a:cubicBezTo>
                  <a:cubicBezTo>
                    <a:pt x="15958" y="5692"/>
                    <a:pt x="16596" y="6938"/>
                    <a:pt x="17538" y="7546"/>
                  </a:cubicBezTo>
                  <a:cubicBezTo>
                    <a:pt x="17727" y="7624"/>
                    <a:pt x="17907" y="7660"/>
                    <a:pt x="18078" y="7660"/>
                  </a:cubicBezTo>
                  <a:cubicBezTo>
                    <a:pt x="19304" y="7660"/>
                    <a:pt x="20031" y="5803"/>
                    <a:pt x="20031" y="4415"/>
                  </a:cubicBezTo>
                  <a:cubicBezTo>
                    <a:pt x="20031" y="5358"/>
                    <a:pt x="20973" y="5692"/>
                    <a:pt x="21307" y="6300"/>
                  </a:cubicBezTo>
                  <a:cubicBezTo>
                    <a:pt x="21810" y="6640"/>
                    <a:pt x="22486" y="6972"/>
                    <a:pt x="23104" y="6972"/>
                  </a:cubicBezTo>
                  <a:cubicBezTo>
                    <a:pt x="23645" y="6972"/>
                    <a:pt x="24141" y="6719"/>
                    <a:pt x="24438" y="5996"/>
                  </a:cubicBezTo>
                  <a:cubicBezTo>
                    <a:pt x="24712" y="8276"/>
                    <a:pt x="25259" y="10798"/>
                    <a:pt x="26779" y="11953"/>
                  </a:cubicBezTo>
                  <a:cubicBezTo>
                    <a:pt x="27265" y="11801"/>
                    <a:pt x="27630" y="11224"/>
                    <a:pt x="27630" y="11224"/>
                  </a:cubicBezTo>
                  <a:cubicBezTo>
                    <a:pt x="29058" y="8701"/>
                    <a:pt x="27143" y="8093"/>
                    <a:pt x="27143" y="8093"/>
                  </a:cubicBezTo>
                  <a:cubicBezTo>
                    <a:pt x="27287" y="5286"/>
                    <a:pt x="24974" y="5205"/>
                    <a:pt x="24706" y="5205"/>
                  </a:cubicBezTo>
                  <a:cubicBezTo>
                    <a:pt x="24690" y="5205"/>
                    <a:pt x="24681" y="5206"/>
                    <a:pt x="24681" y="5206"/>
                  </a:cubicBezTo>
                  <a:cubicBezTo>
                    <a:pt x="24129" y="2520"/>
                    <a:pt x="21571" y="2018"/>
                    <a:pt x="19738" y="2018"/>
                  </a:cubicBezTo>
                  <a:cubicBezTo>
                    <a:pt x="18647" y="2018"/>
                    <a:pt x="17812" y="2196"/>
                    <a:pt x="17812" y="2196"/>
                  </a:cubicBezTo>
                  <a:cubicBezTo>
                    <a:pt x="17812" y="2196"/>
                    <a:pt x="18572" y="160"/>
                    <a:pt x="14408" y="8"/>
                  </a:cubicBezTo>
                  <a:cubicBezTo>
                    <a:pt x="14298" y="3"/>
                    <a:pt x="14188" y="1"/>
                    <a:pt x="14078" y="1"/>
                  </a:cubicBezTo>
                  <a:close/>
                </a:path>
              </a:pathLst>
            </a:custGeom>
            <a:solidFill>
              <a:srgbClr val="FFBD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61"/>
            <p:cNvSpPr/>
            <p:nvPr/>
          </p:nvSpPr>
          <p:spPr>
            <a:xfrm>
              <a:off x="6730250" y="789650"/>
              <a:ext cx="277278" cy="274114"/>
            </a:xfrm>
            <a:custGeom>
              <a:avLst/>
              <a:gdLst/>
              <a:ahLst/>
              <a:cxnLst/>
              <a:rect l="l" t="t" r="r" b="b"/>
              <a:pathLst>
                <a:path w="5521" h="5458" extrusionOk="0">
                  <a:moveTo>
                    <a:pt x="4065" y="1"/>
                  </a:moveTo>
                  <a:cubicBezTo>
                    <a:pt x="3982" y="1"/>
                    <a:pt x="3902" y="129"/>
                    <a:pt x="4000" y="178"/>
                  </a:cubicBezTo>
                  <a:cubicBezTo>
                    <a:pt x="4608" y="695"/>
                    <a:pt x="4851" y="1515"/>
                    <a:pt x="5034" y="2275"/>
                  </a:cubicBezTo>
                  <a:cubicBezTo>
                    <a:pt x="5201" y="3025"/>
                    <a:pt x="5062" y="4004"/>
                    <a:pt x="4155" y="4004"/>
                  </a:cubicBezTo>
                  <a:cubicBezTo>
                    <a:pt x="4070" y="4004"/>
                    <a:pt x="3978" y="3996"/>
                    <a:pt x="3879" y="3977"/>
                  </a:cubicBezTo>
                  <a:cubicBezTo>
                    <a:pt x="3301" y="3856"/>
                    <a:pt x="2785" y="3369"/>
                    <a:pt x="2481" y="2883"/>
                  </a:cubicBezTo>
                  <a:cubicBezTo>
                    <a:pt x="2463" y="2856"/>
                    <a:pt x="2437" y="2845"/>
                    <a:pt x="2411" y="2845"/>
                  </a:cubicBezTo>
                  <a:cubicBezTo>
                    <a:pt x="2346" y="2845"/>
                    <a:pt x="2277" y="2910"/>
                    <a:pt x="2298" y="2974"/>
                  </a:cubicBezTo>
                  <a:cubicBezTo>
                    <a:pt x="2541" y="3521"/>
                    <a:pt x="2663" y="4099"/>
                    <a:pt x="2572" y="4676"/>
                  </a:cubicBezTo>
                  <a:cubicBezTo>
                    <a:pt x="2504" y="5031"/>
                    <a:pt x="2249" y="5151"/>
                    <a:pt x="1967" y="5151"/>
                  </a:cubicBezTo>
                  <a:cubicBezTo>
                    <a:pt x="1742" y="5151"/>
                    <a:pt x="1501" y="5075"/>
                    <a:pt x="1326" y="4980"/>
                  </a:cubicBezTo>
                  <a:cubicBezTo>
                    <a:pt x="748" y="4676"/>
                    <a:pt x="383" y="4038"/>
                    <a:pt x="170" y="3491"/>
                  </a:cubicBezTo>
                  <a:cubicBezTo>
                    <a:pt x="158" y="3453"/>
                    <a:pt x="124" y="3436"/>
                    <a:pt x="91" y="3436"/>
                  </a:cubicBezTo>
                  <a:cubicBezTo>
                    <a:pt x="45" y="3436"/>
                    <a:pt x="1" y="3468"/>
                    <a:pt x="19" y="3521"/>
                  </a:cubicBezTo>
                  <a:cubicBezTo>
                    <a:pt x="169" y="4074"/>
                    <a:pt x="1109" y="5457"/>
                    <a:pt x="1945" y="5457"/>
                  </a:cubicBezTo>
                  <a:cubicBezTo>
                    <a:pt x="2121" y="5457"/>
                    <a:pt x="2292" y="5396"/>
                    <a:pt x="2450" y="5254"/>
                  </a:cubicBezTo>
                  <a:cubicBezTo>
                    <a:pt x="2754" y="4980"/>
                    <a:pt x="2785" y="4585"/>
                    <a:pt x="2785" y="4190"/>
                  </a:cubicBezTo>
                  <a:cubicBezTo>
                    <a:pt x="2785" y="3937"/>
                    <a:pt x="2732" y="3683"/>
                    <a:pt x="2676" y="3454"/>
                  </a:cubicBezTo>
                  <a:lnTo>
                    <a:pt x="2676" y="3454"/>
                  </a:lnTo>
                  <a:cubicBezTo>
                    <a:pt x="3046" y="3822"/>
                    <a:pt x="3768" y="4214"/>
                    <a:pt x="4356" y="4214"/>
                  </a:cubicBezTo>
                  <a:cubicBezTo>
                    <a:pt x="4753" y="4214"/>
                    <a:pt x="5089" y="4036"/>
                    <a:pt x="5216" y="3552"/>
                  </a:cubicBezTo>
                  <a:cubicBezTo>
                    <a:pt x="5520" y="2458"/>
                    <a:pt x="5064" y="725"/>
                    <a:pt x="4122" y="26"/>
                  </a:cubicBezTo>
                  <a:cubicBezTo>
                    <a:pt x="4104" y="8"/>
                    <a:pt x="4084" y="1"/>
                    <a:pt x="4065" y="1"/>
                  </a:cubicBezTo>
                  <a:close/>
                </a:path>
              </a:pathLst>
            </a:custGeom>
            <a:solidFill>
              <a:srgbClr val="FFC7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61"/>
            <p:cNvSpPr/>
            <p:nvPr/>
          </p:nvSpPr>
          <p:spPr>
            <a:xfrm>
              <a:off x="7394245" y="975574"/>
              <a:ext cx="156694" cy="142280"/>
            </a:xfrm>
            <a:custGeom>
              <a:avLst/>
              <a:gdLst/>
              <a:ahLst/>
              <a:cxnLst/>
              <a:rect l="l" t="t" r="r" b="b"/>
              <a:pathLst>
                <a:path w="3120" h="2833" extrusionOk="0">
                  <a:moveTo>
                    <a:pt x="85" y="1"/>
                  </a:moveTo>
                  <a:cubicBezTo>
                    <a:pt x="44" y="1"/>
                    <a:pt x="0" y="34"/>
                    <a:pt x="20" y="93"/>
                  </a:cubicBezTo>
                  <a:cubicBezTo>
                    <a:pt x="263" y="1035"/>
                    <a:pt x="628" y="2707"/>
                    <a:pt x="1813" y="2829"/>
                  </a:cubicBezTo>
                  <a:cubicBezTo>
                    <a:pt x="1838" y="2831"/>
                    <a:pt x="1862" y="2832"/>
                    <a:pt x="1886" y="2832"/>
                  </a:cubicBezTo>
                  <a:cubicBezTo>
                    <a:pt x="2774" y="2832"/>
                    <a:pt x="3120" y="1230"/>
                    <a:pt x="3120" y="579"/>
                  </a:cubicBezTo>
                  <a:cubicBezTo>
                    <a:pt x="3120" y="519"/>
                    <a:pt x="3074" y="488"/>
                    <a:pt x="3025" y="488"/>
                  </a:cubicBezTo>
                  <a:cubicBezTo>
                    <a:pt x="2976" y="488"/>
                    <a:pt x="2922" y="519"/>
                    <a:pt x="2907" y="579"/>
                  </a:cubicBezTo>
                  <a:cubicBezTo>
                    <a:pt x="2653" y="1173"/>
                    <a:pt x="2688" y="2580"/>
                    <a:pt x="1815" y="2580"/>
                  </a:cubicBezTo>
                  <a:cubicBezTo>
                    <a:pt x="1749" y="2580"/>
                    <a:pt x="1677" y="2572"/>
                    <a:pt x="1600" y="2555"/>
                  </a:cubicBezTo>
                  <a:cubicBezTo>
                    <a:pt x="658" y="2373"/>
                    <a:pt x="536" y="731"/>
                    <a:pt x="141" y="32"/>
                  </a:cubicBezTo>
                  <a:cubicBezTo>
                    <a:pt x="130" y="11"/>
                    <a:pt x="108" y="1"/>
                    <a:pt x="85" y="1"/>
                  </a:cubicBezTo>
                  <a:close/>
                </a:path>
              </a:pathLst>
            </a:custGeom>
            <a:solidFill>
              <a:srgbClr val="FFC7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61"/>
            <p:cNvSpPr/>
            <p:nvPr/>
          </p:nvSpPr>
          <p:spPr>
            <a:xfrm>
              <a:off x="6418467" y="1170338"/>
              <a:ext cx="129524" cy="157548"/>
            </a:xfrm>
            <a:custGeom>
              <a:avLst/>
              <a:gdLst/>
              <a:ahLst/>
              <a:cxnLst/>
              <a:rect l="l" t="t" r="r" b="b"/>
              <a:pathLst>
                <a:path w="2579" h="3137" extrusionOk="0">
                  <a:moveTo>
                    <a:pt x="1960" y="0"/>
                  </a:moveTo>
                  <a:cubicBezTo>
                    <a:pt x="1897" y="0"/>
                    <a:pt x="1832" y="47"/>
                    <a:pt x="1850" y="136"/>
                  </a:cubicBezTo>
                  <a:cubicBezTo>
                    <a:pt x="2062" y="744"/>
                    <a:pt x="2153" y="1413"/>
                    <a:pt x="2093" y="2051"/>
                  </a:cubicBezTo>
                  <a:cubicBezTo>
                    <a:pt x="2062" y="2476"/>
                    <a:pt x="1910" y="2872"/>
                    <a:pt x="1454" y="2932"/>
                  </a:cubicBezTo>
                  <a:cubicBezTo>
                    <a:pt x="1432" y="2935"/>
                    <a:pt x="1409" y="2936"/>
                    <a:pt x="1387" y="2936"/>
                  </a:cubicBezTo>
                  <a:cubicBezTo>
                    <a:pt x="870" y="2936"/>
                    <a:pt x="438" y="2282"/>
                    <a:pt x="117" y="1990"/>
                  </a:cubicBezTo>
                  <a:cubicBezTo>
                    <a:pt x="111" y="1985"/>
                    <a:pt x="104" y="1982"/>
                    <a:pt x="95" y="1982"/>
                  </a:cubicBezTo>
                  <a:cubicBezTo>
                    <a:pt x="57" y="1982"/>
                    <a:pt x="1" y="2032"/>
                    <a:pt x="26" y="2081"/>
                  </a:cubicBezTo>
                  <a:cubicBezTo>
                    <a:pt x="288" y="2475"/>
                    <a:pt x="944" y="3136"/>
                    <a:pt x="1507" y="3136"/>
                  </a:cubicBezTo>
                  <a:cubicBezTo>
                    <a:pt x="1726" y="3136"/>
                    <a:pt x="1931" y="3036"/>
                    <a:pt x="2093" y="2780"/>
                  </a:cubicBezTo>
                  <a:cubicBezTo>
                    <a:pt x="2579" y="2051"/>
                    <a:pt x="2366" y="866"/>
                    <a:pt x="2062" y="75"/>
                  </a:cubicBezTo>
                  <a:cubicBezTo>
                    <a:pt x="2050" y="24"/>
                    <a:pt x="2005" y="0"/>
                    <a:pt x="1960" y="0"/>
                  </a:cubicBezTo>
                  <a:close/>
                </a:path>
              </a:pathLst>
            </a:custGeom>
            <a:solidFill>
              <a:srgbClr val="FFC7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61"/>
            <p:cNvSpPr/>
            <p:nvPr/>
          </p:nvSpPr>
          <p:spPr>
            <a:xfrm>
              <a:off x="7157043" y="1382780"/>
              <a:ext cx="107677" cy="105668"/>
            </a:xfrm>
            <a:custGeom>
              <a:avLst/>
              <a:gdLst/>
              <a:ahLst/>
              <a:cxnLst/>
              <a:rect l="l" t="t" r="r" b="b"/>
              <a:pathLst>
                <a:path w="2144" h="2104" extrusionOk="0">
                  <a:moveTo>
                    <a:pt x="1024" y="1"/>
                  </a:moveTo>
                  <a:cubicBezTo>
                    <a:pt x="988" y="1"/>
                    <a:pt x="951" y="4"/>
                    <a:pt x="913" y="9"/>
                  </a:cubicBezTo>
                  <a:cubicBezTo>
                    <a:pt x="1" y="131"/>
                    <a:pt x="1" y="1347"/>
                    <a:pt x="62" y="2046"/>
                  </a:cubicBezTo>
                  <a:cubicBezTo>
                    <a:pt x="62" y="2079"/>
                    <a:pt x="89" y="2103"/>
                    <a:pt x="119" y="2103"/>
                  </a:cubicBezTo>
                  <a:cubicBezTo>
                    <a:pt x="143" y="2103"/>
                    <a:pt x="170" y="2087"/>
                    <a:pt x="183" y="2046"/>
                  </a:cubicBezTo>
                  <a:cubicBezTo>
                    <a:pt x="214" y="1438"/>
                    <a:pt x="62" y="465"/>
                    <a:pt x="791" y="192"/>
                  </a:cubicBezTo>
                  <a:cubicBezTo>
                    <a:pt x="874" y="165"/>
                    <a:pt x="950" y="153"/>
                    <a:pt x="1021" y="153"/>
                  </a:cubicBezTo>
                  <a:cubicBezTo>
                    <a:pt x="1678" y="153"/>
                    <a:pt x="1842" y="1215"/>
                    <a:pt x="2007" y="1681"/>
                  </a:cubicBezTo>
                  <a:cubicBezTo>
                    <a:pt x="2022" y="1727"/>
                    <a:pt x="2060" y="1750"/>
                    <a:pt x="2091" y="1750"/>
                  </a:cubicBezTo>
                  <a:cubicBezTo>
                    <a:pt x="2121" y="1750"/>
                    <a:pt x="2144" y="1727"/>
                    <a:pt x="2129" y="1681"/>
                  </a:cubicBezTo>
                  <a:cubicBezTo>
                    <a:pt x="2100" y="1103"/>
                    <a:pt x="1740" y="1"/>
                    <a:pt x="1024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61"/>
            <p:cNvSpPr/>
            <p:nvPr/>
          </p:nvSpPr>
          <p:spPr>
            <a:xfrm>
              <a:off x="6761690" y="1382780"/>
              <a:ext cx="108430" cy="105065"/>
            </a:xfrm>
            <a:custGeom>
              <a:avLst/>
              <a:gdLst/>
              <a:ahLst/>
              <a:cxnLst/>
              <a:rect l="l" t="t" r="r" b="b"/>
              <a:pathLst>
                <a:path w="2159" h="2092" extrusionOk="0">
                  <a:moveTo>
                    <a:pt x="1135" y="1"/>
                  </a:moveTo>
                  <a:cubicBezTo>
                    <a:pt x="419" y="1"/>
                    <a:pt x="58" y="1103"/>
                    <a:pt x="0" y="1681"/>
                  </a:cubicBezTo>
                  <a:cubicBezTo>
                    <a:pt x="0" y="1727"/>
                    <a:pt x="31" y="1750"/>
                    <a:pt x="65" y="1750"/>
                  </a:cubicBezTo>
                  <a:cubicBezTo>
                    <a:pt x="99" y="1750"/>
                    <a:pt x="137" y="1727"/>
                    <a:pt x="152" y="1681"/>
                  </a:cubicBezTo>
                  <a:cubicBezTo>
                    <a:pt x="317" y="1215"/>
                    <a:pt x="482" y="153"/>
                    <a:pt x="1117" y="153"/>
                  </a:cubicBezTo>
                  <a:cubicBezTo>
                    <a:pt x="1185" y="153"/>
                    <a:pt x="1258" y="165"/>
                    <a:pt x="1338" y="192"/>
                  </a:cubicBezTo>
                  <a:cubicBezTo>
                    <a:pt x="2067" y="435"/>
                    <a:pt x="1915" y="1438"/>
                    <a:pt x="1976" y="2046"/>
                  </a:cubicBezTo>
                  <a:cubicBezTo>
                    <a:pt x="1976" y="2076"/>
                    <a:pt x="1999" y="2092"/>
                    <a:pt x="2026" y="2092"/>
                  </a:cubicBezTo>
                  <a:cubicBezTo>
                    <a:pt x="2052" y="2092"/>
                    <a:pt x="2083" y="2076"/>
                    <a:pt x="2098" y="2046"/>
                  </a:cubicBezTo>
                  <a:cubicBezTo>
                    <a:pt x="2159" y="1347"/>
                    <a:pt x="2159" y="131"/>
                    <a:pt x="1247" y="9"/>
                  </a:cubicBezTo>
                  <a:cubicBezTo>
                    <a:pt x="1209" y="4"/>
                    <a:pt x="1171" y="1"/>
                    <a:pt x="1135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61"/>
            <p:cNvSpPr/>
            <p:nvPr/>
          </p:nvSpPr>
          <p:spPr>
            <a:xfrm>
              <a:off x="6245701" y="1886967"/>
              <a:ext cx="332825" cy="407656"/>
            </a:xfrm>
            <a:custGeom>
              <a:avLst/>
              <a:gdLst/>
              <a:ahLst/>
              <a:cxnLst/>
              <a:rect l="l" t="t" r="r" b="b"/>
              <a:pathLst>
                <a:path w="6627" h="8117" extrusionOk="0">
                  <a:moveTo>
                    <a:pt x="1" y="1"/>
                  </a:moveTo>
                  <a:cubicBezTo>
                    <a:pt x="1794" y="3557"/>
                    <a:pt x="4134" y="6870"/>
                    <a:pt x="5745" y="8117"/>
                  </a:cubicBezTo>
                  <a:lnTo>
                    <a:pt x="6627" y="1217"/>
                  </a:lnTo>
                  <a:lnTo>
                    <a:pt x="6627" y="1217"/>
                  </a:lnTo>
                  <a:cubicBezTo>
                    <a:pt x="6081" y="1315"/>
                    <a:pt x="5543" y="1361"/>
                    <a:pt x="5013" y="1361"/>
                  </a:cubicBezTo>
                  <a:cubicBezTo>
                    <a:pt x="3243" y="1361"/>
                    <a:pt x="1568" y="843"/>
                    <a:pt x="1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61"/>
            <p:cNvSpPr/>
            <p:nvPr/>
          </p:nvSpPr>
          <p:spPr>
            <a:xfrm>
              <a:off x="6076250" y="1204590"/>
              <a:ext cx="505339" cy="750776"/>
            </a:xfrm>
            <a:custGeom>
              <a:avLst/>
              <a:gdLst/>
              <a:ahLst/>
              <a:cxnLst/>
              <a:rect l="l" t="t" r="r" b="b"/>
              <a:pathLst>
                <a:path w="10062" h="14949" extrusionOk="0">
                  <a:moveTo>
                    <a:pt x="3548" y="0"/>
                  </a:moveTo>
                  <a:cubicBezTo>
                    <a:pt x="3541" y="0"/>
                    <a:pt x="3534" y="0"/>
                    <a:pt x="3527" y="1"/>
                  </a:cubicBezTo>
                  <a:cubicBezTo>
                    <a:pt x="2919" y="92"/>
                    <a:pt x="3405" y="2402"/>
                    <a:pt x="3405" y="2402"/>
                  </a:cubicBezTo>
                  <a:cubicBezTo>
                    <a:pt x="3405" y="2402"/>
                    <a:pt x="2862" y="86"/>
                    <a:pt x="2274" y="86"/>
                  </a:cubicBezTo>
                  <a:cubicBezTo>
                    <a:pt x="2256" y="86"/>
                    <a:pt x="2238" y="88"/>
                    <a:pt x="2220" y="92"/>
                  </a:cubicBezTo>
                  <a:cubicBezTo>
                    <a:pt x="1642" y="214"/>
                    <a:pt x="2068" y="2433"/>
                    <a:pt x="2159" y="2767"/>
                  </a:cubicBezTo>
                  <a:cubicBezTo>
                    <a:pt x="2070" y="2440"/>
                    <a:pt x="1661" y="545"/>
                    <a:pt x="1160" y="545"/>
                  </a:cubicBezTo>
                  <a:cubicBezTo>
                    <a:pt x="1149" y="545"/>
                    <a:pt x="1137" y="546"/>
                    <a:pt x="1125" y="548"/>
                  </a:cubicBezTo>
                  <a:cubicBezTo>
                    <a:pt x="578" y="609"/>
                    <a:pt x="1" y="4409"/>
                    <a:pt x="1612" y="9333"/>
                  </a:cubicBezTo>
                  <a:cubicBezTo>
                    <a:pt x="2068" y="10731"/>
                    <a:pt x="2676" y="12159"/>
                    <a:pt x="3375" y="13588"/>
                  </a:cubicBezTo>
                  <a:cubicBezTo>
                    <a:pt x="4942" y="14430"/>
                    <a:pt x="6635" y="14948"/>
                    <a:pt x="8400" y="14948"/>
                  </a:cubicBezTo>
                  <a:cubicBezTo>
                    <a:pt x="8927" y="14948"/>
                    <a:pt x="9462" y="14902"/>
                    <a:pt x="10001" y="14804"/>
                  </a:cubicBezTo>
                  <a:lnTo>
                    <a:pt x="10062" y="14257"/>
                  </a:lnTo>
                  <a:cubicBezTo>
                    <a:pt x="10062" y="14257"/>
                    <a:pt x="6201" y="9333"/>
                    <a:pt x="5442" y="7205"/>
                  </a:cubicBezTo>
                  <a:cubicBezTo>
                    <a:pt x="4712" y="5077"/>
                    <a:pt x="4712" y="4682"/>
                    <a:pt x="4712" y="4682"/>
                  </a:cubicBezTo>
                  <a:cubicBezTo>
                    <a:pt x="4712" y="4682"/>
                    <a:pt x="5928" y="2372"/>
                    <a:pt x="5229" y="1916"/>
                  </a:cubicBezTo>
                  <a:cubicBezTo>
                    <a:pt x="5118" y="1844"/>
                    <a:pt x="5023" y="1814"/>
                    <a:pt x="4941" y="1814"/>
                  </a:cubicBezTo>
                  <a:cubicBezTo>
                    <a:pt x="4503" y="1814"/>
                    <a:pt x="4439" y="2676"/>
                    <a:pt x="4439" y="2676"/>
                  </a:cubicBezTo>
                  <a:cubicBezTo>
                    <a:pt x="4439" y="2676"/>
                    <a:pt x="4171" y="0"/>
                    <a:pt x="3548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61"/>
            <p:cNvSpPr/>
            <p:nvPr/>
          </p:nvSpPr>
          <p:spPr>
            <a:xfrm>
              <a:off x="6529660" y="2224363"/>
              <a:ext cx="906817" cy="830781"/>
            </a:xfrm>
            <a:custGeom>
              <a:avLst/>
              <a:gdLst/>
              <a:ahLst/>
              <a:cxnLst/>
              <a:rect l="l" t="t" r="r" b="b"/>
              <a:pathLst>
                <a:path w="18056" h="16542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851"/>
                    <a:pt x="61" y="1520"/>
                    <a:pt x="243" y="1824"/>
                  </a:cubicBezTo>
                  <a:cubicBezTo>
                    <a:pt x="456" y="2158"/>
                    <a:pt x="730" y="2523"/>
                    <a:pt x="1034" y="2858"/>
                  </a:cubicBezTo>
                  <a:cubicBezTo>
                    <a:pt x="1794" y="3709"/>
                    <a:pt x="2645" y="4408"/>
                    <a:pt x="2645" y="4408"/>
                  </a:cubicBezTo>
                  <a:cubicBezTo>
                    <a:pt x="2645" y="4408"/>
                    <a:pt x="2493" y="5350"/>
                    <a:pt x="2250" y="6657"/>
                  </a:cubicBezTo>
                  <a:cubicBezTo>
                    <a:pt x="2067" y="7630"/>
                    <a:pt x="1885" y="8785"/>
                    <a:pt x="1672" y="9970"/>
                  </a:cubicBezTo>
                  <a:cubicBezTo>
                    <a:pt x="1490" y="11095"/>
                    <a:pt x="1277" y="12219"/>
                    <a:pt x="1125" y="13131"/>
                  </a:cubicBezTo>
                  <a:cubicBezTo>
                    <a:pt x="946" y="14327"/>
                    <a:pt x="796" y="15199"/>
                    <a:pt x="820" y="15199"/>
                  </a:cubicBezTo>
                  <a:cubicBezTo>
                    <a:pt x="820" y="15199"/>
                    <a:pt x="820" y="15199"/>
                    <a:pt x="821" y="15198"/>
                  </a:cubicBezTo>
                  <a:cubicBezTo>
                    <a:pt x="822" y="15198"/>
                    <a:pt x="825" y="15198"/>
                    <a:pt x="827" y="15198"/>
                  </a:cubicBezTo>
                  <a:cubicBezTo>
                    <a:pt x="1061" y="15198"/>
                    <a:pt x="6028" y="16445"/>
                    <a:pt x="9362" y="16536"/>
                  </a:cubicBezTo>
                  <a:cubicBezTo>
                    <a:pt x="9509" y="16540"/>
                    <a:pt x="9659" y="16542"/>
                    <a:pt x="9812" y="16542"/>
                  </a:cubicBezTo>
                  <a:cubicBezTo>
                    <a:pt x="13161" y="16542"/>
                    <a:pt x="17717" y="15600"/>
                    <a:pt x="17630" y="14408"/>
                  </a:cubicBezTo>
                  <a:cubicBezTo>
                    <a:pt x="17630" y="14195"/>
                    <a:pt x="18055" y="13891"/>
                    <a:pt x="18025" y="13405"/>
                  </a:cubicBezTo>
                  <a:cubicBezTo>
                    <a:pt x="17964" y="12615"/>
                    <a:pt x="17934" y="11946"/>
                    <a:pt x="17812" y="10760"/>
                  </a:cubicBezTo>
                  <a:cubicBezTo>
                    <a:pt x="17751" y="10396"/>
                    <a:pt x="17721" y="10001"/>
                    <a:pt x="17691" y="9605"/>
                  </a:cubicBezTo>
                  <a:cubicBezTo>
                    <a:pt x="11277" y="7599"/>
                    <a:pt x="5168" y="4134"/>
                    <a:pt x="61" y="0"/>
                  </a:cubicBezTo>
                  <a:close/>
                </a:path>
              </a:pathLst>
            </a:custGeom>
            <a:solidFill>
              <a:srgbClr val="0095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61"/>
            <p:cNvSpPr/>
            <p:nvPr/>
          </p:nvSpPr>
          <p:spPr>
            <a:xfrm>
              <a:off x="6532724" y="1909868"/>
              <a:ext cx="1051810" cy="796931"/>
            </a:xfrm>
            <a:custGeom>
              <a:avLst/>
              <a:gdLst/>
              <a:ahLst/>
              <a:cxnLst/>
              <a:rect l="l" t="t" r="r" b="b"/>
              <a:pathLst>
                <a:path w="20943" h="15868" extrusionOk="0">
                  <a:moveTo>
                    <a:pt x="1003" y="1"/>
                  </a:moveTo>
                  <a:cubicBezTo>
                    <a:pt x="1003" y="1"/>
                    <a:pt x="790" y="974"/>
                    <a:pt x="547" y="2281"/>
                  </a:cubicBezTo>
                  <a:cubicBezTo>
                    <a:pt x="365" y="3223"/>
                    <a:pt x="182" y="4317"/>
                    <a:pt x="91" y="5320"/>
                  </a:cubicBezTo>
                  <a:cubicBezTo>
                    <a:pt x="30" y="5654"/>
                    <a:pt x="0" y="5958"/>
                    <a:pt x="0" y="6262"/>
                  </a:cubicBezTo>
                  <a:cubicBezTo>
                    <a:pt x="5107" y="10396"/>
                    <a:pt x="11216" y="13861"/>
                    <a:pt x="17630" y="15867"/>
                  </a:cubicBezTo>
                  <a:cubicBezTo>
                    <a:pt x="17508" y="14925"/>
                    <a:pt x="17417" y="13952"/>
                    <a:pt x="17356" y="13253"/>
                  </a:cubicBezTo>
                  <a:cubicBezTo>
                    <a:pt x="17204" y="11977"/>
                    <a:pt x="16961" y="10852"/>
                    <a:pt x="16961" y="10852"/>
                  </a:cubicBezTo>
                  <a:cubicBezTo>
                    <a:pt x="19332" y="10427"/>
                    <a:pt x="20943" y="8329"/>
                    <a:pt x="20943" y="8329"/>
                  </a:cubicBezTo>
                  <a:cubicBezTo>
                    <a:pt x="20791" y="8025"/>
                    <a:pt x="20608" y="7691"/>
                    <a:pt x="20426" y="7387"/>
                  </a:cubicBezTo>
                  <a:cubicBezTo>
                    <a:pt x="19940" y="6566"/>
                    <a:pt x="19393" y="5715"/>
                    <a:pt x="18785" y="4955"/>
                  </a:cubicBezTo>
                  <a:cubicBezTo>
                    <a:pt x="18359" y="4408"/>
                    <a:pt x="17934" y="3922"/>
                    <a:pt x="17508" y="3496"/>
                  </a:cubicBezTo>
                  <a:cubicBezTo>
                    <a:pt x="17174" y="3162"/>
                    <a:pt x="16839" y="2858"/>
                    <a:pt x="16505" y="2645"/>
                  </a:cubicBezTo>
                  <a:cubicBezTo>
                    <a:pt x="15259" y="1791"/>
                    <a:pt x="14149" y="1614"/>
                    <a:pt x="13443" y="1614"/>
                  </a:cubicBezTo>
                  <a:cubicBezTo>
                    <a:pt x="12943" y="1614"/>
                    <a:pt x="12645" y="1703"/>
                    <a:pt x="12645" y="1703"/>
                  </a:cubicBezTo>
                  <a:cubicBezTo>
                    <a:pt x="11806" y="2433"/>
                    <a:pt x="10840" y="2651"/>
                    <a:pt x="9984" y="2651"/>
                  </a:cubicBezTo>
                  <a:cubicBezTo>
                    <a:pt x="8699" y="2651"/>
                    <a:pt x="7660" y="2159"/>
                    <a:pt x="7660" y="2159"/>
                  </a:cubicBezTo>
                  <a:lnTo>
                    <a:pt x="5471" y="1855"/>
                  </a:lnTo>
                  <a:cubicBezTo>
                    <a:pt x="4955" y="1429"/>
                    <a:pt x="1003" y="1"/>
                    <a:pt x="1003" y="1"/>
                  </a:cubicBezTo>
                  <a:close/>
                </a:path>
              </a:pathLst>
            </a:custGeom>
            <a:solidFill>
              <a:srgbClr val="4FC1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61"/>
            <p:cNvSpPr/>
            <p:nvPr/>
          </p:nvSpPr>
          <p:spPr>
            <a:xfrm>
              <a:off x="6787655" y="2222806"/>
              <a:ext cx="482437" cy="461645"/>
            </a:xfrm>
            <a:custGeom>
              <a:avLst/>
              <a:gdLst/>
              <a:ahLst/>
              <a:cxnLst/>
              <a:rect l="l" t="t" r="r" b="b"/>
              <a:pathLst>
                <a:path w="9606" h="9192" extrusionOk="0">
                  <a:moveTo>
                    <a:pt x="4256" y="1"/>
                  </a:moveTo>
                  <a:cubicBezTo>
                    <a:pt x="3465" y="1"/>
                    <a:pt x="3070" y="3071"/>
                    <a:pt x="3070" y="3071"/>
                  </a:cubicBezTo>
                  <a:cubicBezTo>
                    <a:pt x="3070" y="3071"/>
                    <a:pt x="274" y="3588"/>
                    <a:pt x="152" y="4287"/>
                  </a:cubicBezTo>
                  <a:cubicBezTo>
                    <a:pt x="0" y="5016"/>
                    <a:pt x="2797" y="5898"/>
                    <a:pt x="2797" y="5898"/>
                  </a:cubicBezTo>
                  <a:cubicBezTo>
                    <a:pt x="2797" y="5898"/>
                    <a:pt x="1976" y="9059"/>
                    <a:pt x="2462" y="9180"/>
                  </a:cubicBezTo>
                  <a:cubicBezTo>
                    <a:pt x="2495" y="9188"/>
                    <a:pt x="2530" y="9191"/>
                    <a:pt x="2567" y="9191"/>
                  </a:cubicBezTo>
                  <a:cubicBezTo>
                    <a:pt x="3454" y="9191"/>
                    <a:pt x="5471" y="7174"/>
                    <a:pt x="5471" y="7174"/>
                  </a:cubicBezTo>
                  <a:cubicBezTo>
                    <a:pt x="5471" y="7174"/>
                    <a:pt x="7686" y="8362"/>
                    <a:pt x="8613" y="8362"/>
                  </a:cubicBezTo>
                  <a:cubicBezTo>
                    <a:pt x="8755" y="8362"/>
                    <a:pt x="8868" y="8333"/>
                    <a:pt x="8936" y="8269"/>
                  </a:cubicBezTo>
                  <a:cubicBezTo>
                    <a:pt x="9453" y="7813"/>
                    <a:pt x="7569" y="5107"/>
                    <a:pt x="7569" y="5107"/>
                  </a:cubicBezTo>
                  <a:cubicBezTo>
                    <a:pt x="7569" y="5107"/>
                    <a:pt x="9605" y="3709"/>
                    <a:pt x="9423" y="2980"/>
                  </a:cubicBezTo>
                  <a:cubicBezTo>
                    <a:pt x="9240" y="2281"/>
                    <a:pt x="6201" y="2220"/>
                    <a:pt x="6201" y="2220"/>
                  </a:cubicBezTo>
                  <a:cubicBezTo>
                    <a:pt x="6201" y="2220"/>
                    <a:pt x="5015" y="31"/>
                    <a:pt x="4256" y="1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61"/>
            <p:cNvSpPr/>
            <p:nvPr/>
          </p:nvSpPr>
          <p:spPr>
            <a:xfrm>
              <a:off x="6653309" y="3329565"/>
              <a:ext cx="355726" cy="322177"/>
            </a:xfrm>
            <a:custGeom>
              <a:avLst/>
              <a:gdLst/>
              <a:ahLst/>
              <a:cxnLst/>
              <a:rect l="l" t="t" r="r" b="b"/>
              <a:pathLst>
                <a:path w="7083" h="6415" extrusionOk="0">
                  <a:moveTo>
                    <a:pt x="6292" y="1"/>
                  </a:moveTo>
                  <a:lnTo>
                    <a:pt x="0" y="2159"/>
                  </a:lnTo>
                  <a:lnTo>
                    <a:pt x="2158" y="6414"/>
                  </a:lnTo>
                  <a:cubicBezTo>
                    <a:pt x="3557" y="4894"/>
                    <a:pt x="5228" y="3618"/>
                    <a:pt x="7083" y="2554"/>
                  </a:cubicBezTo>
                  <a:lnTo>
                    <a:pt x="6292" y="1"/>
                  </a:lnTo>
                  <a:close/>
                </a:path>
              </a:pathLst>
            </a:custGeom>
            <a:solidFill>
              <a:srgbClr val="B4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61"/>
            <p:cNvSpPr/>
            <p:nvPr/>
          </p:nvSpPr>
          <p:spPr>
            <a:xfrm>
              <a:off x="6763196" y="3457834"/>
              <a:ext cx="369487" cy="471740"/>
            </a:xfrm>
            <a:custGeom>
              <a:avLst/>
              <a:gdLst/>
              <a:ahLst/>
              <a:cxnLst/>
              <a:rect l="l" t="t" r="r" b="b"/>
              <a:pathLst>
                <a:path w="7357" h="9393" extrusionOk="0">
                  <a:moveTo>
                    <a:pt x="4895" y="0"/>
                  </a:moveTo>
                  <a:cubicBezTo>
                    <a:pt x="3040" y="1064"/>
                    <a:pt x="1369" y="2340"/>
                    <a:pt x="1" y="3860"/>
                  </a:cubicBezTo>
                  <a:lnTo>
                    <a:pt x="2797" y="9392"/>
                  </a:lnTo>
                  <a:lnTo>
                    <a:pt x="7357" y="7903"/>
                  </a:lnTo>
                  <a:lnTo>
                    <a:pt x="4895" y="0"/>
                  </a:lnTo>
                  <a:close/>
                </a:path>
              </a:pathLst>
            </a:custGeom>
            <a:solidFill>
              <a:srgbClr val="C4BA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61"/>
            <p:cNvSpPr/>
            <p:nvPr/>
          </p:nvSpPr>
          <p:spPr>
            <a:xfrm>
              <a:off x="6818492" y="3830085"/>
              <a:ext cx="326044" cy="392188"/>
            </a:xfrm>
            <a:custGeom>
              <a:avLst/>
              <a:gdLst/>
              <a:ahLst/>
              <a:cxnLst/>
              <a:rect l="l" t="t" r="r" b="b"/>
              <a:pathLst>
                <a:path w="6492" h="7809" extrusionOk="0">
                  <a:moveTo>
                    <a:pt x="6127" y="1"/>
                  </a:moveTo>
                  <a:cubicBezTo>
                    <a:pt x="6048" y="1"/>
                    <a:pt x="6492" y="1950"/>
                    <a:pt x="1757" y="2193"/>
                  </a:cubicBezTo>
                  <a:cubicBezTo>
                    <a:pt x="1757" y="2193"/>
                    <a:pt x="1" y="7808"/>
                    <a:pt x="2340" y="7808"/>
                  </a:cubicBezTo>
                  <a:cubicBezTo>
                    <a:pt x="2500" y="7808"/>
                    <a:pt x="2680" y="7782"/>
                    <a:pt x="2882" y="7725"/>
                  </a:cubicBezTo>
                  <a:cubicBezTo>
                    <a:pt x="6408" y="6692"/>
                    <a:pt x="6377" y="430"/>
                    <a:pt x="6377" y="430"/>
                  </a:cubicBezTo>
                  <a:cubicBezTo>
                    <a:pt x="6200" y="124"/>
                    <a:pt x="6147" y="1"/>
                    <a:pt x="6127" y="1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61"/>
            <p:cNvSpPr/>
            <p:nvPr/>
          </p:nvSpPr>
          <p:spPr>
            <a:xfrm>
              <a:off x="6867007" y="3844047"/>
              <a:ext cx="264170" cy="262613"/>
            </a:xfrm>
            <a:custGeom>
              <a:avLst/>
              <a:gdLst/>
              <a:ahLst/>
              <a:cxnLst/>
              <a:rect l="l" t="t" r="r" b="b"/>
              <a:pathLst>
                <a:path w="5260" h="5229" extrusionOk="0">
                  <a:moveTo>
                    <a:pt x="5198" y="0"/>
                  </a:moveTo>
                  <a:lnTo>
                    <a:pt x="5198" y="0"/>
                  </a:lnTo>
                  <a:cubicBezTo>
                    <a:pt x="3739" y="851"/>
                    <a:pt x="669" y="1550"/>
                    <a:pt x="669" y="1550"/>
                  </a:cubicBezTo>
                  <a:cubicBezTo>
                    <a:pt x="669" y="1550"/>
                    <a:pt x="1" y="3617"/>
                    <a:pt x="31" y="5228"/>
                  </a:cubicBezTo>
                  <a:cubicBezTo>
                    <a:pt x="1399" y="4316"/>
                    <a:pt x="2980" y="3921"/>
                    <a:pt x="4621" y="3860"/>
                  </a:cubicBezTo>
                  <a:cubicBezTo>
                    <a:pt x="5259" y="1976"/>
                    <a:pt x="5198" y="0"/>
                    <a:pt x="5198" y="0"/>
                  </a:cubicBezTo>
                  <a:close/>
                </a:path>
              </a:pathLst>
            </a:custGeom>
            <a:solidFill>
              <a:srgbClr val="EBE9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6844105" y="3806731"/>
              <a:ext cx="227056" cy="146298"/>
            </a:xfrm>
            <a:custGeom>
              <a:avLst/>
              <a:gdLst/>
              <a:ahLst/>
              <a:cxnLst/>
              <a:rect l="l" t="t" r="r" b="b"/>
              <a:pathLst>
                <a:path w="4521" h="2913" extrusionOk="0">
                  <a:moveTo>
                    <a:pt x="1370" y="368"/>
                  </a:moveTo>
                  <a:cubicBezTo>
                    <a:pt x="1707" y="368"/>
                    <a:pt x="2202" y="1382"/>
                    <a:pt x="2250" y="1503"/>
                  </a:cubicBezTo>
                  <a:cubicBezTo>
                    <a:pt x="2327" y="1718"/>
                    <a:pt x="2388" y="1933"/>
                    <a:pt x="2446" y="2148"/>
                  </a:cubicBezTo>
                  <a:lnTo>
                    <a:pt x="2446" y="2148"/>
                  </a:lnTo>
                  <a:cubicBezTo>
                    <a:pt x="2448" y="2162"/>
                    <a:pt x="2451" y="2175"/>
                    <a:pt x="2454" y="2188"/>
                  </a:cubicBezTo>
                  <a:lnTo>
                    <a:pt x="2454" y="2188"/>
                  </a:lnTo>
                  <a:cubicBezTo>
                    <a:pt x="2285" y="2054"/>
                    <a:pt x="2115" y="1915"/>
                    <a:pt x="1946" y="1777"/>
                  </a:cubicBezTo>
                  <a:cubicBezTo>
                    <a:pt x="1703" y="1533"/>
                    <a:pt x="1004" y="986"/>
                    <a:pt x="1156" y="591"/>
                  </a:cubicBezTo>
                  <a:cubicBezTo>
                    <a:pt x="1211" y="432"/>
                    <a:pt x="1286" y="368"/>
                    <a:pt x="1370" y="368"/>
                  </a:cubicBezTo>
                  <a:close/>
                  <a:moveTo>
                    <a:pt x="3160" y="456"/>
                  </a:moveTo>
                  <a:cubicBezTo>
                    <a:pt x="3303" y="456"/>
                    <a:pt x="3431" y="554"/>
                    <a:pt x="3466" y="713"/>
                  </a:cubicBezTo>
                  <a:cubicBezTo>
                    <a:pt x="3567" y="1266"/>
                    <a:pt x="3250" y="1862"/>
                    <a:pt x="2914" y="2378"/>
                  </a:cubicBezTo>
                  <a:lnTo>
                    <a:pt x="2914" y="2378"/>
                  </a:lnTo>
                  <a:cubicBezTo>
                    <a:pt x="2831" y="2035"/>
                    <a:pt x="2743" y="1678"/>
                    <a:pt x="2767" y="1321"/>
                  </a:cubicBezTo>
                  <a:cubicBezTo>
                    <a:pt x="2767" y="1108"/>
                    <a:pt x="2736" y="834"/>
                    <a:pt x="2858" y="622"/>
                  </a:cubicBezTo>
                  <a:cubicBezTo>
                    <a:pt x="2947" y="507"/>
                    <a:pt x="3058" y="456"/>
                    <a:pt x="3160" y="456"/>
                  </a:cubicBezTo>
                  <a:close/>
                  <a:moveTo>
                    <a:pt x="1479" y="0"/>
                  </a:moveTo>
                  <a:cubicBezTo>
                    <a:pt x="1322" y="0"/>
                    <a:pt x="1154" y="68"/>
                    <a:pt x="973" y="226"/>
                  </a:cubicBezTo>
                  <a:cubicBezTo>
                    <a:pt x="1" y="1047"/>
                    <a:pt x="2068" y="2445"/>
                    <a:pt x="2615" y="2871"/>
                  </a:cubicBezTo>
                  <a:cubicBezTo>
                    <a:pt x="2655" y="2900"/>
                    <a:pt x="2702" y="2912"/>
                    <a:pt x="2748" y="2912"/>
                  </a:cubicBezTo>
                  <a:cubicBezTo>
                    <a:pt x="2920" y="2912"/>
                    <a:pt x="3096" y="2741"/>
                    <a:pt x="3005" y="2616"/>
                  </a:cubicBezTo>
                  <a:lnTo>
                    <a:pt x="3005" y="2616"/>
                  </a:lnTo>
                  <a:cubicBezTo>
                    <a:pt x="3607" y="1911"/>
                    <a:pt x="4520" y="438"/>
                    <a:pt x="3344" y="74"/>
                  </a:cubicBezTo>
                  <a:cubicBezTo>
                    <a:pt x="3297" y="60"/>
                    <a:pt x="3250" y="53"/>
                    <a:pt x="3203" y="53"/>
                  </a:cubicBezTo>
                  <a:cubicBezTo>
                    <a:pt x="2865" y="53"/>
                    <a:pt x="2573" y="411"/>
                    <a:pt x="2493" y="652"/>
                  </a:cubicBezTo>
                  <a:cubicBezTo>
                    <a:pt x="2463" y="744"/>
                    <a:pt x="2438" y="836"/>
                    <a:pt x="2419" y="928"/>
                  </a:cubicBezTo>
                  <a:lnTo>
                    <a:pt x="2419" y="928"/>
                  </a:lnTo>
                  <a:cubicBezTo>
                    <a:pt x="2180" y="419"/>
                    <a:pt x="1866" y="0"/>
                    <a:pt x="1479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61"/>
            <p:cNvSpPr/>
            <p:nvPr/>
          </p:nvSpPr>
          <p:spPr>
            <a:xfrm>
              <a:off x="6868564" y="4037906"/>
              <a:ext cx="230521" cy="165734"/>
            </a:xfrm>
            <a:custGeom>
              <a:avLst/>
              <a:gdLst/>
              <a:ahLst/>
              <a:cxnLst/>
              <a:rect l="l" t="t" r="r" b="b"/>
              <a:pathLst>
                <a:path w="4590" h="3300" extrusionOk="0">
                  <a:moveTo>
                    <a:pt x="4590" y="0"/>
                  </a:moveTo>
                  <a:lnTo>
                    <a:pt x="4590" y="0"/>
                  </a:lnTo>
                  <a:cubicBezTo>
                    <a:pt x="2949" y="61"/>
                    <a:pt x="1368" y="456"/>
                    <a:pt x="0" y="1399"/>
                  </a:cubicBezTo>
                  <a:cubicBezTo>
                    <a:pt x="26" y="2438"/>
                    <a:pt x="319" y="3300"/>
                    <a:pt x="1239" y="3300"/>
                  </a:cubicBezTo>
                  <a:cubicBezTo>
                    <a:pt x="1395" y="3300"/>
                    <a:pt x="1569" y="3275"/>
                    <a:pt x="1763" y="3222"/>
                  </a:cubicBezTo>
                  <a:cubicBezTo>
                    <a:pt x="3283" y="2766"/>
                    <a:pt x="4134" y="1429"/>
                    <a:pt x="4590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61"/>
            <p:cNvSpPr/>
            <p:nvPr/>
          </p:nvSpPr>
          <p:spPr>
            <a:xfrm>
              <a:off x="6901058" y="3926412"/>
              <a:ext cx="191950" cy="64536"/>
            </a:xfrm>
            <a:custGeom>
              <a:avLst/>
              <a:gdLst/>
              <a:ahLst/>
              <a:cxnLst/>
              <a:rect l="l" t="t" r="r" b="b"/>
              <a:pathLst>
                <a:path w="3822" h="1285" extrusionOk="0">
                  <a:moveTo>
                    <a:pt x="3647" y="0"/>
                  </a:moveTo>
                  <a:cubicBezTo>
                    <a:pt x="2372" y="0"/>
                    <a:pt x="1183" y="682"/>
                    <a:pt x="52" y="1217"/>
                  </a:cubicBezTo>
                  <a:cubicBezTo>
                    <a:pt x="0" y="1217"/>
                    <a:pt x="15" y="1284"/>
                    <a:pt x="59" y="1284"/>
                  </a:cubicBezTo>
                  <a:cubicBezTo>
                    <a:pt x="66" y="1284"/>
                    <a:pt x="74" y="1282"/>
                    <a:pt x="83" y="1278"/>
                  </a:cubicBezTo>
                  <a:cubicBezTo>
                    <a:pt x="1298" y="792"/>
                    <a:pt x="2393" y="214"/>
                    <a:pt x="3730" y="123"/>
                  </a:cubicBezTo>
                  <a:cubicBezTo>
                    <a:pt x="3791" y="123"/>
                    <a:pt x="3821" y="1"/>
                    <a:pt x="3730" y="1"/>
                  </a:cubicBezTo>
                  <a:cubicBezTo>
                    <a:pt x="3703" y="1"/>
                    <a:pt x="3675" y="0"/>
                    <a:pt x="3647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61"/>
            <p:cNvSpPr/>
            <p:nvPr/>
          </p:nvSpPr>
          <p:spPr>
            <a:xfrm>
              <a:off x="6896437" y="3973621"/>
              <a:ext cx="192001" cy="64636"/>
            </a:xfrm>
            <a:custGeom>
              <a:avLst/>
              <a:gdLst/>
              <a:ahLst/>
              <a:cxnLst/>
              <a:rect l="l" t="t" r="r" b="b"/>
              <a:pathLst>
                <a:path w="3823" h="1287" extrusionOk="0">
                  <a:moveTo>
                    <a:pt x="3571" y="0"/>
                  </a:moveTo>
                  <a:cubicBezTo>
                    <a:pt x="2324" y="0"/>
                    <a:pt x="1161" y="664"/>
                    <a:pt x="53" y="1189"/>
                  </a:cubicBezTo>
                  <a:cubicBezTo>
                    <a:pt x="1" y="1215"/>
                    <a:pt x="16" y="1286"/>
                    <a:pt x="60" y="1286"/>
                  </a:cubicBezTo>
                  <a:cubicBezTo>
                    <a:pt x="67" y="1286"/>
                    <a:pt x="75" y="1285"/>
                    <a:pt x="83" y="1280"/>
                  </a:cubicBezTo>
                  <a:cubicBezTo>
                    <a:pt x="1299" y="764"/>
                    <a:pt x="2394" y="186"/>
                    <a:pt x="3731" y="125"/>
                  </a:cubicBezTo>
                  <a:cubicBezTo>
                    <a:pt x="3792" y="125"/>
                    <a:pt x="3822" y="4"/>
                    <a:pt x="3731" y="4"/>
                  </a:cubicBezTo>
                  <a:cubicBezTo>
                    <a:pt x="3677" y="1"/>
                    <a:pt x="3624" y="0"/>
                    <a:pt x="3571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6961677" y="3430312"/>
              <a:ext cx="332825" cy="238205"/>
            </a:xfrm>
            <a:custGeom>
              <a:avLst/>
              <a:gdLst/>
              <a:ahLst/>
              <a:cxnLst/>
              <a:rect l="l" t="t" r="r" b="b"/>
              <a:pathLst>
                <a:path w="6627" h="4743" extrusionOk="0">
                  <a:moveTo>
                    <a:pt x="0" y="1"/>
                  </a:moveTo>
                  <a:lnTo>
                    <a:pt x="669" y="4743"/>
                  </a:lnTo>
                  <a:cubicBezTo>
                    <a:pt x="2462" y="3770"/>
                    <a:pt x="4468" y="3071"/>
                    <a:pt x="6566" y="2676"/>
                  </a:cubicBezTo>
                  <a:lnTo>
                    <a:pt x="6627" y="1"/>
                  </a:lnTo>
                  <a:close/>
                </a:path>
              </a:pathLst>
            </a:custGeom>
            <a:solidFill>
              <a:srgbClr val="B4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61"/>
            <p:cNvSpPr/>
            <p:nvPr/>
          </p:nvSpPr>
          <p:spPr>
            <a:xfrm>
              <a:off x="6995225" y="3564657"/>
              <a:ext cx="296212" cy="415290"/>
            </a:xfrm>
            <a:custGeom>
              <a:avLst/>
              <a:gdLst/>
              <a:ahLst/>
              <a:cxnLst/>
              <a:rect l="l" t="t" r="r" b="b"/>
              <a:pathLst>
                <a:path w="5898" h="8269" extrusionOk="0">
                  <a:moveTo>
                    <a:pt x="5898" y="1"/>
                  </a:moveTo>
                  <a:cubicBezTo>
                    <a:pt x="3800" y="426"/>
                    <a:pt x="1794" y="1095"/>
                    <a:pt x="1" y="2098"/>
                  </a:cubicBezTo>
                  <a:lnTo>
                    <a:pt x="882" y="8208"/>
                  </a:lnTo>
                  <a:lnTo>
                    <a:pt x="5655" y="8268"/>
                  </a:lnTo>
                  <a:lnTo>
                    <a:pt x="5898" y="1"/>
                  </a:lnTo>
                  <a:close/>
                </a:path>
              </a:pathLst>
            </a:custGeom>
            <a:solidFill>
              <a:srgbClr val="C4BA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61"/>
            <p:cNvSpPr/>
            <p:nvPr/>
          </p:nvSpPr>
          <p:spPr>
            <a:xfrm>
              <a:off x="6839535" y="3955139"/>
              <a:ext cx="447332" cy="313589"/>
            </a:xfrm>
            <a:custGeom>
              <a:avLst/>
              <a:gdLst/>
              <a:ahLst/>
              <a:cxnLst/>
              <a:rect l="l" t="t" r="r" b="b"/>
              <a:pathLst>
                <a:path w="8907" h="6244" extrusionOk="0">
                  <a:moveTo>
                    <a:pt x="8798" y="1"/>
                  </a:moveTo>
                  <a:cubicBezTo>
                    <a:pt x="8735" y="1"/>
                    <a:pt x="8589" y="1093"/>
                    <a:pt x="6613" y="1093"/>
                  </a:cubicBezTo>
                  <a:cubicBezTo>
                    <a:pt x="5952" y="1093"/>
                    <a:pt x="5087" y="971"/>
                    <a:pt x="3952" y="645"/>
                  </a:cubicBezTo>
                  <a:cubicBezTo>
                    <a:pt x="3952" y="645"/>
                    <a:pt x="1" y="6086"/>
                    <a:pt x="3253" y="6238"/>
                  </a:cubicBezTo>
                  <a:cubicBezTo>
                    <a:pt x="3317" y="6242"/>
                    <a:pt x="3380" y="6244"/>
                    <a:pt x="3443" y="6244"/>
                  </a:cubicBezTo>
                  <a:cubicBezTo>
                    <a:pt x="6970" y="6244"/>
                    <a:pt x="8907" y="493"/>
                    <a:pt x="8907" y="493"/>
                  </a:cubicBezTo>
                  <a:cubicBezTo>
                    <a:pt x="8831" y="134"/>
                    <a:pt x="8819" y="1"/>
                    <a:pt x="8798" y="1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61"/>
            <p:cNvSpPr/>
            <p:nvPr/>
          </p:nvSpPr>
          <p:spPr>
            <a:xfrm>
              <a:off x="6949472" y="3967695"/>
              <a:ext cx="329761" cy="175578"/>
            </a:xfrm>
            <a:custGeom>
              <a:avLst/>
              <a:gdLst/>
              <a:ahLst/>
              <a:cxnLst/>
              <a:rect l="l" t="t" r="r" b="b"/>
              <a:pathLst>
                <a:path w="6566" h="3496" extrusionOk="0">
                  <a:moveTo>
                    <a:pt x="1763" y="0"/>
                  </a:moveTo>
                  <a:cubicBezTo>
                    <a:pt x="1763" y="0"/>
                    <a:pt x="486" y="1763"/>
                    <a:pt x="0" y="3313"/>
                  </a:cubicBezTo>
                  <a:cubicBezTo>
                    <a:pt x="661" y="3135"/>
                    <a:pt x="1332" y="3053"/>
                    <a:pt x="2003" y="3053"/>
                  </a:cubicBezTo>
                  <a:cubicBezTo>
                    <a:pt x="2937" y="3053"/>
                    <a:pt x="3870" y="3213"/>
                    <a:pt x="4772" y="3496"/>
                  </a:cubicBezTo>
                  <a:cubicBezTo>
                    <a:pt x="5958" y="1885"/>
                    <a:pt x="6566" y="0"/>
                    <a:pt x="6566" y="0"/>
                  </a:cubicBezTo>
                  <a:lnTo>
                    <a:pt x="6566" y="0"/>
                  </a:lnTo>
                  <a:cubicBezTo>
                    <a:pt x="6018" y="122"/>
                    <a:pt x="5302" y="162"/>
                    <a:pt x="4591" y="162"/>
                  </a:cubicBezTo>
                  <a:cubicBezTo>
                    <a:pt x="3168" y="162"/>
                    <a:pt x="1763" y="0"/>
                    <a:pt x="1763" y="0"/>
                  </a:cubicBezTo>
                  <a:close/>
                </a:path>
              </a:pathLst>
            </a:custGeom>
            <a:solidFill>
              <a:srgbClr val="EBE9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61"/>
            <p:cNvSpPr/>
            <p:nvPr/>
          </p:nvSpPr>
          <p:spPr>
            <a:xfrm>
              <a:off x="7005923" y="3864437"/>
              <a:ext cx="224896" cy="161465"/>
            </a:xfrm>
            <a:custGeom>
              <a:avLst/>
              <a:gdLst/>
              <a:ahLst/>
              <a:cxnLst/>
              <a:rect l="l" t="t" r="r" b="b"/>
              <a:pathLst>
                <a:path w="4478" h="3215" extrusionOk="0">
                  <a:moveTo>
                    <a:pt x="1455" y="323"/>
                  </a:moveTo>
                  <a:cubicBezTo>
                    <a:pt x="1827" y="323"/>
                    <a:pt x="1976" y="1564"/>
                    <a:pt x="1976" y="1691"/>
                  </a:cubicBezTo>
                  <a:cubicBezTo>
                    <a:pt x="1976" y="1934"/>
                    <a:pt x="1968" y="2169"/>
                    <a:pt x="1955" y="2399"/>
                  </a:cubicBezTo>
                  <a:lnTo>
                    <a:pt x="1955" y="2399"/>
                  </a:lnTo>
                  <a:cubicBezTo>
                    <a:pt x="1836" y="2214"/>
                    <a:pt x="1720" y="2028"/>
                    <a:pt x="1612" y="1843"/>
                  </a:cubicBezTo>
                  <a:cubicBezTo>
                    <a:pt x="1460" y="1539"/>
                    <a:pt x="973" y="810"/>
                    <a:pt x="1217" y="476"/>
                  </a:cubicBezTo>
                  <a:cubicBezTo>
                    <a:pt x="1304" y="368"/>
                    <a:pt x="1384" y="323"/>
                    <a:pt x="1455" y="323"/>
                  </a:cubicBezTo>
                  <a:close/>
                  <a:moveTo>
                    <a:pt x="3072" y="991"/>
                  </a:moveTo>
                  <a:cubicBezTo>
                    <a:pt x="3254" y="991"/>
                    <a:pt x="3396" y="1144"/>
                    <a:pt x="3375" y="1357"/>
                  </a:cubicBezTo>
                  <a:cubicBezTo>
                    <a:pt x="3299" y="1910"/>
                    <a:pt x="2809" y="2359"/>
                    <a:pt x="2332" y="2738"/>
                  </a:cubicBezTo>
                  <a:lnTo>
                    <a:pt x="2332" y="2738"/>
                  </a:lnTo>
                  <a:cubicBezTo>
                    <a:pt x="2338" y="2653"/>
                    <a:pt x="2344" y="2557"/>
                    <a:pt x="2349" y="2453"/>
                  </a:cubicBezTo>
                  <a:lnTo>
                    <a:pt x="2349" y="2453"/>
                  </a:lnTo>
                  <a:cubicBezTo>
                    <a:pt x="2374" y="2193"/>
                    <a:pt x="2418" y="1937"/>
                    <a:pt x="2524" y="1691"/>
                  </a:cubicBezTo>
                  <a:cubicBezTo>
                    <a:pt x="2584" y="1509"/>
                    <a:pt x="2645" y="1205"/>
                    <a:pt x="2828" y="1083"/>
                  </a:cubicBezTo>
                  <a:cubicBezTo>
                    <a:pt x="2910" y="1020"/>
                    <a:pt x="2995" y="991"/>
                    <a:pt x="3072" y="991"/>
                  </a:cubicBezTo>
                  <a:close/>
                  <a:moveTo>
                    <a:pt x="1546" y="0"/>
                  </a:moveTo>
                  <a:cubicBezTo>
                    <a:pt x="1440" y="0"/>
                    <a:pt x="1321" y="26"/>
                    <a:pt x="1186" y="80"/>
                  </a:cubicBezTo>
                  <a:cubicBezTo>
                    <a:pt x="1" y="536"/>
                    <a:pt x="1490" y="2542"/>
                    <a:pt x="1885" y="3120"/>
                  </a:cubicBezTo>
                  <a:cubicBezTo>
                    <a:pt x="1933" y="3187"/>
                    <a:pt x="2008" y="3215"/>
                    <a:pt x="2084" y="3215"/>
                  </a:cubicBezTo>
                  <a:cubicBezTo>
                    <a:pt x="2227" y="3215"/>
                    <a:pt x="2372" y="3115"/>
                    <a:pt x="2338" y="2993"/>
                  </a:cubicBezTo>
                  <a:lnTo>
                    <a:pt x="2338" y="2993"/>
                  </a:lnTo>
                  <a:cubicBezTo>
                    <a:pt x="3124" y="2540"/>
                    <a:pt x="4478" y="1419"/>
                    <a:pt x="3466" y="688"/>
                  </a:cubicBezTo>
                  <a:cubicBezTo>
                    <a:pt x="3384" y="631"/>
                    <a:pt x="3286" y="607"/>
                    <a:pt x="3184" y="607"/>
                  </a:cubicBezTo>
                  <a:cubicBezTo>
                    <a:pt x="2907" y="607"/>
                    <a:pt x="2596" y="784"/>
                    <a:pt x="2463" y="962"/>
                  </a:cubicBezTo>
                  <a:cubicBezTo>
                    <a:pt x="2412" y="1034"/>
                    <a:pt x="2366" y="1108"/>
                    <a:pt x="2325" y="1184"/>
                  </a:cubicBezTo>
                  <a:lnTo>
                    <a:pt x="2325" y="1184"/>
                  </a:lnTo>
                  <a:cubicBezTo>
                    <a:pt x="2249" y="549"/>
                    <a:pt x="2042" y="0"/>
                    <a:pt x="1546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6929584" y="4121025"/>
              <a:ext cx="259600" cy="129222"/>
            </a:xfrm>
            <a:custGeom>
              <a:avLst/>
              <a:gdLst/>
              <a:ahLst/>
              <a:cxnLst/>
              <a:rect l="l" t="t" r="r" b="b"/>
              <a:pathLst>
                <a:path w="5169" h="2573" extrusionOk="0">
                  <a:moveTo>
                    <a:pt x="2399" y="0"/>
                  </a:moveTo>
                  <a:cubicBezTo>
                    <a:pt x="1728" y="0"/>
                    <a:pt x="1057" y="82"/>
                    <a:pt x="396" y="260"/>
                  </a:cubicBezTo>
                  <a:cubicBezTo>
                    <a:pt x="1" y="1446"/>
                    <a:pt x="62" y="2479"/>
                    <a:pt x="1460" y="2570"/>
                  </a:cubicBezTo>
                  <a:cubicBezTo>
                    <a:pt x="1506" y="2572"/>
                    <a:pt x="1551" y="2573"/>
                    <a:pt x="1596" y="2573"/>
                  </a:cubicBezTo>
                  <a:cubicBezTo>
                    <a:pt x="3112" y="2573"/>
                    <a:pt x="4312" y="1594"/>
                    <a:pt x="5168" y="443"/>
                  </a:cubicBezTo>
                  <a:cubicBezTo>
                    <a:pt x="4266" y="160"/>
                    <a:pt x="3333" y="0"/>
                    <a:pt x="2399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7016670" y="4020680"/>
              <a:ext cx="202547" cy="19034"/>
            </a:xfrm>
            <a:custGeom>
              <a:avLst/>
              <a:gdLst/>
              <a:ahLst/>
              <a:cxnLst/>
              <a:rect l="l" t="t" r="r" b="b"/>
              <a:pathLst>
                <a:path w="4033" h="379" extrusionOk="0">
                  <a:moveTo>
                    <a:pt x="2380" y="1"/>
                  </a:moveTo>
                  <a:cubicBezTo>
                    <a:pt x="1606" y="1"/>
                    <a:pt x="812" y="132"/>
                    <a:pt x="60" y="222"/>
                  </a:cubicBezTo>
                  <a:cubicBezTo>
                    <a:pt x="8" y="222"/>
                    <a:pt x="1" y="289"/>
                    <a:pt x="57" y="289"/>
                  </a:cubicBezTo>
                  <a:cubicBezTo>
                    <a:pt x="67" y="289"/>
                    <a:pt x="78" y="287"/>
                    <a:pt x="91" y="283"/>
                  </a:cubicBezTo>
                  <a:cubicBezTo>
                    <a:pt x="828" y="248"/>
                    <a:pt x="1537" y="166"/>
                    <a:pt x="2244" y="166"/>
                  </a:cubicBezTo>
                  <a:cubicBezTo>
                    <a:pt x="2789" y="166"/>
                    <a:pt x="3334" y="215"/>
                    <a:pt x="3890" y="374"/>
                  </a:cubicBezTo>
                  <a:cubicBezTo>
                    <a:pt x="3900" y="377"/>
                    <a:pt x="3910" y="379"/>
                    <a:pt x="3919" y="379"/>
                  </a:cubicBezTo>
                  <a:cubicBezTo>
                    <a:pt x="3993" y="379"/>
                    <a:pt x="4032" y="279"/>
                    <a:pt x="3951" y="252"/>
                  </a:cubicBezTo>
                  <a:cubicBezTo>
                    <a:pt x="3451" y="65"/>
                    <a:pt x="2921" y="1"/>
                    <a:pt x="2380" y="1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6998289" y="4064374"/>
              <a:ext cx="200940" cy="18130"/>
            </a:xfrm>
            <a:custGeom>
              <a:avLst/>
              <a:gdLst/>
              <a:ahLst/>
              <a:cxnLst/>
              <a:rect l="l" t="t" r="r" b="b"/>
              <a:pathLst>
                <a:path w="4001" h="361" extrusionOk="0">
                  <a:moveTo>
                    <a:pt x="2284" y="0"/>
                  </a:moveTo>
                  <a:cubicBezTo>
                    <a:pt x="1543" y="0"/>
                    <a:pt x="788" y="116"/>
                    <a:pt x="62" y="203"/>
                  </a:cubicBezTo>
                  <a:cubicBezTo>
                    <a:pt x="1" y="203"/>
                    <a:pt x="1" y="294"/>
                    <a:pt x="62" y="294"/>
                  </a:cubicBezTo>
                  <a:cubicBezTo>
                    <a:pt x="800" y="242"/>
                    <a:pt x="1510" y="162"/>
                    <a:pt x="2224" y="162"/>
                  </a:cubicBezTo>
                  <a:cubicBezTo>
                    <a:pt x="2772" y="162"/>
                    <a:pt x="3323" y="209"/>
                    <a:pt x="3891" y="355"/>
                  </a:cubicBezTo>
                  <a:cubicBezTo>
                    <a:pt x="3900" y="359"/>
                    <a:pt x="3908" y="361"/>
                    <a:pt x="3916" y="361"/>
                  </a:cubicBezTo>
                  <a:cubicBezTo>
                    <a:pt x="3966" y="361"/>
                    <a:pt x="4000" y="290"/>
                    <a:pt x="3922" y="264"/>
                  </a:cubicBezTo>
                  <a:cubicBezTo>
                    <a:pt x="3398" y="67"/>
                    <a:pt x="2845" y="0"/>
                    <a:pt x="2284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7627228" y="2717450"/>
              <a:ext cx="270247" cy="548078"/>
            </a:xfrm>
            <a:custGeom>
              <a:avLst/>
              <a:gdLst/>
              <a:ahLst/>
              <a:cxnLst/>
              <a:rect l="l" t="t" r="r" b="b"/>
              <a:pathLst>
                <a:path w="5381" h="10913" extrusionOk="0">
                  <a:moveTo>
                    <a:pt x="5381" y="0"/>
                  </a:moveTo>
                  <a:lnTo>
                    <a:pt x="426" y="7751"/>
                  </a:lnTo>
                  <a:lnTo>
                    <a:pt x="1" y="10912"/>
                  </a:lnTo>
                  <a:lnTo>
                    <a:pt x="5381" y="2797"/>
                  </a:lnTo>
                  <a:lnTo>
                    <a:pt x="5381" y="0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61"/>
            <p:cNvSpPr/>
            <p:nvPr/>
          </p:nvSpPr>
          <p:spPr>
            <a:xfrm>
              <a:off x="6514393" y="3186078"/>
              <a:ext cx="148106" cy="992296"/>
            </a:xfrm>
            <a:custGeom>
              <a:avLst/>
              <a:gdLst/>
              <a:ahLst/>
              <a:cxnLst/>
              <a:rect l="l" t="t" r="r" b="b"/>
              <a:pathLst>
                <a:path w="2949" h="19758" extrusionOk="0">
                  <a:moveTo>
                    <a:pt x="0" y="1"/>
                  </a:moveTo>
                  <a:lnTo>
                    <a:pt x="1064" y="19758"/>
                  </a:lnTo>
                  <a:lnTo>
                    <a:pt x="2949" y="19758"/>
                  </a:lnTo>
                  <a:lnTo>
                    <a:pt x="2371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61"/>
            <p:cNvSpPr/>
            <p:nvPr/>
          </p:nvSpPr>
          <p:spPr>
            <a:xfrm>
              <a:off x="6633471" y="3186078"/>
              <a:ext cx="96226" cy="992296"/>
            </a:xfrm>
            <a:custGeom>
              <a:avLst/>
              <a:gdLst/>
              <a:ahLst/>
              <a:cxnLst/>
              <a:rect l="l" t="t" r="r" b="b"/>
              <a:pathLst>
                <a:path w="1916" h="19758" extrusionOk="0">
                  <a:moveTo>
                    <a:pt x="0" y="1"/>
                  </a:moveTo>
                  <a:lnTo>
                    <a:pt x="578" y="19758"/>
                  </a:lnTo>
                  <a:lnTo>
                    <a:pt x="1915" y="18694"/>
                  </a:lnTo>
                  <a:lnTo>
                    <a:pt x="1246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61"/>
            <p:cNvSpPr/>
            <p:nvPr/>
          </p:nvSpPr>
          <p:spPr>
            <a:xfrm>
              <a:off x="7663891" y="3172368"/>
              <a:ext cx="122141" cy="1006007"/>
            </a:xfrm>
            <a:custGeom>
              <a:avLst/>
              <a:gdLst/>
              <a:ahLst/>
              <a:cxnLst/>
              <a:rect l="l" t="t" r="r" b="b"/>
              <a:pathLst>
                <a:path w="2432" h="20031" extrusionOk="0">
                  <a:moveTo>
                    <a:pt x="0" y="0"/>
                  </a:moveTo>
                  <a:lnTo>
                    <a:pt x="547" y="20031"/>
                  </a:lnTo>
                  <a:lnTo>
                    <a:pt x="2432" y="20031"/>
                  </a:lnTo>
                  <a:lnTo>
                    <a:pt x="1885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61"/>
            <p:cNvSpPr/>
            <p:nvPr/>
          </p:nvSpPr>
          <p:spPr>
            <a:xfrm>
              <a:off x="7758511" y="3085332"/>
              <a:ext cx="96226" cy="1093042"/>
            </a:xfrm>
            <a:custGeom>
              <a:avLst/>
              <a:gdLst/>
              <a:ahLst/>
              <a:cxnLst/>
              <a:rect l="l" t="t" r="r" b="b"/>
              <a:pathLst>
                <a:path w="1916" h="21764" extrusionOk="0">
                  <a:moveTo>
                    <a:pt x="1338" y="0"/>
                  </a:moveTo>
                  <a:lnTo>
                    <a:pt x="1" y="2007"/>
                  </a:lnTo>
                  <a:lnTo>
                    <a:pt x="548" y="21764"/>
                  </a:lnTo>
                  <a:lnTo>
                    <a:pt x="1916" y="20700"/>
                  </a:lnTo>
                  <a:lnTo>
                    <a:pt x="1338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61"/>
            <p:cNvSpPr/>
            <p:nvPr/>
          </p:nvSpPr>
          <p:spPr>
            <a:xfrm>
              <a:off x="7750877" y="3163327"/>
              <a:ext cx="311480" cy="140372"/>
            </a:xfrm>
            <a:custGeom>
              <a:avLst/>
              <a:gdLst/>
              <a:ahLst/>
              <a:cxnLst/>
              <a:rect l="l" t="t" r="r" b="b"/>
              <a:pathLst>
                <a:path w="6202" h="2795" extrusionOk="0">
                  <a:moveTo>
                    <a:pt x="3766" y="0"/>
                  </a:moveTo>
                  <a:cubicBezTo>
                    <a:pt x="3505" y="0"/>
                    <a:pt x="3223" y="36"/>
                    <a:pt x="2919" y="119"/>
                  </a:cubicBezTo>
                  <a:cubicBezTo>
                    <a:pt x="730" y="758"/>
                    <a:pt x="1" y="2794"/>
                    <a:pt x="1" y="2794"/>
                  </a:cubicBezTo>
                  <a:lnTo>
                    <a:pt x="1095" y="2399"/>
                  </a:lnTo>
                  <a:cubicBezTo>
                    <a:pt x="1095" y="2399"/>
                    <a:pt x="1490" y="1396"/>
                    <a:pt x="3253" y="1001"/>
                  </a:cubicBezTo>
                  <a:cubicBezTo>
                    <a:pt x="3521" y="944"/>
                    <a:pt x="3763" y="921"/>
                    <a:pt x="3981" y="921"/>
                  </a:cubicBezTo>
                  <a:cubicBezTo>
                    <a:pt x="5050" y="921"/>
                    <a:pt x="5533" y="1487"/>
                    <a:pt x="5533" y="1487"/>
                  </a:cubicBezTo>
                  <a:lnTo>
                    <a:pt x="6202" y="1426"/>
                  </a:lnTo>
                  <a:cubicBezTo>
                    <a:pt x="6202" y="1426"/>
                    <a:pt x="5409" y="0"/>
                    <a:pt x="3766" y="0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61"/>
            <p:cNvSpPr/>
            <p:nvPr/>
          </p:nvSpPr>
          <p:spPr>
            <a:xfrm>
              <a:off x="7552447" y="3228918"/>
              <a:ext cx="702261" cy="1086463"/>
            </a:xfrm>
            <a:custGeom>
              <a:avLst/>
              <a:gdLst/>
              <a:ahLst/>
              <a:cxnLst/>
              <a:rect l="l" t="t" r="r" b="b"/>
              <a:pathLst>
                <a:path w="13983" h="21633" extrusionOk="0">
                  <a:moveTo>
                    <a:pt x="8538" y="0"/>
                  </a:moveTo>
                  <a:cubicBezTo>
                    <a:pt x="7778" y="0"/>
                    <a:pt x="6843" y="95"/>
                    <a:pt x="5684" y="303"/>
                  </a:cubicBezTo>
                  <a:cubicBezTo>
                    <a:pt x="5684" y="303"/>
                    <a:pt x="0" y="1275"/>
                    <a:pt x="274" y="5136"/>
                  </a:cubicBezTo>
                  <a:cubicBezTo>
                    <a:pt x="548" y="9026"/>
                    <a:pt x="152" y="17902"/>
                    <a:pt x="1946" y="21032"/>
                  </a:cubicBezTo>
                  <a:cubicBezTo>
                    <a:pt x="2196" y="21462"/>
                    <a:pt x="3041" y="21633"/>
                    <a:pt x="4151" y="21633"/>
                  </a:cubicBezTo>
                  <a:cubicBezTo>
                    <a:pt x="6415" y="21633"/>
                    <a:pt x="9777" y="20925"/>
                    <a:pt x="11429" y="20273"/>
                  </a:cubicBezTo>
                  <a:cubicBezTo>
                    <a:pt x="13891" y="19300"/>
                    <a:pt x="13982" y="16716"/>
                    <a:pt x="13739" y="14102"/>
                  </a:cubicBezTo>
                  <a:cubicBezTo>
                    <a:pt x="13496" y="11458"/>
                    <a:pt x="12827" y="5257"/>
                    <a:pt x="12037" y="2461"/>
                  </a:cubicBezTo>
                  <a:cubicBezTo>
                    <a:pt x="11662" y="1077"/>
                    <a:pt x="11105" y="0"/>
                    <a:pt x="8538" y="0"/>
                  </a:cubicBez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61"/>
            <p:cNvSpPr/>
            <p:nvPr/>
          </p:nvSpPr>
          <p:spPr>
            <a:xfrm>
              <a:off x="7618088" y="3232836"/>
              <a:ext cx="703768" cy="1085610"/>
            </a:xfrm>
            <a:custGeom>
              <a:avLst/>
              <a:gdLst/>
              <a:ahLst/>
              <a:cxnLst/>
              <a:rect l="l" t="t" r="r" b="b"/>
              <a:pathLst>
                <a:path w="14013" h="21616" extrusionOk="0">
                  <a:moveTo>
                    <a:pt x="8589" y="1"/>
                  </a:moveTo>
                  <a:cubicBezTo>
                    <a:pt x="7827" y="1"/>
                    <a:pt x="6886" y="98"/>
                    <a:pt x="5715" y="316"/>
                  </a:cubicBezTo>
                  <a:cubicBezTo>
                    <a:pt x="5715" y="316"/>
                    <a:pt x="0" y="1258"/>
                    <a:pt x="274" y="5149"/>
                  </a:cubicBezTo>
                  <a:cubicBezTo>
                    <a:pt x="578" y="9009"/>
                    <a:pt x="152" y="17884"/>
                    <a:pt x="1976" y="21015"/>
                  </a:cubicBezTo>
                  <a:cubicBezTo>
                    <a:pt x="2216" y="21445"/>
                    <a:pt x="3058" y="21615"/>
                    <a:pt x="4168" y="21615"/>
                  </a:cubicBezTo>
                  <a:cubicBezTo>
                    <a:pt x="6431" y="21615"/>
                    <a:pt x="9808" y="20908"/>
                    <a:pt x="11460" y="20255"/>
                  </a:cubicBezTo>
                  <a:cubicBezTo>
                    <a:pt x="13922" y="19283"/>
                    <a:pt x="14013" y="16729"/>
                    <a:pt x="13770" y="14085"/>
                  </a:cubicBezTo>
                  <a:cubicBezTo>
                    <a:pt x="13527" y="11471"/>
                    <a:pt x="12858" y="5240"/>
                    <a:pt x="12068" y="2444"/>
                  </a:cubicBezTo>
                  <a:cubicBezTo>
                    <a:pt x="11670" y="1087"/>
                    <a:pt x="11129" y="1"/>
                    <a:pt x="8589" y="1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61"/>
            <p:cNvSpPr/>
            <p:nvPr/>
          </p:nvSpPr>
          <p:spPr>
            <a:xfrm>
              <a:off x="7682222" y="3752139"/>
              <a:ext cx="607592" cy="189891"/>
            </a:xfrm>
            <a:custGeom>
              <a:avLst/>
              <a:gdLst/>
              <a:ahLst/>
              <a:cxnLst/>
              <a:rect l="l" t="t" r="r" b="b"/>
              <a:pathLst>
                <a:path w="12098" h="3781" extrusionOk="0">
                  <a:moveTo>
                    <a:pt x="9093" y="0"/>
                  </a:moveTo>
                  <a:cubicBezTo>
                    <a:pt x="8136" y="0"/>
                    <a:pt x="6812" y="123"/>
                    <a:pt x="4955" y="402"/>
                  </a:cubicBezTo>
                  <a:cubicBezTo>
                    <a:pt x="4955" y="402"/>
                    <a:pt x="608" y="1374"/>
                    <a:pt x="0" y="3259"/>
                  </a:cubicBezTo>
                  <a:cubicBezTo>
                    <a:pt x="1431" y="3616"/>
                    <a:pt x="2878" y="3781"/>
                    <a:pt x="4326" y="3781"/>
                  </a:cubicBezTo>
                  <a:cubicBezTo>
                    <a:pt x="6938" y="3781"/>
                    <a:pt x="9556" y="3246"/>
                    <a:pt x="12098" y="2347"/>
                  </a:cubicBezTo>
                  <a:cubicBezTo>
                    <a:pt x="11946" y="1800"/>
                    <a:pt x="11794" y="1313"/>
                    <a:pt x="11611" y="949"/>
                  </a:cubicBezTo>
                  <a:cubicBezTo>
                    <a:pt x="11303" y="370"/>
                    <a:pt x="10750" y="0"/>
                    <a:pt x="9093" y="0"/>
                  </a:cubicBezTo>
                  <a:close/>
                </a:path>
              </a:pathLst>
            </a:custGeom>
            <a:solidFill>
              <a:srgbClr val="FFCC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7671525" y="3869962"/>
              <a:ext cx="625923" cy="137007"/>
            </a:xfrm>
            <a:custGeom>
              <a:avLst/>
              <a:gdLst/>
              <a:ahLst/>
              <a:cxnLst/>
              <a:rect l="l" t="t" r="r" b="b"/>
              <a:pathLst>
                <a:path w="12463" h="2728" extrusionOk="0">
                  <a:moveTo>
                    <a:pt x="12311" y="1"/>
                  </a:moveTo>
                  <a:cubicBezTo>
                    <a:pt x="9769" y="900"/>
                    <a:pt x="7151" y="1435"/>
                    <a:pt x="4539" y="1435"/>
                  </a:cubicBezTo>
                  <a:cubicBezTo>
                    <a:pt x="3091" y="1435"/>
                    <a:pt x="1644" y="1270"/>
                    <a:pt x="213" y="913"/>
                  </a:cubicBezTo>
                  <a:cubicBezTo>
                    <a:pt x="213" y="1004"/>
                    <a:pt x="183" y="1095"/>
                    <a:pt x="152" y="1186"/>
                  </a:cubicBezTo>
                  <a:cubicBezTo>
                    <a:pt x="122" y="1581"/>
                    <a:pt x="61" y="2037"/>
                    <a:pt x="0" y="2554"/>
                  </a:cubicBezTo>
                  <a:cubicBezTo>
                    <a:pt x="943" y="2668"/>
                    <a:pt x="1907" y="2727"/>
                    <a:pt x="2883" y="2727"/>
                  </a:cubicBezTo>
                  <a:cubicBezTo>
                    <a:pt x="6063" y="2727"/>
                    <a:pt x="9369" y="2102"/>
                    <a:pt x="12463" y="730"/>
                  </a:cubicBezTo>
                  <a:cubicBezTo>
                    <a:pt x="12402" y="487"/>
                    <a:pt x="12371" y="244"/>
                    <a:pt x="12311" y="1"/>
                  </a:cubicBezTo>
                  <a:close/>
                </a:path>
              </a:pathLst>
            </a:custGeom>
            <a:solidFill>
              <a:srgbClr val="FCB3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>
              <a:off x="7668461" y="3906624"/>
              <a:ext cx="662585" cy="316653"/>
            </a:xfrm>
            <a:custGeom>
              <a:avLst/>
              <a:gdLst/>
              <a:ahLst/>
              <a:cxnLst/>
              <a:rect l="l" t="t" r="r" b="b"/>
              <a:pathLst>
                <a:path w="13193" h="6305" extrusionOk="0">
                  <a:moveTo>
                    <a:pt x="12524" y="0"/>
                  </a:moveTo>
                  <a:cubicBezTo>
                    <a:pt x="9430" y="1372"/>
                    <a:pt x="6124" y="1997"/>
                    <a:pt x="2944" y="1997"/>
                  </a:cubicBezTo>
                  <a:cubicBezTo>
                    <a:pt x="1968" y="1997"/>
                    <a:pt x="1004" y="1938"/>
                    <a:pt x="61" y="1824"/>
                  </a:cubicBezTo>
                  <a:cubicBezTo>
                    <a:pt x="61" y="2037"/>
                    <a:pt x="31" y="2250"/>
                    <a:pt x="0" y="2462"/>
                  </a:cubicBezTo>
                  <a:cubicBezTo>
                    <a:pt x="2841" y="5278"/>
                    <a:pt x="6695" y="6304"/>
                    <a:pt x="10546" y="6304"/>
                  </a:cubicBezTo>
                  <a:cubicBezTo>
                    <a:pt x="11268" y="6304"/>
                    <a:pt x="11991" y="6268"/>
                    <a:pt x="12706" y="6201"/>
                  </a:cubicBezTo>
                  <a:cubicBezTo>
                    <a:pt x="13192" y="5563"/>
                    <a:pt x="13192" y="4803"/>
                    <a:pt x="13071" y="4043"/>
                  </a:cubicBezTo>
                  <a:cubicBezTo>
                    <a:pt x="12949" y="3192"/>
                    <a:pt x="12797" y="1490"/>
                    <a:pt x="12524" y="0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7660827" y="4030273"/>
              <a:ext cx="645761" cy="304047"/>
            </a:xfrm>
            <a:custGeom>
              <a:avLst/>
              <a:gdLst/>
              <a:ahLst/>
              <a:cxnLst/>
              <a:rect l="l" t="t" r="r" b="b"/>
              <a:pathLst>
                <a:path w="12858" h="6054" extrusionOk="0">
                  <a:moveTo>
                    <a:pt x="152" y="0"/>
                  </a:moveTo>
                  <a:lnTo>
                    <a:pt x="152" y="0"/>
                  </a:lnTo>
                  <a:cubicBezTo>
                    <a:pt x="0" y="2098"/>
                    <a:pt x="61" y="4712"/>
                    <a:pt x="1338" y="5836"/>
                  </a:cubicBezTo>
                  <a:cubicBezTo>
                    <a:pt x="1513" y="5989"/>
                    <a:pt x="2005" y="6053"/>
                    <a:pt x="2688" y="6053"/>
                  </a:cubicBezTo>
                  <a:cubicBezTo>
                    <a:pt x="4852" y="6053"/>
                    <a:pt x="8926" y="5410"/>
                    <a:pt x="10821" y="4924"/>
                  </a:cubicBezTo>
                  <a:cubicBezTo>
                    <a:pt x="11885" y="4620"/>
                    <a:pt x="12524" y="4225"/>
                    <a:pt x="12858" y="3739"/>
                  </a:cubicBezTo>
                  <a:lnTo>
                    <a:pt x="12858" y="3739"/>
                  </a:lnTo>
                  <a:cubicBezTo>
                    <a:pt x="12143" y="3806"/>
                    <a:pt x="11420" y="3842"/>
                    <a:pt x="10698" y="3842"/>
                  </a:cubicBezTo>
                  <a:cubicBezTo>
                    <a:pt x="6847" y="3842"/>
                    <a:pt x="2993" y="2816"/>
                    <a:pt x="152" y="0"/>
                  </a:cubicBez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7854687" y="3424636"/>
              <a:ext cx="177135" cy="197676"/>
            </a:xfrm>
            <a:custGeom>
              <a:avLst/>
              <a:gdLst/>
              <a:ahLst/>
              <a:cxnLst/>
              <a:rect l="l" t="t" r="r" b="b"/>
              <a:pathLst>
                <a:path w="3527" h="3936" extrusionOk="0">
                  <a:moveTo>
                    <a:pt x="2143" y="1115"/>
                  </a:moveTo>
                  <a:cubicBezTo>
                    <a:pt x="2257" y="1115"/>
                    <a:pt x="2342" y="1469"/>
                    <a:pt x="2372" y="1907"/>
                  </a:cubicBezTo>
                  <a:cubicBezTo>
                    <a:pt x="2372" y="2363"/>
                    <a:pt x="2311" y="2758"/>
                    <a:pt x="2189" y="2758"/>
                  </a:cubicBezTo>
                  <a:cubicBezTo>
                    <a:pt x="2098" y="2758"/>
                    <a:pt x="1976" y="2394"/>
                    <a:pt x="1976" y="1938"/>
                  </a:cubicBezTo>
                  <a:cubicBezTo>
                    <a:pt x="1946" y="1482"/>
                    <a:pt x="2037" y="1117"/>
                    <a:pt x="2128" y="1117"/>
                  </a:cubicBezTo>
                  <a:cubicBezTo>
                    <a:pt x="2133" y="1116"/>
                    <a:pt x="2138" y="1115"/>
                    <a:pt x="2143" y="1115"/>
                  </a:cubicBezTo>
                  <a:close/>
                  <a:moveTo>
                    <a:pt x="1247" y="1360"/>
                  </a:moveTo>
                  <a:cubicBezTo>
                    <a:pt x="1369" y="1360"/>
                    <a:pt x="1460" y="1694"/>
                    <a:pt x="1490" y="2150"/>
                  </a:cubicBezTo>
                  <a:cubicBezTo>
                    <a:pt x="1490" y="2606"/>
                    <a:pt x="1429" y="3001"/>
                    <a:pt x="1308" y="3001"/>
                  </a:cubicBezTo>
                  <a:cubicBezTo>
                    <a:pt x="1304" y="3003"/>
                    <a:pt x="1301" y="3003"/>
                    <a:pt x="1297" y="3003"/>
                  </a:cubicBezTo>
                  <a:cubicBezTo>
                    <a:pt x="1207" y="3003"/>
                    <a:pt x="1095" y="2649"/>
                    <a:pt x="1095" y="2211"/>
                  </a:cubicBezTo>
                  <a:cubicBezTo>
                    <a:pt x="1065" y="1755"/>
                    <a:pt x="1156" y="1360"/>
                    <a:pt x="1247" y="1360"/>
                  </a:cubicBezTo>
                  <a:close/>
                  <a:moveTo>
                    <a:pt x="1645" y="0"/>
                  </a:moveTo>
                  <a:cubicBezTo>
                    <a:pt x="1581" y="0"/>
                    <a:pt x="1515" y="40"/>
                    <a:pt x="1460" y="114"/>
                  </a:cubicBezTo>
                  <a:lnTo>
                    <a:pt x="62" y="2120"/>
                  </a:lnTo>
                  <a:cubicBezTo>
                    <a:pt x="1" y="2211"/>
                    <a:pt x="1" y="2394"/>
                    <a:pt x="92" y="2454"/>
                  </a:cubicBezTo>
                  <a:lnTo>
                    <a:pt x="1764" y="3883"/>
                  </a:lnTo>
                  <a:cubicBezTo>
                    <a:pt x="1800" y="3919"/>
                    <a:pt x="1845" y="3936"/>
                    <a:pt x="1891" y="3936"/>
                  </a:cubicBezTo>
                  <a:cubicBezTo>
                    <a:pt x="1961" y="3936"/>
                    <a:pt x="2031" y="3896"/>
                    <a:pt x="2068" y="3822"/>
                  </a:cubicBezTo>
                  <a:lnTo>
                    <a:pt x="3466" y="1846"/>
                  </a:lnTo>
                  <a:cubicBezTo>
                    <a:pt x="3527" y="1725"/>
                    <a:pt x="3527" y="1573"/>
                    <a:pt x="3435" y="1482"/>
                  </a:cubicBezTo>
                  <a:lnTo>
                    <a:pt x="1764" y="53"/>
                  </a:lnTo>
                  <a:cubicBezTo>
                    <a:pt x="1728" y="17"/>
                    <a:pt x="1687" y="0"/>
                    <a:pt x="1645" y="0"/>
                  </a:cubicBez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>
              <a:off x="7859258" y="3417003"/>
              <a:ext cx="178692" cy="197676"/>
            </a:xfrm>
            <a:custGeom>
              <a:avLst/>
              <a:gdLst/>
              <a:ahLst/>
              <a:cxnLst/>
              <a:rect l="l" t="t" r="r" b="b"/>
              <a:pathLst>
                <a:path w="3558" h="3936" extrusionOk="0">
                  <a:moveTo>
                    <a:pt x="2159" y="1087"/>
                  </a:moveTo>
                  <a:cubicBezTo>
                    <a:pt x="2250" y="1087"/>
                    <a:pt x="2341" y="1451"/>
                    <a:pt x="2372" y="1907"/>
                  </a:cubicBezTo>
                  <a:cubicBezTo>
                    <a:pt x="2372" y="2363"/>
                    <a:pt x="2311" y="2728"/>
                    <a:pt x="2189" y="2758"/>
                  </a:cubicBezTo>
                  <a:cubicBezTo>
                    <a:pt x="2098" y="2758"/>
                    <a:pt x="2007" y="2394"/>
                    <a:pt x="1977" y="1938"/>
                  </a:cubicBezTo>
                  <a:cubicBezTo>
                    <a:pt x="1977" y="1482"/>
                    <a:pt x="2037" y="1117"/>
                    <a:pt x="2159" y="1087"/>
                  </a:cubicBezTo>
                  <a:close/>
                  <a:moveTo>
                    <a:pt x="1288" y="1358"/>
                  </a:moveTo>
                  <a:cubicBezTo>
                    <a:pt x="1378" y="1358"/>
                    <a:pt x="1490" y="1712"/>
                    <a:pt x="1490" y="2150"/>
                  </a:cubicBezTo>
                  <a:cubicBezTo>
                    <a:pt x="1521" y="2606"/>
                    <a:pt x="1430" y="3001"/>
                    <a:pt x="1338" y="3001"/>
                  </a:cubicBezTo>
                  <a:cubicBezTo>
                    <a:pt x="1217" y="3001"/>
                    <a:pt x="1126" y="2667"/>
                    <a:pt x="1095" y="2211"/>
                  </a:cubicBezTo>
                  <a:cubicBezTo>
                    <a:pt x="1095" y="1755"/>
                    <a:pt x="1156" y="1360"/>
                    <a:pt x="1278" y="1360"/>
                  </a:cubicBezTo>
                  <a:cubicBezTo>
                    <a:pt x="1281" y="1359"/>
                    <a:pt x="1285" y="1358"/>
                    <a:pt x="1288" y="1358"/>
                  </a:cubicBezTo>
                  <a:close/>
                  <a:moveTo>
                    <a:pt x="1667" y="0"/>
                  </a:moveTo>
                  <a:cubicBezTo>
                    <a:pt x="1597" y="0"/>
                    <a:pt x="1527" y="40"/>
                    <a:pt x="1490" y="114"/>
                  </a:cubicBezTo>
                  <a:lnTo>
                    <a:pt x="92" y="2120"/>
                  </a:lnTo>
                  <a:cubicBezTo>
                    <a:pt x="1" y="2211"/>
                    <a:pt x="31" y="2363"/>
                    <a:pt x="123" y="2454"/>
                  </a:cubicBezTo>
                  <a:lnTo>
                    <a:pt x="1764" y="3883"/>
                  </a:lnTo>
                  <a:cubicBezTo>
                    <a:pt x="1800" y="3919"/>
                    <a:pt x="1845" y="3936"/>
                    <a:pt x="1891" y="3936"/>
                  </a:cubicBezTo>
                  <a:cubicBezTo>
                    <a:pt x="1961" y="3936"/>
                    <a:pt x="2031" y="3896"/>
                    <a:pt x="2068" y="3822"/>
                  </a:cubicBezTo>
                  <a:lnTo>
                    <a:pt x="3466" y="1816"/>
                  </a:lnTo>
                  <a:cubicBezTo>
                    <a:pt x="3557" y="1725"/>
                    <a:pt x="3527" y="1573"/>
                    <a:pt x="3436" y="1482"/>
                  </a:cubicBezTo>
                  <a:lnTo>
                    <a:pt x="1794" y="53"/>
                  </a:lnTo>
                  <a:cubicBezTo>
                    <a:pt x="1758" y="17"/>
                    <a:pt x="1713" y="0"/>
                    <a:pt x="1667" y="0"/>
                  </a:cubicBezTo>
                  <a:close/>
                </a:path>
              </a:pathLst>
            </a:custGeom>
            <a:solidFill>
              <a:srgbClr val="FFCC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>
              <a:off x="6056412" y="3265481"/>
              <a:ext cx="1586127" cy="164880"/>
            </a:xfrm>
            <a:custGeom>
              <a:avLst/>
              <a:gdLst/>
              <a:ahLst/>
              <a:cxnLst/>
              <a:rect l="l" t="t" r="r" b="b"/>
              <a:pathLst>
                <a:path w="31582" h="3283" extrusionOk="0">
                  <a:moveTo>
                    <a:pt x="1" y="0"/>
                  </a:moveTo>
                  <a:lnTo>
                    <a:pt x="1" y="3283"/>
                  </a:lnTo>
                  <a:lnTo>
                    <a:pt x="31582" y="3283"/>
                  </a:lnTo>
                  <a:lnTo>
                    <a:pt x="31278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>
              <a:off x="7627228" y="2900612"/>
              <a:ext cx="238205" cy="529747"/>
            </a:xfrm>
            <a:custGeom>
              <a:avLst/>
              <a:gdLst/>
              <a:ahLst/>
              <a:cxnLst/>
              <a:rect l="l" t="t" r="r" b="b"/>
              <a:pathLst>
                <a:path w="4743" h="10548" extrusionOk="0">
                  <a:moveTo>
                    <a:pt x="4743" y="1"/>
                  </a:moveTo>
                  <a:lnTo>
                    <a:pt x="1" y="7265"/>
                  </a:lnTo>
                  <a:lnTo>
                    <a:pt x="305" y="10548"/>
                  </a:lnTo>
                  <a:lnTo>
                    <a:pt x="4743" y="2858"/>
                  </a:lnTo>
                  <a:lnTo>
                    <a:pt x="4743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>
              <a:off x="6118989" y="3430312"/>
              <a:ext cx="148156" cy="992296"/>
            </a:xfrm>
            <a:custGeom>
              <a:avLst/>
              <a:gdLst/>
              <a:ahLst/>
              <a:cxnLst/>
              <a:rect l="l" t="t" r="r" b="b"/>
              <a:pathLst>
                <a:path w="2950" h="19758" extrusionOk="0">
                  <a:moveTo>
                    <a:pt x="1" y="1"/>
                  </a:moveTo>
                  <a:lnTo>
                    <a:pt x="1065" y="19758"/>
                  </a:lnTo>
                  <a:lnTo>
                    <a:pt x="2949" y="19758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>
              <a:off x="6238067" y="3430312"/>
              <a:ext cx="96226" cy="992296"/>
            </a:xfrm>
            <a:custGeom>
              <a:avLst/>
              <a:gdLst/>
              <a:ahLst/>
              <a:cxnLst/>
              <a:rect l="l" t="t" r="r" b="b"/>
              <a:pathLst>
                <a:path w="1916" h="19758" extrusionOk="0">
                  <a:moveTo>
                    <a:pt x="1" y="1"/>
                  </a:moveTo>
                  <a:lnTo>
                    <a:pt x="578" y="19758"/>
                  </a:lnTo>
                  <a:lnTo>
                    <a:pt x="1916" y="18725"/>
                  </a:lnTo>
                  <a:lnTo>
                    <a:pt x="1247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61"/>
            <p:cNvSpPr/>
            <p:nvPr/>
          </p:nvSpPr>
          <p:spPr>
            <a:xfrm>
              <a:off x="7411974" y="3430312"/>
              <a:ext cx="148156" cy="992296"/>
            </a:xfrm>
            <a:custGeom>
              <a:avLst/>
              <a:gdLst/>
              <a:ahLst/>
              <a:cxnLst/>
              <a:rect l="l" t="t" r="r" b="b"/>
              <a:pathLst>
                <a:path w="2950" h="19758" extrusionOk="0">
                  <a:moveTo>
                    <a:pt x="1" y="1"/>
                  </a:moveTo>
                  <a:lnTo>
                    <a:pt x="1065" y="19758"/>
                  </a:lnTo>
                  <a:lnTo>
                    <a:pt x="2949" y="19758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61"/>
            <p:cNvSpPr/>
            <p:nvPr/>
          </p:nvSpPr>
          <p:spPr>
            <a:xfrm>
              <a:off x="7531052" y="3430312"/>
              <a:ext cx="96226" cy="992296"/>
            </a:xfrm>
            <a:custGeom>
              <a:avLst/>
              <a:gdLst/>
              <a:ahLst/>
              <a:cxnLst/>
              <a:rect l="l" t="t" r="r" b="b"/>
              <a:pathLst>
                <a:path w="1916" h="19758" extrusionOk="0">
                  <a:moveTo>
                    <a:pt x="1" y="1"/>
                  </a:moveTo>
                  <a:lnTo>
                    <a:pt x="578" y="19758"/>
                  </a:lnTo>
                  <a:lnTo>
                    <a:pt x="1916" y="18725"/>
                  </a:lnTo>
                  <a:lnTo>
                    <a:pt x="1247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61"/>
            <p:cNvSpPr/>
            <p:nvPr/>
          </p:nvSpPr>
          <p:spPr>
            <a:xfrm>
              <a:off x="5935827" y="3106726"/>
              <a:ext cx="441205" cy="158804"/>
            </a:xfrm>
            <a:custGeom>
              <a:avLst/>
              <a:gdLst/>
              <a:ahLst/>
              <a:cxnLst/>
              <a:rect l="l" t="t" r="r" b="b"/>
              <a:pathLst>
                <a:path w="8785" h="3162" extrusionOk="0">
                  <a:moveTo>
                    <a:pt x="0" y="0"/>
                  </a:moveTo>
                  <a:lnTo>
                    <a:pt x="578" y="3161"/>
                  </a:lnTo>
                  <a:lnTo>
                    <a:pt x="8785" y="3161"/>
                  </a:lnTo>
                  <a:cubicBezTo>
                    <a:pt x="8055" y="2310"/>
                    <a:pt x="7295" y="912"/>
                    <a:pt x="6596" y="0"/>
                  </a:cubicBez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61"/>
            <p:cNvSpPr/>
            <p:nvPr/>
          </p:nvSpPr>
          <p:spPr>
            <a:xfrm>
              <a:off x="6267096" y="3106726"/>
              <a:ext cx="235142" cy="158804"/>
            </a:xfrm>
            <a:custGeom>
              <a:avLst/>
              <a:gdLst/>
              <a:ahLst/>
              <a:cxnLst/>
              <a:rect l="l" t="t" r="r" b="b"/>
              <a:pathLst>
                <a:path w="4682" h="3162" extrusionOk="0">
                  <a:moveTo>
                    <a:pt x="0" y="0"/>
                  </a:moveTo>
                  <a:cubicBezTo>
                    <a:pt x="699" y="912"/>
                    <a:pt x="1459" y="2310"/>
                    <a:pt x="2189" y="3161"/>
                  </a:cubicBezTo>
                  <a:lnTo>
                    <a:pt x="4681" y="3161"/>
                  </a:lnTo>
                  <a:cubicBezTo>
                    <a:pt x="3982" y="2249"/>
                    <a:pt x="3070" y="882"/>
                    <a:pt x="2341" y="0"/>
                  </a:cubicBezTo>
                  <a:close/>
                </a:path>
              </a:pathLst>
            </a:custGeom>
            <a:solidFill>
              <a:srgbClr val="FFBB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61"/>
            <p:cNvSpPr/>
            <p:nvPr/>
          </p:nvSpPr>
          <p:spPr>
            <a:xfrm>
              <a:off x="6384617" y="3106726"/>
              <a:ext cx="259550" cy="158804"/>
            </a:xfrm>
            <a:custGeom>
              <a:avLst/>
              <a:gdLst/>
              <a:ahLst/>
              <a:cxnLst/>
              <a:rect l="l" t="t" r="r" b="b"/>
              <a:pathLst>
                <a:path w="5168" h="3162" extrusionOk="0">
                  <a:moveTo>
                    <a:pt x="1" y="0"/>
                  </a:moveTo>
                  <a:cubicBezTo>
                    <a:pt x="730" y="882"/>
                    <a:pt x="1672" y="2249"/>
                    <a:pt x="2341" y="3161"/>
                  </a:cubicBezTo>
                  <a:lnTo>
                    <a:pt x="5168" y="3161"/>
                  </a:lnTo>
                  <a:cubicBezTo>
                    <a:pt x="4682" y="2249"/>
                    <a:pt x="3861" y="882"/>
                    <a:pt x="3375" y="0"/>
                  </a:cubicBez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61"/>
            <p:cNvSpPr/>
            <p:nvPr/>
          </p:nvSpPr>
          <p:spPr>
            <a:xfrm>
              <a:off x="6773894" y="3106726"/>
              <a:ext cx="874776" cy="158804"/>
            </a:xfrm>
            <a:custGeom>
              <a:avLst/>
              <a:gdLst/>
              <a:ahLst/>
              <a:cxnLst/>
              <a:rect l="l" t="t" r="r" b="b"/>
              <a:pathLst>
                <a:path w="17418" h="3162" extrusionOk="0">
                  <a:moveTo>
                    <a:pt x="1" y="0"/>
                  </a:moveTo>
                  <a:cubicBezTo>
                    <a:pt x="487" y="942"/>
                    <a:pt x="1308" y="2219"/>
                    <a:pt x="1885" y="3161"/>
                  </a:cubicBezTo>
                  <a:lnTo>
                    <a:pt x="16992" y="3161"/>
                  </a:lnTo>
                  <a:lnTo>
                    <a:pt x="17417" y="0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6554069" y="3106726"/>
              <a:ext cx="314544" cy="158804"/>
            </a:xfrm>
            <a:custGeom>
              <a:avLst/>
              <a:gdLst/>
              <a:ahLst/>
              <a:cxnLst/>
              <a:rect l="l" t="t" r="r" b="b"/>
              <a:pathLst>
                <a:path w="6263" h="3162" extrusionOk="0">
                  <a:moveTo>
                    <a:pt x="1" y="0"/>
                  </a:moveTo>
                  <a:cubicBezTo>
                    <a:pt x="487" y="912"/>
                    <a:pt x="1308" y="2249"/>
                    <a:pt x="1794" y="3161"/>
                  </a:cubicBezTo>
                  <a:lnTo>
                    <a:pt x="6262" y="3161"/>
                  </a:lnTo>
                  <a:cubicBezTo>
                    <a:pt x="5685" y="2219"/>
                    <a:pt x="4864" y="942"/>
                    <a:pt x="4378" y="0"/>
                  </a:cubicBezTo>
                  <a:close/>
                </a:path>
              </a:pathLst>
            </a:custGeom>
            <a:solidFill>
              <a:srgbClr val="FFBB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61"/>
            <p:cNvSpPr/>
            <p:nvPr/>
          </p:nvSpPr>
          <p:spPr>
            <a:xfrm>
              <a:off x="5940397" y="2686914"/>
              <a:ext cx="1961641" cy="419860"/>
            </a:xfrm>
            <a:custGeom>
              <a:avLst/>
              <a:gdLst/>
              <a:ahLst/>
              <a:cxnLst/>
              <a:rect l="l" t="t" r="r" b="b"/>
              <a:pathLst>
                <a:path w="39059" h="8360" extrusionOk="0">
                  <a:moveTo>
                    <a:pt x="8511" y="0"/>
                  </a:moveTo>
                  <a:lnTo>
                    <a:pt x="1" y="8359"/>
                  </a:lnTo>
                  <a:lnTo>
                    <a:pt x="34105" y="8359"/>
                  </a:lnTo>
                  <a:lnTo>
                    <a:pt x="39059" y="608"/>
                  </a:lnTo>
                  <a:lnTo>
                    <a:pt x="8511" y="0"/>
                  </a:lnTo>
                  <a:close/>
                </a:path>
              </a:pathLst>
            </a:custGeom>
            <a:solidFill>
              <a:srgbClr val="FFC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61"/>
            <p:cNvSpPr/>
            <p:nvPr/>
          </p:nvSpPr>
          <p:spPr>
            <a:xfrm>
              <a:off x="6622773" y="2718957"/>
              <a:ext cx="596945" cy="351156"/>
            </a:xfrm>
            <a:custGeom>
              <a:avLst/>
              <a:gdLst/>
              <a:ahLst/>
              <a:cxnLst/>
              <a:rect l="l" t="t" r="r" b="b"/>
              <a:pathLst>
                <a:path w="11886" h="6992" extrusionOk="0">
                  <a:moveTo>
                    <a:pt x="10730" y="578"/>
                  </a:moveTo>
                  <a:cubicBezTo>
                    <a:pt x="10912" y="578"/>
                    <a:pt x="11064" y="700"/>
                    <a:pt x="11064" y="852"/>
                  </a:cubicBezTo>
                  <a:cubicBezTo>
                    <a:pt x="11095" y="1004"/>
                    <a:pt x="10943" y="1125"/>
                    <a:pt x="10760" y="1156"/>
                  </a:cubicBezTo>
                  <a:cubicBezTo>
                    <a:pt x="10578" y="1156"/>
                    <a:pt x="10426" y="1034"/>
                    <a:pt x="10426" y="882"/>
                  </a:cubicBezTo>
                  <a:cubicBezTo>
                    <a:pt x="10396" y="730"/>
                    <a:pt x="10548" y="608"/>
                    <a:pt x="10730" y="578"/>
                  </a:cubicBezTo>
                  <a:close/>
                  <a:moveTo>
                    <a:pt x="10122" y="2888"/>
                  </a:moveTo>
                  <a:cubicBezTo>
                    <a:pt x="10305" y="2888"/>
                    <a:pt x="10457" y="2979"/>
                    <a:pt x="10457" y="3162"/>
                  </a:cubicBezTo>
                  <a:cubicBezTo>
                    <a:pt x="10457" y="3314"/>
                    <a:pt x="10305" y="3435"/>
                    <a:pt x="10122" y="3435"/>
                  </a:cubicBezTo>
                  <a:cubicBezTo>
                    <a:pt x="9940" y="3435"/>
                    <a:pt x="9788" y="3314"/>
                    <a:pt x="9788" y="3162"/>
                  </a:cubicBezTo>
                  <a:cubicBezTo>
                    <a:pt x="9788" y="3010"/>
                    <a:pt x="9940" y="2888"/>
                    <a:pt x="10122" y="2888"/>
                  </a:cubicBezTo>
                  <a:close/>
                  <a:moveTo>
                    <a:pt x="9180" y="5624"/>
                  </a:moveTo>
                  <a:cubicBezTo>
                    <a:pt x="9362" y="5624"/>
                    <a:pt x="9514" y="5745"/>
                    <a:pt x="9514" y="5897"/>
                  </a:cubicBezTo>
                  <a:cubicBezTo>
                    <a:pt x="9514" y="6049"/>
                    <a:pt x="9362" y="6171"/>
                    <a:pt x="9180" y="6171"/>
                  </a:cubicBezTo>
                  <a:cubicBezTo>
                    <a:pt x="8998" y="6171"/>
                    <a:pt x="8846" y="6049"/>
                    <a:pt x="8846" y="5897"/>
                  </a:cubicBezTo>
                  <a:cubicBezTo>
                    <a:pt x="8846" y="5745"/>
                    <a:pt x="8998" y="5624"/>
                    <a:pt x="9180" y="5624"/>
                  </a:cubicBezTo>
                  <a:close/>
                  <a:moveTo>
                    <a:pt x="11885" y="1"/>
                  </a:moveTo>
                  <a:lnTo>
                    <a:pt x="3010" y="153"/>
                  </a:lnTo>
                  <a:lnTo>
                    <a:pt x="0" y="6992"/>
                  </a:lnTo>
                  <a:lnTo>
                    <a:pt x="9849" y="6840"/>
                  </a:lnTo>
                  <a:lnTo>
                    <a:pt x="11885" y="1"/>
                  </a:lnTo>
                  <a:close/>
                </a:path>
              </a:pathLst>
            </a:custGeom>
            <a:solidFill>
              <a:srgbClr val="EBE9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7027870" y="2731563"/>
              <a:ext cx="98687" cy="312685"/>
            </a:xfrm>
            <a:custGeom>
              <a:avLst/>
              <a:gdLst/>
              <a:ahLst/>
              <a:cxnLst/>
              <a:rect l="l" t="t" r="r" b="b"/>
              <a:pathLst>
                <a:path w="1965" h="6226" extrusionOk="0">
                  <a:moveTo>
                    <a:pt x="1878" y="0"/>
                  </a:moveTo>
                  <a:cubicBezTo>
                    <a:pt x="1851" y="0"/>
                    <a:pt x="1825" y="18"/>
                    <a:pt x="1813" y="54"/>
                  </a:cubicBezTo>
                  <a:cubicBezTo>
                    <a:pt x="1084" y="2029"/>
                    <a:pt x="506" y="4127"/>
                    <a:pt x="20" y="6133"/>
                  </a:cubicBezTo>
                  <a:cubicBezTo>
                    <a:pt x="0" y="6192"/>
                    <a:pt x="44" y="6225"/>
                    <a:pt x="85" y="6225"/>
                  </a:cubicBezTo>
                  <a:cubicBezTo>
                    <a:pt x="108" y="6225"/>
                    <a:pt x="130" y="6215"/>
                    <a:pt x="141" y="6193"/>
                  </a:cubicBezTo>
                  <a:cubicBezTo>
                    <a:pt x="871" y="4248"/>
                    <a:pt x="1509" y="2151"/>
                    <a:pt x="1965" y="114"/>
                  </a:cubicBezTo>
                  <a:cubicBezTo>
                    <a:pt x="1965" y="41"/>
                    <a:pt x="1920" y="0"/>
                    <a:pt x="1878" y="0"/>
                  </a:cubicBez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61"/>
            <p:cNvSpPr/>
            <p:nvPr/>
          </p:nvSpPr>
          <p:spPr>
            <a:xfrm>
              <a:off x="6682287" y="2960126"/>
              <a:ext cx="415290" cy="18984"/>
            </a:xfrm>
            <a:custGeom>
              <a:avLst/>
              <a:gdLst/>
              <a:ahLst/>
              <a:cxnLst/>
              <a:rect l="l" t="t" r="r" b="b"/>
              <a:pathLst>
                <a:path w="8269" h="378" extrusionOk="0">
                  <a:moveTo>
                    <a:pt x="6414" y="0"/>
                  </a:moveTo>
                  <a:cubicBezTo>
                    <a:pt x="4314" y="0"/>
                    <a:pt x="1666" y="98"/>
                    <a:pt x="92" y="214"/>
                  </a:cubicBezTo>
                  <a:cubicBezTo>
                    <a:pt x="1" y="214"/>
                    <a:pt x="1" y="335"/>
                    <a:pt x="92" y="335"/>
                  </a:cubicBezTo>
                  <a:cubicBezTo>
                    <a:pt x="732" y="364"/>
                    <a:pt x="1552" y="377"/>
                    <a:pt x="2442" y="377"/>
                  </a:cubicBezTo>
                  <a:cubicBezTo>
                    <a:pt x="4425" y="377"/>
                    <a:pt x="6750" y="309"/>
                    <a:pt x="8177" y="183"/>
                  </a:cubicBezTo>
                  <a:cubicBezTo>
                    <a:pt x="8268" y="183"/>
                    <a:pt x="8268" y="31"/>
                    <a:pt x="8177" y="31"/>
                  </a:cubicBezTo>
                  <a:cubicBezTo>
                    <a:pt x="7677" y="10"/>
                    <a:pt x="7072" y="0"/>
                    <a:pt x="6414" y="0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61"/>
            <p:cNvSpPr/>
            <p:nvPr/>
          </p:nvSpPr>
          <p:spPr>
            <a:xfrm>
              <a:off x="6694542" y="2902069"/>
              <a:ext cx="416797" cy="19034"/>
            </a:xfrm>
            <a:custGeom>
              <a:avLst/>
              <a:gdLst/>
              <a:ahLst/>
              <a:cxnLst/>
              <a:rect l="l" t="t" r="r" b="b"/>
              <a:pathLst>
                <a:path w="8299" h="379" extrusionOk="0">
                  <a:moveTo>
                    <a:pt x="6385" y="1"/>
                  </a:moveTo>
                  <a:cubicBezTo>
                    <a:pt x="4304" y="1"/>
                    <a:pt x="1677" y="92"/>
                    <a:pt x="91" y="184"/>
                  </a:cubicBezTo>
                  <a:cubicBezTo>
                    <a:pt x="0" y="184"/>
                    <a:pt x="30" y="336"/>
                    <a:pt x="122" y="336"/>
                  </a:cubicBezTo>
                  <a:cubicBezTo>
                    <a:pt x="761" y="365"/>
                    <a:pt x="1579" y="378"/>
                    <a:pt x="2465" y="378"/>
                  </a:cubicBezTo>
                  <a:cubicBezTo>
                    <a:pt x="4442" y="378"/>
                    <a:pt x="6759" y="310"/>
                    <a:pt x="8207" y="184"/>
                  </a:cubicBezTo>
                  <a:cubicBezTo>
                    <a:pt x="8298" y="184"/>
                    <a:pt x="8298" y="32"/>
                    <a:pt x="8176" y="32"/>
                  </a:cubicBezTo>
                  <a:cubicBezTo>
                    <a:pt x="7672" y="10"/>
                    <a:pt x="7057" y="1"/>
                    <a:pt x="6385" y="1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6734218" y="2852499"/>
              <a:ext cx="387768" cy="18783"/>
            </a:xfrm>
            <a:custGeom>
              <a:avLst/>
              <a:gdLst/>
              <a:ahLst/>
              <a:cxnLst/>
              <a:rect l="l" t="t" r="r" b="b"/>
              <a:pathLst>
                <a:path w="7721" h="374" extrusionOk="0">
                  <a:moveTo>
                    <a:pt x="6378" y="0"/>
                  </a:moveTo>
                  <a:cubicBezTo>
                    <a:pt x="4374" y="0"/>
                    <a:pt x="1655" y="99"/>
                    <a:pt x="91" y="199"/>
                  </a:cubicBezTo>
                  <a:cubicBezTo>
                    <a:pt x="0" y="229"/>
                    <a:pt x="0" y="320"/>
                    <a:pt x="91" y="351"/>
                  </a:cubicBezTo>
                  <a:cubicBezTo>
                    <a:pt x="570" y="366"/>
                    <a:pt x="1159" y="374"/>
                    <a:pt x="1803" y="374"/>
                  </a:cubicBezTo>
                  <a:cubicBezTo>
                    <a:pt x="3735" y="374"/>
                    <a:pt x="6163" y="305"/>
                    <a:pt x="7599" y="168"/>
                  </a:cubicBezTo>
                  <a:cubicBezTo>
                    <a:pt x="7721" y="168"/>
                    <a:pt x="7690" y="16"/>
                    <a:pt x="7599" y="16"/>
                  </a:cubicBezTo>
                  <a:cubicBezTo>
                    <a:pt x="7242" y="5"/>
                    <a:pt x="6828" y="0"/>
                    <a:pt x="6378" y="0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61"/>
            <p:cNvSpPr/>
            <p:nvPr/>
          </p:nvSpPr>
          <p:spPr>
            <a:xfrm>
              <a:off x="6741852" y="2805189"/>
              <a:ext cx="387768" cy="18783"/>
            </a:xfrm>
            <a:custGeom>
              <a:avLst/>
              <a:gdLst/>
              <a:ahLst/>
              <a:cxnLst/>
              <a:rect l="l" t="t" r="r" b="b"/>
              <a:pathLst>
                <a:path w="7721" h="374" extrusionOk="0">
                  <a:moveTo>
                    <a:pt x="6402" y="0"/>
                  </a:moveTo>
                  <a:cubicBezTo>
                    <a:pt x="4395" y="0"/>
                    <a:pt x="1656" y="104"/>
                    <a:pt x="61" y="229"/>
                  </a:cubicBezTo>
                  <a:cubicBezTo>
                    <a:pt x="0" y="229"/>
                    <a:pt x="0" y="350"/>
                    <a:pt x="91" y="350"/>
                  </a:cubicBezTo>
                  <a:cubicBezTo>
                    <a:pt x="570" y="366"/>
                    <a:pt x="1159" y="373"/>
                    <a:pt x="1803" y="373"/>
                  </a:cubicBezTo>
                  <a:cubicBezTo>
                    <a:pt x="3735" y="373"/>
                    <a:pt x="6163" y="305"/>
                    <a:pt x="7599" y="168"/>
                  </a:cubicBezTo>
                  <a:cubicBezTo>
                    <a:pt x="7721" y="168"/>
                    <a:pt x="7690" y="16"/>
                    <a:pt x="7599" y="16"/>
                  </a:cubicBezTo>
                  <a:cubicBezTo>
                    <a:pt x="7249" y="5"/>
                    <a:pt x="6843" y="0"/>
                    <a:pt x="6402" y="0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61"/>
            <p:cNvSpPr/>
            <p:nvPr/>
          </p:nvSpPr>
          <p:spPr>
            <a:xfrm>
              <a:off x="6755562" y="2757277"/>
              <a:ext cx="387818" cy="18783"/>
            </a:xfrm>
            <a:custGeom>
              <a:avLst/>
              <a:gdLst/>
              <a:ahLst/>
              <a:cxnLst/>
              <a:rect l="l" t="t" r="r" b="b"/>
              <a:pathLst>
                <a:path w="7722" h="374" extrusionOk="0">
                  <a:moveTo>
                    <a:pt x="6158" y="0"/>
                  </a:moveTo>
                  <a:cubicBezTo>
                    <a:pt x="4179" y="0"/>
                    <a:pt x="1599" y="115"/>
                    <a:pt x="92" y="210"/>
                  </a:cubicBezTo>
                  <a:cubicBezTo>
                    <a:pt x="1" y="210"/>
                    <a:pt x="1" y="332"/>
                    <a:pt x="92" y="332"/>
                  </a:cubicBezTo>
                  <a:cubicBezTo>
                    <a:pt x="685" y="360"/>
                    <a:pt x="1447" y="374"/>
                    <a:pt x="2274" y="374"/>
                  </a:cubicBezTo>
                  <a:cubicBezTo>
                    <a:pt x="4118" y="374"/>
                    <a:pt x="6287" y="306"/>
                    <a:pt x="7630" y="180"/>
                  </a:cubicBezTo>
                  <a:cubicBezTo>
                    <a:pt x="7721" y="180"/>
                    <a:pt x="7691" y="28"/>
                    <a:pt x="7600" y="28"/>
                  </a:cubicBezTo>
                  <a:cubicBezTo>
                    <a:pt x="7185" y="8"/>
                    <a:pt x="6694" y="0"/>
                    <a:pt x="6158" y="0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61"/>
            <p:cNvSpPr/>
            <p:nvPr/>
          </p:nvSpPr>
          <p:spPr>
            <a:xfrm>
              <a:off x="7384502" y="2328173"/>
              <a:ext cx="288578" cy="348092"/>
            </a:xfrm>
            <a:custGeom>
              <a:avLst/>
              <a:gdLst/>
              <a:ahLst/>
              <a:cxnLst/>
              <a:rect l="l" t="t" r="r" b="b"/>
              <a:pathLst>
                <a:path w="5746" h="6931" extrusionOk="0">
                  <a:moveTo>
                    <a:pt x="3983" y="0"/>
                  </a:moveTo>
                  <a:cubicBezTo>
                    <a:pt x="2980" y="973"/>
                    <a:pt x="1" y="2523"/>
                    <a:pt x="1" y="2523"/>
                  </a:cubicBezTo>
                  <a:cubicBezTo>
                    <a:pt x="1" y="2523"/>
                    <a:pt x="913" y="6049"/>
                    <a:pt x="974" y="6930"/>
                  </a:cubicBezTo>
                  <a:cubicBezTo>
                    <a:pt x="2585" y="6475"/>
                    <a:pt x="4135" y="5684"/>
                    <a:pt x="5746" y="5441"/>
                  </a:cubicBezTo>
                  <a:cubicBezTo>
                    <a:pt x="5229" y="4043"/>
                    <a:pt x="3983" y="0"/>
                    <a:pt x="3983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61"/>
            <p:cNvSpPr/>
            <p:nvPr/>
          </p:nvSpPr>
          <p:spPr>
            <a:xfrm>
              <a:off x="6886845" y="2825831"/>
              <a:ext cx="32142" cy="30184"/>
            </a:xfrm>
            <a:custGeom>
              <a:avLst/>
              <a:gdLst/>
              <a:ahLst/>
              <a:cxnLst/>
              <a:rect l="l" t="t" r="r" b="b"/>
              <a:pathLst>
                <a:path w="640" h="601" extrusionOk="0">
                  <a:moveTo>
                    <a:pt x="62" y="0"/>
                  </a:moveTo>
                  <a:lnTo>
                    <a:pt x="62" y="0"/>
                  </a:lnTo>
                  <a:cubicBezTo>
                    <a:pt x="1" y="243"/>
                    <a:pt x="1" y="426"/>
                    <a:pt x="92" y="517"/>
                  </a:cubicBezTo>
                  <a:cubicBezTo>
                    <a:pt x="138" y="578"/>
                    <a:pt x="221" y="601"/>
                    <a:pt x="320" y="601"/>
                  </a:cubicBezTo>
                  <a:cubicBezTo>
                    <a:pt x="419" y="601"/>
                    <a:pt x="533" y="578"/>
                    <a:pt x="639" y="547"/>
                  </a:cubicBezTo>
                  <a:cubicBezTo>
                    <a:pt x="548" y="365"/>
                    <a:pt x="335" y="122"/>
                    <a:pt x="62" y="0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61"/>
            <p:cNvSpPr/>
            <p:nvPr/>
          </p:nvSpPr>
          <p:spPr>
            <a:xfrm>
              <a:off x="6905176" y="2566279"/>
              <a:ext cx="271804" cy="221431"/>
            </a:xfrm>
            <a:custGeom>
              <a:avLst/>
              <a:gdLst/>
              <a:ahLst/>
              <a:cxnLst/>
              <a:rect l="l" t="t" r="r" b="b"/>
              <a:pathLst>
                <a:path w="5412" h="4409" extrusionOk="0">
                  <a:moveTo>
                    <a:pt x="4256" y="1"/>
                  </a:moveTo>
                  <a:lnTo>
                    <a:pt x="31" y="4226"/>
                  </a:lnTo>
                  <a:cubicBezTo>
                    <a:pt x="31" y="4226"/>
                    <a:pt x="31" y="4226"/>
                    <a:pt x="1" y="4256"/>
                  </a:cubicBezTo>
                  <a:cubicBezTo>
                    <a:pt x="61" y="4317"/>
                    <a:pt x="92" y="4348"/>
                    <a:pt x="153" y="4408"/>
                  </a:cubicBezTo>
                  <a:cubicBezTo>
                    <a:pt x="1186" y="3284"/>
                    <a:pt x="2554" y="1855"/>
                    <a:pt x="3982" y="1126"/>
                  </a:cubicBezTo>
                  <a:cubicBezTo>
                    <a:pt x="4119" y="1057"/>
                    <a:pt x="4256" y="1026"/>
                    <a:pt x="4391" y="1026"/>
                  </a:cubicBezTo>
                  <a:cubicBezTo>
                    <a:pt x="4676" y="1026"/>
                    <a:pt x="4951" y="1163"/>
                    <a:pt x="5198" y="1369"/>
                  </a:cubicBezTo>
                  <a:lnTo>
                    <a:pt x="5411" y="1156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61"/>
            <p:cNvSpPr/>
            <p:nvPr/>
          </p:nvSpPr>
          <p:spPr>
            <a:xfrm>
              <a:off x="6912810" y="2617808"/>
              <a:ext cx="253473" cy="218719"/>
            </a:xfrm>
            <a:custGeom>
              <a:avLst/>
              <a:gdLst/>
              <a:ahLst/>
              <a:cxnLst/>
              <a:rect l="l" t="t" r="r" b="b"/>
              <a:pathLst>
                <a:path w="5047" h="4355" extrusionOk="0">
                  <a:moveTo>
                    <a:pt x="4239" y="0"/>
                  </a:moveTo>
                  <a:cubicBezTo>
                    <a:pt x="4104" y="0"/>
                    <a:pt x="3967" y="31"/>
                    <a:pt x="3830" y="100"/>
                  </a:cubicBezTo>
                  <a:cubicBezTo>
                    <a:pt x="2402" y="829"/>
                    <a:pt x="1034" y="2258"/>
                    <a:pt x="1" y="3382"/>
                  </a:cubicBezTo>
                  <a:cubicBezTo>
                    <a:pt x="61" y="3504"/>
                    <a:pt x="122" y="3626"/>
                    <a:pt x="122" y="3626"/>
                  </a:cubicBezTo>
                  <a:cubicBezTo>
                    <a:pt x="160" y="3619"/>
                    <a:pt x="196" y="3616"/>
                    <a:pt x="228" y="3616"/>
                  </a:cubicBezTo>
                  <a:cubicBezTo>
                    <a:pt x="665" y="3616"/>
                    <a:pt x="639" y="4142"/>
                    <a:pt x="639" y="4142"/>
                  </a:cubicBezTo>
                  <a:cubicBezTo>
                    <a:pt x="661" y="4139"/>
                    <a:pt x="683" y="4138"/>
                    <a:pt x="703" y="4138"/>
                  </a:cubicBezTo>
                  <a:cubicBezTo>
                    <a:pt x="877" y="4138"/>
                    <a:pt x="980" y="4246"/>
                    <a:pt x="1034" y="4355"/>
                  </a:cubicBezTo>
                  <a:lnTo>
                    <a:pt x="5046" y="343"/>
                  </a:lnTo>
                  <a:cubicBezTo>
                    <a:pt x="4799" y="137"/>
                    <a:pt x="4524" y="0"/>
                    <a:pt x="4239" y="0"/>
                  </a:cubicBezTo>
                  <a:close/>
                </a:path>
              </a:pathLst>
            </a:custGeom>
            <a:solidFill>
              <a:srgbClr val="FFC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61"/>
            <p:cNvSpPr/>
            <p:nvPr/>
          </p:nvSpPr>
          <p:spPr>
            <a:xfrm>
              <a:off x="6896035" y="2780027"/>
              <a:ext cx="16825" cy="26015"/>
            </a:xfrm>
            <a:custGeom>
              <a:avLst/>
              <a:gdLst/>
              <a:ahLst/>
              <a:cxnLst/>
              <a:rect l="l" t="t" r="r" b="b"/>
              <a:pathLst>
                <a:path w="335" h="518" extrusionOk="0">
                  <a:moveTo>
                    <a:pt x="183" y="0"/>
                  </a:moveTo>
                  <a:cubicBezTo>
                    <a:pt x="152" y="92"/>
                    <a:pt x="91" y="304"/>
                    <a:pt x="0" y="517"/>
                  </a:cubicBezTo>
                  <a:cubicBezTo>
                    <a:pt x="122" y="396"/>
                    <a:pt x="213" y="274"/>
                    <a:pt x="335" y="152"/>
                  </a:cubicBezTo>
                  <a:cubicBezTo>
                    <a:pt x="274" y="122"/>
                    <a:pt x="243" y="61"/>
                    <a:pt x="183" y="0"/>
                  </a:cubicBezTo>
                  <a:close/>
                </a:path>
              </a:pathLst>
            </a:custGeom>
            <a:solidFill>
              <a:srgbClr val="FFD4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61"/>
            <p:cNvSpPr/>
            <p:nvPr/>
          </p:nvSpPr>
          <p:spPr>
            <a:xfrm>
              <a:off x="6889908" y="2787661"/>
              <a:ext cx="74882" cy="65691"/>
            </a:xfrm>
            <a:custGeom>
              <a:avLst/>
              <a:gdLst/>
              <a:ahLst/>
              <a:cxnLst/>
              <a:rect l="l" t="t" r="r" b="b"/>
              <a:pathLst>
                <a:path w="1491" h="1308" extrusionOk="0">
                  <a:moveTo>
                    <a:pt x="457" y="0"/>
                  </a:moveTo>
                  <a:cubicBezTo>
                    <a:pt x="335" y="122"/>
                    <a:pt x="244" y="244"/>
                    <a:pt x="122" y="365"/>
                  </a:cubicBezTo>
                  <a:cubicBezTo>
                    <a:pt x="61" y="517"/>
                    <a:pt x="31" y="669"/>
                    <a:pt x="1" y="760"/>
                  </a:cubicBezTo>
                  <a:cubicBezTo>
                    <a:pt x="274" y="882"/>
                    <a:pt x="487" y="1125"/>
                    <a:pt x="578" y="1307"/>
                  </a:cubicBezTo>
                  <a:cubicBezTo>
                    <a:pt x="821" y="1247"/>
                    <a:pt x="1399" y="1034"/>
                    <a:pt x="1490" y="973"/>
                  </a:cubicBezTo>
                  <a:cubicBezTo>
                    <a:pt x="1436" y="864"/>
                    <a:pt x="1333" y="756"/>
                    <a:pt x="1159" y="756"/>
                  </a:cubicBezTo>
                  <a:cubicBezTo>
                    <a:pt x="1139" y="756"/>
                    <a:pt x="1117" y="757"/>
                    <a:pt x="1095" y="760"/>
                  </a:cubicBezTo>
                  <a:cubicBezTo>
                    <a:pt x="1095" y="760"/>
                    <a:pt x="1121" y="234"/>
                    <a:pt x="684" y="234"/>
                  </a:cubicBezTo>
                  <a:cubicBezTo>
                    <a:pt x="652" y="234"/>
                    <a:pt x="616" y="237"/>
                    <a:pt x="578" y="244"/>
                  </a:cubicBezTo>
                  <a:cubicBezTo>
                    <a:pt x="578" y="244"/>
                    <a:pt x="517" y="122"/>
                    <a:pt x="457" y="0"/>
                  </a:cubicBezTo>
                  <a:close/>
                </a:path>
              </a:pathLst>
            </a:custGeom>
            <a:solidFill>
              <a:srgbClr val="FFE1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7125001" y="2541620"/>
              <a:ext cx="53487" cy="35407"/>
            </a:xfrm>
            <a:custGeom>
              <a:avLst/>
              <a:gdLst/>
              <a:ahLst/>
              <a:cxnLst/>
              <a:rect l="l" t="t" r="r" b="b"/>
              <a:pathLst>
                <a:path w="1065" h="705" extrusionOk="0">
                  <a:moveTo>
                    <a:pt x="527" y="1"/>
                  </a:moveTo>
                  <a:cubicBezTo>
                    <a:pt x="470" y="1"/>
                    <a:pt x="413" y="19"/>
                    <a:pt x="365" y="66"/>
                  </a:cubicBezTo>
                  <a:lnTo>
                    <a:pt x="31" y="340"/>
                  </a:lnTo>
                  <a:cubicBezTo>
                    <a:pt x="1" y="370"/>
                    <a:pt x="31" y="462"/>
                    <a:pt x="61" y="522"/>
                  </a:cubicBezTo>
                  <a:lnTo>
                    <a:pt x="244" y="705"/>
                  </a:lnTo>
                  <a:cubicBezTo>
                    <a:pt x="435" y="486"/>
                    <a:pt x="700" y="366"/>
                    <a:pt x="972" y="366"/>
                  </a:cubicBezTo>
                  <a:cubicBezTo>
                    <a:pt x="1003" y="366"/>
                    <a:pt x="1034" y="367"/>
                    <a:pt x="1064" y="370"/>
                  </a:cubicBezTo>
                  <a:lnTo>
                    <a:pt x="821" y="127"/>
                  </a:lnTo>
                  <a:cubicBezTo>
                    <a:pt x="780" y="86"/>
                    <a:pt x="652" y="1"/>
                    <a:pt x="527" y="1"/>
                  </a:cubicBezTo>
                  <a:close/>
                </a:path>
              </a:pathLst>
            </a:custGeom>
            <a:solidFill>
              <a:srgbClr val="F95D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61"/>
            <p:cNvSpPr/>
            <p:nvPr/>
          </p:nvSpPr>
          <p:spPr>
            <a:xfrm>
              <a:off x="7137205" y="2559951"/>
              <a:ext cx="70261" cy="57756"/>
            </a:xfrm>
            <a:custGeom>
              <a:avLst/>
              <a:gdLst/>
              <a:ahLst/>
              <a:cxnLst/>
              <a:rect l="l" t="t" r="r" b="b"/>
              <a:pathLst>
                <a:path w="1399" h="1150" extrusionOk="0">
                  <a:moveTo>
                    <a:pt x="729" y="1"/>
                  </a:moveTo>
                  <a:cubicBezTo>
                    <a:pt x="462" y="1"/>
                    <a:pt x="219" y="118"/>
                    <a:pt x="1" y="309"/>
                  </a:cubicBezTo>
                  <a:lnTo>
                    <a:pt x="274" y="583"/>
                  </a:lnTo>
                  <a:lnTo>
                    <a:pt x="335" y="644"/>
                  </a:lnTo>
                  <a:lnTo>
                    <a:pt x="791" y="1100"/>
                  </a:lnTo>
                  <a:cubicBezTo>
                    <a:pt x="827" y="1135"/>
                    <a:pt x="862" y="1150"/>
                    <a:pt x="898" y="1150"/>
                  </a:cubicBezTo>
                  <a:cubicBezTo>
                    <a:pt x="923" y="1150"/>
                    <a:pt x="948" y="1143"/>
                    <a:pt x="973" y="1130"/>
                  </a:cubicBezTo>
                  <a:lnTo>
                    <a:pt x="1247" y="826"/>
                  </a:lnTo>
                  <a:cubicBezTo>
                    <a:pt x="1399" y="674"/>
                    <a:pt x="1217" y="431"/>
                    <a:pt x="1186" y="370"/>
                  </a:cubicBezTo>
                  <a:lnTo>
                    <a:pt x="882" y="66"/>
                  </a:lnTo>
                  <a:lnTo>
                    <a:pt x="821" y="5"/>
                  </a:lnTo>
                  <a:cubicBezTo>
                    <a:pt x="790" y="2"/>
                    <a:pt x="760" y="1"/>
                    <a:pt x="729" y="1"/>
                  </a:cubicBezTo>
                  <a:close/>
                </a:path>
              </a:pathLst>
            </a:custGeom>
            <a:solidFill>
              <a:srgbClr val="FA70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61"/>
            <p:cNvSpPr/>
            <p:nvPr/>
          </p:nvSpPr>
          <p:spPr>
            <a:xfrm>
              <a:off x="7120431" y="2558696"/>
              <a:ext cx="21395" cy="21395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52" y="0"/>
                  </a:moveTo>
                  <a:lnTo>
                    <a:pt x="0" y="152"/>
                  </a:lnTo>
                  <a:lnTo>
                    <a:pt x="274" y="426"/>
                  </a:lnTo>
                  <a:cubicBezTo>
                    <a:pt x="304" y="365"/>
                    <a:pt x="365" y="304"/>
                    <a:pt x="426" y="274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rgbClr val="E3E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61"/>
            <p:cNvSpPr/>
            <p:nvPr/>
          </p:nvSpPr>
          <p:spPr>
            <a:xfrm>
              <a:off x="7134141" y="2572407"/>
              <a:ext cx="51980" cy="51930"/>
            </a:xfrm>
            <a:custGeom>
              <a:avLst/>
              <a:gdLst/>
              <a:ahLst/>
              <a:cxnLst/>
              <a:rect l="l" t="t" r="r" b="b"/>
              <a:pathLst>
                <a:path w="1035" h="1034" extrusionOk="0">
                  <a:moveTo>
                    <a:pt x="153" y="1"/>
                  </a:moveTo>
                  <a:cubicBezTo>
                    <a:pt x="92" y="31"/>
                    <a:pt x="31" y="92"/>
                    <a:pt x="1" y="153"/>
                  </a:cubicBezTo>
                  <a:lnTo>
                    <a:pt x="852" y="1034"/>
                  </a:lnTo>
                  <a:lnTo>
                    <a:pt x="1034" y="882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F1F3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61"/>
            <p:cNvSpPr/>
            <p:nvPr/>
          </p:nvSpPr>
          <p:spPr>
            <a:xfrm>
              <a:off x="6954043" y="2720463"/>
              <a:ext cx="760268" cy="177788"/>
            </a:xfrm>
            <a:custGeom>
              <a:avLst/>
              <a:gdLst/>
              <a:ahLst/>
              <a:cxnLst/>
              <a:rect l="l" t="t" r="r" b="b"/>
              <a:pathLst>
                <a:path w="15138" h="3540" extrusionOk="0">
                  <a:moveTo>
                    <a:pt x="15016" y="1"/>
                  </a:moveTo>
                  <a:cubicBezTo>
                    <a:pt x="11583" y="1608"/>
                    <a:pt x="7800" y="2473"/>
                    <a:pt x="4071" y="2473"/>
                  </a:cubicBezTo>
                  <a:cubicBezTo>
                    <a:pt x="3145" y="2473"/>
                    <a:pt x="2221" y="2420"/>
                    <a:pt x="1307" y="2311"/>
                  </a:cubicBezTo>
                  <a:lnTo>
                    <a:pt x="1307" y="2311"/>
                  </a:lnTo>
                  <a:cubicBezTo>
                    <a:pt x="1429" y="2341"/>
                    <a:pt x="1520" y="2372"/>
                    <a:pt x="1520" y="2372"/>
                  </a:cubicBezTo>
                  <a:cubicBezTo>
                    <a:pt x="1520" y="2372"/>
                    <a:pt x="0" y="2767"/>
                    <a:pt x="943" y="3192"/>
                  </a:cubicBezTo>
                  <a:cubicBezTo>
                    <a:pt x="1353" y="3385"/>
                    <a:pt x="3470" y="3540"/>
                    <a:pt x="5928" y="3540"/>
                  </a:cubicBezTo>
                  <a:cubicBezTo>
                    <a:pt x="9293" y="3540"/>
                    <a:pt x="13297" y="3250"/>
                    <a:pt x="14438" y="2372"/>
                  </a:cubicBezTo>
                  <a:cubicBezTo>
                    <a:pt x="15046" y="1885"/>
                    <a:pt x="15137" y="1004"/>
                    <a:pt x="15016" y="1"/>
                  </a:cubicBezTo>
                  <a:close/>
                </a:path>
              </a:pathLst>
            </a:custGeom>
            <a:solidFill>
              <a:srgbClr val="F4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61"/>
            <p:cNvSpPr/>
            <p:nvPr/>
          </p:nvSpPr>
          <p:spPr>
            <a:xfrm>
              <a:off x="6945404" y="2599878"/>
              <a:ext cx="761273" cy="244835"/>
            </a:xfrm>
            <a:custGeom>
              <a:avLst/>
              <a:gdLst/>
              <a:ahLst/>
              <a:cxnLst/>
              <a:rect l="l" t="t" r="r" b="b"/>
              <a:pathLst>
                <a:path w="15158" h="4875" extrusionOk="0">
                  <a:moveTo>
                    <a:pt x="14489" y="1"/>
                  </a:moveTo>
                  <a:cubicBezTo>
                    <a:pt x="12878" y="274"/>
                    <a:pt x="11328" y="1065"/>
                    <a:pt x="9686" y="1520"/>
                  </a:cubicBezTo>
                  <a:cubicBezTo>
                    <a:pt x="9717" y="1581"/>
                    <a:pt x="9717" y="1642"/>
                    <a:pt x="9717" y="1703"/>
                  </a:cubicBezTo>
                  <a:cubicBezTo>
                    <a:pt x="9717" y="2094"/>
                    <a:pt x="8622" y="2205"/>
                    <a:pt x="7372" y="2205"/>
                  </a:cubicBezTo>
                  <a:cubicBezTo>
                    <a:pt x="5704" y="2205"/>
                    <a:pt x="3759" y="2007"/>
                    <a:pt x="3759" y="2007"/>
                  </a:cubicBezTo>
                  <a:cubicBezTo>
                    <a:pt x="3759" y="2007"/>
                    <a:pt x="3394" y="1399"/>
                    <a:pt x="2513" y="1034"/>
                  </a:cubicBezTo>
                  <a:cubicBezTo>
                    <a:pt x="2413" y="989"/>
                    <a:pt x="2334" y="970"/>
                    <a:pt x="2272" y="970"/>
                  </a:cubicBezTo>
                  <a:cubicBezTo>
                    <a:pt x="1787" y="970"/>
                    <a:pt x="2361" y="2189"/>
                    <a:pt x="2361" y="2189"/>
                  </a:cubicBezTo>
                  <a:cubicBezTo>
                    <a:pt x="2361" y="2189"/>
                    <a:pt x="2341" y="2189"/>
                    <a:pt x="2305" y="2189"/>
                  </a:cubicBezTo>
                  <a:cubicBezTo>
                    <a:pt x="1948" y="2189"/>
                    <a:pt x="1" y="2214"/>
                    <a:pt x="415" y="2767"/>
                  </a:cubicBezTo>
                  <a:cubicBezTo>
                    <a:pt x="804" y="3350"/>
                    <a:pt x="1598" y="3375"/>
                    <a:pt x="1733" y="3375"/>
                  </a:cubicBezTo>
                  <a:cubicBezTo>
                    <a:pt x="1746" y="3375"/>
                    <a:pt x="1753" y="3375"/>
                    <a:pt x="1753" y="3375"/>
                  </a:cubicBezTo>
                  <a:lnTo>
                    <a:pt x="1753" y="3375"/>
                  </a:lnTo>
                  <a:cubicBezTo>
                    <a:pt x="1753" y="3375"/>
                    <a:pt x="142" y="3831"/>
                    <a:pt x="537" y="4195"/>
                  </a:cubicBezTo>
                  <a:cubicBezTo>
                    <a:pt x="780" y="4469"/>
                    <a:pt x="1236" y="4621"/>
                    <a:pt x="1479" y="4712"/>
                  </a:cubicBezTo>
                  <a:cubicBezTo>
                    <a:pt x="2393" y="4821"/>
                    <a:pt x="3317" y="4874"/>
                    <a:pt x="4243" y="4874"/>
                  </a:cubicBezTo>
                  <a:cubicBezTo>
                    <a:pt x="7971" y="4874"/>
                    <a:pt x="11749" y="4009"/>
                    <a:pt x="15157" y="2402"/>
                  </a:cubicBezTo>
                  <a:cubicBezTo>
                    <a:pt x="15066" y="1612"/>
                    <a:pt x="14793" y="791"/>
                    <a:pt x="14489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06" name="Google Shape;1906;p61"/>
          <p:cNvSpPr txBox="1">
            <a:spLocks noGrp="1"/>
          </p:cNvSpPr>
          <p:nvPr>
            <p:ph type="subTitle" idx="1"/>
          </p:nvPr>
        </p:nvSpPr>
        <p:spPr>
          <a:xfrm>
            <a:off x="341060" y="1535373"/>
            <a:ext cx="4700372" cy="92598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kí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bản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endParaRPr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3" name="Google Shape;1913;p61">
            <a:hlinkClick r:id="" action="ppaction://noaction"/>
          </p:cNvPr>
          <p:cNvSpPr/>
          <p:nvPr/>
        </p:nvSpPr>
        <p:spPr>
          <a:xfrm>
            <a:off x="1086825" y="3251875"/>
            <a:ext cx="525000" cy="500100"/>
          </a:xfrm>
          <a:prstGeom prst="roundRect">
            <a:avLst>
              <a:gd name="adj" fmla="val 30219"/>
            </a:avLst>
          </a:prstGeom>
          <a:solidFill>
            <a:schemeClr val="lt1"/>
          </a:solidFill>
          <a:ln>
            <a:noFill/>
          </a:ln>
          <a:effectLst>
            <a:outerShdw blurRad="57150" dist="28575" dir="762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500" b="1"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914" name="Google Shape;1914;p61">
            <a:hlinkClick r:id="" action="ppaction://noaction"/>
          </p:cNvPr>
          <p:cNvSpPr/>
          <p:nvPr/>
        </p:nvSpPr>
        <p:spPr>
          <a:xfrm>
            <a:off x="1951575" y="3251875"/>
            <a:ext cx="525000" cy="500100"/>
          </a:xfrm>
          <a:prstGeom prst="roundRect">
            <a:avLst>
              <a:gd name="adj" fmla="val 30219"/>
            </a:avLst>
          </a:prstGeom>
          <a:solidFill>
            <a:schemeClr val="lt1"/>
          </a:solidFill>
          <a:ln>
            <a:noFill/>
          </a:ln>
          <a:effectLst>
            <a:outerShdw blurRad="57150" dist="28575" dir="762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500" b="1"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915" name="Google Shape;1915;p61">
            <a:hlinkClick r:id="" action="ppaction://noaction"/>
          </p:cNvPr>
          <p:cNvSpPr/>
          <p:nvPr/>
        </p:nvSpPr>
        <p:spPr>
          <a:xfrm>
            <a:off x="2816325" y="3251875"/>
            <a:ext cx="525000" cy="500100"/>
          </a:xfrm>
          <a:prstGeom prst="roundRect">
            <a:avLst>
              <a:gd name="adj" fmla="val 30219"/>
            </a:avLst>
          </a:prstGeom>
          <a:solidFill>
            <a:schemeClr val="lt1"/>
          </a:solidFill>
          <a:ln>
            <a:noFill/>
          </a:ln>
          <a:effectLst>
            <a:outerShdw blurRad="57150" dist="28575" dir="762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500" b="1" dirty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916" name="Google Shape;1916;p61">
            <a:hlinkClick r:id="" action="ppaction://noaction"/>
          </p:cNvPr>
          <p:cNvSpPr/>
          <p:nvPr/>
        </p:nvSpPr>
        <p:spPr>
          <a:xfrm>
            <a:off x="3681075" y="3251875"/>
            <a:ext cx="525000" cy="500100"/>
          </a:xfrm>
          <a:prstGeom prst="roundRect">
            <a:avLst>
              <a:gd name="adj" fmla="val 30219"/>
            </a:avLst>
          </a:prstGeom>
          <a:solidFill>
            <a:schemeClr val="lt1"/>
          </a:solidFill>
          <a:ln>
            <a:noFill/>
          </a:ln>
          <a:effectLst>
            <a:outerShdw blurRad="57150" dist="28575" dir="762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500" b="1" dirty="0"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2" name="Graphic 1" descr="Music notes">
            <a:extLst>
              <a:ext uri="{FF2B5EF4-FFF2-40B4-BE49-F238E27FC236}">
                <a16:creationId xmlns:a16="http://schemas.microsoft.com/office/drawing/2014/main" id="{29A47D86-3906-E2E4-03CE-4667BAB4CD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954382" y="3119797"/>
            <a:ext cx="719709" cy="867175"/>
          </a:xfrm>
          <a:prstGeom prst="rect">
            <a:avLst/>
          </a:prstGeom>
        </p:spPr>
      </p:pic>
      <p:pic>
        <p:nvPicPr>
          <p:cNvPr id="3" name="Graphic 2" descr="Music notes">
            <a:extLst>
              <a:ext uri="{FF2B5EF4-FFF2-40B4-BE49-F238E27FC236}">
                <a16:creationId xmlns:a16="http://schemas.microsoft.com/office/drawing/2014/main" id="{7D99B569-CDD6-638A-F8E2-7D5C987DDE6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 rot="10561046">
            <a:off x="1830603" y="3088603"/>
            <a:ext cx="719709" cy="860750"/>
          </a:xfrm>
          <a:prstGeom prst="rect">
            <a:avLst/>
          </a:prstGeom>
        </p:spPr>
      </p:pic>
      <p:pic>
        <p:nvPicPr>
          <p:cNvPr id="4" name="Graphic 3" descr="Music notes">
            <a:extLst>
              <a:ext uri="{FF2B5EF4-FFF2-40B4-BE49-F238E27FC236}">
                <a16:creationId xmlns:a16="http://schemas.microsoft.com/office/drawing/2014/main" id="{A46FA2A3-F96E-0253-2CB5-E2D50A8CAB2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2719767" y="3087331"/>
            <a:ext cx="719709" cy="867175"/>
          </a:xfrm>
          <a:prstGeom prst="rect">
            <a:avLst/>
          </a:prstGeom>
        </p:spPr>
      </p:pic>
      <p:pic>
        <p:nvPicPr>
          <p:cNvPr id="5" name="Graphic 4" descr="Music notes">
            <a:extLst>
              <a:ext uri="{FF2B5EF4-FFF2-40B4-BE49-F238E27FC236}">
                <a16:creationId xmlns:a16="http://schemas.microsoft.com/office/drawing/2014/main" id="{1BD82EEE-764C-3B1D-7BB7-2F794B153C7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 rot="10649107">
            <a:off x="3576097" y="3113358"/>
            <a:ext cx="719709" cy="867175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p70"/>
          <p:cNvSpPr txBox="1">
            <a:spLocks noGrp="1"/>
          </p:cNvSpPr>
          <p:nvPr>
            <p:ph type="title"/>
          </p:nvPr>
        </p:nvSpPr>
        <p:spPr>
          <a:xfrm>
            <a:off x="1936752" y="73313"/>
            <a:ext cx="4884753" cy="170615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3500" dirty="0">
                <a:solidFill>
                  <a:srgbClr val="FFC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NỘI DUNG 2 – ĐỌC NHẠC</a:t>
            </a:r>
            <a:br>
              <a:rPr lang="en-GB" sz="3500" dirty="0">
                <a:solidFill>
                  <a:srgbClr val="FFC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</a:br>
            <a:r>
              <a:rPr lang="en-GB" sz="3500" dirty="0">
                <a:solidFill>
                  <a:srgbClr val="FFC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BÀI ĐỌC NHẠC SỐ 2</a:t>
            </a:r>
            <a:endParaRPr sz="3500" dirty="0">
              <a:solidFill>
                <a:srgbClr val="FFC000"/>
              </a:solidFill>
              <a:latin typeface="Bahnschrift Condensed" panose="020B0502040204020203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2425" name="Google Shape;2425;p70"/>
          <p:cNvGrpSpPr/>
          <p:nvPr/>
        </p:nvGrpSpPr>
        <p:grpSpPr>
          <a:xfrm>
            <a:off x="-1200" y="4647276"/>
            <a:ext cx="9144287" cy="496238"/>
            <a:chOff x="6554556" y="4848176"/>
            <a:chExt cx="7127825" cy="496238"/>
          </a:xfrm>
        </p:grpSpPr>
        <p:sp>
          <p:nvSpPr>
            <p:cNvPr id="2426" name="Google Shape;2426;p70"/>
            <p:cNvSpPr/>
            <p:nvPr/>
          </p:nvSpPr>
          <p:spPr>
            <a:xfrm>
              <a:off x="6554556" y="4848176"/>
              <a:ext cx="7127825" cy="404993"/>
            </a:xfrm>
            <a:custGeom>
              <a:avLst/>
              <a:gdLst/>
              <a:ahLst/>
              <a:cxnLst/>
              <a:rect l="l" t="t" r="r" b="b"/>
              <a:pathLst>
                <a:path w="285113" h="18815" extrusionOk="0">
                  <a:moveTo>
                    <a:pt x="1" y="0"/>
                  </a:moveTo>
                  <a:lnTo>
                    <a:pt x="1" y="4711"/>
                  </a:lnTo>
                  <a:cubicBezTo>
                    <a:pt x="83923" y="10243"/>
                    <a:pt x="167876" y="10517"/>
                    <a:pt x="252467" y="16353"/>
                  </a:cubicBezTo>
                  <a:cubicBezTo>
                    <a:pt x="263380" y="17052"/>
                    <a:pt x="274261" y="17903"/>
                    <a:pt x="285112" y="18815"/>
                  </a:cubicBezTo>
                  <a:lnTo>
                    <a:pt x="285112" y="0"/>
                  </a:lnTo>
                  <a:close/>
                </a:path>
              </a:pathLst>
            </a:custGeom>
            <a:solidFill>
              <a:srgbClr val="B3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70"/>
            <p:cNvSpPr/>
            <p:nvPr/>
          </p:nvSpPr>
          <p:spPr>
            <a:xfrm>
              <a:off x="6554556" y="4943339"/>
              <a:ext cx="7127825" cy="401075"/>
            </a:xfrm>
            <a:custGeom>
              <a:avLst/>
              <a:gdLst/>
              <a:ahLst/>
              <a:cxnLst/>
              <a:rect l="l" t="t" r="r" b="b"/>
              <a:pathLst>
                <a:path w="285113" h="18633" extrusionOk="0">
                  <a:moveTo>
                    <a:pt x="1" y="0"/>
                  </a:moveTo>
                  <a:lnTo>
                    <a:pt x="1" y="18633"/>
                  </a:lnTo>
                  <a:lnTo>
                    <a:pt x="285112" y="18633"/>
                  </a:lnTo>
                  <a:lnTo>
                    <a:pt x="285112" y="14104"/>
                  </a:lnTo>
                  <a:cubicBezTo>
                    <a:pt x="274261" y="13192"/>
                    <a:pt x="263380" y="12341"/>
                    <a:pt x="252467" y="11642"/>
                  </a:cubicBezTo>
                  <a:cubicBezTo>
                    <a:pt x="167876" y="5806"/>
                    <a:pt x="83923" y="5532"/>
                    <a:pt x="1" y="0"/>
                  </a:cubicBezTo>
                  <a:close/>
                </a:path>
              </a:pathLst>
            </a:custGeom>
            <a:solidFill>
              <a:srgbClr val="C2B9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8" name="Google Shape;2428;p70"/>
          <p:cNvGrpSpPr/>
          <p:nvPr/>
        </p:nvGrpSpPr>
        <p:grpSpPr>
          <a:xfrm>
            <a:off x="6405599" y="638789"/>
            <a:ext cx="2379432" cy="4103650"/>
            <a:chOff x="6093972" y="739900"/>
            <a:chExt cx="2135361" cy="3682716"/>
          </a:xfrm>
        </p:grpSpPr>
        <p:sp>
          <p:nvSpPr>
            <p:cNvPr id="2429" name="Google Shape;2429;p70"/>
            <p:cNvSpPr/>
            <p:nvPr/>
          </p:nvSpPr>
          <p:spPr>
            <a:xfrm>
              <a:off x="6914981" y="2096108"/>
              <a:ext cx="880542" cy="535049"/>
            </a:xfrm>
            <a:custGeom>
              <a:avLst/>
              <a:gdLst/>
              <a:ahLst/>
              <a:cxnLst/>
              <a:rect l="l" t="t" r="r" b="b"/>
              <a:pathLst>
                <a:path w="16658" h="10122" extrusionOk="0">
                  <a:moveTo>
                    <a:pt x="16657" y="0"/>
                  </a:moveTo>
                  <a:lnTo>
                    <a:pt x="1" y="61"/>
                  </a:lnTo>
                  <a:lnTo>
                    <a:pt x="1" y="10122"/>
                  </a:lnTo>
                  <a:lnTo>
                    <a:pt x="16019" y="10091"/>
                  </a:lnTo>
                  <a:lnTo>
                    <a:pt x="16657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70"/>
            <p:cNvSpPr/>
            <p:nvPr/>
          </p:nvSpPr>
          <p:spPr>
            <a:xfrm>
              <a:off x="6755928" y="1835830"/>
              <a:ext cx="122159" cy="1049218"/>
            </a:xfrm>
            <a:custGeom>
              <a:avLst/>
              <a:gdLst/>
              <a:ahLst/>
              <a:cxnLst/>
              <a:rect l="l" t="t" r="r" b="b"/>
              <a:pathLst>
                <a:path w="2311" h="19849" extrusionOk="0">
                  <a:moveTo>
                    <a:pt x="2159" y="0"/>
                  </a:moveTo>
                  <a:lnTo>
                    <a:pt x="304" y="61"/>
                  </a:lnTo>
                  <a:lnTo>
                    <a:pt x="0" y="19848"/>
                  </a:lnTo>
                  <a:lnTo>
                    <a:pt x="0" y="19848"/>
                  </a:lnTo>
                  <a:lnTo>
                    <a:pt x="2311" y="19757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70"/>
            <p:cNvSpPr/>
            <p:nvPr/>
          </p:nvSpPr>
          <p:spPr>
            <a:xfrm>
              <a:off x="6869998" y="1835830"/>
              <a:ext cx="72365" cy="1044408"/>
            </a:xfrm>
            <a:custGeom>
              <a:avLst/>
              <a:gdLst/>
              <a:ahLst/>
              <a:cxnLst/>
              <a:rect l="l" t="t" r="r" b="b"/>
              <a:pathLst>
                <a:path w="1369" h="19758" extrusionOk="0">
                  <a:moveTo>
                    <a:pt x="1" y="0"/>
                  </a:moveTo>
                  <a:lnTo>
                    <a:pt x="153" y="19757"/>
                  </a:lnTo>
                  <a:lnTo>
                    <a:pt x="1368" y="19727"/>
                  </a:lnTo>
                  <a:lnTo>
                    <a:pt x="1368" y="10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70"/>
            <p:cNvSpPr/>
            <p:nvPr/>
          </p:nvSpPr>
          <p:spPr>
            <a:xfrm>
              <a:off x="7705490" y="1863105"/>
              <a:ext cx="149488" cy="1044408"/>
            </a:xfrm>
            <a:custGeom>
              <a:avLst/>
              <a:gdLst/>
              <a:ahLst/>
              <a:cxnLst/>
              <a:rect l="l" t="t" r="r" b="b"/>
              <a:pathLst>
                <a:path w="2828" h="19758" extrusionOk="0">
                  <a:moveTo>
                    <a:pt x="973" y="1"/>
                  </a:moveTo>
                  <a:lnTo>
                    <a:pt x="0" y="19758"/>
                  </a:lnTo>
                  <a:lnTo>
                    <a:pt x="2341" y="19758"/>
                  </a:lnTo>
                  <a:lnTo>
                    <a:pt x="2827" y="1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70"/>
            <p:cNvSpPr/>
            <p:nvPr/>
          </p:nvSpPr>
          <p:spPr>
            <a:xfrm>
              <a:off x="7829181" y="1863105"/>
              <a:ext cx="96470" cy="1044408"/>
            </a:xfrm>
            <a:custGeom>
              <a:avLst/>
              <a:gdLst/>
              <a:ahLst/>
              <a:cxnLst/>
              <a:rect l="l" t="t" r="r" b="b"/>
              <a:pathLst>
                <a:path w="1825" h="19758" extrusionOk="0">
                  <a:moveTo>
                    <a:pt x="487" y="1"/>
                  </a:moveTo>
                  <a:lnTo>
                    <a:pt x="1" y="19758"/>
                  </a:lnTo>
                  <a:lnTo>
                    <a:pt x="1217" y="19758"/>
                  </a:lnTo>
                  <a:lnTo>
                    <a:pt x="1825" y="1034"/>
                  </a:lnTo>
                  <a:lnTo>
                    <a:pt x="487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70"/>
            <p:cNvSpPr/>
            <p:nvPr/>
          </p:nvSpPr>
          <p:spPr>
            <a:xfrm>
              <a:off x="6911757" y="2950841"/>
              <a:ext cx="123798" cy="1025114"/>
            </a:xfrm>
            <a:custGeom>
              <a:avLst/>
              <a:gdLst/>
              <a:ahLst/>
              <a:cxnLst/>
              <a:rect l="l" t="t" r="r" b="b"/>
              <a:pathLst>
                <a:path w="2342" h="19393" extrusionOk="0">
                  <a:moveTo>
                    <a:pt x="1" y="1"/>
                  </a:moveTo>
                  <a:lnTo>
                    <a:pt x="518" y="19332"/>
                  </a:lnTo>
                  <a:lnTo>
                    <a:pt x="2341" y="19393"/>
                  </a:lnTo>
                  <a:lnTo>
                    <a:pt x="2341" y="19393"/>
                  </a:lnTo>
                  <a:lnTo>
                    <a:pt x="2281" y="6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70"/>
            <p:cNvSpPr/>
            <p:nvPr/>
          </p:nvSpPr>
          <p:spPr>
            <a:xfrm>
              <a:off x="7032276" y="2954066"/>
              <a:ext cx="72365" cy="1021890"/>
            </a:xfrm>
            <a:custGeom>
              <a:avLst/>
              <a:gdLst/>
              <a:ahLst/>
              <a:cxnLst/>
              <a:rect l="l" t="t" r="r" b="b"/>
              <a:pathLst>
                <a:path w="1369" h="19332" extrusionOk="0">
                  <a:moveTo>
                    <a:pt x="1" y="0"/>
                  </a:moveTo>
                  <a:lnTo>
                    <a:pt x="61" y="19332"/>
                  </a:lnTo>
                  <a:lnTo>
                    <a:pt x="1368" y="18329"/>
                  </a:lnTo>
                  <a:lnTo>
                    <a:pt x="1186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70"/>
            <p:cNvSpPr/>
            <p:nvPr/>
          </p:nvSpPr>
          <p:spPr>
            <a:xfrm>
              <a:off x="7744025" y="3002273"/>
              <a:ext cx="143092" cy="1021890"/>
            </a:xfrm>
            <a:custGeom>
              <a:avLst/>
              <a:gdLst/>
              <a:ahLst/>
              <a:cxnLst/>
              <a:rect l="l" t="t" r="r" b="b"/>
              <a:pathLst>
                <a:path w="2707" h="19332" extrusionOk="0">
                  <a:moveTo>
                    <a:pt x="1" y="0"/>
                  </a:moveTo>
                  <a:lnTo>
                    <a:pt x="882" y="19332"/>
                  </a:lnTo>
                  <a:lnTo>
                    <a:pt x="2706" y="19332"/>
                  </a:lnTo>
                  <a:lnTo>
                    <a:pt x="2281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70"/>
            <p:cNvSpPr/>
            <p:nvPr/>
          </p:nvSpPr>
          <p:spPr>
            <a:xfrm>
              <a:off x="7864544" y="3003859"/>
              <a:ext cx="90021" cy="1020304"/>
            </a:xfrm>
            <a:custGeom>
              <a:avLst/>
              <a:gdLst/>
              <a:ahLst/>
              <a:cxnLst/>
              <a:rect l="l" t="t" r="r" b="b"/>
              <a:pathLst>
                <a:path w="1703" h="19302" extrusionOk="0">
                  <a:moveTo>
                    <a:pt x="1" y="1"/>
                  </a:moveTo>
                  <a:lnTo>
                    <a:pt x="426" y="19302"/>
                  </a:lnTo>
                  <a:lnTo>
                    <a:pt x="1703" y="18299"/>
                  </a:lnTo>
                  <a:lnTo>
                    <a:pt x="1186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70"/>
            <p:cNvSpPr/>
            <p:nvPr/>
          </p:nvSpPr>
          <p:spPr>
            <a:xfrm>
              <a:off x="6850704" y="2006089"/>
              <a:ext cx="904646" cy="565655"/>
            </a:xfrm>
            <a:custGeom>
              <a:avLst/>
              <a:gdLst/>
              <a:ahLst/>
              <a:cxnLst/>
              <a:rect l="l" t="t" r="r" b="b"/>
              <a:pathLst>
                <a:path w="17114" h="10701" extrusionOk="0">
                  <a:moveTo>
                    <a:pt x="1" y="1"/>
                  </a:moveTo>
                  <a:lnTo>
                    <a:pt x="487" y="10700"/>
                  </a:lnTo>
                  <a:lnTo>
                    <a:pt x="16506" y="10639"/>
                  </a:lnTo>
                  <a:lnTo>
                    <a:pt x="17114" y="54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70"/>
            <p:cNvSpPr/>
            <p:nvPr/>
          </p:nvSpPr>
          <p:spPr>
            <a:xfrm>
              <a:off x="6976034" y="3378208"/>
              <a:ext cx="294113" cy="250715"/>
            </a:xfrm>
            <a:custGeom>
              <a:avLst/>
              <a:gdLst/>
              <a:ahLst/>
              <a:cxnLst/>
              <a:rect l="l" t="t" r="r" b="b"/>
              <a:pathLst>
                <a:path w="5564" h="4743" extrusionOk="0">
                  <a:moveTo>
                    <a:pt x="1" y="1"/>
                  </a:moveTo>
                  <a:lnTo>
                    <a:pt x="548" y="4742"/>
                  </a:lnTo>
                  <a:cubicBezTo>
                    <a:pt x="2068" y="3770"/>
                    <a:pt x="3739" y="3071"/>
                    <a:pt x="5502" y="2676"/>
                  </a:cubicBezTo>
                  <a:lnTo>
                    <a:pt x="5563" y="1"/>
                  </a:ln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70"/>
            <p:cNvSpPr/>
            <p:nvPr/>
          </p:nvSpPr>
          <p:spPr>
            <a:xfrm>
              <a:off x="7004948" y="3519606"/>
              <a:ext cx="261974" cy="435461"/>
            </a:xfrm>
            <a:custGeom>
              <a:avLst/>
              <a:gdLst/>
              <a:ahLst/>
              <a:cxnLst/>
              <a:rect l="l" t="t" r="r" b="b"/>
              <a:pathLst>
                <a:path w="4956" h="8238" extrusionOk="0">
                  <a:moveTo>
                    <a:pt x="4955" y="1"/>
                  </a:moveTo>
                  <a:lnTo>
                    <a:pt x="4955" y="1"/>
                  </a:lnTo>
                  <a:cubicBezTo>
                    <a:pt x="3192" y="396"/>
                    <a:pt x="1521" y="1064"/>
                    <a:pt x="1" y="2067"/>
                  </a:cubicBezTo>
                  <a:lnTo>
                    <a:pt x="761" y="8207"/>
                  </a:lnTo>
                  <a:lnTo>
                    <a:pt x="4773" y="8238"/>
                  </a:lnTo>
                  <a:lnTo>
                    <a:pt x="4955" y="1"/>
                  </a:ln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70"/>
            <p:cNvSpPr/>
            <p:nvPr/>
          </p:nvSpPr>
          <p:spPr>
            <a:xfrm>
              <a:off x="6868412" y="3929794"/>
              <a:ext cx="395287" cy="330798"/>
            </a:xfrm>
            <a:custGeom>
              <a:avLst/>
              <a:gdLst/>
              <a:ahLst/>
              <a:cxnLst/>
              <a:rect l="l" t="t" r="r" b="b"/>
              <a:pathLst>
                <a:path w="7478" h="6258" extrusionOk="0">
                  <a:moveTo>
                    <a:pt x="7388" y="1"/>
                  </a:moveTo>
                  <a:cubicBezTo>
                    <a:pt x="7336" y="1"/>
                    <a:pt x="7219" y="1108"/>
                    <a:pt x="5548" y="1108"/>
                  </a:cubicBezTo>
                  <a:cubicBezTo>
                    <a:pt x="4993" y="1108"/>
                    <a:pt x="4266" y="986"/>
                    <a:pt x="3313" y="660"/>
                  </a:cubicBezTo>
                  <a:cubicBezTo>
                    <a:pt x="3313" y="660"/>
                    <a:pt x="0" y="6071"/>
                    <a:pt x="2736" y="6253"/>
                  </a:cubicBezTo>
                  <a:cubicBezTo>
                    <a:pt x="2782" y="6256"/>
                    <a:pt x="2828" y="6257"/>
                    <a:pt x="2874" y="6257"/>
                  </a:cubicBezTo>
                  <a:cubicBezTo>
                    <a:pt x="5856" y="6257"/>
                    <a:pt x="7478" y="478"/>
                    <a:pt x="7478" y="478"/>
                  </a:cubicBezTo>
                  <a:cubicBezTo>
                    <a:pt x="7415" y="130"/>
                    <a:pt x="7405" y="1"/>
                    <a:pt x="7388" y="1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70"/>
            <p:cNvSpPr/>
            <p:nvPr/>
          </p:nvSpPr>
          <p:spPr>
            <a:xfrm>
              <a:off x="6964775" y="3943801"/>
              <a:ext cx="292474" cy="183213"/>
            </a:xfrm>
            <a:custGeom>
              <a:avLst/>
              <a:gdLst/>
              <a:ahLst/>
              <a:cxnLst/>
              <a:rect l="l" t="t" r="r" b="b"/>
              <a:pathLst>
                <a:path w="5533" h="3466" extrusionOk="0">
                  <a:moveTo>
                    <a:pt x="1490" y="0"/>
                  </a:moveTo>
                  <a:cubicBezTo>
                    <a:pt x="1490" y="0"/>
                    <a:pt x="426" y="1763"/>
                    <a:pt x="1" y="3313"/>
                  </a:cubicBezTo>
                  <a:cubicBezTo>
                    <a:pt x="574" y="3118"/>
                    <a:pt x="1153" y="3028"/>
                    <a:pt x="1730" y="3028"/>
                  </a:cubicBezTo>
                  <a:cubicBezTo>
                    <a:pt x="2500" y="3028"/>
                    <a:pt x="3266" y="3187"/>
                    <a:pt x="4013" y="3465"/>
                  </a:cubicBezTo>
                  <a:cubicBezTo>
                    <a:pt x="5016" y="1885"/>
                    <a:pt x="5533" y="0"/>
                    <a:pt x="5533" y="0"/>
                  </a:cubicBezTo>
                  <a:lnTo>
                    <a:pt x="5533" y="0"/>
                  </a:lnTo>
                  <a:cubicBezTo>
                    <a:pt x="5067" y="122"/>
                    <a:pt x="4462" y="162"/>
                    <a:pt x="3863" y="162"/>
                  </a:cubicBezTo>
                  <a:cubicBezTo>
                    <a:pt x="2666" y="162"/>
                    <a:pt x="1490" y="0"/>
                    <a:pt x="1490" y="0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70"/>
            <p:cNvSpPr/>
            <p:nvPr/>
          </p:nvSpPr>
          <p:spPr>
            <a:xfrm>
              <a:off x="7014621" y="3833907"/>
              <a:ext cx="198912" cy="170632"/>
            </a:xfrm>
            <a:custGeom>
              <a:avLst/>
              <a:gdLst/>
              <a:ahLst/>
              <a:cxnLst/>
              <a:rect l="l" t="t" r="r" b="b"/>
              <a:pathLst>
                <a:path w="3763" h="3228" extrusionOk="0">
                  <a:moveTo>
                    <a:pt x="1226" y="327"/>
                  </a:moveTo>
                  <a:cubicBezTo>
                    <a:pt x="1542" y="327"/>
                    <a:pt x="1672" y="1586"/>
                    <a:pt x="1672" y="1714"/>
                  </a:cubicBezTo>
                  <a:cubicBezTo>
                    <a:pt x="1672" y="1943"/>
                    <a:pt x="1663" y="2181"/>
                    <a:pt x="1650" y="2419"/>
                  </a:cubicBezTo>
                  <a:lnTo>
                    <a:pt x="1650" y="2419"/>
                  </a:lnTo>
                  <a:cubicBezTo>
                    <a:pt x="1553" y="2237"/>
                    <a:pt x="1461" y="2052"/>
                    <a:pt x="1368" y="1866"/>
                  </a:cubicBezTo>
                  <a:cubicBezTo>
                    <a:pt x="1216" y="1562"/>
                    <a:pt x="821" y="802"/>
                    <a:pt x="1034" y="468"/>
                  </a:cubicBezTo>
                  <a:cubicBezTo>
                    <a:pt x="1104" y="369"/>
                    <a:pt x="1168" y="327"/>
                    <a:pt x="1226" y="327"/>
                  </a:cubicBezTo>
                  <a:close/>
                  <a:moveTo>
                    <a:pt x="2589" y="989"/>
                  </a:moveTo>
                  <a:cubicBezTo>
                    <a:pt x="2743" y="989"/>
                    <a:pt x="2870" y="1154"/>
                    <a:pt x="2827" y="1350"/>
                  </a:cubicBezTo>
                  <a:cubicBezTo>
                    <a:pt x="2777" y="1900"/>
                    <a:pt x="2377" y="2347"/>
                    <a:pt x="1966" y="2725"/>
                  </a:cubicBezTo>
                  <a:lnTo>
                    <a:pt x="1966" y="2725"/>
                  </a:lnTo>
                  <a:cubicBezTo>
                    <a:pt x="1970" y="2669"/>
                    <a:pt x="1973" y="2609"/>
                    <a:pt x="1976" y="2544"/>
                  </a:cubicBezTo>
                  <a:lnTo>
                    <a:pt x="1976" y="2544"/>
                  </a:lnTo>
                  <a:cubicBezTo>
                    <a:pt x="1997" y="2261"/>
                    <a:pt x="2032" y="1982"/>
                    <a:pt x="2128" y="1714"/>
                  </a:cubicBezTo>
                  <a:cubicBezTo>
                    <a:pt x="2189" y="1501"/>
                    <a:pt x="2249" y="1228"/>
                    <a:pt x="2401" y="1076"/>
                  </a:cubicBezTo>
                  <a:cubicBezTo>
                    <a:pt x="2462" y="1015"/>
                    <a:pt x="2528" y="989"/>
                    <a:pt x="2589" y="989"/>
                  </a:cubicBezTo>
                  <a:close/>
                  <a:moveTo>
                    <a:pt x="1293" y="0"/>
                  </a:moveTo>
                  <a:cubicBezTo>
                    <a:pt x="1207" y="0"/>
                    <a:pt x="1111" y="23"/>
                    <a:pt x="1003" y="73"/>
                  </a:cubicBezTo>
                  <a:cubicBezTo>
                    <a:pt x="0" y="559"/>
                    <a:pt x="1277" y="2535"/>
                    <a:pt x="1611" y="3112"/>
                  </a:cubicBezTo>
                  <a:cubicBezTo>
                    <a:pt x="1652" y="3194"/>
                    <a:pt x="1716" y="3227"/>
                    <a:pt x="1779" y="3227"/>
                  </a:cubicBezTo>
                  <a:cubicBezTo>
                    <a:pt x="1882" y="3227"/>
                    <a:pt x="1981" y="3138"/>
                    <a:pt x="1971" y="3017"/>
                  </a:cubicBezTo>
                  <a:lnTo>
                    <a:pt x="1971" y="3017"/>
                  </a:lnTo>
                  <a:cubicBezTo>
                    <a:pt x="2627" y="2561"/>
                    <a:pt x="3762" y="1415"/>
                    <a:pt x="2918" y="711"/>
                  </a:cubicBezTo>
                  <a:cubicBezTo>
                    <a:pt x="2843" y="644"/>
                    <a:pt x="2758" y="616"/>
                    <a:pt x="2672" y="616"/>
                  </a:cubicBezTo>
                  <a:cubicBezTo>
                    <a:pt x="2445" y="616"/>
                    <a:pt x="2208" y="809"/>
                    <a:pt x="2097" y="985"/>
                  </a:cubicBezTo>
                  <a:cubicBezTo>
                    <a:pt x="2047" y="1068"/>
                    <a:pt x="2003" y="1154"/>
                    <a:pt x="1962" y="1241"/>
                  </a:cubicBezTo>
                  <a:lnTo>
                    <a:pt x="1962" y="1241"/>
                  </a:lnTo>
                  <a:cubicBezTo>
                    <a:pt x="1900" y="581"/>
                    <a:pt x="1725" y="0"/>
                    <a:pt x="1293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70"/>
            <p:cNvSpPr/>
            <p:nvPr/>
          </p:nvSpPr>
          <p:spPr>
            <a:xfrm>
              <a:off x="6947120" y="4103859"/>
              <a:ext cx="229835" cy="135903"/>
            </a:xfrm>
            <a:custGeom>
              <a:avLst/>
              <a:gdLst/>
              <a:ahLst/>
              <a:cxnLst/>
              <a:rect l="l" t="t" r="r" b="b"/>
              <a:pathLst>
                <a:path w="4348" h="2571" extrusionOk="0">
                  <a:moveTo>
                    <a:pt x="2064" y="0"/>
                  </a:moveTo>
                  <a:cubicBezTo>
                    <a:pt x="1487" y="0"/>
                    <a:pt x="908" y="90"/>
                    <a:pt x="335" y="285"/>
                  </a:cubicBezTo>
                  <a:cubicBezTo>
                    <a:pt x="1" y="1471"/>
                    <a:pt x="61" y="2504"/>
                    <a:pt x="1247" y="2565"/>
                  </a:cubicBezTo>
                  <a:cubicBezTo>
                    <a:pt x="1302" y="2569"/>
                    <a:pt x="1357" y="2571"/>
                    <a:pt x="1412" y="2571"/>
                  </a:cubicBezTo>
                  <a:cubicBezTo>
                    <a:pt x="2641" y="2571"/>
                    <a:pt x="3619" y="1601"/>
                    <a:pt x="4347" y="437"/>
                  </a:cubicBezTo>
                  <a:cubicBezTo>
                    <a:pt x="3600" y="159"/>
                    <a:pt x="2834" y="0"/>
                    <a:pt x="2064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70"/>
            <p:cNvSpPr/>
            <p:nvPr/>
          </p:nvSpPr>
          <p:spPr>
            <a:xfrm>
              <a:off x="7024241" y="3999462"/>
              <a:ext cx="179671" cy="20140"/>
            </a:xfrm>
            <a:custGeom>
              <a:avLst/>
              <a:gdLst/>
              <a:ahLst/>
              <a:cxnLst/>
              <a:rect l="l" t="t" r="r" b="b"/>
              <a:pathLst>
                <a:path w="3399" h="381" extrusionOk="0">
                  <a:moveTo>
                    <a:pt x="1997" y="0"/>
                  </a:moveTo>
                  <a:cubicBezTo>
                    <a:pt x="1355" y="0"/>
                    <a:pt x="698" y="122"/>
                    <a:pt x="61" y="193"/>
                  </a:cubicBezTo>
                  <a:cubicBezTo>
                    <a:pt x="31" y="224"/>
                    <a:pt x="1" y="284"/>
                    <a:pt x="61" y="284"/>
                  </a:cubicBezTo>
                  <a:cubicBezTo>
                    <a:pt x="676" y="235"/>
                    <a:pt x="1255" y="157"/>
                    <a:pt x="1832" y="157"/>
                  </a:cubicBezTo>
                  <a:cubicBezTo>
                    <a:pt x="2310" y="157"/>
                    <a:pt x="2788" y="210"/>
                    <a:pt x="3283" y="376"/>
                  </a:cubicBezTo>
                  <a:cubicBezTo>
                    <a:pt x="3290" y="379"/>
                    <a:pt x="3297" y="380"/>
                    <a:pt x="3303" y="380"/>
                  </a:cubicBezTo>
                  <a:cubicBezTo>
                    <a:pt x="3356" y="380"/>
                    <a:pt x="3398" y="281"/>
                    <a:pt x="3344" y="254"/>
                  </a:cubicBezTo>
                  <a:cubicBezTo>
                    <a:pt x="2912" y="63"/>
                    <a:pt x="2459" y="0"/>
                    <a:pt x="1997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70"/>
            <p:cNvSpPr/>
            <p:nvPr/>
          </p:nvSpPr>
          <p:spPr>
            <a:xfrm>
              <a:off x="7008172" y="4044551"/>
              <a:ext cx="178032" cy="20034"/>
            </a:xfrm>
            <a:custGeom>
              <a:avLst/>
              <a:gdLst/>
              <a:ahLst/>
              <a:cxnLst/>
              <a:rect l="l" t="t" r="r" b="b"/>
              <a:pathLst>
                <a:path w="3368" h="379" extrusionOk="0">
                  <a:moveTo>
                    <a:pt x="1992" y="1"/>
                  </a:moveTo>
                  <a:cubicBezTo>
                    <a:pt x="1346" y="1"/>
                    <a:pt x="688" y="132"/>
                    <a:pt x="61" y="222"/>
                  </a:cubicBezTo>
                  <a:cubicBezTo>
                    <a:pt x="1" y="222"/>
                    <a:pt x="1" y="282"/>
                    <a:pt x="61" y="282"/>
                  </a:cubicBezTo>
                  <a:cubicBezTo>
                    <a:pt x="679" y="248"/>
                    <a:pt x="1277" y="165"/>
                    <a:pt x="1872" y="165"/>
                  </a:cubicBezTo>
                  <a:cubicBezTo>
                    <a:pt x="2332" y="165"/>
                    <a:pt x="2789" y="215"/>
                    <a:pt x="3253" y="374"/>
                  </a:cubicBezTo>
                  <a:cubicBezTo>
                    <a:pt x="3263" y="377"/>
                    <a:pt x="3272" y="379"/>
                    <a:pt x="3281" y="379"/>
                  </a:cubicBezTo>
                  <a:cubicBezTo>
                    <a:pt x="3350" y="379"/>
                    <a:pt x="3368" y="279"/>
                    <a:pt x="3314" y="252"/>
                  </a:cubicBezTo>
                  <a:cubicBezTo>
                    <a:pt x="2889" y="65"/>
                    <a:pt x="2444" y="1"/>
                    <a:pt x="1992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70"/>
            <p:cNvSpPr/>
            <p:nvPr/>
          </p:nvSpPr>
          <p:spPr>
            <a:xfrm>
              <a:off x="7273261" y="3378208"/>
              <a:ext cx="294113" cy="250715"/>
            </a:xfrm>
            <a:custGeom>
              <a:avLst/>
              <a:gdLst/>
              <a:ahLst/>
              <a:cxnLst/>
              <a:rect l="l" t="t" r="r" b="b"/>
              <a:pathLst>
                <a:path w="5564" h="4743" extrusionOk="0">
                  <a:moveTo>
                    <a:pt x="1" y="1"/>
                  </a:moveTo>
                  <a:lnTo>
                    <a:pt x="578" y="4742"/>
                  </a:lnTo>
                  <a:cubicBezTo>
                    <a:pt x="2068" y="3770"/>
                    <a:pt x="3770" y="3071"/>
                    <a:pt x="5503" y="2676"/>
                  </a:cubicBezTo>
                  <a:lnTo>
                    <a:pt x="5563" y="1"/>
                  </a:ln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70"/>
            <p:cNvSpPr/>
            <p:nvPr/>
          </p:nvSpPr>
          <p:spPr>
            <a:xfrm>
              <a:off x="7302228" y="3519606"/>
              <a:ext cx="261921" cy="435461"/>
            </a:xfrm>
            <a:custGeom>
              <a:avLst/>
              <a:gdLst/>
              <a:ahLst/>
              <a:cxnLst/>
              <a:rect l="l" t="t" r="r" b="b"/>
              <a:pathLst>
                <a:path w="4955" h="8238" extrusionOk="0">
                  <a:moveTo>
                    <a:pt x="4955" y="1"/>
                  </a:moveTo>
                  <a:cubicBezTo>
                    <a:pt x="3222" y="396"/>
                    <a:pt x="1520" y="1064"/>
                    <a:pt x="0" y="2067"/>
                  </a:cubicBezTo>
                  <a:lnTo>
                    <a:pt x="760" y="8207"/>
                  </a:lnTo>
                  <a:lnTo>
                    <a:pt x="4772" y="8238"/>
                  </a:lnTo>
                  <a:lnTo>
                    <a:pt x="4955" y="1"/>
                  </a:ln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70"/>
            <p:cNvSpPr/>
            <p:nvPr/>
          </p:nvSpPr>
          <p:spPr>
            <a:xfrm>
              <a:off x="7165639" y="3929794"/>
              <a:ext cx="395287" cy="330798"/>
            </a:xfrm>
            <a:custGeom>
              <a:avLst/>
              <a:gdLst/>
              <a:ahLst/>
              <a:cxnLst/>
              <a:rect l="l" t="t" r="r" b="b"/>
              <a:pathLst>
                <a:path w="7478" h="6258" extrusionOk="0">
                  <a:moveTo>
                    <a:pt x="7388" y="1"/>
                  </a:moveTo>
                  <a:cubicBezTo>
                    <a:pt x="7336" y="1"/>
                    <a:pt x="7220" y="1108"/>
                    <a:pt x="5548" y="1108"/>
                  </a:cubicBezTo>
                  <a:cubicBezTo>
                    <a:pt x="4993" y="1108"/>
                    <a:pt x="4266" y="986"/>
                    <a:pt x="3314" y="660"/>
                  </a:cubicBezTo>
                  <a:cubicBezTo>
                    <a:pt x="3314" y="660"/>
                    <a:pt x="0" y="6071"/>
                    <a:pt x="2736" y="6253"/>
                  </a:cubicBezTo>
                  <a:cubicBezTo>
                    <a:pt x="2782" y="6256"/>
                    <a:pt x="2828" y="6257"/>
                    <a:pt x="2874" y="6257"/>
                  </a:cubicBezTo>
                  <a:cubicBezTo>
                    <a:pt x="5856" y="6257"/>
                    <a:pt x="7478" y="478"/>
                    <a:pt x="7478" y="478"/>
                  </a:cubicBezTo>
                  <a:cubicBezTo>
                    <a:pt x="7416" y="130"/>
                    <a:pt x="7406" y="1"/>
                    <a:pt x="7388" y="1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70"/>
            <p:cNvSpPr/>
            <p:nvPr/>
          </p:nvSpPr>
          <p:spPr>
            <a:xfrm>
              <a:off x="7262055" y="3943801"/>
              <a:ext cx="292474" cy="183213"/>
            </a:xfrm>
            <a:custGeom>
              <a:avLst/>
              <a:gdLst/>
              <a:ahLst/>
              <a:cxnLst/>
              <a:rect l="l" t="t" r="r" b="b"/>
              <a:pathLst>
                <a:path w="5533" h="3466" extrusionOk="0">
                  <a:moveTo>
                    <a:pt x="1490" y="0"/>
                  </a:moveTo>
                  <a:cubicBezTo>
                    <a:pt x="1490" y="0"/>
                    <a:pt x="426" y="1763"/>
                    <a:pt x="0" y="3313"/>
                  </a:cubicBezTo>
                  <a:cubicBezTo>
                    <a:pt x="560" y="3118"/>
                    <a:pt x="1137" y="3028"/>
                    <a:pt x="1716" y="3028"/>
                  </a:cubicBezTo>
                  <a:cubicBezTo>
                    <a:pt x="2489" y="3028"/>
                    <a:pt x="3265" y="3187"/>
                    <a:pt x="4012" y="3465"/>
                  </a:cubicBezTo>
                  <a:cubicBezTo>
                    <a:pt x="5015" y="1885"/>
                    <a:pt x="5532" y="0"/>
                    <a:pt x="5532" y="0"/>
                  </a:cubicBezTo>
                  <a:lnTo>
                    <a:pt x="5532" y="0"/>
                  </a:lnTo>
                  <a:cubicBezTo>
                    <a:pt x="5066" y="122"/>
                    <a:pt x="4462" y="162"/>
                    <a:pt x="3863" y="162"/>
                  </a:cubicBezTo>
                  <a:cubicBezTo>
                    <a:pt x="2665" y="162"/>
                    <a:pt x="1490" y="0"/>
                    <a:pt x="1490" y="0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70"/>
            <p:cNvSpPr/>
            <p:nvPr/>
          </p:nvSpPr>
          <p:spPr>
            <a:xfrm>
              <a:off x="7311848" y="3833907"/>
              <a:ext cx="198912" cy="170632"/>
            </a:xfrm>
            <a:custGeom>
              <a:avLst/>
              <a:gdLst/>
              <a:ahLst/>
              <a:cxnLst/>
              <a:rect l="l" t="t" r="r" b="b"/>
              <a:pathLst>
                <a:path w="3763" h="3228" extrusionOk="0">
                  <a:moveTo>
                    <a:pt x="1216" y="327"/>
                  </a:moveTo>
                  <a:cubicBezTo>
                    <a:pt x="1520" y="327"/>
                    <a:pt x="1672" y="1586"/>
                    <a:pt x="1672" y="1714"/>
                  </a:cubicBezTo>
                  <a:cubicBezTo>
                    <a:pt x="1672" y="1943"/>
                    <a:pt x="1663" y="2181"/>
                    <a:pt x="1650" y="2419"/>
                  </a:cubicBezTo>
                  <a:lnTo>
                    <a:pt x="1650" y="2419"/>
                  </a:lnTo>
                  <a:cubicBezTo>
                    <a:pt x="1554" y="2237"/>
                    <a:pt x="1461" y="2052"/>
                    <a:pt x="1368" y="1866"/>
                  </a:cubicBezTo>
                  <a:cubicBezTo>
                    <a:pt x="1216" y="1562"/>
                    <a:pt x="821" y="802"/>
                    <a:pt x="1034" y="468"/>
                  </a:cubicBezTo>
                  <a:cubicBezTo>
                    <a:pt x="1100" y="369"/>
                    <a:pt x="1160" y="327"/>
                    <a:pt x="1216" y="327"/>
                  </a:cubicBezTo>
                  <a:close/>
                  <a:moveTo>
                    <a:pt x="2589" y="989"/>
                  </a:moveTo>
                  <a:cubicBezTo>
                    <a:pt x="2743" y="989"/>
                    <a:pt x="2871" y="1154"/>
                    <a:pt x="2827" y="1350"/>
                  </a:cubicBezTo>
                  <a:cubicBezTo>
                    <a:pt x="2777" y="1900"/>
                    <a:pt x="2376" y="2348"/>
                    <a:pt x="1965" y="2727"/>
                  </a:cubicBezTo>
                  <a:lnTo>
                    <a:pt x="1965" y="2727"/>
                  </a:lnTo>
                  <a:cubicBezTo>
                    <a:pt x="1985" y="2381"/>
                    <a:pt x="2012" y="2039"/>
                    <a:pt x="2128" y="1714"/>
                  </a:cubicBezTo>
                  <a:cubicBezTo>
                    <a:pt x="2189" y="1501"/>
                    <a:pt x="2250" y="1228"/>
                    <a:pt x="2402" y="1076"/>
                  </a:cubicBezTo>
                  <a:cubicBezTo>
                    <a:pt x="2462" y="1015"/>
                    <a:pt x="2528" y="989"/>
                    <a:pt x="2589" y="989"/>
                  </a:cubicBezTo>
                  <a:close/>
                  <a:moveTo>
                    <a:pt x="1292" y="0"/>
                  </a:moveTo>
                  <a:cubicBezTo>
                    <a:pt x="1207" y="0"/>
                    <a:pt x="1111" y="23"/>
                    <a:pt x="1003" y="73"/>
                  </a:cubicBezTo>
                  <a:cubicBezTo>
                    <a:pt x="0" y="559"/>
                    <a:pt x="1277" y="2535"/>
                    <a:pt x="1611" y="3112"/>
                  </a:cubicBezTo>
                  <a:cubicBezTo>
                    <a:pt x="1652" y="3194"/>
                    <a:pt x="1716" y="3227"/>
                    <a:pt x="1779" y="3227"/>
                  </a:cubicBezTo>
                  <a:cubicBezTo>
                    <a:pt x="1882" y="3227"/>
                    <a:pt x="1981" y="3138"/>
                    <a:pt x="1971" y="3017"/>
                  </a:cubicBezTo>
                  <a:lnTo>
                    <a:pt x="1971" y="3017"/>
                  </a:lnTo>
                  <a:cubicBezTo>
                    <a:pt x="2627" y="2561"/>
                    <a:pt x="3763" y="1415"/>
                    <a:pt x="2918" y="711"/>
                  </a:cubicBezTo>
                  <a:cubicBezTo>
                    <a:pt x="2843" y="644"/>
                    <a:pt x="2758" y="616"/>
                    <a:pt x="2672" y="616"/>
                  </a:cubicBezTo>
                  <a:cubicBezTo>
                    <a:pt x="2446" y="616"/>
                    <a:pt x="2208" y="809"/>
                    <a:pt x="2098" y="985"/>
                  </a:cubicBezTo>
                  <a:cubicBezTo>
                    <a:pt x="2043" y="1070"/>
                    <a:pt x="1994" y="1157"/>
                    <a:pt x="1951" y="1246"/>
                  </a:cubicBezTo>
                  <a:lnTo>
                    <a:pt x="1951" y="1246"/>
                  </a:lnTo>
                  <a:cubicBezTo>
                    <a:pt x="1893" y="583"/>
                    <a:pt x="1724" y="0"/>
                    <a:pt x="1292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70"/>
            <p:cNvSpPr/>
            <p:nvPr/>
          </p:nvSpPr>
          <p:spPr>
            <a:xfrm>
              <a:off x="7244347" y="4103859"/>
              <a:ext cx="229835" cy="135903"/>
            </a:xfrm>
            <a:custGeom>
              <a:avLst/>
              <a:gdLst/>
              <a:ahLst/>
              <a:cxnLst/>
              <a:rect l="l" t="t" r="r" b="b"/>
              <a:pathLst>
                <a:path w="4348" h="2571" extrusionOk="0">
                  <a:moveTo>
                    <a:pt x="2051" y="0"/>
                  </a:moveTo>
                  <a:cubicBezTo>
                    <a:pt x="1472" y="0"/>
                    <a:pt x="895" y="90"/>
                    <a:pt x="335" y="285"/>
                  </a:cubicBezTo>
                  <a:cubicBezTo>
                    <a:pt x="1" y="1471"/>
                    <a:pt x="62" y="2504"/>
                    <a:pt x="1247" y="2565"/>
                  </a:cubicBezTo>
                  <a:cubicBezTo>
                    <a:pt x="1302" y="2569"/>
                    <a:pt x="1357" y="2571"/>
                    <a:pt x="1412" y="2571"/>
                  </a:cubicBezTo>
                  <a:cubicBezTo>
                    <a:pt x="2641" y="2571"/>
                    <a:pt x="3620" y="1601"/>
                    <a:pt x="4347" y="437"/>
                  </a:cubicBezTo>
                  <a:cubicBezTo>
                    <a:pt x="3600" y="159"/>
                    <a:pt x="2824" y="0"/>
                    <a:pt x="2051" y="0"/>
                  </a:cubicBez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70"/>
            <p:cNvSpPr/>
            <p:nvPr/>
          </p:nvSpPr>
          <p:spPr>
            <a:xfrm>
              <a:off x="7323107" y="3999462"/>
              <a:ext cx="178032" cy="20140"/>
            </a:xfrm>
            <a:custGeom>
              <a:avLst/>
              <a:gdLst/>
              <a:ahLst/>
              <a:cxnLst/>
              <a:rect l="l" t="t" r="r" b="b"/>
              <a:pathLst>
                <a:path w="3368" h="381" extrusionOk="0">
                  <a:moveTo>
                    <a:pt x="1969" y="0"/>
                  </a:moveTo>
                  <a:cubicBezTo>
                    <a:pt x="1330" y="0"/>
                    <a:pt x="680" y="122"/>
                    <a:pt x="61" y="193"/>
                  </a:cubicBezTo>
                  <a:cubicBezTo>
                    <a:pt x="0" y="224"/>
                    <a:pt x="0" y="284"/>
                    <a:pt x="31" y="284"/>
                  </a:cubicBezTo>
                  <a:cubicBezTo>
                    <a:pt x="646" y="235"/>
                    <a:pt x="1224" y="157"/>
                    <a:pt x="1802" y="157"/>
                  </a:cubicBezTo>
                  <a:cubicBezTo>
                    <a:pt x="2280" y="157"/>
                    <a:pt x="2757" y="210"/>
                    <a:pt x="3252" y="376"/>
                  </a:cubicBezTo>
                  <a:cubicBezTo>
                    <a:pt x="3259" y="379"/>
                    <a:pt x="3266" y="380"/>
                    <a:pt x="3272" y="380"/>
                  </a:cubicBezTo>
                  <a:cubicBezTo>
                    <a:pt x="3325" y="380"/>
                    <a:pt x="3367" y="281"/>
                    <a:pt x="3313" y="254"/>
                  </a:cubicBezTo>
                  <a:cubicBezTo>
                    <a:pt x="2881" y="63"/>
                    <a:pt x="2428" y="0"/>
                    <a:pt x="1969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70"/>
            <p:cNvSpPr/>
            <p:nvPr/>
          </p:nvSpPr>
          <p:spPr>
            <a:xfrm>
              <a:off x="7305399" y="4044551"/>
              <a:ext cx="178085" cy="20034"/>
            </a:xfrm>
            <a:custGeom>
              <a:avLst/>
              <a:gdLst/>
              <a:ahLst/>
              <a:cxnLst/>
              <a:rect l="l" t="t" r="r" b="b"/>
              <a:pathLst>
                <a:path w="3369" h="379" extrusionOk="0">
                  <a:moveTo>
                    <a:pt x="1993" y="1"/>
                  </a:moveTo>
                  <a:cubicBezTo>
                    <a:pt x="1346" y="1"/>
                    <a:pt x="688" y="132"/>
                    <a:pt x="62" y="222"/>
                  </a:cubicBezTo>
                  <a:cubicBezTo>
                    <a:pt x="1" y="222"/>
                    <a:pt x="1" y="282"/>
                    <a:pt x="62" y="282"/>
                  </a:cubicBezTo>
                  <a:cubicBezTo>
                    <a:pt x="679" y="248"/>
                    <a:pt x="1277" y="165"/>
                    <a:pt x="1878" y="165"/>
                  </a:cubicBezTo>
                  <a:cubicBezTo>
                    <a:pt x="2342" y="165"/>
                    <a:pt x="2807" y="215"/>
                    <a:pt x="3284" y="374"/>
                  </a:cubicBezTo>
                  <a:cubicBezTo>
                    <a:pt x="3290" y="377"/>
                    <a:pt x="3296" y="379"/>
                    <a:pt x="3302" y="379"/>
                  </a:cubicBezTo>
                  <a:cubicBezTo>
                    <a:pt x="3350" y="379"/>
                    <a:pt x="3368" y="279"/>
                    <a:pt x="3314" y="252"/>
                  </a:cubicBezTo>
                  <a:cubicBezTo>
                    <a:pt x="2889" y="65"/>
                    <a:pt x="2444" y="1"/>
                    <a:pt x="1993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70"/>
            <p:cNvSpPr/>
            <p:nvPr/>
          </p:nvSpPr>
          <p:spPr>
            <a:xfrm>
              <a:off x="6787115" y="3050481"/>
              <a:ext cx="911994" cy="426316"/>
            </a:xfrm>
            <a:custGeom>
              <a:avLst/>
              <a:gdLst/>
              <a:ahLst/>
              <a:cxnLst/>
              <a:rect l="l" t="t" r="r" b="b"/>
              <a:pathLst>
                <a:path w="17253" h="8065" extrusionOk="0">
                  <a:moveTo>
                    <a:pt x="17253" y="0"/>
                  </a:moveTo>
                  <a:lnTo>
                    <a:pt x="778" y="1337"/>
                  </a:lnTo>
                  <a:lnTo>
                    <a:pt x="596" y="4559"/>
                  </a:lnTo>
                  <a:cubicBezTo>
                    <a:pt x="596" y="4559"/>
                    <a:pt x="414" y="6869"/>
                    <a:pt x="79" y="7781"/>
                  </a:cubicBezTo>
                  <a:cubicBezTo>
                    <a:pt x="0" y="7990"/>
                    <a:pt x="769" y="8064"/>
                    <a:pt x="2026" y="8064"/>
                  </a:cubicBezTo>
                  <a:cubicBezTo>
                    <a:pt x="5103" y="8064"/>
                    <a:pt x="11101" y="7620"/>
                    <a:pt x="14711" y="7620"/>
                  </a:cubicBezTo>
                  <a:cubicBezTo>
                    <a:pt x="15853" y="7620"/>
                    <a:pt x="16757" y="7664"/>
                    <a:pt x="17253" y="7781"/>
                  </a:cubicBezTo>
                  <a:lnTo>
                    <a:pt x="17253" y="0"/>
                  </a:lnTo>
                  <a:close/>
                </a:path>
              </a:pathLst>
            </a:custGeom>
            <a:solidFill>
              <a:srgbClr val="B4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70"/>
            <p:cNvSpPr/>
            <p:nvPr/>
          </p:nvSpPr>
          <p:spPr>
            <a:xfrm>
              <a:off x="6187163" y="1622120"/>
              <a:ext cx="631466" cy="905016"/>
            </a:xfrm>
            <a:custGeom>
              <a:avLst/>
              <a:gdLst/>
              <a:ahLst/>
              <a:cxnLst/>
              <a:rect l="l" t="t" r="r" b="b"/>
              <a:pathLst>
                <a:path w="11946" h="17121" extrusionOk="0">
                  <a:moveTo>
                    <a:pt x="8937" y="0"/>
                  </a:moveTo>
                  <a:lnTo>
                    <a:pt x="9393" y="2341"/>
                  </a:lnTo>
                  <a:cubicBezTo>
                    <a:pt x="9393" y="2341"/>
                    <a:pt x="4013" y="3253"/>
                    <a:pt x="1642" y="9636"/>
                  </a:cubicBezTo>
                  <a:cubicBezTo>
                    <a:pt x="1642" y="9636"/>
                    <a:pt x="2158" y="8785"/>
                    <a:pt x="2614" y="8450"/>
                  </a:cubicBezTo>
                  <a:lnTo>
                    <a:pt x="2614" y="8450"/>
                  </a:lnTo>
                  <a:cubicBezTo>
                    <a:pt x="2614" y="8451"/>
                    <a:pt x="0" y="12341"/>
                    <a:pt x="791" y="17113"/>
                  </a:cubicBezTo>
                  <a:cubicBezTo>
                    <a:pt x="791" y="17118"/>
                    <a:pt x="791" y="17121"/>
                    <a:pt x="791" y="17121"/>
                  </a:cubicBezTo>
                  <a:cubicBezTo>
                    <a:pt x="796" y="17121"/>
                    <a:pt x="877" y="16444"/>
                    <a:pt x="2310" y="16444"/>
                  </a:cubicBezTo>
                  <a:cubicBezTo>
                    <a:pt x="3314" y="16444"/>
                    <a:pt x="5806" y="15958"/>
                    <a:pt x="6931" y="15137"/>
                  </a:cubicBezTo>
                  <a:cubicBezTo>
                    <a:pt x="9149" y="13496"/>
                    <a:pt x="10548" y="10305"/>
                    <a:pt x="11004" y="8572"/>
                  </a:cubicBezTo>
                  <a:cubicBezTo>
                    <a:pt x="11946" y="4803"/>
                    <a:pt x="11672" y="2979"/>
                    <a:pt x="11672" y="2979"/>
                  </a:cubicBezTo>
                  <a:cubicBezTo>
                    <a:pt x="11672" y="2979"/>
                    <a:pt x="10396" y="274"/>
                    <a:pt x="8937" y="0"/>
                  </a:cubicBez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70"/>
            <p:cNvSpPr/>
            <p:nvPr/>
          </p:nvSpPr>
          <p:spPr>
            <a:xfrm>
              <a:off x="6640219" y="1679948"/>
              <a:ext cx="229835" cy="197908"/>
            </a:xfrm>
            <a:custGeom>
              <a:avLst/>
              <a:gdLst/>
              <a:ahLst/>
              <a:cxnLst/>
              <a:rect l="l" t="t" r="r" b="b"/>
              <a:pathLst>
                <a:path w="4348" h="3744" extrusionOk="0">
                  <a:moveTo>
                    <a:pt x="1612" y="1"/>
                  </a:moveTo>
                  <a:cubicBezTo>
                    <a:pt x="1612" y="1"/>
                    <a:pt x="1" y="457"/>
                    <a:pt x="974" y="1976"/>
                  </a:cubicBezTo>
                  <a:cubicBezTo>
                    <a:pt x="1627" y="2977"/>
                    <a:pt x="2911" y="3744"/>
                    <a:pt x="3684" y="3744"/>
                  </a:cubicBezTo>
                  <a:cubicBezTo>
                    <a:pt x="4062" y="3744"/>
                    <a:pt x="4317" y="3561"/>
                    <a:pt x="4317" y="3131"/>
                  </a:cubicBezTo>
                  <a:cubicBezTo>
                    <a:pt x="4348" y="1824"/>
                    <a:pt x="1612" y="1"/>
                    <a:pt x="1612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70"/>
            <p:cNvSpPr/>
            <p:nvPr/>
          </p:nvSpPr>
          <p:spPr>
            <a:xfrm>
              <a:off x="7576937" y="1654258"/>
              <a:ext cx="618621" cy="918178"/>
            </a:xfrm>
            <a:custGeom>
              <a:avLst/>
              <a:gdLst/>
              <a:ahLst/>
              <a:cxnLst/>
              <a:rect l="l" t="t" r="r" b="b"/>
              <a:pathLst>
                <a:path w="11703" h="17370" extrusionOk="0">
                  <a:moveTo>
                    <a:pt x="3162" y="0"/>
                  </a:moveTo>
                  <a:lnTo>
                    <a:pt x="3162" y="0"/>
                  </a:lnTo>
                  <a:cubicBezTo>
                    <a:pt x="1703" y="243"/>
                    <a:pt x="305" y="2888"/>
                    <a:pt x="305" y="2888"/>
                  </a:cubicBezTo>
                  <a:cubicBezTo>
                    <a:pt x="305" y="2888"/>
                    <a:pt x="1" y="4712"/>
                    <a:pt x="821" y="8541"/>
                  </a:cubicBezTo>
                  <a:cubicBezTo>
                    <a:pt x="1217" y="10274"/>
                    <a:pt x="2524" y="13496"/>
                    <a:pt x="4682" y="15198"/>
                  </a:cubicBezTo>
                  <a:cubicBezTo>
                    <a:pt x="5776" y="16049"/>
                    <a:pt x="8268" y="16627"/>
                    <a:pt x="9271" y="16657"/>
                  </a:cubicBezTo>
                  <a:cubicBezTo>
                    <a:pt x="10679" y="16713"/>
                    <a:pt x="10757" y="17369"/>
                    <a:pt x="10785" y="17369"/>
                  </a:cubicBezTo>
                  <a:cubicBezTo>
                    <a:pt x="10787" y="17369"/>
                    <a:pt x="10789" y="17365"/>
                    <a:pt x="10791" y="17356"/>
                  </a:cubicBezTo>
                  <a:cubicBezTo>
                    <a:pt x="11703" y="12615"/>
                    <a:pt x="9211" y="8663"/>
                    <a:pt x="9211" y="8663"/>
                  </a:cubicBezTo>
                  <a:lnTo>
                    <a:pt x="9211" y="8663"/>
                  </a:lnTo>
                  <a:cubicBezTo>
                    <a:pt x="9667" y="8997"/>
                    <a:pt x="10122" y="9848"/>
                    <a:pt x="10122" y="9848"/>
                  </a:cubicBezTo>
                  <a:cubicBezTo>
                    <a:pt x="7964" y="3435"/>
                    <a:pt x="2615" y="2341"/>
                    <a:pt x="2615" y="2341"/>
                  </a:cubicBezTo>
                  <a:lnTo>
                    <a:pt x="3162" y="0"/>
                  </a:ln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70"/>
            <p:cNvSpPr/>
            <p:nvPr/>
          </p:nvSpPr>
          <p:spPr>
            <a:xfrm>
              <a:off x="7526615" y="1710501"/>
              <a:ext cx="233535" cy="195106"/>
            </a:xfrm>
            <a:custGeom>
              <a:avLst/>
              <a:gdLst/>
              <a:ahLst/>
              <a:cxnLst/>
              <a:rect l="l" t="t" r="r" b="b"/>
              <a:pathLst>
                <a:path w="4418" h="3691" extrusionOk="0">
                  <a:moveTo>
                    <a:pt x="2807" y="0"/>
                  </a:moveTo>
                  <a:cubicBezTo>
                    <a:pt x="2807" y="0"/>
                    <a:pt x="41" y="1733"/>
                    <a:pt x="10" y="3040"/>
                  </a:cubicBezTo>
                  <a:cubicBezTo>
                    <a:pt x="0" y="3496"/>
                    <a:pt x="273" y="3691"/>
                    <a:pt x="677" y="3691"/>
                  </a:cubicBezTo>
                  <a:cubicBezTo>
                    <a:pt x="1457" y="3691"/>
                    <a:pt x="2724" y="2967"/>
                    <a:pt x="3384" y="2006"/>
                  </a:cubicBezTo>
                  <a:cubicBezTo>
                    <a:pt x="4418" y="517"/>
                    <a:pt x="2807" y="0"/>
                    <a:pt x="2807" y="0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70"/>
            <p:cNvSpPr/>
            <p:nvPr/>
          </p:nvSpPr>
          <p:spPr>
            <a:xfrm>
              <a:off x="6473131" y="1512120"/>
              <a:ext cx="228197" cy="145312"/>
            </a:xfrm>
            <a:custGeom>
              <a:avLst/>
              <a:gdLst/>
              <a:ahLst/>
              <a:cxnLst/>
              <a:rect l="l" t="t" r="r" b="b"/>
              <a:pathLst>
                <a:path w="4317" h="2749" extrusionOk="0">
                  <a:moveTo>
                    <a:pt x="2297" y="0"/>
                  </a:moveTo>
                  <a:cubicBezTo>
                    <a:pt x="1491" y="0"/>
                    <a:pt x="681" y="230"/>
                    <a:pt x="1" y="683"/>
                  </a:cubicBezTo>
                  <a:cubicBezTo>
                    <a:pt x="140" y="1725"/>
                    <a:pt x="983" y="2748"/>
                    <a:pt x="2572" y="2748"/>
                  </a:cubicBezTo>
                  <a:cubicBezTo>
                    <a:pt x="3070" y="2748"/>
                    <a:pt x="3641" y="2648"/>
                    <a:pt x="4287" y="2416"/>
                  </a:cubicBezTo>
                  <a:lnTo>
                    <a:pt x="4317" y="531"/>
                  </a:lnTo>
                  <a:cubicBezTo>
                    <a:pt x="3707" y="176"/>
                    <a:pt x="3003" y="0"/>
                    <a:pt x="2297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70"/>
            <p:cNvSpPr/>
            <p:nvPr/>
          </p:nvSpPr>
          <p:spPr>
            <a:xfrm>
              <a:off x="6468321" y="1429448"/>
              <a:ext cx="234646" cy="118829"/>
            </a:xfrm>
            <a:custGeom>
              <a:avLst/>
              <a:gdLst/>
              <a:ahLst/>
              <a:cxnLst/>
              <a:rect l="l" t="t" r="r" b="b"/>
              <a:pathLst>
                <a:path w="4439" h="2248" extrusionOk="0">
                  <a:moveTo>
                    <a:pt x="2289" y="0"/>
                  </a:moveTo>
                  <a:cubicBezTo>
                    <a:pt x="1855" y="0"/>
                    <a:pt x="1386" y="98"/>
                    <a:pt x="913" y="363"/>
                  </a:cubicBezTo>
                  <a:cubicBezTo>
                    <a:pt x="274" y="727"/>
                    <a:pt x="1" y="1487"/>
                    <a:pt x="92" y="2247"/>
                  </a:cubicBezTo>
                  <a:cubicBezTo>
                    <a:pt x="772" y="1794"/>
                    <a:pt x="1582" y="1564"/>
                    <a:pt x="2393" y="1564"/>
                  </a:cubicBezTo>
                  <a:cubicBezTo>
                    <a:pt x="3103" y="1564"/>
                    <a:pt x="3814" y="1740"/>
                    <a:pt x="4438" y="2095"/>
                  </a:cubicBezTo>
                  <a:lnTo>
                    <a:pt x="4438" y="758"/>
                  </a:lnTo>
                  <a:cubicBezTo>
                    <a:pt x="4438" y="758"/>
                    <a:pt x="3500" y="0"/>
                    <a:pt x="2289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70"/>
            <p:cNvSpPr/>
            <p:nvPr/>
          </p:nvSpPr>
          <p:spPr>
            <a:xfrm>
              <a:off x="6542218" y="1517829"/>
              <a:ext cx="141453" cy="122001"/>
            </a:xfrm>
            <a:custGeom>
              <a:avLst/>
              <a:gdLst/>
              <a:ahLst/>
              <a:cxnLst/>
              <a:rect l="l" t="t" r="r" b="b"/>
              <a:pathLst>
                <a:path w="2676" h="2308" extrusionOk="0">
                  <a:moveTo>
                    <a:pt x="1109" y="0"/>
                  </a:moveTo>
                  <a:cubicBezTo>
                    <a:pt x="740" y="0"/>
                    <a:pt x="359" y="78"/>
                    <a:pt x="31" y="150"/>
                  </a:cubicBezTo>
                  <a:cubicBezTo>
                    <a:pt x="1" y="180"/>
                    <a:pt x="1" y="210"/>
                    <a:pt x="31" y="210"/>
                  </a:cubicBezTo>
                  <a:cubicBezTo>
                    <a:pt x="366" y="210"/>
                    <a:pt x="756" y="134"/>
                    <a:pt x="1128" y="134"/>
                  </a:cubicBezTo>
                  <a:cubicBezTo>
                    <a:pt x="1534" y="134"/>
                    <a:pt x="1920" y="225"/>
                    <a:pt x="2189" y="606"/>
                  </a:cubicBezTo>
                  <a:cubicBezTo>
                    <a:pt x="2524" y="1062"/>
                    <a:pt x="2463" y="1700"/>
                    <a:pt x="2493" y="2217"/>
                  </a:cubicBezTo>
                  <a:cubicBezTo>
                    <a:pt x="2493" y="2277"/>
                    <a:pt x="2531" y="2308"/>
                    <a:pt x="2569" y="2308"/>
                  </a:cubicBezTo>
                  <a:cubicBezTo>
                    <a:pt x="2607" y="2308"/>
                    <a:pt x="2645" y="2277"/>
                    <a:pt x="2645" y="2217"/>
                  </a:cubicBezTo>
                  <a:cubicBezTo>
                    <a:pt x="2676" y="1639"/>
                    <a:pt x="2645" y="879"/>
                    <a:pt x="2220" y="423"/>
                  </a:cubicBezTo>
                  <a:cubicBezTo>
                    <a:pt x="1929" y="100"/>
                    <a:pt x="1527" y="0"/>
                    <a:pt x="1109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70"/>
            <p:cNvSpPr/>
            <p:nvPr/>
          </p:nvSpPr>
          <p:spPr>
            <a:xfrm>
              <a:off x="6602108" y="1551870"/>
              <a:ext cx="81140" cy="51168"/>
            </a:xfrm>
            <a:custGeom>
              <a:avLst/>
              <a:gdLst/>
              <a:ahLst/>
              <a:cxnLst/>
              <a:rect l="l" t="t" r="r" b="b"/>
              <a:pathLst>
                <a:path w="1535" h="968" extrusionOk="0">
                  <a:moveTo>
                    <a:pt x="533" y="0"/>
                  </a:moveTo>
                  <a:cubicBezTo>
                    <a:pt x="377" y="0"/>
                    <a:pt x="215" y="53"/>
                    <a:pt x="53" y="174"/>
                  </a:cubicBezTo>
                  <a:cubicBezTo>
                    <a:pt x="1" y="227"/>
                    <a:pt x="16" y="302"/>
                    <a:pt x="80" y="302"/>
                  </a:cubicBezTo>
                  <a:cubicBezTo>
                    <a:pt x="90" y="302"/>
                    <a:pt x="102" y="300"/>
                    <a:pt x="114" y="296"/>
                  </a:cubicBezTo>
                  <a:cubicBezTo>
                    <a:pt x="255" y="225"/>
                    <a:pt x="389" y="181"/>
                    <a:pt x="520" y="181"/>
                  </a:cubicBezTo>
                  <a:cubicBezTo>
                    <a:pt x="672" y="181"/>
                    <a:pt x="818" y="240"/>
                    <a:pt x="965" y="387"/>
                  </a:cubicBezTo>
                  <a:cubicBezTo>
                    <a:pt x="1117" y="539"/>
                    <a:pt x="1239" y="752"/>
                    <a:pt x="1360" y="934"/>
                  </a:cubicBezTo>
                  <a:cubicBezTo>
                    <a:pt x="1384" y="958"/>
                    <a:pt x="1407" y="967"/>
                    <a:pt x="1428" y="967"/>
                  </a:cubicBezTo>
                  <a:cubicBezTo>
                    <a:pt x="1490" y="967"/>
                    <a:pt x="1535" y="888"/>
                    <a:pt x="1512" y="843"/>
                  </a:cubicBezTo>
                  <a:cubicBezTo>
                    <a:pt x="1334" y="397"/>
                    <a:pt x="959" y="0"/>
                    <a:pt x="53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70"/>
            <p:cNvSpPr/>
            <p:nvPr/>
          </p:nvSpPr>
          <p:spPr>
            <a:xfrm>
              <a:off x="7735990" y="1530885"/>
              <a:ext cx="229835" cy="144942"/>
            </a:xfrm>
            <a:custGeom>
              <a:avLst/>
              <a:gdLst/>
              <a:ahLst/>
              <a:cxnLst/>
              <a:rect l="l" t="t" r="r" b="b"/>
              <a:pathLst>
                <a:path w="4348" h="2742" extrusionOk="0">
                  <a:moveTo>
                    <a:pt x="1903" y="1"/>
                  </a:moveTo>
                  <a:cubicBezTo>
                    <a:pt x="1252" y="1"/>
                    <a:pt x="605" y="150"/>
                    <a:pt x="31" y="450"/>
                  </a:cubicBezTo>
                  <a:lnTo>
                    <a:pt x="1" y="2365"/>
                  </a:lnTo>
                  <a:cubicBezTo>
                    <a:pt x="692" y="2629"/>
                    <a:pt x="1300" y="2742"/>
                    <a:pt x="1825" y="2742"/>
                  </a:cubicBezTo>
                  <a:cubicBezTo>
                    <a:pt x="3357" y="2742"/>
                    <a:pt x="4189" y="1780"/>
                    <a:pt x="4347" y="784"/>
                  </a:cubicBezTo>
                  <a:cubicBezTo>
                    <a:pt x="3636" y="264"/>
                    <a:pt x="2767" y="1"/>
                    <a:pt x="1903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70"/>
            <p:cNvSpPr/>
            <p:nvPr/>
          </p:nvSpPr>
          <p:spPr>
            <a:xfrm>
              <a:off x="7737629" y="1462432"/>
              <a:ext cx="234593" cy="109949"/>
            </a:xfrm>
            <a:custGeom>
              <a:avLst/>
              <a:gdLst/>
              <a:ahLst/>
              <a:cxnLst/>
              <a:rect l="l" t="t" r="r" b="b"/>
              <a:pathLst>
                <a:path w="4438" h="2080" extrusionOk="0">
                  <a:moveTo>
                    <a:pt x="1440" y="1"/>
                  </a:moveTo>
                  <a:cubicBezTo>
                    <a:pt x="570" y="1"/>
                    <a:pt x="20" y="438"/>
                    <a:pt x="0" y="438"/>
                  </a:cubicBezTo>
                  <a:lnTo>
                    <a:pt x="0" y="1745"/>
                  </a:lnTo>
                  <a:cubicBezTo>
                    <a:pt x="574" y="1445"/>
                    <a:pt x="1221" y="1296"/>
                    <a:pt x="1872" y="1296"/>
                  </a:cubicBezTo>
                  <a:cubicBezTo>
                    <a:pt x="2736" y="1296"/>
                    <a:pt x="3605" y="1559"/>
                    <a:pt x="4316" y="2079"/>
                  </a:cubicBezTo>
                  <a:cubicBezTo>
                    <a:pt x="4438" y="1319"/>
                    <a:pt x="3648" y="863"/>
                    <a:pt x="3009" y="468"/>
                  </a:cubicBezTo>
                  <a:cubicBezTo>
                    <a:pt x="2420" y="117"/>
                    <a:pt x="1887" y="1"/>
                    <a:pt x="1440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70"/>
            <p:cNvSpPr/>
            <p:nvPr/>
          </p:nvSpPr>
          <p:spPr>
            <a:xfrm>
              <a:off x="7755284" y="1536964"/>
              <a:ext cx="143039" cy="119358"/>
            </a:xfrm>
            <a:custGeom>
              <a:avLst/>
              <a:gdLst/>
              <a:ahLst/>
              <a:cxnLst/>
              <a:rect l="l" t="t" r="r" b="b"/>
              <a:pathLst>
                <a:path w="2706" h="2258" extrusionOk="0">
                  <a:moveTo>
                    <a:pt x="1524" y="0"/>
                  </a:moveTo>
                  <a:cubicBezTo>
                    <a:pt x="1133" y="0"/>
                    <a:pt x="760" y="92"/>
                    <a:pt x="487" y="365"/>
                  </a:cubicBezTo>
                  <a:cubicBezTo>
                    <a:pt x="31" y="821"/>
                    <a:pt x="1" y="1581"/>
                    <a:pt x="1" y="2189"/>
                  </a:cubicBezTo>
                  <a:cubicBezTo>
                    <a:pt x="1" y="2235"/>
                    <a:pt x="39" y="2257"/>
                    <a:pt x="77" y="2257"/>
                  </a:cubicBezTo>
                  <a:cubicBezTo>
                    <a:pt x="115" y="2257"/>
                    <a:pt x="153" y="2235"/>
                    <a:pt x="153" y="2189"/>
                  </a:cubicBezTo>
                  <a:cubicBezTo>
                    <a:pt x="183" y="1642"/>
                    <a:pt x="153" y="943"/>
                    <a:pt x="517" y="517"/>
                  </a:cubicBezTo>
                  <a:cubicBezTo>
                    <a:pt x="773" y="219"/>
                    <a:pt x="1107" y="140"/>
                    <a:pt x="1463" y="140"/>
                  </a:cubicBezTo>
                  <a:cubicBezTo>
                    <a:pt x="1869" y="140"/>
                    <a:pt x="2303" y="244"/>
                    <a:pt x="2675" y="244"/>
                  </a:cubicBezTo>
                  <a:cubicBezTo>
                    <a:pt x="2706" y="244"/>
                    <a:pt x="2706" y="213"/>
                    <a:pt x="2675" y="183"/>
                  </a:cubicBezTo>
                  <a:cubicBezTo>
                    <a:pt x="2326" y="92"/>
                    <a:pt x="1916" y="0"/>
                    <a:pt x="1524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70"/>
            <p:cNvSpPr/>
            <p:nvPr/>
          </p:nvSpPr>
          <p:spPr>
            <a:xfrm>
              <a:off x="7754649" y="1571428"/>
              <a:ext cx="82409" cy="47891"/>
            </a:xfrm>
            <a:custGeom>
              <a:avLst/>
              <a:gdLst/>
              <a:ahLst/>
              <a:cxnLst/>
              <a:rect l="l" t="t" r="r" b="b"/>
              <a:pathLst>
                <a:path w="1559" h="906" extrusionOk="0">
                  <a:moveTo>
                    <a:pt x="1016" y="0"/>
                  </a:moveTo>
                  <a:cubicBezTo>
                    <a:pt x="603" y="0"/>
                    <a:pt x="238" y="366"/>
                    <a:pt x="43" y="777"/>
                  </a:cubicBezTo>
                  <a:cubicBezTo>
                    <a:pt x="0" y="842"/>
                    <a:pt x="48" y="906"/>
                    <a:pt x="102" y="906"/>
                  </a:cubicBezTo>
                  <a:cubicBezTo>
                    <a:pt x="124" y="906"/>
                    <a:pt x="147" y="895"/>
                    <a:pt x="165" y="868"/>
                  </a:cubicBezTo>
                  <a:cubicBezTo>
                    <a:pt x="317" y="686"/>
                    <a:pt x="408" y="503"/>
                    <a:pt x="590" y="351"/>
                  </a:cubicBezTo>
                  <a:cubicBezTo>
                    <a:pt x="732" y="225"/>
                    <a:pt x="874" y="173"/>
                    <a:pt x="1021" y="173"/>
                  </a:cubicBezTo>
                  <a:cubicBezTo>
                    <a:pt x="1156" y="173"/>
                    <a:pt x="1295" y="218"/>
                    <a:pt x="1441" y="291"/>
                  </a:cubicBezTo>
                  <a:cubicBezTo>
                    <a:pt x="1450" y="295"/>
                    <a:pt x="1458" y="297"/>
                    <a:pt x="1466" y="297"/>
                  </a:cubicBezTo>
                  <a:cubicBezTo>
                    <a:pt x="1517" y="297"/>
                    <a:pt x="1559" y="226"/>
                    <a:pt x="1532" y="200"/>
                  </a:cubicBezTo>
                  <a:cubicBezTo>
                    <a:pt x="1358" y="60"/>
                    <a:pt x="1183" y="0"/>
                    <a:pt x="1016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70"/>
            <p:cNvSpPr/>
            <p:nvPr/>
          </p:nvSpPr>
          <p:spPr>
            <a:xfrm>
              <a:off x="7102948" y="2036642"/>
              <a:ext cx="266784" cy="134317"/>
            </a:xfrm>
            <a:custGeom>
              <a:avLst/>
              <a:gdLst/>
              <a:ahLst/>
              <a:cxnLst/>
              <a:rect l="l" t="t" r="r" b="b"/>
              <a:pathLst>
                <a:path w="5047" h="2541" extrusionOk="0">
                  <a:moveTo>
                    <a:pt x="5047" y="0"/>
                  </a:moveTo>
                  <a:cubicBezTo>
                    <a:pt x="3405" y="92"/>
                    <a:pt x="1794" y="335"/>
                    <a:pt x="183" y="852"/>
                  </a:cubicBezTo>
                  <a:cubicBezTo>
                    <a:pt x="153" y="1034"/>
                    <a:pt x="92" y="1186"/>
                    <a:pt x="1" y="1338"/>
                  </a:cubicBezTo>
                  <a:cubicBezTo>
                    <a:pt x="1" y="1338"/>
                    <a:pt x="1096" y="2541"/>
                    <a:pt x="2759" y="2541"/>
                  </a:cubicBezTo>
                  <a:cubicBezTo>
                    <a:pt x="3430" y="2541"/>
                    <a:pt x="4194" y="2345"/>
                    <a:pt x="5016" y="1794"/>
                  </a:cubicBezTo>
                  <a:cubicBezTo>
                    <a:pt x="5016" y="1794"/>
                    <a:pt x="4955" y="973"/>
                    <a:pt x="5047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70"/>
            <p:cNvSpPr/>
            <p:nvPr/>
          </p:nvSpPr>
          <p:spPr>
            <a:xfrm>
              <a:off x="7106173" y="1937002"/>
              <a:ext cx="286078" cy="144678"/>
            </a:xfrm>
            <a:custGeom>
              <a:avLst/>
              <a:gdLst/>
              <a:ahLst/>
              <a:cxnLst/>
              <a:rect l="l" t="t" r="r" b="b"/>
              <a:pathLst>
                <a:path w="5412" h="2737" extrusionOk="0">
                  <a:moveTo>
                    <a:pt x="5411" y="1"/>
                  </a:moveTo>
                  <a:lnTo>
                    <a:pt x="1" y="366"/>
                  </a:lnTo>
                  <a:cubicBezTo>
                    <a:pt x="1" y="366"/>
                    <a:pt x="396" y="1703"/>
                    <a:pt x="122" y="2737"/>
                  </a:cubicBezTo>
                  <a:cubicBezTo>
                    <a:pt x="1733" y="2220"/>
                    <a:pt x="3344" y="1977"/>
                    <a:pt x="5016" y="1885"/>
                  </a:cubicBezTo>
                  <a:cubicBezTo>
                    <a:pt x="5077" y="1247"/>
                    <a:pt x="5168" y="578"/>
                    <a:pt x="5411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70"/>
            <p:cNvSpPr/>
            <p:nvPr/>
          </p:nvSpPr>
          <p:spPr>
            <a:xfrm>
              <a:off x="6680392" y="916555"/>
              <a:ext cx="1102290" cy="1044196"/>
            </a:xfrm>
            <a:custGeom>
              <a:avLst/>
              <a:gdLst/>
              <a:ahLst/>
              <a:cxnLst/>
              <a:rect l="l" t="t" r="r" b="b"/>
              <a:pathLst>
                <a:path w="20853" h="19754" extrusionOk="0">
                  <a:moveTo>
                    <a:pt x="7821" y="1"/>
                  </a:moveTo>
                  <a:cubicBezTo>
                    <a:pt x="3793" y="1"/>
                    <a:pt x="92" y="2084"/>
                    <a:pt x="153" y="9792"/>
                  </a:cubicBezTo>
                  <a:cubicBezTo>
                    <a:pt x="153" y="9792"/>
                    <a:pt x="1" y="13470"/>
                    <a:pt x="852" y="15324"/>
                  </a:cubicBezTo>
                  <a:cubicBezTo>
                    <a:pt x="1703" y="17178"/>
                    <a:pt x="4651" y="19245"/>
                    <a:pt x="8633" y="19671"/>
                  </a:cubicBezTo>
                  <a:cubicBezTo>
                    <a:pt x="9145" y="19726"/>
                    <a:pt x="9680" y="19753"/>
                    <a:pt x="10226" y="19753"/>
                  </a:cubicBezTo>
                  <a:cubicBezTo>
                    <a:pt x="13888" y="19753"/>
                    <a:pt x="18035" y="18510"/>
                    <a:pt x="19120" y="16023"/>
                  </a:cubicBezTo>
                  <a:cubicBezTo>
                    <a:pt x="20366" y="13166"/>
                    <a:pt x="20852" y="11190"/>
                    <a:pt x="20548" y="8272"/>
                  </a:cubicBezTo>
                  <a:cubicBezTo>
                    <a:pt x="20214" y="5324"/>
                    <a:pt x="20092" y="4017"/>
                    <a:pt x="17387" y="2680"/>
                  </a:cubicBezTo>
                  <a:cubicBezTo>
                    <a:pt x="16061" y="2016"/>
                    <a:pt x="11782" y="1"/>
                    <a:pt x="7821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70"/>
            <p:cNvSpPr/>
            <p:nvPr/>
          </p:nvSpPr>
          <p:spPr>
            <a:xfrm>
              <a:off x="6931050" y="1472687"/>
              <a:ext cx="62745" cy="74057"/>
            </a:xfrm>
            <a:custGeom>
              <a:avLst/>
              <a:gdLst/>
              <a:ahLst/>
              <a:cxnLst/>
              <a:rect l="l" t="t" r="r" b="b"/>
              <a:pathLst>
                <a:path w="1187" h="1401" extrusionOk="0">
                  <a:moveTo>
                    <a:pt x="609" y="1"/>
                  </a:moveTo>
                  <a:cubicBezTo>
                    <a:pt x="305" y="1"/>
                    <a:pt x="31" y="305"/>
                    <a:pt x="31" y="700"/>
                  </a:cubicBezTo>
                  <a:cubicBezTo>
                    <a:pt x="1" y="1095"/>
                    <a:pt x="274" y="1399"/>
                    <a:pt x="609" y="1399"/>
                  </a:cubicBezTo>
                  <a:cubicBezTo>
                    <a:pt x="621" y="1400"/>
                    <a:pt x="634" y="1401"/>
                    <a:pt x="647" y="1401"/>
                  </a:cubicBezTo>
                  <a:cubicBezTo>
                    <a:pt x="935" y="1401"/>
                    <a:pt x="1186" y="1079"/>
                    <a:pt x="1186" y="730"/>
                  </a:cubicBezTo>
                  <a:cubicBezTo>
                    <a:pt x="1186" y="335"/>
                    <a:pt x="943" y="1"/>
                    <a:pt x="609" y="1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70"/>
            <p:cNvSpPr/>
            <p:nvPr/>
          </p:nvSpPr>
          <p:spPr>
            <a:xfrm>
              <a:off x="7440402" y="1480722"/>
              <a:ext cx="62692" cy="73951"/>
            </a:xfrm>
            <a:custGeom>
              <a:avLst/>
              <a:gdLst/>
              <a:ahLst/>
              <a:cxnLst/>
              <a:rect l="l" t="t" r="r" b="b"/>
              <a:pathLst>
                <a:path w="1186" h="1399" extrusionOk="0">
                  <a:moveTo>
                    <a:pt x="608" y="1"/>
                  </a:moveTo>
                  <a:cubicBezTo>
                    <a:pt x="274" y="1"/>
                    <a:pt x="0" y="305"/>
                    <a:pt x="0" y="700"/>
                  </a:cubicBezTo>
                  <a:cubicBezTo>
                    <a:pt x="0" y="1095"/>
                    <a:pt x="274" y="1399"/>
                    <a:pt x="578" y="1399"/>
                  </a:cubicBezTo>
                  <a:cubicBezTo>
                    <a:pt x="912" y="1399"/>
                    <a:pt x="1185" y="1095"/>
                    <a:pt x="1185" y="700"/>
                  </a:cubicBezTo>
                  <a:cubicBezTo>
                    <a:pt x="1185" y="335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70"/>
            <p:cNvSpPr/>
            <p:nvPr/>
          </p:nvSpPr>
          <p:spPr>
            <a:xfrm>
              <a:off x="7183294" y="1441447"/>
              <a:ext cx="77176" cy="134317"/>
            </a:xfrm>
            <a:custGeom>
              <a:avLst/>
              <a:gdLst/>
              <a:ahLst/>
              <a:cxnLst/>
              <a:rect l="l" t="t" r="r" b="b"/>
              <a:pathLst>
                <a:path w="1460" h="2541" extrusionOk="0">
                  <a:moveTo>
                    <a:pt x="365" y="1"/>
                  </a:moveTo>
                  <a:cubicBezTo>
                    <a:pt x="345" y="1"/>
                    <a:pt x="325" y="14"/>
                    <a:pt x="305" y="14"/>
                  </a:cubicBezTo>
                  <a:cubicBezTo>
                    <a:pt x="213" y="318"/>
                    <a:pt x="183" y="652"/>
                    <a:pt x="122" y="956"/>
                  </a:cubicBezTo>
                  <a:cubicBezTo>
                    <a:pt x="62" y="1169"/>
                    <a:pt x="1" y="1473"/>
                    <a:pt x="92" y="1686"/>
                  </a:cubicBezTo>
                  <a:cubicBezTo>
                    <a:pt x="153" y="1838"/>
                    <a:pt x="305" y="1959"/>
                    <a:pt x="457" y="1959"/>
                  </a:cubicBezTo>
                  <a:cubicBezTo>
                    <a:pt x="517" y="1959"/>
                    <a:pt x="578" y="1929"/>
                    <a:pt x="669" y="1899"/>
                  </a:cubicBezTo>
                  <a:cubicBezTo>
                    <a:pt x="700" y="1868"/>
                    <a:pt x="730" y="1807"/>
                    <a:pt x="791" y="1807"/>
                  </a:cubicBezTo>
                  <a:cubicBezTo>
                    <a:pt x="819" y="1770"/>
                    <a:pt x="847" y="1753"/>
                    <a:pt x="873" y="1753"/>
                  </a:cubicBezTo>
                  <a:cubicBezTo>
                    <a:pt x="932" y="1753"/>
                    <a:pt x="983" y="1842"/>
                    <a:pt x="1004" y="1990"/>
                  </a:cubicBezTo>
                  <a:cubicBezTo>
                    <a:pt x="1217" y="2172"/>
                    <a:pt x="1186" y="2294"/>
                    <a:pt x="913" y="2355"/>
                  </a:cubicBezTo>
                  <a:cubicBezTo>
                    <a:pt x="800" y="2383"/>
                    <a:pt x="844" y="2540"/>
                    <a:pt x="947" y="2540"/>
                  </a:cubicBezTo>
                  <a:cubicBezTo>
                    <a:pt x="955" y="2540"/>
                    <a:pt x="964" y="2539"/>
                    <a:pt x="973" y="2537"/>
                  </a:cubicBezTo>
                  <a:cubicBezTo>
                    <a:pt x="1217" y="2446"/>
                    <a:pt x="1460" y="2203"/>
                    <a:pt x="1429" y="1929"/>
                  </a:cubicBezTo>
                  <a:cubicBezTo>
                    <a:pt x="1429" y="1704"/>
                    <a:pt x="1247" y="1531"/>
                    <a:pt x="1051" y="1531"/>
                  </a:cubicBezTo>
                  <a:cubicBezTo>
                    <a:pt x="1035" y="1531"/>
                    <a:pt x="1019" y="1532"/>
                    <a:pt x="1004" y="1534"/>
                  </a:cubicBezTo>
                  <a:cubicBezTo>
                    <a:pt x="852" y="1534"/>
                    <a:pt x="761" y="1655"/>
                    <a:pt x="639" y="1716"/>
                  </a:cubicBezTo>
                  <a:cubicBezTo>
                    <a:pt x="566" y="1745"/>
                    <a:pt x="505" y="1757"/>
                    <a:pt x="454" y="1757"/>
                  </a:cubicBezTo>
                  <a:cubicBezTo>
                    <a:pt x="123" y="1757"/>
                    <a:pt x="222" y="1224"/>
                    <a:pt x="274" y="987"/>
                  </a:cubicBezTo>
                  <a:cubicBezTo>
                    <a:pt x="335" y="713"/>
                    <a:pt x="517" y="288"/>
                    <a:pt x="396" y="14"/>
                  </a:cubicBezTo>
                  <a:cubicBezTo>
                    <a:pt x="386" y="4"/>
                    <a:pt x="376" y="1"/>
                    <a:pt x="365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70"/>
            <p:cNvSpPr/>
            <p:nvPr/>
          </p:nvSpPr>
          <p:spPr>
            <a:xfrm>
              <a:off x="7168864" y="1653360"/>
              <a:ext cx="114125" cy="55662"/>
            </a:xfrm>
            <a:custGeom>
              <a:avLst/>
              <a:gdLst/>
              <a:ahLst/>
              <a:cxnLst/>
              <a:rect l="l" t="t" r="r" b="b"/>
              <a:pathLst>
                <a:path w="2159" h="1053" extrusionOk="0">
                  <a:moveTo>
                    <a:pt x="2045" y="1"/>
                  </a:moveTo>
                  <a:cubicBezTo>
                    <a:pt x="2001" y="1"/>
                    <a:pt x="1959" y="25"/>
                    <a:pt x="1945" y="78"/>
                  </a:cubicBezTo>
                  <a:cubicBezTo>
                    <a:pt x="1885" y="534"/>
                    <a:pt x="1611" y="838"/>
                    <a:pt x="1125" y="838"/>
                  </a:cubicBezTo>
                  <a:cubicBezTo>
                    <a:pt x="912" y="838"/>
                    <a:pt x="730" y="747"/>
                    <a:pt x="578" y="625"/>
                  </a:cubicBezTo>
                  <a:cubicBezTo>
                    <a:pt x="395" y="504"/>
                    <a:pt x="365" y="321"/>
                    <a:pt x="243" y="139"/>
                  </a:cubicBezTo>
                  <a:cubicBezTo>
                    <a:pt x="213" y="139"/>
                    <a:pt x="183" y="139"/>
                    <a:pt x="183" y="169"/>
                  </a:cubicBezTo>
                  <a:cubicBezTo>
                    <a:pt x="0" y="656"/>
                    <a:pt x="730" y="1020"/>
                    <a:pt x="1125" y="1051"/>
                  </a:cubicBezTo>
                  <a:cubicBezTo>
                    <a:pt x="1145" y="1052"/>
                    <a:pt x="1164" y="1052"/>
                    <a:pt x="1184" y="1052"/>
                  </a:cubicBezTo>
                  <a:cubicBezTo>
                    <a:pt x="1706" y="1052"/>
                    <a:pt x="2158" y="665"/>
                    <a:pt x="2158" y="109"/>
                  </a:cubicBezTo>
                  <a:cubicBezTo>
                    <a:pt x="2158" y="40"/>
                    <a:pt x="2101" y="1"/>
                    <a:pt x="2045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70"/>
            <p:cNvSpPr/>
            <p:nvPr/>
          </p:nvSpPr>
          <p:spPr>
            <a:xfrm>
              <a:off x="6837860" y="1294287"/>
              <a:ext cx="104504" cy="71890"/>
            </a:xfrm>
            <a:custGeom>
              <a:avLst/>
              <a:gdLst/>
              <a:ahLst/>
              <a:cxnLst/>
              <a:rect l="l" t="t" r="r" b="b"/>
              <a:pathLst>
                <a:path w="1977" h="1360" extrusionOk="0">
                  <a:moveTo>
                    <a:pt x="1808" y="1"/>
                  </a:moveTo>
                  <a:cubicBezTo>
                    <a:pt x="1139" y="1"/>
                    <a:pt x="149" y="626"/>
                    <a:pt x="1" y="1309"/>
                  </a:cubicBezTo>
                  <a:cubicBezTo>
                    <a:pt x="1" y="1344"/>
                    <a:pt x="22" y="1359"/>
                    <a:pt x="45" y="1359"/>
                  </a:cubicBezTo>
                  <a:cubicBezTo>
                    <a:pt x="61" y="1359"/>
                    <a:pt x="79" y="1352"/>
                    <a:pt x="92" y="1339"/>
                  </a:cubicBezTo>
                  <a:cubicBezTo>
                    <a:pt x="548" y="701"/>
                    <a:pt x="1095" y="336"/>
                    <a:pt x="1885" y="184"/>
                  </a:cubicBezTo>
                  <a:cubicBezTo>
                    <a:pt x="1976" y="154"/>
                    <a:pt x="1946" y="2"/>
                    <a:pt x="1855" y="2"/>
                  </a:cubicBezTo>
                  <a:cubicBezTo>
                    <a:pt x="1839" y="1"/>
                    <a:pt x="1824" y="1"/>
                    <a:pt x="1808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70"/>
            <p:cNvSpPr/>
            <p:nvPr/>
          </p:nvSpPr>
          <p:spPr>
            <a:xfrm>
              <a:off x="7456418" y="1290376"/>
              <a:ext cx="111535" cy="52067"/>
            </a:xfrm>
            <a:custGeom>
              <a:avLst/>
              <a:gdLst/>
              <a:ahLst/>
              <a:cxnLst/>
              <a:rect l="l" t="t" r="r" b="b"/>
              <a:pathLst>
                <a:path w="2110" h="985" extrusionOk="0">
                  <a:moveTo>
                    <a:pt x="247" y="1"/>
                  </a:moveTo>
                  <a:cubicBezTo>
                    <a:pt x="173" y="1"/>
                    <a:pt x="101" y="5"/>
                    <a:pt x="31" y="15"/>
                  </a:cubicBezTo>
                  <a:cubicBezTo>
                    <a:pt x="1" y="45"/>
                    <a:pt x="1" y="137"/>
                    <a:pt x="31" y="137"/>
                  </a:cubicBezTo>
                  <a:cubicBezTo>
                    <a:pt x="700" y="319"/>
                    <a:pt x="1369" y="410"/>
                    <a:pt x="1886" y="957"/>
                  </a:cubicBezTo>
                  <a:cubicBezTo>
                    <a:pt x="1905" y="977"/>
                    <a:pt x="1927" y="985"/>
                    <a:pt x="1949" y="985"/>
                  </a:cubicBezTo>
                  <a:cubicBezTo>
                    <a:pt x="2030" y="985"/>
                    <a:pt x="2109" y="870"/>
                    <a:pt x="2038" y="775"/>
                  </a:cubicBezTo>
                  <a:cubicBezTo>
                    <a:pt x="1656" y="339"/>
                    <a:pt x="884" y="1"/>
                    <a:pt x="247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70"/>
            <p:cNvSpPr/>
            <p:nvPr/>
          </p:nvSpPr>
          <p:spPr>
            <a:xfrm>
              <a:off x="6834635" y="1602773"/>
              <a:ext cx="207317" cy="192939"/>
            </a:xfrm>
            <a:custGeom>
              <a:avLst/>
              <a:gdLst/>
              <a:ahLst/>
              <a:cxnLst/>
              <a:rect l="l" t="t" r="r" b="b"/>
              <a:pathLst>
                <a:path w="3922" h="3650" extrusionOk="0">
                  <a:moveTo>
                    <a:pt x="1917" y="1"/>
                  </a:moveTo>
                  <a:cubicBezTo>
                    <a:pt x="880" y="1"/>
                    <a:pt x="31" y="781"/>
                    <a:pt x="1" y="1795"/>
                  </a:cubicBezTo>
                  <a:cubicBezTo>
                    <a:pt x="1" y="2798"/>
                    <a:pt x="852" y="3619"/>
                    <a:pt x="1916" y="3649"/>
                  </a:cubicBezTo>
                  <a:cubicBezTo>
                    <a:pt x="3010" y="3649"/>
                    <a:pt x="3892" y="2859"/>
                    <a:pt x="3892" y="1856"/>
                  </a:cubicBezTo>
                  <a:cubicBezTo>
                    <a:pt x="3922" y="822"/>
                    <a:pt x="3071" y="2"/>
                    <a:pt x="1977" y="2"/>
                  </a:cubicBezTo>
                  <a:cubicBezTo>
                    <a:pt x="1957" y="1"/>
                    <a:pt x="1937" y="1"/>
                    <a:pt x="1917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70"/>
            <p:cNvSpPr/>
            <p:nvPr/>
          </p:nvSpPr>
          <p:spPr>
            <a:xfrm>
              <a:off x="7397004" y="1610808"/>
              <a:ext cx="207317" cy="192939"/>
            </a:xfrm>
            <a:custGeom>
              <a:avLst/>
              <a:gdLst/>
              <a:ahLst/>
              <a:cxnLst/>
              <a:rect l="l" t="t" r="r" b="b"/>
              <a:pathLst>
                <a:path w="3922" h="3650" extrusionOk="0">
                  <a:moveTo>
                    <a:pt x="1919" y="1"/>
                  </a:moveTo>
                  <a:cubicBezTo>
                    <a:pt x="881" y="1"/>
                    <a:pt x="30" y="810"/>
                    <a:pt x="0" y="1795"/>
                  </a:cubicBezTo>
                  <a:cubicBezTo>
                    <a:pt x="0" y="2798"/>
                    <a:pt x="851" y="3649"/>
                    <a:pt x="1915" y="3649"/>
                  </a:cubicBezTo>
                  <a:cubicBezTo>
                    <a:pt x="1934" y="3650"/>
                    <a:pt x="1953" y="3650"/>
                    <a:pt x="1973" y="3650"/>
                  </a:cubicBezTo>
                  <a:cubicBezTo>
                    <a:pt x="3012" y="3650"/>
                    <a:pt x="3891" y="2841"/>
                    <a:pt x="3891" y="1856"/>
                  </a:cubicBezTo>
                  <a:cubicBezTo>
                    <a:pt x="3921" y="853"/>
                    <a:pt x="3040" y="2"/>
                    <a:pt x="1976" y="2"/>
                  </a:cubicBezTo>
                  <a:cubicBezTo>
                    <a:pt x="1957" y="1"/>
                    <a:pt x="1938" y="1"/>
                    <a:pt x="1919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70"/>
            <p:cNvSpPr/>
            <p:nvPr/>
          </p:nvSpPr>
          <p:spPr>
            <a:xfrm>
              <a:off x="6892516" y="1654258"/>
              <a:ext cx="19294" cy="22518"/>
            </a:xfrm>
            <a:custGeom>
              <a:avLst/>
              <a:gdLst/>
              <a:ahLst/>
              <a:cxnLst/>
              <a:rect l="l" t="t" r="r" b="b"/>
              <a:pathLst>
                <a:path w="365" h="426" extrusionOk="0">
                  <a:moveTo>
                    <a:pt x="182" y="0"/>
                  </a:moveTo>
                  <a:cubicBezTo>
                    <a:pt x="91" y="0"/>
                    <a:pt x="0" y="92"/>
                    <a:pt x="0" y="213"/>
                  </a:cubicBezTo>
                  <a:cubicBezTo>
                    <a:pt x="0" y="335"/>
                    <a:pt x="91" y="426"/>
                    <a:pt x="182" y="426"/>
                  </a:cubicBezTo>
                  <a:cubicBezTo>
                    <a:pt x="274" y="426"/>
                    <a:pt x="365" y="335"/>
                    <a:pt x="365" y="213"/>
                  </a:cubicBezTo>
                  <a:cubicBezTo>
                    <a:pt x="365" y="92"/>
                    <a:pt x="274" y="0"/>
                    <a:pt x="182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70"/>
            <p:cNvSpPr/>
            <p:nvPr/>
          </p:nvSpPr>
          <p:spPr>
            <a:xfrm>
              <a:off x="6956740" y="1718535"/>
              <a:ext cx="19347" cy="20933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83" y="0"/>
                  </a:moveTo>
                  <a:cubicBezTo>
                    <a:pt x="92" y="0"/>
                    <a:pt x="1" y="91"/>
                    <a:pt x="1" y="183"/>
                  </a:cubicBezTo>
                  <a:cubicBezTo>
                    <a:pt x="1" y="304"/>
                    <a:pt x="92" y="395"/>
                    <a:pt x="183" y="395"/>
                  </a:cubicBezTo>
                  <a:cubicBezTo>
                    <a:pt x="305" y="395"/>
                    <a:pt x="366" y="304"/>
                    <a:pt x="366" y="213"/>
                  </a:cubicBezTo>
                  <a:cubicBezTo>
                    <a:pt x="36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70"/>
            <p:cNvSpPr/>
            <p:nvPr/>
          </p:nvSpPr>
          <p:spPr>
            <a:xfrm>
              <a:off x="6876447" y="1758708"/>
              <a:ext cx="19294" cy="22518"/>
            </a:xfrm>
            <a:custGeom>
              <a:avLst/>
              <a:gdLst/>
              <a:ahLst/>
              <a:cxnLst/>
              <a:rect l="l" t="t" r="r" b="b"/>
              <a:pathLst>
                <a:path w="365" h="426" extrusionOk="0">
                  <a:moveTo>
                    <a:pt x="183" y="0"/>
                  </a:moveTo>
                  <a:cubicBezTo>
                    <a:pt x="91" y="0"/>
                    <a:pt x="0" y="91"/>
                    <a:pt x="0" y="213"/>
                  </a:cubicBezTo>
                  <a:cubicBezTo>
                    <a:pt x="0" y="334"/>
                    <a:pt x="91" y="426"/>
                    <a:pt x="183" y="426"/>
                  </a:cubicBezTo>
                  <a:cubicBezTo>
                    <a:pt x="274" y="426"/>
                    <a:pt x="365" y="334"/>
                    <a:pt x="365" y="213"/>
                  </a:cubicBezTo>
                  <a:cubicBezTo>
                    <a:pt x="365" y="91"/>
                    <a:pt x="274" y="0"/>
                    <a:pt x="18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70"/>
            <p:cNvSpPr/>
            <p:nvPr/>
          </p:nvSpPr>
          <p:spPr>
            <a:xfrm>
              <a:off x="7004948" y="1641414"/>
              <a:ext cx="20933" cy="20933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0"/>
                    <a:pt x="1" y="91"/>
                    <a:pt x="1" y="183"/>
                  </a:cubicBezTo>
                  <a:cubicBezTo>
                    <a:pt x="1" y="304"/>
                    <a:pt x="92" y="395"/>
                    <a:pt x="183" y="395"/>
                  </a:cubicBezTo>
                  <a:cubicBezTo>
                    <a:pt x="305" y="395"/>
                    <a:pt x="366" y="304"/>
                    <a:pt x="366" y="213"/>
                  </a:cubicBezTo>
                  <a:cubicBezTo>
                    <a:pt x="396" y="91"/>
                    <a:pt x="305" y="0"/>
                    <a:pt x="214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70"/>
            <p:cNvSpPr/>
            <p:nvPr/>
          </p:nvSpPr>
          <p:spPr>
            <a:xfrm>
              <a:off x="7061190" y="1741000"/>
              <a:ext cx="19347" cy="22571"/>
            </a:xfrm>
            <a:custGeom>
              <a:avLst/>
              <a:gdLst/>
              <a:ahLst/>
              <a:cxnLst/>
              <a:rect l="l" t="t" r="r" b="b"/>
              <a:pathLst>
                <a:path w="366" h="427" extrusionOk="0">
                  <a:moveTo>
                    <a:pt x="183" y="1"/>
                  </a:moveTo>
                  <a:cubicBezTo>
                    <a:pt x="61" y="1"/>
                    <a:pt x="1" y="92"/>
                    <a:pt x="1" y="213"/>
                  </a:cubicBezTo>
                  <a:cubicBezTo>
                    <a:pt x="1" y="335"/>
                    <a:pt x="61" y="426"/>
                    <a:pt x="183" y="426"/>
                  </a:cubicBezTo>
                  <a:cubicBezTo>
                    <a:pt x="274" y="426"/>
                    <a:pt x="365" y="335"/>
                    <a:pt x="365" y="213"/>
                  </a:cubicBezTo>
                  <a:cubicBezTo>
                    <a:pt x="36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70"/>
            <p:cNvSpPr/>
            <p:nvPr/>
          </p:nvSpPr>
          <p:spPr>
            <a:xfrm>
              <a:off x="7382521" y="1662293"/>
              <a:ext cx="19347" cy="22518"/>
            </a:xfrm>
            <a:custGeom>
              <a:avLst/>
              <a:gdLst/>
              <a:ahLst/>
              <a:cxnLst/>
              <a:rect l="l" t="t" r="r" b="b"/>
              <a:pathLst>
                <a:path w="366" h="426" extrusionOk="0">
                  <a:moveTo>
                    <a:pt x="183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04"/>
                    <a:pt x="92" y="426"/>
                    <a:pt x="183" y="426"/>
                  </a:cubicBezTo>
                  <a:cubicBezTo>
                    <a:pt x="274" y="426"/>
                    <a:pt x="366" y="335"/>
                    <a:pt x="366" y="213"/>
                  </a:cubicBezTo>
                  <a:cubicBezTo>
                    <a:pt x="366" y="91"/>
                    <a:pt x="274" y="0"/>
                    <a:pt x="18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70"/>
            <p:cNvSpPr/>
            <p:nvPr/>
          </p:nvSpPr>
          <p:spPr>
            <a:xfrm>
              <a:off x="7419469" y="1766743"/>
              <a:ext cx="19347" cy="22518"/>
            </a:xfrm>
            <a:custGeom>
              <a:avLst/>
              <a:gdLst/>
              <a:ahLst/>
              <a:cxnLst/>
              <a:rect l="l" t="t" r="r" b="b"/>
              <a:pathLst>
                <a:path w="366" h="426" extrusionOk="0">
                  <a:moveTo>
                    <a:pt x="183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183" y="426"/>
                  </a:cubicBezTo>
                  <a:cubicBezTo>
                    <a:pt x="274" y="426"/>
                    <a:pt x="366" y="334"/>
                    <a:pt x="366" y="213"/>
                  </a:cubicBezTo>
                  <a:cubicBezTo>
                    <a:pt x="36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70"/>
            <p:cNvSpPr/>
            <p:nvPr/>
          </p:nvSpPr>
          <p:spPr>
            <a:xfrm>
              <a:off x="7501454" y="1670328"/>
              <a:ext cx="19294" cy="20933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182" y="0"/>
                  </a:moveTo>
                  <a:cubicBezTo>
                    <a:pt x="91" y="0"/>
                    <a:pt x="0" y="91"/>
                    <a:pt x="0" y="213"/>
                  </a:cubicBezTo>
                  <a:cubicBezTo>
                    <a:pt x="0" y="304"/>
                    <a:pt x="91" y="395"/>
                    <a:pt x="182" y="395"/>
                  </a:cubicBezTo>
                  <a:cubicBezTo>
                    <a:pt x="274" y="395"/>
                    <a:pt x="365" y="335"/>
                    <a:pt x="365" y="213"/>
                  </a:cubicBezTo>
                  <a:cubicBezTo>
                    <a:pt x="365" y="91"/>
                    <a:pt x="304" y="0"/>
                    <a:pt x="182" y="0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70"/>
            <p:cNvSpPr/>
            <p:nvPr/>
          </p:nvSpPr>
          <p:spPr>
            <a:xfrm>
              <a:off x="7557643" y="1749035"/>
              <a:ext cx="19347" cy="20933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8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05"/>
                    <a:pt x="92" y="396"/>
                    <a:pt x="183" y="396"/>
                  </a:cubicBezTo>
                  <a:cubicBezTo>
                    <a:pt x="274" y="396"/>
                    <a:pt x="366" y="335"/>
                    <a:pt x="366" y="213"/>
                  </a:cubicBezTo>
                  <a:cubicBezTo>
                    <a:pt x="36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70"/>
            <p:cNvSpPr/>
            <p:nvPr/>
          </p:nvSpPr>
          <p:spPr>
            <a:xfrm>
              <a:off x="7480522" y="1737776"/>
              <a:ext cx="19347" cy="20933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83" y="1"/>
                  </a:moveTo>
                  <a:cubicBezTo>
                    <a:pt x="62" y="1"/>
                    <a:pt x="1" y="62"/>
                    <a:pt x="1" y="183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274" y="396"/>
                    <a:pt x="335" y="305"/>
                    <a:pt x="335" y="183"/>
                  </a:cubicBezTo>
                  <a:cubicBezTo>
                    <a:pt x="36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rgbClr val="8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70"/>
            <p:cNvSpPr/>
            <p:nvPr/>
          </p:nvSpPr>
          <p:spPr>
            <a:xfrm>
              <a:off x="6555116" y="777007"/>
              <a:ext cx="570412" cy="678088"/>
            </a:xfrm>
            <a:custGeom>
              <a:avLst/>
              <a:gdLst/>
              <a:ahLst/>
              <a:cxnLst/>
              <a:rect l="l" t="t" r="r" b="b"/>
              <a:pathLst>
                <a:path w="10791" h="12828" extrusionOk="0">
                  <a:moveTo>
                    <a:pt x="10790" y="0"/>
                  </a:moveTo>
                  <a:lnTo>
                    <a:pt x="10790" y="0"/>
                  </a:lnTo>
                  <a:cubicBezTo>
                    <a:pt x="10000" y="31"/>
                    <a:pt x="9180" y="183"/>
                    <a:pt x="8328" y="456"/>
                  </a:cubicBezTo>
                  <a:cubicBezTo>
                    <a:pt x="6110" y="3982"/>
                    <a:pt x="3374" y="7113"/>
                    <a:pt x="0" y="9545"/>
                  </a:cubicBezTo>
                  <a:cubicBezTo>
                    <a:pt x="274" y="10426"/>
                    <a:pt x="699" y="11368"/>
                    <a:pt x="1337" y="12432"/>
                  </a:cubicBezTo>
                  <a:lnTo>
                    <a:pt x="2371" y="12827"/>
                  </a:lnTo>
                  <a:cubicBezTo>
                    <a:pt x="2371" y="12827"/>
                    <a:pt x="2553" y="12827"/>
                    <a:pt x="2888" y="12766"/>
                  </a:cubicBezTo>
                  <a:cubicBezTo>
                    <a:pt x="6839" y="9484"/>
                    <a:pt x="9240" y="4955"/>
                    <a:pt x="10790" y="0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70"/>
            <p:cNvSpPr/>
            <p:nvPr/>
          </p:nvSpPr>
          <p:spPr>
            <a:xfrm>
              <a:off x="6709306" y="775950"/>
              <a:ext cx="541551" cy="675921"/>
            </a:xfrm>
            <a:custGeom>
              <a:avLst/>
              <a:gdLst/>
              <a:ahLst/>
              <a:cxnLst/>
              <a:rect l="l" t="t" r="r" b="b"/>
              <a:pathLst>
                <a:path w="10245" h="12787" extrusionOk="0">
                  <a:moveTo>
                    <a:pt x="8424" y="1"/>
                  </a:moveTo>
                  <a:cubicBezTo>
                    <a:pt x="8244" y="1"/>
                    <a:pt x="8060" y="7"/>
                    <a:pt x="7873" y="20"/>
                  </a:cubicBezTo>
                  <a:cubicBezTo>
                    <a:pt x="6323" y="4975"/>
                    <a:pt x="3922" y="9504"/>
                    <a:pt x="1" y="12786"/>
                  </a:cubicBezTo>
                  <a:cubicBezTo>
                    <a:pt x="1126" y="12634"/>
                    <a:pt x="3892" y="12057"/>
                    <a:pt x="6779" y="10081"/>
                  </a:cubicBezTo>
                  <a:lnTo>
                    <a:pt x="6779" y="10081"/>
                  </a:lnTo>
                  <a:cubicBezTo>
                    <a:pt x="6779" y="10081"/>
                    <a:pt x="6658" y="11115"/>
                    <a:pt x="6050" y="11510"/>
                  </a:cubicBezTo>
                  <a:cubicBezTo>
                    <a:pt x="5928" y="11601"/>
                    <a:pt x="6141" y="11662"/>
                    <a:pt x="6566" y="11662"/>
                  </a:cubicBezTo>
                  <a:cubicBezTo>
                    <a:pt x="8481" y="8106"/>
                    <a:pt x="9636" y="4185"/>
                    <a:pt x="10244" y="172"/>
                  </a:cubicBezTo>
                  <a:cubicBezTo>
                    <a:pt x="9675" y="77"/>
                    <a:pt x="9068" y="1"/>
                    <a:pt x="8424" y="1"/>
                  </a:cubicBez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70"/>
            <p:cNvSpPr/>
            <p:nvPr/>
          </p:nvSpPr>
          <p:spPr>
            <a:xfrm>
              <a:off x="7056380" y="785042"/>
              <a:ext cx="305319" cy="607573"/>
            </a:xfrm>
            <a:custGeom>
              <a:avLst/>
              <a:gdLst/>
              <a:ahLst/>
              <a:cxnLst/>
              <a:rect l="l" t="t" r="r" b="b"/>
              <a:pathLst>
                <a:path w="5776" h="11494" extrusionOk="0">
                  <a:moveTo>
                    <a:pt x="3678" y="0"/>
                  </a:moveTo>
                  <a:cubicBezTo>
                    <a:pt x="3070" y="4013"/>
                    <a:pt x="1915" y="7934"/>
                    <a:pt x="0" y="11490"/>
                  </a:cubicBezTo>
                  <a:cubicBezTo>
                    <a:pt x="61" y="11492"/>
                    <a:pt x="126" y="11494"/>
                    <a:pt x="195" y="11494"/>
                  </a:cubicBezTo>
                  <a:cubicBezTo>
                    <a:pt x="980" y="11494"/>
                    <a:pt x="2240" y="11327"/>
                    <a:pt x="3526" y="10852"/>
                  </a:cubicBezTo>
                  <a:cubicBezTo>
                    <a:pt x="4377" y="7478"/>
                    <a:pt x="5289" y="4043"/>
                    <a:pt x="5776" y="608"/>
                  </a:cubicBezTo>
                  <a:cubicBezTo>
                    <a:pt x="5137" y="365"/>
                    <a:pt x="4438" y="152"/>
                    <a:pt x="3678" y="0"/>
                  </a:cubicBezTo>
                  <a:close/>
                </a:path>
              </a:pathLst>
            </a:custGeom>
            <a:solidFill>
              <a:srgbClr val="F269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70"/>
            <p:cNvSpPr/>
            <p:nvPr/>
          </p:nvSpPr>
          <p:spPr>
            <a:xfrm>
              <a:off x="7242761" y="739900"/>
              <a:ext cx="621845" cy="721592"/>
            </a:xfrm>
            <a:custGeom>
              <a:avLst/>
              <a:gdLst/>
              <a:ahLst/>
              <a:cxnLst/>
              <a:rect l="l" t="t" r="r" b="b"/>
              <a:pathLst>
                <a:path w="11764" h="13651" extrusionOk="0">
                  <a:moveTo>
                    <a:pt x="3558" y="0"/>
                  </a:moveTo>
                  <a:cubicBezTo>
                    <a:pt x="3547" y="0"/>
                    <a:pt x="3537" y="1"/>
                    <a:pt x="3526" y="3"/>
                  </a:cubicBezTo>
                  <a:cubicBezTo>
                    <a:pt x="3162" y="94"/>
                    <a:pt x="3496" y="1310"/>
                    <a:pt x="3800" y="2161"/>
                  </a:cubicBezTo>
                  <a:cubicBezTo>
                    <a:pt x="3374" y="1949"/>
                    <a:pt x="2858" y="1675"/>
                    <a:pt x="2250" y="1462"/>
                  </a:cubicBezTo>
                  <a:cubicBezTo>
                    <a:pt x="1763" y="4897"/>
                    <a:pt x="851" y="8362"/>
                    <a:pt x="0" y="11706"/>
                  </a:cubicBezTo>
                  <a:cubicBezTo>
                    <a:pt x="1399" y="11189"/>
                    <a:pt x="2827" y="10338"/>
                    <a:pt x="3526" y="8940"/>
                  </a:cubicBezTo>
                  <a:lnTo>
                    <a:pt x="4438" y="7481"/>
                  </a:lnTo>
                  <a:cubicBezTo>
                    <a:pt x="4438" y="7481"/>
                    <a:pt x="7083" y="12830"/>
                    <a:pt x="10001" y="13651"/>
                  </a:cubicBezTo>
                  <a:cubicBezTo>
                    <a:pt x="10001" y="13651"/>
                    <a:pt x="10730" y="12526"/>
                    <a:pt x="11247" y="9669"/>
                  </a:cubicBezTo>
                  <a:cubicBezTo>
                    <a:pt x="11764" y="6964"/>
                    <a:pt x="9849" y="3590"/>
                    <a:pt x="5411" y="2830"/>
                  </a:cubicBezTo>
                  <a:cubicBezTo>
                    <a:pt x="5928" y="2040"/>
                    <a:pt x="6809" y="1158"/>
                    <a:pt x="5958" y="1158"/>
                  </a:cubicBezTo>
                  <a:cubicBezTo>
                    <a:pt x="5624" y="1158"/>
                    <a:pt x="5046" y="2009"/>
                    <a:pt x="4772" y="2526"/>
                  </a:cubicBezTo>
                  <a:cubicBezTo>
                    <a:pt x="4654" y="1873"/>
                    <a:pt x="4012" y="0"/>
                    <a:pt x="3558" y="0"/>
                  </a:cubicBez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70"/>
            <p:cNvSpPr/>
            <p:nvPr/>
          </p:nvSpPr>
          <p:spPr>
            <a:xfrm>
              <a:off x="6453890" y="801111"/>
              <a:ext cx="541498" cy="480445"/>
            </a:xfrm>
            <a:custGeom>
              <a:avLst/>
              <a:gdLst/>
              <a:ahLst/>
              <a:cxnLst/>
              <a:rect l="l" t="t" r="r" b="b"/>
              <a:pathLst>
                <a:path w="10244" h="9089" extrusionOk="0">
                  <a:moveTo>
                    <a:pt x="10243" y="0"/>
                  </a:moveTo>
                  <a:lnTo>
                    <a:pt x="10243" y="0"/>
                  </a:lnTo>
                  <a:cubicBezTo>
                    <a:pt x="10213" y="31"/>
                    <a:pt x="10183" y="31"/>
                    <a:pt x="10152" y="31"/>
                  </a:cubicBezTo>
                  <a:cubicBezTo>
                    <a:pt x="5745" y="1581"/>
                    <a:pt x="0" y="3192"/>
                    <a:pt x="1885" y="9089"/>
                  </a:cubicBezTo>
                  <a:cubicBezTo>
                    <a:pt x="5289" y="6657"/>
                    <a:pt x="8025" y="3526"/>
                    <a:pt x="10243" y="0"/>
                  </a:cubicBez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70"/>
            <p:cNvSpPr/>
            <p:nvPr/>
          </p:nvSpPr>
          <p:spPr>
            <a:xfrm>
              <a:off x="7726370" y="1911313"/>
              <a:ext cx="337458" cy="419391"/>
            </a:xfrm>
            <a:custGeom>
              <a:avLst/>
              <a:gdLst/>
              <a:ahLst/>
              <a:cxnLst/>
              <a:rect l="l" t="t" r="r" b="b"/>
              <a:pathLst>
                <a:path w="6384" h="7934" extrusionOk="0">
                  <a:moveTo>
                    <a:pt x="6384" y="1"/>
                  </a:moveTo>
                  <a:cubicBezTo>
                    <a:pt x="4854" y="861"/>
                    <a:pt x="3193" y="1402"/>
                    <a:pt x="1445" y="1402"/>
                  </a:cubicBezTo>
                  <a:cubicBezTo>
                    <a:pt x="970" y="1402"/>
                    <a:pt x="488" y="1362"/>
                    <a:pt x="0" y="1277"/>
                  </a:cubicBezTo>
                  <a:lnTo>
                    <a:pt x="0" y="1277"/>
                  </a:lnTo>
                  <a:lnTo>
                    <a:pt x="973" y="7934"/>
                  </a:lnTo>
                  <a:cubicBezTo>
                    <a:pt x="2493" y="6718"/>
                    <a:pt x="4712" y="3496"/>
                    <a:pt x="6384" y="1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70"/>
            <p:cNvSpPr/>
            <p:nvPr/>
          </p:nvSpPr>
          <p:spPr>
            <a:xfrm>
              <a:off x="7723145" y="1217166"/>
              <a:ext cx="506187" cy="767633"/>
            </a:xfrm>
            <a:custGeom>
              <a:avLst/>
              <a:gdLst/>
              <a:ahLst/>
              <a:cxnLst/>
              <a:rect l="l" t="t" r="r" b="b"/>
              <a:pathLst>
                <a:path w="9576" h="14522" extrusionOk="0">
                  <a:moveTo>
                    <a:pt x="6059" y="1"/>
                  </a:moveTo>
                  <a:cubicBezTo>
                    <a:pt x="5467" y="1"/>
                    <a:pt x="5259" y="2585"/>
                    <a:pt x="5259" y="2585"/>
                  </a:cubicBezTo>
                  <a:cubicBezTo>
                    <a:pt x="5259" y="2585"/>
                    <a:pt x="5195" y="1751"/>
                    <a:pt x="4780" y="1751"/>
                  </a:cubicBezTo>
                  <a:cubicBezTo>
                    <a:pt x="4700" y="1751"/>
                    <a:pt x="4607" y="1782"/>
                    <a:pt x="4499" y="1856"/>
                  </a:cubicBezTo>
                  <a:cubicBezTo>
                    <a:pt x="3831" y="2312"/>
                    <a:pt x="5046" y="4531"/>
                    <a:pt x="5046" y="4531"/>
                  </a:cubicBezTo>
                  <a:cubicBezTo>
                    <a:pt x="5046" y="4531"/>
                    <a:pt x="5016" y="4926"/>
                    <a:pt x="4347" y="6993"/>
                  </a:cubicBezTo>
                  <a:cubicBezTo>
                    <a:pt x="3679" y="9060"/>
                    <a:pt x="1" y="13892"/>
                    <a:pt x="1" y="13892"/>
                  </a:cubicBezTo>
                  <a:lnTo>
                    <a:pt x="61" y="14409"/>
                  </a:lnTo>
                  <a:cubicBezTo>
                    <a:pt x="537" y="14485"/>
                    <a:pt x="1008" y="14522"/>
                    <a:pt x="1472" y="14522"/>
                  </a:cubicBezTo>
                  <a:cubicBezTo>
                    <a:pt x="3233" y="14522"/>
                    <a:pt x="4905" y="13998"/>
                    <a:pt x="6445" y="13133"/>
                  </a:cubicBezTo>
                  <a:cubicBezTo>
                    <a:pt x="7113" y="11765"/>
                    <a:pt x="7691" y="10336"/>
                    <a:pt x="8086" y="8999"/>
                  </a:cubicBezTo>
                  <a:cubicBezTo>
                    <a:pt x="9575" y="4196"/>
                    <a:pt x="8937" y="518"/>
                    <a:pt x="8420" y="458"/>
                  </a:cubicBezTo>
                  <a:cubicBezTo>
                    <a:pt x="8413" y="457"/>
                    <a:pt x="8405" y="456"/>
                    <a:pt x="8398" y="456"/>
                  </a:cubicBezTo>
                  <a:cubicBezTo>
                    <a:pt x="7922" y="456"/>
                    <a:pt x="7538" y="2347"/>
                    <a:pt x="7478" y="2646"/>
                  </a:cubicBezTo>
                  <a:cubicBezTo>
                    <a:pt x="7539" y="2312"/>
                    <a:pt x="7934" y="154"/>
                    <a:pt x="7356" y="32"/>
                  </a:cubicBezTo>
                  <a:cubicBezTo>
                    <a:pt x="7342" y="29"/>
                    <a:pt x="7328" y="28"/>
                    <a:pt x="7314" y="28"/>
                  </a:cubicBezTo>
                  <a:cubicBezTo>
                    <a:pt x="6754" y="28"/>
                    <a:pt x="6262" y="2312"/>
                    <a:pt x="6262" y="2312"/>
                  </a:cubicBezTo>
                  <a:cubicBezTo>
                    <a:pt x="6262" y="2312"/>
                    <a:pt x="6688" y="63"/>
                    <a:pt x="6080" y="2"/>
                  </a:cubicBezTo>
                  <a:cubicBezTo>
                    <a:pt x="6073" y="1"/>
                    <a:pt x="6066" y="1"/>
                    <a:pt x="6059" y="1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70"/>
            <p:cNvSpPr/>
            <p:nvPr/>
          </p:nvSpPr>
          <p:spPr>
            <a:xfrm>
              <a:off x="6780032" y="1940227"/>
              <a:ext cx="1002648" cy="560792"/>
            </a:xfrm>
            <a:custGeom>
              <a:avLst/>
              <a:gdLst/>
              <a:ahLst/>
              <a:cxnLst/>
              <a:rect l="l" t="t" r="r" b="b"/>
              <a:pathLst>
                <a:path w="18968" h="10609" extrusionOk="0">
                  <a:moveTo>
                    <a:pt x="17782" y="1"/>
                  </a:moveTo>
                  <a:cubicBezTo>
                    <a:pt x="17782" y="1"/>
                    <a:pt x="14013" y="1460"/>
                    <a:pt x="13496" y="1885"/>
                  </a:cubicBezTo>
                  <a:lnTo>
                    <a:pt x="11399" y="2220"/>
                  </a:lnTo>
                  <a:cubicBezTo>
                    <a:pt x="11399" y="2220"/>
                    <a:pt x="10362" y="2732"/>
                    <a:pt x="9084" y="2732"/>
                  </a:cubicBezTo>
                  <a:cubicBezTo>
                    <a:pt x="8274" y="2732"/>
                    <a:pt x="7367" y="2527"/>
                    <a:pt x="6566" y="1855"/>
                  </a:cubicBezTo>
                  <a:cubicBezTo>
                    <a:pt x="6566" y="1855"/>
                    <a:pt x="6287" y="1775"/>
                    <a:pt x="5819" y="1775"/>
                  </a:cubicBezTo>
                  <a:cubicBezTo>
                    <a:pt x="5132" y="1775"/>
                    <a:pt x="4039" y="1947"/>
                    <a:pt x="2827" y="2797"/>
                  </a:cubicBezTo>
                  <a:cubicBezTo>
                    <a:pt x="2523" y="3040"/>
                    <a:pt x="2189" y="3314"/>
                    <a:pt x="1855" y="3648"/>
                  </a:cubicBezTo>
                  <a:cubicBezTo>
                    <a:pt x="1459" y="4074"/>
                    <a:pt x="1064" y="4560"/>
                    <a:pt x="669" y="5077"/>
                  </a:cubicBezTo>
                  <a:cubicBezTo>
                    <a:pt x="426" y="5381"/>
                    <a:pt x="213" y="5685"/>
                    <a:pt x="0" y="6019"/>
                  </a:cubicBezTo>
                  <a:cubicBezTo>
                    <a:pt x="4773" y="9028"/>
                    <a:pt x="10609" y="10426"/>
                    <a:pt x="16475" y="10609"/>
                  </a:cubicBezTo>
                  <a:cubicBezTo>
                    <a:pt x="16444" y="10457"/>
                    <a:pt x="16444" y="10366"/>
                    <a:pt x="16444" y="10366"/>
                  </a:cubicBezTo>
                  <a:cubicBezTo>
                    <a:pt x="16444" y="10366"/>
                    <a:pt x="17265" y="9667"/>
                    <a:pt x="17995" y="8846"/>
                  </a:cubicBezTo>
                  <a:cubicBezTo>
                    <a:pt x="18268" y="8511"/>
                    <a:pt x="18542" y="8177"/>
                    <a:pt x="18724" y="7843"/>
                  </a:cubicBezTo>
                  <a:cubicBezTo>
                    <a:pt x="18967" y="7417"/>
                    <a:pt x="18937" y="6353"/>
                    <a:pt x="18785" y="5138"/>
                  </a:cubicBezTo>
                  <a:cubicBezTo>
                    <a:pt x="18663" y="4165"/>
                    <a:pt x="18451" y="3101"/>
                    <a:pt x="18268" y="2220"/>
                  </a:cubicBezTo>
                  <a:cubicBezTo>
                    <a:pt x="18025" y="973"/>
                    <a:pt x="17782" y="1"/>
                    <a:pt x="17782" y="1"/>
                  </a:cubicBezTo>
                  <a:close/>
                </a:path>
              </a:pathLst>
            </a:custGeom>
            <a:solidFill>
              <a:srgbClr val="C4BA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70"/>
            <p:cNvSpPr/>
            <p:nvPr/>
          </p:nvSpPr>
          <p:spPr>
            <a:xfrm>
              <a:off x="6707720" y="2258386"/>
              <a:ext cx="1044144" cy="857283"/>
            </a:xfrm>
            <a:custGeom>
              <a:avLst/>
              <a:gdLst/>
              <a:ahLst/>
              <a:cxnLst/>
              <a:rect l="l" t="t" r="r" b="b"/>
              <a:pathLst>
                <a:path w="19753" h="16218" extrusionOk="0">
                  <a:moveTo>
                    <a:pt x="1368" y="0"/>
                  </a:moveTo>
                  <a:cubicBezTo>
                    <a:pt x="1064" y="486"/>
                    <a:pt x="760" y="973"/>
                    <a:pt x="487" y="1459"/>
                  </a:cubicBezTo>
                  <a:cubicBezTo>
                    <a:pt x="305" y="1763"/>
                    <a:pt x="122" y="2067"/>
                    <a:pt x="1" y="2371"/>
                  </a:cubicBezTo>
                  <a:cubicBezTo>
                    <a:pt x="1" y="2371"/>
                    <a:pt x="1368" y="4316"/>
                    <a:pt x="3678" y="4681"/>
                  </a:cubicBezTo>
                  <a:cubicBezTo>
                    <a:pt x="3678" y="4681"/>
                    <a:pt x="4165" y="5684"/>
                    <a:pt x="4043" y="6930"/>
                  </a:cubicBezTo>
                  <a:cubicBezTo>
                    <a:pt x="3952" y="7903"/>
                    <a:pt x="3861" y="9058"/>
                    <a:pt x="3770" y="10183"/>
                  </a:cubicBezTo>
                  <a:cubicBezTo>
                    <a:pt x="3678" y="11338"/>
                    <a:pt x="3587" y="12432"/>
                    <a:pt x="3526" y="13222"/>
                  </a:cubicBezTo>
                  <a:cubicBezTo>
                    <a:pt x="3466" y="13708"/>
                    <a:pt x="3466" y="14073"/>
                    <a:pt x="3435" y="14256"/>
                  </a:cubicBezTo>
                  <a:cubicBezTo>
                    <a:pt x="3407" y="15380"/>
                    <a:pt x="7536" y="16218"/>
                    <a:pt x="10730" y="16218"/>
                  </a:cubicBezTo>
                  <a:cubicBezTo>
                    <a:pt x="10990" y="16218"/>
                    <a:pt x="11245" y="16212"/>
                    <a:pt x="11490" y="16201"/>
                  </a:cubicBezTo>
                  <a:cubicBezTo>
                    <a:pt x="14736" y="16081"/>
                    <a:pt x="19497" y="14772"/>
                    <a:pt x="19722" y="14772"/>
                  </a:cubicBezTo>
                  <a:cubicBezTo>
                    <a:pt x="19724" y="14772"/>
                    <a:pt x="19726" y="14772"/>
                    <a:pt x="19727" y="14772"/>
                  </a:cubicBezTo>
                  <a:cubicBezTo>
                    <a:pt x="19728" y="14773"/>
                    <a:pt x="19728" y="14773"/>
                    <a:pt x="19729" y="14773"/>
                  </a:cubicBezTo>
                  <a:cubicBezTo>
                    <a:pt x="19753" y="14773"/>
                    <a:pt x="19602" y="13931"/>
                    <a:pt x="19393" y="12766"/>
                  </a:cubicBezTo>
                  <a:cubicBezTo>
                    <a:pt x="19241" y="11885"/>
                    <a:pt x="19059" y="10790"/>
                    <a:pt x="18846" y="9696"/>
                  </a:cubicBezTo>
                  <a:cubicBezTo>
                    <a:pt x="18633" y="8602"/>
                    <a:pt x="18420" y="7477"/>
                    <a:pt x="18238" y="6535"/>
                  </a:cubicBezTo>
                  <a:cubicBezTo>
                    <a:pt x="18056" y="5654"/>
                    <a:pt x="17934" y="4955"/>
                    <a:pt x="17843" y="4590"/>
                  </a:cubicBezTo>
                  <a:cubicBezTo>
                    <a:pt x="11977" y="4407"/>
                    <a:pt x="6141" y="3009"/>
                    <a:pt x="1368" y="0"/>
                  </a:cubicBezTo>
                  <a:close/>
                </a:path>
              </a:pathLst>
            </a:custGeom>
            <a:solidFill>
              <a:srgbClr val="B4A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70"/>
            <p:cNvSpPr/>
            <p:nvPr/>
          </p:nvSpPr>
          <p:spPr>
            <a:xfrm>
              <a:off x="6938133" y="2193739"/>
              <a:ext cx="702774" cy="614392"/>
            </a:xfrm>
            <a:custGeom>
              <a:avLst/>
              <a:gdLst/>
              <a:ahLst/>
              <a:cxnLst/>
              <a:rect l="l" t="t" r="r" b="b"/>
              <a:pathLst>
                <a:path w="13295" h="11623" extrusionOk="0">
                  <a:moveTo>
                    <a:pt x="10402" y="1"/>
                  </a:moveTo>
                  <a:cubicBezTo>
                    <a:pt x="10356" y="1"/>
                    <a:pt x="10310" y="3"/>
                    <a:pt x="10262" y="7"/>
                  </a:cubicBezTo>
                  <a:cubicBezTo>
                    <a:pt x="7222" y="281"/>
                    <a:pt x="6888" y="4962"/>
                    <a:pt x="6888" y="4962"/>
                  </a:cubicBezTo>
                  <a:cubicBezTo>
                    <a:pt x="6888" y="4962"/>
                    <a:pt x="5856" y="2217"/>
                    <a:pt x="4178" y="2217"/>
                  </a:cubicBezTo>
                  <a:cubicBezTo>
                    <a:pt x="3643" y="2217"/>
                    <a:pt x="3043" y="2495"/>
                    <a:pt x="2389" y="3229"/>
                  </a:cubicBezTo>
                  <a:cubicBezTo>
                    <a:pt x="0" y="7470"/>
                    <a:pt x="6560" y="11622"/>
                    <a:pt x="7021" y="11622"/>
                  </a:cubicBezTo>
                  <a:cubicBezTo>
                    <a:pt x="7029" y="11622"/>
                    <a:pt x="7036" y="11621"/>
                    <a:pt x="7040" y="11618"/>
                  </a:cubicBezTo>
                  <a:cubicBezTo>
                    <a:pt x="12067" y="8446"/>
                    <a:pt x="13294" y="1"/>
                    <a:pt x="10402" y="1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70"/>
            <p:cNvSpPr/>
            <p:nvPr/>
          </p:nvSpPr>
          <p:spPr>
            <a:xfrm>
              <a:off x="6098782" y="2594148"/>
              <a:ext cx="2064712" cy="441910"/>
            </a:xfrm>
            <a:custGeom>
              <a:avLst/>
              <a:gdLst/>
              <a:ahLst/>
              <a:cxnLst/>
              <a:rect l="l" t="t" r="r" b="b"/>
              <a:pathLst>
                <a:path w="39060" h="8360" extrusionOk="0">
                  <a:moveTo>
                    <a:pt x="8511" y="1"/>
                  </a:moveTo>
                  <a:lnTo>
                    <a:pt x="1" y="8360"/>
                  </a:lnTo>
                  <a:lnTo>
                    <a:pt x="34105" y="8360"/>
                  </a:lnTo>
                  <a:lnTo>
                    <a:pt x="39059" y="609"/>
                  </a:lnTo>
                  <a:lnTo>
                    <a:pt x="8511" y="1"/>
                  </a:lnTo>
                  <a:close/>
                </a:path>
              </a:pathLst>
            </a:custGeom>
            <a:solidFill>
              <a:srgbClr val="FFC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70"/>
            <p:cNvSpPr/>
            <p:nvPr/>
          </p:nvSpPr>
          <p:spPr>
            <a:xfrm>
              <a:off x="7874164" y="2626286"/>
              <a:ext cx="282854" cy="578500"/>
            </a:xfrm>
            <a:custGeom>
              <a:avLst/>
              <a:gdLst/>
              <a:ahLst/>
              <a:cxnLst/>
              <a:rect l="l" t="t" r="r" b="b"/>
              <a:pathLst>
                <a:path w="5351" h="10944" extrusionOk="0">
                  <a:moveTo>
                    <a:pt x="5351" y="1"/>
                  </a:moveTo>
                  <a:lnTo>
                    <a:pt x="426" y="7752"/>
                  </a:lnTo>
                  <a:lnTo>
                    <a:pt x="1" y="10943"/>
                  </a:lnTo>
                  <a:lnTo>
                    <a:pt x="5351" y="2827"/>
                  </a:lnTo>
                  <a:lnTo>
                    <a:pt x="5351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70"/>
            <p:cNvSpPr/>
            <p:nvPr/>
          </p:nvSpPr>
          <p:spPr>
            <a:xfrm>
              <a:off x="6702910" y="3121154"/>
              <a:ext cx="155884" cy="1044408"/>
            </a:xfrm>
            <a:custGeom>
              <a:avLst/>
              <a:gdLst/>
              <a:ahLst/>
              <a:cxnLst/>
              <a:rect l="l" t="t" r="r" b="b"/>
              <a:pathLst>
                <a:path w="2949" h="19758" extrusionOk="0">
                  <a:moveTo>
                    <a:pt x="0" y="0"/>
                  </a:moveTo>
                  <a:lnTo>
                    <a:pt x="1034" y="19758"/>
                  </a:lnTo>
                  <a:lnTo>
                    <a:pt x="2949" y="19758"/>
                  </a:lnTo>
                  <a:lnTo>
                    <a:pt x="2371" y="0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70"/>
            <p:cNvSpPr/>
            <p:nvPr/>
          </p:nvSpPr>
          <p:spPr>
            <a:xfrm>
              <a:off x="6828239" y="3121154"/>
              <a:ext cx="101280" cy="1044408"/>
            </a:xfrm>
            <a:custGeom>
              <a:avLst/>
              <a:gdLst/>
              <a:ahLst/>
              <a:cxnLst/>
              <a:rect l="l" t="t" r="r" b="b"/>
              <a:pathLst>
                <a:path w="1916" h="19758" extrusionOk="0">
                  <a:moveTo>
                    <a:pt x="0" y="0"/>
                  </a:moveTo>
                  <a:lnTo>
                    <a:pt x="578" y="19758"/>
                  </a:lnTo>
                  <a:lnTo>
                    <a:pt x="1915" y="18694"/>
                  </a:lnTo>
                  <a:lnTo>
                    <a:pt x="1246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70"/>
            <p:cNvSpPr/>
            <p:nvPr/>
          </p:nvSpPr>
          <p:spPr>
            <a:xfrm>
              <a:off x="7911113" y="3105085"/>
              <a:ext cx="130247" cy="1060477"/>
            </a:xfrm>
            <a:custGeom>
              <a:avLst/>
              <a:gdLst/>
              <a:ahLst/>
              <a:cxnLst/>
              <a:rect l="l" t="t" r="r" b="b"/>
              <a:pathLst>
                <a:path w="2464" h="20062" extrusionOk="0">
                  <a:moveTo>
                    <a:pt x="1" y="1"/>
                  </a:moveTo>
                  <a:lnTo>
                    <a:pt x="578" y="20062"/>
                  </a:lnTo>
                  <a:lnTo>
                    <a:pt x="2463" y="20062"/>
                  </a:lnTo>
                  <a:lnTo>
                    <a:pt x="1886" y="30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70"/>
            <p:cNvSpPr/>
            <p:nvPr/>
          </p:nvSpPr>
          <p:spPr>
            <a:xfrm>
              <a:off x="8010752" y="3015118"/>
              <a:ext cx="101280" cy="1150445"/>
            </a:xfrm>
            <a:custGeom>
              <a:avLst/>
              <a:gdLst/>
              <a:ahLst/>
              <a:cxnLst/>
              <a:rect l="l" t="t" r="r" b="b"/>
              <a:pathLst>
                <a:path w="1916" h="21764" extrusionOk="0">
                  <a:moveTo>
                    <a:pt x="1368" y="0"/>
                  </a:moveTo>
                  <a:lnTo>
                    <a:pt x="1" y="2006"/>
                  </a:lnTo>
                  <a:lnTo>
                    <a:pt x="578" y="21764"/>
                  </a:lnTo>
                  <a:lnTo>
                    <a:pt x="1915" y="20700"/>
                  </a:lnTo>
                  <a:lnTo>
                    <a:pt x="1368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70"/>
            <p:cNvSpPr/>
            <p:nvPr/>
          </p:nvSpPr>
          <p:spPr>
            <a:xfrm>
              <a:off x="6220887" y="3204724"/>
              <a:ext cx="1669425" cy="173539"/>
            </a:xfrm>
            <a:custGeom>
              <a:avLst/>
              <a:gdLst/>
              <a:ahLst/>
              <a:cxnLst/>
              <a:rect l="l" t="t" r="r" b="b"/>
              <a:pathLst>
                <a:path w="31582" h="3283" extrusionOk="0">
                  <a:moveTo>
                    <a:pt x="1" y="0"/>
                  </a:moveTo>
                  <a:lnTo>
                    <a:pt x="1" y="3283"/>
                  </a:lnTo>
                  <a:lnTo>
                    <a:pt x="31582" y="3283"/>
                  </a:lnTo>
                  <a:lnTo>
                    <a:pt x="31278" y="0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70"/>
            <p:cNvSpPr/>
            <p:nvPr/>
          </p:nvSpPr>
          <p:spPr>
            <a:xfrm>
              <a:off x="7874164" y="2825512"/>
              <a:ext cx="250715" cy="552757"/>
            </a:xfrm>
            <a:custGeom>
              <a:avLst/>
              <a:gdLst/>
              <a:ahLst/>
              <a:cxnLst/>
              <a:rect l="l" t="t" r="r" b="b"/>
              <a:pathLst>
                <a:path w="4743" h="10457" extrusionOk="0">
                  <a:moveTo>
                    <a:pt x="4743" y="1"/>
                  </a:moveTo>
                  <a:lnTo>
                    <a:pt x="1" y="7174"/>
                  </a:lnTo>
                  <a:lnTo>
                    <a:pt x="305" y="10457"/>
                  </a:lnTo>
                  <a:lnTo>
                    <a:pt x="4743" y="2767"/>
                  </a:lnTo>
                  <a:lnTo>
                    <a:pt x="4743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70"/>
            <p:cNvSpPr/>
            <p:nvPr/>
          </p:nvSpPr>
          <p:spPr>
            <a:xfrm>
              <a:off x="6286750" y="3378208"/>
              <a:ext cx="155937" cy="1044408"/>
            </a:xfrm>
            <a:custGeom>
              <a:avLst/>
              <a:gdLst/>
              <a:ahLst/>
              <a:cxnLst/>
              <a:rect l="l" t="t" r="r" b="b"/>
              <a:pathLst>
                <a:path w="2950" h="19758" extrusionOk="0">
                  <a:moveTo>
                    <a:pt x="1" y="1"/>
                  </a:moveTo>
                  <a:lnTo>
                    <a:pt x="1034" y="19758"/>
                  </a:lnTo>
                  <a:lnTo>
                    <a:pt x="2949" y="19758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70"/>
            <p:cNvSpPr/>
            <p:nvPr/>
          </p:nvSpPr>
          <p:spPr>
            <a:xfrm>
              <a:off x="6412079" y="3378208"/>
              <a:ext cx="101280" cy="1044408"/>
            </a:xfrm>
            <a:custGeom>
              <a:avLst/>
              <a:gdLst/>
              <a:ahLst/>
              <a:cxnLst/>
              <a:rect l="l" t="t" r="r" b="b"/>
              <a:pathLst>
                <a:path w="1916" h="19758" extrusionOk="0">
                  <a:moveTo>
                    <a:pt x="1" y="1"/>
                  </a:moveTo>
                  <a:lnTo>
                    <a:pt x="578" y="19758"/>
                  </a:lnTo>
                  <a:lnTo>
                    <a:pt x="1916" y="18724"/>
                  </a:lnTo>
                  <a:lnTo>
                    <a:pt x="1247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70"/>
            <p:cNvSpPr/>
            <p:nvPr/>
          </p:nvSpPr>
          <p:spPr>
            <a:xfrm>
              <a:off x="7647662" y="3378208"/>
              <a:ext cx="155884" cy="1044408"/>
            </a:xfrm>
            <a:custGeom>
              <a:avLst/>
              <a:gdLst/>
              <a:ahLst/>
              <a:cxnLst/>
              <a:rect l="l" t="t" r="r" b="b"/>
              <a:pathLst>
                <a:path w="2949" h="19758" extrusionOk="0">
                  <a:moveTo>
                    <a:pt x="0" y="1"/>
                  </a:moveTo>
                  <a:lnTo>
                    <a:pt x="1034" y="19758"/>
                  </a:lnTo>
                  <a:lnTo>
                    <a:pt x="2948" y="19758"/>
                  </a:lnTo>
                  <a:lnTo>
                    <a:pt x="2371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70"/>
            <p:cNvSpPr/>
            <p:nvPr/>
          </p:nvSpPr>
          <p:spPr>
            <a:xfrm>
              <a:off x="7772939" y="3378208"/>
              <a:ext cx="101280" cy="1044408"/>
            </a:xfrm>
            <a:custGeom>
              <a:avLst/>
              <a:gdLst/>
              <a:ahLst/>
              <a:cxnLst/>
              <a:rect l="l" t="t" r="r" b="b"/>
              <a:pathLst>
                <a:path w="1916" h="19758" extrusionOk="0">
                  <a:moveTo>
                    <a:pt x="1" y="1"/>
                  </a:moveTo>
                  <a:lnTo>
                    <a:pt x="578" y="19758"/>
                  </a:lnTo>
                  <a:lnTo>
                    <a:pt x="1916" y="18724"/>
                  </a:lnTo>
                  <a:lnTo>
                    <a:pt x="1247" y="1"/>
                  </a:lnTo>
                  <a:close/>
                </a:path>
              </a:pathLst>
            </a:custGeom>
            <a:solidFill>
              <a:srgbClr val="F79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70"/>
            <p:cNvSpPr/>
            <p:nvPr/>
          </p:nvSpPr>
          <p:spPr>
            <a:xfrm>
              <a:off x="6093972" y="3035998"/>
              <a:ext cx="464375" cy="168782"/>
            </a:xfrm>
            <a:custGeom>
              <a:avLst/>
              <a:gdLst/>
              <a:ahLst/>
              <a:cxnLst/>
              <a:rect l="l" t="t" r="r" b="b"/>
              <a:pathLst>
                <a:path w="8785" h="3193" extrusionOk="0">
                  <a:moveTo>
                    <a:pt x="0" y="1"/>
                  </a:moveTo>
                  <a:lnTo>
                    <a:pt x="578" y="3192"/>
                  </a:lnTo>
                  <a:lnTo>
                    <a:pt x="8785" y="3192"/>
                  </a:lnTo>
                  <a:cubicBezTo>
                    <a:pt x="8055" y="2341"/>
                    <a:pt x="7295" y="943"/>
                    <a:pt x="6596" y="1"/>
                  </a:cubicBez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70"/>
            <p:cNvSpPr/>
            <p:nvPr/>
          </p:nvSpPr>
          <p:spPr>
            <a:xfrm>
              <a:off x="6442631" y="3035998"/>
              <a:ext cx="245852" cy="168782"/>
            </a:xfrm>
            <a:custGeom>
              <a:avLst/>
              <a:gdLst/>
              <a:ahLst/>
              <a:cxnLst/>
              <a:rect l="l" t="t" r="r" b="b"/>
              <a:pathLst>
                <a:path w="4651" h="3193" extrusionOk="0">
                  <a:moveTo>
                    <a:pt x="0" y="1"/>
                  </a:moveTo>
                  <a:cubicBezTo>
                    <a:pt x="699" y="943"/>
                    <a:pt x="1459" y="2341"/>
                    <a:pt x="2189" y="3192"/>
                  </a:cubicBezTo>
                  <a:lnTo>
                    <a:pt x="4651" y="3192"/>
                  </a:lnTo>
                  <a:cubicBezTo>
                    <a:pt x="3982" y="2280"/>
                    <a:pt x="3070" y="912"/>
                    <a:pt x="2310" y="1"/>
                  </a:cubicBezTo>
                  <a:close/>
                </a:path>
              </a:pathLst>
            </a:custGeom>
            <a:solidFill>
              <a:srgbClr val="FFBB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70"/>
            <p:cNvSpPr/>
            <p:nvPr/>
          </p:nvSpPr>
          <p:spPr>
            <a:xfrm>
              <a:off x="6566322" y="3035998"/>
              <a:ext cx="273233" cy="168782"/>
            </a:xfrm>
            <a:custGeom>
              <a:avLst/>
              <a:gdLst/>
              <a:ahLst/>
              <a:cxnLst/>
              <a:rect l="l" t="t" r="r" b="b"/>
              <a:pathLst>
                <a:path w="5169" h="3193" extrusionOk="0">
                  <a:moveTo>
                    <a:pt x="1" y="1"/>
                  </a:moveTo>
                  <a:cubicBezTo>
                    <a:pt x="730" y="912"/>
                    <a:pt x="1642" y="2280"/>
                    <a:pt x="2311" y="3192"/>
                  </a:cubicBezTo>
                  <a:lnTo>
                    <a:pt x="5168" y="3192"/>
                  </a:lnTo>
                  <a:cubicBezTo>
                    <a:pt x="4651" y="2250"/>
                    <a:pt x="3831" y="912"/>
                    <a:pt x="3344" y="1"/>
                  </a:cubicBez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70"/>
            <p:cNvSpPr/>
            <p:nvPr/>
          </p:nvSpPr>
          <p:spPr>
            <a:xfrm>
              <a:off x="6976034" y="3035998"/>
              <a:ext cx="920715" cy="168782"/>
            </a:xfrm>
            <a:custGeom>
              <a:avLst/>
              <a:gdLst/>
              <a:ahLst/>
              <a:cxnLst/>
              <a:rect l="l" t="t" r="r" b="b"/>
              <a:pathLst>
                <a:path w="17418" h="3193" extrusionOk="0">
                  <a:moveTo>
                    <a:pt x="1" y="1"/>
                  </a:moveTo>
                  <a:cubicBezTo>
                    <a:pt x="457" y="973"/>
                    <a:pt x="1277" y="2250"/>
                    <a:pt x="1885" y="3192"/>
                  </a:cubicBezTo>
                  <a:lnTo>
                    <a:pt x="16992" y="3192"/>
                  </a:lnTo>
                  <a:lnTo>
                    <a:pt x="17417" y="1"/>
                  </a:lnTo>
                  <a:close/>
                </a:path>
              </a:pathLst>
            </a:custGeom>
            <a:solidFill>
              <a:srgbClr val="FAB2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70"/>
            <p:cNvSpPr/>
            <p:nvPr/>
          </p:nvSpPr>
          <p:spPr>
            <a:xfrm>
              <a:off x="6743083" y="3035998"/>
              <a:ext cx="332648" cy="168782"/>
            </a:xfrm>
            <a:custGeom>
              <a:avLst/>
              <a:gdLst/>
              <a:ahLst/>
              <a:cxnLst/>
              <a:rect l="l" t="t" r="r" b="b"/>
              <a:pathLst>
                <a:path w="6293" h="3193" extrusionOk="0">
                  <a:moveTo>
                    <a:pt x="0" y="1"/>
                  </a:moveTo>
                  <a:cubicBezTo>
                    <a:pt x="487" y="912"/>
                    <a:pt x="1307" y="2250"/>
                    <a:pt x="1824" y="3192"/>
                  </a:cubicBezTo>
                  <a:lnTo>
                    <a:pt x="6292" y="3192"/>
                  </a:lnTo>
                  <a:cubicBezTo>
                    <a:pt x="5684" y="2250"/>
                    <a:pt x="4864" y="973"/>
                    <a:pt x="4408" y="1"/>
                  </a:cubicBezTo>
                  <a:close/>
                </a:path>
              </a:pathLst>
            </a:custGeom>
            <a:solidFill>
              <a:srgbClr val="FFBB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70"/>
            <p:cNvSpPr/>
            <p:nvPr/>
          </p:nvSpPr>
          <p:spPr>
            <a:xfrm>
              <a:off x="6662737" y="2404595"/>
              <a:ext cx="263560" cy="212127"/>
            </a:xfrm>
            <a:custGeom>
              <a:avLst/>
              <a:gdLst/>
              <a:ahLst/>
              <a:cxnLst/>
              <a:rect l="l" t="t" r="r" b="b"/>
              <a:pathLst>
                <a:path w="4986" h="4013" extrusionOk="0">
                  <a:moveTo>
                    <a:pt x="1156" y="0"/>
                  </a:moveTo>
                  <a:cubicBezTo>
                    <a:pt x="1156" y="0"/>
                    <a:pt x="548" y="1125"/>
                    <a:pt x="1" y="2492"/>
                  </a:cubicBezTo>
                  <a:cubicBezTo>
                    <a:pt x="1642" y="2766"/>
                    <a:pt x="3192" y="3526"/>
                    <a:pt x="4803" y="4012"/>
                  </a:cubicBezTo>
                  <a:cubicBezTo>
                    <a:pt x="4833" y="3100"/>
                    <a:pt x="4985" y="2037"/>
                    <a:pt x="4985" y="2037"/>
                  </a:cubicBezTo>
                  <a:cubicBezTo>
                    <a:pt x="4985" y="2037"/>
                    <a:pt x="2159" y="973"/>
                    <a:pt x="1156" y="0"/>
                  </a:cubicBezTo>
                  <a:close/>
                </a:path>
              </a:pathLst>
            </a:custGeom>
            <a:solidFill>
              <a:srgbClr val="ED99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70"/>
            <p:cNvSpPr/>
            <p:nvPr/>
          </p:nvSpPr>
          <p:spPr>
            <a:xfrm>
              <a:off x="6624203" y="2695373"/>
              <a:ext cx="772866" cy="154298"/>
            </a:xfrm>
            <a:custGeom>
              <a:avLst/>
              <a:gdLst/>
              <a:ahLst/>
              <a:cxnLst/>
              <a:rect l="l" t="t" r="r" b="b"/>
              <a:pathLst>
                <a:path w="14621" h="2919" extrusionOk="0">
                  <a:moveTo>
                    <a:pt x="0" y="1"/>
                  </a:moveTo>
                  <a:cubicBezTo>
                    <a:pt x="0" y="761"/>
                    <a:pt x="152" y="1368"/>
                    <a:pt x="638" y="1764"/>
                  </a:cubicBezTo>
                  <a:cubicBezTo>
                    <a:pt x="1775" y="2638"/>
                    <a:pt x="5745" y="2918"/>
                    <a:pt x="9094" y="2918"/>
                  </a:cubicBezTo>
                  <a:cubicBezTo>
                    <a:pt x="11568" y="2918"/>
                    <a:pt x="13703" y="2765"/>
                    <a:pt x="14104" y="2584"/>
                  </a:cubicBezTo>
                  <a:cubicBezTo>
                    <a:pt x="14620" y="2341"/>
                    <a:pt x="14438" y="2128"/>
                    <a:pt x="14134" y="1976"/>
                  </a:cubicBezTo>
                  <a:lnTo>
                    <a:pt x="14134" y="1976"/>
                  </a:lnTo>
                  <a:cubicBezTo>
                    <a:pt x="12964" y="2164"/>
                    <a:pt x="11779" y="2253"/>
                    <a:pt x="10592" y="2253"/>
                  </a:cubicBezTo>
                  <a:cubicBezTo>
                    <a:pt x="6967" y="2253"/>
                    <a:pt x="3320" y="1420"/>
                    <a:pt x="0" y="1"/>
                  </a:cubicBezTo>
                  <a:close/>
                </a:path>
              </a:pathLst>
            </a:custGeom>
            <a:solidFill>
              <a:srgbClr val="F4B2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70"/>
            <p:cNvSpPr/>
            <p:nvPr/>
          </p:nvSpPr>
          <p:spPr>
            <a:xfrm>
              <a:off x="6895688" y="2626286"/>
              <a:ext cx="633104" cy="359977"/>
            </a:xfrm>
            <a:custGeom>
              <a:avLst/>
              <a:gdLst/>
              <a:ahLst/>
              <a:cxnLst/>
              <a:rect l="l" t="t" r="r" b="b"/>
              <a:pathLst>
                <a:path w="11977" h="6810" extrusionOk="0">
                  <a:moveTo>
                    <a:pt x="10822" y="578"/>
                  </a:moveTo>
                  <a:cubicBezTo>
                    <a:pt x="11004" y="578"/>
                    <a:pt x="11156" y="700"/>
                    <a:pt x="11156" y="852"/>
                  </a:cubicBezTo>
                  <a:cubicBezTo>
                    <a:pt x="11156" y="1004"/>
                    <a:pt x="11004" y="1125"/>
                    <a:pt x="10822" y="1125"/>
                  </a:cubicBezTo>
                  <a:cubicBezTo>
                    <a:pt x="10639" y="1125"/>
                    <a:pt x="10487" y="1004"/>
                    <a:pt x="10487" y="852"/>
                  </a:cubicBezTo>
                  <a:cubicBezTo>
                    <a:pt x="10487" y="700"/>
                    <a:pt x="10639" y="578"/>
                    <a:pt x="10822" y="578"/>
                  </a:cubicBezTo>
                  <a:close/>
                  <a:moveTo>
                    <a:pt x="10153" y="2858"/>
                  </a:moveTo>
                  <a:cubicBezTo>
                    <a:pt x="10366" y="2858"/>
                    <a:pt x="10487" y="2979"/>
                    <a:pt x="10487" y="3131"/>
                  </a:cubicBezTo>
                  <a:cubicBezTo>
                    <a:pt x="10487" y="3283"/>
                    <a:pt x="10335" y="3405"/>
                    <a:pt x="10153" y="3405"/>
                  </a:cubicBezTo>
                  <a:cubicBezTo>
                    <a:pt x="9971" y="3405"/>
                    <a:pt x="9819" y="3283"/>
                    <a:pt x="9819" y="3131"/>
                  </a:cubicBezTo>
                  <a:cubicBezTo>
                    <a:pt x="9819" y="2979"/>
                    <a:pt x="9971" y="2858"/>
                    <a:pt x="10153" y="2858"/>
                  </a:cubicBezTo>
                  <a:close/>
                  <a:moveTo>
                    <a:pt x="9180" y="5593"/>
                  </a:moveTo>
                  <a:cubicBezTo>
                    <a:pt x="9363" y="5593"/>
                    <a:pt x="9515" y="5715"/>
                    <a:pt x="9515" y="5867"/>
                  </a:cubicBezTo>
                  <a:cubicBezTo>
                    <a:pt x="9515" y="6019"/>
                    <a:pt x="9363" y="6141"/>
                    <a:pt x="9180" y="6141"/>
                  </a:cubicBezTo>
                  <a:cubicBezTo>
                    <a:pt x="8998" y="6141"/>
                    <a:pt x="8846" y="6019"/>
                    <a:pt x="8846" y="5867"/>
                  </a:cubicBezTo>
                  <a:cubicBezTo>
                    <a:pt x="8846" y="5715"/>
                    <a:pt x="8998" y="5593"/>
                    <a:pt x="9180" y="5593"/>
                  </a:cubicBezTo>
                  <a:close/>
                  <a:moveTo>
                    <a:pt x="3132" y="1"/>
                  </a:moveTo>
                  <a:lnTo>
                    <a:pt x="1" y="6809"/>
                  </a:lnTo>
                  <a:lnTo>
                    <a:pt x="9819" y="6809"/>
                  </a:lnTo>
                  <a:lnTo>
                    <a:pt x="11977" y="1"/>
                  </a:lnTo>
                  <a:close/>
                </a:path>
              </a:pathLst>
            </a:custGeom>
            <a:solidFill>
              <a:srgbClr val="EBE9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70"/>
            <p:cNvSpPr/>
            <p:nvPr/>
          </p:nvSpPr>
          <p:spPr>
            <a:xfrm>
              <a:off x="7321468" y="2639448"/>
              <a:ext cx="110266" cy="327203"/>
            </a:xfrm>
            <a:custGeom>
              <a:avLst/>
              <a:gdLst/>
              <a:ahLst/>
              <a:cxnLst/>
              <a:rect l="l" t="t" r="r" b="b"/>
              <a:pathLst>
                <a:path w="2086" h="6190" extrusionOk="0">
                  <a:moveTo>
                    <a:pt x="1996" y="1"/>
                  </a:moveTo>
                  <a:cubicBezTo>
                    <a:pt x="1962" y="1"/>
                    <a:pt x="1928" y="17"/>
                    <a:pt x="1916" y="56"/>
                  </a:cubicBezTo>
                  <a:cubicBezTo>
                    <a:pt x="1156" y="2001"/>
                    <a:pt x="548" y="4098"/>
                    <a:pt x="1" y="6104"/>
                  </a:cubicBezTo>
                  <a:cubicBezTo>
                    <a:pt x="1" y="6157"/>
                    <a:pt x="42" y="6190"/>
                    <a:pt x="82" y="6190"/>
                  </a:cubicBezTo>
                  <a:cubicBezTo>
                    <a:pt x="111" y="6190"/>
                    <a:pt x="140" y="6173"/>
                    <a:pt x="153" y="6135"/>
                  </a:cubicBezTo>
                  <a:cubicBezTo>
                    <a:pt x="913" y="4189"/>
                    <a:pt x="1581" y="2122"/>
                    <a:pt x="2068" y="86"/>
                  </a:cubicBezTo>
                  <a:cubicBezTo>
                    <a:pt x="2085" y="33"/>
                    <a:pt x="2041" y="1"/>
                    <a:pt x="1996" y="1"/>
                  </a:cubicBezTo>
                  <a:close/>
                </a:path>
              </a:pathLst>
            </a:custGeom>
            <a:solidFill>
              <a:srgbClr val="F158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70"/>
            <p:cNvSpPr/>
            <p:nvPr/>
          </p:nvSpPr>
          <p:spPr>
            <a:xfrm>
              <a:off x="6958379" y="2876627"/>
              <a:ext cx="438685" cy="18025"/>
            </a:xfrm>
            <a:custGeom>
              <a:avLst/>
              <a:gdLst/>
              <a:ahLst/>
              <a:cxnLst/>
              <a:rect l="l" t="t" r="r" b="b"/>
              <a:pathLst>
                <a:path w="8299" h="341" extrusionOk="0">
                  <a:moveTo>
                    <a:pt x="5202" y="1"/>
                  </a:moveTo>
                  <a:cubicBezTo>
                    <a:pt x="3381" y="1"/>
                    <a:pt x="1388" y="53"/>
                    <a:pt x="92" y="128"/>
                  </a:cubicBezTo>
                  <a:cubicBezTo>
                    <a:pt x="0" y="128"/>
                    <a:pt x="31" y="250"/>
                    <a:pt x="122" y="250"/>
                  </a:cubicBezTo>
                  <a:cubicBezTo>
                    <a:pt x="1155" y="310"/>
                    <a:pt x="2652" y="341"/>
                    <a:pt x="4153" y="341"/>
                  </a:cubicBezTo>
                  <a:cubicBezTo>
                    <a:pt x="5654" y="341"/>
                    <a:pt x="7159" y="310"/>
                    <a:pt x="8207" y="250"/>
                  </a:cubicBezTo>
                  <a:cubicBezTo>
                    <a:pt x="8298" y="219"/>
                    <a:pt x="8298" y="67"/>
                    <a:pt x="8177" y="67"/>
                  </a:cubicBezTo>
                  <a:cubicBezTo>
                    <a:pt x="7387" y="21"/>
                    <a:pt x="6327" y="1"/>
                    <a:pt x="5202" y="1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70"/>
            <p:cNvSpPr/>
            <p:nvPr/>
          </p:nvSpPr>
          <p:spPr>
            <a:xfrm>
              <a:off x="6974448" y="2815522"/>
              <a:ext cx="437046" cy="17920"/>
            </a:xfrm>
            <a:custGeom>
              <a:avLst/>
              <a:gdLst/>
              <a:ahLst/>
              <a:cxnLst/>
              <a:rect l="l" t="t" r="r" b="b"/>
              <a:pathLst>
                <a:path w="8268" h="339" extrusionOk="0">
                  <a:moveTo>
                    <a:pt x="5020" y="0"/>
                  </a:moveTo>
                  <a:cubicBezTo>
                    <a:pt x="3239" y="0"/>
                    <a:pt x="1332" y="44"/>
                    <a:pt x="91" y="99"/>
                  </a:cubicBezTo>
                  <a:cubicBezTo>
                    <a:pt x="0" y="99"/>
                    <a:pt x="0" y="220"/>
                    <a:pt x="91" y="250"/>
                  </a:cubicBezTo>
                  <a:cubicBezTo>
                    <a:pt x="1067" y="308"/>
                    <a:pt x="2463" y="338"/>
                    <a:pt x="3883" y="338"/>
                  </a:cubicBezTo>
                  <a:cubicBezTo>
                    <a:pt x="5470" y="338"/>
                    <a:pt x="7086" y="300"/>
                    <a:pt x="8177" y="220"/>
                  </a:cubicBezTo>
                  <a:cubicBezTo>
                    <a:pt x="8268" y="220"/>
                    <a:pt x="8268" y="68"/>
                    <a:pt x="8177" y="68"/>
                  </a:cubicBezTo>
                  <a:cubicBezTo>
                    <a:pt x="7338" y="19"/>
                    <a:pt x="6207" y="0"/>
                    <a:pt x="5020" y="0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70"/>
            <p:cNvSpPr/>
            <p:nvPr/>
          </p:nvSpPr>
          <p:spPr>
            <a:xfrm>
              <a:off x="7014621" y="2764196"/>
              <a:ext cx="408132" cy="17127"/>
            </a:xfrm>
            <a:custGeom>
              <a:avLst/>
              <a:gdLst/>
              <a:ahLst/>
              <a:cxnLst/>
              <a:rect l="l" t="t" r="r" b="b"/>
              <a:pathLst>
                <a:path w="7721" h="324" extrusionOk="0">
                  <a:moveTo>
                    <a:pt x="4845" y="0"/>
                  </a:moveTo>
                  <a:cubicBezTo>
                    <a:pt x="3146" y="0"/>
                    <a:pt x="1294" y="52"/>
                    <a:pt x="91" y="127"/>
                  </a:cubicBezTo>
                  <a:cubicBezTo>
                    <a:pt x="0" y="127"/>
                    <a:pt x="31" y="249"/>
                    <a:pt x="91" y="249"/>
                  </a:cubicBezTo>
                  <a:cubicBezTo>
                    <a:pt x="903" y="300"/>
                    <a:pt x="2017" y="324"/>
                    <a:pt x="3179" y="324"/>
                  </a:cubicBezTo>
                  <a:cubicBezTo>
                    <a:pt x="4800" y="324"/>
                    <a:pt x="6514" y="277"/>
                    <a:pt x="7629" y="188"/>
                  </a:cubicBezTo>
                  <a:cubicBezTo>
                    <a:pt x="7721" y="188"/>
                    <a:pt x="7721" y="66"/>
                    <a:pt x="7629" y="66"/>
                  </a:cubicBezTo>
                  <a:cubicBezTo>
                    <a:pt x="6886" y="20"/>
                    <a:pt x="5895" y="0"/>
                    <a:pt x="4845" y="0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70"/>
            <p:cNvSpPr/>
            <p:nvPr/>
          </p:nvSpPr>
          <p:spPr>
            <a:xfrm>
              <a:off x="7024241" y="2714772"/>
              <a:ext cx="408185" cy="16862"/>
            </a:xfrm>
            <a:custGeom>
              <a:avLst/>
              <a:gdLst/>
              <a:ahLst/>
              <a:cxnLst/>
              <a:rect l="l" t="t" r="r" b="b"/>
              <a:pathLst>
                <a:path w="7722" h="319" extrusionOk="0">
                  <a:moveTo>
                    <a:pt x="5130" y="1"/>
                  </a:moveTo>
                  <a:cubicBezTo>
                    <a:pt x="3355" y="1"/>
                    <a:pt x="1345" y="60"/>
                    <a:pt x="92" y="120"/>
                  </a:cubicBezTo>
                  <a:cubicBezTo>
                    <a:pt x="1" y="120"/>
                    <a:pt x="1" y="242"/>
                    <a:pt x="92" y="242"/>
                  </a:cubicBezTo>
                  <a:cubicBezTo>
                    <a:pt x="931" y="295"/>
                    <a:pt x="2110" y="319"/>
                    <a:pt x="3333" y="319"/>
                  </a:cubicBezTo>
                  <a:cubicBezTo>
                    <a:pt x="4899" y="319"/>
                    <a:pt x="6537" y="279"/>
                    <a:pt x="7630" y="211"/>
                  </a:cubicBezTo>
                  <a:cubicBezTo>
                    <a:pt x="7721" y="181"/>
                    <a:pt x="7721" y="59"/>
                    <a:pt x="7599" y="59"/>
                  </a:cubicBezTo>
                  <a:cubicBezTo>
                    <a:pt x="6938" y="17"/>
                    <a:pt x="6067" y="1"/>
                    <a:pt x="5130" y="1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70"/>
            <p:cNvSpPr/>
            <p:nvPr/>
          </p:nvSpPr>
          <p:spPr>
            <a:xfrm>
              <a:off x="7040310" y="2664556"/>
              <a:ext cx="406546" cy="17179"/>
            </a:xfrm>
            <a:custGeom>
              <a:avLst/>
              <a:gdLst/>
              <a:ahLst/>
              <a:cxnLst/>
              <a:rect l="l" t="t" r="r" b="b"/>
              <a:pathLst>
                <a:path w="7691" h="325" extrusionOk="0">
                  <a:moveTo>
                    <a:pt x="4815" y="1"/>
                  </a:moveTo>
                  <a:cubicBezTo>
                    <a:pt x="3116" y="1"/>
                    <a:pt x="1264" y="53"/>
                    <a:pt x="61" y="128"/>
                  </a:cubicBezTo>
                  <a:cubicBezTo>
                    <a:pt x="1" y="128"/>
                    <a:pt x="1" y="249"/>
                    <a:pt x="61" y="249"/>
                  </a:cubicBezTo>
                  <a:cubicBezTo>
                    <a:pt x="873" y="300"/>
                    <a:pt x="1987" y="324"/>
                    <a:pt x="3149" y="324"/>
                  </a:cubicBezTo>
                  <a:cubicBezTo>
                    <a:pt x="4770" y="324"/>
                    <a:pt x="6484" y="277"/>
                    <a:pt x="7599" y="189"/>
                  </a:cubicBezTo>
                  <a:cubicBezTo>
                    <a:pt x="7691" y="189"/>
                    <a:pt x="7691" y="67"/>
                    <a:pt x="7599" y="67"/>
                  </a:cubicBezTo>
                  <a:cubicBezTo>
                    <a:pt x="6856" y="20"/>
                    <a:pt x="5865" y="1"/>
                    <a:pt x="4815" y="1"/>
                  </a:cubicBezTo>
                  <a:close/>
                </a:path>
              </a:pathLst>
            </a:custGeom>
            <a:solidFill>
              <a:srgbClr val="7ACF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70"/>
            <p:cNvSpPr/>
            <p:nvPr/>
          </p:nvSpPr>
          <p:spPr>
            <a:xfrm>
              <a:off x="6164645" y="2674494"/>
              <a:ext cx="807066" cy="306958"/>
            </a:xfrm>
            <a:custGeom>
              <a:avLst/>
              <a:gdLst/>
              <a:ahLst/>
              <a:cxnLst/>
              <a:rect l="l" t="t" r="r" b="b"/>
              <a:pathLst>
                <a:path w="15268" h="5807" extrusionOk="0">
                  <a:moveTo>
                    <a:pt x="4864" y="1"/>
                  </a:moveTo>
                  <a:cubicBezTo>
                    <a:pt x="4074" y="1703"/>
                    <a:pt x="1" y="4377"/>
                    <a:pt x="1" y="4377"/>
                  </a:cubicBezTo>
                  <a:lnTo>
                    <a:pt x="9545" y="5806"/>
                  </a:lnTo>
                  <a:cubicBezTo>
                    <a:pt x="10031" y="5411"/>
                    <a:pt x="14256" y="3678"/>
                    <a:pt x="14864" y="2219"/>
                  </a:cubicBezTo>
                  <a:cubicBezTo>
                    <a:pt x="15267" y="1298"/>
                    <a:pt x="14288" y="1128"/>
                    <a:pt x="13512" y="1128"/>
                  </a:cubicBezTo>
                  <a:cubicBezTo>
                    <a:pt x="13060" y="1128"/>
                    <a:pt x="12676" y="1186"/>
                    <a:pt x="12676" y="1186"/>
                  </a:cubicBezTo>
                  <a:lnTo>
                    <a:pt x="4864" y="1"/>
                  </a:ln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70"/>
            <p:cNvSpPr/>
            <p:nvPr/>
          </p:nvSpPr>
          <p:spPr>
            <a:xfrm>
              <a:off x="6209628" y="2674494"/>
              <a:ext cx="731107" cy="266784"/>
            </a:xfrm>
            <a:custGeom>
              <a:avLst/>
              <a:gdLst/>
              <a:ahLst/>
              <a:cxnLst/>
              <a:rect l="l" t="t" r="r" b="b"/>
              <a:pathLst>
                <a:path w="13831" h="5047" extrusionOk="0">
                  <a:moveTo>
                    <a:pt x="4013" y="1"/>
                  </a:moveTo>
                  <a:lnTo>
                    <a:pt x="1" y="3678"/>
                  </a:lnTo>
                  <a:lnTo>
                    <a:pt x="9272" y="5046"/>
                  </a:lnTo>
                  <a:cubicBezTo>
                    <a:pt x="11491" y="4560"/>
                    <a:pt x="13831" y="2159"/>
                    <a:pt x="13831" y="2159"/>
                  </a:cubicBezTo>
                  <a:lnTo>
                    <a:pt x="11825" y="1642"/>
                  </a:lnTo>
                  <a:lnTo>
                    <a:pt x="4013" y="1"/>
                  </a:lnTo>
                  <a:close/>
                </a:path>
              </a:pathLst>
            </a:custGeom>
            <a:solidFill>
              <a:srgbClr val="EBE9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70"/>
            <p:cNvSpPr/>
            <p:nvPr/>
          </p:nvSpPr>
          <p:spPr>
            <a:xfrm>
              <a:off x="6203232" y="2647165"/>
              <a:ext cx="731107" cy="268370"/>
            </a:xfrm>
            <a:custGeom>
              <a:avLst/>
              <a:gdLst/>
              <a:ahLst/>
              <a:cxnLst/>
              <a:rect l="l" t="t" r="r" b="b"/>
              <a:pathLst>
                <a:path w="13831" h="5077" extrusionOk="0">
                  <a:moveTo>
                    <a:pt x="4013" y="1"/>
                  </a:moveTo>
                  <a:lnTo>
                    <a:pt x="0" y="3709"/>
                  </a:lnTo>
                  <a:lnTo>
                    <a:pt x="9271" y="5077"/>
                  </a:lnTo>
                  <a:cubicBezTo>
                    <a:pt x="11490" y="4560"/>
                    <a:pt x="13830" y="2189"/>
                    <a:pt x="13830" y="2189"/>
                  </a:cubicBezTo>
                  <a:lnTo>
                    <a:pt x="11824" y="1642"/>
                  </a:lnTo>
                  <a:lnTo>
                    <a:pt x="4013" y="1"/>
                  </a:lnTo>
                  <a:close/>
                </a:path>
              </a:pathLst>
            </a:custGeom>
            <a:solidFill>
              <a:srgbClr val="EBE9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70"/>
            <p:cNvSpPr/>
            <p:nvPr/>
          </p:nvSpPr>
          <p:spPr>
            <a:xfrm>
              <a:off x="6166284" y="2626603"/>
              <a:ext cx="790521" cy="268053"/>
            </a:xfrm>
            <a:custGeom>
              <a:avLst/>
              <a:gdLst/>
              <a:ahLst/>
              <a:cxnLst/>
              <a:rect l="l" t="t" r="r" b="b"/>
              <a:pathLst>
                <a:path w="14955" h="5071" extrusionOk="0">
                  <a:moveTo>
                    <a:pt x="6067" y="1"/>
                  </a:moveTo>
                  <a:cubicBezTo>
                    <a:pt x="5725" y="1"/>
                    <a:pt x="5464" y="26"/>
                    <a:pt x="5319" y="86"/>
                  </a:cubicBezTo>
                  <a:cubicBezTo>
                    <a:pt x="4164" y="572"/>
                    <a:pt x="0" y="3642"/>
                    <a:pt x="0" y="3642"/>
                  </a:cubicBezTo>
                  <a:lnTo>
                    <a:pt x="9696" y="5071"/>
                  </a:lnTo>
                  <a:cubicBezTo>
                    <a:pt x="10122" y="4828"/>
                    <a:pt x="14073" y="3004"/>
                    <a:pt x="14529" y="2062"/>
                  </a:cubicBezTo>
                  <a:cubicBezTo>
                    <a:pt x="14955" y="1089"/>
                    <a:pt x="13314" y="967"/>
                    <a:pt x="13314" y="967"/>
                  </a:cubicBezTo>
                  <a:cubicBezTo>
                    <a:pt x="13314" y="967"/>
                    <a:pt x="8165" y="1"/>
                    <a:pt x="6067" y="1"/>
                  </a:cubicBezTo>
                  <a:close/>
                </a:path>
              </a:pathLst>
            </a:custGeom>
            <a:solidFill>
              <a:srgbClr val="51C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70"/>
            <p:cNvSpPr/>
            <p:nvPr/>
          </p:nvSpPr>
          <p:spPr>
            <a:xfrm>
              <a:off x="6137370" y="2819116"/>
              <a:ext cx="568826" cy="162333"/>
            </a:xfrm>
            <a:custGeom>
              <a:avLst/>
              <a:gdLst/>
              <a:ahLst/>
              <a:cxnLst/>
              <a:rect l="l" t="t" r="r" b="b"/>
              <a:pathLst>
                <a:path w="10761" h="3071" extrusionOk="0">
                  <a:moveTo>
                    <a:pt x="547" y="0"/>
                  </a:moveTo>
                  <a:cubicBezTo>
                    <a:pt x="0" y="1307"/>
                    <a:pt x="517" y="1641"/>
                    <a:pt x="517" y="1641"/>
                  </a:cubicBezTo>
                  <a:lnTo>
                    <a:pt x="10061" y="3070"/>
                  </a:lnTo>
                  <a:cubicBezTo>
                    <a:pt x="10760" y="2584"/>
                    <a:pt x="10243" y="1429"/>
                    <a:pt x="10243" y="1429"/>
                  </a:cubicBezTo>
                  <a:lnTo>
                    <a:pt x="547" y="0"/>
                  </a:lnTo>
                  <a:close/>
                </a:path>
              </a:pathLst>
            </a:custGeom>
            <a:solidFill>
              <a:srgbClr val="0095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70"/>
            <p:cNvSpPr/>
            <p:nvPr/>
          </p:nvSpPr>
          <p:spPr>
            <a:xfrm>
              <a:off x="7867768" y="2751615"/>
              <a:ext cx="16122" cy="16122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91" y="0"/>
                  </a:moveTo>
                  <a:lnTo>
                    <a:pt x="0" y="61"/>
                  </a:lnTo>
                  <a:lnTo>
                    <a:pt x="183" y="304"/>
                  </a:lnTo>
                  <a:lnTo>
                    <a:pt x="274" y="304"/>
                  </a:lnTo>
                  <a:cubicBezTo>
                    <a:pt x="304" y="304"/>
                    <a:pt x="304" y="274"/>
                    <a:pt x="274" y="244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70"/>
            <p:cNvSpPr/>
            <p:nvPr/>
          </p:nvSpPr>
          <p:spPr>
            <a:xfrm>
              <a:off x="7817975" y="2778943"/>
              <a:ext cx="16069" cy="16122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91" y="0"/>
                  </a:moveTo>
                  <a:lnTo>
                    <a:pt x="0" y="61"/>
                  </a:lnTo>
                  <a:lnTo>
                    <a:pt x="213" y="304"/>
                  </a:lnTo>
                  <a:lnTo>
                    <a:pt x="274" y="304"/>
                  </a:lnTo>
                  <a:cubicBezTo>
                    <a:pt x="304" y="304"/>
                    <a:pt x="304" y="274"/>
                    <a:pt x="274" y="243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70"/>
            <p:cNvSpPr/>
            <p:nvPr/>
          </p:nvSpPr>
          <p:spPr>
            <a:xfrm>
              <a:off x="7769767" y="2806219"/>
              <a:ext cx="14484" cy="16862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61" y="1"/>
                  </a:moveTo>
                  <a:lnTo>
                    <a:pt x="0" y="62"/>
                  </a:lnTo>
                  <a:lnTo>
                    <a:pt x="183" y="305"/>
                  </a:lnTo>
                  <a:cubicBezTo>
                    <a:pt x="203" y="305"/>
                    <a:pt x="223" y="318"/>
                    <a:pt x="234" y="318"/>
                  </a:cubicBezTo>
                  <a:cubicBezTo>
                    <a:pt x="240" y="318"/>
                    <a:pt x="243" y="315"/>
                    <a:pt x="243" y="305"/>
                  </a:cubicBezTo>
                  <a:cubicBezTo>
                    <a:pt x="274" y="305"/>
                    <a:pt x="274" y="275"/>
                    <a:pt x="274" y="244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70"/>
            <p:cNvSpPr/>
            <p:nvPr/>
          </p:nvSpPr>
          <p:spPr>
            <a:xfrm>
              <a:off x="7719921" y="2833547"/>
              <a:ext cx="14537" cy="16862"/>
            </a:xfrm>
            <a:custGeom>
              <a:avLst/>
              <a:gdLst/>
              <a:ahLst/>
              <a:cxnLst/>
              <a:rect l="l" t="t" r="r" b="b"/>
              <a:pathLst>
                <a:path w="275" h="319" extrusionOk="0">
                  <a:moveTo>
                    <a:pt x="62" y="1"/>
                  </a:moveTo>
                  <a:lnTo>
                    <a:pt x="1" y="61"/>
                  </a:lnTo>
                  <a:lnTo>
                    <a:pt x="183" y="305"/>
                  </a:lnTo>
                  <a:cubicBezTo>
                    <a:pt x="204" y="305"/>
                    <a:pt x="224" y="318"/>
                    <a:pt x="235" y="318"/>
                  </a:cubicBezTo>
                  <a:cubicBezTo>
                    <a:pt x="241" y="318"/>
                    <a:pt x="244" y="315"/>
                    <a:pt x="244" y="305"/>
                  </a:cubicBezTo>
                  <a:cubicBezTo>
                    <a:pt x="274" y="305"/>
                    <a:pt x="274" y="274"/>
                    <a:pt x="274" y="244"/>
                  </a:cubicBezTo>
                  <a:lnTo>
                    <a:pt x="62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70"/>
            <p:cNvSpPr/>
            <p:nvPr/>
          </p:nvSpPr>
          <p:spPr>
            <a:xfrm>
              <a:off x="7670128" y="2860875"/>
              <a:ext cx="16122" cy="16809"/>
            </a:xfrm>
            <a:custGeom>
              <a:avLst/>
              <a:gdLst/>
              <a:ahLst/>
              <a:cxnLst/>
              <a:rect l="l" t="t" r="r" b="b"/>
              <a:pathLst>
                <a:path w="305" h="318" extrusionOk="0">
                  <a:moveTo>
                    <a:pt x="92" y="0"/>
                  </a:moveTo>
                  <a:lnTo>
                    <a:pt x="1" y="61"/>
                  </a:lnTo>
                  <a:lnTo>
                    <a:pt x="183" y="304"/>
                  </a:lnTo>
                  <a:cubicBezTo>
                    <a:pt x="203" y="304"/>
                    <a:pt x="224" y="318"/>
                    <a:pt x="244" y="318"/>
                  </a:cubicBezTo>
                  <a:cubicBezTo>
                    <a:pt x="254" y="318"/>
                    <a:pt x="264" y="314"/>
                    <a:pt x="274" y="304"/>
                  </a:cubicBezTo>
                  <a:cubicBezTo>
                    <a:pt x="274" y="304"/>
                    <a:pt x="305" y="274"/>
                    <a:pt x="274" y="244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70"/>
            <p:cNvSpPr/>
            <p:nvPr/>
          </p:nvSpPr>
          <p:spPr>
            <a:xfrm>
              <a:off x="7620334" y="2888203"/>
              <a:ext cx="16122" cy="16809"/>
            </a:xfrm>
            <a:custGeom>
              <a:avLst/>
              <a:gdLst/>
              <a:ahLst/>
              <a:cxnLst/>
              <a:rect l="l" t="t" r="r" b="b"/>
              <a:pathLst>
                <a:path w="305" h="318" extrusionOk="0">
                  <a:moveTo>
                    <a:pt x="92" y="0"/>
                  </a:moveTo>
                  <a:lnTo>
                    <a:pt x="0" y="61"/>
                  </a:lnTo>
                  <a:lnTo>
                    <a:pt x="183" y="304"/>
                  </a:lnTo>
                  <a:cubicBezTo>
                    <a:pt x="203" y="304"/>
                    <a:pt x="223" y="318"/>
                    <a:pt x="244" y="318"/>
                  </a:cubicBezTo>
                  <a:cubicBezTo>
                    <a:pt x="254" y="318"/>
                    <a:pt x="264" y="314"/>
                    <a:pt x="274" y="304"/>
                  </a:cubicBezTo>
                  <a:cubicBezTo>
                    <a:pt x="304" y="304"/>
                    <a:pt x="304" y="274"/>
                    <a:pt x="274" y="243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70"/>
            <p:cNvSpPr/>
            <p:nvPr/>
          </p:nvSpPr>
          <p:spPr>
            <a:xfrm>
              <a:off x="7570541" y="2915479"/>
              <a:ext cx="16122" cy="16862"/>
            </a:xfrm>
            <a:custGeom>
              <a:avLst/>
              <a:gdLst/>
              <a:ahLst/>
              <a:cxnLst/>
              <a:rect l="l" t="t" r="r" b="b"/>
              <a:pathLst>
                <a:path w="305" h="319" extrusionOk="0">
                  <a:moveTo>
                    <a:pt x="91" y="1"/>
                  </a:moveTo>
                  <a:lnTo>
                    <a:pt x="0" y="62"/>
                  </a:lnTo>
                  <a:lnTo>
                    <a:pt x="213" y="305"/>
                  </a:lnTo>
                  <a:cubicBezTo>
                    <a:pt x="213" y="305"/>
                    <a:pt x="226" y="318"/>
                    <a:pt x="244" y="318"/>
                  </a:cubicBezTo>
                  <a:cubicBezTo>
                    <a:pt x="253" y="318"/>
                    <a:pt x="264" y="315"/>
                    <a:pt x="274" y="305"/>
                  </a:cubicBezTo>
                  <a:cubicBezTo>
                    <a:pt x="304" y="305"/>
                    <a:pt x="304" y="274"/>
                    <a:pt x="274" y="24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70"/>
            <p:cNvSpPr/>
            <p:nvPr/>
          </p:nvSpPr>
          <p:spPr>
            <a:xfrm>
              <a:off x="7859734" y="2756425"/>
              <a:ext cx="9673" cy="11312"/>
            </a:xfrm>
            <a:custGeom>
              <a:avLst/>
              <a:gdLst/>
              <a:ahLst/>
              <a:cxnLst/>
              <a:rect l="l" t="t" r="r" b="b"/>
              <a:pathLst>
                <a:path w="183" h="214" extrusionOk="0">
                  <a:moveTo>
                    <a:pt x="61" y="1"/>
                  </a:moveTo>
                  <a:lnTo>
                    <a:pt x="0" y="31"/>
                  </a:lnTo>
                  <a:lnTo>
                    <a:pt x="152" y="183"/>
                  </a:lnTo>
                  <a:cubicBezTo>
                    <a:pt x="152" y="213"/>
                    <a:pt x="152" y="213"/>
                    <a:pt x="183" y="213"/>
                  </a:cubicBezTo>
                  <a:cubicBezTo>
                    <a:pt x="183" y="183"/>
                    <a:pt x="183" y="183"/>
                    <a:pt x="183" y="183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70"/>
            <p:cNvSpPr/>
            <p:nvPr/>
          </p:nvSpPr>
          <p:spPr>
            <a:xfrm>
              <a:off x="7811526" y="2783754"/>
              <a:ext cx="8088" cy="11312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31" y="0"/>
                  </a:moveTo>
                  <a:lnTo>
                    <a:pt x="0" y="31"/>
                  </a:lnTo>
                  <a:lnTo>
                    <a:pt x="122" y="183"/>
                  </a:lnTo>
                  <a:cubicBezTo>
                    <a:pt x="122" y="213"/>
                    <a:pt x="152" y="213"/>
                    <a:pt x="152" y="213"/>
                  </a:cubicBezTo>
                  <a:cubicBezTo>
                    <a:pt x="152" y="213"/>
                    <a:pt x="152" y="183"/>
                    <a:pt x="152" y="18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70"/>
            <p:cNvSpPr/>
            <p:nvPr/>
          </p:nvSpPr>
          <p:spPr>
            <a:xfrm>
              <a:off x="7761733" y="2812668"/>
              <a:ext cx="8088" cy="9673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"/>
                  </a:moveTo>
                  <a:lnTo>
                    <a:pt x="122" y="153"/>
                  </a:lnTo>
                  <a:cubicBezTo>
                    <a:pt x="122" y="183"/>
                    <a:pt x="152" y="183"/>
                    <a:pt x="152" y="183"/>
                  </a:cubicBezTo>
                  <a:cubicBezTo>
                    <a:pt x="152" y="183"/>
                    <a:pt x="152" y="153"/>
                    <a:pt x="152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70"/>
            <p:cNvSpPr/>
            <p:nvPr/>
          </p:nvSpPr>
          <p:spPr>
            <a:xfrm>
              <a:off x="7711886" y="2839996"/>
              <a:ext cx="9726" cy="9673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22" y="152"/>
                  </a:lnTo>
                  <a:cubicBezTo>
                    <a:pt x="153" y="183"/>
                    <a:pt x="153" y="183"/>
                    <a:pt x="153" y="183"/>
                  </a:cubicBezTo>
                  <a:cubicBezTo>
                    <a:pt x="183" y="183"/>
                    <a:pt x="183" y="152"/>
                    <a:pt x="153" y="15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70"/>
            <p:cNvSpPr/>
            <p:nvPr/>
          </p:nvSpPr>
          <p:spPr>
            <a:xfrm>
              <a:off x="7612300" y="2894599"/>
              <a:ext cx="9673" cy="9726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52" y="183"/>
                  </a:lnTo>
                  <a:lnTo>
                    <a:pt x="183" y="183"/>
                  </a:lnTo>
                  <a:cubicBezTo>
                    <a:pt x="183" y="183"/>
                    <a:pt x="183" y="153"/>
                    <a:pt x="183" y="153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70"/>
            <p:cNvSpPr/>
            <p:nvPr/>
          </p:nvSpPr>
          <p:spPr>
            <a:xfrm>
              <a:off x="7564092" y="2921928"/>
              <a:ext cx="8088" cy="9673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lnTo>
                    <a:pt x="122" y="183"/>
                  </a:lnTo>
                  <a:lnTo>
                    <a:pt x="152" y="183"/>
                  </a:lnTo>
                  <a:cubicBezTo>
                    <a:pt x="152" y="183"/>
                    <a:pt x="152" y="152"/>
                    <a:pt x="152" y="15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70"/>
            <p:cNvSpPr/>
            <p:nvPr/>
          </p:nvSpPr>
          <p:spPr>
            <a:xfrm>
              <a:off x="7851699" y="2761236"/>
              <a:ext cx="9673" cy="11312"/>
            </a:xfrm>
            <a:custGeom>
              <a:avLst/>
              <a:gdLst/>
              <a:ahLst/>
              <a:cxnLst/>
              <a:rect l="l" t="t" r="r" b="b"/>
              <a:pathLst>
                <a:path w="183" h="214" extrusionOk="0">
                  <a:moveTo>
                    <a:pt x="31" y="1"/>
                  </a:moveTo>
                  <a:lnTo>
                    <a:pt x="0" y="31"/>
                  </a:lnTo>
                  <a:lnTo>
                    <a:pt x="152" y="183"/>
                  </a:lnTo>
                  <a:cubicBezTo>
                    <a:pt x="152" y="214"/>
                    <a:pt x="152" y="214"/>
                    <a:pt x="183" y="214"/>
                  </a:cubicBezTo>
                  <a:cubicBezTo>
                    <a:pt x="183" y="183"/>
                    <a:pt x="183" y="183"/>
                    <a:pt x="183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70"/>
            <p:cNvSpPr/>
            <p:nvPr/>
          </p:nvSpPr>
          <p:spPr>
            <a:xfrm>
              <a:off x="7801906" y="2788564"/>
              <a:ext cx="9673" cy="11312"/>
            </a:xfrm>
            <a:custGeom>
              <a:avLst/>
              <a:gdLst/>
              <a:ahLst/>
              <a:cxnLst/>
              <a:rect l="l" t="t" r="r" b="b"/>
              <a:pathLst>
                <a:path w="183" h="214" extrusionOk="0">
                  <a:moveTo>
                    <a:pt x="61" y="1"/>
                  </a:moveTo>
                  <a:lnTo>
                    <a:pt x="0" y="31"/>
                  </a:lnTo>
                  <a:lnTo>
                    <a:pt x="152" y="183"/>
                  </a:lnTo>
                  <a:cubicBezTo>
                    <a:pt x="152" y="213"/>
                    <a:pt x="152" y="213"/>
                    <a:pt x="182" y="213"/>
                  </a:cubicBezTo>
                  <a:cubicBezTo>
                    <a:pt x="182" y="183"/>
                    <a:pt x="182" y="183"/>
                    <a:pt x="182" y="183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70"/>
            <p:cNvSpPr/>
            <p:nvPr/>
          </p:nvSpPr>
          <p:spPr>
            <a:xfrm>
              <a:off x="7753698" y="2817478"/>
              <a:ext cx="8088" cy="9726"/>
            </a:xfrm>
            <a:custGeom>
              <a:avLst/>
              <a:gdLst/>
              <a:ahLst/>
              <a:cxnLst/>
              <a:rect l="l" t="t" r="r" b="b"/>
              <a:pathLst>
                <a:path w="153" h="184" extrusionOk="0">
                  <a:moveTo>
                    <a:pt x="0" y="1"/>
                  </a:moveTo>
                  <a:lnTo>
                    <a:pt x="122" y="153"/>
                  </a:lnTo>
                  <a:cubicBezTo>
                    <a:pt x="122" y="183"/>
                    <a:pt x="152" y="183"/>
                    <a:pt x="152" y="183"/>
                  </a:cubicBezTo>
                  <a:cubicBezTo>
                    <a:pt x="152" y="183"/>
                    <a:pt x="152" y="153"/>
                    <a:pt x="152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70"/>
            <p:cNvSpPr/>
            <p:nvPr/>
          </p:nvSpPr>
          <p:spPr>
            <a:xfrm>
              <a:off x="7703852" y="2843220"/>
              <a:ext cx="8088" cy="11259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31" y="0"/>
                  </a:moveTo>
                  <a:lnTo>
                    <a:pt x="1" y="30"/>
                  </a:lnTo>
                  <a:lnTo>
                    <a:pt x="123" y="182"/>
                  </a:lnTo>
                  <a:cubicBezTo>
                    <a:pt x="123" y="213"/>
                    <a:pt x="153" y="213"/>
                    <a:pt x="153" y="213"/>
                  </a:cubicBezTo>
                  <a:cubicBezTo>
                    <a:pt x="153" y="213"/>
                    <a:pt x="153" y="182"/>
                    <a:pt x="153" y="18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70"/>
            <p:cNvSpPr/>
            <p:nvPr/>
          </p:nvSpPr>
          <p:spPr>
            <a:xfrm>
              <a:off x="7654058" y="2870496"/>
              <a:ext cx="9726" cy="11312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31" y="1"/>
                  </a:moveTo>
                  <a:lnTo>
                    <a:pt x="1" y="31"/>
                  </a:lnTo>
                  <a:lnTo>
                    <a:pt x="122" y="183"/>
                  </a:lnTo>
                  <a:cubicBezTo>
                    <a:pt x="153" y="214"/>
                    <a:pt x="153" y="214"/>
                    <a:pt x="153" y="214"/>
                  </a:cubicBezTo>
                  <a:cubicBezTo>
                    <a:pt x="183" y="214"/>
                    <a:pt x="183" y="183"/>
                    <a:pt x="153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70"/>
            <p:cNvSpPr/>
            <p:nvPr/>
          </p:nvSpPr>
          <p:spPr>
            <a:xfrm>
              <a:off x="7604265" y="2899409"/>
              <a:ext cx="9673" cy="9726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22" y="183"/>
                  </a:lnTo>
                  <a:lnTo>
                    <a:pt x="152" y="183"/>
                  </a:lnTo>
                  <a:cubicBezTo>
                    <a:pt x="183" y="183"/>
                    <a:pt x="183" y="153"/>
                    <a:pt x="183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70"/>
            <p:cNvSpPr/>
            <p:nvPr/>
          </p:nvSpPr>
          <p:spPr>
            <a:xfrm>
              <a:off x="7556057" y="2926738"/>
              <a:ext cx="8088" cy="9673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1"/>
                  </a:moveTo>
                  <a:lnTo>
                    <a:pt x="122" y="183"/>
                  </a:lnTo>
                  <a:lnTo>
                    <a:pt x="153" y="183"/>
                  </a:lnTo>
                  <a:cubicBezTo>
                    <a:pt x="153" y="183"/>
                    <a:pt x="153" y="153"/>
                    <a:pt x="153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70"/>
            <p:cNvSpPr/>
            <p:nvPr/>
          </p:nvSpPr>
          <p:spPr>
            <a:xfrm>
              <a:off x="7843664" y="2766099"/>
              <a:ext cx="9673" cy="10361"/>
            </a:xfrm>
            <a:custGeom>
              <a:avLst/>
              <a:gdLst/>
              <a:ahLst/>
              <a:cxnLst/>
              <a:rect l="l" t="t" r="r" b="b"/>
              <a:pathLst>
                <a:path w="183" h="196" extrusionOk="0">
                  <a:moveTo>
                    <a:pt x="31" y="0"/>
                  </a:moveTo>
                  <a:lnTo>
                    <a:pt x="0" y="30"/>
                  </a:lnTo>
                  <a:lnTo>
                    <a:pt x="122" y="182"/>
                  </a:lnTo>
                  <a:cubicBezTo>
                    <a:pt x="142" y="182"/>
                    <a:pt x="149" y="196"/>
                    <a:pt x="151" y="196"/>
                  </a:cubicBezTo>
                  <a:cubicBezTo>
                    <a:pt x="152" y="196"/>
                    <a:pt x="152" y="193"/>
                    <a:pt x="152" y="182"/>
                  </a:cubicBezTo>
                  <a:cubicBezTo>
                    <a:pt x="183" y="182"/>
                    <a:pt x="183" y="182"/>
                    <a:pt x="183" y="15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70"/>
            <p:cNvSpPr/>
            <p:nvPr/>
          </p:nvSpPr>
          <p:spPr>
            <a:xfrm>
              <a:off x="7793871" y="2793374"/>
              <a:ext cx="9673" cy="10413"/>
            </a:xfrm>
            <a:custGeom>
              <a:avLst/>
              <a:gdLst/>
              <a:ahLst/>
              <a:cxnLst/>
              <a:rect l="l" t="t" r="r" b="b"/>
              <a:pathLst>
                <a:path w="183" h="197" extrusionOk="0">
                  <a:moveTo>
                    <a:pt x="61" y="1"/>
                  </a:moveTo>
                  <a:lnTo>
                    <a:pt x="0" y="31"/>
                  </a:lnTo>
                  <a:lnTo>
                    <a:pt x="152" y="183"/>
                  </a:lnTo>
                  <a:cubicBezTo>
                    <a:pt x="152" y="183"/>
                    <a:pt x="152" y="197"/>
                    <a:pt x="161" y="197"/>
                  </a:cubicBezTo>
                  <a:cubicBezTo>
                    <a:pt x="166" y="197"/>
                    <a:pt x="172" y="193"/>
                    <a:pt x="182" y="183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70"/>
            <p:cNvSpPr/>
            <p:nvPr/>
          </p:nvSpPr>
          <p:spPr>
            <a:xfrm>
              <a:off x="7745663" y="2820702"/>
              <a:ext cx="8088" cy="10889"/>
            </a:xfrm>
            <a:custGeom>
              <a:avLst/>
              <a:gdLst/>
              <a:ahLst/>
              <a:cxnLst/>
              <a:rect l="l" t="t" r="r" b="b"/>
              <a:pathLst>
                <a:path w="153" h="206" extrusionOk="0">
                  <a:moveTo>
                    <a:pt x="31" y="1"/>
                  </a:moveTo>
                  <a:lnTo>
                    <a:pt x="0" y="31"/>
                  </a:lnTo>
                  <a:lnTo>
                    <a:pt x="122" y="183"/>
                  </a:lnTo>
                  <a:cubicBezTo>
                    <a:pt x="122" y="198"/>
                    <a:pt x="129" y="206"/>
                    <a:pt x="137" y="206"/>
                  </a:cubicBezTo>
                  <a:cubicBezTo>
                    <a:pt x="145" y="206"/>
                    <a:pt x="152" y="198"/>
                    <a:pt x="152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70"/>
            <p:cNvSpPr/>
            <p:nvPr/>
          </p:nvSpPr>
          <p:spPr>
            <a:xfrm>
              <a:off x="7695817" y="2848030"/>
              <a:ext cx="8088" cy="10889"/>
            </a:xfrm>
            <a:custGeom>
              <a:avLst/>
              <a:gdLst/>
              <a:ahLst/>
              <a:cxnLst/>
              <a:rect l="l" t="t" r="r" b="b"/>
              <a:pathLst>
                <a:path w="153" h="206" extrusionOk="0">
                  <a:moveTo>
                    <a:pt x="31" y="0"/>
                  </a:moveTo>
                  <a:lnTo>
                    <a:pt x="1" y="31"/>
                  </a:lnTo>
                  <a:lnTo>
                    <a:pt x="123" y="183"/>
                  </a:lnTo>
                  <a:cubicBezTo>
                    <a:pt x="123" y="198"/>
                    <a:pt x="130" y="205"/>
                    <a:pt x="138" y="205"/>
                  </a:cubicBezTo>
                  <a:cubicBezTo>
                    <a:pt x="145" y="205"/>
                    <a:pt x="153" y="198"/>
                    <a:pt x="153" y="18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70"/>
            <p:cNvSpPr/>
            <p:nvPr/>
          </p:nvSpPr>
          <p:spPr>
            <a:xfrm>
              <a:off x="7596230" y="2902634"/>
              <a:ext cx="9673" cy="11312"/>
            </a:xfrm>
            <a:custGeom>
              <a:avLst/>
              <a:gdLst/>
              <a:ahLst/>
              <a:cxnLst/>
              <a:rect l="l" t="t" r="r" b="b"/>
              <a:pathLst>
                <a:path w="183" h="214" extrusionOk="0">
                  <a:moveTo>
                    <a:pt x="31" y="1"/>
                  </a:moveTo>
                  <a:lnTo>
                    <a:pt x="0" y="31"/>
                  </a:lnTo>
                  <a:lnTo>
                    <a:pt x="122" y="183"/>
                  </a:lnTo>
                  <a:cubicBezTo>
                    <a:pt x="152" y="213"/>
                    <a:pt x="152" y="213"/>
                    <a:pt x="152" y="213"/>
                  </a:cubicBezTo>
                  <a:cubicBezTo>
                    <a:pt x="183" y="183"/>
                    <a:pt x="183" y="183"/>
                    <a:pt x="183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70"/>
            <p:cNvSpPr/>
            <p:nvPr/>
          </p:nvSpPr>
          <p:spPr>
            <a:xfrm>
              <a:off x="7546437" y="2929962"/>
              <a:ext cx="9673" cy="11312"/>
            </a:xfrm>
            <a:custGeom>
              <a:avLst/>
              <a:gdLst/>
              <a:ahLst/>
              <a:cxnLst/>
              <a:rect l="l" t="t" r="r" b="b"/>
              <a:pathLst>
                <a:path w="183" h="214" extrusionOk="0">
                  <a:moveTo>
                    <a:pt x="61" y="0"/>
                  </a:moveTo>
                  <a:lnTo>
                    <a:pt x="0" y="31"/>
                  </a:lnTo>
                  <a:lnTo>
                    <a:pt x="152" y="183"/>
                  </a:lnTo>
                  <a:cubicBezTo>
                    <a:pt x="152" y="213"/>
                    <a:pt x="152" y="213"/>
                    <a:pt x="183" y="213"/>
                  </a:cubicBezTo>
                  <a:cubicBezTo>
                    <a:pt x="183" y="183"/>
                    <a:pt x="183" y="183"/>
                    <a:pt x="183" y="183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70"/>
            <p:cNvSpPr/>
            <p:nvPr/>
          </p:nvSpPr>
          <p:spPr>
            <a:xfrm>
              <a:off x="7837216" y="2770909"/>
              <a:ext cx="8088" cy="9673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lnTo>
                    <a:pt x="122" y="183"/>
                  </a:lnTo>
                  <a:lnTo>
                    <a:pt x="153" y="183"/>
                  </a:lnTo>
                  <a:cubicBezTo>
                    <a:pt x="153" y="183"/>
                    <a:pt x="153" y="152"/>
                    <a:pt x="153" y="15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70"/>
            <p:cNvSpPr/>
            <p:nvPr/>
          </p:nvSpPr>
          <p:spPr>
            <a:xfrm>
              <a:off x="7787422" y="2798184"/>
              <a:ext cx="8088" cy="9726"/>
            </a:xfrm>
            <a:custGeom>
              <a:avLst/>
              <a:gdLst/>
              <a:ahLst/>
              <a:cxnLst/>
              <a:rect l="l" t="t" r="r" b="b"/>
              <a:pathLst>
                <a:path w="153" h="184" extrusionOk="0">
                  <a:moveTo>
                    <a:pt x="1" y="1"/>
                  </a:moveTo>
                  <a:lnTo>
                    <a:pt x="122" y="183"/>
                  </a:lnTo>
                  <a:lnTo>
                    <a:pt x="152" y="183"/>
                  </a:lnTo>
                  <a:cubicBezTo>
                    <a:pt x="152" y="183"/>
                    <a:pt x="152" y="153"/>
                    <a:pt x="152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70"/>
            <p:cNvSpPr/>
            <p:nvPr/>
          </p:nvSpPr>
          <p:spPr>
            <a:xfrm>
              <a:off x="7737629" y="2825512"/>
              <a:ext cx="8088" cy="9726"/>
            </a:xfrm>
            <a:custGeom>
              <a:avLst/>
              <a:gdLst/>
              <a:ahLst/>
              <a:cxnLst/>
              <a:rect l="l" t="t" r="r" b="b"/>
              <a:pathLst>
                <a:path w="153" h="184" extrusionOk="0">
                  <a:moveTo>
                    <a:pt x="0" y="1"/>
                  </a:moveTo>
                  <a:lnTo>
                    <a:pt x="122" y="183"/>
                  </a:lnTo>
                  <a:lnTo>
                    <a:pt x="152" y="183"/>
                  </a:lnTo>
                  <a:cubicBezTo>
                    <a:pt x="152" y="183"/>
                    <a:pt x="152" y="153"/>
                    <a:pt x="152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70"/>
            <p:cNvSpPr/>
            <p:nvPr/>
          </p:nvSpPr>
          <p:spPr>
            <a:xfrm>
              <a:off x="7687783" y="2852841"/>
              <a:ext cx="9726" cy="9673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23" y="183"/>
                  </a:lnTo>
                  <a:lnTo>
                    <a:pt x="153" y="183"/>
                  </a:lnTo>
                  <a:cubicBezTo>
                    <a:pt x="183" y="183"/>
                    <a:pt x="183" y="152"/>
                    <a:pt x="153" y="15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70"/>
            <p:cNvSpPr/>
            <p:nvPr/>
          </p:nvSpPr>
          <p:spPr>
            <a:xfrm>
              <a:off x="7589782" y="2907444"/>
              <a:ext cx="8088" cy="9726"/>
            </a:xfrm>
            <a:custGeom>
              <a:avLst/>
              <a:gdLst/>
              <a:ahLst/>
              <a:cxnLst/>
              <a:rect l="l" t="t" r="r" b="b"/>
              <a:pathLst>
                <a:path w="153" h="184" extrusionOk="0">
                  <a:moveTo>
                    <a:pt x="31" y="1"/>
                  </a:moveTo>
                  <a:lnTo>
                    <a:pt x="1" y="31"/>
                  </a:lnTo>
                  <a:lnTo>
                    <a:pt x="122" y="183"/>
                  </a:lnTo>
                  <a:lnTo>
                    <a:pt x="153" y="183"/>
                  </a:lnTo>
                  <a:cubicBezTo>
                    <a:pt x="153" y="183"/>
                    <a:pt x="153" y="183"/>
                    <a:pt x="153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70"/>
            <p:cNvSpPr/>
            <p:nvPr/>
          </p:nvSpPr>
          <p:spPr>
            <a:xfrm>
              <a:off x="7829181" y="2774133"/>
              <a:ext cx="8088" cy="10361"/>
            </a:xfrm>
            <a:custGeom>
              <a:avLst/>
              <a:gdLst/>
              <a:ahLst/>
              <a:cxnLst/>
              <a:rect l="l" t="t" r="r" b="b"/>
              <a:pathLst>
                <a:path w="153" h="196" extrusionOk="0">
                  <a:moveTo>
                    <a:pt x="31" y="0"/>
                  </a:moveTo>
                  <a:lnTo>
                    <a:pt x="1" y="30"/>
                  </a:lnTo>
                  <a:lnTo>
                    <a:pt x="122" y="182"/>
                  </a:lnTo>
                  <a:cubicBezTo>
                    <a:pt x="143" y="182"/>
                    <a:pt x="149" y="196"/>
                    <a:pt x="152" y="196"/>
                  </a:cubicBezTo>
                  <a:cubicBezTo>
                    <a:pt x="153" y="196"/>
                    <a:pt x="153" y="193"/>
                    <a:pt x="153" y="182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70"/>
            <p:cNvSpPr/>
            <p:nvPr/>
          </p:nvSpPr>
          <p:spPr>
            <a:xfrm>
              <a:off x="7891872" y="2740356"/>
              <a:ext cx="9673" cy="9726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22" y="183"/>
                  </a:lnTo>
                  <a:lnTo>
                    <a:pt x="152" y="183"/>
                  </a:lnTo>
                  <a:cubicBezTo>
                    <a:pt x="183" y="183"/>
                    <a:pt x="183" y="153"/>
                    <a:pt x="152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70"/>
            <p:cNvSpPr/>
            <p:nvPr/>
          </p:nvSpPr>
          <p:spPr>
            <a:xfrm>
              <a:off x="7883837" y="2743581"/>
              <a:ext cx="9673" cy="10889"/>
            </a:xfrm>
            <a:custGeom>
              <a:avLst/>
              <a:gdLst/>
              <a:ahLst/>
              <a:cxnLst/>
              <a:rect l="l" t="t" r="r" b="b"/>
              <a:pathLst>
                <a:path w="183" h="206" extrusionOk="0">
                  <a:moveTo>
                    <a:pt x="61" y="1"/>
                  </a:moveTo>
                  <a:lnTo>
                    <a:pt x="0" y="31"/>
                  </a:lnTo>
                  <a:lnTo>
                    <a:pt x="152" y="183"/>
                  </a:lnTo>
                  <a:cubicBezTo>
                    <a:pt x="152" y="198"/>
                    <a:pt x="152" y="206"/>
                    <a:pt x="156" y="206"/>
                  </a:cubicBezTo>
                  <a:cubicBezTo>
                    <a:pt x="160" y="206"/>
                    <a:pt x="167" y="198"/>
                    <a:pt x="183" y="183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70"/>
            <p:cNvSpPr/>
            <p:nvPr/>
          </p:nvSpPr>
          <p:spPr>
            <a:xfrm>
              <a:off x="7877388" y="2748391"/>
              <a:ext cx="8088" cy="9726"/>
            </a:xfrm>
            <a:custGeom>
              <a:avLst/>
              <a:gdLst/>
              <a:ahLst/>
              <a:cxnLst/>
              <a:rect l="l" t="t" r="r" b="b"/>
              <a:pathLst>
                <a:path w="153" h="184" extrusionOk="0">
                  <a:moveTo>
                    <a:pt x="1" y="1"/>
                  </a:moveTo>
                  <a:lnTo>
                    <a:pt x="122" y="183"/>
                  </a:lnTo>
                  <a:lnTo>
                    <a:pt x="153" y="183"/>
                  </a:lnTo>
                  <a:cubicBezTo>
                    <a:pt x="153" y="183"/>
                    <a:pt x="153" y="153"/>
                    <a:pt x="153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70"/>
            <p:cNvSpPr/>
            <p:nvPr/>
          </p:nvSpPr>
          <p:spPr>
            <a:xfrm>
              <a:off x="7779388" y="2801409"/>
              <a:ext cx="9673" cy="10889"/>
            </a:xfrm>
            <a:custGeom>
              <a:avLst/>
              <a:gdLst/>
              <a:ahLst/>
              <a:cxnLst/>
              <a:rect l="l" t="t" r="r" b="b"/>
              <a:pathLst>
                <a:path w="183" h="206" extrusionOk="0">
                  <a:moveTo>
                    <a:pt x="31" y="1"/>
                  </a:moveTo>
                  <a:lnTo>
                    <a:pt x="1" y="31"/>
                  </a:lnTo>
                  <a:lnTo>
                    <a:pt x="122" y="183"/>
                  </a:lnTo>
                  <a:cubicBezTo>
                    <a:pt x="137" y="198"/>
                    <a:pt x="145" y="206"/>
                    <a:pt x="153" y="206"/>
                  </a:cubicBezTo>
                  <a:cubicBezTo>
                    <a:pt x="160" y="206"/>
                    <a:pt x="168" y="198"/>
                    <a:pt x="183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70"/>
            <p:cNvSpPr/>
            <p:nvPr/>
          </p:nvSpPr>
          <p:spPr>
            <a:xfrm>
              <a:off x="7729594" y="2828737"/>
              <a:ext cx="9673" cy="10889"/>
            </a:xfrm>
            <a:custGeom>
              <a:avLst/>
              <a:gdLst/>
              <a:ahLst/>
              <a:cxnLst/>
              <a:rect l="l" t="t" r="r" b="b"/>
              <a:pathLst>
                <a:path w="183" h="206" extrusionOk="0">
                  <a:moveTo>
                    <a:pt x="61" y="0"/>
                  </a:moveTo>
                  <a:lnTo>
                    <a:pt x="0" y="31"/>
                  </a:lnTo>
                  <a:lnTo>
                    <a:pt x="152" y="183"/>
                  </a:lnTo>
                  <a:cubicBezTo>
                    <a:pt x="152" y="198"/>
                    <a:pt x="152" y="206"/>
                    <a:pt x="156" y="206"/>
                  </a:cubicBezTo>
                  <a:cubicBezTo>
                    <a:pt x="160" y="206"/>
                    <a:pt x="167" y="198"/>
                    <a:pt x="183" y="183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70"/>
            <p:cNvSpPr/>
            <p:nvPr/>
          </p:nvSpPr>
          <p:spPr>
            <a:xfrm>
              <a:off x="7681387" y="2856065"/>
              <a:ext cx="8088" cy="11259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31" y="0"/>
                  </a:moveTo>
                  <a:lnTo>
                    <a:pt x="0" y="31"/>
                  </a:lnTo>
                  <a:lnTo>
                    <a:pt x="122" y="183"/>
                  </a:lnTo>
                  <a:cubicBezTo>
                    <a:pt x="122" y="213"/>
                    <a:pt x="122" y="213"/>
                    <a:pt x="152" y="213"/>
                  </a:cubicBezTo>
                  <a:cubicBezTo>
                    <a:pt x="152" y="183"/>
                    <a:pt x="152" y="183"/>
                    <a:pt x="152" y="183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70"/>
            <p:cNvSpPr/>
            <p:nvPr/>
          </p:nvSpPr>
          <p:spPr>
            <a:xfrm>
              <a:off x="7631593" y="2883340"/>
              <a:ext cx="8088" cy="11312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31" y="1"/>
                  </a:moveTo>
                  <a:lnTo>
                    <a:pt x="0" y="31"/>
                  </a:lnTo>
                  <a:lnTo>
                    <a:pt x="122" y="183"/>
                  </a:lnTo>
                  <a:cubicBezTo>
                    <a:pt x="122" y="214"/>
                    <a:pt x="152" y="214"/>
                    <a:pt x="152" y="214"/>
                  </a:cubicBezTo>
                  <a:cubicBezTo>
                    <a:pt x="152" y="183"/>
                    <a:pt x="152" y="183"/>
                    <a:pt x="152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70"/>
            <p:cNvSpPr/>
            <p:nvPr/>
          </p:nvSpPr>
          <p:spPr>
            <a:xfrm>
              <a:off x="7581747" y="2910668"/>
              <a:ext cx="9726" cy="11312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31" y="1"/>
                  </a:moveTo>
                  <a:lnTo>
                    <a:pt x="1" y="31"/>
                  </a:lnTo>
                  <a:lnTo>
                    <a:pt x="122" y="183"/>
                  </a:lnTo>
                  <a:cubicBezTo>
                    <a:pt x="153" y="213"/>
                    <a:pt x="153" y="213"/>
                    <a:pt x="153" y="213"/>
                  </a:cubicBezTo>
                  <a:cubicBezTo>
                    <a:pt x="183" y="183"/>
                    <a:pt x="183" y="183"/>
                    <a:pt x="153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70"/>
            <p:cNvSpPr/>
            <p:nvPr/>
          </p:nvSpPr>
          <p:spPr>
            <a:xfrm>
              <a:off x="7528729" y="2733960"/>
              <a:ext cx="17761" cy="22518"/>
            </a:xfrm>
            <a:custGeom>
              <a:avLst/>
              <a:gdLst/>
              <a:ahLst/>
              <a:cxnLst/>
              <a:rect l="l" t="t" r="r" b="b"/>
              <a:pathLst>
                <a:path w="336" h="426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83" y="31"/>
                    <a:pt x="62" y="61"/>
                    <a:pt x="31" y="152"/>
                  </a:cubicBezTo>
                  <a:cubicBezTo>
                    <a:pt x="1" y="213"/>
                    <a:pt x="62" y="334"/>
                    <a:pt x="122" y="426"/>
                  </a:cubicBezTo>
                  <a:cubicBezTo>
                    <a:pt x="244" y="304"/>
                    <a:pt x="305" y="122"/>
                    <a:pt x="335" y="0"/>
                  </a:cubicBez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70"/>
            <p:cNvSpPr/>
            <p:nvPr/>
          </p:nvSpPr>
          <p:spPr>
            <a:xfrm>
              <a:off x="7556057" y="2774133"/>
              <a:ext cx="199282" cy="73951"/>
            </a:xfrm>
            <a:custGeom>
              <a:avLst/>
              <a:gdLst/>
              <a:ahLst/>
              <a:cxnLst/>
              <a:rect l="l" t="t" r="r" b="b"/>
              <a:pathLst>
                <a:path w="3770" h="1399" extrusionOk="0">
                  <a:moveTo>
                    <a:pt x="31" y="0"/>
                  </a:moveTo>
                  <a:cubicBezTo>
                    <a:pt x="31" y="30"/>
                    <a:pt x="31" y="61"/>
                    <a:pt x="1" y="122"/>
                  </a:cubicBezTo>
                  <a:lnTo>
                    <a:pt x="31" y="122"/>
                  </a:lnTo>
                  <a:lnTo>
                    <a:pt x="3405" y="1398"/>
                  </a:lnTo>
                  <a:lnTo>
                    <a:pt x="3770" y="486"/>
                  </a:lnTo>
                  <a:lnTo>
                    <a:pt x="3587" y="426"/>
                  </a:lnTo>
                  <a:cubicBezTo>
                    <a:pt x="3466" y="669"/>
                    <a:pt x="3283" y="882"/>
                    <a:pt x="2979" y="882"/>
                  </a:cubicBezTo>
                  <a:cubicBezTo>
                    <a:pt x="2007" y="821"/>
                    <a:pt x="912" y="365"/>
                    <a:pt x="31" y="0"/>
                  </a:cubicBezTo>
                  <a:close/>
                </a:path>
              </a:pathLst>
            </a:custGeom>
            <a:solidFill>
              <a:srgbClr val="F16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70"/>
            <p:cNvSpPr/>
            <p:nvPr/>
          </p:nvSpPr>
          <p:spPr>
            <a:xfrm>
              <a:off x="7557643" y="2730736"/>
              <a:ext cx="188076" cy="90021"/>
            </a:xfrm>
            <a:custGeom>
              <a:avLst/>
              <a:gdLst/>
              <a:ahLst/>
              <a:cxnLst/>
              <a:rect l="l" t="t" r="r" b="b"/>
              <a:pathLst>
                <a:path w="3558" h="1703" extrusionOk="0">
                  <a:moveTo>
                    <a:pt x="335" y="0"/>
                  </a:moveTo>
                  <a:cubicBezTo>
                    <a:pt x="366" y="122"/>
                    <a:pt x="335" y="213"/>
                    <a:pt x="183" y="244"/>
                  </a:cubicBezTo>
                  <a:cubicBezTo>
                    <a:pt x="183" y="244"/>
                    <a:pt x="366" y="578"/>
                    <a:pt x="31" y="639"/>
                  </a:cubicBezTo>
                  <a:cubicBezTo>
                    <a:pt x="31" y="639"/>
                    <a:pt x="31" y="730"/>
                    <a:pt x="1" y="791"/>
                  </a:cubicBezTo>
                  <a:cubicBezTo>
                    <a:pt x="882" y="1186"/>
                    <a:pt x="1977" y="1642"/>
                    <a:pt x="2949" y="1703"/>
                  </a:cubicBezTo>
                  <a:cubicBezTo>
                    <a:pt x="3253" y="1703"/>
                    <a:pt x="3436" y="1490"/>
                    <a:pt x="3557" y="1247"/>
                  </a:cubicBezTo>
                  <a:lnTo>
                    <a:pt x="366" y="31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rgbClr val="F27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70"/>
            <p:cNvSpPr/>
            <p:nvPr/>
          </p:nvSpPr>
          <p:spPr>
            <a:xfrm>
              <a:off x="7544798" y="2767684"/>
              <a:ext cx="14537" cy="12898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" y="0"/>
                  </a:moveTo>
                  <a:lnTo>
                    <a:pt x="1" y="0"/>
                  </a:lnTo>
                  <a:cubicBezTo>
                    <a:pt x="92" y="92"/>
                    <a:pt x="183" y="183"/>
                    <a:pt x="214" y="244"/>
                  </a:cubicBezTo>
                  <a:cubicBezTo>
                    <a:pt x="244" y="183"/>
                    <a:pt x="244" y="152"/>
                    <a:pt x="274" y="9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D4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70"/>
            <p:cNvSpPr/>
            <p:nvPr/>
          </p:nvSpPr>
          <p:spPr>
            <a:xfrm>
              <a:off x="7535178" y="2730736"/>
              <a:ext cx="41812" cy="43451"/>
            </a:xfrm>
            <a:custGeom>
              <a:avLst/>
              <a:gdLst/>
              <a:ahLst/>
              <a:cxnLst/>
              <a:rect l="l" t="t" r="r" b="b"/>
              <a:pathLst>
                <a:path w="791" h="822" extrusionOk="0">
                  <a:moveTo>
                    <a:pt x="791" y="0"/>
                  </a:moveTo>
                  <a:cubicBezTo>
                    <a:pt x="699" y="0"/>
                    <a:pt x="335" y="31"/>
                    <a:pt x="213" y="61"/>
                  </a:cubicBezTo>
                  <a:cubicBezTo>
                    <a:pt x="183" y="183"/>
                    <a:pt x="122" y="365"/>
                    <a:pt x="0" y="487"/>
                  </a:cubicBezTo>
                  <a:cubicBezTo>
                    <a:pt x="61" y="547"/>
                    <a:pt x="122" y="608"/>
                    <a:pt x="183" y="699"/>
                  </a:cubicBezTo>
                  <a:lnTo>
                    <a:pt x="456" y="821"/>
                  </a:lnTo>
                  <a:cubicBezTo>
                    <a:pt x="456" y="730"/>
                    <a:pt x="456" y="639"/>
                    <a:pt x="456" y="639"/>
                  </a:cubicBezTo>
                  <a:cubicBezTo>
                    <a:pt x="791" y="578"/>
                    <a:pt x="608" y="244"/>
                    <a:pt x="608" y="244"/>
                  </a:cubicBezTo>
                  <a:cubicBezTo>
                    <a:pt x="760" y="213"/>
                    <a:pt x="791" y="122"/>
                    <a:pt x="791" y="0"/>
                  </a:cubicBezTo>
                  <a:close/>
                </a:path>
              </a:pathLst>
            </a:custGeom>
            <a:solidFill>
              <a:srgbClr val="FFE1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70"/>
            <p:cNvSpPr/>
            <p:nvPr/>
          </p:nvSpPr>
          <p:spPr>
            <a:xfrm>
              <a:off x="7740853" y="2836771"/>
              <a:ext cx="32139" cy="19558"/>
            </a:xfrm>
            <a:custGeom>
              <a:avLst/>
              <a:gdLst/>
              <a:ahLst/>
              <a:cxnLst/>
              <a:rect l="l" t="t" r="r" b="b"/>
              <a:pathLst>
                <a:path w="608" h="370" extrusionOk="0">
                  <a:moveTo>
                    <a:pt x="608" y="0"/>
                  </a:moveTo>
                  <a:lnTo>
                    <a:pt x="608" y="0"/>
                  </a:lnTo>
                  <a:cubicBezTo>
                    <a:pt x="508" y="51"/>
                    <a:pt x="407" y="73"/>
                    <a:pt x="307" y="73"/>
                  </a:cubicBezTo>
                  <a:cubicBezTo>
                    <a:pt x="225" y="73"/>
                    <a:pt x="143" y="58"/>
                    <a:pt x="61" y="31"/>
                  </a:cubicBezTo>
                  <a:lnTo>
                    <a:pt x="0" y="183"/>
                  </a:lnTo>
                  <a:cubicBezTo>
                    <a:pt x="0" y="213"/>
                    <a:pt x="0" y="274"/>
                    <a:pt x="30" y="274"/>
                  </a:cubicBezTo>
                  <a:lnTo>
                    <a:pt x="304" y="365"/>
                  </a:lnTo>
                  <a:cubicBezTo>
                    <a:pt x="312" y="368"/>
                    <a:pt x="321" y="369"/>
                    <a:pt x="329" y="369"/>
                  </a:cubicBezTo>
                  <a:cubicBezTo>
                    <a:pt x="416" y="369"/>
                    <a:pt x="517" y="241"/>
                    <a:pt x="517" y="213"/>
                  </a:cubicBezTo>
                  <a:lnTo>
                    <a:pt x="608" y="0"/>
                  </a:lnTo>
                  <a:close/>
                </a:path>
              </a:pathLst>
            </a:custGeom>
            <a:solidFill>
              <a:srgbClr val="F95D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70"/>
            <p:cNvSpPr/>
            <p:nvPr/>
          </p:nvSpPr>
          <p:spPr>
            <a:xfrm>
              <a:off x="7744025" y="2802413"/>
              <a:ext cx="37002" cy="38905"/>
            </a:xfrm>
            <a:custGeom>
              <a:avLst/>
              <a:gdLst/>
              <a:ahLst/>
              <a:cxnLst/>
              <a:rect l="l" t="t" r="r" b="b"/>
              <a:pathLst>
                <a:path w="700" h="736" extrusionOk="0">
                  <a:moveTo>
                    <a:pt x="311" y="0"/>
                  </a:moveTo>
                  <a:cubicBezTo>
                    <a:pt x="288" y="0"/>
                    <a:pt x="266" y="28"/>
                    <a:pt x="244" y="73"/>
                  </a:cubicBezTo>
                  <a:lnTo>
                    <a:pt x="122" y="407"/>
                  </a:lnTo>
                  <a:lnTo>
                    <a:pt x="92" y="468"/>
                  </a:lnTo>
                  <a:lnTo>
                    <a:pt x="1" y="681"/>
                  </a:lnTo>
                  <a:cubicBezTo>
                    <a:pt x="77" y="719"/>
                    <a:pt x="154" y="736"/>
                    <a:pt x="230" y="736"/>
                  </a:cubicBezTo>
                  <a:cubicBezTo>
                    <a:pt x="336" y="736"/>
                    <a:pt x="442" y="703"/>
                    <a:pt x="548" y="650"/>
                  </a:cubicBezTo>
                  <a:lnTo>
                    <a:pt x="548" y="620"/>
                  </a:lnTo>
                  <a:lnTo>
                    <a:pt x="639" y="377"/>
                  </a:lnTo>
                  <a:cubicBezTo>
                    <a:pt x="670" y="347"/>
                    <a:pt x="700" y="164"/>
                    <a:pt x="578" y="103"/>
                  </a:cubicBezTo>
                  <a:lnTo>
                    <a:pt x="335" y="12"/>
                  </a:lnTo>
                  <a:cubicBezTo>
                    <a:pt x="327" y="4"/>
                    <a:pt x="319" y="0"/>
                    <a:pt x="311" y="0"/>
                  </a:cubicBezTo>
                  <a:close/>
                </a:path>
              </a:pathLst>
            </a:custGeom>
            <a:solidFill>
              <a:srgbClr val="FA70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70"/>
            <p:cNvSpPr/>
            <p:nvPr/>
          </p:nvSpPr>
          <p:spPr>
            <a:xfrm>
              <a:off x="7735990" y="2836771"/>
              <a:ext cx="12898" cy="14484"/>
            </a:xfrm>
            <a:custGeom>
              <a:avLst/>
              <a:gdLst/>
              <a:ahLst/>
              <a:cxnLst/>
              <a:rect l="l" t="t" r="r" b="b"/>
              <a:pathLst>
                <a:path w="244" h="274" extrusionOk="0">
                  <a:moveTo>
                    <a:pt x="92" y="0"/>
                  </a:moveTo>
                  <a:lnTo>
                    <a:pt x="1" y="213"/>
                  </a:lnTo>
                  <a:lnTo>
                    <a:pt x="153" y="274"/>
                  </a:lnTo>
                  <a:lnTo>
                    <a:pt x="244" y="61"/>
                  </a:lnTo>
                  <a:cubicBezTo>
                    <a:pt x="183" y="31"/>
                    <a:pt x="153" y="31"/>
                    <a:pt x="92" y="0"/>
                  </a:cubicBezTo>
                  <a:close/>
                </a:path>
              </a:pathLst>
            </a:custGeom>
            <a:solidFill>
              <a:srgbClr val="E3E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70"/>
            <p:cNvSpPr/>
            <p:nvPr/>
          </p:nvSpPr>
          <p:spPr>
            <a:xfrm>
              <a:off x="7740853" y="2799823"/>
              <a:ext cx="22518" cy="40226"/>
            </a:xfrm>
            <a:custGeom>
              <a:avLst/>
              <a:gdLst/>
              <a:ahLst/>
              <a:cxnLst/>
              <a:rect l="l" t="t" r="r" b="b"/>
              <a:pathLst>
                <a:path w="426" h="761" extrusionOk="0">
                  <a:moveTo>
                    <a:pt x="274" y="0"/>
                  </a:moveTo>
                  <a:lnTo>
                    <a:pt x="0" y="699"/>
                  </a:lnTo>
                  <a:cubicBezTo>
                    <a:pt x="61" y="730"/>
                    <a:pt x="91" y="730"/>
                    <a:pt x="152" y="760"/>
                  </a:cubicBezTo>
                  <a:lnTo>
                    <a:pt x="426" y="61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1F3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70"/>
            <p:cNvSpPr/>
            <p:nvPr/>
          </p:nvSpPr>
          <p:spPr>
            <a:xfrm>
              <a:off x="6624203" y="2536320"/>
              <a:ext cx="802732" cy="278202"/>
            </a:xfrm>
            <a:custGeom>
              <a:avLst/>
              <a:gdLst/>
              <a:ahLst/>
              <a:cxnLst/>
              <a:rect l="l" t="t" r="r" b="b"/>
              <a:pathLst>
                <a:path w="15186" h="5263" extrusionOk="0">
                  <a:moveTo>
                    <a:pt x="730" y="0"/>
                  </a:moveTo>
                  <a:cubicBezTo>
                    <a:pt x="365" y="973"/>
                    <a:pt x="30" y="2098"/>
                    <a:pt x="0" y="3010"/>
                  </a:cubicBezTo>
                  <a:cubicBezTo>
                    <a:pt x="3320" y="4429"/>
                    <a:pt x="6985" y="5262"/>
                    <a:pt x="10604" y="5262"/>
                  </a:cubicBezTo>
                  <a:cubicBezTo>
                    <a:pt x="11790" y="5262"/>
                    <a:pt x="12971" y="5173"/>
                    <a:pt x="14134" y="4985"/>
                  </a:cubicBezTo>
                  <a:cubicBezTo>
                    <a:pt x="13891" y="4864"/>
                    <a:pt x="13557" y="4773"/>
                    <a:pt x="13557" y="4773"/>
                  </a:cubicBezTo>
                  <a:cubicBezTo>
                    <a:pt x="13557" y="4773"/>
                    <a:pt x="14347" y="4560"/>
                    <a:pt x="14712" y="4195"/>
                  </a:cubicBezTo>
                  <a:cubicBezTo>
                    <a:pt x="15076" y="3800"/>
                    <a:pt x="13496" y="3374"/>
                    <a:pt x="13496" y="3374"/>
                  </a:cubicBezTo>
                  <a:lnTo>
                    <a:pt x="13496" y="3374"/>
                  </a:lnTo>
                  <a:cubicBezTo>
                    <a:pt x="13496" y="3374"/>
                    <a:pt x="13502" y="3375"/>
                    <a:pt x="13515" y="3375"/>
                  </a:cubicBezTo>
                  <a:cubicBezTo>
                    <a:pt x="13646" y="3375"/>
                    <a:pt x="14414" y="3349"/>
                    <a:pt x="14803" y="2766"/>
                  </a:cubicBezTo>
                  <a:cubicBezTo>
                    <a:pt x="15186" y="2230"/>
                    <a:pt x="13574" y="2187"/>
                    <a:pt x="13049" y="2187"/>
                  </a:cubicBezTo>
                  <a:cubicBezTo>
                    <a:pt x="12948" y="2187"/>
                    <a:pt x="12888" y="2189"/>
                    <a:pt x="12888" y="2189"/>
                  </a:cubicBezTo>
                  <a:cubicBezTo>
                    <a:pt x="12888" y="2189"/>
                    <a:pt x="13472" y="948"/>
                    <a:pt x="12942" y="948"/>
                  </a:cubicBezTo>
                  <a:cubicBezTo>
                    <a:pt x="12879" y="948"/>
                    <a:pt x="12801" y="965"/>
                    <a:pt x="12705" y="1004"/>
                  </a:cubicBezTo>
                  <a:cubicBezTo>
                    <a:pt x="11824" y="1399"/>
                    <a:pt x="11459" y="2007"/>
                    <a:pt x="11459" y="2007"/>
                  </a:cubicBezTo>
                  <a:cubicBezTo>
                    <a:pt x="11459" y="2007"/>
                    <a:pt x="9568" y="2200"/>
                    <a:pt x="7923" y="2200"/>
                  </a:cubicBezTo>
                  <a:cubicBezTo>
                    <a:pt x="6647" y="2200"/>
                    <a:pt x="5519" y="2084"/>
                    <a:pt x="5532" y="1672"/>
                  </a:cubicBezTo>
                  <a:cubicBezTo>
                    <a:pt x="5532" y="1642"/>
                    <a:pt x="5532" y="1581"/>
                    <a:pt x="5532" y="1520"/>
                  </a:cubicBezTo>
                  <a:cubicBezTo>
                    <a:pt x="3921" y="1064"/>
                    <a:pt x="2371" y="274"/>
                    <a:pt x="730" y="0"/>
                  </a:cubicBezTo>
                  <a:close/>
                </a:path>
              </a:pathLst>
            </a:custGeom>
            <a:solidFill>
              <a:srgbClr val="F9C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70"/>
            <p:cNvSpPr/>
            <p:nvPr/>
          </p:nvSpPr>
          <p:spPr>
            <a:xfrm>
              <a:off x="7662093" y="2867271"/>
              <a:ext cx="9726" cy="972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" y="1"/>
                  </a:moveTo>
                  <a:lnTo>
                    <a:pt x="122" y="153"/>
                  </a:lnTo>
                  <a:cubicBezTo>
                    <a:pt x="153" y="183"/>
                    <a:pt x="153" y="183"/>
                    <a:pt x="153" y="183"/>
                  </a:cubicBezTo>
                  <a:cubicBezTo>
                    <a:pt x="183" y="183"/>
                    <a:pt x="183" y="153"/>
                    <a:pt x="153" y="15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70"/>
            <p:cNvSpPr/>
            <p:nvPr/>
          </p:nvSpPr>
          <p:spPr>
            <a:xfrm>
              <a:off x="7584971" y="2778943"/>
              <a:ext cx="364787" cy="221748"/>
            </a:xfrm>
            <a:custGeom>
              <a:avLst/>
              <a:gdLst/>
              <a:ahLst/>
              <a:cxnLst/>
              <a:rect l="l" t="t" r="r" b="b"/>
              <a:pathLst>
                <a:path w="6901" h="4195" extrusionOk="0">
                  <a:moveTo>
                    <a:pt x="6505" y="0"/>
                  </a:moveTo>
                  <a:cubicBezTo>
                    <a:pt x="4682" y="1642"/>
                    <a:pt x="2341" y="2857"/>
                    <a:pt x="1" y="3891"/>
                  </a:cubicBezTo>
                  <a:lnTo>
                    <a:pt x="244" y="4195"/>
                  </a:lnTo>
                  <a:lnTo>
                    <a:pt x="6900" y="517"/>
                  </a:lnTo>
                  <a:lnTo>
                    <a:pt x="6505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70"/>
            <p:cNvSpPr/>
            <p:nvPr/>
          </p:nvSpPr>
          <p:spPr>
            <a:xfrm>
              <a:off x="7554472" y="2737132"/>
              <a:ext cx="404908" cy="265199"/>
            </a:xfrm>
            <a:custGeom>
              <a:avLst/>
              <a:gdLst/>
              <a:ahLst/>
              <a:cxnLst/>
              <a:rect l="l" t="t" r="r" b="b"/>
              <a:pathLst>
                <a:path w="7660" h="5017" extrusionOk="0">
                  <a:moveTo>
                    <a:pt x="6505" y="1"/>
                  </a:moveTo>
                  <a:lnTo>
                    <a:pt x="6657" y="244"/>
                  </a:lnTo>
                  <a:cubicBezTo>
                    <a:pt x="6657" y="244"/>
                    <a:pt x="6657" y="244"/>
                    <a:pt x="6657" y="274"/>
                  </a:cubicBezTo>
                  <a:cubicBezTo>
                    <a:pt x="6626" y="274"/>
                    <a:pt x="6626" y="274"/>
                    <a:pt x="6626" y="244"/>
                  </a:cubicBezTo>
                  <a:lnTo>
                    <a:pt x="6505" y="92"/>
                  </a:lnTo>
                  <a:lnTo>
                    <a:pt x="6383" y="153"/>
                  </a:lnTo>
                  <a:lnTo>
                    <a:pt x="6505" y="305"/>
                  </a:lnTo>
                  <a:cubicBezTo>
                    <a:pt x="6535" y="335"/>
                    <a:pt x="6505" y="335"/>
                    <a:pt x="6505" y="335"/>
                  </a:cubicBezTo>
                  <a:lnTo>
                    <a:pt x="6474" y="335"/>
                  </a:lnTo>
                  <a:lnTo>
                    <a:pt x="6353" y="183"/>
                  </a:lnTo>
                  <a:lnTo>
                    <a:pt x="6262" y="214"/>
                  </a:lnTo>
                  <a:lnTo>
                    <a:pt x="6383" y="396"/>
                  </a:lnTo>
                  <a:cubicBezTo>
                    <a:pt x="6383" y="396"/>
                    <a:pt x="6383" y="396"/>
                    <a:pt x="6383" y="426"/>
                  </a:cubicBezTo>
                  <a:cubicBezTo>
                    <a:pt x="6353" y="426"/>
                    <a:pt x="6353" y="426"/>
                    <a:pt x="6353" y="396"/>
                  </a:cubicBezTo>
                  <a:lnTo>
                    <a:pt x="6231" y="244"/>
                  </a:lnTo>
                  <a:lnTo>
                    <a:pt x="6140" y="305"/>
                  </a:lnTo>
                  <a:lnTo>
                    <a:pt x="6322" y="548"/>
                  </a:lnTo>
                  <a:cubicBezTo>
                    <a:pt x="6322" y="548"/>
                    <a:pt x="6322" y="578"/>
                    <a:pt x="6322" y="609"/>
                  </a:cubicBezTo>
                  <a:cubicBezTo>
                    <a:pt x="6292" y="609"/>
                    <a:pt x="6262" y="609"/>
                    <a:pt x="6231" y="578"/>
                  </a:cubicBezTo>
                  <a:lnTo>
                    <a:pt x="6049" y="335"/>
                  </a:lnTo>
                  <a:lnTo>
                    <a:pt x="5927" y="396"/>
                  </a:lnTo>
                  <a:lnTo>
                    <a:pt x="6079" y="548"/>
                  </a:lnTo>
                  <a:cubicBezTo>
                    <a:pt x="6079" y="578"/>
                    <a:pt x="6079" y="578"/>
                    <a:pt x="6049" y="578"/>
                  </a:cubicBezTo>
                  <a:lnTo>
                    <a:pt x="6018" y="578"/>
                  </a:lnTo>
                  <a:lnTo>
                    <a:pt x="5897" y="426"/>
                  </a:lnTo>
                  <a:lnTo>
                    <a:pt x="5775" y="487"/>
                  </a:lnTo>
                  <a:lnTo>
                    <a:pt x="5897" y="639"/>
                  </a:lnTo>
                  <a:cubicBezTo>
                    <a:pt x="5927" y="670"/>
                    <a:pt x="5927" y="670"/>
                    <a:pt x="5897" y="670"/>
                  </a:cubicBezTo>
                  <a:lnTo>
                    <a:pt x="5867" y="670"/>
                  </a:lnTo>
                  <a:lnTo>
                    <a:pt x="5745" y="518"/>
                  </a:lnTo>
                  <a:lnTo>
                    <a:pt x="5623" y="578"/>
                  </a:lnTo>
                  <a:lnTo>
                    <a:pt x="5745" y="730"/>
                  </a:lnTo>
                  <a:cubicBezTo>
                    <a:pt x="5775" y="730"/>
                    <a:pt x="5775" y="761"/>
                    <a:pt x="5745" y="761"/>
                  </a:cubicBezTo>
                  <a:lnTo>
                    <a:pt x="5715" y="761"/>
                  </a:lnTo>
                  <a:lnTo>
                    <a:pt x="5593" y="578"/>
                  </a:lnTo>
                  <a:lnTo>
                    <a:pt x="5502" y="639"/>
                  </a:lnTo>
                  <a:lnTo>
                    <a:pt x="5623" y="822"/>
                  </a:lnTo>
                  <a:cubicBezTo>
                    <a:pt x="5623" y="822"/>
                    <a:pt x="5623" y="822"/>
                    <a:pt x="5623" y="852"/>
                  </a:cubicBezTo>
                  <a:cubicBezTo>
                    <a:pt x="5593" y="852"/>
                    <a:pt x="5593" y="852"/>
                    <a:pt x="5593" y="822"/>
                  </a:cubicBezTo>
                  <a:lnTo>
                    <a:pt x="5471" y="670"/>
                  </a:lnTo>
                  <a:lnTo>
                    <a:pt x="5350" y="730"/>
                  </a:lnTo>
                  <a:lnTo>
                    <a:pt x="5471" y="882"/>
                  </a:lnTo>
                  <a:cubicBezTo>
                    <a:pt x="5502" y="913"/>
                    <a:pt x="5502" y="913"/>
                    <a:pt x="5471" y="913"/>
                  </a:cubicBezTo>
                  <a:lnTo>
                    <a:pt x="5441" y="913"/>
                  </a:lnTo>
                  <a:lnTo>
                    <a:pt x="5319" y="730"/>
                  </a:lnTo>
                  <a:lnTo>
                    <a:pt x="5198" y="822"/>
                  </a:lnTo>
                  <a:lnTo>
                    <a:pt x="5380" y="1065"/>
                  </a:lnTo>
                  <a:cubicBezTo>
                    <a:pt x="5411" y="1065"/>
                    <a:pt x="5411" y="1095"/>
                    <a:pt x="5380" y="1126"/>
                  </a:cubicBezTo>
                  <a:cubicBezTo>
                    <a:pt x="5350" y="1126"/>
                    <a:pt x="5319" y="1126"/>
                    <a:pt x="5319" y="1095"/>
                  </a:cubicBezTo>
                  <a:lnTo>
                    <a:pt x="5137" y="852"/>
                  </a:lnTo>
                  <a:lnTo>
                    <a:pt x="5015" y="913"/>
                  </a:lnTo>
                  <a:lnTo>
                    <a:pt x="5137" y="1065"/>
                  </a:lnTo>
                  <a:cubicBezTo>
                    <a:pt x="5137" y="1095"/>
                    <a:pt x="5137" y="1095"/>
                    <a:pt x="5137" y="1095"/>
                  </a:cubicBezTo>
                  <a:lnTo>
                    <a:pt x="5107" y="1095"/>
                  </a:lnTo>
                  <a:lnTo>
                    <a:pt x="4985" y="943"/>
                  </a:lnTo>
                  <a:lnTo>
                    <a:pt x="4863" y="1004"/>
                  </a:lnTo>
                  <a:lnTo>
                    <a:pt x="4985" y="1156"/>
                  </a:lnTo>
                  <a:cubicBezTo>
                    <a:pt x="4985" y="1186"/>
                    <a:pt x="4985" y="1186"/>
                    <a:pt x="4985" y="1186"/>
                  </a:cubicBezTo>
                  <a:lnTo>
                    <a:pt x="4955" y="1186"/>
                  </a:lnTo>
                  <a:lnTo>
                    <a:pt x="4833" y="1034"/>
                  </a:lnTo>
                  <a:lnTo>
                    <a:pt x="4711" y="1095"/>
                  </a:lnTo>
                  <a:lnTo>
                    <a:pt x="4833" y="1247"/>
                  </a:lnTo>
                  <a:cubicBezTo>
                    <a:pt x="4833" y="1247"/>
                    <a:pt x="4833" y="1278"/>
                    <a:pt x="4833" y="1278"/>
                  </a:cubicBezTo>
                  <a:lnTo>
                    <a:pt x="4803" y="1278"/>
                  </a:lnTo>
                  <a:lnTo>
                    <a:pt x="4681" y="1095"/>
                  </a:lnTo>
                  <a:lnTo>
                    <a:pt x="4559" y="1156"/>
                  </a:lnTo>
                  <a:lnTo>
                    <a:pt x="4681" y="1338"/>
                  </a:lnTo>
                  <a:cubicBezTo>
                    <a:pt x="4711" y="1338"/>
                    <a:pt x="4711" y="1338"/>
                    <a:pt x="4681" y="1369"/>
                  </a:cubicBezTo>
                  <a:cubicBezTo>
                    <a:pt x="4681" y="1369"/>
                    <a:pt x="4651" y="1369"/>
                    <a:pt x="4651" y="1338"/>
                  </a:cubicBezTo>
                  <a:lnTo>
                    <a:pt x="4529" y="1186"/>
                  </a:lnTo>
                  <a:lnTo>
                    <a:pt x="4438" y="1247"/>
                  </a:lnTo>
                  <a:lnTo>
                    <a:pt x="4559" y="1399"/>
                  </a:lnTo>
                  <a:cubicBezTo>
                    <a:pt x="4559" y="1430"/>
                    <a:pt x="4559" y="1430"/>
                    <a:pt x="4559" y="1430"/>
                  </a:cubicBezTo>
                  <a:lnTo>
                    <a:pt x="4529" y="1430"/>
                  </a:lnTo>
                  <a:lnTo>
                    <a:pt x="4408" y="1247"/>
                  </a:lnTo>
                  <a:lnTo>
                    <a:pt x="4286" y="1338"/>
                  </a:lnTo>
                  <a:lnTo>
                    <a:pt x="4468" y="1582"/>
                  </a:lnTo>
                  <a:cubicBezTo>
                    <a:pt x="4499" y="1582"/>
                    <a:pt x="4468" y="1612"/>
                    <a:pt x="4468" y="1642"/>
                  </a:cubicBezTo>
                  <a:cubicBezTo>
                    <a:pt x="4438" y="1642"/>
                    <a:pt x="4408" y="1642"/>
                    <a:pt x="4377" y="1612"/>
                  </a:cubicBezTo>
                  <a:lnTo>
                    <a:pt x="4195" y="1369"/>
                  </a:lnTo>
                  <a:lnTo>
                    <a:pt x="4073" y="1430"/>
                  </a:lnTo>
                  <a:lnTo>
                    <a:pt x="4225" y="1582"/>
                  </a:lnTo>
                  <a:cubicBezTo>
                    <a:pt x="4225" y="1612"/>
                    <a:pt x="4225" y="1612"/>
                    <a:pt x="4195" y="1612"/>
                  </a:cubicBezTo>
                  <a:lnTo>
                    <a:pt x="4164" y="1612"/>
                  </a:lnTo>
                  <a:lnTo>
                    <a:pt x="4043" y="1460"/>
                  </a:lnTo>
                  <a:lnTo>
                    <a:pt x="3921" y="1521"/>
                  </a:lnTo>
                  <a:lnTo>
                    <a:pt x="4043" y="1673"/>
                  </a:lnTo>
                  <a:cubicBezTo>
                    <a:pt x="4073" y="1703"/>
                    <a:pt x="4073" y="1703"/>
                    <a:pt x="4043" y="1703"/>
                  </a:cubicBezTo>
                  <a:lnTo>
                    <a:pt x="4012" y="1703"/>
                  </a:lnTo>
                  <a:lnTo>
                    <a:pt x="3891" y="1551"/>
                  </a:lnTo>
                  <a:lnTo>
                    <a:pt x="3769" y="1612"/>
                  </a:lnTo>
                  <a:lnTo>
                    <a:pt x="3891" y="1764"/>
                  </a:lnTo>
                  <a:cubicBezTo>
                    <a:pt x="3921" y="1764"/>
                    <a:pt x="3921" y="1794"/>
                    <a:pt x="3891" y="1794"/>
                  </a:cubicBezTo>
                  <a:lnTo>
                    <a:pt x="3860" y="1794"/>
                  </a:lnTo>
                  <a:lnTo>
                    <a:pt x="3739" y="1612"/>
                  </a:lnTo>
                  <a:lnTo>
                    <a:pt x="3648" y="1673"/>
                  </a:lnTo>
                  <a:lnTo>
                    <a:pt x="3769" y="1855"/>
                  </a:lnTo>
                  <a:cubicBezTo>
                    <a:pt x="3769" y="1855"/>
                    <a:pt x="3769" y="1855"/>
                    <a:pt x="3769" y="1885"/>
                  </a:cubicBezTo>
                  <a:cubicBezTo>
                    <a:pt x="3739" y="1885"/>
                    <a:pt x="3739" y="1885"/>
                    <a:pt x="3739" y="1855"/>
                  </a:cubicBezTo>
                  <a:lnTo>
                    <a:pt x="3617" y="1703"/>
                  </a:lnTo>
                  <a:lnTo>
                    <a:pt x="3496" y="1764"/>
                  </a:lnTo>
                  <a:lnTo>
                    <a:pt x="3617" y="1916"/>
                  </a:lnTo>
                  <a:cubicBezTo>
                    <a:pt x="3648" y="1946"/>
                    <a:pt x="3648" y="1946"/>
                    <a:pt x="3617" y="1946"/>
                  </a:cubicBezTo>
                  <a:lnTo>
                    <a:pt x="3587" y="1946"/>
                  </a:lnTo>
                  <a:lnTo>
                    <a:pt x="3465" y="1764"/>
                  </a:lnTo>
                  <a:lnTo>
                    <a:pt x="3344" y="1855"/>
                  </a:lnTo>
                  <a:lnTo>
                    <a:pt x="3526" y="2098"/>
                  </a:lnTo>
                  <a:cubicBezTo>
                    <a:pt x="3556" y="2098"/>
                    <a:pt x="3556" y="2129"/>
                    <a:pt x="3526" y="2159"/>
                  </a:cubicBezTo>
                  <a:cubicBezTo>
                    <a:pt x="3496" y="2159"/>
                    <a:pt x="3465" y="2159"/>
                    <a:pt x="3465" y="2129"/>
                  </a:cubicBezTo>
                  <a:lnTo>
                    <a:pt x="3283" y="1885"/>
                  </a:lnTo>
                  <a:lnTo>
                    <a:pt x="3161" y="1946"/>
                  </a:lnTo>
                  <a:lnTo>
                    <a:pt x="3283" y="2098"/>
                  </a:lnTo>
                  <a:cubicBezTo>
                    <a:pt x="3283" y="2129"/>
                    <a:pt x="3283" y="2129"/>
                    <a:pt x="3283" y="2129"/>
                  </a:cubicBezTo>
                  <a:lnTo>
                    <a:pt x="3252" y="2129"/>
                  </a:lnTo>
                  <a:lnTo>
                    <a:pt x="3131" y="1977"/>
                  </a:lnTo>
                  <a:lnTo>
                    <a:pt x="3009" y="2037"/>
                  </a:lnTo>
                  <a:lnTo>
                    <a:pt x="3131" y="2189"/>
                  </a:lnTo>
                  <a:cubicBezTo>
                    <a:pt x="3131" y="2220"/>
                    <a:pt x="3131" y="2220"/>
                    <a:pt x="3131" y="2220"/>
                  </a:cubicBezTo>
                  <a:lnTo>
                    <a:pt x="3100" y="2220"/>
                  </a:lnTo>
                  <a:lnTo>
                    <a:pt x="2979" y="2068"/>
                  </a:lnTo>
                  <a:lnTo>
                    <a:pt x="2857" y="2129"/>
                  </a:lnTo>
                  <a:lnTo>
                    <a:pt x="2979" y="2281"/>
                  </a:lnTo>
                  <a:cubicBezTo>
                    <a:pt x="2979" y="2281"/>
                    <a:pt x="2979" y="2311"/>
                    <a:pt x="2979" y="2311"/>
                  </a:cubicBezTo>
                  <a:lnTo>
                    <a:pt x="2949" y="2311"/>
                  </a:lnTo>
                  <a:lnTo>
                    <a:pt x="2827" y="2129"/>
                  </a:lnTo>
                  <a:lnTo>
                    <a:pt x="2705" y="2189"/>
                  </a:lnTo>
                  <a:lnTo>
                    <a:pt x="2827" y="2372"/>
                  </a:lnTo>
                  <a:cubicBezTo>
                    <a:pt x="2857" y="2372"/>
                    <a:pt x="2827" y="2372"/>
                    <a:pt x="2827" y="2402"/>
                  </a:cubicBezTo>
                  <a:cubicBezTo>
                    <a:pt x="2827" y="2402"/>
                    <a:pt x="2797" y="2402"/>
                    <a:pt x="2797" y="2372"/>
                  </a:cubicBezTo>
                  <a:lnTo>
                    <a:pt x="2675" y="2220"/>
                  </a:lnTo>
                  <a:lnTo>
                    <a:pt x="2584" y="2281"/>
                  </a:lnTo>
                  <a:lnTo>
                    <a:pt x="2705" y="2433"/>
                  </a:lnTo>
                  <a:cubicBezTo>
                    <a:pt x="2705" y="2463"/>
                    <a:pt x="2705" y="2463"/>
                    <a:pt x="2705" y="2463"/>
                  </a:cubicBezTo>
                  <a:lnTo>
                    <a:pt x="2675" y="2463"/>
                  </a:lnTo>
                  <a:lnTo>
                    <a:pt x="2553" y="2281"/>
                  </a:lnTo>
                  <a:lnTo>
                    <a:pt x="2432" y="2372"/>
                  </a:lnTo>
                  <a:lnTo>
                    <a:pt x="2614" y="2615"/>
                  </a:lnTo>
                  <a:cubicBezTo>
                    <a:pt x="2614" y="2615"/>
                    <a:pt x="2614" y="2645"/>
                    <a:pt x="2614" y="2676"/>
                  </a:cubicBezTo>
                  <a:cubicBezTo>
                    <a:pt x="2584" y="2676"/>
                    <a:pt x="2553" y="2676"/>
                    <a:pt x="2523" y="2645"/>
                  </a:cubicBezTo>
                  <a:lnTo>
                    <a:pt x="2341" y="2402"/>
                  </a:lnTo>
                  <a:lnTo>
                    <a:pt x="2219" y="2463"/>
                  </a:lnTo>
                  <a:lnTo>
                    <a:pt x="2341" y="2615"/>
                  </a:lnTo>
                  <a:cubicBezTo>
                    <a:pt x="2371" y="2645"/>
                    <a:pt x="2371" y="2645"/>
                    <a:pt x="2341" y="2645"/>
                  </a:cubicBezTo>
                  <a:cubicBezTo>
                    <a:pt x="2341" y="2655"/>
                    <a:pt x="2341" y="2659"/>
                    <a:pt x="2339" y="2659"/>
                  </a:cubicBezTo>
                  <a:cubicBezTo>
                    <a:pt x="2337" y="2659"/>
                    <a:pt x="2330" y="2645"/>
                    <a:pt x="2310" y="2645"/>
                  </a:cubicBezTo>
                  <a:lnTo>
                    <a:pt x="2189" y="2493"/>
                  </a:lnTo>
                  <a:lnTo>
                    <a:pt x="2067" y="2554"/>
                  </a:lnTo>
                  <a:lnTo>
                    <a:pt x="2189" y="2706"/>
                  </a:lnTo>
                  <a:cubicBezTo>
                    <a:pt x="2219" y="2737"/>
                    <a:pt x="2219" y="2737"/>
                    <a:pt x="2189" y="2737"/>
                  </a:cubicBezTo>
                  <a:lnTo>
                    <a:pt x="2158" y="2737"/>
                  </a:lnTo>
                  <a:lnTo>
                    <a:pt x="2037" y="2585"/>
                  </a:lnTo>
                  <a:lnTo>
                    <a:pt x="1915" y="2645"/>
                  </a:lnTo>
                  <a:lnTo>
                    <a:pt x="2037" y="2797"/>
                  </a:lnTo>
                  <a:cubicBezTo>
                    <a:pt x="2067" y="2828"/>
                    <a:pt x="2037" y="2828"/>
                    <a:pt x="2037" y="2828"/>
                  </a:cubicBezTo>
                  <a:lnTo>
                    <a:pt x="2006" y="2828"/>
                  </a:lnTo>
                  <a:lnTo>
                    <a:pt x="1885" y="2645"/>
                  </a:lnTo>
                  <a:lnTo>
                    <a:pt x="1793" y="2706"/>
                  </a:lnTo>
                  <a:lnTo>
                    <a:pt x="1915" y="2889"/>
                  </a:lnTo>
                  <a:cubicBezTo>
                    <a:pt x="1915" y="2889"/>
                    <a:pt x="1915" y="2919"/>
                    <a:pt x="1915" y="2919"/>
                  </a:cubicBezTo>
                  <a:cubicBezTo>
                    <a:pt x="1885" y="2919"/>
                    <a:pt x="1885" y="2919"/>
                    <a:pt x="1885" y="2889"/>
                  </a:cubicBezTo>
                  <a:lnTo>
                    <a:pt x="1733" y="2737"/>
                  </a:lnTo>
                  <a:lnTo>
                    <a:pt x="1642" y="2797"/>
                  </a:lnTo>
                  <a:lnTo>
                    <a:pt x="1763" y="2949"/>
                  </a:lnTo>
                  <a:cubicBezTo>
                    <a:pt x="1793" y="2980"/>
                    <a:pt x="1763" y="2980"/>
                    <a:pt x="1763" y="2980"/>
                  </a:cubicBezTo>
                  <a:lnTo>
                    <a:pt x="1733" y="2980"/>
                  </a:lnTo>
                  <a:lnTo>
                    <a:pt x="1611" y="2828"/>
                  </a:lnTo>
                  <a:lnTo>
                    <a:pt x="1490" y="2889"/>
                  </a:lnTo>
                  <a:lnTo>
                    <a:pt x="1672" y="3132"/>
                  </a:lnTo>
                  <a:cubicBezTo>
                    <a:pt x="1702" y="3162"/>
                    <a:pt x="1702" y="3162"/>
                    <a:pt x="1672" y="3192"/>
                  </a:cubicBezTo>
                  <a:cubicBezTo>
                    <a:pt x="1642" y="3192"/>
                    <a:pt x="1611" y="3192"/>
                    <a:pt x="1611" y="3162"/>
                  </a:cubicBezTo>
                  <a:lnTo>
                    <a:pt x="1398" y="2919"/>
                  </a:lnTo>
                  <a:lnTo>
                    <a:pt x="1307" y="2980"/>
                  </a:lnTo>
                  <a:lnTo>
                    <a:pt x="1429" y="3162"/>
                  </a:lnTo>
                  <a:cubicBezTo>
                    <a:pt x="1414" y="3177"/>
                    <a:pt x="1406" y="3185"/>
                    <a:pt x="1402" y="3185"/>
                  </a:cubicBezTo>
                  <a:cubicBezTo>
                    <a:pt x="1398" y="3185"/>
                    <a:pt x="1398" y="3177"/>
                    <a:pt x="1398" y="3162"/>
                  </a:cubicBezTo>
                  <a:lnTo>
                    <a:pt x="1277" y="3010"/>
                  </a:lnTo>
                  <a:lnTo>
                    <a:pt x="1155" y="3071"/>
                  </a:lnTo>
                  <a:lnTo>
                    <a:pt x="1277" y="3223"/>
                  </a:lnTo>
                  <a:cubicBezTo>
                    <a:pt x="1277" y="3253"/>
                    <a:pt x="1277" y="3253"/>
                    <a:pt x="1277" y="3253"/>
                  </a:cubicBezTo>
                  <a:lnTo>
                    <a:pt x="1246" y="3253"/>
                  </a:lnTo>
                  <a:lnTo>
                    <a:pt x="1125" y="3101"/>
                  </a:lnTo>
                  <a:lnTo>
                    <a:pt x="1003" y="3162"/>
                  </a:lnTo>
                  <a:lnTo>
                    <a:pt x="1125" y="3314"/>
                  </a:lnTo>
                  <a:cubicBezTo>
                    <a:pt x="1125" y="3344"/>
                    <a:pt x="1125" y="3344"/>
                    <a:pt x="1125" y="3344"/>
                  </a:cubicBezTo>
                  <a:lnTo>
                    <a:pt x="1094" y="3344"/>
                  </a:lnTo>
                  <a:lnTo>
                    <a:pt x="973" y="3162"/>
                  </a:lnTo>
                  <a:lnTo>
                    <a:pt x="851" y="3223"/>
                  </a:lnTo>
                  <a:lnTo>
                    <a:pt x="973" y="3405"/>
                  </a:lnTo>
                  <a:cubicBezTo>
                    <a:pt x="973" y="3405"/>
                    <a:pt x="973" y="3405"/>
                    <a:pt x="973" y="3436"/>
                  </a:cubicBezTo>
                  <a:cubicBezTo>
                    <a:pt x="973" y="3436"/>
                    <a:pt x="942" y="3436"/>
                    <a:pt x="942" y="3405"/>
                  </a:cubicBezTo>
                  <a:lnTo>
                    <a:pt x="821" y="3253"/>
                  </a:lnTo>
                  <a:lnTo>
                    <a:pt x="730" y="3314"/>
                  </a:lnTo>
                  <a:lnTo>
                    <a:pt x="851" y="3466"/>
                  </a:lnTo>
                  <a:cubicBezTo>
                    <a:pt x="851" y="3496"/>
                    <a:pt x="851" y="3496"/>
                    <a:pt x="851" y="3496"/>
                  </a:cubicBezTo>
                  <a:lnTo>
                    <a:pt x="821" y="3496"/>
                  </a:lnTo>
                  <a:lnTo>
                    <a:pt x="699" y="3344"/>
                  </a:lnTo>
                  <a:lnTo>
                    <a:pt x="578" y="3405"/>
                  </a:lnTo>
                  <a:lnTo>
                    <a:pt x="760" y="3648"/>
                  </a:lnTo>
                  <a:cubicBezTo>
                    <a:pt x="760" y="3648"/>
                    <a:pt x="760" y="3679"/>
                    <a:pt x="760" y="3709"/>
                  </a:cubicBezTo>
                  <a:cubicBezTo>
                    <a:pt x="730" y="3709"/>
                    <a:pt x="699" y="3709"/>
                    <a:pt x="669" y="3679"/>
                  </a:cubicBezTo>
                  <a:lnTo>
                    <a:pt x="486" y="3436"/>
                  </a:lnTo>
                  <a:lnTo>
                    <a:pt x="365" y="3496"/>
                  </a:lnTo>
                  <a:lnTo>
                    <a:pt x="486" y="3648"/>
                  </a:lnTo>
                  <a:cubicBezTo>
                    <a:pt x="517" y="3679"/>
                    <a:pt x="517" y="3679"/>
                    <a:pt x="486" y="3679"/>
                  </a:cubicBezTo>
                  <a:lnTo>
                    <a:pt x="456" y="3679"/>
                  </a:lnTo>
                  <a:lnTo>
                    <a:pt x="334" y="3527"/>
                  </a:lnTo>
                  <a:lnTo>
                    <a:pt x="213" y="3588"/>
                  </a:lnTo>
                  <a:lnTo>
                    <a:pt x="334" y="3740"/>
                  </a:lnTo>
                  <a:cubicBezTo>
                    <a:pt x="365" y="3770"/>
                    <a:pt x="334" y="3770"/>
                    <a:pt x="334" y="3770"/>
                  </a:cubicBezTo>
                  <a:lnTo>
                    <a:pt x="304" y="3770"/>
                  </a:lnTo>
                  <a:lnTo>
                    <a:pt x="183" y="3618"/>
                  </a:lnTo>
                  <a:lnTo>
                    <a:pt x="61" y="3679"/>
                  </a:lnTo>
                  <a:lnTo>
                    <a:pt x="183" y="3831"/>
                  </a:lnTo>
                  <a:cubicBezTo>
                    <a:pt x="213" y="3831"/>
                    <a:pt x="183" y="3861"/>
                    <a:pt x="183" y="3861"/>
                  </a:cubicBezTo>
                  <a:lnTo>
                    <a:pt x="152" y="3861"/>
                  </a:lnTo>
                  <a:lnTo>
                    <a:pt x="31" y="3679"/>
                  </a:lnTo>
                  <a:lnTo>
                    <a:pt x="0" y="3709"/>
                  </a:lnTo>
                  <a:lnTo>
                    <a:pt x="942" y="5016"/>
                  </a:lnTo>
                  <a:lnTo>
                    <a:pt x="7660" y="1308"/>
                  </a:lnTo>
                  <a:lnTo>
                    <a:pt x="6626" y="31"/>
                  </a:lnTo>
                  <a:lnTo>
                    <a:pt x="6505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70"/>
            <p:cNvSpPr/>
            <p:nvPr/>
          </p:nvSpPr>
          <p:spPr>
            <a:xfrm>
              <a:off x="7646024" y="2875306"/>
              <a:ext cx="9726" cy="11312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31" y="1"/>
                  </a:moveTo>
                  <a:lnTo>
                    <a:pt x="1" y="31"/>
                  </a:lnTo>
                  <a:lnTo>
                    <a:pt x="122" y="183"/>
                  </a:lnTo>
                  <a:cubicBezTo>
                    <a:pt x="122" y="214"/>
                    <a:pt x="153" y="214"/>
                    <a:pt x="153" y="214"/>
                  </a:cubicBezTo>
                  <a:cubicBezTo>
                    <a:pt x="183" y="183"/>
                    <a:pt x="183" y="183"/>
                    <a:pt x="153" y="183"/>
                  </a:cubicBezTo>
                  <a:lnTo>
                    <a:pt x="31" y="1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70"/>
            <p:cNvSpPr/>
            <p:nvPr/>
          </p:nvSpPr>
          <p:spPr>
            <a:xfrm>
              <a:off x="7548023" y="2737132"/>
              <a:ext cx="380856" cy="245905"/>
            </a:xfrm>
            <a:custGeom>
              <a:avLst/>
              <a:gdLst/>
              <a:ahLst/>
              <a:cxnLst/>
              <a:rect l="l" t="t" r="r" b="b"/>
              <a:pathLst>
                <a:path w="7205" h="4652" extrusionOk="0">
                  <a:moveTo>
                    <a:pt x="6627" y="1"/>
                  </a:moveTo>
                  <a:lnTo>
                    <a:pt x="6536" y="62"/>
                  </a:lnTo>
                  <a:lnTo>
                    <a:pt x="6657" y="214"/>
                  </a:lnTo>
                  <a:cubicBezTo>
                    <a:pt x="6688" y="214"/>
                    <a:pt x="6688" y="244"/>
                    <a:pt x="6657" y="244"/>
                  </a:cubicBezTo>
                  <a:lnTo>
                    <a:pt x="6627" y="244"/>
                  </a:lnTo>
                  <a:lnTo>
                    <a:pt x="6505" y="62"/>
                  </a:lnTo>
                  <a:lnTo>
                    <a:pt x="6414" y="123"/>
                  </a:lnTo>
                  <a:lnTo>
                    <a:pt x="6536" y="305"/>
                  </a:lnTo>
                  <a:cubicBezTo>
                    <a:pt x="6520" y="320"/>
                    <a:pt x="6513" y="328"/>
                    <a:pt x="6509" y="328"/>
                  </a:cubicBezTo>
                  <a:cubicBezTo>
                    <a:pt x="6505" y="328"/>
                    <a:pt x="6505" y="320"/>
                    <a:pt x="6505" y="305"/>
                  </a:cubicBezTo>
                  <a:lnTo>
                    <a:pt x="6353" y="153"/>
                  </a:lnTo>
                  <a:lnTo>
                    <a:pt x="6262" y="214"/>
                  </a:lnTo>
                  <a:lnTo>
                    <a:pt x="6384" y="366"/>
                  </a:lnTo>
                  <a:cubicBezTo>
                    <a:pt x="6414" y="366"/>
                    <a:pt x="6414" y="396"/>
                    <a:pt x="6384" y="396"/>
                  </a:cubicBezTo>
                  <a:lnTo>
                    <a:pt x="6353" y="396"/>
                  </a:lnTo>
                  <a:lnTo>
                    <a:pt x="6232" y="214"/>
                  </a:lnTo>
                  <a:lnTo>
                    <a:pt x="6140" y="274"/>
                  </a:lnTo>
                  <a:lnTo>
                    <a:pt x="6323" y="518"/>
                  </a:lnTo>
                  <a:cubicBezTo>
                    <a:pt x="6353" y="548"/>
                    <a:pt x="6353" y="578"/>
                    <a:pt x="6323" y="578"/>
                  </a:cubicBezTo>
                  <a:cubicBezTo>
                    <a:pt x="6292" y="578"/>
                    <a:pt x="6262" y="578"/>
                    <a:pt x="6262" y="548"/>
                  </a:cubicBezTo>
                  <a:lnTo>
                    <a:pt x="6049" y="305"/>
                  </a:lnTo>
                  <a:lnTo>
                    <a:pt x="5958" y="366"/>
                  </a:lnTo>
                  <a:lnTo>
                    <a:pt x="6080" y="548"/>
                  </a:lnTo>
                  <a:cubicBezTo>
                    <a:pt x="6080" y="548"/>
                    <a:pt x="6080" y="578"/>
                    <a:pt x="6080" y="578"/>
                  </a:cubicBezTo>
                  <a:cubicBezTo>
                    <a:pt x="6080" y="578"/>
                    <a:pt x="6049" y="578"/>
                    <a:pt x="6049" y="548"/>
                  </a:cubicBezTo>
                  <a:lnTo>
                    <a:pt x="5928" y="396"/>
                  </a:lnTo>
                  <a:lnTo>
                    <a:pt x="5806" y="457"/>
                  </a:lnTo>
                  <a:lnTo>
                    <a:pt x="5928" y="639"/>
                  </a:lnTo>
                  <a:cubicBezTo>
                    <a:pt x="5928" y="639"/>
                    <a:pt x="5928" y="639"/>
                    <a:pt x="5928" y="670"/>
                  </a:cubicBezTo>
                  <a:cubicBezTo>
                    <a:pt x="5897" y="670"/>
                    <a:pt x="5897" y="670"/>
                    <a:pt x="5897" y="639"/>
                  </a:cubicBezTo>
                  <a:lnTo>
                    <a:pt x="5776" y="487"/>
                  </a:lnTo>
                  <a:lnTo>
                    <a:pt x="5654" y="548"/>
                  </a:lnTo>
                  <a:lnTo>
                    <a:pt x="5776" y="700"/>
                  </a:lnTo>
                  <a:cubicBezTo>
                    <a:pt x="5776" y="730"/>
                    <a:pt x="5776" y="730"/>
                    <a:pt x="5776" y="730"/>
                  </a:cubicBezTo>
                  <a:lnTo>
                    <a:pt x="5745" y="730"/>
                  </a:lnTo>
                  <a:lnTo>
                    <a:pt x="5624" y="578"/>
                  </a:lnTo>
                  <a:lnTo>
                    <a:pt x="5502" y="639"/>
                  </a:lnTo>
                  <a:lnTo>
                    <a:pt x="5624" y="791"/>
                  </a:lnTo>
                  <a:cubicBezTo>
                    <a:pt x="5624" y="791"/>
                    <a:pt x="5624" y="822"/>
                    <a:pt x="5624" y="822"/>
                  </a:cubicBezTo>
                  <a:lnTo>
                    <a:pt x="5593" y="822"/>
                  </a:lnTo>
                  <a:lnTo>
                    <a:pt x="5472" y="639"/>
                  </a:lnTo>
                  <a:lnTo>
                    <a:pt x="5381" y="700"/>
                  </a:lnTo>
                  <a:lnTo>
                    <a:pt x="5502" y="882"/>
                  </a:lnTo>
                  <a:cubicBezTo>
                    <a:pt x="5487" y="898"/>
                    <a:pt x="5479" y="905"/>
                    <a:pt x="5476" y="905"/>
                  </a:cubicBezTo>
                  <a:cubicBezTo>
                    <a:pt x="5472" y="905"/>
                    <a:pt x="5472" y="898"/>
                    <a:pt x="5472" y="882"/>
                  </a:cubicBezTo>
                  <a:lnTo>
                    <a:pt x="5350" y="730"/>
                  </a:lnTo>
                  <a:lnTo>
                    <a:pt x="5229" y="791"/>
                  </a:lnTo>
                  <a:lnTo>
                    <a:pt x="5411" y="1034"/>
                  </a:lnTo>
                  <a:cubicBezTo>
                    <a:pt x="5411" y="1065"/>
                    <a:pt x="5411" y="1095"/>
                    <a:pt x="5411" y="1095"/>
                  </a:cubicBezTo>
                  <a:cubicBezTo>
                    <a:pt x="5381" y="1095"/>
                    <a:pt x="5350" y="1095"/>
                    <a:pt x="5320" y="1065"/>
                  </a:cubicBezTo>
                  <a:lnTo>
                    <a:pt x="5137" y="822"/>
                  </a:lnTo>
                  <a:lnTo>
                    <a:pt x="5016" y="882"/>
                  </a:lnTo>
                  <a:lnTo>
                    <a:pt x="5137" y="1065"/>
                  </a:lnTo>
                  <a:cubicBezTo>
                    <a:pt x="5168" y="1065"/>
                    <a:pt x="5168" y="1095"/>
                    <a:pt x="5137" y="1095"/>
                  </a:cubicBezTo>
                  <a:cubicBezTo>
                    <a:pt x="5137" y="1095"/>
                    <a:pt x="5137" y="1095"/>
                    <a:pt x="5107" y="1065"/>
                  </a:cubicBezTo>
                  <a:lnTo>
                    <a:pt x="4985" y="913"/>
                  </a:lnTo>
                  <a:lnTo>
                    <a:pt x="4864" y="974"/>
                  </a:lnTo>
                  <a:lnTo>
                    <a:pt x="4985" y="1156"/>
                  </a:lnTo>
                  <a:cubicBezTo>
                    <a:pt x="5016" y="1156"/>
                    <a:pt x="5016" y="1156"/>
                    <a:pt x="4985" y="1186"/>
                  </a:cubicBezTo>
                  <a:cubicBezTo>
                    <a:pt x="4985" y="1186"/>
                    <a:pt x="4955" y="1186"/>
                    <a:pt x="4955" y="1156"/>
                  </a:cubicBezTo>
                  <a:lnTo>
                    <a:pt x="4833" y="1004"/>
                  </a:lnTo>
                  <a:lnTo>
                    <a:pt x="4712" y="1065"/>
                  </a:lnTo>
                  <a:lnTo>
                    <a:pt x="4833" y="1217"/>
                  </a:lnTo>
                  <a:cubicBezTo>
                    <a:pt x="4864" y="1247"/>
                    <a:pt x="4864" y="1247"/>
                    <a:pt x="4833" y="1247"/>
                  </a:cubicBezTo>
                  <a:lnTo>
                    <a:pt x="4803" y="1247"/>
                  </a:lnTo>
                  <a:lnTo>
                    <a:pt x="4681" y="1095"/>
                  </a:lnTo>
                  <a:lnTo>
                    <a:pt x="4590" y="1156"/>
                  </a:lnTo>
                  <a:lnTo>
                    <a:pt x="4712" y="1308"/>
                  </a:lnTo>
                  <a:cubicBezTo>
                    <a:pt x="4712" y="1308"/>
                    <a:pt x="4712" y="1338"/>
                    <a:pt x="4712" y="1338"/>
                  </a:cubicBezTo>
                  <a:lnTo>
                    <a:pt x="4681" y="1338"/>
                  </a:lnTo>
                  <a:lnTo>
                    <a:pt x="4530" y="1156"/>
                  </a:lnTo>
                  <a:lnTo>
                    <a:pt x="4438" y="1217"/>
                  </a:lnTo>
                  <a:lnTo>
                    <a:pt x="4560" y="1399"/>
                  </a:lnTo>
                  <a:cubicBezTo>
                    <a:pt x="4560" y="1409"/>
                    <a:pt x="4557" y="1413"/>
                    <a:pt x="4552" y="1413"/>
                  </a:cubicBezTo>
                  <a:cubicBezTo>
                    <a:pt x="4543" y="1413"/>
                    <a:pt x="4530" y="1399"/>
                    <a:pt x="4530" y="1399"/>
                  </a:cubicBezTo>
                  <a:lnTo>
                    <a:pt x="4408" y="1247"/>
                  </a:lnTo>
                  <a:lnTo>
                    <a:pt x="4286" y="1308"/>
                  </a:lnTo>
                  <a:lnTo>
                    <a:pt x="4469" y="1551"/>
                  </a:lnTo>
                  <a:cubicBezTo>
                    <a:pt x="4499" y="1582"/>
                    <a:pt x="4499" y="1612"/>
                    <a:pt x="4469" y="1612"/>
                  </a:cubicBezTo>
                  <a:cubicBezTo>
                    <a:pt x="4438" y="1612"/>
                    <a:pt x="4408" y="1612"/>
                    <a:pt x="4408" y="1582"/>
                  </a:cubicBezTo>
                  <a:lnTo>
                    <a:pt x="4195" y="1338"/>
                  </a:lnTo>
                  <a:lnTo>
                    <a:pt x="4104" y="1399"/>
                  </a:lnTo>
                  <a:lnTo>
                    <a:pt x="4226" y="1582"/>
                  </a:lnTo>
                  <a:cubicBezTo>
                    <a:pt x="4226" y="1582"/>
                    <a:pt x="4226" y="1612"/>
                    <a:pt x="4226" y="1612"/>
                  </a:cubicBezTo>
                  <a:cubicBezTo>
                    <a:pt x="4195" y="1612"/>
                    <a:pt x="4195" y="1612"/>
                    <a:pt x="4195" y="1582"/>
                  </a:cubicBezTo>
                  <a:lnTo>
                    <a:pt x="4074" y="1430"/>
                  </a:lnTo>
                  <a:lnTo>
                    <a:pt x="3952" y="1490"/>
                  </a:lnTo>
                  <a:lnTo>
                    <a:pt x="4074" y="1673"/>
                  </a:lnTo>
                  <a:cubicBezTo>
                    <a:pt x="4058" y="1688"/>
                    <a:pt x="4051" y="1695"/>
                    <a:pt x="4047" y="1695"/>
                  </a:cubicBezTo>
                  <a:cubicBezTo>
                    <a:pt x="4043" y="1695"/>
                    <a:pt x="4043" y="1688"/>
                    <a:pt x="4043" y="1673"/>
                  </a:cubicBezTo>
                  <a:lnTo>
                    <a:pt x="3922" y="1521"/>
                  </a:lnTo>
                  <a:lnTo>
                    <a:pt x="3800" y="1582"/>
                  </a:lnTo>
                  <a:lnTo>
                    <a:pt x="3922" y="1733"/>
                  </a:lnTo>
                  <a:cubicBezTo>
                    <a:pt x="3922" y="1764"/>
                    <a:pt x="3922" y="1764"/>
                    <a:pt x="3922" y="1764"/>
                  </a:cubicBezTo>
                  <a:lnTo>
                    <a:pt x="3891" y="1764"/>
                  </a:lnTo>
                  <a:lnTo>
                    <a:pt x="3770" y="1612"/>
                  </a:lnTo>
                  <a:lnTo>
                    <a:pt x="3648" y="1673"/>
                  </a:lnTo>
                  <a:lnTo>
                    <a:pt x="3770" y="1825"/>
                  </a:lnTo>
                  <a:cubicBezTo>
                    <a:pt x="3770" y="1825"/>
                    <a:pt x="3770" y="1855"/>
                    <a:pt x="3770" y="1855"/>
                  </a:cubicBezTo>
                  <a:lnTo>
                    <a:pt x="3739" y="1855"/>
                  </a:lnTo>
                  <a:lnTo>
                    <a:pt x="3618" y="1673"/>
                  </a:lnTo>
                  <a:lnTo>
                    <a:pt x="3526" y="1733"/>
                  </a:lnTo>
                  <a:lnTo>
                    <a:pt x="3648" y="1885"/>
                  </a:lnTo>
                  <a:cubicBezTo>
                    <a:pt x="3648" y="1916"/>
                    <a:pt x="3648" y="1916"/>
                    <a:pt x="3648" y="1916"/>
                  </a:cubicBezTo>
                  <a:lnTo>
                    <a:pt x="3618" y="1916"/>
                  </a:lnTo>
                  <a:lnTo>
                    <a:pt x="3496" y="1764"/>
                  </a:lnTo>
                  <a:lnTo>
                    <a:pt x="3374" y="1825"/>
                  </a:lnTo>
                  <a:lnTo>
                    <a:pt x="3557" y="2068"/>
                  </a:lnTo>
                  <a:cubicBezTo>
                    <a:pt x="3557" y="2098"/>
                    <a:pt x="3557" y="2129"/>
                    <a:pt x="3557" y="2129"/>
                  </a:cubicBezTo>
                  <a:cubicBezTo>
                    <a:pt x="3526" y="2129"/>
                    <a:pt x="3496" y="2129"/>
                    <a:pt x="3466" y="2098"/>
                  </a:cubicBezTo>
                  <a:lnTo>
                    <a:pt x="3283" y="1855"/>
                  </a:lnTo>
                  <a:lnTo>
                    <a:pt x="3162" y="1916"/>
                  </a:lnTo>
                  <a:lnTo>
                    <a:pt x="3283" y="2098"/>
                  </a:lnTo>
                  <a:cubicBezTo>
                    <a:pt x="3314" y="2098"/>
                    <a:pt x="3314" y="2098"/>
                    <a:pt x="3283" y="2129"/>
                  </a:cubicBezTo>
                  <a:cubicBezTo>
                    <a:pt x="3283" y="2129"/>
                    <a:pt x="3283" y="2129"/>
                    <a:pt x="3253" y="2098"/>
                  </a:cubicBezTo>
                  <a:lnTo>
                    <a:pt x="3131" y="1946"/>
                  </a:lnTo>
                  <a:lnTo>
                    <a:pt x="3010" y="2007"/>
                  </a:lnTo>
                  <a:lnTo>
                    <a:pt x="3131" y="2189"/>
                  </a:lnTo>
                  <a:cubicBezTo>
                    <a:pt x="3131" y="2205"/>
                    <a:pt x="3124" y="2212"/>
                    <a:pt x="3116" y="2212"/>
                  </a:cubicBezTo>
                  <a:cubicBezTo>
                    <a:pt x="3109" y="2212"/>
                    <a:pt x="3101" y="2205"/>
                    <a:pt x="3101" y="2189"/>
                  </a:cubicBezTo>
                  <a:lnTo>
                    <a:pt x="2979" y="2037"/>
                  </a:lnTo>
                  <a:lnTo>
                    <a:pt x="2858" y="2098"/>
                  </a:lnTo>
                  <a:lnTo>
                    <a:pt x="2979" y="2250"/>
                  </a:lnTo>
                  <a:cubicBezTo>
                    <a:pt x="3010" y="2281"/>
                    <a:pt x="3010" y="2281"/>
                    <a:pt x="2979" y="2281"/>
                  </a:cubicBezTo>
                  <a:lnTo>
                    <a:pt x="2949" y="2281"/>
                  </a:lnTo>
                  <a:lnTo>
                    <a:pt x="2827" y="2129"/>
                  </a:lnTo>
                  <a:lnTo>
                    <a:pt x="2736" y="2189"/>
                  </a:lnTo>
                  <a:lnTo>
                    <a:pt x="2858" y="2341"/>
                  </a:lnTo>
                  <a:cubicBezTo>
                    <a:pt x="2858" y="2341"/>
                    <a:pt x="2858" y="2372"/>
                    <a:pt x="2858" y="2372"/>
                  </a:cubicBezTo>
                  <a:lnTo>
                    <a:pt x="2827" y="2372"/>
                  </a:lnTo>
                  <a:lnTo>
                    <a:pt x="2675" y="2189"/>
                  </a:lnTo>
                  <a:lnTo>
                    <a:pt x="2584" y="2250"/>
                  </a:lnTo>
                  <a:lnTo>
                    <a:pt x="2706" y="2402"/>
                  </a:lnTo>
                  <a:cubicBezTo>
                    <a:pt x="2736" y="2433"/>
                    <a:pt x="2736" y="2433"/>
                    <a:pt x="2706" y="2433"/>
                  </a:cubicBezTo>
                  <a:lnTo>
                    <a:pt x="2675" y="2433"/>
                  </a:lnTo>
                  <a:lnTo>
                    <a:pt x="2554" y="2281"/>
                  </a:lnTo>
                  <a:lnTo>
                    <a:pt x="2432" y="2341"/>
                  </a:lnTo>
                  <a:lnTo>
                    <a:pt x="2615" y="2585"/>
                  </a:lnTo>
                  <a:cubicBezTo>
                    <a:pt x="2645" y="2615"/>
                    <a:pt x="2645" y="2645"/>
                    <a:pt x="2615" y="2645"/>
                  </a:cubicBezTo>
                  <a:cubicBezTo>
                    <a:pt x="2584" y="2645"/>
                    <a:pt x="2554" y="2645"/>
                    <a:pt x="2554" y="2615"/>
                  </a:cubicBezTo>
                  <a:lnTo>
                    <a:pt x="2341" y="2372"/>
                  </a:lnTo>
                  <a:lnTo>
                    <a:pt x="2250" y="2433"/>
                  </a:lnTo>
                  <a:lnTo>
                    <a:pt x="2371" y="2615"/>
                  </a:lnTo>
                  <a:cubicBezTo>
                    <a:pt x="2371" y="2615"/>
                    <a:pt x="2371" y="2615"/>
                    <a:pt x="2371" y="2645"/>
                  </a:cubicBezTo>
                  <a:cubicBezTo>
                    <a:pt x="2341" y="2645"/>
                    <a:pt x="2341" y="2645"/>
                    <a:pt x="2341" y="2615"/>
                  </a:cubicBezTo>
                  <a:lnTo>
                    <a:pt x="2219" y="2463"/>
                  </a:lnTo>
                  <a:lnTo>
                    <a:pt x="2098" y="2524"/>
                  </a:lnTo>
                  <a:lnTo>
                    <a:pt x="2219" y="2706"/>
                  </a:lnTo>
                  <a:cubicBezTo>
                    <a:pt x="2209" y="2716"/>
                    <a:pt x="2203" y="2720"/>
                    <a:pt x="2198" y="2720"/>
                  </a:cubicBezTo>
                  <a:cubicBezTo>
                    <a:pt x="2189" y="2720"/>
                    <a:pt x="2189" y="2706"/>
                    <a:pt x="2189" y="2706"/>
                  </a:cubicBezTo>
                  <a:lnTo>
                    <a:pt x="2067" y="2554"/>
                  </a:lnTo>
                  <a:lnTo>
                    <a:pt x="1946" y="2615"/>
                  </a:lnTo>
                  <a:lnTo>
                    <a:pt x="2067" y="2767"/>
                  </a:lnTo>
                  <a:cubicBezTo>
                    <a:pt x="2067" y="2797"/>
                    <a:pt x="2067" y="2797"/>
                    <a:pt x="2067" y="2797"/>
                  </a:cubicBezTo>
                  <a:lnTo>
                    <a:pt x="2037" y="2797"/>
                  </a:lnTo>
                  <a:lnTo>
                    <a:pt x="1915" y="2645"/>
                  </a:lnTo>
                  <a:lnTo>
                    <a:pt x="1794" y="2706"/>
                  </a:lnTo>
                  <a:lnTo>
                    <a:pt x="1915" y="2858"/>
                  </a:lnTo>
                  <a:cubicBezTo>
                    <a:pt x="1915" y="2858"/>
                    <a:pt x="1915" y="2889"/>
                    <a:pt x="1915" y="2889"/>
                  </a:cubicBezTo>
                  <a:lnTo>
                    <a:pt x="1885" y="2889"/>
                  </a:lnTo>
                  <a:lnTo>
                    <a:pt x="1764" y="2706"/>
                  </a:lnTo>
                  <a:lnTo>
                    <a:pt x="1672" y="2767"/>
                  </a:lnTo>
                  <a:lnTo>
                    <a:pt x="1794" y="2919"/>
                  </a:lnTo>
                  <a:cubicBezTo>
                    <a:pt x="1794" y="2949"/>
                    <a:pt x="1794" y="2949"/>
                    <a:pt x="1794" y="2949"/>
                  </a:cubicBezTo>
                  <a:cubicBezTo>
                    <a:pt x="1784" y="2959"/>
                    <a:pt x="1777" y="2963"/>
                    <a:pt x="1773" y="2963"/>
                  </a:cubicBezTo>
                  <a:cubicBezTo>
                    <a:pt x="1764" y="2963"/>
                    <a:pt x="1764" y="2949"/>
                    <a:pt x="1764" y="2949"/>
                  </a:cubicBezTo>
                  <a:lnTo>
                    <a:pt x="1642" y="2797"/>
                  </a:lnTo>
                  <a:lnTo>
                    <a:pt x="1520" y="2858"/>
                  </a:lnTo>
                  <a:lnTo>
                    <a:pt x="1703" y="3101"/>
                  </a:lnTo>
                  <a:cubicBezTo>
                    <a:pt x="1703" y="3132"/>
                    <a:pt x="1703" y="3162"/>
                    <a:pt x="1703" y="3162"/>
                  </a:cubicBezTo>
                  <a:cubicBezTo>
                    <a:pt x="1672" y="3162"/>
                    <a:pt x="1642" y="3162"/>
                    <a:pt x="1612" y="3132"/>
                  </a:cubicBezTo>
                  <a:lnTo>
                    <a:pt x="1429" y="2889"/>
                  </a:lnTo>
                  <a:lnTo>
                    <a:pt x="1308" y="2949"/>
                  </a:lnTo>
                  <a:lnTo>
                    <a:pt x="1429" y="3132"/>
                  </a:lnTo>
                  <a:cubicBezTo>
                    <a:pt x="1460" y="3132"/>
                    <a:pt x="1460" y="3132"/>
                    <a:pt x="1429" y="3162"/>
                  </a:cubicBezTo>
                  <a:cubicBezTo>
                    <a:pt x="1429" y="3162"/>
                    <a:pt x="1429" y="3162"/>
                    <a:pt x="1399" y="3132"/>
                  </a:cubicBezTo>
                  <a:lnTo>
                    <a:pt x="1277" y="2980"/>
                  </a:lnTo>
                  <a:lnTo>
                    <a:pt x="1156" y="3040"/>
                  </a:lnTo>
                  <a:lnTo>
                    <a:pt x="1277" y="3223"/>
                  </a:lnTo>
                  <a:cubicBezTo>
                    <a:pt x="1277" y="3238"/>
                    <a:pt x="1270" y="3246"/>
                    <a:pt x="1262" y="3246"/>
                  </a:cubicBezTo>
                  <a:cubicBezTo>
                    <a:pt x="1254" y="3246"/>
                    <a:pt x="1247" y="3238"/>
                    <a:pt x="1247" y="3223"/>
                  </a:cubicBezTo>
                  <a:lnTo>
                    <a:pt x="1125" y="3071"/>
                  </a:lnTo>
                  <a:lnTo>
                    <a:pt x="1004" y="3132"/>
                  </a:lnTo>
                  <a:lnTo>
                    <a:pt x="1125" y="3284"/>
                  </a:lnTo>
                  <a:cubicBezTo>
                    <a:pt x="1156" y="3314"/>
                    <a:pt x="1125" y="3314"/>
                    <a:pt x="1125" y="3314"/>
                  </a:cubicBezTo>
                  <a:lnTo>
                    <a:pt x="1095" y="3314"/>
                  </a:lnTo>
                  <a:lnTo>
                    <a:pt x="973" y="3162"/>
                  </a:lnTo>
                  <a:lnTo>
                    <a:pt x="882" y="3223"/>
                  </a:lnTo>
                  <a:lnTo>
                    <a:pt x="1004" y="3375"/>
                  </a:lnTo>
                  <a:cubicBezTo>
                    <a:pt x="1004" y="3375"/>
                    <a:pt x="1004" y="3405"/>
                    <a:pt x="1004" y="3405"/>
                  </a:cubicBezTo>
                  <a:lnTo>
                    <a:pt x="973" y="3405"/>
                  </a:lnTo>
                  <a:lnTo>
                    <a:pt x="821" y="3223"/>
                  </a:lnTo>
                  <a:lnTo>
                    <a:pt x="730" y="3284"/>
                  </a:lnTo>
                  <a:lnTo>
                    <a:pt x="852" y="3436"/>
                  </a:lnTo>
                  <a:cubicBezTo>
                    <a:pt x="882" y="3466"/>
                    <a:pt x="882" y="3466"/>
                    <a:pt x="852" y="3466"/>
                  </a:cubicBezTo>
                  <a:lnTo>
                    <a:pt x="821" y="3466"/>
                  </a:lnTo>
                  <a:lnTo>
                    <a:pt x="700" y="3314"/>
                  </a:lnTo>
                  <a:lnTo>
                    <a:pt x="578" y="3375"/>
                  </a:lnTo>
                  <a:lnTo>
                    <a:pt x="760" y="3618"/>
                  </a:lnTo>
                  <a:cubicBezTo>
                    <a:pt x="791" y="3648"/>
                    <a:pt x="791" y="3648"/>
                    <a:pt x="760" y="3679"/>
                  </a:cubicBezTo>
                  <a:cubicBezTo>
                    <a:pt x="730" y="3679"/>
                    <a:pt x="700" y="3679"/>
                    <a:pt x="700" y="3648"/>
                  </a:cubicBezTo>
                  <a:lnTo>
                    <a:pt x="487" y="3405"/>
                  </a:lnTo>
                  <a:lnTo>
                    <a:pt x="396" y="3466"/>
                  </a:lnTo>
                  <a:lnTo>
                    <a:pt x="517" y="3618"/>
                  </a:lnTo>
                  <a:cubicBezTo>
                    <a:pt x="517" y="3648"/>
                    <a:pt x="517" y="3648"/>
                    <a:pt x="517" y="3648"/>
                  </a:cubicBezTo>
                  <a:cubicBezTo>
                    <a:pt x="507" y="3659"/>
                    <a:pt x="500" y="3662"/>
                    <a:pt x="496" y="3662"/>
                  </a:cubicBezTo>
                  <a:cubicBezTo>
                    <a:pt x="487" y="3662"/>
                    <a:pt x="487" y="3648"/>
                    <a:pt x="487" y="3648"/>
                  </a:cubicBezTo>
                  <a:lnTo>
                    <a:pt x="365" y="3496"/>
                  </a:lnTo>
                  <a:lnTo>
                    <a:pt x="244" y="3557"/>
                  </a:lnTo>
                  <a:lnTo>
                    <a:pt x="365" y="3709"/>
                  </a:lnTo>
                  <a:cubicBezTo>
                    <a:pt x="365" y="3740"/>
                    <a:pt x="365" y="3740"/>
                    <a:pt x="365" y="3740"/>
                  </a:cubicBezTo>
                  <a:lnTo>
                    <a:pt x="335" y="3740"/>
                  </a:lnTo>
                  <a:lnTo>
                    <a:pt x="213" y="3588"/>
                  </a:lnTo>
                  <a:lnTo>
                    <a:pt x="92" y="3648"/>
                  </a:lnTo>
                  <a:lnTo>
                    <a:pt x="213" y="3800"/>
                  </a:lnTo>
                  <a:cubicBezTo>
                    <a:pt x="213" y="3800"/>
                    <a:pt x="213" y="3831"/>
                    <a:pt x="213" y="3831"/>
                  </a:cubicBezTo>
                  <a:lnTo>
                    <a:pt x="183" y="3831"/>
                  </a:lnTo>
                  <a:lnTo>
                    <a:pt x="61" y="3648"/>
                  </a:lnTo>
                  <a:lnTo>
                    <a:pt x="1" y="3679"/>
                  </a:lnTo>
                  <a:lnTo>
                    <a:pt x="760" y="4651"/>
                  </a:lnTo>
                  <a:cubicBezTo>
                    <a:pt x="3040" y="3648"/>
                    <a:pt x="5381" y="2433"/>
                    <a:pt x="7204" y="791"/>
                  </a:cubicBezTo>
                  <a:lnTo>
                    <a:pt x="6627" y="1"/>
                  </a:lnTo>
                  <a:close/>
                </a:path>
              </a:pathLst>
            </a:custGeom>
            <a:solidFill>
              <a:srgbClr val="635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70"/>
            <p:cNvSpPr/>
            <p:nvPr/>
          </p:nvSpPr>
          <p:spPr>
            <a:xfrm>
              <a:off x="7637989" y="2880169"/>
              <a:ext cx="9726" cy="9673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53" y="183"/>
                  </a:lnTo>
                  <a:lnTo>
                    <a:pt x="183" y="183"/>
                  </a:lnTo>
                  <a:cubicBezTo>
                    <a:pt x="183" y="183"/>
                    <a:pt x="183" y="183"/>
                    <a:pt x="183" y="152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rgbClr val="3B32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Picture 3" descr="A picture containing ride&#10;&#10;Description automatically generated">
            <a:extLst>
              <a:ext uri="{FF2B5EF4-FFF2-40B4-BE49-F238E27FC236}">
                <a16:creationId xmlns:a16="http://schemas.microsoft.com/office/drawing/2014/main" id="{0CA36314-B0A2-FE7B-13DE-2068D82A452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643" y="2557079"/>
            <a:ext cx="5630621" cy="1897112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37DD3BCF-0ACB-238E-BD61-E04388CC707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167" t="19111" r="7084" b="13778"/>
          <a:stretch/>
        </p:blipFill>
        <p:spPr>
          <a:xfrm>
            <a:off x="1442014" y="1693497"/>
            <a:ext cx="6195985" cy="3418551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896B38E7-9AE3-4E09-9B8A-0E4F0264FD22}"/>
              </a:ext>
            </a:extLst>
          </p:cNvPr>
          <p:cNvGrpSpPr/>
          <p:nvPr/>
        </p:nvGrpSpPr>
        <p:grpSpPr>
          <a:xfrm rot="1268952">
            <a:off x="-445977" y="3361390"/>
            <a:ext cx="2188203" cy="2021061"/>
            <a:chOff x="3210665" y="2761081"/>
            <a:chExt cx="3130670" cy="2771349"/>
          </a:xfrm>
        </p:grpSpPr>
        <p:sp>
          <p:nvSpPr>
            <p:cNvPr id="107" name="Google Shape;1614;p72">
              <a:extLst>
                <a:ext uri="{FF2B5EF4-FFF2-40B4-BE49-F238E27FC236}">
                  <a16:creationId xmlns:a16="http://schemas.microsoft.com/office/drawing/2014/main" id="{7D4DC7E3-B285-4D58-A34B-86D9B13EACE9}"/>
                </a:ext>
              </a:extLst>
            </p:cNvPr>
            <p:cNvSpPr/>
            <p:nvPr/>
          </p:nvSpPr>
          <p:spPr>
            <a:xfrm rot="17546125">
              <a:off x="3524095" y="3886667"/>
              <a:ext cx="794085" cy="1364287"/>
            </a:xfrm>
            <a:custGeom>
              <a:avLst/>
              <a:gdLst/>
              <a:ahLst/>
              <a:cxnLst/>
              <a:rect l="l" t="t" r="r" b="b"/>
              <a:pathLst>
                <a:path w="24233" h="34187" extrusionOk="0">
                  <a:moveTo>
                    <a:pt x="24232" y="0"/>
                  </a:moveTo>
                  <a:lnTo>
                    <a:pt x="24123" y="22"/>
                  </a:lnTo>
                  <a:lnTo>
                    <a:pt x="23577" y="153"/>
                  </a:lnTo>
                  <a:lnTo>
                    <a:pt x="23250" y="240"/>
                  </a:lnTo>
                  <a:lnTo>
                    <a:pt x="22879" y="371"/>
                  </a:lnTo>
                  <a:lnTo>
                    <a:pt x="22464" y="524"/>
                  </a:lnTo>
                  <a:lnTo>
                    <a:pt x="22005" y="721"/>
                  </a:lnTo>
                  <a:lnTo>
                    <a:pt x="21547" y="939"/>
                  </a:lnTo>
                  <a:lnTo>
                    <a:pt x="21045" y="1201"/>
                  </a:lnTo>
                  <a:lnTo>
                    <a:pt x="20565" y="1485"/>
                  </a:lnTo>
                  <a:lnTo>
                    <a:pt x="20063" y="1812"/>
                  </a:lnTo>
                  <a:lnTo>
                    <a:pt x="19080" y="2511"/>
                  </a:lnTo>
                  <a:lnTo>
                    <a:pt x="18120" y="3362"/>
                  </a:lnTo>
                  <a:lnTo>
                    <a:pt x="17661" y="3799"/>
                  </a:lnTo>
                  <a:lnTo>
                    <a:pt x="16810" y="4716"/>
                  </a:lnTo>
                  <a:lnTo>
                    <a:pt x="16439" y="5196"/>
                  </a:lnTo>
                  <a:lnTo>
                    <a:pt x="15740" y="6135"/>
                  </a:lnTo>
                  <a:lnTo>
                    <a:pt x="15216" y="7051"/>
                  </a:lnTo>
                  <a:lnTo>
                    <a:pt x="14845" y="7772"/>
                  </a:lnTo>
                  <a:lnTo>
                    <a:pt x="14605" y="8361"/>
                  </a:lnTo>
                  <a:lnTo>
                    <a:pt x="13077" y="10108"/>
                  </a:lnTo>
                  <a:lnTo>
                    <a:pt x="11614" y="11941"/>
                  </a:lnTo>
                  <a:lnTo>
                    <a:pt x="11985" y="10981"/>
                  </a:lnTo>
                  <a:lnTo>
                    <a:pt x="12291" y="9868"/>
                  </a:lnTo>
                  <a:lnTo>
                    <a:pt x="12422" y="9278"/>
                  </a:lnTo>
                  <a:lnTo>
                    <a:pt x="12618" y="8034"/>
                  </a:lnTo>
                  <a:lnTo>
                    <a:pt x="12662" y="7401"/>
                  </a:lnTo>
                  <a:lnTo>
                    <a:pt x="12749" y="6135"/>
                  </a:lnTo>
                  <a:lnTo>
                    <a:pt x="12662" y="4912"/>
                  </a:lnTo>
                  <a:lnTo>
                    <a:pt x="12618" y="4345"/>
                  </a:lnTo>
                  <a:lnTo>
                    <a:pt x="12531" y="3777"/>
                  </a:lnTo>
                  <a:lnTo>
                    <a:pt x="12444" y="3231"/>
                  </a:lnTo>
                  <a:lnTo>
                    <a:pt x="12313" y="2729"/>
                  </a:lnTo>
                  <a:lnTo>
                    <a:pt x="12182" y="2249"/>
                  </a:lnTo>
                  <a:lnTo>
                    <a:pt x="12051" y="1834"/>
                  </a:lnTo>
                  <a:lnTo>
                    <a:pt x="11898" y="1463"/>
                  </a:lnTo>
                  <a:lnTo>
                    <a:pt x="11767" y="1157"/>
                  </a:lnTo>
                  <a:lnTo>
                    <a:pt x="11549" y="655"/>
                  </a:lnTo>
                  <a:lnTo>
                    <a:pt x="11461" y="546"/>
                  </a:lnTo>
                  <a:lnTo>
                    <a:pt x="11396" y="655"/>
                  </a:lnTo>
                  <a:lnTo>
                    <a:pt x="11090" y="1092"/>
                  </a:lnTo>
                  <a:lnTo>
                    <a:pt x="10916" y="1397"/>
                  </a:lnTo>
                  <a:lnTo>
                    <a:pt x="10741" y="1747"/>
                  </a:lnTo>
                  <a:lnTo>
                    <a:pt x="10566" y="2140"/>
                  </a:lnTo>
                  <a:lnTo>
                    <a:pt x="10348" y="2598"/>
                  </a:lnTo>
                  <a:lnTo>
                    <a:pt x="10152" y="3100"/>
                  </a:lnTo>
                  <a:lnTo>
                    <a:pt x="9977" y="3602"/>
                  </a:lnTo>
                  <a:lnTo>
                    <a:pt x="9780" y="4148"/>
                  </a:lnTo>
                  <a:lnTo>
                    <a:pt x="9650" y="4737"/>
                  </a:lnTo>
                  <a:lnTo>
                    <a:pt x="9497" y="5305"/>
                  </a:lnTo>
                  <a:lnTo>
                    <a:pt x="9322" y="6549"/>
                  </a:lnTo>
                  <a:lnTo>
                    <a:pt x="9257" y="7182"/>
                  </a:lnTo>
                  <a:lnTo>
                    <a:pt x="9213" y="7816"/>
                  </a:lnTo>
                  <a:lnTo>
                    <a:pt x="9213" y="9060"/>
                  </a:lnTo>
                  <a:lnTo>
                    <a:pt x="9257" y="9671"/>
                  </a:lnTo>
                  <a:lnTo>
                    <a:pt x="9409" y="10850"/>
                  </a:lnTo>
                  <a:lnTo>
                    <a:pt x="9650" y="11876"/>
                  </a:lnTo>
                  <a:lnTo>
                    <a:pt x="9933" y="12815"/>
                  </a:lnTo>
                  <a:lnTo>
                    <a:pt x="10195" y="13470"/>
                  </a:lnTo>
                  <a:lnTo>
                    <a:pt x="10261" y="13622"/>
                  </a:lnTo>
                  <a:lnTo>
                    <a:pt x="10326" y="13753"/>
                  </a:lnTo>
                  <a:lnTo>
                    <a:pt x="9519" y="14889"/>
                  </a:lnTo>
                  <a:lnTo>
                    <a:pt x="8012" y="17224"/>
                  </a:lnTo>
                  <a:lnTo>
                    <a:pt x="7292" y="18403"/>
                  </a:lnTo>
                  <a:lnTo>
                    <a:pt x="7379" y="17967"/>
                  </a:lnTo>
                  <a:lnTo>
                    <a:pt x="7423" y="17443"/>
                  </a:lnTo>
                  <a:lnTo>
                    <a:pt x="7488" y="16919"/>
                  </a:lnTo>
                  <a:lnTo>
                    <a:pt x="7488" y="15805"/>
                  </a:lnTo>
                  <a:lnTo>
                    <a:pt x="7466" y="15216"/>
                  </a:lnTo>
                  <a:lnTo>
                    <a:pt x="7335" y="13994"/>
                  </a:lnTo>
                  <a:lnTo>
                    <a:pt x="7074" y="12749"/>
                  </a:lnTo>
                  <a:lnTo>
                    <a:pt x="6746" y="11527"/>
                  </a:lnTo>
                  <a:lnTo>
                    <a:pt x="6309" y="10370"/>
                  </a:lnTo>
                  <a:lnTo>
                    <a:pt x="6069" y="9824"/>
                  </a:lnTo>
                  <a:lnTo>
                    <a:pt x="5829" y="9322"/>
                  </a:lnTo>
                  <a:lnTo>
                    <a:pt x="5567" y="8820"/>
                  </a:lnTo>
                  <a:lnTo>
                    <a:pt x="5305" y="8383"/>
                  </a:lnTo>
                  <a:lnTo>
                    <a:pt x="5043" y="7968"/>
                  </a:lnTo>
                  <a:lnTo>
                    <a:pt x="4781" y="7619"/>
                  </a:lnTo>
                  <a:lnTo>
                    <a:pt x="4541" y="7313"/>
                  </a:lnTo>
                  <a:lnTo>
                    <a:pt x="4323" y="7051"/>
                  </a:lnTo>
                  <a:lnTo>
                    <a:pt x="3952" y="6637"/>
                  </a:lnTo>
                  <a:lnTo>
                    <a:pt x="3864" y="6549"/>
                  </a:lnTo>
                  <a:lnTo>
                    <a:pt x="3821" y="6680"/>
                  </a:lnTo>
                  <a:lnTo>
                    <a:pt x="3668" y="7204"/>
                  </a:lnTo>
                  <a:lnTo>
                    <a:pt x="3581" y="7532"/>
                  </a:lnTo>
                  <a:lnTo>
                    <a:pt x="3493" y="7925"/>
                  </a:lnTo>
                  <a:lnTo>
                    <a:pt x="3450" y="8361"/>
                  </a:lnTo>
                  <a:lnTo>
                    <a:pt x="3384" y="8842"/>
                  </a:lnTo>
                  <a:lnTo>
                    <a:pt x="3362" y="9344"/>
                  </a:lnTo>
                  <a:lnTo>
                    <a:pt x="3341" y="9911"/>
                  </a:lnTo>
                  <a:lnTo>
                    <a:pt x="3319" y="10479"/>
                  </a:lnTo>
                  <a:lnTo>
                    <a:pt x="3362" y="11090"/>
                  </a:lnTo>
                  <a:lnTo>
                    <a:pt x="3493" y="12291"/>
                  </a:lnTo>
                  <a:lnTo>
                    <a:pt x="3755" y="13535"/>
                  </a:lnTo>
                  <a:lnTo>
                    <a:pt x="4083" y="14779"/>
                  </a:lnTo>
                  <a:lnTo>
                    <a:pt x="4519" y="15915"/>
                  </a:lnTo>
                  <a:lnTo>
                    <a:pt x="5000" y="16984"/>
                  </a:lnTo>
                  <a:lnTo>
                    <a:pt x="5524" y="17901"/>
                  </a:lnTo>
                  <a:lnTo>
                    <a:pt x="6047" y="18709"/>
                  </a:lnTo>
                  <a:lnTo>
                    <a:pt x="6506" y="19255"/>
                  </a:lnTo>
                  <a:lnTo>
                    <a:pt x="6593" y="19364"/>
                  </a:lnTo>
                  <a:lnTo>
                    <a:pt x="6702" y="19473"/>
                  </a:lnTo>
                  <a:lnTo>
                    <a:pt x="6026" y="20717"/>
                  </a:lnTo>
                  <a:lnTo>
                    <a:pt x="4781" y="23271"/>
                  </a:lnTo>
                  <a:lnTo>
                    <a:pt x="4214" y="24559"/>
                  </a:lnTo>
                  <a:lnTo>
                    <a:pt x="4126" y="24843"/>
                  </a:lnTo>
                  <a:lnTo>
                    <a:pt x="3995" y="25105"/>
                  </a:lnTo>
                  <a:lnTo>
                    <a:pt x="4039" y="24690"/>
                  </a:lnTo>
                  <a:lnTo>
                    <a:pt x="4105" y="24210"/>
                  </a:lnTo>
                  <a:lnTo>
                    <a:pt x="4148" y="23686"/>
                  </a:lnTo>
                  <a:lnTo>
                    <a:pt x="4170" y="22573"/>
                  </a:lnTo>
                  <a:lnTo>
                    <a:pt x="4126" y="21983"/>
                  </a:lnTo>
                  <a:lnTo>
                    <a:pt x="4017" y="20761"/>
                  </a:lnTo>
                  <a:lnTo>
                    <a:pt x="3755" y="19517"/>
                  </a:lnTo>
                  <a:lnTo>
                    <a:pt x="3428" y="18294"/>
                  </a:lnTo>
                  <a:lnTo>
                    <a:pt x="2991" y="17137"/>
                  </a:lnTo>
                  <a:lnTo>
                    <a:pt x="2729" y="16591"/>
                  </a:lnTo>
                  <a:lnTo>
                    <a:pt x="2489" y="16089"/>
                  </a:lnTo>
                  <a:lnTo>
                    <a:pt x="2227" y="15587"/>
                  </a:lnTo>
                  <a:lnTo>
                    <a:pt x="1965" y="15151"/>
                  </a:lnTo>
                  <a:lnTo>
                    <a:pt x="1725" y="14736"/>
                  </a:lnTo>
                  <a:lnTo>
                    <a:pt x="1463" y="14386"/>
                  </a:lnTo>
                  <a:lnTo>
                    <a:pt x="1201" y="14081"/>
                  </a:lnTo>
                  <a:lnTo>
                    <a:pt x="983" y="13819"/>
                  </a:lnTo>
                  <a:lnTo>
                    <a:pt x="634" y="13404"/>
                  </a:lnTo>
                  <a:lnTo>
                    <a:pt x="524" y="13317"/>
                  </a:lnTo>
                  <a:lnTo>
                    <a:pt x="481" y="13448"/>
                  </a:lnTo>
                  <a:lnTo>
                    <a:pt x="328" y="13972"/>
                  </a:lnTo>
                  <a:lnTo>
                    <a:pt x="262" y="14299"/>
                  </a:lnTo>
                  <a:lnTo>
                    <a:pt x="175" y="14692"/>
                  </a:lnTo>
                  <a:lnTo>
                    <a:pt x="131" y="15129"/>
                  </a:lnTo>
                  <a:lnTo>
                    <a:pt x="66" y="15609"/>
                  </a:lnTo>
                  <a:lnTo>
                    <a:pt x="22" y="16111"/>
                  </a:lnTo>
                  <a:lnTo>
                    <a:pt x="0" y="16679"/>
                  </a:lnTo>
                  <a:lnTo>
                    <a:pt x="0" y="17246"/>
                  </a:lnTo>
                  <a:lnTo>
                    <a:pt x="44" y="17858"/>
                  </a:lnTo>
                  <a:lnTo>
                    <a:pt x="153" y="19058"/>
                  </a:lnTo>
                  <a:lnTo>
                    <a:pt x="415" y="20303"/>
                  </a:lnTo>
                  <a:lnTo>
                    <a:pt x="743" y="21547"/>
                  </a:lnTo>
                  <a:lnTo>
                    <a:pt x="1179" y="22682"/>
                  </a:lnTo>
                  <a:lnTo>
                    <a:pt x="1660" y="23752"/>
                  </a:lnTo>
                  <a:lnTo>
                    <a:pt x="2184" y="24669"/>
                  </a:lnTo>
                  <a:lnTo>
                    <a:pt x="2729" y="25476"/>
                  </a:lnTo>
                  <a:lnTo>
                    <a:pt x="3188" y="26022"/>
                  </a:lnTo>
                  <a:lnTo>
                    <a:pt x="3362" y="26240"/>
                  </a:lnTo>
                  <a:lnTo>
                    <a:pt x="3493" y="26371"/>
                  </a:lnTo>
                  <a:lnTo>
                    <a:pt x="3166" y="27288"/>
                  </a:lnTo>
                  <a:lnTo>
                    <a:pt x="2533" y="29144"/>
                  </a:lnTo>
                  <a:lnTo>
                    <a:pt x="2031" y="31065"/>
                  </a:lnTo>
                  <a:lnTo>
                    <a:pt x="1703" y="32964"/>
                  </a:lnTo>
                  <a:lnTo>
                    <a:pt x="1616" y="33925"/>
                  </a:lnTo>
                  <a:lnTo>
                    <a:pt x="1638" y="34056"/>
                  </a:lnTo>
                  <a:lnTo>
                    <a:pt x="1791" y="34187"/>
                  </a:lnTo>
                  <a:lnTo>
                    <a:pt x="1987" y="34165"/>
                  </a:lnTo>
                  <a:lnTo>
                    <a:pt x="2162" y="33968"/>
                  </a:lnTo>
                  <a:lnTo>
                    <a:pt x="2184" y="33794"/>
                  </a:lnTo>
                  <a:lnTo>
                    <a:pt x="2336" y="32506"/>
                  </a:lnTo>
                  <a:lnTo>
                    <a:pt x="2860" y="29930"/>
                  </a:lnTo>
                  <a:lnTo>
                    <a:pt x="3253" y="28664"/>
                  </a:lnTo>
                  <a:lnTo>
                    <a:pt x="3450" y="28751"/>
                  </a:lnTo>
                  <a:lnTo>
                    <a:pt x="3712" y="28860"/>
                  </a:lnTo>
                  <a:lnTo>
                    <a:pt x="4410" y="29078"/>
                  </a:lnTo>
                  <a:lnTo>
                    <a:pt x="5327" y="29318"/>
                  </a:lnTo>
                  <a:lnTo>
                    <a:pt x="6375" y="29515"/>
                  </a:lnTo>
                  <a:lnTo>
                    <a:pt x="7532" y="29580"/>
                  </a:lnTo>
                  <a:lnTo>
                    <a:pt x="8754" y="29624"/>
                  </a:lnTo>
                  <a:lnTo>
                    <a:pt x="10021" y="29515"/>
                  </a:lnTo>
                  <a:lnTo>
                    <a:pt x="10654" y="29428"/>
                  </a:lnTo>
                  <a:lnTo>
                    <a:pt x="11898" y="29187"/>
                  </a:lnTo>
                  <a:lnTo>
                    <a:pt x="12487" y="29035"/>
                  </a:lnTo>
                  <a:lnTo>
                    <a:pt x="13077" y="28882"/>
                  </a:lnTo>
                  <a:lnTo>
                    <a:pt x="13601" y="28685"/>
                  </a:lnTo>
                  <a:lnTo>
                    <a:pt x="14125" y="28489"/>
                  </a:lnTo>
                  <a:lnTo>
                    <a:pt x="14583" y="28271"/>
                  </a:lnTo>
                  <a:lnTo>
                    <a:pt x="15020" y="28052"/>
                  </a:lnTo>
                  <a:lnTo>
                    <a:pt x="15391" y="27834"/>
                  </a:lnTo>
                  <a:lnTo>
                    <a:pt x="15762" y="27638"/>
                  </a:lnTo>
                  <a:lnTo>
                    <a:pt x="16024" y="27463"/>
                  </a:lnTo>
                  <a:lnTo>
                    <a:pt x="16482" y="27135"/>
                  </a:lnTo>
                  <a:lnTo>
                    <a:pt x="16570" y="27048"/>
                  </a:lnTo>
                  <a:lnTo>
                    <a:pt x="16461" y="27004"/>
                  </a:lnTo>
                  <a:lnTo>
                    <a:pt x="15937" y="26786"/>
                  </a:lnTo>
                  <a:lnTo>
                    <a:pt x="15609" y="26655"/>
                  </a:lnTo>
                  <a:lnTo>
                    <a:pt x="15238" y="26524"/>
                  </a:lnTo>
                  <a:lnTo>
                    <a:pt x="14823" y="26415"/>
                  </a:lnTo>
                  <a:lnTo>
                    <a:pt x="14343" y="26306"/>
                  </a:lnTo>
                  <a:lnTo>
                    <a:pt x="13841" y="26197"/>
                  </a:lnTo>
                  <a:lnTo>
                    <a:pt x="13273" y="26131"/>
                  </a:lnTo>
                  <a:lnTo>
                    <a:pt x="12706" y="26044"/>
                  </a:lnTo>
                  <a:lnTo>
                    <a:pt x="12095" y="26022"/>
                  </a:lnTo>
                  <a:lnTo>
                    <a:pt x="10894" y="26000"/>
                  </a:lnTo>
                  <a:lnTo>
                    <a:pt x="9606" y="26131"/>
                  </a:lnTo>
                  <a:lnTo>
                    <a:pt x="8340" y="26306"/>
                  </a:lnTo>
                  <a:lnTo>
                    <a:pt x="7161" y="26612"/>
                  </a:lnTo>
                  <a:lnTo>
                    <a:pt x="6571" y="26786"/>
                  </a:lnTo>
                  <a:lnTo>
                    <a:pt x="5524" y="27179"/>
                  </a:lnTo>
                  <a:lnTo>
                    <a:pt x="5065" y="27397"/>
                  </a:lnTo>
                  <a:lnTo>
                    <a:pt x="4214" y="27834"/>
                  </a:lnTo>
                  <a:lnTo>
                    <a:pt x="3602" y="28227"/>
                  </a:lnTo>
                  <a:lnTo>
                    <a:pt x="3428" y="28336"/>
                  </a:lnTo>
                  <a:lnTo>
                    <a:pt x="3319" y="28445"/>
                  </a:lnTo>
                  <a:lnTo>
                    <a:pt x="3908" y="26742"/>
                  </a:lnTo>
                  <a:lnTo>
                    <a:pt x="4563" y="25083"/>
                  </a:lnTo>
                  <a:lnTo>
                    <a:pt x="5109" y="23774"/>
                  </a:lnTo>
                  <a:lnTo>
                    <a:pt x="5720" y="22464"/>
                  </a:lnTo>
                  <a:lnTo>
                    <a:pt x="5895" y="22551"/>
                  </a:lnTo>
                  <a:lnTo>
                    <a:pt x="6178" y="22660"/>
                  </a:lnTo>
                  <a:lnTo>
                    <a:pt x="6855" y="22879"/>
                  </a:lnTo>
                  <a:lnTo>
                    <a:pt x="7794" y="23119"/>
                  </a:lnTo>
                  <a:lnTo>
                    <a:pt x="8820" y="23315"/>
                  </a:lnTo>
                  <a:lnTo>
                    <a:pt x="9999" y="23402"/>
                  </a:lnTo>
                  <a:lnTo>
                    <a:pt x="11221" y="23424"/>
                  </a:lnTo>
                  <a:lnTo>
                    <a:pt x="12487" y="23315"/>
                  </a:lnTo>
                  <a:lnTo>
                    <a:pt x="13121" y="23228"/>
                  </a:lnTo>
                  <a:lnTo>
                    <a:pt x="14365" y="23009"/>
                  </a:lnTo>
                  <a:lnTo>
                    <a:pt x="14932" y="22857"/>
                  </a:lnTo>
                  <a:lnTo>
                    <a:pt x="15500" y="22682"/>
                  </a:lnTo>
                  <a:lnTo>
                    <a:pt x="16046" y="22486"/>
                  </a:lnTo>
                  <a:lnTo>
                    <a:pt x="16570" y="22311"/>
                  </a:lnTo>
                  <a:lnTo>
                    <a:pt x="17028" y="22093"/>
                  </a:lnTo>
                  <a:lnTo>
                    <a:pt x="17465" y="21852"/>
                  </a:lnTo>
                  <a:lnTo>
                    <a:pt x="17858" y="21656"/>
                  </a:lnTo>
                  <a:lnTo>
                    <a:pt x="18207" y="21438"/>
                  </a:lnTo>
                  <a:lnTo>
                    <a:pt x="18491" y="21263"/>
                  </a:lnTo>
                  <a:lnTo>
                    <a:pt x="18927" y="20936"/>
                  </a:lnTo>
                  <a:lnTo>
                    <a:pt x="19037" y="20848"/>
                  </a:lnTo>
                  <a:lnTo>
                    <a:pt x="18906" y="20805"/>
                  </a:lnTo>
                  <a:lnTo>
                    <a:pt x="18403" y="20586"/>
                  </a:lnTo>
                  <a:lnTo>
                    <a:pt x="18076" y="20455"/>
                  </a:lnTo>
                  <a:lnTo>
                    <a:pt x="17683" y="20346"/>
                  </a:lnTo>
                  <a:lnTo>
                    <a:pt x="17268" y="20237"/>
                  </a:lnTo>
                  <a:lnTo>
                    <a:pt x="16788" y="20128"/>
                  </a:lnTo>
                  <a:lnTo>
                    <a:pt x="16286" y="20019"/>
                  </a:lnTo>
                  <a:lnTo>
                    <a:pt x="15718" y="19931"/>
                  </a:lnTo>
                  <a:lnTo>
                    <a:pt x="15151" y="19866"/>
                  </a:lnTo>
                  <a:lnTo>
                    <a:pt x="14561" y="19822"/>
                  </a:lnTo>
                  <a:lnTo>
                    <a:pt x="13950" y="19779"/>
                  </a:lnTo>
                  <a:lnTo>
                    <a:pt x="12706" y="19822"/>
                  </a:lnTo>
                  <a:lnTo>
                    <a:pt x="12073" y="19910"/>
                  </a:lnTo>
                  <a:lnTo>
                    <a:pt x="10807" y="20084"/>
                  </a:lnTo>
                  <a:lnTo>
                    <a:pt x="9606" y="20390"/>
                  </a:lnTo>
                  <a:lnTo>
                    <a:pt x="9038" y="20564"/>
                  </a:lnTo>
                  <a:lnTo>
                    <a:pt x="7969" y="20957"/>
                  </a:lnTo>
                  <a:lnTo>
                    <a:pt x="7510" y="21176"/>
                  </a:lnTo>
                  <a:lnTo>
                    <a:pt x="6659" y="21612"/>
                  </a:lnTo>
                  <a:lnTo>
                    <a:pt x="6069" y="22005"/>
                  </a:lnTo>
                  <a:lnTo>
                    <a:pt x="5938" y="22093"/>
                  </a:lnTo>
                  <a:lnTo>
                    <a:pt x="5851" y="22158"/>
                  </a:lnTo>
                  <a:lnTo>
                    <a:pt x="6681" y="20499"/>
                  </a:lnTo>
                  <a:lnTo>
                    <a:pt x="8558" y="17268"/>
                  </a:lnTo>
                  <a:lnTo>
                    <a:pt x="9584" y="15696"/>
                  </a:lnTo>
                  <a:lnTo>
                    <a:pt x="9759" y="15762"/>
                  </a:lnTo>
                  <a:lnTo>
                    <a:pt x="9933" y="15827"/>
                  </a:lnTo>
                  <a:lnTo>
                    <a:pt x="10632" y="16067"/>
                  </a:lnTo>
                  <a:lnTo>
                    <a:pt x="11549" y="16308"/>
                  </a:lnTo>
                  <a:lnTo>
                    <a:pt x="12597" y="16482"/>
                  </a:lnTo>
                  <a:lnTo>
                    <a:pt x="13754" y="16570"/>
                  </a:lnTo>
                  <a:lnTo>
                    <a:pt x="14976" y="16591"/>
                  </a:lnTo>
                  <a:lnTo>
                    <a:pt x="16242" y="16482"/>
                  </a:lnTo>
                  <a:lnTo>
                    <a:pt x="16875" y="16417"/>
                  </a:lnTo>
                  <a:lnTo>
                    <a:pt x="18120" y="16177"/>
                  </a:lnTo>
                  <a:lnTo>
                    <a:pt x="18709" y="16024"/>
                  </a:lnTo>
                  <a:lnTo>
                    <a:pt x="19299" y="15871"/>
                  </a:lnTo>
                  <a:lnTo>
                    <a:pt x="19822" y="15674"/>
                  </a:lnTo>
                  <a:lnTo>
                    <a:pt x="20346" y="15456"/>
                  </a:lnTo>
                  <a:lnTo>
                    <a:pt x="20805" y="15260"/>
                  </a:lnTo>
                  <a:lnTo>
                    <a:pt x="21241" y="15020"/>
                  </a:lnTo>
                  <a:lnTo>
                    <a:pt x="21613" y="14823"/>
                  </a:lnTo>
                  <a:lnTo>
                    <a:pt x="21984" y="14627"/>
                  </a:lnTo>
                  <a:lnTo>
                    <a:pt x="22246" y="14452"/>
                  </a:lnTo>
                  <a:lnTo>
                    <a:pt x="22704" y="14103"/>
                  </a:lnTo>
                  <a:lnTo>
                    <a:pt x="22791" y="14037"/>
                  </a:lnTo>
                  <a:lnTo>
                    <a:pt x="22682" y="13972"/>
                  </a:lnTo>
                  <a:lnTo>
                    <a:pt x="22158" y="13753"/>
                  </a:lnTo>
                  <a:lnTo>
                    <a:pt x="21853" y="13644"/>
                  </a:lnTo>
                  <a:lnTo>
                    <a:pt x="21460" y="13513"/>
                  </a:lnTo>
                  <a:lnTo>
                    <a:pt x="21045" y="13426"/>
                  </a:lnTo>
                  <a:lnTo>
                    <a:pt x="20565" y="13295"/>
                  </a:lnTo>
                  <a:lnTo>
                    <a:pt x="20063" y="13186"/>
                  </a:lnTo>
                  <a:lnTo>
                    <a:pt x="19495" y="13098"/>
                  </a:lnTo>
                  <a:lnTo>
                    <a:pt x="18927" y="13033"/>
                  </a:lnTo>
                  <a:lnTo>
                    <a:pt x="18316" y="12989"/>
                  </a:lnTo>
                  <a:lnTo>
                    <a:pt x="17115" y="12968"/>
                  </a:lnTo>
                  <a:lnTo>
                    <a:pt x="15828" y="13077"/>
                  </a:lnTo>
                  <a:lnTo>
                    <a:pt x="14561" y="13273"/>
                  </a:lnTo>
                  <a:lnTo>
                    <a:pt x="13382" y="13579"/>
                  </a:lnTo>
                  <a:lnTo>
                    <a:pt x="12225" y="13928"/>
                  </a:lnTo>
                  <a:lnTo>
                    <a:pt x="11287" y="14365"/>
                  </a:lnTo>
                  <a:lnTo>
                    <a:pt x="10545" y="14736"/>
                  </a:lnTo>
                  <a:lnTo>
                    <a:pt x="9999" y="15063"/>
                  </a:lnTo>
                  <a:lnTo>
                    <a:pt x="11090" y="13535"/>
                  </a:lnTo>
                  <a:lnTo>
                    <a:pt x="13404" y="10610"/>
                  </a:lnTo>
                  <a:lnTo>
                    <a:pt x="14627" y="9213"/>
                  </a:lnTo>
                  <a:lnTo>
                    <a:pt x="14801" y="9169"/>
                  </a:lnTo>
                  <a:lnTo>
                    <a:pt x="14998" y="9125"/>
                  </a:lnTo>
                  <a:lnTo>
                    <a:pt x="15653" y="8907"/>
                  </a:lnTo>
                  <a:lnTo>
                    <a:pt x="16548" y="8558"/>
                  </a:lnTo>
                  <a:lnTo>
                    <a:pt x="17487" y="8078"/>
                  </a:lnTo>
                  <a:lnTo>
                    <a:pt x="18491" y="7466"/>
                  </a:lnTo>
                  <a:lnTo>
                    <a:pt x="19495" y="6724"/>
                  </a:lnTo>
                  <a:lnTo>
                    <a:pt x="20456" y="5894"/>
                  </a:lnTo>
                  <a:lnTo>
                    <a:pt x="20914" y="5458"/>
                  </a:lnTo>
                  <a:lnTo>
                    <a:pt x="21765" y="4541"/>
                  </a:lnTo>
                  <a:lnTo>
                    <a:pt x="22136" y="4083"/>
                  </a:lnTo>
                  <a:lnTo>
                    <a:pt x="22486" y="3580"/>
                  </a:lnTo>
                  <a:lnTo>
                    <a:pt x="22813" y="3122"/>
                  </a:lnTo>
                  <a:lnTo>
                    <a:pt x="23119" y="2642"/>
                  </a:lnTo>
                  <a:lnTo>
                    <a:pt x="23359" y="2183"/>
                  </a:lnTo>
                  <a:lnTo>
                    <a:pt x="23599" y="1747"/>
                  </a:lnTo>
                  <a:lnTo>
                    <a:pt x="23774" y="1354"/>
                  </a:lnTo>
                  <a:lnTo>
                    <a:pt x="23927" y="983"/>
                  </a:lnTo>
                  <a:lnTo>
                    <a:pt x="24058" y="655"/>
                  </a:lnTo>
                  <a:lnTo>
                    <a:pt x="24210" y="131"/>
                  </a:lnTo>
                  <a:lnTo>
                    <a:pt x="242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85" name="Google Shape;492;p40">
              <a:extLst>
                <a:ext uri="{FF2B5EF4-FFF2-40B4-BE49-F238E27FC236}">
                  <a16:creationId xmlns:a16="http://schemas.microsoft.com/office/drawing/2014/main" id="{87D8ED72-3087-4A04-B06C-CCFA18D5D448}"/>
                </a:ext>
              </a:extLst>
            </p:cNvPr>
            <p:cNvGrpSpPr/>
            <p:nvPr/>
          </p:nvGrpSpPr>
          <p:grpSpPr>
            <a:xfrm>
              <a:off x="4245177" y="2761081"/>
              <a:ext cx="1460364" cy="2615652"/>
              <a:chOff x="6151127" y="3360634"/>
              <a:chExt cx="1460364" cy="2615652"/>
            </a:xfrm>
          </p:grpSpPr>
          <p:sp>
            <p:nvSpPr>
              <p:cNvPr id="186" name="Google Shape;493;p40">
                <a:extLst>
                  <a:ext uri="{FF2B5EF4-FFF2-40B4-BE49-F238E27FC236}">
                    <a16:creationId xmlns:a16="http://schemas.microsoft.com/office/drawing/2014/main" id="{72168D81-FF3C-4C11-AA6B-AED257C6E9D3}"/>
                  </a:ext>
                </a:extLst>
              </p:cNvPr>
              <p:cNvSpPr/>
              <p:nvPr/>
            </p:nvSpPr>
            <p:spPr>
              <a:xfrm rot="930904">
                <a:off x="6451470" y="4073622"/>
                <a:ext cx="264857" cy="1901893"/>
              </a:xfrm>
              <a:custGeom>
                <a:avLst/>
                <a:gdLst/>
                <a:ahLst/>
                <a:cxnLst/>
                <a:rect l="l" t="t" r="r" b="b"/>
                <a:pathLst>
                  <a:path w="6791" h="48765" fill="none" extrusionOk="0">
                    <a:moveTo>
                      <a:pt x="3453" y="1"/>
                    </a:moveTo>
                    <a:lnTo>
                      <a:pt x="3156" y="1052"/>
                    </a:lnTo>
                    <a:lnTo>
                      <a:pt x="1624" y="8071"/>
                    </a:lnTo>
                    <a:lnTo>
                      <a:pt x="847" y="12963"/>
                    </a:lnTo>
                    <a:lnTo>
                      <a:pt x="412" y="16575"/>
                    </a:lnTo>
                    <a:lnTo>
                      <a:pt x="115" y="20393"/>
                    </a:lnTo>
                    <a:lnTo>
                      <a:pt x="1" y="24371"/>
                    </a:lnTo>
                    <a:lnTo>
                      <a:pt x="92" y="28441"/>
                    </a:lnTo>
                    <a:lnTo>
                      <a:pt x="481" y="32487"/>
                    </a:lnTo>
                    <a:lnTo>
                      <a:pt x="1167" y="36465"/>
                    </a:lnTo>
                    <a:lnTo>
                      <a:pt x="1921" y="39369"/>
                    </a:lnTo>
                    <a:lnTo>
                      <a:pt x="2561" y="41220"/>
                    </a:lnTo>
                    <a:lnTo>
                      <a:pt x="3293" y="43026"/>
                    </a:lnTo>
                    <a:lnTo>
                      <a:pt x="4139" y="44764"/>
                    </a:lnTo>
                    <a:lnTo>
                      <a:pt x="5099" y="46433"/>
                    </a:lnTo>
                    <a:lnTo>
                      <a:pt x="6196" y="48010"/>
                    </a:lnTo>
                    <a:lnTo>
                      <a:pt x="6791" y="48765"/>
                    </a:lnTo>
                  </a:path>
                </a:pathLst>
              </a:custGeom>
              <a:noFill/>
              <a:ln w="31425" cap="flat" cmpd="sng">
                <a:solidFill>
                  <a:schemeClr val="accent1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494;p40">
                <a:extLst>
                  <a:ext uri="{FF2B5EF4-FFF2-40B4-BE49-F238E27FC236}">
                    <a16:creationId xmlns:a16="http://schemas.microsoft.com/office/drawing/2014/main" id="{DF7D447B-58A3-42A3-9D03-4EE1481749B8}"/>
                  </a:ext>
                </a:extLst>
              </p:cNvPr>
              <p:cNvSpPr/>
              <p:nvPr/>
            </p:nvSpPr>
            <p:spPr>
              <a:xfrm rot="930904">
                <a:off x="6269185" y="3505251"/>
                <a:ext cx="1224248" cy="1049483"/>
              </a:xfrm>
              <a:custGeom>
                <a:avLst/>
                <a:gdLst/>
                <a:ahLst/>
                <a:cxnLst/>
                <a:rect l="l" t="t" r="r" b="b"/>
                <a:pathLst>
                  <a:path w="31390" h="26909" extrusionOk="0">
                    <a:moveTo>
                      <a:pt x="17809" y="0"/>
                    </a:moveTo>
                    <a:lnTo>
                      <a:pt x="17009" y="229"/>
                    </a:lnTo>
                    <a:lnTo>
                      <a:pt x="16323" y="778"/>
                    </a:lnTo>
                    <a:lnTo>
                      <a:pt x="15775" y="1532"/>
                    </a:lnTo>
                    <a:lnTo>
                      <a:pt x="15340" y="2515"/>
                    </a:lnTo>
                    <a:lnTo>
                      <a:pt x="15020" y="3635"/>
                    </a:lnTo>
                    <a:lnTo>
                      <a:pt x="14677" y="5510"/>
                    </a:lnTo>
                    <a:lnTo>
                      <a:pt x="14472" y="8185"/>
                    </a:lnTo>
                    <a:lnTo>
                      <a:pt x="14449" y="10700"/>
                    </a:lnTo>
                    <a:lnTo>
                      <a:pt x="14586" y="13557"/>
                    </a:lnTo>
                    <a:lnTo>
                      <a:pt x="14632" y="14015"/>
                    </a:lnTo>
                    <a:lnTo>
                      <a:pt x="14334" y="13420"/>
                    </a:lnTo>
                    <a:lnTo>
                      <a:pt x="13306" y="11774"/>
                    </a:lnTo>
                    <a:lnTo>
                      <a:pt x="11865" y="9877"/>
                    </a:lnTo>
                    <a:lnTo>
                      <a:pt x="10082" y="7956"/>
                    </a:lnTo>
                    <a:lnTo>
                      <a:pt x="8596" y="6676"/>
                    </a:lnTo>
                    <a:lnTo>
                      <a:pt x="7544" y="5945"/>
                    </a:lnTo>
                    <a:lnTo>
                      <a:pt x="6493" y="5373"/>
                    </a:lnTo>
                    <a:lnTo>
                      <a:pt x="5441" y="4984"/>
                    </a:lnTo>
                    <a:lnTo>
                      <a:pt x="4367" y="4779"/>
                    </a:lnTo>
                    <a:lnTo>
                      <a:pt x="3338" y="4847"/>
                    </a:lnTo>
                    <a:lnTo>
                      <a:pt x="2332" y="5167"/>
                    </a:lnTo>
                    <a:lnTo>
                      <a:pt x="1372" y="5830"/>
                    </a:lnTo>
                    <a:lnTo>
                      <a:pt x="915" y="6287"/>
                    </a:lnTo>
                    <a:lnTo>
                      <a:pt x="503" y="6768"/>
                    </a:lnTo>
                    <a:lnTo>
                      <a:pt x="46" y="7751"/>
                    </a:lnTo>
                    <a:lnTo>
                      <a:pt x="0" y="8688"/>
                    </a:lnTo>
                    <a:lnTo>
                      <a:pt x="297" y="9625"/>
                    </a:lnTo>
                    <a:lnTo>
                      <a:pt x="892" y="10517"/>
                    </a:lnTo>
                    <a:lnTo>
                      <a:pt x="1715" y="11363"/>
                    </a:lnTo>
                    <a:lnTo>
                      <a:pt x="3292" y="12574"/>
                    </a:lnTo>
                    <a:lnTo>
                      <a:pt x="5761" y="13969"/>
                    </a:lnTo>
                    <a:lnTo>
                      <a:pt x="8253" y="15089"/>
                    </a:lnTo>
                    <a:lnTo>
                      <a:pt x="11225" y="16209"/>
                    </a:lnTo>
                    <a:lnTo>
                      <a:pt x="11705" y="16347"/>
                    </a:lnTo>
                    <a:lnTo>
                      <a:pt x="11248" y="16415"/>
                    </a:lnTo>
                    <a:lnTo>
                      <a:pt x="8413" y="16872"/>
                    </a:lnTo>
                    <a:lnTo>
                      <a:pt x="6058" y="17444"/>
                    </a:lnTo>
                    <a:lnTo>
                      <a:pt x="4298" y="18038"/>
                    </a:lnTo>
                    <a:lnTo>
                      <a:pt x="3224" y="18518"/>
                    </a:lnTo>
                    <a:lnTo>
                      <a:pt x="2309" y="19044"/>
                    </a:lnTo>
                    <a:lnTo>
                      <a:pt x="1577" y="19662"/>
                    </a:lnTo>
                    <a:lnTo>
                      <a:pt x="1097" y="20325"/>
                    </a:lnTo>
                    <a:lnTo>
                      <a:pt x="892" y="21102"/>
                    </a:lnTo>
                    <a:lnTo>
                      <a:pt x="1052" y="21925"/>
                    </a:lnTo>
                    <a:lnTo>
                      <a:pt x="1623" y="22862"/>
                    </a:lnTo>
                    <a:lnTo>
                      <a:pt x="2080" y="23365"/>
                    </a:lnTo>
                    <a:lnTo>
                      <a:pt x="2583" y="23845"/>
                    </a:lnTo>
                    <a:lnTo>
                      <a:pt x="3635" y="24485"/>
                    </a:lnTo>
                    <a:lnTo>
                      <a:pt x="4710" y="24828"/>
                    </a:lnTo>
                    <a:lnTo>
                      <a:pt x="5784" y="24897"/>
                    </a:lnTo>
                    <a:lnTo>
                      <a:pt x="6859" y="24714"/>
                    </a:lnTo>
                    <a:lnTo>
                      <a:pt x="7910" y="24325"/>
                    </a:lnTo>
                    <a:lnTo>
                      <a:pt x="8939" y="23800"/>
                    </a:lnTo>
                    <a:lnTo>
                      <a:pt x="9922" y="23137"/>
                    </a:lnTo>
                    <a:lnTo>
                      <a:pt x="11294" y="21993"/>
                    </a:lnTo>
                    <a:lnTo>
                      <a:pt x="12826" y="20393"/>
                    </a:lnTo>
                    <a:lnTo>
                      <a:pt x="14403" y="18450"/>
                    </a:lnTo>
                    <a:lnTo>
                      <a:pt x="14632" y="18107"/>
                    </a:lnTo>
                    <a:lnTo>
                      <a:pt x="14814" y="18496"/>
                    </a:lnTo>
                    <a:lnTo>
                      <a:pt x="16163" y="20828"/>
                    </a:lnTo>
                    <a:lnTo>
                      <a:pt x="17489" y="22771"/>
                    </a:lnTo>
                    <a:lnTo>
                      <a:pt x="19090" y="24645"/>
                    </a:lnTo>
                    <a:lnTo>
                      <a:pt x="20416" y="25811"/>
                    </a:lnTo>
                    <a:lnTo>
                      <a:pt x="21353" y="26406"/>
                    </a:lnTo>
                    <a:lnTo>
                      <a:pt x="22313" y="26772"/>
                    </a:lnTo>
                    <a:lnTo>
                      <a:pt x="23296" y="26909"/>
                    </a:lnTo>
                    <a:lnTo>
                      <a:pt x="24279" y="26749"/>
                    </a:lnTo>
                    <a:lnTo>
                      <a:pt x="25239" y="26246"/>
                    </a:lnTo>
                    <a:lnTo>
                      <a:pt x="25720" y="25834"/>
                    </a:lnTo>
                    <a:lnTo>
                      <a:pt x="26177" y="25400"/>
                    </a:lnTo>
                    <a:lnTo>
                      <a:pt x="26726" y="24531"/>
                    </a:lnTo>
                    <a:lnTo>
                      <a:pt x="26931" y="23685"/>
                    </a:lnTo>
                    <a:lnTo>
                      <a:pt x="26840" y="22862"/>
                    </a:lnTo>
                    <a:lnTo>
                      <a:pt x="26474" y="22062"/>
                    </a:lnTo>
                    <a:lnTo>
                      <a:pt x="25902" y="21285"/>
                    </a:lnTo>
                    <a:lnTo>
                      <a:pt x="24714" y="20210"/>
                    </a:lnTo>
                    <a:lnTo>
                      <a:pt x="22793" y="18953"/>
                    </a:lnTo>
                    <a:lnTo>
                      <a:pt x="20804" y="17947"/>
                    </a:lnTo>
                    <a:lnTo>
                      <a:pt x="18404" y="16918"/>
                    </a:lnTo>
                    <a:lnTo>
                      <a:pt x="17992" y="16781"/>
                    </a:lnTo>
                    <a:lnTo>
                      <a:pt x="18381" y="16895"/>
                    </a:lnTo>
                    <a:lnTo>
                      <a:pt x="19318" y="17010"/>
                    </a:lnTo>
                    <a:lnTo>
                      <a:pt x="20964" y="16987"/>
                    </a:lnTo>
                    <a:lnTo>
                      <a:pt x="23502" y="16530"/>
                    </a:lnTo>
                    <a:lnTo>
                      <a:pt x="26108" y="15684"/>
                    </a:lnTo>
                    <a:lnTo>
                      <a:pt x="27914" y="14838"/>
                    </a:lnTo>
                    <a:lnTo>
                      <a:pt x="28989" y="14175"/>
                    </a:lnTo>
                    <a:lnTo>
                      <a:pt x="29926" y="13466"/>
                    </a:lnTo>
                    <a:lnTo>
                      <a:pt x="30658" y="12712"/>
                    </a:lnTo>
                    <a:lnTo>
                      <a:pt x="31161" y="11889"/>
                    </a:lnTo>
                    <a:lnTo>
                      <a:pt x="31389" y="11020"/>
                    </a:lnTo>
                    <a:lnTo>
                      <a:pt x="31321" y="10151"/>
                    </a:lnTo>
                    <a:lnTo>
                      <a:pt x="30909" y="9237"/>
                    </a:lnTo>
                    <a:lnTo>
                      <a:pt x="30543" y="8757"/>
                    </a:lnTo>
                    <a:lnTo>
                      <a:pt x="30132" y="8322"/>
                    </a:lnTo>
                    <a:lnTo>
                      <a:pt x="29240" y="7728"/>
                    </a:lnTo>
                    <a:lnTo>
                      <a:pt x="28257" y="7385"/>
                    </a:lnTo>
                    <a:lnTo>
                      <a:pt x="27228" y="7316"/>
                    </a:lnTo>
                    <a:lnTo>
                      <a:pt x="26131" y="7476"/>
                    </a:lnTo>
                    <a:lnTo>
                      <a:pt x="25034" y="7796"/>
                    </a:lnTo>
                    <a:lnTo>
                      <a:pt x="23388" y="8528"/>
                    </a:lnTo>
                    <a:lnTo>
                      <a:pt x="21284" y="9831"/>
                    </a:lnTo>
                    <a:lnTo>
                      <a:pt x="19478" y="11248"/>
                    </a:lnTo>
                    <a:lnTo>
                      <a:pt x="17535" y="12986"/>
                    </a:lnTo>
                    <a:lnTo>
                      <a:pt x="17519" y="13004"/>
                    </a:lnTo>
                    <a:lnTo>
                      <a:pt x="18175" y="11866"/>
                    </a:lnTo>
                    <a:lnTo>
                      <a:pt x="18975" y="9991"/>
                    </a:lnTo>
                    <a:lnTo>
                      <a:pt x="19753" y="7728"/>
                    </a:lnTo>
                    <a:lnTo>
                      <a:pt x="20324" y="5350"/>
                    </a:lnTo>
                    <a:lnTo>
                      <a:pt x="20507" y="3658"/>
                    </a:lnTo>
                    <a:lnTo>
                      <a:pt x="20484" y="2630"/>
                    </a:lnTo>
                    <a:lnTo>
                      <a:pt x="20324" y="1715"/>
                    </a:lnTo>
                    <a:lnTo>
                      <a:pt x="20004" y="961"/>
                    </a:lnTo>
                    <a:lnTo>
                      <a:pt x="19478" y="412"/>
                    </a:lnTo>
                    <a:lnTo>
                      <a:pt x="18747" y="69"/>
                    </a:lnTo>
                    <a:lnTo>
                      <a:pt x="1828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495;p40">
                <a:extLst>
                  <a:ext uri="{FF2B5EF4-FFF2-40B4-BE49-F238E27FC236}">
                    <a16:creationId xmlns:a16="http://schemas.microsoft.com/office/drawing/2014/main" id="{9625D1D9-8FF1-4944-B51B-65CE827C164C}"/>
                  </a:ext>
                </a:extLst>
              </p:cNvPr>
              <p:cNvSpPr/>
              <p:nvPr/>
            </p:nvSpPr>
            <p:spPr>
              <a:xfrm rot="930904">
                <a:off x="6981724" y="3969686"/>
                <a:ext cx="83853" cy="78509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2013" extrusionOk="0">
                    <a:moveTo>
                      <a:pt x="915" y="0"/>
                    </a:moveTo>
                    <a:lnTo>
                      <a:pt x="686" y="23"/>
                    </a:lnTo>
                    <a:lnTo>
                      <a:pt x="297" y="206"/>
                    </a:lnTo>
                    <a:lnTo>
                      <a:pt x="69" y="526"/>
                    </a:lnTo>
                    <a:lnTo>
                      <a:pt x="0" y="892"/>
                    </a:lnTo>
                    <a:lnTo>
                      <a:pt x="46" y="1303"/>
                    </a:lnTo>
                    <a:lnTo>
                      <a:pt x="229" y="1646"/>
                    </a:lnTo>
                    <a:lnTo>
                      <a:pt x="526" y="1898"/>
                    </a:lnTo>
                    <a:lnTo>
                      <a:pt x="960" y="2012"/>
                    </a:lnTo>
                    <a:lnTo>
                      <a:pt x="1212" y="1966"/>
                    </a:lnTo>
                    <a:lnTo>
                      <a:pt x="1486" y="1898"/>
                    </a:lnTo>
                    <a:lnTo>
                      <a:pt x="1852" y="1692"/>
                    </a:lnTo>
                    <a:lnTo>
                      <a:pt x="2081" y="1395"/>
                    </a:lnTo>
                    <a:lnTo>
                      <a:pt x="2149" y="1052"/>
                    </a:lnTo>
                    <a:lnTo>
                      <a:pt x="2104" y="709"/>
                    </a:lnTo>
                    <a:lnTo>
                      <a:pt x="1898" y="389"/>
                    </a:lnTo>
                    <a:lnTo>
                      <a:pt x="1601" y="160"/>
                    </a:lnTo>
                    <a:lnTo>
                      <a:pt x="1166" y="23"/>
                    </a:lnTo>
                    <a:lnTo>
                      <a:pt x="91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496;p40">
                <a:extLst>
                  <a:ext uri="{FF2B5EF4-FFF2-40B4-BE49-F238E27FC236}">
                    <a16:creationId xmlns:a16="http://schemas.microsoft.com/office/drawing/2014/main" id="{36857A46-205E-49AA-913A-F2631C7AC688}"/>
                  </a:ext>
                </a:extLst>
              </p:cNvPr>
              <p:cNvSpPr/>
              <p:nvPr/>
            </p:nvSpPr>
            <p:spPr>
              <a:xfrm rot="930904">
                <a:off x="6849838" y="3880273"/>
                <a:ext cx="97230" cy="75818"/>
              </a:xfrm>
              <a:custGeom>
                <a:avLst/>
                <a:gdLst/>
                <a:ahLst/>
                <a:cxnLst/>
                <a:rect l="l" t="t" r="r" b="b"/>
                <a:pathLst>
                  <a:path w="2493" h="1944" extrusionOk="0">
                    <a:moveTo>
                      <a:pt x="1098" y="0"/>
                    </a:moveTo>
                    <a:lnTo>
                      <a:pt x="824" y="23"/>
                    </a:lnTo>
                    <a:lnTo>
                      <a:pt x="549" y="69"/>
                    </a:lnTo>
                    <a:lnTo>
                      <a:pt x="184" y="298"/>
                    </a:lnTo>
                    <a:lnTo>
                      <a:pt x="1" y="641"/>
                    </a:lnTo>
                    <a:lnTo>
                      <a:pt x="1" y="1029"/>
                    </a:lnTo>
                    <a:lnTo>
                      <a:pt x="138" y="1418"/>
                    </a:lnTo>
                    <a:lnTo>
                      <a:pt x="412" y="1738"/>
                    </a:lnTo>
                    <a:lnTo>
                      <a:pt x="824" y="1944"/>
                    </a:lnTo>
                    <a:lnTo>
                      <a:pt x="1350" y="1944"/>
                    </a:lnTo>
                    <a:lnTo>
                      <a:pt x="1647" y="1852"/>
                    </a:lnTo>
                    <a:lnTo>
                      <a:pt x="1944" y="1738"/>
                    </a:lnTo>
                    <a:lnTo>
                      <a:pt x="2333" y="1464"/>
                    </a:lnTo>
                    <a:lnTo>
                      <a:pt x="2493" y="1143"/>
                    </a:lnTo>
                    <a:lnTo>
                      <a:pt x="2493" y="801"/>
                    </a:lnTo>
                    <a:lnTo>
                      <a:pt x="2333" y="503"/>
                    </a:lnTo>
                    <a:lnTo>
                      <a:pt x="2013" y="229"/>
                    </a:lnTo>
                    <a:lnTo>
                      <a:pt x="1601" y="46"/>
                    </a:lnTo>
                    <a:lnTo>
                      <a:pt x="109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497;p40">
                <a:extLst>
                  <a:ext uri="{FF2B5EF4-FFF2-40B4-BE49-F238E27FC236}">
                    <a16:creationId xmlns:a16="http://schemas.microsoft.com/office/drawing/2014/main" id="{A141A7FC-A746-41F7-96DD-EFF2F9DBE560}"/>
                  </a:ext>
                </a:extLst>
              </p:cNvPr>
              <p:cNvSpPr/>
              <p:nvPr/>
            </p:nvSpPr>
            <p:spPr>
              <a:xfrm rot="930904">
                <a:off x="6725155" y="3889675"/>
                <a:ext cx="91887" cy="94578"/>
              </a:xfrm>
              <a:custGeom>
                <a:avLst/>
                <a:gdLst/>
                <a:ahLst/>
                <a:cxnLst/>
                <a:rect l="l" t="t" r="r" b="b"/>
                <a:pathLst>
                  <a:path w="2356" h="2425" extrusionOk="0">
                    <a:moveTo>
                      <a:pt x="824" y="1"/>
                    </a:moveTo>
                    <a:lnTo>
                      <a:pt x="412" y="184"/>
                    </a:lnTo>
                    <a:lnTo>
                      <a:pt x="138" y="549"/>
                    </a:lnTo>
                    <a:lnTo>
                      <a:pt x="1" y="1007"/>
                    </a:lnTo>
                    <a:lnTo>
                      <a:pt x="1" y="1510"/>
                    </a:lnTo>
                    <a:lnTo>
                      <a:pt x="161" y="1944"/>
                    </a:lnTo>
                    <a:lnTo>
                      <a:pt x="458" y="2287"/>
                    </a:lnTo>
                    <a:lnTo>
                      <a:pt x="938" y="2424"/>
                    </a:lnTo>
                    <a:lnTo>
                      <a:pt x="1235" y="2401"/>
                    </a:lnTo>
                    <a:lnTo>
                      <a:pt x="1555" y="2333"/>
                    </a:lnTo>
                    <a:lnTo>
                      <a:pt x="1990" y="2081"/>
                    </a:lnTo>
                    <a:lnTo>
                      <a:pt x="2264" y="1738"/>
                    </a:lnTo>
                    <a:lnTo>
                      <a:pt x="2355" y="1350"/>
                    </a:lnTo>
                    <a:lnTo>
                      <a:pt x="2310" y="938"/>
                    </a:lnTo>
                    <a:lnTo>
                      <a:pt x="2127" y="572"/>
                    </a:lnTo>
                    <a:lnTo>
                      <a:pt x="1807" y="252"/>
                    </a:lnTo>
                    <a:lnTo>
                      <a:pt x="1349" y="46"/>
                    </a:lnTo>
                    <a:lnTo>
                      <a:pt x="109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498;p40">
                <a:extLst>
                  <a:ext uri="{FF2B5EF4-FFF2-40B4-BE49-F238E27FC236}">
                    <a16:creationId xmlns:a16="http://schemas.microsoft.com/office/drawing/2014/main" id="{6C6BC5D4-A423-4124-861C-FAFC80754CD2}"/>
                  </a:ext>
                </a:extLst>
              </p:cNvPr>
              <p:cNvSpPr/>
              <p:nvPr/>
            </p:nvSpPr>
            <p:spPr>
              <a:xfrm rot="930904">
                <a:off x="6740316" y="3946179"/>
                <a:ext cx="102573" cy="187284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4802" extrusionOk="0">
                    <a:moveTo>
                      <a:pt x="0" y="0"/>
                    </a:moveTo>
                    <a:lnTo>
                      <a:pt x="252" y="183"/>
                    </a:lnTo>
                    <a:lnTo>
                      <a:pt x="1486" y="1852"/>
                    </a:lnTo>
                    <a:lnTo>
                      <a:pt x="2035" y="3155"/>
                    </a:lnTo>
                    <a:lnTo>
                      <a:pt x="2263" y="4207"/>
                    </a:lnTo>
                    <a:lnTo>
                      <a:pt x="2332" y="4801"/>
                    </a:lnTo>
                    <a:lnTo>
                      <a:pt x="2629" y="4710"/>
                    </a:lnTo>
                    <a:lnTo>
                      <a:pt x="2583" y="4253"/>
                    </a:lnTo>
                    <a:lnTo>
                      <a:pt x="2058" y="2378"/>
                    </a:lnTo>
                    <a:lnTo>
                      <a:pt x="1646" y="1601"/>
                    </a:lnTo>
                    <a:lnTo>
                      <a:pt x="1120" y="846"/>
                    </a:lnTo>
                    <a:lnTo>
                      <a:pt x="412" y="2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499;p40">
                <a:extLst>
                  <a:ext uri="{FF2B5EF4-FFF2-40B4-BE49-F238E27FC236}">
                    <a16:creationId xmlns:a16="http://schemas.microsoft.com/office/drawing/2014/main" id="{7D9A23F6-2BB1-40F1-9C13-AEFDB59CB2E1}"/>
                  </a:ext>
                </a:extLst>
              </p:cNvPr>
              <p:cNvSpPr/>
              <p:nvPr/>
            </p:nvSpPr>
            <p:spPr>
              <a:xfrm rot="930904">
                <a:off x="6845024" y="3900906"/>
                <a:ext cx="32137" cy="246995"/>
              </a:xfrm>
              <a:custGeom>
                <a:avLst/>
                <a:gdLst/>
                <a:ahLst/>
                <a:cxnLst/>
                <a:rect l="l" t="t" r="r" b="b"/>
                <a:pathLst>
                  <a:path w="824" h="6333" extrusionOk="0">
                    <a:moveTo>
                      <a:pt x="824" y="0"/>
                    </a:moveTo>
                    <a:lnTo>
                      <a:pt x="504" y="115"/>
                    </a:lnTo>
                    <a:lnTo>
                      <a:pt x="412" y="595"/>
                    </a:lnTo>
                    <a:lnTo>
                      <a:pt x="69" y="3384"/>
                    </a:lnTo>
                    <a:lnTo>
                      <a:pt x="1" y="5441"/>
                    </a:lnTo>
                    <a:lnTo>
                      <a:pt x="115" y="6333"/>
                    </a:lnTo>
                    <a:lnTo>
                      <a:pt x="390" y="6333"/>
                    </a:lnTo>
                    <a:lnTo>
                      <a:pt x="390" y="5784"/>
                    </a:lnTo>
                    <a:lnTo>
                      <a:pt x="435" y="2881"/>
                    </a:lnTo>
                    <a:lnTo>
                      <a:pt x="618" y="823"/>
                    </a:lnTo>
                    <a:lnTo>
                      <a:pt x="8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500;p40">
                <a:extLst>
                  <a:ext uri="{FF2B5EF4-FFF2-40B4-BE49-F238E27FC236}">
                    <a16:creationId xmlns:a16="http://schemas.microsoft.com/office/drawing/2014/main" id="{647E76C8-B686-446D-ADBE-FDEFBEF0A052}"/>
                  </a:ext>
                </a:extLst>
              </p:cNvPr>
              <p:cNvSpPr/>
              <p:nvPr/>
            </p:nvSpPr>
            <p:spPr>
              <a:xfrm rot="930904">
                <a:off x="6837441" y="3989487"/>
                <a:ext cx="148946" cy="173906"/>
              </a:xfrm>
              <a:custGeom>
                <a:avLst/>
                <a:gdLst/>
                <a:ahLst/>
                <a:cxnLst/>
                <a:rect l="l" t="t" r="r" b="b"/>
                <a:pathLst>
                  <a:path w="3819" h="4459" extrusionOk="0">
                    <a:moveTo>
                      <a:pt x="3612" y="1"/>
                    </a:moveTo>
                    <a:lnTo>
                      <a:pt x="3269" y="138"/>
                    </a:lnTo>
                    <a:lnTo>
                      <a:pt x="2561" y="618"/>
                    </a:lnTo>
                    <a:lnTo>
                      <a:pt x="1623" y="1670"/>
                    </a:lnTo>
                    <a:lnTo>
                      <a:pt x="206" y="3979"/>
                    </a:lnTo>
                    <a:lnTo>
                      <a:pt x="0" y="4459"/>
                    </a:lnTo>
                    <a:lnTo>
                      <a:pt x="297" y="4459"/>
                    </a:lnTo>
                    <a:lnTo>
                      <a:pt x="549" y="3842"/>
                    </a:lnTo>
                    <a:lnTo>
                      <a:pt x="1143" y="2790"/>
                    </a:lnTo>
                    <a:lnTo>
                      <a:pt x="2035" y="1578"/>
                    </a:lnTo>
                    <a:lnTo>
                      <a:pt x="3544" y="298"/>
                    </a:lnTo>
                    <a:lnTo>
                      <a:pt x="3818" y="207"/>
                    </a:lnTo>
                    <a:lnTo>
                      <a:pt x="361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4" name="Google Shape;501;p40">
              <a:extLst>
                <a:ext uri="{FF2B5EF4-FFF2-40B4-BE49-F238E27FC236}">
                  <a16:creationId xmlns:a16="http://schemas.microsoft.com/office/drawing/2014/main" id="{8CC7DAAE-9AFD-4F61-87D2-7C12825CD9A1}"/>
                </a:ext>
              </a:extLst>
            </p:cNvPr>
            <p:cNvGrpSpPr/>
            <p:nvPr/>
          </p:nvGrpSpPr>
          <p:grpSpPr>
            <a:xfrm>
              <a:off x="4349012" y="3668056"/>
              <a:ext cx="1992323" cy="1864374"/>
              <a:chOff x="6254962" y="4267609"/>
              <a:chExt cx="1992323" cy="1864374"/>
            </a:xfrm>
          </p:grpSpPr>
          <p:sp>
            <p:nvSpPr>
              <p:cNvPr id="195" name="Google Shape;502;p40">
                <a:extLst>
                  <a:ext uri="{FF2B5EF4-FFF2-40B4-BE49-F238E27FC236}">
                    <a16:creationId xmlns:a16="http://schemas.microsoft.com/office/drawing/2014/main" id="{733684CA-B102-4B5F-9972-05804B390C02}"/>
                  </a:ext>
                </a:extLst>
              </p:cNvPr>
              <p:cNvSpPr/>
              <p:nvPr/>
            </p:nvSpPr>
            <p:spPr>
              <a:xfrm rot="2870139">
                <a:off x="6809315" y="4717393"/>
                <a:ext cx="222038" cy="1594330"/>
              </a:xfrm>
              <a:custGeom>
                <a:avLst/>
                <a:gdLst/>
                <a:ahLst/>
                <a:cxnLst/>
                <a:rect l="l" t="t" r="r" b="b"/>
                <a:pathLst>
                  <a:path w="6791" h="48765" fill="none" extrusionOk="0">
                    <a:moveTo>
                      <a:pt x="3453" y="1"/>
                    </a:moveTo>
                    <a:lnTo>
                      <a:pt x="3156" y="1052"/>
                    </a:lnTo>
                    <a:lnTo>
                      <a:pt x="1624" y="8071"/>
                    </a:lnTo>
                    <a:lnTo>
                      <a:pt x="847" y="12963"/>
                    </a:lnTo>
                    <a:lnTo>
                      <a:pt x="412" y="16575"/>
                    </a:lnTo>
                    <a:lnTo>
                      <a:pt x="115" y="20393"/>
                    </a:lnTo>
                    <a:lnTo>
                      <a:pt x="1" y="24371"/>
                    </a:lnTo>
                    <a:lnTo>
                      <a:pt x="92" y="28441"/>
                    </a:lnTo>
                    <a:lnTo>
                      <a:pt x="481" y="32487"/>
                    </a:lnTo>
                    <a:lnTo>
                      <a:pt x="1167" y="36465"/>
                    </a:lnTo>
                    <a:lnTo>
                      <a:pt x="1921" y="39369"/>
                    </a:lnTo>
                    <a:lnTo>
                      <a:pt x="2561" y="41220"/>
                    </a:lnTo>
                    <a:lnTo>
                      <a:pt x="3293" y="43026"/>
                    </a:lnTo>
                    <a:lnTo>
                      <a:pt x="4139" y="44764"/>
                    </a:lnTo>
                    <a:lnTo>
                      <a:pt x="5099" y="46433"/>
                    </a:lnTo>
                    <a:lnTo>
                      <a:pt x="6196" y="48010"/>
                    </a:lnTo>
                    <a:lnTo>
                      <a:pt x="6791" y="48765"/>
                    </a:lnTo>
                  </a:path>
                </a:pathLst>
              </a:custGeom>
              <a:noFill/>
              <a:ln w="31425" cap="flat" cmpd="sng">
                <a:solidFill>
                  <a:schemeClr val="accent1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503;p40">
                <a:extLst>
                  <a:ext uri="{FF2B5EF4-FFF2-40B4-BE49-F238E27FC236}">
                    <a16:creationId xmlns:a16="http://schemas.microsoft.com/office/drawing/2014/main" id="{FA0CF463-F5C5-474B-ABAA-E1E6500E9720}"/>
                  </a:ext>
                </a:extLst>
              </p:cNvPr>
              <p:cNvSpPr/>
              <p:nvPr/>
            </p:nvSpPr>
            <p:spPr>
              <a:xfrm rot="2870139">
                <a:off x="7063619" y="4503387"/>
                <a:ext cx="1026327" cy="879767"/>
              </a:xfrm>
              <a:custGeom>
                <a:avLst/>
                <a:gdLst/>
                <a:ahLst/>
                <a:cxnLst/>
                <a:rect l="l" t="t" r="r" b="b"/>
                <a:pathLst>
                  <a:path w="31390" h="26909" extrusionOk="0">
                    <a:moveTo>
                      <a:pt x="17809" y="0"/>
                    </a:moveTo>
                    <a:lnTo>
                      <a:pt x="17009" y="229"/>
                    </a:lnTo>
                    <a:lnTo>
                      <a:pt x="16323" y="778"/>
                    </a:lnTo>
                    <a:lnTo>
                      <a:pt x="15775" y="1532"/>
                    </a:lnTo>
                    <a:lnTo>
                      <a:pt x="15340" y="2515"/>
                    </a:lnTo>
                    <a:lnTo>
                      <a:pt x="15020" y="3635"/>
                    </a:lnTo>
                    <a:lnTo>
                      <a:pt x="14677" y="5510"/>
                    </a:lnTo>
                    <a:lnTo>
                      <a:pt x="14472" y="8185"/>
                    </a:lnTo>
                    <a:lnTo>
                      <a:pt x="14449" y="10700"/>
                    </a:lnTo>
                    <a:lnTo>
                      <a:pt x="14586" y="13557"/>
                    </a:lnTo>
                    <a:lnTo>
                      <a:pt x="14632" y="14015"/>
                    </a:lnTo>
                    <a:lnTo>
                      <a:pt x="14334" y="13420"/>
                    </a:lnTo>
                    <a:lnTo>
                      <a:pt x="13306" y="11774"/>
                    </a:lnTo>
                    <a:lnTo>
                      <a:pt x="11865" y="9877"/>
                    </a:lnTo>
                    <a:lnTo>
                      <a:pt x="10082" y="7956"/>
                    </a:lnTo>
                    <a:lnTo>
                      <a:pt x="8596" y="6676"/>
                    </a:lnTo>
                    <a:lnTo>
                      <a:pt x="7544" y="5945"/>
                    </a:lnTo>
                    <a:lnTo>
                      <a:pt x="6493" y="5373"/>
                    </a:lnTo>
                    <a:lnTo>
                      <a:pt x="5441" y="4984"/>
                    </a:lnTo>
                    <a:lnTo>
                      <a:pt x="4367" y="4779"/>
                    </a:lnTo>
                    <a:lnTo>
                      <a:pt x="3338" y="4847"/>
                    </a:lnTo>
                    <a:lnTo>
                      <a:pt x="2332" y="5167"/>
                    </a:lnTo>
                    <a:lnTo>
                      <a:pt x="1372" y="5830"/>
                    </a:lnTo>
                    <a:lnTo>
                      <a:pt x="915" y="6287"/>
                    </a:lnTo>
                    <a:lnTo>
                      <a:pt x="503" y="6768"/>
                    </a:lnTo>
                    <a:lnTo>
                      <a:pt x="46" y="7751"/>
                    </a:lnTo>
                    <a:lnTo>
                      <a:pt x="0" y="8688"/>
                    </a:lnTo>
                    <a:lnTo>
                      <a:pt x="297" y="9625"/>
                    </a:lnTo>
                    <a:lnTo>
                      <a:pt x="892" y="10517"/>
                    </a:lnTo>
                    <a:lnTo>
                      <a:pt x="1715" y="11363"/>
                    </a:lnTo>
                    <a:lnTo>
                      <a:pt x="3292" y="12574"/>
                    </a:lnTo>
                    <a:lnTo>
                      <a:pt x="5761" y="13969"/>
                    </a:lnTo>
                    <a:lnTo>
                      <a:pt x="8253" y="15089"/>
                    </a:lnTo>
                    <a:lnTo>
                      <a:pt x="11225" y="16209"/>
                    </a:lnTo>
                    <a:lnTo>
                      <a:pt x="11705" y="16347"/>
                    </a:lnTo>
                    <a:lnTo>
                      <a:pt x="11248" y="16415"/>
                    </a:lnTo>
                    <a:lnTo>
                      <a:pt x="8413" y="16872"/>
                    </a:lnTo>
                    <a:lnTo>
                      <a:pt x="6058" y="17444"/>
                    </a:lnTo>
                    <a:lnTo>
                      <a:pt x="4298" y="18038"/>
                    </a:lnTo>
                    <a:lnTo>
                      <a:pt x="3224" y="18518"/>
                    </a:lnTo>
                    <a:lnTo>
                      <a:pt x="2309" y="19044"/>
                    </a:lnTo>
                    <a:lnTo>
                      <a:pt x="1577" y="19662"/>
                    </a:lnTo>
                    <a:lnTo>
                      <a:pt x="1097" y="20325"/>
                    </a:lnTo>
                    <a:lnTo>
                      <a:pt x="892" y="21102"/>
                    </a:lnTo>
                    <a:lnTo>
                      <a:pt x="1052" y="21925"/>
                    </a:lnTo>
                    <a:lnTo>
                      <a:pt x="1623" y="22862"/>
                    </a:lnTo>
                    <a:lnTo>
                      <a:pt x="2080" y="23365"/>
                    </a:lnTo>
                    <a:lnTo>
                      <a:pt x="2583" y="23845"/>
                    </a:lnTo>
                    <a:lnTo>
                      <a:pt x="3635" y="24485"/>
                    </a:lnTo>
                    <a:lnTo>
                      <a:pt x="4710" y="24828"/>
                    </a:lnTo>
                    <a:lnTo>
                      <a:pt x="5784" y="24897"/>
                    </a:lnTo>
                    <a:lnTo>
                      <a:pt x="6859" y="24714"/>
                    </a:lnTo>
                    <a:lnTo>
                      <a:pt x="7910" y="24325"/>
                    </a:lnTo>
                    <a:lnTo>
                      <a:pt x="8939" y="23800"/>
                    </a:lnTo>
                    <a:lnTo>
                      <a:pt x="9922" y="23137"/>
                    </a:lnTo>
                    <a:lnTo>
                      <a:pt x="11294" y="21993"/>
                    </a:lnTo>
                    <a:lnTo>
                      <a:pt x="12826" y="20393"/>
                    </a:lnTo>
                    <a:lnTo>
                      <a:pt x="14403" y="18450"/>
                    </a:lnTo>
                    <a:lnTo>
                      <a:pt x="14632" y="18107"/>
                    </a:lnTo>
                    <a:lnTo>
                      <a:pt x="14814" y="18496"/>
                    </a:lnTo>
                    <a:lnTo>
                      <a:pt x="16163" y="20828"/>
                    </a:lnTo>
                    <a:lnTo>
                      <a:pt x="17489" y="22771"/>
                    </a:lnTo>
                    <a:lnTo>
                      <a:pt x="19090" y="24645"/>
                    </a:lnTo>
                    <a:lnTo>
                      <a:pt x="20416" y="25811"/>
                    </a:lnTo>
                    <a:lnTo>
                      <a:pt x="21353" y="26406"/>
                    </a:lnTo>
                    <a:lnTo>
                      <a:pt x="22313" y="26772"/>
                    </a:lnTo>
                    <a:lnTo>
                      <a:pt x="23296" y="26909"/>
                    </a:lnTo>
                    <a:lnTo>
                      <a:pt x="24279" y="26749"/>
                    </a:lnTo>
                    <a:lnTo>
                      <a:pt x="25239" y="26246"/>
                    </a:lnTo>
                    <a:lnTo>
                      <a:pt x="25720" y="25834"/>
                    </a:lnTo>
                    <a:lnTo>
                      <a:pt x="26177" y="25400"/>
                    </a:lnTo>
                    <a:lnTo>
                      <a:pt x="26726" y="24531"/>
                    </a:lnTo>
                    <a:lnTo>
                      <a:pt x="26931" y="23685"/>
                    </a:lnTo>
                    <a:lnTo>
                      <a:pt x="26840" y="22862"/>
                    </a:lnTo>
                    <a:lnTo>
                      <a:pt x="26474" y="22062"/>
                    </a:lnTo>
                    <a:lnTo>
                      <a:pt x="25902" y="21285"/>
                    </a:lnTo>
                    <a:lnTo>
                      <a:pt x="24714" y="20210"/>
                    </a:lnTo>
                    <a:lnTo>
                      <a:pt x="22793" y="18953"/>
                    </a:lnTo>
                    <a:lnTo>
                      <a:pt x="20804" y="17947"/>
                    </a:lnTo>
                    <a:lnTo>
                      <a:pt x="18404" y="16918"/>
                    </a:lnTo>
                    <a:lnTo>
                      <a:pt x="17992" y="16781"/>
                    </a:lnTo>
                    <a:lnTo>
                      <a:pt x="18381" y="16895"/>
                    </a:lnTo>
                    <a:lnTo>
                      <a:pt x="19318" y="17010"/>
                    </a:lnTo>
                    <a:lnTo>
                      <a:pt x="20964" y="16987"/>
                    </a:lnTo>
                    <a:lnTo>
                      <a:pt x="23502" y="16530"/>
                    </a:lnTo>
                    <a:lnTo>
                      <a:pt x="26108" y="15684"/>
                    </a:lnTo>
                    <a:lnTo>
                      <a:pt x="27914" y="14838"/>
                    </a:lnTo>
                    <a:lnTo>
                      <a:pt x="28989" y="14175"/>
                    </a:lnTo>
                    <a:lnTo>
                      <a:pt x="29926" y="13466"/>
                    </a:lnTo>
                    <a:lnTo>
                      <a:pt x="30658" y="12712"/>
                    </a:lnTo>
                    <a:lnTo>
                      <a:pt x="31161" y="11889"/>
                    </a:lnTo>
                    <a:lnTo>
                      <a:pt x="31389" y="11020"/>
                    </a:lnTo>
                    <a:lnTo>
                      <a:pt x="31321" y="10151"/>
                    </a:lnTo>
                    <a:lnTo>
                      <a:pt x="30909" y="9237"/>
                    </a:lnTo>
                    <a:lnTo>
                      <a:pt x="30543" y="8757"/>
                    </a:lnTo>
                    <a:lnTo>
                      <a:pt x="30132" y="8322"/>
                    </a:lnTo>
                    <a:lnTo>
                      <a:pt x="29240" y="7728"/>
                    </a:lnTo>
                    <a:lnTo>
                      <a:pt x="28257" y="7385"/>
                    </a:lnTo>
                    <a:lnTo>
                      <a:pt x="27228" y="7316"/>
                    </a:lnTo>
                    <a:lnTo>
                      <a:pt x="26131" y="7476"/>
                    </a:lnTo>
                    <a:lnTo>
                      <a:pt x="25034" y="7796"/>
                    </a:lnTo>
                    <a:lnTo>
                      <a:pt x="23388" y="8528"/>
                    </a:lnTo>
                    <a:lnTo>
                      <a:pt x="21284" y="9831"/>
                    </a:lnTo>
                    <a:lnTo>
                      <a:pt x="19478" y="11248"/>
                    </a:lnTo>
                    <a:lnTo>
                      <a:pt x="17535" y="12986"/>
                    </a:lnTo>
                    <a:lnTo>
                      <a:pt x="17519" y="13004"/>
                    </a:lnTo>
                    <a:lnTo>
                      <a:pt x="18175" y="11866"/>
                    </a:lnTo>
                    <a:lnTo>
                      <a:pt x="18975" y="9991"/>
                    </a:lnTo>
                    <a:lnTo>
                      <a:pt x="19753" y="7728"/>
                    </a:lnTo>
                    <a:lnTo>
                      <a:pt x="20324" y="5350"/>
                    </a:lnTo>
                    <a:lnTo>
                      <a:pt x="20507" y="3658"/>
                    </a:lnTo>
                    <a:lnTo>
                      <a:pt x="20484" y="2630"/>
                    </a:lnTo>
                    <a:lnTo>
                      <a:pt x="20324" y="1715"/>
                    </a:lnTo>
                    <a:lnTo>
                      <a:pt x="20004" y="961"/>
                    </a:lnTo>
                    <a:lnTo>
                      <a:pt x="19478" y="412"/>
                    </a:lnTo>
                    <a:lnTo>
                      <a:pt x="18747" y="69"/>
                    </a:lnTo>
                    <a:lnTo>
                      <a:pt x="1828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504;p40">
                <a:extLst>
                  <a:ext uri="{FF2B5EF4-FFF2-40B4-BE49-F238E27FC236}">
                    <a16:creationId xmlns:a16="http://schemas.microsoft.com/office/drawing/2014/main" id="{819E35D2-369A-4D4E-9D9B-C8A6FF0A4221}"/>
                  </a:ext>
                </a:extLst>
              </p:cNvPr>
              <p:cNvSpPr/>
              <p:nvPr/>
            </p:nvSpPr>
            <p:spPr>
              <a:xfrm rot="2870139">
                <a:off x="7651889" y="4959232"/>
                <a:ext cx="70296" cy="65813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2013" extrusionOk="0">
                    <a:moveTo>
                      <a:pt x="915" y="0"/>
                    </a:moveTo>
                    <a:lnTo>
                      <a:pt x="686" y="23"/>
                    </a:lnTo>
                    <a:lnTo>
                      <a:pt x="297" y="206"/>
                    </a:lnTo>
                    <a:lnTo>
                      <a:pt x="69" y="526"/>
                    </a:lnTo>
                    <a:lnTo>
                      <a:pt x="0" y="892"/>
                    </a:lnTo>
                    <a:lnTo>
                      <a:pt x="46" y="1303"/>
                    </a:lnTo>
                    <a:lnTo>
                      <a:pt x="229" y="1646"/>
                    </a:lnTo>
                    <a:lnTo>
                      <a:pt x="526" y="1898"/>
                    </a:lnTo>
                    <a:lnTo>
                      <a:pt x="960" y="2012"/>
                    </a:lnTo>
                    <a:lnTo>
                      <a:pt x="1212" y="1966"/>
                    </a:lnTo>
                    <a:lnTo>
                      <a:pt x="1486" y="1898"/>
                    </a:lnTo>
                    <a:lnTo>
                      <a:pt x="1852" y="1692"/>
                    </a:lnTo>
                    <a:lnTo>
                      <a:pt x="2081" y="1395"/>
                    </a:lnTo>
                    <a:lnTo>
                      <a:pt x="2149" y="1052"/>
                    </a:lnTo>
                    <a:lnTo>
                      <a:pt x="2104" y="709"/>
                    </a:lnTo>
                    <a:lnTo>
                      <a:pt x="1898" y="389"/>
                    </a:lnTo>
                    <a:lnTo>
                      <a:pt x="1601" y="160"/>
                    </a:lnTo>
                    <a:lnTo>
                      <a:pt x="1166" y="23"/>
                    </a:lnTo>
                    <a:lnTo>
                      <a:pt x="91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505;p40">
                <a:extLst>
                  <a:ext uri="{FF2B5EF4-FFF2-40B4-BE49-F238E27FC236}">
                    <a16:creationId xmlns:a16="http://schemas.microsoft.com/office/drawing/2014/main" id="{7F29F490-F60B-490D-BF0C-660F25946120}"/>
                  </a:ext>
                </a:extLst>
              </p:cNvPr>
              <p:cNvSpPr/>
              <p:nvPr/>
            </p:nvSpPr>
            <p:spPr>
              <a:xfrm rot="2870139">
                <a:off x="7598265" y="4839950"/>
                <a:ext cx="81511" cy="63557"/>
              </a:xfrm>
              <a:custGeom>
                <a:avLst/>
                <a:gdLst/>
                <a:ahLst/>
                <a:cxnLst/>
                <a:rect l="l" t="t" r="r" b="b"/>
                <a:pathLst>
                  <a:path w="2493" h="1944" extrusionOk="0">
                    <a:moveTo>
                      <a:pt x="1098" y="0"/>
                    </a:moveTo>
                    <a:lnTo>
                      <a:pt x="824" y="23"/>
                    </a:lnTo>
                    <a:lnTo>
                      <a:pt x="549" y="69"/>
                    </a:lnTo>
                    <a:lnTo>
                      <a:pt x="184" y="298"/>
                    </a:lnTo>
                    <a:lnTo>
                      <a:pt x="1" y="641"/>
                    </a:lnTo>
                    <a:lnTo>
                      <a:pt x="1" y="1029"/>
                    </a:lnTo>
                    <a:lnTo>
                      <a:pt x="138" y="1418"/>
                    </a:lnTo>
                    <a:lnTo>
                      <a:pt x="412" y="1738"/>
                    </a:lnTo>
                    <a:lnTo>
                      <a:pt x="824" y="1944"/>
                    </a:lnTo>
                    <a:lnTo>
                      <a:pt x="1350" y="1944"/>
                    </a:lnTo>
                    <a:lnTo>
                      <a:pt x="1647" y="1852"/>
                    </a:lnTo>
                    <a:lnTo>
                      <a:pt x="1944" y="1738"/>
                    </a:lnTo>
                    <a:lnTo>
                      <a:pt x="2333" y="1464"/>
                    </a:lnTo>
                    <a:lnTo>
                      <a:pt x="2493" y="1143"/>
                    </a:lnTo>
                    <a:lnTo>
                      <a:pt x="2493" y="801"/>
                    </a:lnTo>
                    <a:lnTo>
                      <a:pt x="2333" y="503"/>
                    </a:lnTo>
                    <a:lnTo>
                      <a:pt x="2013" y="229"/>
                    </a:lnTo>
                    <a:lnTo>
                      <a:pt x="1601" y="46"/>
                    </a:lnTo>
                    <a:lnTo>
                      <a:pt x="109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506;p40">
                <a:extLst>
                  <a:ext uri="{FF2B5EF4-FFF2-40B4-BE49-F238E27FC236}">
                    <a16:creationId xmlns:a16="http://schemas.microsoft.com/office/drawing/2014/main" id="{921B53B0-0593-4744-833F-D7C003661068}"/>
                  </a:ext>
                </a:extLst>
              </p:cNvPr>
              <p:cNvSpPr/>
              <p:nvPr/>
            </p:nvSpPr>
            <p:spPr>
              <a:xfrm rot="2870139">
                <a:off x="7501863" y="4788312"/>
                <a:ext cx="77032" cy="79283"/>
              </a:xfrm>
              <a:custGeom>
                <a:avLst/>
                <a:gdLst/>
                <a:ahLst/>
                <a:cxnLst/>
                <a:rect l="l" t="t" r="r" b="b"/>
                <a:pathLst>
                  <a:path w="2356" h="2425" extrusionOk="0">
                    <a:moveTo>
                      <a:pt x="824" y="1"/>
                    </a:moveTo>
                    <a:lnTo>
                      <a:pt x="412" y="184"/>
                    </a:lnTo>
                    <a:lnTo>
                      <a:pt x="138" y="549"/>
                    </a:lnTo>
                    <a:lnTo>
                      <a:pt x="1" y="1007"/>
                    </a:lnTo>
                    <a:lnTo>
                      <a:pt x="1" y="1510"/>
                    </a:lnTo>
                    <a:lnTo>
                      <a:pt x="161" y="1944"/>
                    </a:lnTo>
                    <a:lnTo>
                      <a:pt x="458" y="2287"/>
                    </a:lnTo>
                    <a:lnTo>
                      <a:pt x="938" y="2424"/>
                    </a:lnTo>
                    <a:lnTo>
                      <a:pt x="1235" y="2401"/>
                    </a:lnTo>
                    <a:lnTo>
                      <a:pt x="1555" y="2333"/>
                    </a:lnTo>
                    <a:lnTo>
                      <a:pt x="1990" y="2081"/>
                    </a:lnTo>
                    <a:lnTo>
                      <a:pt x="2264" y="1738"/>
                    </a:lnTo>
                    <a:lnTo>
                      <a:pt x="2355" y="1350"/>
                    </a:lnTo>
                    <a:lnTo>
                      <a:pt x="2310" y="938"/>
                    </a:lnTo>
                    <a:lnTo>
                      <a:pt x="2127" y="572"/>
                    </a:lnTo>
                    <a:lnTo>
                      <a:pt x="1807" y="252"/>
                    </a:lnTo>
                    <a:lnTo>
                      <a:pt x="1349" y="46"/>
                    </a:lnTo>
                    <a:lnTo>
                      <a:pt x="109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507;p40">
                <a:extLst>
                  <a:ext uri="{FF2B5EF4-FFF2-40B4-BE49-F238E27FC236}">
                    <a16:creationId xmlns:a16="http://schemas.microsoft.com/office/drawing/2014/main" id="{4A959FBB-C2D3-4813-B532-A5A8BB3FC4D2}"/>
                  </a:ext>
                </a:extLst>
              </p:cNvPr>
              <p:cNvSpPr/>
              <p:nvPr/>
            </p:nvSpPr>
            <p:spPr>
              <a:xfrm rot="2870139">
                <a:off x="7465811" y="4831513"/>
                <a:ext cx="85990" cy="156997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4802" extrusionOk="0">
                    <a:moveTo>
                      <a:pt x="0" y="0"/>
                    </a:moveTo>
                    <a:lnTo>
                      <a:pt x="252" y="183"/>
                    </a:lnTo>
                    <a:lnTo>
                      <a:pt x="1486" y="1852"/>
                    </a:lnTo>
                    <a:lnTo>
                      <a:pt x="2035" y="3155"/>
                    </a:lnTo>
                    <a:lnTo>
                      <a:pt x="2263" y="4207"/>
                    </a:lnTo>
                    <a:lnTo>
                      <a:pt x="2332" y="4801"/>
                    </a:lnTo>
                    <a:lnTo>
                      <a:pt x="2629" y="4710"/>
                    </a:lnTo>
                    <a:lnTo>
                      <a:pt x="2583" y="4253"/>
                    </a:lnTo>
                    <a:lnTo>
                      <a:pt x="2058" y="2378"/>
                    </a:lnTo>
                    <a:lnTo>
                      <a:pt x="1646" y="1601"/>
                    </a:lnTo>
                    <a:lnTo>
                      <a:pt x="1120" y="846"/>
                    </a:lnTo>
                    <a:lnTo>
                      <a:pt x="412" y="2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508;p40">
                <a:extLst>
                  <a:ext uri="{FF2B5EF4-FFF2-40B4-BE49-F238E27FC236}">
                    <a16:creationId xmlns:a16="http://schemas.microsoft.com/office/drawing/2014/main" id="{4FC639F9-4262-4349-90B6-DAD535235FDD}"/>
                  </a:ext>
                </a:extLst>
              </p:cNvPr>
              <p:cNvSpPr/>
              <p:nvPr/>
            </p:nvSpPr>
            <p:spPr>
              <a:xfrm rot="2870139">
                <a:off x="7551477" y="4826709"/>
                <a:ext cx="26941" cy="207052"/>
              </a:xfrm>
              <a:custGeom>
                <a:avLst/>
                <a:gdLst/>
                <a:ahLst/>
                <a:cxnLst/>
                <a:rect l="l" t="t" r="r" b="b"/>
                <a:pathLst>
                  <a:path w="824" h="6333" extrusionOk="0">
                    <a:moveTo>
                      <a:pt x="824" y="0"/>
                    </a:moveTo>
                    <a:lnTo>
                      <a:pt x="504" y="115"/>
                    </a:lnTo>
                    <a:lnTo>
                      <a:pt x="412" y="595"/>
                    </a:lnTo>
                    <a:lnTo>
                      <a:pt x="69" y="3384"/>
                    </a:lnTo>
                    <a:lnTo>
                      <a:pt x="1" y="5441"/>
                    </a:lnTo>
                    <a:lnTo>
                      <a:pt x="115" y="6333"/>
                    </a:lnTo>
                    <a:lnTo>
                      <a:pt x="390" y="6333"/>
                    </a:lnTo>
                    <a:lnTo>
                      <a:pt x="390" y="5784"/>
                    </a:lnTo>
                    <a:lnTo>
                      <a:pt x="435" y="2881"/>
                    </a:lnTo>
                    <a:lnTo>
                      <a:pt x="618" y="823"/>
                    </a:lnTo>
                    <a:lnTo>
                      <a:pt x="8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509;p40">
                <a:extLst>
                  <a:ext uri="{FF2B5EF4-FFF2-40B4-BE49-F238E27FC236}">
                    <a16:creationId xmlns:a16="http://schemas.microsoft.com/office/drawing/2014/main" id="{4952F406-6130-4971-A340-FB837A8E7D49}"/>
                  </a:ext>
                </a:extLst>
              </p:cNvPr>
              <p:cNvSpPr/>
              <p:nvPr/>
            </p:nvSpPr>
            <p:spPr>
              <a:xfrm rot="2870139">
                <a:off x="7515194" y="4916987"/>
                <a:ext cx="124866" cy="145783"/>
              </a:xfrm>
              <a:custGeom>
                <a:avLst/>
                <a:gdLst/>
                <a:ahLst/>
                <a:cxnLst/>
                <a:rect l="l" t="t" r="r" b="b"/>
                <a:pathLst>
                  <a:path w="3819" h="4459" extrusionOk="0">
                    <a:moveTo>
                      <a:pt x="3612" y="1"/>
                    </a:moveTo>
                    <a:lnTo>
                      <a:pt x="3269" y="138"/>
                    </a:lnTo>
                    <a:lnTo>
                      <a:pt x="2561" y="618"/>
                    </a:lnTo>
                    <a:lnTo>
                      <a:pt x="1623" y="1670"/>
                    </a:lnTo>
                    <a:lnTo>
                      <a:pt x="206" y="3979"/>
                    </a:lnTo>
                    <a:lnTo>
                      <a:pt x="0" y="4459"/>
                    </a:lnTo>
                    <a:lnTo>
                      <a:pt x="297" y="4459"/>
                    </a:lnTo>
                    <a:lnTo>
                      <a:pt x="549" y="3842"/>
                    </a:lnTo>
                    <a:lnTo>
                      <a:pt x="1143" y="2790"/>
                    </a:lnTo>
                    <a:lnTo>
                      <a:pt x="2035" y="1578"/>
                    </a:lnTo>
                    <a:lnTo>
                      <a:pt x="3544" y="298"/>
                    </a:lnTo>
                    <a:lnTo>
                      <a:pt x="3818" y="207"/>
                    </a:lnTo>
                    <a:lnTo>
                      <a:pt x="361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3" name="Google Shape;510;p40">
              <a:extLst>
                <a:ext uri="{FF2B5EF4-FFF2-40B4-BE49-F238E27FC236}">
                  <a16:creationId xmlns:a16="http://schemas.microsoft.com/office/drawing/2014/main" id="{F0EF42A8-F634-4CD7-B6B4-FC9285BB21CD}"/>
                </a:ext>
              </a:extLst>
            </p:cNvPr>
            <p:cNvGrpSpPr/>
            <p:nvPr/>
          </p:nvGrpSpPr>
          <p:grpSpPr>
            <a:xfrm rot="-3986173">
              <a:off x="3159792" y="3492182"/>
              <a:ext cx="1584311" cy="1482565"/>
              <a:chOff x="6254962" y="4267609"/>
              <a:chExt cx="1992323" cy="1864374"/>
            </a:xfrm>
          </p:grpSpPr>
          <p:sp>
            <p:nvSpPr>
              <p:cNvPr id="204" name="Google Shape;511;p40">
                <a:extLst>
                  <a:ext uri="{FF2B5EF4-FFF2-40B4-BE49-F238E27FC236}">
                    <a16:creationId xmlns:a16="http://schemas.microsoft.com/office/drawing/2014/main" id="{6BE82927-E5BB-40FB-835D-9A89EFD17D6C}"/>
                  </a:ext>
                </a:extLst>
              </p:cNvPr>
              <p:cNvSpPr/>
              <p:nvPr/>
            </p:nvSpPr>
            <p:spPr>
              <a:xfrm rot="2870139">
                <a:off x="6809315" y="4717393"/>
                <a:ext cx="222038" cy="1594330"/>
              </a:xfrm>
              <a:custGeom>
                <a:avLst/>
                <a:gdLst/>
                <a:ahLst/>
                <a:cxnLst/>
                <a:rect l="l" t="t" r="r" b="b"/>
                <a:pathLst>
                  <a:path w="6791" h="48765" fill="none" extrusionOk="0">
                    <a:moveTo>
                      <a:pt x="3453" y="1"/>
                    </a:moveTo>
                    <a:lnTo>
                      <a:pt x="3156" y="1052"/>
                    </a:lnTo>
                    <a:lnTo>
                      <a:pt x="1624" y="8071"/>
                    </a:lnTo>
                    <a:lnTo>
                      <a:pt x="847" y="12963"/>
                    </a:lnTo>
                    <a:lnTo>
                      <a:pt x="412" y="16575"/>
                    </a:lnTo>
                    <a:lnTo>
                      <a:pt x="115" y="20393"/>
                    </a:lnTo>
                    <a:lnTo>
                      <a:pt x="1" y="24371"/>
                    </a:lnTo>
                    <a:lnTo>
                      <a:pt x="92" y="28441"/>
                    </a:lnTo>
                    <a:lnTo>
                      <a:pt x="481" y="32487"/>
                    </a:lnTo>
                    <a:lnTo>
                      <a:pt x="1167" y="36465"/>
                    </a:lnTo>
                    <a:lnTo>
                      <a:pt x="1921" y="39369"/>
                    </a:lnTo>
                    <a:lnTo>
                      <a:pt x="2561" y="41220"/>
                    </a:lnTo>
                    <a:lnTo>
                      <a:pt x="3293" y="43026"/>
                    </a:lnTo>
                    <a:lnTo>
                      <a:pt x="4139" y="44764"/>
                    </a:lnTo>
                    <a:lnTo>
                      <a:pt x="5099" y="46433"/>
                    </a:lnTo>
                    <a:lnTo>
                      <a:pt x="6196" y="48010"/>
                    </a:lnTo>
                    <a:lnTo>
                      <a:pt x="6791" y="48765"/>
                    </a:lnTo>
                  </a:path>
                </a:pathLst>
              </a:custGeom>
              <a:noFill/>
              <a:ln w="31425" cap="flat" cmpd="sng">
                <a:solidFill>
                  <a:schemeClr val="accent1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512;p40">
                <a:extLst>
                  <a:ext uri="{FF2B5EF4-FFF2-40B4-BE49-F238E27FC236}">
                    <a16:creationId xmlns:a16="http://schemas.microsoft.com/office/drawing/2014/main" id="{EC2553A4-484F-4B9D-B2ED-B93F39E3F90E}"/>
                  </a:ext>
                </a:extLst>
              </p:cNvPr>
              <p:cNvSpPr/>
              <p:nvPr/>
            </p:nvSpPr>
            <p:spPr>
              <a:xfrm rot="2870139">
                <a:off x="7063619" y="4503387"/>
                <a:ext cx="1026327" cy="879767"/>
              </a:xfrm>
              <a:custGeom>
                <a:avLst/>
                <a:gdLst/>
                <a:ahLst/>
                <a:cxnLst/>
                <a:rect l="l" t="t" r="r" b="b"/>
                <a:pathLst>
                  <a:path w="31390" h="26909" extrusionOk="0">
                    <a:moveTo>
                      <a:pt x="17809" y="0"/>
                    </a:moveTo>
                    <a:lnTo>
                      <a:pt x="17009" y="229"/>
                    </a:lnTo>
                    <a:lnTo>
                      <a:pt x="16323" y="778"/>
                    </a:lnTo>
                    <a:lnTo>
                      <a:pt x="15775" y="1532"/>
                    </a:lnTo>
                    <a:lnTo>
                      <a:pt x="15340" y="2515"/>
                    </a:lnTo>
                    <a:lnTo>
                      <a:pt x="15020" y="3635"/>
                    </a:lnTo>
                    <a:lnTo>
                      <a:pt x="14677" y="5510"/>
                    </a:lnTo>
                    <a:lnTo>
                      <a:pt x="14472" y="8185"/>
                    </a:lnTo>
                    <a:lnTo>
                      <a:pt x="14449" y="10700"/>
                    </a:lnTo>
                    <a:lnTo>
                      <a:pt x="14586" y="13557"/>
                    </a:lnTo>
                    <a:lnTo>
                      <a:pt x="14632" y="14015"/>
                    </a:lnTo>
                    <a:lnTo>
                      <a:pt x="14334" y="13420"/>
                    </a:lnTo>
                    <a:lnTo>
                      <a:pt x="13306" y="11774"/>
                    </a:lnTo>
                    <a:lnTo>
                      <a:pt x="11865" y="9877"/>
                    </a:lnTo>
                    <a:lnTo>
                      <a:pt x="10082" y="7956"/>
                    </a:lnTo>
                    <a:lnTo>
                      <a:pt x="8596" y="6676"/>
                    </a:lnTo>
                    <a:lnTo>
                      <a:pt x="7544" y="5945"/>
                    </a:lnTo>
                    <a:lnTo>
                      <a:pt x="6493" y="5373"/>
                    </a:lnTo>
                    <a:lnTo>
                      <a:pt x="5441" y="4984"/>
                    </a:lnTo>
                    <a:lnTo>
                      <a:pt x="4367" y="4779"/>
                    </a:lnTo>
                    <a:lnTo>
                      <a:pt x="3338" y="4847"/>
                    </a:lnTo>
                    <a:lnTo>
                      <a:pt x="2332" y="5167"/>
                    </a:lnTo>
                    <a:lnTo>
                      <a:pt x="1372" y="5830"/>
                    </a:lnTo>
                    <a:lnTo>
                      <a:pt x="915" y="6287"/>
                    </a:lnTo>
                    <a:lnTo>
                      <a:pt x="503" y="6768"/>
                    </a:lnTo>
                    <a:lnTo>
                      <a:pt x="46" y="7751"/>
                    </a:lnTo>
                    <a:lnTo>
                      <a:pt x="0" y="8688"/>
                    </a:lnTo>
                    <a:lnTo>
                      <a:pt x="297" y="9625"/>
                    </a:lnTo>
                    <a:lnTo>
                      <a:pt x="892" y="10517"/>
                    </a:lnTo>
                    <a:lnTo>
                      <a:pt x="1715" y="11363"/>
                    </a:lnTo>
                    <a:lnTo>
                      <a:pt x="3292" y="12574"/>
                    </a:lnTo>
                    <a:lnTo>
                      <a:pt x="5761" y="13969"/>
                    </a:lnTo>
                    <a:lnTo>
                      <a:pt x="8253" y="15089"/>
                    </a:lnTo>
                    <a:lnTo>
                      <a:pt x="11225" y="16209"/>
                    </a:lnTo>
                    <a:lnTo>
                      <a:pt x="11705" y="16347"/>
                    </a:lnTo>
                    <a:lnTo>
                      <a:pt x="11248" y="16415"/>
                    </a:lnTo>
                    <a:lnTo>
                      <a:pt x="8413" y="16872"/>
                    </a:lnTo>
                    <a:lnTo>
                      <a:pt x="6058" y="17444"/>
                    </a:lnTo>
                    <a:lnTo>
                      <a:pt x="4298" y="18038"/>
                    </a:lnTo>
                    <a:lnTo>
                      <a:pt x="3224" y="18518"/>
                    </a:lnTo>
                    <a:lnTo>
                      <a:pt x="2309" y="19044"/>
                    </a:lnTo>
                    <a:lnTo>
                      <a:pt x="1577" y="19662"/>
                    </a:lnTo>
                    <a:lnTo>
                      <a:pt x="1097" y="20325"/>
                    </a:lnTo>
                    <a:lnTo>
                      <a:pt x="892" y="21102"/>
                    </a:lnTo>
                    <a:lnTo>
                      <a:pt x="1052" y="21925"/>
                    </a:lnTo>
                    <a:lnTo>
                      <a:pt x="1623" y="22862"/>
                    </a:lnTo>
                    <a:lnTo>
                      <a:pt x="2080" y="23365"/>
                    </a:lnTo>
                    <a:lnTo>
                      <a:pt x="2583" y="23845"/>
                    </a:lnTo>
                    <a:lnTo>
                      <a:pt x="3635" y="24485"/>
                    </a:lnTo>
                    <a:lnTo>
                      <a:pt x="4710" y="24828"/>
                    </a:lnTo>
                    <a:lnTo>
                      <a:pt x="5784" y="24897"/>
                    </a:lnTo>
                    <a:lnTo>
                      <a:pt x="6859" y="24714"/>
                    </a:lnTo>
                    <a:lnTo>
                      <a:pt x="7910" y="24325"/>
                    </a:lnTo>
                    <a:lnTo>
                      <a:pt x="8939" y="23800"/>
                    </a:lnTo>
                    <a:lnTo>
                      <a:pt x="9922" y="23137"/>
                    </a:lnTo>
                    <a:lnTo>
                      <a:pt x="11294" y="21993"/>
                    </a:lnTo>
                    <a:lnTo>
                      <a:pt x="12826" y="20393"/>
                    </a:lnTo>
                    <a:lnTo>
                      <a:pt x="14403" y="18450"/>
                    </a:lnTo>
                    <a:lnTo>
                      <a:pt x="14632" y="18107"/>
                    </a:lnTo>
                    <a:lnTo>
                      <a:pt x="14814" y="18496"/>
                    </a:lnTo>
                    <a:lnTo>
                      <a:pt x="16163" y="20828"/>
                    </a:lnTo>
                    <a:lnTo>
                      <a:pt x="17489" y="22771"/>
                    </a:lnTo>
                    <a:lnTo>
                      <a:pt x="19090" y="24645"/>
                    </a:lnTo>
                    <a:lnTo>
                      <a:pt x="20416" y="25811"/>
                    </a:lnTo>
                    <a:lnTo>
                      <a:pt x="21353" y="26406"/>
                    </a:lnTo>
                    <a:lnTo>
                      <a:pt x="22313" y="26772"/>
                    </a:lnTo>
                    <a:lnTo>
                      <a:pt x="23296" y="26909"/>
                    </a:lnTo>
                    <a:lnTo>
                      <a:pt x="24279" y="26749"/>
                    </a:lnTo>
                    <a:lnTo>
                      <a:pt x="25239" y="26246"/>
                    </a:lnTo>
                    <a:lnTo>
                      <a:pt x="25720" y="25834"/>
                    </a:lnTo>
                    <a:lnTo>
                      <a:pt x="26177" y="25400"/>
                    </a:lnTo>
                    <a:lnTo>
                      <a:pt x="26726" y="24531"/>
                    </a:lnTo>
                    <a:lnTo>
                      <a:pt x="26931" y="23685"/>
                    </a:lnTo>
                    <a:lnTo>
                      <a:pt x="26840" y="22862"/>
                    </a:lnTo>
                    <a:lnTo>
                      <a:pt x="26474" y="22062"/>
                    </a:lnTo>
                    <a:lnTo>
                      <a:pt x="25902" y="21285"/>
                    </a:lnTo>
                    <a:lnTo>
                      <a:pt x="24714" y="20210"/>
                    </a:lnTo>
                    <a:lnTo>
                      <a:pt x="22793" y="18953"/>
                    </a:lnTo>
                    <a:lnTo>
                      <a:pt x="20804" y="17947"/>
                    </a:lnTo>
                    <a:lnTo>
                      <a:pt x="18404" y="16918"/>
                    </a:lnTo>
                    <a:lnTo>
                      <a:pt x="17992" y="16781"/>
                    </a:lnTo>
                    <a:lnTo>
                      <a:pt x="18381" y="16895"/>
                    </a:lnTo>
                    <a:lnTo>
                      <a:pt x="19318" y="17010"/>
                    </a:lnTo>
                    <a:lnTo>
                      <a:pt x="20964" y="16987"/>
                    </a:lnTo>
                    <a:lnTo>
                      <a:pt x="23502" y="16530"/>
                    </a:lnTo>
                    <a:lnTo>
                      <a:pt x="26108" y="15684"/>
                    </a:lnTo>
                    <a:lnTo>
                      <a:pt x="27914" y="14838"/>
                    </a:lnTo>
                    <a:lnTo>
                      <a:pt x="28989" y="14175"/>
                    </a:lnTo>
                    <a:lnTo>
                      <a:pt x="29926" y="13466"/>
                    </a:lnTo>
                    <a:lnTo>
                      <a:pt x="30658" y="12712"/>
                    </a:lnTo>
                    <a:lnTo>
                      <a:pt x="31161" y="11889"/>
                    </a:lnTo>
                    <a:lnTo>
                      <a:pt x="31389" y="11020"/>
                    </a:lnTo>
                    <a:lnTo>
                      <a:pt x="31321" y="10151"/>
                    </a:lnTo>
                    <a:lnTo>
                      <a:pt x="30909" y="9237"/>
                    </a:lnTo>
                    <a:lnTo>
                      <a:pt x="30543" y="8757"/>
                    </a:lnTo>
                    <a:lnTo>
                      <a:pt x="30132" y="8322"/>
                    </a:lnTo>
                    <a:lnTo>
                      <a:pt x="29240" y="7728"/>
                    </a:lnTo>
                    <a:lnTo>
                      <a:pt x="28257" y="7385"/>
                    </a:lnTo>
                    <a:lnTo>
                      <a:pt x="27228" y="7316"/>
                    </a:lnTo>
                    <a:lnTo>
                      <a:pt x="26131" y="7476"/>
                    </a:lnTo>
                    <a:lnTo>
                      <a:pt x="25034" y="7796"/>
                    </a:lnTo>
                    <a:lnTo>
                      <a:pt x="23388" y="8528"/>
                    </a:lnTo>
                    <a:lnTo>
                      <a:pt x="21284" y="9831"/>
                    </a:lnTo>
                    <a:lnTo>
                      <a:pt x="19478" y="11248"/>
                    </a:lnTo>
                    <a:lnTo>
                      <a:pt x="17535" y="12986"/>
                    </a:lnTo>
                    <a:lnTo>
                      <a:pt x="17519" y="13004"/>
                    </a:lnTo>
                    <a:lnTo>
                      <a:pt x="18175" y="11866"/>
                    </a:lnTo>
                    <a:lnTo>
                      <a:pt x="18975" y="9991"/>
                    </a:lnTo>
                    <a:lnTo>
                      <a:pt x="19753" y="7728"/>
                    </a:lnTo>
                    <a:lnTo>
                      <a:pt x="20324" y="5350"/>
                    </a:lnTo>
                    <a:lnTo>
                      <a:pt x="20507" y="3658"/>
                    </a:lnTo>
                    <a:lnTo>
                      <a:pt x="20484" y="2630"/>
                    </a:lnTo>
                    <a:lnTo>
                      <a:pt x="20324" y="1715"/>
                    </a:lnTo>
                    <a:lnTo>
                      <a:pt x="20004" y="961"/>
                    </a:lnTo>
                    <a:lnTo>
                      <a:pt x="19478" y="412"/>
                    </a:lnTo>
                    <a:lnTo>
                      <a:pt x="18747" y="69"/>
                    </a:lnTo>
                    <a:lnTo>
                      <a:pt x="1828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513;p40">
                <a:extLst>
                  <a:ext uri="{FF2B5EF4-FFF2-40B4-BE49-F238E27FC236}">
                    <a16:creationId xmlns:a16="http://schemas.microsoft.com/office/drawing/2014/main" id="{A63653D0-006E-45D1-AA93-C4098EE450CC}"/>
                  </a:ext>
                </a:extLst>
              </p:cNvPr>
              <p:cNvSpPr/>
              <p:nvPr/>
            </p:nvSpPr>
            <p:spPr>
              <a:xfrm rot="2870139">
                <a:off x="7651889" y="4959232"/>
                <a:ext cx="70296" cy="65813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2013" extrusionOk="0">
                    <a:moveTo>
                      <a:pt x="915" y="0"/>
                    </a:moveTo>
                    <a:lnTo>
                      <a:pt x="686" y="23"/>
                    </a:lnTo>
                    <a:lnTo>
                      <a:pt x="297" y="206"/>
                    </a:lnTo>
                    <a:lnTo>
                      <a:pt x="69" y="526"/>
                    </a:lnTo>
                    <a:lnTo>
                      <a:pt x="0" y="892"/>
                    </a:lnTo>
                    <a:lnTo>
                      <a:pt x="46" y="1303"/>
                    </a:lnTo>
                    <a:lnTo>
                      <a:pt x="229" y="1646"/>
                    </a:lnTo>
                    <a:lnTo>
                      <a:pt x="526" y="1898"/>
                    </a:lnTo>
                    <a:lnTo>
                      <a:pt x="960" y="2012"/>
                    </a:lnTo>
                    <a:lnTo>
                      <a:pt x="1212" y="1966"/>
                    </a:lnTo>
                    <a:lnTo>
                      <a:pt x="1486" y="1898"/>
                    </a:lnTo>
                    <a:lnTo>
                      <a:pt x="1852" y="1692"/>
                    </a:lnTo>
                    <a:lnTo>
                      <a:pt x="2081" y="1395"/>
                    </a:lnTo>
                    <a:lnTo>
                      <a:pt x="2149" y="1052"/>
                    </a:lnTo>
                    <a:lnTo>
                      <a:pt x="2104" y="709"/>
                    </a:lnTo>
                    <a:lnTo>
                      <a:pt x="1898" y="389"/>
                    </a:lnTo>
                    <a:lnTo>
                      <a:pt x="1601" y="160"/>
                    </a:lnTo>
                    <a:lnTo>
                      <a:pt x="1166" y="23"/>
                    </a:lnTo>
                    <a:lnTo>
                      <a:pt x="91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514;p40">
                <a:extLst>
                  <a:ext uri="{FF2B5EF4-FFF2-40B4-BE49-F238E27FC236}">
                    <a16:creationId xmlns:a16="http://schemas.microsoft.com/office/drawing/2014/main" id="{9C2E698D-DBFD-4CBF-A7C6-3E91B7979A3D}"/>
                  </a:ext>
                </a:extLst>
              </p:cNvPr>
              <p:cNvSpPr/>
              <p:nvPr/>
            </p:nvSpPr>
            <p:spPr>
              <a:xfrm rot="2870139">
                <a:off x="7598265" y="4839950"/>
                <a:ext cx="81511" cy="63557"/>
              </a:xfrm>
              <a:custGeom>
                <a:avLst/>
                <a:gdLst/>
                <a:ahLst/>
                <a:cxnLst/>
                <a:rect l="l" t="t" r="r" b="b"/>
                <a:pathLst>
                  <a:path w="2493" h="1944" extrusionOk="0">
                    <a:moveTo>
                      <a:pt x="1098" y="0"/>
                    </a:moveTo>
                    <a:lnTo>
                      <a:pt x="824" y="23"/>
                    </a:lnTo>
                    <a:lnTo>
                      <a:pt x="549" y="69"/>
                    </a:lnTo>
                    <a:lnTo>
                      <a:pt x="184" y="298"/>
                    </a:lnTo>
                    <a:lnTo>
                      <a:pt x="1" y="641"/>
                    </a:lnTo>
                    <a:lnTo>
                      <a:pt x="1" y="1029"/>
                    </a:lnTo>
                    <a:lnTo>
                      <a:pt x="138" y="1418"/>
                    </a:lnTo>
                    <a:lnTo>
                      <a:pt x="412" y="1738"/>
                    </a:lnTo>
                    <a:lnTo>
                      <a:pt x="824" y="1944"/>
                    </a:lnTo>
                    <a:lnTo>
                      <a:pt x="1350" y="1944"/>
                    </a:lnTo>
                    <a:lnTo>
                      <a:pt x="1647" y="1852"/>
                    </a:lnTo>
                    <a:lnTo>
                      <a:pt x="1944" y="1738"/>
                    </a:lnTo>
                    <a:lnTo>
                      <a:pt x="2333" y="1464"/>
                    </a:lnTo>
                    <a:lnTo>
                      <a:pt x="2493" y="1143"/>
                    </a:lnTo>
                    <a:lnTo>
                      <a:pt x="2493" y="801"/>
                    </a:lnTo>
                    <a:lnTo>
                      <a:pt x="2333" y="503"/>
                    </a:lnTo>
                    <a:lnTo>
                      <a:pt x="2013" y="229"/>
                    </a:lnTo>
                    <a:lnTo>
                      <a:pt x="1601" y="46"/>
                    </a:lnTo>
                    <a:lnTo>
                      <a:pt x="109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515;p40">
                <a:extLst>
                  <a:ext uri="{FF2B5EF4-FFF2-40B4-BE49-F238E27FC236}">
                    <a16:creationId xmlns:a16="http://schemas.microsoft.com/office/drawing/2014/main" id="{9A2092A9-9F96-44AC-BF69-39BF61F4DC79}"/>
                  </a:ext>
                </a:extLst>
              </p:cNvPr>
              <p:cNvSpPr/>
              <p:nvPr/>
            </p:nvSpPr>
            <p:spPr>
              <a:xfrm rot="2870139">
                <a:off x="7501863" y="4788312"/>
                <a:ext cx="77032" cy="79283"/>
              </a:xfrm>
              <a:custGeom>
                <a:avLst/>
                <a:gdLst/>
                <a:ahLst/>
                <a:cxnLst/>
                <a:rect l="l" t="t" r="r" b="b"/>
                <a:pathLst>
                  <a:path w="2356" h="2425" extrusionOk="0">
                    <a:moveTo>
                      <a:pt x="824" y="1"/>
                    </a:moveTo>
                    <a:lnTo>
                      <a:pt x="412" y="184"/>
                    </a:lnTo>
                    <a:lnTo>
                      <a:pt x="138" y="549"/>
                    </a:lnTo>
                    <a:lnTo>
                      <a:pt x="1" y="1007"/>
                    </a:lnTo>
                    <a:lnTo>
                      <a:pt x="1" y="1510"/>
                    </a:lnTo>
                    <a:lnTo>
                      <a:pt x="161" y="1944"/>
                    </a:lnTo>
                    <a:lnTo>
                      <a:pt x="458" y="2287"/>
                    </a:lnTo>
                    <a:lnTo>
                      <a:pt x="938" y="2424"/>
                    </a:lnTo>
                    <a:lnTo>
                      <a:pt x="1235" y="2401"/>
                    </a:lnTo>
                    <a:lnTo>
                      <a:pt x="1555" y="2333"/>
                    </a:lnTo>
                    <a:lnTo>
                      <a:pt x="1990" y="2081"/>
                    </a:lnTo>
                    <a:lnTo>
                      <a:pt x="2264" y="1738"/>
                    </a:lnTo>
                    <a:lnTo>
                      <a:pt x="2355" y="1350"/>
                    </a:lnTo>
                    <a:lnTo>
                      <a:pt x="2310" y="938"/>
                    </a:lnTo>
                    <a:lnTo>
                      <a:pt x="2127" y="572"/>
                    </a:lnTo>
                    <a:lnTo>
                      <a:pt x="1807" y="252"/>
                    </a:lnTo>
                    <a:lnTo>
                      <a:pt x="1349" y="46"/>
                    </a:lnTo>
                    <a:lnTo>
                      <a:pt x="109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516;p40">
                <a:extLst>
                  <a:ext uri="{FF2B5EF4-FFF2-40B4-BE49-F238E27FC236}">
                    <a16:creationId xmlns:a16="http://schemas.microsoft.com/office/drawing/2014/main" id="{4B36124A-320D-4DC8-B6EE-B2FE6DC115B4}"/>
                  </a:ext>
                </a:extLst>
              </p:cNvPr>
              <p:cNvSpPr/>
              <p:nvPr/>
            </p:nvSpPr>
            <p:spPr>
              <a:xfrm rot="2870139">
                <a:off x="7465811" y="4831513"/>
                <a:ext cx="85990" cy="156997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4802" extrusionOk="0">
                    <a:moveTo>
                      <a:pt x="0" y="0"/>
                    </a:moveTo>
                    <a:lnTo>
                      <a:pt x="252" y="183"/>
                    </a:lnTo>
                    <a:lnTo>
                      <a:pt x="1486" y="1852"/>
                    </a:lnTo>
                    <a:lnTo>
                      <a:pt x="2035" y="3155"/>
                    </a:lnTo>
                    <a:lnTo>
                      <a:pt x="2263" y="4207"/>
                    </a:lnTo>
                    <a:lnTo>
                      <a:pt x="2332" y="4801"/>
                    </a:lnTo>
                    <a:lnTo>
                      <a:pt x="2629" y="4710"/>
                    </a:lnTo>
                    <a:lnTo>
                      <a:pt x="2583" y="4253"/>
                    </a:lnTo>
                    <a:lnTo>
                      <a:pt x="2058" y="2378"/>
                    </a:lnTo>
                    <a:lnTo>
                      <a:pt x="1646" y="1601"/>
                    </a:lnTo>
                    <a:lnTo>
                      <a:pt x="1120" y="846"/>
                    </a:lnTo>
                    <a:lnTo>
                      <a:pt x="412" y="2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517;p40">
                <a:extLst>
                  <a:ext uri="{FF2B5EF4-FFF2-40B4-BE49-F238E27FC236}">
                    <a16:creationId xmlns:a16="http://schemas.microsoft.com/office/drawing/2014/main" id="{9ECD17F9-1E63-415F-B741-E692D6B25BB1}"/>
                  </a:ext>
                </a:extLst>
              </p:cNvPr>
              <p:cNvSpPr/>
              <p:nvPr/>
            </p:nvSpPr>
            <p:spPr>
              <a:xfrm rot="2870139">
                <a:off x="7551477" y="4826709"/>
                <a:ext cx="26941" cy="207052"/>
              </a:xfrm>
              <a:custGeom>
                <a:avLst/>
                <a:gdLst/>
                <a:ahLst/>
                <a:cxnLst/>
                <a:rect l="l" t="t" r="r" b="b"/>
                <a:pathLst>
                  <a:path w="824" h="6333" extrusionOk="0">
                    <a:moveTo>
                      <a:pt x="824" y="0"/>
                    </a:moveTo>
                    <a:lnTo>
                      <a:pt x="504" y="115"/>
                    </a:lnTo>
                    <a:lnTo>
                      <a:pt x="412" y="595"/>
                    </a:lnTo>
                    <a:lnTo>
                      <a:pt x="69" y="3384"/>
                    </a:lnTo>
                    <a:lnTo>
                      <a:pt x="1" y="5441"/>
                    </a:lnTo>
                    <a:lnTo>
                      <a:pt x="115" y="6333"/>
                    </a:lnTo>
                    <a:lnTo>
                      <a:pt x="390" y="6333"/>
                    </a:lnTo>
                    <a:lnTo>
                      <a:pt x="390" y="5784"/>
                    </a:lnTo>
                    <a:lnTo>
                      <a:pt x="435" y="2881"/>
                    </a:lnTo>
                    <a:lnTo>
                      <a:pt x="618" y="823"/>
                    </a:lnTo>
                    <a:lnTo>
                      <a:pt x="8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518;p40">
                <a:extLst>
                  <a:ext uri="{FF2B5EF4-FFF2-40B4-BE49-F238E27FC236}">
                    <a16:creationId xmlns:a16="http://schemas.microsoft.com/office/drawing/2014/main" id="{43078745-1523-4070-9DE6-236F6C3C87FE}"/>
                  </a:ext>
                </a:extLst>
              </p:cNvPr>
              <p:cNvSpPr/>
              <p:nvPr/>
            </p:nvSpPr>
            <p:spPr>
              <a:xfrm rot="2870139">
                <a:off x="7515194" y="4916987"/>
                <a:ext cx="124866" cy="145783"/>
              </a:xfrm>
              <a:custGeom>
                <a:avLst/>
                <a:gdLst/>
                <a:ahLst/>
                <a:cxnLst/>
                <a:rect l="l" t="t" r="r" b="b"/>
                <a:pathLst>
                  <a:path w="3819" h="4459" extrusionOk="0">
                    <a:moveTo>
                      <a:pt x="3612" y="1"/>
                    </a:moveTo>
                    <a:lnTo>
                      <a:pt x="3269" y="138"/>
                    </a:lnTo>
                    <a:lnTo>
                      <a:pt x="2561" y="618"/>
                    </a:lnTo>
                    <a:lnTo>
                      <a:pt x="1623" y="1670"/>
                    </a:lnTo>
                    <a:lnTo>
                      <a:pt x="206" y="3979"/>
                    </a:lnTo>
                    <a:lnTo>
                      <a:pt x="0" y="4459"/>
                    </a:lnTo>
                    <a:lnTo>
                      <a:pt x="297" y="4459"/>
                    </a:lnTo>
                    <a:lnTo>
                      <a:pt x="549" y="3842"/>
                    </a:lnTo>
                    <a:lnTo>
                      <a:pt x="1143" y="2790"/>
                    </a:lnTo>
                    <a:lnTo>
                      <a:pt x="2035" y="1578"/>
                    </a:lnTo>
                    <a:lnTo>
                      <a:pt x="3544" y="298"/>
                    </a:lnTo>
                    <a:lnTo>
                      <a:pt x="3818" y="207"/>
                    </a:lnTo>
                    <a:lnTo>
                      <a:pt x="361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7" name="Google Shape;1603;p72">
              <a:extLst>
                <a:ext uri="{FF2B5EF4-FFF2-40B4-BE49-F238E27FC236}">
                  <a16:creationId xmlns:a16="http://schemas.microsoft.com/office/drawing/2014/main" id="{9199F5A9-09F3-446A-9178-B212D0495B93}"/>
                </a:ext>
              </a:extLst>
            </p:cNvPr>
            <p:cNvGrpSpPr/>
            <p:nvPr/>
          </p:nvGrpSpPr>
          <p:grpSpPr>
            <a:xfrm rot="4176345">
              <a:off x="4697512" y="3916379"/>
              <a:ext cx="708904" cy="1368994"/>
              <a:chOff x="4643600" y="3537175"/>
              <a:chExt cx="325300" cy="628200"/>
            </a:xfrm>
          </p:grpSpPr>
          <p:sp>
            <p:nvSpPr>
              <p:cNvPr id="58" name="Google Shape;1604;p72">
                <a:extLst>
                  <a:ext uri="{FF2B5EF4-FFF2-40B4-BE49-F238E27FC236}">
                    <a16:creationId xmlns:a16="http://schemas.microsoft.com/office/drawing/2014/main" id="{C128A617-89B7-48E3-9ACD-D2AB5E8C9871}"/>
                  </a:ext>
                </a:extLst>
              </p:cNvPr>
              <p:cNvSpPr/>
              <p:nvPr/>
            </p:nvSpPr>
            <p:spPr>
              <a:xfrm>
                <a:off x="4681250" y="3577025"/>
                <a:ext cx="287650" cy="588350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23534" extrusionOk="0">
                    <a:moveTo>
                      <a:pt x="110" y="0"/>
                    </a:moveTo>
                    <a:lnTo>
                      <a:pt x="1" y="110"/>
                    </a:lnTo>
                    <a:lnTo>
                      <a:pt x="45" y="197"/>
                    </a:lnTo>
                    <a:lnTo>
                      <a:pt x="372" y="699"/>
                    </a:lnTo>
                    <a:lnTo>
                      <a:pt x="983" y="1725"/>
                    </a:lnTo>
                    <a:lnTo>
                      <a:pt x="1726" y="3384"/>
                    </a:lnTo>
                    <a:lnTo>
                      <a:pt x="2118" y="4541"/>
                    </a:lnTo>
                    <a:lnTo>
                      <a:pt x="2468" y="5698"/>
                    </a:lnTo>
                    <a:lnTo>
                      <a:pt x="3014" y="8056"/>
                    </a:lnTo>
                    <a:lnTo>
                      <a:pt x="3275" y="9256"/>
                    </a:lnTo>
                    <a:lnTo>
                      <a:pt x="3559" y="10479"/>
                    </a:lnTo>
                    <a:lnTo>
                      <a:pt x="4214" y="12924"/>
                    </a:lnTo>
                    <a:lnTo>
                      <a:pt x="4585" y="14103"/>
                    </a:lnTo>
                    <a:lnTo>
                      <a:pt x="5087" y="15391"/>
                    </a:lnTo>
                    <a:lnTo>
                      <a:pt x="6266" y="17858"/>
                    </a:lnTo>
                    <a:lnTo>
                      <a:pt x="6965" y="19015"/>
                    </a:lnTo>
                    <a:lnTo>
                      <a:pt x="7336" y="19604"/>
                    </a:lnTo>
                    <a:lnTo>
                      <a:pt x="8165" y="20761"/>
                    </a:lnTo>
                    <a:lnTo>
                      <a:pt x="9104" y="21831"/>
                    </a:lnTo>
                    <a:lnTo>
                      <a:pt x="10130" y="22769"/>
                    </a:lnTo>
                    <a:lnTo>
                      <a:pt x="10698" y="23162"/>
                    </a:lnTo>
                    <a:lnTo>
                      <a:pt x="11003" y="23359"/>
                    </a:lnTo>
                    <a:lnTo>
                      <a:pt x="11309" y="23512"/>
                    </a:lnTo>
                    <a:lnTo>
                      <a:pt x="11418" y="23534"/>
                    </a:lnTo>
                    <a:lnTo>
                      <a:pt x="11506" y="23424"/>
                    </a:lnTo>
                    <a:lnTo>
                      <a:pt x="11440" y="23359"/>
                    </a:lnTo>
                    <a:lnTo>
                      <a:pt x="10829" y="22988"/>
                    </a:lnTo>
                    <a:lnTo>
                      <a:pt x="9715" y="22115"/>
                    </a:lnTo>
                    <a:lnTo>
                      <a:pt x="8733" y="21089"/>
                    </a:lnTo>
                    <a:lnTo>
                      <a:pt x="7860" y="19975"/>
                    </a:lnTo>
                    <a:lnTo>
                      <a:pt x="7467" y="19408"/>
                    </a:lnTo>
                    <a:lnTo>
                      <a:pt x="6725" y="18229"/>
                    </a:lnTo>
                    <a:lnTo>
                      <a:pt x="5459" y="15762"/>
                    </a:lnTo>
                    <a:lnTo>
                      <a:pt x="4956" y="14496"/>
                    </a:lnTo>
                    <a:lnTo>
                      <a:pt x="4520" y="13295"/>
                    </a:lnTo>
                    <a:lnTo>
                      <a:pt x="3843" y="10850"/>
                    </a:lnTo>
                    <a:lnTo>
                      <a:pt x="3559" y="9606"/>
                    </a:lnTo>
                    <a:lnTo>
                      <a:pt x="3035" y="7226"/>
                    </a:lnTo>
                    <a:lnTo>
                      <a:pt x="2402" y="4890"/>
                    </a:lnTo>
                    <a:lnTo>
                      <a:pt x="2053" y="3733"/>
                    </a:lnTo>
                    <a:lnTo>
                      <a:pt x="1376" y="2074"/>
                    </a:lnTo>
                    <a:lnTo>
                      <a:pt x="830" y="1026"/>
                    </a:lnTo>
                    <a:lnTo>
                      <a:pt x="503" y="524"/>
                    </a:lnTo>
                    <a:lnTo>
                      <a:pt x="328" y="262"/>
                    </a:lnTo>
                    <a:lnTo>
                      <a:pt x="176" y="66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605;p72">
                <a:extLst>
                  <a:ext uri="{FF2B5EF4-FFF2-40B4-BE49-F238E27FC236}">
                    <a16:creationId xmlns:a16="http://schemas.microsoft.com/office/drawing/2014/main" id="{FC85D0F7-99F4-4C47-97D2-89DE461B0818}"/>
                  </a:ext>
                </a:extLst>
              </p:cNvPr>
              <p:cNvSpPr/>
              <p:nvPr/>
            </p:nvSpPr>
            <p:spPr>
              <a:xfrm>
                <a:off x="4818250" y="3678000"/>
                <a:ext cx="32775" cy="3192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2771" extrusionOk="0">
                    <a:moveTo>
                      <a:pt x="131" y="0"/>
                    </a:moveTo>
                    <a:lnTo>
                      <a:pt x="0" y="65"/>
                    </a:lnTo>
                    <a:lnTo>
                      <a:pt x="22" y="131"/>
                    </a:lnTo>
                    <a:lnTo>
                      <a:pt x="284" y="720"/>
                    </a:lnTo>
                    <a:lnTo>
                      <a:pt x="721" y="1899"/>
                    </a:lnTo>
                    <a:lnTo>
                      <a:pt x="874" y="2511"/>
                    </a:lnTo>
                    <a:lnTo>
                      <a:pt x="983" y="3122"/>
                    </a:lnTo>
                    <a:lnTo>
                      <a:pt x="1114" y="4388"/>
                    </a:lnTo>
                    <a:lnTo>
                      <a:pt x="1114" y="5043"/>
                    </a:lnTo>
                    <a:lnTo>
                      <a:pt x="1005" y="6287"/>
                    </a:lnTo>
                    <a:lnTo>
                      <a:pt x="808" y="7510"/>
                    </a:lnTo>
                    <a:lnTo>
                      <a:pt x="568" y="8732"/>
                    </a:lnTo>
                    <a:lnTo>
                      <a:pt x="371" y="9955"/>
                    </a:lnTo>
                    <a:lnTo>
                      <a:pt x="306" y="10566"/>
                    </a:lnTo>
                    <a:lnTo>
                      <a:pt x="284" y="11810"/>
                    </a:lnTo>
                    <a:lnTo>
                      <a:pt x="350" y="12422"/>
                    </a:lnTo>
                    <a:lnTo>
                      <a:pt x="350" y="12574"/>
                    </a:lnTo>
                    <a:lnTo>
                      <a:pt x="393" y="12727"/>
                    </a:lnTo>
                    <a:lnTo>
                      <a:pt x="415" y="12771"/>
                    </a:lnTo>
                    <a:lnTo>
                      <a:pt x="524" y="12727"/>
                    </a:lnTo>
                    <a:lnTo>
                      <a:pt x="546" y="12662"/>
                    </a:lnTo>
                    <a:lnTo>
                      <a:pt x="459" y="12050"/>
                    </a:lnTo>
                    <a:lnTo>
                      <a:pt x="437" y="10828"/>
                    </a:lnTo>
                    <a:lnTo>
                      <a:pt x="502" y="10217"/>
                    </a:lnTo>
                    <a:lnTo>
                      <a:pt x="677" y="8972"/>
                    </a:lnTo>
                    <a:lnTo>
                      <a:pt x="917" y="7772"/>
                    </a:lnTo>
                    <a:lnTo>
                      <a:pt x="1157" y="6549"/>
                    </a:lnTo>
                    <a:lnTo>
                      <a:pt x="1267" y="5305"/>
                    </a:lnTo>
                    <a:lnTo>
                      <a:pt x="1310" y="4650"/>
                    </a:lnTo>
                    <a:lnTo>
                      <a:pt x="1223" y="3384"/>
                    </a:lnTo>
                    <a:lnTo>
                      <a:pt x="1114" y="2751"/>
                    </a:lnTo>
                    <a:lnTo>
                      <a:pt x="983" y="2118"/>
                    </a:lnTo>
                    <a:lnTo>
                      <a:pt x="568" y="917"/>
                    </a:lnTo>
                    <a:lnTo>
                      <a:pt x="328" y="327"/>
                    </a:lnTo>
                    <a:lnTo>
                      <a:pt x="240" y="196"/>
                    </a:lnTo>
                    <a:lnTo>
                      <a:pt x="175" y="65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606;p72">
                <a:extLst>
                  <a:ext uri="{FF2B5EF4-FFF2-40B4-BE49-F238E27FC236}">
                    <a16:creationId xmlns:a16="http://schemas.microsoft.com/office/drawing/2014/main" id="{D956C848-CAC7-4D74-BC5C-0EB176BC6792}"/>
                  </a:ext>
                </a:extLst>
              </p:cNvPr>
              <p:cNvSpPr/>
              <p:nvPr/>
            </p:nvSpPr>
            <p:spPr>
              <a:xfrm>
                <a:off x="4650700" y="3686725"/>
                <a:ext cx="120625" cy="146275"/>
              </a:xfrm>
              <a:custGeom>
                <a:avLst/>
                <a:gdLst/>
                <a:ahLst/>
                <a:cxnLst/>
                <a:rect l="l" t="t" r="r" b="b"/>
                <a:pathLst>
                  <a:path w="4825" h="5851" extrusionOk="0">
                    <a:moveTo>
                      <a:pt x="153" y="0"/>
                    </a:moveTo>
                    <a:lnTo>
                      <a:pt x="22" y="22"/>
                    </a:lnTo>
                    <a:lnTo>
                      <a:pt x="0" y="88"/>
                    </a:lnTo>
                    <a:lnTo>
                      <a:pt x="197" y="764"/>
                    </a:lnTo>
                    <a:lnTo>
                      <a:pt x="503" y="1397"/>
                    </a:lnTo>
                    <a:lnTo>
                      <a:pt x="830" y="2009"/>
                    </a:lnTo>
                    <a:lnTo>
                      <a:pt x="1223" y="2598"/>
                    </a:lnTo>
                    <a:lnTo>
                      <a:pt x="1681" y="3231"/>
                    </a:lnTo>
                    <a:lnTo>
                      <a:pt x="2162" y="3821"/>
                    </a:lnTo>
                    <a:lnTo>
                      <a:pt x="2664" y="4410"/>
                    </a:lnTo>
                    <a:lnTo>
                      <a:pt x="3231" y="4912"/>
                    </a:lnTo>
                    <a:lnTo>
                      <a:pt x="3821" y="5392"/>
                    </a:lnTo>
                    <a:lnTo>
                      <a:pt x="4497" y="5764"/>
                    </a:lnTo>
                    <a:lnTo>
                      <a:pt x="4672" y="5851"/>
                    </a:lnTo>
                    <a:lnTo>
                      <a:pt x="4759" y="5851"/>
                    </a:lnTo>
                    <a:lnTo>
                      <a:pt x="4781" y="5785"/>
                    </a:lnTo>
                    <a:lnTo>
                      <a:pt x="4825" y="5698"/>
                    </a:lnTo>
                    <a:lnTo>
                      <a:pt x="4759" y="5654"/>
                    </a:lnTo>
                    <a:lnTo>
                      <a:pt x="4083" y="5327"/>
                    </a:lnTo>
                    <a:lnTo>
                      <a:pt x="3493" y="4890"/>
                    </a:lnTo>
                    <a:lnTo>
                      <a:pt x="2948" y="4410"/>
                    </a:lnTo>
                    <a:lnTo>
                      <a:pt x="2445" y="3821"/>
                    </a:lnTo>
                    <a:lnTo>
                      <a:pt x="1965" y="3231"/>
                    </a:lnTo>
                    <a:lnTo>
                      <a:pt x="1507" y="2620"/>
                    </a:lnTo>
                    <a:lnTo>
                      <a:pt x="1114" y="2052"/>
                    </a:lnTo>
                    <a:lnTo>
                      <a:pt x="764" y="1485"/>
                    </a:lnTo>
                    <a:lnTo>
                      <a:pt x="459" y="874"/>
                    </a:lnTo>
                    <a:lnTo>
                      <a:pt x="262" y="219"/>
                    </a:lnTo>
                    <a:lnTo>
                      <a:pt x="219" y="153"/>
                    </a:lnTo>
                    <a:lnTo>
                      <a:pt x="197" y="66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607;p72">
                <a:extLst>
                  <a:ext uri="{FF2B5EF4-FFF2-40B4-BE49-F238E27FC236}">
                    <a16:creationId xmlns:a16="http://schemas.microsoft.com/office/drawing/2014/main" id="{6FE2E16D-944F-4F33-8E58-8C2D353A7891}"/>
                  </a:ext>
                </a:extLst>
              </p:cNvPr>
              <p:cNvSpPr/>
              <p:nvPr/>
            </p:nvSpPr>
            <p:spPr>
              <a:xfrm>
                <a:off x="4698725" y="3879925"/>
                <a:ext cx="153375" cy="160475"/>
              </a:xfrm>
              <a:custGeom>
                <a:avLst/>
                <a:gdLst/>
                <a:ahLst/>
                <a:cxnLst/>
                <a:rect l="l" t="t" r="r" b="b"/>
                <a:pathLst>
                  <a:path w="6135" h="6419" extrusionOk="0">
                    <a:moveTo>
                      <a:pt x="131" y="0"/>
                    </a:moveTo>
                    <a:lnTo>
                      <a:pt x="1" y="66"/>
                    </a:lnTo>
                    <a:lnTo>
                      <a:pt x="22" y="131"/>
                    </a:lnTo>
                    <a:lnTo>
                      <a:pt x="415" y="917"/>
                    </a:lnTo>
                    <a:lnTo>
                      <a:pt x="852" y="1638"/>
                    </a:lnTo>
                    <a:lnTo>
                      <a:pt x="1310" y="2358"/>
                    </a:lnTo>
                    <a:lnTo>
                      <a:pt x="1856" y="3035"/>
                    </a:lnTo>
                    <a:lnTo>
                      <a:pt x="2402" y="3668"/>
                    </a:lnTo>
                    <a:lnTo>
                      <a:pt x="3035" y="4279"/>
                    </a:lnTo>
                    <a:lnTo>
                      <a:pt x="3668" y="4868"/>
                    </a:lnTo>
                    <a:lnTo>
                      <a:pt x="4367" y="5371"/>
                    </a:lnTo>
                    <a:lnTo>
                      <a:pt x="5065" y="5851"/>
                    </a:lnTo>
                    <a:lnTo>
                      <a:pt x="5807" y="6266"/>
                    </a:lnTo>
                    <a:lnTo>
                      <a:pt x="5895" y="6309"/>
                    </a:lnTo>
                    <a:lnTo>
                      <a:pt x="6004" y="6375"/>
                    </a:lnTo>
                    <a:lnTo>
                      <a:pt x="6091" y="6418"/>
                    </a:lnTo>
                    <a:lnTo>
                      <a:pt x="6135" y="6353"/>
                    </a:lnTo>
                    <a:lnTo>
                      <a:pt x="6135" y="6287"/>
                    </a:lnTo>
                    <a:lnTo>
                      <a:pt x="6091" y="6222"/>
                    </a:lnTo>
                    <a:lnTo>
                      <a:pt x="5327" y="5829"/>
                    </a:lnTo>
                    <a:lnTo>
                      <a:pt x="4607" y="5349"/>
                    </a:lnTo>
                    <a:lnTo>
                      <a:pt x="3930" y="4847"/>
                    </a:lnTo>
                    <a:lnTo>
                      <a:pt x="3275" y="4323"/>
                    </a:lnTo>
                    <a:lnTo>
                      <a:pt x="2664" y="3733"/>
                    </a:lnTo>
                    <a:lnTo>
                      <a:pt x="2096" y="3078"/>
                    </a:lnTo>
                    <a:lnTo>
                      <a:pt x="1572" y="2423"/>
                    </a:lnTo>
                    <a:lnTo>
                      <a:pt x="1092" y="1725"/>
                    </a:lnTo>
                    <a:lnTo>
                      <a:pt x="655" y="1004"/>
                    </a:lnTo>
                    <a:lnTo>
                      <a:pt x="262" y="240"/>
                    </a:lnTo>
                    <a:lnTo>
                      <a:pt x="219" y="153"/>
                    </a:lnTo>
                    <a:lnTo>
                      <a:pt x="197" y="66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1608;p72">
                <a:extLst>
                  <a:ext uri="{FF2B5EF4-FFF2-40B4-BE49-F238E27FC236}">
                    <a16:creationId xmlns:a16="http://schemas.microsoft.com/office/drawing/2014/main" id="{DE70750D-A5E6-4DE3-8ECD-681783B6235C}"/>
                  </a:ext>
                </a:extLst>
              </p:cNvPr>
              <p:cNvSpPr/>
              <p:nvPr/>
            </p:nvSpPr>
            <p:spPr>
              <a:xfrm>
                <a:off x="4832425" y="3787675"/>
                <a:ext cx="77000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3080" h="4695" extrusionOk="0">
                    <a:moveTo>
                      <a:pt x="2992" y="1"/>
                    </a:moveTo>
                    <a:lnTo>
                      <a:pt x="2926" y="23"/>
                    </a:lnTo>
                    <a:lnTo>
                      <a:pt x="2883" y="88"/>
                    </a:lnTo>
                    <a:lnTo>
                      <a:pt x="2883" y="219"/>
                    </a:lnTo>
                    <a:lnTo>
                      <a:pt x="2861" y="328"/>
                    </a:lnTo>
                    <a:lnTo>
                      <a:pt x="2839" y="481"/>
                    </a:lnTo>
                    <a:lnTo>
                      <a:pt x="2817" y="612"/>
                    </a:lnTo>
                    <a:lnTo>
                      <a:pt x="2752" y="874"/>
                    </a:lnTo>
                    <a:lnTo>
                      <a:pt x="2664" y="1114"/>
                    </a:lnTo>
                    <a:lnTo>
                      <a:pt x="2599" y="1376"/>
                    </a:lnTo>
                    <a:lnTo>
                      <a:pt x="2490" y="1616"/>
                    </a:lnTo>
                    <a:lnTo>
                      <a:pt x="2446" y="1660"/>
                    </a:lnTo>
                    <a:lnTo>
                      <a:pt x="2424" y="1726"/>
                    </a:lnTo>
                    <a:lnTo>
                      <a:pt x="2424" y="1747"/>
                    </a:lnTo>
                    <a:lnTo>
                      <a:pt x="2424" y="1769"/>
                    </a:lnTo>
                    <a:lnTo>
                      <a:pt x="2402" y="1813"/>
                    </a:lnTo>
                    <a:lnTo>
                      <a:pt x="2402" y="1835"/>
                    </a:lnTo>
                    <a:lnTo>
                      <a:pt x="2337" y="1966"/>
                    </a:lnTo>
                    <a:lnTo>
                      <a:pt x="2293" y="2075"/>
                    </a:lnTo>
                    <a:lnTo>
                      <a:pt x="2031" y="2555"/>
                    </a:lnTo>
                    <a:lnTo>
                      <a:pt x="1726" y="2970"/>
                    </a:lnTo>
                    <a:lnTo>
                      <a:pt x="1638" y="3079"/>
                    </a:lnTo>
                    <a:lnTo>
                      <a:pt x="1551" y="3188"/>
                    </a:lnTo>
                    <a:lnTo>
                      <a:pt x="1529" y="3232"/>
                    </a:lnTo>
                    <a:lnTo>
                      <a:pt x="1464" y="3275"/>
                    </a:lnTo>
                    <a:lnTo>
                      <a:pt x="1420" y="3319"/>
                    </a:lnTo>
                    <a:lnTo>
                      <a:pt x="1398" y="3385"/>
                    </a:lnTo>
                    <a:lnTo>
                      <a:pt x="1202" y="3603"/>
                    </a:lnTo>
                    <a:lnTo>
                      <a:pt x="1005" y="3778"/>
                    </a:lnTo>
                    <a:lnTo>
                      <a:pt x="809" y="3952"/>
                    </a:lnTo>
                    <a:lnTo>
                      <a:pt x="590" y="4127"/>
                    </a:lnTo>
                    <a:lnTo>
                      <a:pt x="481" y="4214"/>
                    </a:lnTo>
                    <a:lnTo>
                      <a:pt x="372" y="4280"/>
                    </a:lnTo>
                    <a:lnTo>
                      <a:pt x="350" y="4323"/>
                    </a:lnTo>
                    <a:lnTo>
                      <a:pt x="307" y="4323"/>
                    </a:lnTo>
                    <a:lnTo>
                      <a:pt x="263" y="4345"/>
                    </a:lnTo>
                    <a:lnTo>
                      <a:pt x="219" y="4389"/>
                    </a:lnTo>
                    <a:lnTo>
                      <a:pt x="154" y="4432"/>
                    </a:lnTo>
                    <a:lnTo>
                      <a:pt x="110" y="4476"/>
                    </a:lnTo>
                    <a:lnTo>
                      <a:pt x="45" y="4498"/>
                    </a:lnTo>
                    <a:lnTo>
                      <a:pt x="1" y="4563"/>
                    </a:lnTo>
                    <a:lnTo>
                      <a:pt x="23" y="4651"/>
                    </a:lnTo>
                    <a:lnTo>
                      <a:pt x="1" y="4694"/>
                    </a:lnTo>
                    <a:lnTo>
                      <a:pt x="88" y="4673"/>
                    </a:lnTo>
                    <a:lnTo>
                      <a:pt x="525" y="4367"/>
                    </a:lnTo>
                    <a:lnTo>
                      <a:pt x="961" y="4018"/>
                    </a:lnTo>
                    <a:lnTo>
                      <a:pt x="1354" y="3647"/>
                    </a:lnTo>
                    <a:lnTo>
                      <a:pt x="1726" y="3232"/>
                    </a:lnTo>
                    <a:lnTo>
                      <a:pt x="2053" y="2795"/>
                    </a:lnTo>
                    <a:lnTo>
                      <a:pt x="2315" y="2337"/>
                    </a:lnTo>
                    <a:lnTo>
                      <a:pt x="2577" y="1835"/>
                    </a:lnTo>
                    <a:lnTo>
                      <a:pt x="2773" y="1311"/>
                    </a:lnTo>
                    <a:lnTo>
                      <a:pt x="2948" y="787"/>
                    </a:lnTo>
                    <a:lnTo>
                      <a:pt x="3057" y="263"/>
                    </a:lnTo>
                    <a:lnTo>
                      <a:pt x="3057" y="176"/>
                    </a:lnTo>
                    <a:lnTo>
                      <a:pt x="3079" y="110"/>
                    </a:lnTo>
                    <a:lnTo>
                      <a:pt x="3057" y="23"/>
                    </a:lnTo>
                    <a:lnTo>
                      <a:pt x="299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1609;p72">
                <a:extLst>
                  <a:ext uri="{FF2B5EF4-FFF2-40B4-BE49-F238E27FC236}">
                    <a16:creationId xmlns:a16="http://schemas.microsoft.com/office/drawing/2014/main" id="{33D7DA2F-8076-4122-8EDD-60EA87A5626F}"/>
                  </a:ext>
                </a:extLst>
              </p:cNvPr>
              <p:cNvSpPr/>
              <p:nvPr/>
            </p:nvSpPr>
            <p:spPr>
              <a:xfrm>
                <a:off x="4646875" y="3537175"/>
                <a:ext cx="39875" cy="44250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1770" extrusionOk="0">
                    <a:moveTo>
                      <a:pt x="721" y="1"/>
                    </a:moveTo>
                    <a:lnTo>
                      <a:pt x="459" y="66"/>
                    </a:lnTo>
                    <a:lnTo>
                      <a:pt x="350" y="154"/>
                    </a:lnTo>
                    <a:lnTo>
                      <a:pt x="197" y="350"/>
                    </a:lnTo>
                    <a:lnTo>
                      <a:pt x="88" y="590"/>
                    </a:lnTo>
                    <a:lnTo>
                      <a:pt x="1" y="699"/>
                    </a:lnTo>
                    <a:lnTo>
                      <a:pt x="1" y="830"/>
                    </a:lnTo>
                    <a:lnTo>
                      <a:pt x="22" y="939"/>
                    </a:lnTo>
                    <a:lnTo>
                      <a:pt x="197" y="1136"/>
                    </a:lnTo>
                    <a:lnTo>
                      <a:pt x="306" y="1223"/>
                    </a:lnTo>
                    <a:lnTo>
                      <a:pt x="590" y="1398"/>
                    </a:lnTo>
                    <a:lnTo>
                      <a:pt x="1201" y="1660"/>
                    </a:lnTo>
                    <a:lnTo>
                      <a:pt x="1529" y="1769"/>
                    </a:lnTo>
                    <a:lnTo>
                      <a:pt x="1594" y="1420"/>
                    </a:lnTo>
                    <a:lnTo>
                      <a:pt x="1572" y="1114"/>
                    </a:lnTo>
                    <a:lnTo>
                      <a:pt x="1507" y="939"/>
                    </a:lnTo>
                    <a:lnTo>
                      <a:pt x="1420" y="787"/>
                    </a:lnTo>
                    <a:lnTo>
                      <a:pt x="1267" y="568"/>
                    </a:lnTo>
                    <a:lnTo>
                      <a:pt x="1136" y="350"/>
                    </a:lnTo>
                    <a:lnTo>
                      <a:pt x="1027" y="154"/>
                    </a:lnTo>
                    <a:lnTo>
                      <a:pt x="830" y="44"/>
                    </a:lnTo>
                    <a:lnTo>
                      <a:pt x="72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1610;p72">
                <a:extLst>
                  <a:ext uri="{FF2B5EF4-FFF2-40B4-BE49-F238E27FC236}">
                    <a16:creationId xmlns:a16="http://schemas.microsoft.com/office/drawing/2014/main" id="{9F089425-C1AE-47EC-A377-DD851F8B3EB1}"/>
                  </a:ext>
                </a:extLst>
              </p:cNvPr>
              <p:cNvSpPr/>
              <p:nvPr/>
            </p:nvSpPr>
            <p:spPr>
              <a:xfrm>
                <a:off x="4681250" y="3872825"/>
                <a:ext cx="4097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639" h="1769" extrusionOk="0">
                    <a:moveTo>
                      <a:pt x="721" y="0"/>
                    </a:moveTo>
                    <a:lnTo>
                      <a:pt x="481" y="66"/>
                    </a:lnTo>
                    <a:lnTo>
                      <a:pt x="372" y="153"/>
                    </a:lnTo>
                    <a:lnTo>
                      <a:pt x="219" y="350"/>
                    </a:lnTo>
                    <a:lnTo>
                      <a:pt x="88" y="590"/>
                    </a:lnTo>
                    <a:lnTo>
                      <a:pt x="23" y="699"/>
                    </a:lnTo>
                    <a:lnTo>
                      <a:pt x="1" y="830"/>
                    </a:lnTo>
                    <a:lnTo>
                      <a:pt x="23" y="939"/>
                    </a:lnTo>
                    <a:lnTo>
                      <a:pt x="197" y="1136"/>
                    </a:lnTo>
                    <a:lnTo>
                      <a:pt x="307" y="1223"/>
                    </a:lnTo>
                    <a:lnTo>
                      <a:pt x="612" y="1398"/>
                    </a:lnTo>
                    <a:lnTo>
                      <a:pt x="1223" y="1660"/>
                    </a:lnTo>
                    <a:lnTo>
                      <a:pt x="1529" y="1769"/>
                    </a:lnTo>
                    <a:lnTo>
                      <a:pt x="1638" y="1419"/>
                    </a:lnTo>
                    <a:lnTo>
                      <a:pt x="1595" y="1114"/>
                    </a:lnTo>
                    <a:lnTo>
                      <a:pt x="1529" y="939"/>
                    </a:lnTo>
                    <a:lnTo>
                      <a:pt x="1420" y="786"/>
                    </a:lnTo>
                    <a:lnTo>
                      <a:pt x="1289" y="568"/>
                    </a:lnTo>
                    <a:lnTo>
                      <a:pt x="1158" y="350"/>
                    </a:lnTo>
                    <a:lnTo>
                      <a:pt x="1027" y="153"/>
                    </a:lnTo>
                    <a:lnTo>
                      <a:pt x="852" y="44"/>
                    </a:lnTo>
                    <a:lnTo>
                      <a:pt x="72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1611;p72">
                <a:extLst>
                  <a:ext uri="{FF2B5EF4-FFF2-40B4-BE49-F238E27FC236}">
                    <a16:creationId xmlns:a16="http://schemas.microsoft.com/office/drawing/2014/main" id="{1F196F35-910B-400A-875F-0095D837F53D}"/>
                  </a:ext>
                </a:extLst>
              </p:cNvPr>
              <p:cNvSpPr/>
              <p:nvPr/>
            </p:nvSpPr>
            <p:spPr>
              <a:xfrm>
                <a:off x="4804050" y="3653425"/>
                <a:ext cx="20775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202" extrusionOk="0">
                    <a:moveTo>
                      <a:pt x="481" y="1"/>
                    </a:moveTo>
                    <a:lnTo>
                      <a:pt x="350" y="44"/>
                    </a:lnTo>
                    <a:lnTo>
                      <a:pt x="197" y="132"/>
                    </a:lnTo>
                    <a:lnTo>
                      <a:pt x="88" y="241"/>
                    </a:lnTo>
                    <a:lnTo>
                      <a:pt x="44" y="306"/>
                    </a:lnTo>
                    <a:lnTo>
                      <a:pt x="23" y="394"/>
                    </a:lnTo>
                    <a:lnTo>
                      <a:pt x="1" y="525"/>
                    </a:lnTo>
                    <a:lnTo>
                      <a:pt x="88" y="656"/>
                    </a:lnTo>
                    <a:lnTo>
                      <a:pt x="350" y="961"/>
                    </a:lnTo>
                    <a:lnTo>
                      <a:pt x="678" y="1201"/>
                    </a:lnTo>
                    <a:lnTo>
                      <a:pt x="787" y="1027"/>
                    </a:lnTo>
                    <a:lnTo>
                      <a:pt x="830" y="808"/>
                    </a:lnTo>
                    <a:lnTo>
                      <a:pt x="830" y="699"/>
                    </a:lnTo>
                    <a:lnTo>
                      <a:pt x="808" y="590"/>
                    </a:lnTo>
                    <a:lnTo>
                      <a:pt x="787" y="459"/>
                    </a:lnTo>
                    <a:lnTo>
                      <a:pt x="743" y="306"/>
                    </a:lnTo>
                    <a:lnTo>
                      <a:pt x="699" y="175"/>
                    </a:lnTo>
                    <a:lnTo>
                      <a:pt x="634" y="88"/>
                    </a:lnTo>
                    <a:lnTo>
                      <a:pt x="48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1612;p72">
                <a:extLst>
                  <a:ext uri="{FF2B5EF4-FFF2-40B4-BE49-F238E27FC236}">
                    <a16:creationId xmlns:a16="http://schemas.microsoft.com/office/drawing/2014/main" id="{22C39654-CE74-4FA0-9467-DA6FA2030B59}"/>
                  </a:ext>
                </a:extLst>
              </p:cNvPr>
              <p:cNvSpPr/>
              <p:nvPr/>
            </p:nvSpPr>
            <p:spPr>
              <a:xfrm>
                <a:off x="4643600" y="3674725"/>
                <a:ext cx="20775" cy="300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201" extrusionOk="0">
                    <a:moveTo>
                      <a:pt x="503" y="0"/>
                    </a:moveTo>
                    <a:lnTo>
                      <a:pt x="350" y="44"/>
                    </a:lnTo>
                    <a:lnTo>
                      <a:pt x="219" y="131"/>
                    </a:lnTo>
                    <a:lnTo>
                      <a:pt x="110" y="240"/>
                    </a:lnTo>
                    <a:lnTo>
                      <a:pt x="66" y="306"/>
                    </a:lnTo>
                    <a:lnTo>
                      <a:pt x="22" y="371"/>
                    </a:lnTo>
                    <a:lnTo>
                      <a:pt x="1" y="524"/>
                    </a:lnTo>
                    <a:lnTo>
                      <a:pt x="110" y="655"/>
                    </a:lnTo>
                    <a:lnTo>
                      <a:pt x="350" y="939"/>
                    </a:lnTo>
                    <a:lnTo>
                      <a:pt x="677" y="1201"/>
                    </a:lnTo>
                    <a:lnTo>
                      <a:pt x="765" y="1026"/>
                    </a:lnTo>
                    <a:lnTo>
                      <a:pt x="830" y="808"/>
                    </a:lnTo>
                    <a:lnTo>
                      <a:pt x="830" y="699"/>
                    </a:lnTo>
                    <a:lnTo>
                      <a:pt x="808" y="589"/>
                    </a:lnTo>
                    <a:lnTo>
                      <a:pt x="787" y="437"/>
                    </a:lnTo>
                    <a:lnTo>
                      <a:pt x="765" y="284"/>
                    </a:lnTo>
                    <a:lnTo>
                      <a:pt x="721" y="175"/>
                    </a:lnTo>
                    <a:lnTo>
                      <a:pt x="656" y="87"/>
                    </a:lnTo>
                    <a:lnTo>
                      <a:pt x="50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613;p72">
                <a:extLst>
                  <a:ext uri="{FF2B5EF4-FFF2-40B4-BE49-F238E27FC236}">
                    <a16:creationId xmlns:a16="http://schemas.microsoft.com/office/drawing/2014/main" id="{D6FF4EEF-952C-4DD8-B04A-B5636EC2F0D3}"/>
                  </a:ext>
                </a:extLst>
              </p:cNvPr>
              <p:cNvSpPr/>
              <p:nvPr/>
            </p:nvSpPr>
            <p:spPr>
              <a:xfrm>
                <a:off x="4894100" y="3764225"/>
                <a:ext cx="246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1485" extrusionOk="0">
                    <a:moveTo>
                      <a:pt x="416" y="0"/>
                    </a:moveTo>
                    <a:lnTo>
                      <a:pt x="241" y="66"/>
                    </a:lnTo>
                    <a:lnTo>
                      <a:pt x="154" y="88"/>
                    </a:lnTo>
                    <a:lnTo>
                      <a:pt x="66" y="153"/>
                    </a:lnTo>
                    <a:lnTo>
                      <a:pt x="1" y="240"/>
                    </a:lnTo>
                    <a:lnTo>
                      <a:pt x="1" y="437"/>
                    </a:lnTo>
                    <a:lnTo>
                      <a:pt x="23" y="546"/>
                    </a:lnTo>
                    <a:lnTo>
                      <a:pt x="132" y="1048"/>
                    </a:lnTo>
                    <a:lnTo>
                      <a:pt x="372" y="1485"/>
                    </a:lnTo>
                    <a:lnTo>
                      <a:pt x="590" y="1376"/>
                    </a:lnTo>
                    <a:lnTo>
                      <a:pt x="787" y="1135"/>
                    </a:lnTo>
                    <a:lnTo>
                      <a:pt x="808" y="1004"/>
                    </a:lnTo>
                    <a:lnTo>
                      <a:pt x="852" y="873"/>
                    </a:lnTo>
                    <a:lnTo>
                      <a:pt x="896" y="677"/>
                    </a:lnTo>
                    <a:lnTo>
                      <a:pt x="939" y="502"/>
                    </a:lnTo>
                    <a:lnTo>
                      <a:pt x="983" y="349"/>
                    </a:lnTo>
                    <a:lnTo>
                      <a:pt x="939" y="175"/>
                    </a:lnTo>
                    <a:lnTo>
                      <a:pt x="808" y="22"/>
                    </a:lnTo>
                    <a:lnTo>
                      <a:pt x="6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64E201DE-B021-4C03-B242-97F1F6A3767D}"/>
              </a:ext>
            </a:extLst>
          </p:cNvPr>
          <p:cNvSpPr txBox="1"/>
          <p:nvPr/>
        </p:nvSpPr>
        <p:spPr>
          <a:xfrm>
            <a:off x="226733" y="487374"/>
            <a:ext cx="8632957" cy="1144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8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Tìm</a:t>
            </a:r>
            <a:r>
              <a:rPr lang="en-US" sz="28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28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hiểu</a:t>
            </a:r>
            <a:r>
              <a:rPr lang="en-US" sz="28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2800" b="1" i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Bài</a:t>
            </a:r>
            <a:r>
              <a:rPr lang="en-US" sz="2800" b="1" i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2800" b="1" i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đọc</a:t>
            </a:r>
            <a:r>
              <a:rPr lang="en-US" sz="2800" b="1" i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2800" b="1" i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nhạc</a:t>
            </a:r>
            <a:r>
              <a:rPr lang="en-US" sz="2800" b="1" i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2800" b="1" i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số</a:t>
            </a:r>
            <a:r>
              <a:rPr lang="en-US" sz="2800" b="1" i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2</a:t>
            </a:r>
          </a:p>
          <a:p>
            <a:pPr algn="just">
              <a:lnSpc>
                <a:spcPct val="150000"/>
              </a:lnSpc>
            </a:pP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nhịp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kí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hiệu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 Chia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mấy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nét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2F748B-0D47-4256-A444-280B45E41099}"/>
              </a:ext>
            </a:extLst>
          </p:cNvPr>
          <p:cNvSpPr txBox="1"/>
          <p:nvPr/>
        </p:nvSpPr>
        <p:spPr>
          <a:xfrm>
            <a:off x="2446103" y="165031"/>
            <a:ext cx="398966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Bahnschrift Condensed" panose="020B0502040204020203" pitchFamily="34" charset="0"/>
                <a:ea typeface="+mn-ea"/>
                <a:cs typeface="Times New Roman" panose="02020603050405020304" pitchFamily="18" charset="0"/>
              </a:rPr>
              <a:t>HÌNH THÀNH KIẾN THỨC</a:t>
            </a:r>
          </a:p>
        </p:txBody>
      </p:sp>
    </p:spTree>
    <p:extLst>
      <p:ext uri="{BB962C8B-B14F-4D97-AF65-F5344CB8AC3E}">
        <p14:creationId xmlns:p14="http://schemas.microsoft.com/office/powerpoint/2010/main" val="216643924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6CB9F0F-33B5-26E8-FE41-C175A40C2F26}"/>
              </a:ext>
            </a:extLst>
          </p:cNvPr>
          <p:cNvSpPr/>
          <p:nvPr/>
        </p:nvSpPr>
        <p:spPr>
          <a:xfrm>
            <a:off x="1174595" y="798022"/>
            <a:ext cx="6774180" cy="76397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Đọc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gam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Đô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trưởng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và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trục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của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gam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BA69AF7E-6774-D562-72FA-F0859FF6162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499" t="27639" r="16642" b="25972"/>
          <a:stretch/>
        </p:blipFill>
        <p:spPr>
          <a:xfrm>
            <a:off x="1599422" y="2133662"/>
            <a:ext cx="6148040" cy="188657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421C9043-AB24-1239-E4D4-ECB0DA1EEEA0}"/>
              </a:ext>
            </a:extLst>
          </p:cNvPr>
          <p:cNvSpPr/>
          <p:nvPr/>
        </p:nvSpPr>
        <p:spPr>
          <a:xfrm>
            <a:off x="501805" y="893618"/>
            <a:ext cx="8222166" cy="3647590"/>
          </a:xfrm>
          <a:prstGeom prst="roundRect">
            <a:avLst/>
          </a:prstGeom>
          <a:noFill/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" name="Graphic 7" descr="An organic corner shape">
            <a:extLst>
              <a:ext uri="{FF2B5EF4-FFF2-40B4-BE49-F238E27FC236}">
                <a16:creationId xmlns:a16="http://schemas.microsoft.com/office/drawing/2014/main" id="{1BDB153F-E48B-515A-7EC4-A6ECF3E252E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 rot="10800000">
            <a:off x="0" y="0"/>
            <a:ext cx="2826327" cy="1787236"/>
          </a:xfrm>
          <a:prstGeom prst="rect">
            <a:avLst/>
          </a:prstGeom>
        </p:spPr>
      </p:pic>
      <p:pic>
        <p:nvPicPr>
          <p:cNvPr id="9" name="Graphic 8" descr="An organic corner shape">
            <a:extLst>
              <a:ext uri="{FF2B5EF4-FFF2-40B4-BE49-F238E27FC236}">
                <a16:creationId xmlns:a16="http://schemas.microsoft.com/office/drawing/2014/main" id="{AC1E3336-21F1-5036-360E-D3AD173255C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6350924" y="3770340"/>
            <a:ext cx="2793076" cy="1386543"/>
          </a:xfrm>
          <a:prstGeom prst="rect">
            <a:avLst/>
          </a:prstGeom>
        </p:spPr>
      </p:pic>
      <p:sp>
        <p:nvSpPr>
          <p:cNvPr id="6" name="TextBox 5">
            <a:hlinkClick r:id="rId6"/>
            <a:extLst>
              <a:ext uri="{FF2B5EF4-FFF2-40B4-BE49-F238E27FC236}">
                <a16:creationId xmlns:a16="http://schemas.microsoft.com/office/drawing/2014/main" id="{DD089F22-0E64-C12A-C719-50408B6DC427}"/>
              </a:ext>
            </a:extLst>
          </p:cNvPr>
          <p:cNvSpPr txBox="1"/>
          <p:nvPr/>
        </p:nvSpPr>
        <p:spPr>
          <a:xfrm>
            <a:off x="2387442" y="1611406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8734136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6CB9F0F-33B5-26E8-FE41-C175A40C2F26}"/>
              </a:ext>
            </a:extLst>
          </p:cNvPr>
          <p:cNvSpPr/>
          <p:nvPr/>
        </p:nvSpPr>
        <p:spPr>
          <a:xfrm>
            <a:off x="905985" y="841582"/>
            <a:ext cx="6774180" cy="7694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Luyện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tập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tiết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tấu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và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gõ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theo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phách</a:t>
            </a:r>
            <a:endParaRPr lang="en-US" sz="3200" b="1" dirty="0">
              <a:solidFill>
                <a:schemeClr val="bg2">
                  <a:lumMod val="50000"/>
                </a:schemeClr>
              </a:solidFill>
              <a:latin typeface="Bahnschrift Condensed" panose="020B0502040204020203" pitchFamily="34" charset="0"/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31C6F33F-71A0-4EEE-2CB1-FDB6C29606FF}"/>
              </a:ext>
            </a:extLst>
          </p:cNvPr>
          <p:cNvSpPr/>
          <p:nvPr/>
        </p:nvSpPr>
        <p:spPr>
          <a:xfrm>
            <a:off x="460917" y="417670"/>
            <a:ext cx="8222166" cy="4125951"/>
          </a:xfrm>
          <a:prstGeom prst="roundRect">
            <a:avLst/>
          </a:prstGeom>
          <a:noFill/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Graphic 2" descr="An organic corner shape">
            <a:extLst>
              <a:ext uri="{FF2B5EF4-FFF2-40B4-BE49-F238E27FC236}">
                <a16:creationId xmlns:a16="http://schemas.microsoft.com/office/drawing/2014/main" id="{579D1083-3D59-7EF0-F371-76F9200B4F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6313336" y="4017576"/>
            <a:ext cx="2830664" cy="1189183"/>
          </a:xfrm>
          <a:prstGeom prst="rect">
            <a:avLst/>
          </a:prstGeom>
        </p:spPr>
      </p:pic>
      <p:pic>
        <p:nvPicPr>
          <p:cNvPr id="5" name="Graphic 4" descr="An organic corner shape">
            <a:extLst>
              <a:ext uri="{FF2B5EF4-FFF2-40B4-BE49-F238E27FC236}">
                <a16:creationId xmlns:a16="http://schemas.microsoft.com/office/drawing/2014/main" id="{24ECA3FA-0AC3-1060-B7F0-53D7AAD2D1D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 rot="10800000">
            <a:off x="0" y="-2"/>
            <a:ext cx="2830664" cy="841583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C40359F0-2962-42E7-A9D6-4EC73B21360B}"/>
              </a:ext>
            </a:extLst>
          </p:cNvPr>
          <p:cNvPicPr/>
          <p:nvPr/>
        </p:nvPicPr>
        <p:blipFill rotWithShape="1">
          <a:blip r:embed="rId5"/>
          <a:srcRect l="25017" t="27954" r="33849" b="53542"/>
          <a:stretch/>
        </p:blipFill>
        <p:spPr bwMode="auto">
          <a:xfrm>
            <a:off x="1558187" y="2028696"/>
            <a:ext cx="5469775" cy="1658641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sp>
        <p:nvSpPr>
          <p:cNvPr id="6" name="TextBox 5">
            <a:hlinkClick r:id="rId6"/>
            <a:extLst>
              <a:ext uri="{FF2B5EF4-FFF2-40B4-BE49-F238E27FC236}">
                <a16:creationId xmlns:a16="http://schemas.microsoft.com/office/drawing/2014/main" id="{64733C51-71E2-43A8-0BFE-BC7D59CCC5FD}"/>
              </a:ext>
            </a:extLst>
          </p:cNvPr>
          <p:cNvSpPr txBox="1"/>
          <p:nvPr/>
        </p:nvSpPr>
        <p:spPr>
          <a:xfrm>
            <a:off x="2387442" y="1611406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97584142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D7D77417-AE89-D719-E77E-CFCB1BAA530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167" t="19111" r="7084" b="13778"/>
          <a:stretch/>
        </p:blipFill>
        <p:spPr>
          <a:xfrm>
            <a:off x="1224499" y="1360997"/>
            <a:ext cx="6380631" cy="3520427"/>
          </a:xfrm>
          <a:prstGeom prst="rect">
            <a:avLst/>
          </a:prstGeom>
        </p:spPr>
      </p:pic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EE17BFA2-AB83-B7AF-86BE-0A9E6FD7EF35}"/>
              </a:ext>
            </a:extLst>
          </p:cNvPr>
          <p:cNvSpPr/>
          <p:nvPr/>
        </p:nvSpPr>
        <p:spPr>
          <a:xfrm>
            <a:off x="1954113" y="65012"/>
            <a:ext cx="4921405" cy="69881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 b="1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</a:endParaRPr>
          </a:p>
          <a:p>
            <a:pPr algn="ctr"/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Tập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đọc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từng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nét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</a:rPr>
              <a:t>nhạc</a:t>
            </a:r>
            <a:endParaRPr lang="en-US" sz="3200" b="1" dirty="0">
              <a:solidFill>
                <a:schemeClr val="bg2">
                  <a:lumMod val="50000"/>
                </a:schemeClr>
              </a:solidFill>
              <a:latin typeface="Bahnschrift Condensed" panose="020B0502040204020203" pitchFamily="34" charset="0"/>
            </a:endParaRPr>
          </a:p>
          <a:p>
            <a:pPr algn="ctr"/>
            <a:endParaRPr lang="en-US" sz="3500" b="1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</a:endParaRPr>
          </a:p>
        </p:txBody>
      </p:sp>
      <p:pic>
        <p:nvPicPr>
          <p:cNvPr id="16" name="Graphic 15" descr="An organic corner shape">
            <a:extLst>
              <a:ext uri="{FF2B5EF4-FFF2-40B4-BE49-F238E27FC236}">
                <a16:creationId xmlns:a16="http://schemas.microsoft.com/office/drawing/2014/main" id="{B672CB3E-9322-C215-508A-54D9EE3140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6794810" y="3770340"/>
            <a:ext cx="2349190" cy="1386543"/>
          </a:xfrm>
          <a:prstGeom prst="rect">
            <a:avLst/>
          </a:prstGeom>
        </p:spPr>
      </p:pic>
      <p:pic>
        <p:nvPicPr>
          <p:cNvPr id="18" name="Graphic 17" descr="A flower">
            <a:extLst>
              <a:ext uri="{FF2B5EF4-FFF2-40B4-BE49-F238E27FC236}">
                <a16:creationId xmlns:a16="http://schemas.microsoft.com/office/drawing/2014/main" id="{F8B36F8F-1A7A-48FB-0A43-9E5A888584D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xmlns="" r:embed="rId6"/>
              </a:ext>
            </a:extLst>
          </a:blip>
          <a:stretch>
            <a:fillRect/>
          </a:stretch>
        </p:blipFill>
        <p:spPr>
          <a:xfrm rot="21117999">
            <a:off x="-100362" y="2650510"/>
            <a:ext cx="1345581" cy="3110726"/>
          </a:xfrm>
          <a:prstGeom prst="rect">
            <a:avLst/>
          </a:prstGeom>
        </p:spPr>
      </p:pic>
      <p:pic>
        <p:nvPicPr>
          <p:cNvPr id="19" name="Graphic 18" descr="An organic corner shape">
            <a:extLst>
              <a:ext uri="{FF2B5EF4-FFF2-40B4-BE49-F238E27FC236}">
                <a16:creationId xmlns:a16="http://schemas.microsoft.com/office/drawing/2014/main" id="{5B4607B8-CE75-D0FE-726D-596DB0B6494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 rot="10800000">
            <a:off x="0" y="70550"/>
            <a:ext cx="2349190" cy="1386543"/>
          </a:xfrm>
          <a:prstGeom prst="rect">
            <a:avLst/>
          </a:prstGeom>
        </p:spPr>
      </p:pic>
      <p:sp>
        <p:nvSpPr>
          <p:cNvPr id="2" name="TextBox 1">
            <a:hlinkClick r:id="rId7"/>
            <a:extLst>
              <a:ext uri="{FF2B5EF4-FFF2-40B4-BE49-F238E27FC236}">
                <a16:creationId xmlns:a16="http://schemas.microsoft.com/office/drawing/2014/main" id="{CAF9E0D0-004F-023D-E899-A9504604C36B}"/>
              </a:ext>
            </a:extLst>
          </p:cNvPr>
          <p:cNvSpPr txBox="1"/>
          <p:nvPr/>
        </p:nvSpPr>
        <p:spPr>
          <a:xfrm>
            <a:off x="2349190" y="859484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8809581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EE17BFA2-AB83-B7AF-86BE-0A9E6FD7EF35}"/>
              </a:ext>
            </a:extLst>
          </p:cNvPr>
          <p:cNvSpPr/>
          <p:nvPr/>
        </p:nvSpPr>
        <p:spPr>
          <a:xfrm>
            <a:off x="3190066" y="247981"/>
            <a:ext cx="2460702" cy="69881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00" b="1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</a:endParaRPr>
          </a:p>
          <a:p>
            <a:pPr algn="ctr"/>
            <a:r>
              <a:rPr lang="en-US" sz="3000" b="1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LUYỆN TẬP</a:t>
            </a:r>
          </a:p>
          <a:p>
            <a:pPr algn="ctr"/>
            <a:endParaRPr lang="en-US" sz="4000" b="1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</a:endParaRPr>
          </a:p>
        </p:txBody>
      </p:sp>
      <p:pic>
        <p:nvPicPr>
          <p:cNvPr id="16" name="Graphic 15" descr="An organic corner shape">
            <a:extLst>
              <a:ext uri="{FF2B5EF4-FFF2-40B4-BE49-F238E27FC236}">
                <a16:creationId xmlns:a16="http://schemas.microsoft.com/office/drawing/2014/main" id="{B672CB3E-9322-C215-508A-54D9EE3140B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5364480" y="3131820"/>
            <a:ext cx="3573780" cy="1895523"/>
          </a:xfrm>
          <a:prstGeom prst="rect">
            <a:avLst/>
          </a:prstGeom>
        </p:spPr>
      </p:pic>
      <p:pic>
        <p:nvPicPr>
          <p:cNvPr id="18" name="Graphic 17" descr="A flower">
            <a:extLst>
              <a:ext uri="{FF2B5EF4-FFF2-40B4-BE49-F238E27FC236}">
                <a16:creationId xmlns:a16="http://schemas.microsoft.com/office/drawing/2014/main" id="{F8B36F8F-1A7A-48FB-0A43-9E5A888584D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 rot="21117999">
            <a:off x="-100362" y="2650510"/>
            <a:ext cx="1345581" cy="3110726"/>
          </a:xfrm>
          <a:prstGeom prst="rect">
            <a:avLst/>
          </a:prstGeom>
        </p:spPr>
      </p:pic>
      <p:pic>
        <p:nvPicPr>
          <p:cNvPr id="19" name="Graphic 18" descr="An organic corner shape">
            <a:extLst>
              <a:ext uri="{FF2B5EF4-FFF2-40B4-BE49-F238E27FC236}">
                <a16:creationId xmlns:a16="http://schemas.microsoft.com/office/drawing/2014/main" id="{5B4607B8-CE75-D0FE-726D-596DB0B649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 rot="10800000">
            <a:off x="0" y="13971"/>
            <a:ext cx="2349190" cy="1386543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166B1F6-AF69-49AF-705E-F449F4569CFC}"/>
              </a:ext>
            </a:extLst>
          </p:cNvPr>
          <p:cNvSpPr txBox="1"/>
          <p:nvPr/>
        </p:nvSpPr>
        <p:spPr>
          <a:xfrm>
            <a:off x="1384417" y="971941"/>
            <a:ext cx="6399909" cy="79457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4763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gõ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phách</a:t>
            </a:r>
            <a:endParaRPr lang="en-US" sz="24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4763" marR="0" lvl="0" indent="0" algn="ctr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i="1" u="none" strike="noStrike" kern="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C314A03-BA5C-C8E8-D1F1-7C1F9316C921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7167" t="19111" r="7084" b="13778"/>
          <a:stretch/>
        </p:blipFill>
        <p:spPr>
          <a:xfrm>
            <a:off x="1055206" y="1425665"/>
            <a:ext cx="6524239" cy="2872740"/>
          </a:xfrm>
          <a:prstGeom prst="rect">
            <a:avLst/>
          </a:prstGeom>
        </p:spPr>
      </p:pic>
      <p:sp>
        <p:nvSpPr>
          <p:cNvPr id="4" name="TextBox 3">
            <a:hlinkClick r:id="rId7"/>
            <a:extLst>
              <a:ext uri="{FF2B5EF4-FFF2-40B4-BE49-F238E27FC236}">
                <a16:creationId xmlns:a16="http://schemas.microsoft.com/office/drawing/2014/main" id="{5CEC591D-D509-3460-9009-542F6F220B99}"/>
              </a:ext>
            </a:extLst>
          </p:cNvPr>
          <p:cNvSpPr txBox="1"/>
          <p:nvPr/>
        </p:nvSpPr>
        <p:spPr>
          <a:xfrm>
            <a:off x="1964820" y="4508985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1430757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4C05551E-1B06-41AA-A032-6A07C86D45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4000" cy="5140990"/>
          </a:xfrm>
          <a:prstGeom prst="rect">
            <a:avLst/>
          </a:prstGeom>
        </p:spPr>
      </p:pic>
      <p:sp>
        <p:nvSpPr>
          <p:cNvPr id="5" name="Title 2">
            <a:extLst>
              <a:ext uri="{FF2B5EF4-FFF2-40B4-BE49-F238E27FC236}">
                <a16:creationId xmlns:a16="http://schemas.microsoft.com/office/drawing/2014/main" id="{D19A7735-25E1-7259-8500-A5ECD3D10971}"/>
              </a:ext>
            </a:extLst>
          </p:cNvPr>
          <p:cNvSpPr txBox="1">
            <a:spLocks/>
          </p:cNvSpPr>
          <p:nvPr/>
        </p:nvSpPr>
        <p:spPr>
          <a:xfrm>
            <a:off x="3832594" y="245148"/>
            <a:ext cx="5465087" cy="19470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700"/>
              <a:buFont typeface="Poppins"/>
              <a:buNone/>
              <a:defRPr sz="17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buClr>
                <a:srgbClr val="000000"/>
              </a:buClr>
            </a:pPr>
            <a:r>
              <a:rPr lang="en-US" sz="4800" b="0" dirty="0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TIẾT 10</a:t>
            </a:r>
          </a:p>
          <a:p>
            <a:pPr>
              <a:buClr>
                <a:srgbClr val="000000"/>
              </a:buClr>
            </a:pPr>
            <a:r>
              <a:rPr lang="en-US" sz="4800" b="0" dirty="0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HÁT: NHỚ ƠN THẦY CÔ</a:t>
            </a:r>
          </a:p>
          <a:p>
            <a:pPr>
              <a:buClr>
                <a:srgbClr val="000000"/>
              </a:buClr>
            </a:pPr>
            <a:r>
              <a:rPr lang="en-US" sz="2800" b="0" i="1" dirty="0" err="1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Nhạc</a:t>
            </a:r>
            <a:r>
              <a:rPr lang="en-US" sz="2800" b="0" i="1" dirty="0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 </a:t>
            </a:r>
            <a:r>
              <a:rPr lang="en-US" sz="2800" b="0" i="1" dirty="0" err="1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và</a:t>
            </a:r>
            <a:r>
              <a:rPr lang="en-US" sz="2800" b="0" i="1" dirty="0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 </a:t>
            </a:r>
            <a:r>
              <a:rPr lang="en-US" sz="2800" b="0" i="1" dirty="0" err="1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lời</a:t>
            </a:r>
            <a:r>
              <a:rPr lang="en-US" sz="2800" b="0" i="1" dirty="0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: </a:t>
            </a:r>
            <a:r>
              <a:rPr lang="en-US" sz="2800" b="0" i="1" dirty="0" err="1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Nguyễn</a:t>
            </a:r>
            <a:r>
              <a:rPr lang="en-US" sz="2800" b="0" i="1" dirty="0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 </a:t>
            </a:r>
            <a:r>
              <a:rPr lang="en-US" sz="2800" b="0" i="1" dirty="0" err="1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Ngọc</a:t>
            </a:r>
            <a:r>
              <a:rPr lang="en-US" sz="2800" b="0" i="1" dirty="0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 </a:t>
            </a:r>
            <a:r>
              <a:rPr lang="en-US" sz="2800" b="0" i="1" dirty="0" err="1">
                <a:ln w="0"/>
                <a:solidFill>
                  <a:srgbClr val="FFF2CC">
                    <a:lumMod val="50000"/>
                  </a:srgbClr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Thiện</a:t>
            </a:r>
            <a:endParaRPr lang="en-US" sz="2800" b="0" i="1" dirty="0">
              <a:ln w="0"/>
              <a:solidFill>
                <a:srgbClr val="FFF2CC">
                  <a:lumMod val="50000"/>
                </a:srgbClr>
              </a:solidFill>
              <a:effectLst>
                <a:outerShdw blurRad="38100" dist="19050" dir="2700000" algn="tl" rotWithShape="0">
                  <a:srgbClr val="000000">
                    <a:alpha val="40000"/>
                  </a:srgbClr>
                </a:outerShdw>
              </a:effectLst>
              <a:latin typeface="Bahnschrift Condensed" panose="020B0502040204020203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3338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459E66B-0562-7851-18AC-BBEBE8940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8483722"/>
              </p:ext>
            </p:extLst>
          </p:nvPr>
        </p:nvGraphicFramePr>
        <p:xfrm>
          <a:off x="842445" y="1175801"/>
          <a:ext cx="7611599" cy="3194957"/>
        </p:xfrm>
        <a:graphic>
          <a:graphicData uri="http://schemas.openxmlformats.org/drawingml/2006/table">
            <a:tbl>
              <a:tblPr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  <a:tableStyleId>{5F3D05CE-014F-4F7A-B675-A561D3E38059}</a:tableStyleId>
              </a:tblPr>
              <a:tblGrid>
                <a:gridCol w="1846993">
                  <a:extLst>
                    <a:ext uri="{9D8B030D-6E8A-4147-A177-3AD203B41FA5}">
                      <a16:colId xmlns:a16="http://schemas.microsoft.com/office/drawing/2014/main" val="89974166"/>
                    </a:ext>
                  </a:extLst>
                </a:gridCol>
                <a:gridCol w="2294843">
                  <a:extLst>
                    <a:ext uri="{9D8B030D-6E8A-4147-A177-3AD203B41FA5}">
                      <a16:colId xmlns:a16="http://schemas.microsoft.com/office/drawing/2014/main" val="2074726429"/>
                    </a:ext>
                  </a:extLst>
                </a:gridCol>
                <a:gridCol w="3469763">
                  <a:extLst>
                    <a:ext uri="{9D8B030D-6E8A-4147-A177-3AD203B41FA5}">
                      <a16:colId xmlns:a16="http://schemas.microsoft.com/office/drawing/2014/main" val="536737509"/>
                    </a:ext>
                  </a:extLst>
                </a:gridCol>
              </a:tblGrid>
              <a:tr h="543197">
                <a:tc gridSpan="2">
                  <a:txBody>
                    <a:bodyPr/>
                    <a:lstStyle/>
                    <a:p>
                      <a:pPr algn="ctr"/>
                      <a:r>
                        <a:rPr lang="en-US" sz="2200" b="1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Lần</a:t>
                      </a:r>
                      <a:r>
                        <a:rPr lang="en-US" sz="2200" b="1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1  </a:t>
                      </a: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200" b="1" dirty="0" err="1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Lần</a:t>
                      </a:r>
                      <a:r>
                        <a:rPr lang="en-US" sz="2200" b="1" dirty="0"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2 </a:t>
                      </a: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3274070313"/>
                  </a:ext>
                </a:extLst>
              </a:tr>
              <a:tr h="729976">
                <a:tc>
                  <a:txBody>
                    <a:bodyPr/>
                    <a:lstStyle/>
                    <a:p>
                      <a:pPr algn="ctr"/>
                      <a:r>
                        <a:rPr lang="en-US" sz="2200" b="1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Nhóm</a:t>
                      </a:r>
                      <a:r>
                        <a:rPr lang="en-US" sz="22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1</a:t>
                      </a:r>
                    </a:p>
                    <a:p>
                      <a:r>
                        <a:rPr lang="en-US" sz="22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2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2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</a:t>
                      </a:r>
                      <a:r>
                        <a:rPr lang="en-US" sz="2200" b="1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Nhóm</a:t>
                      </a:r>
                      <a:r>
                        <a:rPr lang="en-US" sz="22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2</a:t>
                      </a:r>
                      <a:endParaRPr lang="en-US" sz="2200" b="1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endParaRPr lang="en-US" sz="2200" b="1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 rowSpan="3">
                  <a:txBody>
                    <a:bodyPr/>
                    <a:lstStyle/>
                    <a:p>
                      <a:pPr algn="ctr"/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kết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nhạc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gõ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đệm</a:t>
                      </a:r>
                      <a:endParaRPr lang="en-US" sz="1800" b="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  <a:p>
                      <a:r>
                        <a:rPr lang="en-US" sz="13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  <a:p>
                      <a:r>
                        <a:rPr lang="en-US" sz="13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1100" b="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val="2624118260"/>
                  </a:ext>
                </a:extLst>
              </a:tr>
              <a:tr h="692293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nhạc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1</a:t>
                      </a:r>
                    </a:p>
                    <a:p>
                      <a:pPr algn="ctr"/>
                      <a:endParaRPr lang="en-US" sz="1800" b="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ctr"/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nhạc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2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Nhắc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lại</a:t>
                      </a:r>
                      <a:endParaRPr lang="en-US" sz="1800" b="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ctr"/>
                      <a:endParaRPr lang="en-US" sz="1800" b="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ctr"/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Nhắc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lại</a:t>
                      </a:r>
                      <a:endParaRPr lang="en-US" sz="1800" b="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 vMerge="1">
                  <a:txBody>
                    <a:bodyPr/>
                    <a:lstStyle/>
                    <a:p>
                      <a:pPr algn="ctr"/>
                      <a:r>
                        <a:rPr lang="en-US" sz="1300" dirty="0" err="1">
                          <a:effectLst/>
                        </a:rPr>
                        <a:t>Đọc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cả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bài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kết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hợp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nhạc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cụ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gõ</a:t>
                      </a:r>
                      <a:r>
                        <a:rPr lang="en-US" sz="1300" dirty="0">
                          <a:effectLst/>
                        </a:rPr>
                        <a:t> </a:t>
                      </a:r>
                      <a:r>
                        <a:rPr lang="en-US" sz="1300" dirty="0" err="1">
                          <a:effectLst/>
                        </a:rPr>
                        <a:t>đệm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extLst>
                  <a:ext uri="{0D108BD9-81ED-4DB2-BD59-A6C34878D82A}">
                    <a16:rowId xmlns:a16="http://schemas.microsoft.com/office/drawing/2014/main" val="656849054"/>
                  </a:ext>
                </a:extLst>
              </a:tr>
              <a:tr h="811802">
                <a:tc>
                  <a:txBody>
                    <a:bodyPr/>
                    <a:lstStyle/>
                    <a:p>
                      <a:pPr algn="ctr"/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nhạc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3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0" dirty="0" err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nhạc</a:t>
                      </a:r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4</a:t>
                      </a:r>
                      <a:endParaRPr lang="en-US" sz="1800" b="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r>
                        <a:rPr lang="en-US" sz="1800" b="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0" marR="0" marT="0" marB="0" anchor="ctr"/>
                </a:tc>
                <a:tc vMerge="1">
                  <a:txBody>
                    <a:bodyPr/>
                    <a:lstStyle/>
                    <a:p>
                      <a:r>
                        <a:rPr lang="en-US" sz="1300" dirty="0">
                          <a:effectLst/>
                        </a:rPr>
                        <a:t> 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extLst>
                  <a:ext uri="{0D108BD9-81ED-4DB2-BD59-A6C34878D82A}">
                    <a16:rowId xmlns:a16="http://schemas.microsoft.com/office/drawing/2014/main" val="3138040585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7236898B-83A2-9D33-43B6-1F5F97FE85BF}"/>
              </a:ext>
            </a:extLst>
          </p:cNvPr>
          <p:cNvSpPr/>
          <p:nvPr/>
        </p:nvSpPr>
        <p:spPr>
          <a:xfrm>
            <a:off x="2574061" y="85163"/>
            <a:ext cx="3536351" cy="6357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pic>
        <p:nvPicPr>
          <p:cNvPr id="2" name="Graphic 1" descr="An organic shape with a flat edge">
            <a:extLst>
              <a:ext uri="{FF2B5EF4-FFF2-40B4-BE49-F238E27FC236}">
                <a16:creationId xmlns:a16="http://schemas.microsoft.com/office/drawing/2014/main" id="{20B1B861-CA43-5C43-7473-4E36EF26C71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 rot="16200000">
            <a:off x="-698046" y="516385"/>
            <a:ext cx="2875038" cy="1478943"/>
          </a:xfrm>
          <a:prstGeom prst="rect">
            <a:avLst/>
          </a:prstGeom>
        </p:spPr>
      </p:pic>
      <p:pic>
        <p:nvPicPr>
          <p:cNvPr id="3" name="Graphic 2" descr="An organic shape with a flat edge">
            <a:extLst>
              <a:ext uri="{FF2B5EF4-FFF2-40B4-BE49-F238E27FC236}">
                <a16:creationId xmlns:a16="http://schemas.microsoft.com/office/drawing/2014/main" id="{FE71169F-3F95-D38A-C8E7-1F4FC351F01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-148411" y="0"/>
            <a:ext cx="3057866" cy="1175801"/>
          </a:xfrm>
          <a:prstGeom prst="rect">
            <a:avLst/>
          </a:prstGeom>
        </p:spPr>
      </p:pic>
      <p:pic>
        <p:nvPicPr>
          <p:cNvPr id="4" name="Graphic 3" descr="An organic shape with a flat edge">
            <a:extLst>
              <a:ext uri="{FF2B5EF4-FFF2-40B4-BE49-F238E27FC236}">
                <a16:creationId xmlns:a16="http://schemas.microsoft.com/office/drawing/2014/main" id="{8CD5DF05-121F-A5A4-1F63-3A1D31BA4ED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 rot="10800000">
            <a:off x="6416526" y="3848430"/>
            <a:ext cx="2928668" cy="1295068"/>
          </a:xfrm>
          <a:prstGeom prst="rect">
            <a:avLst/>
          </a:prstGeom>
        </p:spPr>
      </p:pic>
      <p:pic>
        <p:nvPicPr>
          <p:cNvPr id="5" name="Graphic 4" descr="An organic shape with a flat edge">
            <a:extLst>
              <a:ext uri="{FF2B5EF4-FFF2-40B4-BE49-F238E27FC236}">
                <a16:creationId xmlns:a16="http://schemas.microsoft.com/office/drawing/2014/main" id="{34CB9D00-1D8B-C23A-51AC-372E000D8D2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 rot="5400000">
            <a:off x="7074910" y="3216860"/>
            <a:ext cx="2875040" cy="12631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549642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2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70DCEEC-DED8-1985-8A0B-CC13E721A6C6}"/>
              </a:ext>
            </a:extLst>
          </p:cNvPr>
          <p:cNvSpPr/>
          <p:nvPr/>
        </p:nvSpPr>
        <p:spPr>
          <a:xfrm>
            <a:off x="2955485" y="982213"/>
            <a:ext cx="3015523" cy="6500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VẬN DỤNG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74F53B5-FE7F-8BB4-4CB5-DAC6A25E13C1}"/>
              </a:ext>
            </a:extLst>
          </p:cNvPr>
          <p:cNvSpPr txBox="1"/>
          <p:nvPr/>
        </p:nvSpPr>
        <p:spPr>
          <a:xfrm>
            <a:off x="2185912" y="2187029"/>
            <a:ext cx="5299929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2200" dirty="0">
                <a:latin typeface="Times New Roman" panose="02020603050405020304" pitchFamily="18" charset="0"/>
                <a:ea typeface="Calibri" panose="020F0502020204030204" pitchFamily="34" charset="0"/>
              </a:rPr>
              <a:t>V</a:t>
            </a:r>
            <a:r>
              <a:rPr lang="vi-VN" sz="2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ận dụng cách gõ đệm, đánh nhịp </a:t>
            </a:r>
            <a:r>
              <a:rPr lang="en-US" sz="2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2/4 </a:t>
            </a:r>
            <a:r>
              <a:rPr lang="vi-VN" sz="2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vào các bài hát/bản nhạc có cùng số chỉ nhịp.</a:t>
            </a:r>
            <a:endParaRPr lang="en-US" sz="2200"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53"/>
          <p:cNvSpPr/>
          <p:nvPr/>
        </p:nvSpPr>
        <p:spPr>
          <a:xfrm>
            <a:off x="4091200" y="833400"/>
            <a:ext cx="1224248" cy="637469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53"/>
          <p:cNvSpPr/>
          <p:nvPr/>
        </p:nvSpPr>
        <p:spPr>
          <a:xfrm>
            <a:off x="1555610" y="248687"/>
            <a:ext cx="910793" cy="474266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862" name="Google Shape;862;p53"/>
          <p:cNvGrpSpPr/>
          <p:nvPr/>
        </p:nvGrpSpPr>
        <p:grpSpPr>
          <a:xfrm>
            <a:off x="6230939" y="2091925"/>
            <a:ext cx="2088079" cy="3324080"/>
            <a:chOff x="5720133" y="1863164"/>
            <a:chExt cx="2088079" cy="3324080"/>
          </a:xfrm>
        </p:grpSpPr>
        <p:grpSp>
          <p:nvGrpSpPr>
            <p:cNvPr id="863" name="Google Shape;863;p53"/>
            <p:cNvGrpSpPr/>
            <p:nvPr/>
          </p:nvGrpSpPr>
          <p:grpSpPr>
            <a:xfrm>
              <a:off x="5906261" y="3312125"/>
              <a:ext cx="797418" cy="1875119"/>
              <a:chOff x="4638539" y="2902409"/>
              <a:chExt cx="723807" cy="1702023"/>
            </a:xfrm>
          </p:grpSpPr>
          <p:sp>
            <p:nvSpPr>
              <p:cNvPr id="864" name="Google Shape;864;p53"/>
              <p:cNvSpPr/>
              <p:nvPr/>
            </p:nvSpPr>
            <p:spPr>
              <a:xfrm>
                <a:off x="5305593" y="2902409"/>
                <a:ext cx="47546" cy="1702023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42524" fill="none" extrusionOk="0">
                    <a:moveTo>
                      <a:pt x="3498" y="1"/>
                    </a:moveTo>
                    <a:lnTo>
                      <a:pt x="3224" y="824"/>
                    </a:lnTo>
                    <a:lnTo>
                      <a:pt x="1784" y="6585"/>
                    </a:lnTo>
                    <a:lnTo>
                      <a:pt x="1029" y="10631"/>
                    </a:lnTo>
                    <a:lnTo>
                      <a:pt x="595" y="13672"/>
                    </a:lnTo>
                    <a:lnTo>
                      <a:pt x="252" y="16896"/>
                    </a:lnTo>
                    <a:lnTo>
                      <a:pt x="23" y="20302"/>
                    </a:lnTo>
                    <a:lnTo>
                      <a:pt x="1" y="23800"/>
                    </a:lnTo>
                    <a:lnTo>
                      <a:pt x="161" y="27366"/>
                    </a:lnTo>
                    <a:lnTo>
                      <a:pt x="595" y="30910"/>
                    </a:lnTo>
                    <a:lnTo>
                      <a:pt x="1327" y="34408"/>
                    </a:lnTo>
                    <a:lnTo>
                      <a:pt x="2401" y="37791"/>
                    </a:lnTo>
                    <a:lnTo>
                      <a:pt x="3453" y="40215"/>
                    </a:lnTo>
                    <a:lnTo>
                      <a:pt x="4253" y="41769"/>
                    </a:lnTo>
                    <a:lnTo>
                      <a:pt x="4710" y="42524"/>
                    </a:lnTo>
                  </a:path>
                </a:pathLst>
              </a:custGeom>
              <a:noFill/>
              <a:ln w="25150" cap="flat" cmpd="sng">
                <a:solidFill>
                  <a:srgbClr val="2A6842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53"/>
              <p:cNvSpPr/>
              <p:nvPr/>
            </p:nvSpPr>
            <p:spPr>
              <a:xfrm>
                <a:off x="4638539" y="3928862"/>
                <a:ext cx="723807" cy="501473"/>
              </a:xfrm>
              <a:custGeom>
                <a:avLst/>
                <a:gdLst/>
                <a:ahLst/>
                <a:cxnLst/>
                <a:rect l="l" t="t" r="r" b="b"/>
                <a:pathLst>
                  <a:path w="18085" h="12529" extrusionOk="0">
                    <a:moveTo>
                      <a:pt x="389" y="1"/>
                    </a:moveTo>
                    <a:lnTo>
                      <a:pt x="1" y="46"/>
                    </a:lnTo>
                    <a:lnTo>
                      <a:pt x="435" y="1235"/>
                    </a:lnTo>
                    <a:lnTo>
                      <a:pt x="1441" y="3384"/>
                    </a:lnTo>
                    <a:lnTo>
                      <a:pt x="2630" y="5236"/>
                    </a:lnTo>
                    <a:lnTo>
                      <a:pt x="3956" y="6813"/>
                    </a:lnTo>
                    <a:lnTo>
                      <a:pt x="5373" y="8139"/>
                    </a:lnTo>
                    <a:lnTo>
                      <a:pt x="6859" y="9260"/>
                    </a:lnTo>
                    <a:lnTo>
                      <a:pt x="8391" y="10151"/>
                    </a:lnTo>
                    <a:lnTo>
                      <a:pt x="9923" y="10883"/>
                    </a:lnTo>
                    <a:lnTo>
                      <a:pt x="12140" y="11683"/>
                    </a:lnTo>
                    <a:lnTo>
                      <a:pt x="14792" y="12255"/>
                    </a:lnTo>
                    <a:lnTo>
                      <a:pt x="17650" y="12529"/>
                    </a:lnTo>
                    <a:lnTo>
                      <a:pt x="18084" y="12506"/>
                    </a:lnTo>
                    <a:lnTo>
                      <a:pt x="17513" y="11249"/>
                    </a:lnTo>
                    <a:lnTo>
                      <a:pt x="16278" y="9031"/>
                    </a:lnTo>
                    <a:lnTo>
                      <a:pt x="14930" y="7111"/>
                    </a:lnTo>
                    <a:lnTo>
                      <a:pt x="13489" y="5487"/>
                    </a:lnTo>
                    <a:lnTo>
                      <a:pt x="12026" y="4116"/>
                    </a:lnTo>
                    <a:lnTo>
                      <a:pt x="10517" y="3018"/>
                    </a:lnTo>
                    <a:lnTo>
                      <a:pt x="9008" y="2127"/>
                    </a:lnTo>
                    <a:lnTo>
                      <a:pt x="7545" y="1418"/>
                    </a:lnTo>
                    <a:lnTo>
                      <a:pt x="5442" y="664"/>
                    </a:lnTo>
                    <a:lnTo>
                      <a:pt x="2973" y="161"/>
                    </a:lnTo>
                    <a:lnTo>
                      <a:pt x="389" y="1"/>
                    </a:lnTo>
                    <a:close/>
                  </a:path>
                </a:pathLst>
              </a:custGeom>
              <a:solidFill>
                <a:srgbClr val="AFDA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53"/>
              <p:cNvSpPr/>
              <p:nvPr/>
            </p:nvSpPr>
            <p:spPr>
              <a:xfrm rot="10441685" flipH="1">
                <a:off x="4817073" y="4008562"/>
                <a:ext cx="513079" cy="444612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4573" extrusionOk="0">
                    <a:moveTo>
                      <a:pt x="3910" y="0"/>
                    </a:moveTo>
                    <a:lnTo>
                      <a:pt x="3590" y="69"/>
                    </a:lnTo>
                    <a:lnTo>
                      <a:pt x="2904" y="503"/>
                    </a:lnTo>
                    <a:lnTo>
                      <a:pt x="1921" y="1532"/>
                    </a:lnTo>
                    <a:lnTo>
                      <a:pt x="275" y="4024"/>
                    </a:lnTo>
                    <a:lnTo>
                      <a:pt x="0" y="4572"/>
                    </a:lnTo>
                    <a:lnTo>
                      <a:pt x="412" y="3887"/>
                    </a:lnTo>
                    <a:lnTo>
                      <a:pt x="1624" y="2378"/>
                    </a:lnTo>
                    <a:lnTo>
                      <a:pt x="3521" y="366"/>
                    </a:lnTo>
                    <a:lnTo>
                      <a:pt x="3910" y="0"/>
                    </a:lnTo>
                    <a:close/>
                  </a:path>
                </a:pathLst>
              </a:custGeom>
              <a:solidFill>
                <a:srgbClr val="2A68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7" name="Google Shape;867;p53"/>
            <p:cNvGrpSpPr/>
            <p:nvPr/>
          </p:nvGrpSpPr>
          <p:grpSpPr>
            <a:xfrm>
              <a:off x="5720133" y="1863164"/>
              <a:ext cx="2088079" cy="2286163"/>
              <a:chOff x="7482826" y="3761219"/>
              <a:chExt cx="1656023" cy="1812832"/>
            </a:xfrm>
          </p:grpSpPr>
          <p:sp>
            <p:nvSpPr>
              <p:cNvPr id="868" name="Google Shape;868;p53"/>
              <p:cNvSpPr/>
              <p:nvPr/>
            </p:nvSpPr>
            <p:spPr>
              <a:xfrm>
                <a:off x="7482826" y="3761219"/>
                <a:ext cx="1656023" cy="1812832"/>
              </a:xfrm>
              <a:custGeom>
                <a:avLst/>
                <a:gdLst/>
                <a:ahLst/>
                <a:cxnLst/>
                <a:rect l="l" t="t" r="r" b="b"/>
                <a:pathLst>
                  <a:path w="40078" h="43873" extrusionOk="0">
                    <a:moveTo>
                      <a:pt x="15730" y="0"/>
                    </a:moveTo>
                    <a:lnTo>
                      <a:pt x="15615" y="115"/>
                    </a:lnTo>
                    <a:lnTo>
                      <a:pt x="14587" y="1441"/>
                    </a:lnTo>
                    <a:lnTo>
                      <a:pt x="13535" y="3155"/>
                    </a:lnTo>
                    <a:lnTo>
                      <a:pt x="12872" y="4527"/>
                    </a:lnTo>
                    <a:lnTo>
                      <a:pt x="12346" y="6036"/>
                    </a:lnTo>
                    <a:lnTo>
                      <a:pt x="12003" y="7682"/>
                    </a:lnTo>
                    <a:lnTo>
                      <a:pt x="11935" y="8528"/>
                    </a:lnTo>
                    <a:lnTo>
                      <a:pt x="11957" y="9419"/>
                    </a:lnTo>
                    <a:lnTo>
                      <a:pt x="12346" y="11271"/>
                    </a:lnTo>
                    <a:lnTo>
                      <a:pt x="13032" y="13169"/>
                    </a:lnTo>
                    <a:lnTo>
                      <a:pt x="13924" y="15021"/>
                    </a:lnTo>
                    <a:lnTo>
                      <a:pt x="15364" y="17490"/>
                    </a:lnTo>
                    <a:lnTo>
                      <a:pt x="16827" y="19570"/>
                    </a:lnTo>
                    <a:lnTo>
                      <a:pt x="16987" y="19799"/>
                    </a:lnTo>
                    <a:lnTo>
                      <a:pt x="16987" y="19799"/>
                    </a:lnTo>
                    <a:lnTo>
                      <a:pt x="16484" y="19250"/>
                    </a:lnTo>
                    <a:lnTo>
                      <a:pt x="13832" y="17078"/>
                    </a:lnTo>
                    <a:lnTo>
                      <a:pt x="12529" y="16209"/>
                    </a:lnTo>
                    <a:lnTo>
                      <a:pt x="11089" y="15478"/>
                    </a:lnTo>
                    <a:lnTo>
                      <a:pt x="9580" y="14929"/>
                    </a:lnTo>
                    <a:lnTo>
                      <a:pt x="8802" y="14792"/>
                    </a:lnTo>
                    <a:lnTo>
                      <a:pt x="7248" y="14586"/>
                    </a:lnTo>
                    <a:lnTo>
                      <a:pt x="4207" y="14472"/>
                    </a:lnTo>
                    <a:lnTo>
                      <a:pt x="595" y="14609"/>
                    </a:lnTo>
                    <a:lnTo>
                      <a:pt x="1" y="14655"/>
                    </a:lnTo>
                    <a:lnTo>
                      <a:pt x="115" y="14861"/>
                    </a:lnTo>
                    <a:lnTo>
                      <a:pt x="1350" y="16735"/>
                    </a:lnTo>
                    <a:lnTo>
                      <a:pt x="2973" y="18816"/>
                    </a:lnTo>
                    <a:lnTo>
                      <a:pt x="4322" y="20256"/>
                    </a:lnTo>
                    <a:lnTo>
                      <a:pt x="5853" y="21628"/>
                    </a:lnTo>
                    <a:lnTo>
                      <a:pt x="7568" y="22794"/>
                    </a:lnTo>
                    <a:lnTo>
                      <a:pt x="8505" y="23274"/>
                    </a:lnTo>
                    <a:lnTo>
                      <a:pt x="9626" y="23754"/>
                    </a:lnTo>
                    <a:lnTo>
                      <a:pt x="11683" y="24302"/>
                    </a:lnTo>
                    <a:lnTo>
                      <a:pt x="13421" y="24463"/>
                    </a:lnTo>
                    <a:lnTo>
                      <a:pt x="14838" y="24371"/>
                    </a:lnTo>
                    <a:lnTo>
                      <a:pt x="15387" y="24280"/>
                    </a:lnTo>
                    <a:lnTo>
                      <a:pt x="14701" y="24531"/>
                    </a:lnTo>
                    <a:lnTo>
                      <a:pt x="13032" y="25217"/>
                    </a:lnTo>
                    <a:lnTo>
                      <a:pt x="11249" y="26154"/>
                    </a:lnTo>
                    <a:lnTo>
                      <a:pt x="9557" y="27320"/>
                    </a:lnTo>
                    <a:lnTo>
                      <a:pt x="8848" y="27983"/>
                    </a:lnTo>
                    <a:lnTo>
                      <a:pt x="8345" y="28509"/>
                    </a:lnTo>
                    <a:lnTo>
                      <a:pt x="7385" y="29744"/>
                    </a:lnTo>
                    <a:lnTo>
                      <a:pt x="6013" y="31755"/>
                    </a:lnTo>
                    <a:lnTo>
                      <a:pt x="3933" y="35459"/>
                    </a:lnTo>
                    <a:lnTo>
                      <a:pt x="3590" y="36145"/>
                    </a:lnTo>
                    <a:lnTo>
                      <a:pt x="3590" y="36145"/>
                    </a:lnTo>
                    <a:lnTo>
                      <a:pt x="4733" y="36031"/>
                    </a:lnTo>
                    <a:lnTo>
                      <a:pt x="9465" y="35139"/>
                    </a:lnTo>
                    <a:lnTo>
                      <a:pt x="11477" y="34613"/>
                    </a:lnTo>
                    <a:lnTo>
                      <a:pt x="13375" y="33973"/>
                    </a:lnTo>
                    <a:lnTo>
                      <a:pt x="14952" y="33219"/>
                    </a:lnTo>
                    <a:lnTo>
                      <a:pt x="15547" y="32761"/>
                    </a:lnTo>
                    <a:lnTo>
                      <a:pt x="16095" y="32304"/>
                    </a:lnTo>
                    <a:lnTo>
                      <a:pt x="17010" y="31344"/>
                    </a:lnTo>
                    <a:lnTo>
                      <a:pt x="18062" y="29881"/>
                    </a:lnTo>
                    <a:lnTo>
                      <a:pt x="19182" y="27389"/>
                    </a:lnTo>
                    <a:lnTo>
                      <a:pt x="19273" y="26977"/>
                    </a:lnTo>
                    <a:lnTo>
                      <a:pt x="19090" y="27823"/>
                    </a:lnTo>
                    <a:lnTo>
                      <a:pt x="18610" y="31710"/>
                    </a:lnTo>
                    <a:lnTo>
                      <a:pt x="18587" y="33516"/>
                    </a:lnTo>
                    <a:lnTo>
                      <a:pt x="18702" y="35368"/>
                    </a:lnTo>
                    <a:lnTo>
                      <a:pt x="19045" y="37128"/>
                    </a:lnTo>
                    <a:lnTo>
                      <a:pt x="19342" y="37951"/>
                    </a:lnTo>
                    <a:lnTo>
                      <a:pt x="19639" y="38705"/>
                    </a:lnTo>
                    <a:lnTo>
                      <a:pt x="20325" y="40077"/>
                    </a:lnTo>
                    <a:lnTo>
                      <a:pt x="21354" y="41723"/>
                    </a:lnTo>
                    <a:lnTo>
                      <a:pt x="23114" y="43666"/>
                    </a:lnTo>
                    <a:lnTo>
                      <a:pt x="23411" y="43872"/>
                    </a:lnTo>
                    <a:lnTo>
                      <a:pt x="23823" y="43026"/>
                    </a:lnTo>
                    <a:lnTo>
                      <a:pt x="25697" y="38431"/>
                    </a:lnTo>
                    <a:lnTo>
                      <a:pt x="26429" y="35939"/>
                    </a:lnTo>
                    <a:lnTo>
                      <a:pt x="26680" y="34453"/>
                    </a:lnTo>
                    <a:lnTo>
                      <a:pt x="26680" y="33813"/>
                    </a:lnTo>
                    <a:lnTo>
                      <a:pt x="26658" y="33219"/>
                    </a:lnTo>
                    <a:lnTo>
                      <a:pt x="26383" y="31984"/>
                    </a:lnTo>
                    <a:lnTo>
                      <a:pt x="25720" y="30132"/>
                    </a:lnTo>
                    <a:lnTo>
                      <a:pt x="24006" y="27000"/>
                    </a:lnTo>
                    <a:lnTo>
                      <a:pt x="23548" y="26337"/>
                    </a:lnTo>
                    <a:lnTo>
                      <a:pt x="23708" y="26543"/>
                    </a:lnTo>
                    <a:lnTo>
                      <a:pt x="24806" y="27892"/>
                    </a:lnTo>
                    <a:lnTo>
                      <a:pt x="26109" y="29218"/>
                    </a:lnTo>
                    <a:lnTo>
                      <a:pt x="27138" y="30087"/>
                    </a:lnTo>
                    <a:lnTo>
                      <a:pt x="28258" y="30841"/>
                    </a:lnTo>
                    <a:lnTo>
                      <a:pt x="29447" y="31390"/>
                    </a:lnTo>
                    <a:lnTo>
                      <a:pt x="30041" y="31550"/>
                    </a:lnTo>
                    <a:lnTo>
                      <a:pt x="30704" y="31664"/>
                    </a:lnTo>
                    <a:lnTo>
                      <a:pt x="32213" y="31847"/>
                    </a:lnTo>
                    <a:lnTo>
                      <a:pt x="34705" y="31984"/>
                    </a:lnTo>
                    <a:lnTo>
                      <a:pt x="39232" y="31915"/>
                    </a:lnTo>
                    <a:lnTo>
                      <a:pt x="40077" y="31847"/>
                    </a:lnTo>
                    <a:lnTo>
                      <a:pt x="39506" y="31092"/>
                    </a:lnTo>
                    <a:lnTo>
                      <a:pt x="36077" y="27206"/>
                    </a:lnTo>
                    <a:lnTo>
                      <a:pt x="33996" y="25263"/>
                    </a:lnTo>
                    <a:lnTo>
                      <a:pt x="32579" y="24188"/>
                    </a:lnTo>
                    <a:lnTo>
                      <a:pt x="31916" y="23777"/>
                    </a:lnTo>
                    <a:lnTo>
                      <a:pt x="31253" y="23434"/>
                    </a:lnTo>
                    <a:lnTo>
                      <a:pt x="29904" y="22954"/>
                    </a:lnTo>
                    <a:lnTo>
                      <a:pt x="28555" y="22679"/>
                    </a:lnTo>
                    <a:lnTo>
                      <a:pt x="27275" y="22565"/>
                    </a:lnTo>
                    <a:lnTo>
                      <a:pt x="25560" y="22588"/>
                    </a:lnTo>
                    <a:lnTo>
                      <a:pt x="24006" y="22794"/>
                    </a:lnTo>
                    <a:lnTo>
                      <a:pt x="23754" y="22839"/>
                    </a:lnTo>
                    <a:lnTo>
                      <a:pt x="23754" y="22839"/>
                    </a:lnTo>
                    <a:lnTo>
                      <a:pt x="24577" y="22656"/>
                    </a:lnTo>
                    <a:lnTo>
                      <a:pt x="28166" y="21353"/>
                    </a:lnTo>
                    <a:lnTo>
                      <a:pt x="30247" y="20256"/>
                    </a:lnTo>
                    <a:lnTo>
                      <a:pt x="31619" y="19364"/>
                    </a:lnTo>
                    <a:lnTo>
                      <a:pt x="32259" y="18861"/>
                    </a:lnTo>
                    <a:lnTo>
                      <a:pt x="32922" y="18290"/>
                    </a:lnTo>
                    <a:lnTo>
                      <a:pt x="34225" y="16895"/>
                    </a:lnTo>
                    <a:lnTo>
                      <a:pt x="35414" y="15318"/>
                    </a:lnTo>
                    <a:lnTo>
                      <a:pt x="36488" y="13695"/>
                    </a:lnTo>
                    <a:lnTo>
                      <a:pt x="38591" y="9945"/>
                    </a:lnTo>
                    <a:lnTo>
                      <a:pt x="39003" y="9077"/>
                    </a:lnTo>
                    <a:lnTo>
                      <a:pt x="38751" y="9031"/>
                    </a:lnTo>
                    <a:lnTo>
                      <a:pt x="37060" y="8894"/>
                    </a:lnTo>
                    <a:lnTo>
                      <a:pt x="35391" y="8917"/>
                    </a:lnTo>
                    <a:lnTo>
                      <a:pt x="33356" y="9122"/>
                    </a:lnTo>
                    <a:lnTo>
                      <a:pt x="31093" y="9648"/>
                    </a:lnTo>
                    <a:lnTo>
                      <a:pt x="28647" y="10563"/>
                    </a:lnTo>
                    <a:lnTo>
                      <a:pt x="26772" y="11568"/>
                    </a:lnTo>
                    <a:lnTo>
                      <a:pt x="25537" y="12414"/>
                    </a:lnTo>
                    <a:lnTo>
                      <a:pt x="24920" y="12894"/>
                    </a:lnTo>
                    <a:lnTo>
                      <a:pt x="24074" y="13649"/>
                    </a:lnTo>
                    <a:lnTo>
                      <a:pt x="22542" y="15432"/>
                    </a:lnTo>
                    <a:lnTo>
                      <a:pt x="20714" y="18038"/>
                    </a:lnTo>
                    <a:lnTo>
                      <a:pt x="20096" y="18953"/>
                    </a:lnTo>
                    <a:lnTo>
                      <a:pt x="20439" y="18038"/>
                    </a:lnTo>
                    <a:lnTo>
                      <a:pt x="20919" y="16255"/>
                    </a:lnTo>
                    <a:lnTo>
                      <a:pt x="21171" y="14495"/>
                    </a:lnTo>
                    <a:lnTo>
                      <a:pt x="21194" y="12780"/>
                    </a:lnTo>
                    <a:lnTo>
                      <a:pt x="21034" y="11111"/>
                    </a:lnTo>
                    <a:lnTo>
                      <a:pt x="20714" y="9511"/>
                    </a:lnTo>
                    <a:lnTo>
                      <a:pt x="20256" y="7979"/>
                    </a:lnTo>
                    <a:lnTo>
                      <a:pt x="19730" y="6562"/>
                    </a:lnTo>
                    <a:lnTo>
                      <a:pt x="18816" y="4596"/>
                    </a:lnTo>
                    <a:lnTo>
                      <a:pt x="17559" y="2447"/>
                    </a:lnTo>
                    <a:lnTo>
                      <a:pt x="16004" y="298"/>
                    </a:lnTo>
                    <a:lnTo>
                      <a:pt x="1573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53"/>
              <p:cNvSpPr/>
              <p:nvPr/>
            </p:nvSpPr>
            <p:spPr>
              <a:xfrm>
                <a:off x="8127104" y="4547188"/>
                <a:ext cx="341055" cy="328783"/>
              </a:xfrm>
              <a:custGeom>
                <a:avLst/>
                <a:gdLst/>
                <a:ahLst/>
                <a:cxnLst/>
                <a:rect l="l" t="t" r="r" b="b"/>
                <a:pathLst>
                  <a:path w="8254" h="7957" extrusionOk="0">
                    <a:moveTo>
                      <a:pt x="3750" y="0"/>
                    </a:moveTo>
                    <a:lnTo>
                      <a:pt x="2972" y="138"/>
                    </a:lnTo>
                    <a:lnTo>
                      <a:pt x="2264" y="435"/>
                    </a:lnTo>
                    <a:lnTo>
                      <a:pt x="1624" y="869"/>
                    </a:lnTo>
                    <a:lnTo>
                      <a:pt x="1075" y="1418"/>
                    </a:lnTo>
                    <a:lnTo>
                      <a:pt x="618" y="2035"/>
                    </a:lnTo>
                    <a:lnTo>
                      <a:pt x="275" y="2744"/>
                    </a:lnTo>
                    <a:lnTo>
                      <a:pt x="69" y="3475"/>
                    </a:lnTo>
                    <a:lnTo>
                      <a:pt x="0" y="4253"/>
                    </a:lnTo>
                    <a:lnTo>
                      <a:pt x="92" y="5007"/>
                    </a:lnTo>
                    <a:lnTo>
                      <a:pt x="366" y="5739"/>
                    </a:lnTo>
                    <a:lnTo>
                      <a:pt x="823" y="6447"/>
                    </a:lnTo>
                    <a:lnTo>
                      <a:pt x="1486" y="7088"/>
                    </a:lnTo>
                    <a:lnTo>
                      <a:pt x="1898" y="7362"/>
                    </a:lnTo>
                    <a:lnTo>
                      <a:pt x="2264" y="7568"/>
                    </a:lnTo>
                    <a:lnTo>
                      <a:pt x="3018" y="7842"/>
                    </a:lnTo>
                    <a:lnTo>
                      <a:pt x="3750" y="7956"/>
                    </a:lnTo>
                    <a:lnTo>
                      <a:pt x="4504" y="7933"/>
                    </a:lnTo>
                    <a:lnTo>
                      <a:pt x="5236" y="7796"/>
                    </a:lnTo>
                    <a:lnTo>
                      <a:pt x="5899" y="7545"/>
                    </a:lnTo>
                    <a:lnTo>
                      <a:pt x="6539" y="7179"/>
                    </a:lnTo>
                    <a:lnTo>
                      <a:pt x="7088" y="6722"/>
                    </a:lnTo>
                    <a:lnTo>
                      <a:pt x="7545" y="6196"/>
                    </a:lnTo>
                    <a:lnTo>
                      <a:pt x="7911" y="5602"/>
                    </a:lnTo>
                    <a:lnTo>
                      <a:pt x="8162" y="4939"/>
                    </a:lnTo>
                    <a:lnTo>
                      <a:pt x="8254" y="4253"/>
                    </a:lnTo>
                    <a:lnTo>
                      <a:pt x="8208" y="3544"/>
                    </a:lnTo>
                    <a:lnTo>
                      <a:pt x="8002" y="2835"/>
                    </a:lnTo>
                    <a:lnTo>
                      <a:pt x="7591" y="2104"/>
                    </a:lnTo>
                    <a:lnTo>
                      <a:pt x="6996" y="1372"/>
                    </a:lnTo>
                    <a:lnTo>
                      <a:pt x="6608" y="1029"/>
                    </a:lnTo>
                    <a:lnTo>
                      <a:pt x="6196" y="709"/>
                    </a:lnTo>
                    <a:lnTo>
                      <a:pt x="5350" y="252"/>
                    </a:lnTo>
                    <a:lnTo>
                      <a:pt x="4527" y="23"/>
                    </a:lnTo>
                    <a:lnTo>
                      <a:pt x="375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53"/>
              <p:cNvSpPr/>
              <p:nvPr/>
            </p:nvSpPr>
            <p:spPr>
              <a:xfrm>
                <a:off x="8210241" y="4616153"/>
                <a:ext cx="159660" cy="177635"/>
              </a:xfrm>
              <a:custGeom>
                <a:avLst/>
                <a:gdLst/>
                <a:ahLst/>
                <a:cxnLst/>
                <a:rect l="l" t="t" r="r" b="b"/>
                <a:pathLst>
                  <a:path w="3864" h="4299" extrusionOk="0">
                    <a:moveTo>
                      <a:pt x="1761" y="0"/>
                    </a:moveTo>
                    <a:lnTo>
                      <a:pt x="1235" y="115"/>
                    </a:lnTo>
                    <a:lnTo>
                      <a:pt x="823" y="298"/>
                    </a:lnTo>
                    <a:lnTo>
                      <a:pt x="480" y="595"/>
                    </a:lnTo>
                    <a:lnTo>
                      <a:pt x="160" y="1098"/>
                    </a:lnTo>
                    <a:lnTo>
                      <a:pt x="0" y="1944"/>
                    </a:lnTo>
                    <a:lnTo>
                      <a:pt x="160" y="2812"/>
                    </a:lnTo>
                    <a:lnTo>
                      <a:pt x="526" y="3567"/>
                    </a:lnTo>
                    <a:lnTo>
                      <a:pt x="1098" y="4115"/>
                    </a:lnTo>
                    <a:lnTo>
                      <a:pt x="1623" y="4298"/>
                    </a:lnTo>
                    <a:lnTo>
                      <a:pt x="2012" y="4298"/>
                    </a:lnTo>
                    <a:lnTo>
                      <a:pt x="2218" y="4253"/>
                    </a:lnTo>
                    <a:lnTo>
                      <a:pt x="2629" y="4093"/>
                    </a:lnTo>
                    <a:lnTo>
                      <a:pt x="3247" y="3590"/>
                    </a:lnTo>
                    <a:lnTo>
                      <a:pt x="3658" y="2949"/>
                    </a:lnTo>
                    <a:lnTo>
                      <a:pt x="3864" y="2218"/>
                    </a:lnTo>
                    <a:lnTo>
                      <a:pt x="3841" y="1486"/>
                    </a:lnTo>
                    <a:lnTo>
                      <a:pt x="3612" y="823"/>
                    </a:lnTo>
                    <a:lnTo>
                      <a:pt x="3155" y="320"/>
                    </a:lnTo>
                    <a:lnTo>
                      <a:pt x="2492" y="23"/>
                    </a:lnTo>
                    <a:lnTo>
                      <a:pt x="205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51037735-9D05-402D-BCBF-0ABF4B40AF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211061">
            <a:off x="6354392" y="3678800"/>
            <a:ext cx="585267" cy="1518036"/>
          </a:xfrm>
          <a:prstGeom prst="rect">
            <a:avLst/>
          </a:prstGeom>
        </p:spPr>
      </p:pic>
      <p:grpSp>
        <p:nvGrpSpPr>
          <p:cNvPr id="47" name="Google Shape;1603;p72">
            <a:extLst>
              <a:ext uri="{FF2B5EF4-FFF2-40B4-BE49-F238E27FC236}">
                <a16:creationId xmlns:a16="http://schemas.microsoft.com/office/drawing/2014/main" id="{B5D20376-A95A-4DF9-8668-5E7D455D66BE}"/>
              </a:ext>
            </a:extLst>
          </p:cNvPr>
          <p:cNvGrpSpPr/>
          <p:nvPr/>
        </p:nvGrpSpPr>
        <p:grpSpPr>
          <a:xfrm rot="4190294">
            <a:off x="7308992" y="4080229"/>
            <a:ext cx="708904" cy="1368994"/>
            <a:chOff x="4643600" y="3537175"/>
            <a:chExt cx="325300" cy="628200"/>
          </a:xfrm>
        </p:grpSpPr>
        <p:sp>
          <p:nvSpPr>
            <p:cNvPr id="48" name="Google Shape;1604;p72">
              <a:extLst>
                <a:ext uri="{FF2B5EF4-FFF2-40B4-BE49-F238E27FC236}">
                  <a16:creationId xmlns:a16="http://schemas.microsoft.com/office/drawing/2014/main" id="{F2475748-79E6-4708-9608-B0D2A8611BB3}"/>
                </a:ext>
              </a:extLst>
            </p:cNvPr>
            <p:cNvSpPr/>
            <p:nvPr/>
          </p:nvSpPr>
          <p:spPr>
            <a:xfrm>
              <a:off x="4681250" y="3577025"/>
              <a:ext cx="287650" cy="588350"/>
            </a:xfrm>
            <a:custGeom>
              <a:avLst/>
              <a:gdLst/>
              <a:ahLst/>
              <a:cxnLst/>
              <a:rect l="l" t="t" r="r" b="b"/>
              <a:pathLst>
                <a:path w="11506" h="23534" extrusionOk="0">
                  <a:moveTo>
                    <a:pt x="110" y="0"/>
                  </a:moveTo>
                  <a:lnTo>
                    <a:pt x="1" y="110"/>
                  </a:lnTo>
                  <a:lnTo>
                    <a:pt x="45" y="197"/>
                  </a:lnTo>
                  <a:lnTo>
                    <a:pt x="372" y="699"/>
                  </a:lnTo>
                  <a:lnTo>
                    <a:pt x="983" y="1725"/>
                  </a:lnTo>
                  <a:lnTo>
                    <a:pt x="1726" y="3384"/>
                  </a:lnTo>
                  <a:lnTo>
                    <a:pt x="2118" y="4541"/>
                  </a:lnTo>
                  <a:lnTo>
                    <a:pt x="2468" y="5698"/>
                  </a:lnTo>
                  <a:lnTo>
                    <a:pt x="3014" y="8056"/>
                  </a:lnTo>
                  <a:lnTo>
                    <a:pt x="3275" y="9256"/>
                  </a:lnTo>
                  <a:lnTo>
                    <a:pt x="3559" y="10479"/>
                  </a:lnTo>
                  <a:lnTo>
                    <a:pt x="4214" y="12924"/>
                  </a:lnTo>
                  <a:lnTo>
                    <a:pt x="4585" y="14103"/>
                  </a:lnTo>
                  <a:lnTo>
                    <a:pt x="5087" y="15391"/>
                  </a:lnTo>
                  <a:lnTo>
                    <a:pt x="6266" y="17858"/>
                  </a:lnTo>
                  <a:lnTo>
                    <a:pt x="6965" y="19015"/>
                  </a:lnTo>
                  <a:lnTo>
                    <a:pt x="7336" y="19604"/>
                  </a:lnTo>
                  <a:lnTo>
                    <a:pt x="8165" y="20761"/>
                  </a:lnTo>
                  <a:lnTo>
                    <a:pt x="9104" y="21831"/>
                  </a:lnTo>
                  <a:lnTo>
                    <a:pt x="10130" y="22769"/>
                  </a:lnTo>
                  <a:lnTo>
                    <a:pt x="10698" y="23162"/>
                  </a:lnTo>
                  <a:lnTo>
                    <a:pt x="11003" y="23359"/>
                  </a:lnTo>
                  <a:lnTo>
                    <a:pt x="11309" y="23512"/>
                  </a:lnTo>
                  <a:lnTo>
                    <a:pt x="11418" y="23534"/>
                  </a:lnTo>
                  <a:lnTo>
                    <a:pt x="11506" y="23424"/>
                  </a:lnTo>
                  <a:lnTo>
                    <a:pt x="11440" y="23359"/>
                  </a:lnTo>
                  <a:lnTo>
                    <a:pt x="10829" y="22988"/>
                  </a:lnTo>
                  <a:lnTo>
                    <a:pt x="9715" y="22115"/>
                  </a:lnTo>
                  <a:lnTo>
                    <a:pt x="8733" y="21089"/>
                  </a:lnTo>
                  <a:lnTo>
                    <a:pt x="7860" y="19975"/>
                  </a:lnTo>
                  <a:lnTo>
                    <a:pt x="7467" y="19408"/>
                  </a:lnTo>
                  <a:lnTo>
                    <a:pt x="6725" y="18229"/>
                  </a:lnTo>
                  <a:lnTo>
                    <a:pt x="5459" y="15762"/>
                  </a:lnTo>
                  <a:lnTo>
                    <a:pt x="4956" y="14496"/>
                  </a:lnTo>
                  <a:lnTo>
                    <a:pt x="4520" y="13295"/>
                  </a:lnTo>
                  <a:lnTo>
                    <a:pt x="3843" y="10850"/>
                  </a:lnTo>
                  <a:lnTo>
                    <a:pt x="3559" y="9606"/>
                  </a:lnTo>
                  <a:lnTo>
                    <a:pt x="3035" y="7226"/>
                  </a:lnTo>
                  <a:lnTo>
                    <a:pt x="2402" y="4890"/>
                  </a:lnTo>
                  <a:lnTo>
                    <a:pt x="2053" y="3733"/>
                  </a:lnTo>
                  <a:lnTo>
                    <a:pt x="1376" y="2074"/>
                  </a:lnTo>
                  <a:lnTo>
                    <a:pt x="830" y="1026"/>
                  </a:lnTo>
                  <a:lnTo>
                    <a:pt x="503" y="524"/>
                  </a:lnTo>
                  <a:lnTo>
                    <a:pt x="328" y="262"/>
                  </a:lnTo>
                  <a:lnTo>
                    <a:pt x="176" y="66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605;p72">
              <a:extLst>
                <a:ext uri="{FF2B5EF4-FFF2-40B4-BE49-F238E27FC236}">
                  <a16:creationId xmlns:a16="http://schemas.microsoft.com/office/drawing/2014/main" id="{6996F78D-0EAF-4F17-BB6D-71B19B0F5A6E}"/>
                </a:ext>
              </a:extLst>
            </p:cNvPr>
            <p:cNvSpPr/>
            <p:nvPr/>
          </p:nvSpPr>
          <p:spPr>
            <a:xfrm>
              <a:off x="4818250" y="3678000"/>
              <a:ext cx="32775" cy="319275"/>
            </a:xfrm>
            <a:custGeom>
              <a:avLst/>
              <a:gdLst/>
              <a:ahLst/>
              <a:cxnLst/>
              <a:rect l="l" t="t" r="r" b="b"/>
              <a:pathLst>
                <a:path w="1311" h="12771" extrusionOk="0">
                  <a:moveTo>
                    <a:pt x="131" y="0"/>
                  </a:moveTo>
                  <a:lnTo>
                    <a:pt x="0" y="65"/>
                  </a:lnTo>
                  <a:lnTo>
                    <a:pt x="22" y="131"/>
                  </a:lnTo>
                  <a:lnTo>
                    <a:pt x="284" y="720"/>
                  </a:lnTo>
                  <a:lnTo>
                    <a:pt x="721" y="1899"/>
                  </a:lnTo>
                  <a:lnTo>
                    <a:pt x="874" y="2511"/>
                  </a:lnTo>
                  <a:lnTo>
                    <a:pt x="983" y="3122"/>
                  </a:lnTo>
                  <a:lnTo>
                    <a:pt x="1114" y="4388"/>
                  </a:lnTo>
                  <a:lnTo>
                    <a:pt x="1114" y="5043"/>
                  </a:lnTo>
                  <a:lnTo>
                    <a:pt x="1005" y="6287"/>
                  </a:lnTo>
                  <a:lnTo>
                    <a:pt x="808" y="7510"/>
                  </a:lnTo>
                  <a:lnTo>
                    <a:pt x="568" y="8732"/>
                  </a:lnTo>
                  <a:lnTo>
                    <a:pt x="371" y="9955"/>
                  </a:lnTo>
                  <a:lnTo>
                    <a:pt x="306" y="10566"/>
                  </a:lnTo>
                  <a:lnTo>
                    <a:pt x="284" y="11810"/>
                  </a:lnTo>
                  <a:lnTo>
                    <a:pt x="350" y="12422"/>
                  </a:lnTo>
                  <a:lnTo>
                    <a:pt x="350" y="12574"/>
                  </a:lnTo>
                  <a:lnTo>
                    <a:pt x="393" y="12727"/>
                  </a:lnTo>
                  <a:lnTo>
                    <a:pt x="415" y="12771"/>
                  </a:lnTo>
                  <a:lnTo>
                    <a:pt x="524" y="12727"/>
                  </a:lnTo>
                  <a:lnTo>
                    <a:pt x="546" y="12662"/>
                  </a:lnTo>
                  <a:lnTo>
                    <a:pt x="459" y="12050"/>
                  </a:lnTo>
                  <a:lnTo>
                    <a:pt x="437" y="10828"/>
                  </a:lnTo>
                  <a:lnTo>
                    <a:pt x="502" y="10217"/>
                  </a:lnTo>
                  <a:lnTo>
                    <a:pt x="677" y="8972"/>
                  </a:lnTo>
                  <a:lnTo>
                    <a:pt x="917" y="7772"/>
                  </a:lnTo>
                  <a:lnTo>
                    <a:pt x="1157" y="6549"/>
                  </a:lnTo>
                  <a:lnTo>
                    <a:pt x="1267" y="5305"/>
                  </a:lnTo>
                  <a:lnTo>
                    <a:pt x="1310" y="4650"/>
                  </a:lnTo>
                  <a:lnTo>
                    <a:pt x="1223" y="3384"/>
                  </a:lnTo>
                  <a:lnTo>
                    <a:pt x="1114" y="2751"/>
                  </a:lnTo>
                  <a:lnTo>
                    <a:pt x="983" y="2118"/>
                  </a:lnTo>
                  <a:lnTo>
                    <a:pt x="568" y="917"/>
                  </a:lnTo>
                  <a:lnTo>
                    <a:pt x="328" y="327"/>
                  </a:lnTo>
                  <a:lnTo>
                    <a:pt x="240" y="196"/>
                  </a:lnTo>
                  <a:lnTo>
                    <a:pt x="175" y="65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606;p72">
              <a:extLst>
                <a:ext uri="{FF2B5EF4-FFF2-40B4-BE49-F238E27FC236}">
                  <a16:creationId xmlns:a16="http://schemas.microsoft.com/office/drawing/2014/main" id="{F18B759F-09DF-45D2-8987-33571516B09C}"/>
                </a:ext>
              </a:extLst>
            </p:cNvPr>
            <p:cNvSpPr/>
            <p:nvPr/>
          </p:nvSpPr>
          <p:spPr>
            <a:xfrm>
              <a:off x="4650700" y="3686725"/>
              <a:ext cx="120625" cy="146275"/>
            </a:xfrm>
            <a:custGeom>
              <a:avLst/>
              <a:gdLst/>
              <a:ahLst/>
              <a:cxnLst/>
              <a:rect l="l" t="t" r="r" b="b"/>
              <a:pathLst>
                <a:path w="4825" h="5851" extrusionOk="0">
                  <a:moveTo>
                    <a:pt x="153" y="0"/>
                  </a:moveTo>
                  <a:lnTo>
                    <a:pt x="22" y="22"/>
                  </a:lnTo>
                  <a:lnTo>
                    <a:pt x="0" y="88"/>
                  </a:lnTo>
                  <a:lnTo>
                    <a:pt x="197" y="764"/>
                  </a:lnTo>
                  <a:lnTo>
                    <a:pt x="503" y="1397"/>
                  </a:lnTo>
                  <a:lnTo>
                    <a:pt x="830" y="2009"/>
                  </a:lnTo>
                  <a:lnTo>
                    <a:pt x="1223" y="2598"/>
                  </a:lnTo>
                  <a:lnTo>
                    <a:pt x="1681" y="3231"/>
                  </a:lnTo>
                  <a:lnTo>
                    <a:pt x="2162" y="3821"/>
                  </a:lnTo>
                  <a:lnTo>
                    <a:pt x="2664" y="4410"/>
                  </a:lnTo>
                  <a:lnTo>
                    <a:pt x="3231" y="4912"/>
                  </a:lnTo>
                  <a:lnTo>
                    <a:pt x="3821" y="5392"/>
                  </a:lnTo>
                  <a:lnTo>
                    <a:pt x="4497" y="5764"/>
                  </a:lnTo>
                  <a:lnTo>
                    <a:pt x="4672" y="5851"/>
                  </a:lnTo>
                  <a:lnTo>
                    <a:pt x="4759" y="5851"/>
                  </a:lnTo>
                  <a:lnTo>
                    <a:pt x="4781" y="5785"/>
                  </a:lnTo>
                  <a:lnTo>
                    <a:pt x="4825" y="5698"/>
                  </a:lnTo>
                  <a:lnTo>
                    <a:pt x="4759" y="5654"/>
                  </a:lnTo>
                  <a:lnTo>
                    <a:pt x="4083" y="5327"/>
                  </a:lnTo>
                  <a:lnTo>
                    <a:pt x="3493" y="4890"/>
                  </a:lnTo>
                  <a:lnTo>
                    <a:pt x="2948" y="4410"/>
                  </a:lnTo>
                  <a:lnTo>
                    <a:pt x="2445" y="3821"/>
                  </a:lnTo>
                  <a:lnTo>
                    <a:pt x="1965" y="3231"/>
                  </a:lnTo>
                  <a:lnTo>
                    <a:pt x="1507" y="2620"/>
                  </a:lnTo>
                  <a:lnTo>
                    <a:pt x="1114" y="2052"/>
                  </a:lnTo>
                  <a:lnTo>
                    <a:pt x="764" y="1485"/>
                  </a:lnTo>
                  <a:lnTo>
                    <a:pt x="459" y="874"/>
                  </a:lnTo>
                  <a:lnTo>
                    <a:pt x="262" y="219"/>
                  </a:lnTo>
                  <a:lnTo>
                    <a:pt x="219" y="153"/>
                  </a:lnTo>
                  <a:lnTo>
                    <a:pt x="197" y="66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607;p72">
              <a:extLst>
                <a:ext uri="{FF2B5EF4-FFF2-40B4-BE49-F238E27FC236}">
                  <a16:creationId xmlns:a16="http://schemas.microsoft.com/office/drawing/2014/main" id="{85918AFD-A10E-411A-8227-C670A0D08AD9}"/>
                </a:ext>
              </a:extLst>
            </p:cNvPr>
            <p:cNvSpPr/>
            <p:nvPr/>
          </p:nvSpPr>
          <p:spPr>
            <a:xfrm>
              <a:off x="4698725" y="3879925"/>
              <a:ext cx="153375" cy="160475"/>
            </a:xfrm>
            <a:custGeom>
              <a:avLst/>
              <a:gdLst/>
              <a:ahLst/>
              <a:cxnLst/>
              <a:rect l="l" t="t" r="r" b="b"/>
              <a:pathLst>
                <a:path w="6135" h="6419" extrusionOk="0">
                  <a:moveTo>
                    <a:pt x="131" y="0"/>
                  </a:moveTo>
                  <a:lnTo>
                    <a:pt x="1" y="66"/>
                  </a:lnTo>
                  <a:lnTo>
                    <a:pt x="22" y="131"/>
                  </a:lnTo>
                  <a:lnTo>
                    <a:pt x="415" y="917"/>
                  </a:lnTo>
                  <a:lnTo>
                    <a:pt x="852" y="1638"/>
                  </a:lnTo>
                  <a:lnTo>
                    <a:pt x="1310" y="2358"/>
                  </a:lnTo>
                  <a:lnTo>
                    <a:pt x="1856" y="3035"/>
                  </a:lnTo>
                  <a:lnTo>
                    <a:pt x="2402" y="3668"/>
                  </a:lnTo>
                  <a:lnTo>
                    <a:pt x="3035" y="4279"/>
                  </a:lnTo>
                  <a:lnTo>
                    <a:pt x="3668" y="4868"/>
                  </a:lnTo>
                  <a:lnTo>
                    <a:pt x="4367" y="5371"/>
                  </a:lnTo>
                  <a:lnTo>
                    <a:pt x="5065" y="5851"/>
                  </a:lnTo>
                  <a:lnTo>
                    <a:pt x="5807" y="6266"/>
                  </a:lnTo>
                  <a:lnTo>
                    <a:pt x="5895" y="6309"/>
                  </a:lnTo>
                  <a:lnTo>
                    <a:pt x="6004" y="6375"/>
                  </a:lnTo>
                  <a:lnTo>
                    <a:pt x="6091" y="6418"/>
                  </a:lnTo>
                  <a:lnTo>
                    <a:pt x="6135" y="6353"/>
                  </a:lnTo>
                  <a:lnTo>
                    <a:pt x="6135" y="6287"/>
                  </a:lnTo>
                  <a:lnTo>
                    <a:pt x="6091" y="6222"/>
                  </a:lnTo>
                  <a:lnTo>
                    <a:pt x="5327" y="5829"/>
                  </a:lnTo>
                  <a:lnTo>
                    <a:pt x="4607" y="5349"/>
                  </a:lnTo>
                  <a:lnTo>
                    <a:pt x="3930" y="4847"/>
                  </a:lnTo>
                  <a:lnTo>
                    <a:pt x="3275" y="4323"/>
                  </a:lnTo>
                  <a:lnTo>
                    <a:pt x="2664" y="3733"/>
                  </a:lnTo>
                  <a:lnTo>
                    <a:pt x="2096" y="3078"/>
                  </a:lnTo>
                  <a:lnTo>
                    <a:pt x="1572" y="2423"/>
                  </a:lnTo>
                  <a:lnTo>
                    <a:pt x="1092" y="1725"/>
                  </a:lnTo>
                  <a:lnTo>
                    <a:pt x="655" y="1004"/>
                  </a:lnTo>
                  <a:lnTo>
                    <a:pt x="262" y="240"/>
                  </a:lnTo>
                  <a:lnTo>
                    <a:pt x="219" y="153"/>
                  </a:lnTo>
                  <a:lnTo>
                    <a:pt x="197" y="66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608;p72">
              <a:extLst>
                <a:ext uri="{FF2B5EF4-FFF2-40B4-BE49-F238E27FC236}">
                  <a16:creationId xmlns:a16="http://schemas.microsoft.com/office/drawing/2014/main" id="{0DFE2082-63E4-4BFD-9D7B-D63FE897394C}"/>
                </a:ext>
              </a:extLst>
            </p:cNvPr>
            <p:cNvSpPr/>
            <p:nvPr/>
          </p:nvSpPr>
          <p:spPr>
            <a:xfrm>
              <a:off x="4832425" y="3787675"/>
              <a:ext cx="77000" cy="117375"/>
            </a:xfrm>
            <a:custGeom>
              <a:avLst/>
              <a:gdLst/>
              <a:ahLst/>
              <a:cxnLst/>
              <a:rect l="l" t="t" r="r" b="b"/>
              <a:pathLst>
                <a:path w="3080" h="4695" extrusionOk="0">
                  <a:moveTo>
                    <a:pt x="2992" y="1"/>
                  </a:moveTo>
                  <a:lnTo>
                    <a:pt x="2926" y="23"/>
                  </a:lnTo>
                  <a:lnTo>
                    <a:pt x="2883" y="88"/>
                  </a:lnTo>
                  <a:lnTo>
                    <a:pt x="2883" y="219"/>
                  </a:lnTo>
                  <a:lnTo>
                    <a:pt x="2861" y="328"/>
                  </a:lnTo>
                  <a:lnTo>
                    <a:pt x="2839" y="481"/>
                  </a:lnTo>
                  <a:lnTo>
                    <a:pt x="2817" y="612"/>
                  </a:lnTo>
                  <a:lnTo>
                    <a:pt x="2752" y="874"/>
                  </a:lnTo>
                  <a:lnTo>
                    <a:pt x="2664" y="1114"/>
                  </a:lnTo>
                  <a:lnTo>
                    <a:pt x="2599" y="1376"/>
                  </a:lnTo>
                  <a:lnTo>
                    <a:pt x="2490" y="1616"/>
                  </a:lnTo>
                  <a:lnTo>
                    <a:pt x="2446" y="1660"/>
                  </a:lnTo>
                  <a:lnTo>
                    <a:pt x="2424" y="1726"/>
                  </a:lnTo>
                  <a:lnTo>
                    <a:pt x="2424" y="1747"/>
                  </a:lnTo>
                  <a:lnTo>
                    <a:pt x="2424" y="1769"/>
                  </a:lnTo>
                  <a:lnTo>
                    <a:pt x="2402" y="1813"/>
                  </a:lnTo>
                  <a:lnTo>
                    <a:pt x="2402" y="1835"/>
                  </a:lnTo>
                  <a:lnTo>
                    <a:pt x="2337" y="1966"/>
                  </a:lnTo>
                  <a:lnTo>
                    <a:pt x="2293" y="2075"/>
                  </a:lnTo>
                  <a:lnTo>
                    <a:pt x="2031" y="2555"/>
                  </a:lnTo>
                  <a:lnTo>
                    <a:pt x="1726" y="2970"/>
                  </a:lnTo>
                  <a:lnTo>
                    <a:pt x="1638" y="3079"/>
                  </a:lnTo>
                  <a:lnTo>
                    <a:pt x="1551" y="3188"/>
                  </a:lnTo>
                  <a:lnTo>
                    <a:pt x="1529" y="3232"/>
                  </a:lnTo>
                  <a:lnTo>
                    <a:pt x="1464" y="3275"/>
                  </a:lnTo>
                  <a:lnTo>
                    <a:pt x="1420" y="3319"/>
                  </a:lnTo>
                  <a:lnTo>
                    <a:pt x="1398" y="3385"/>
                  </a:lnTo>
                  <a:lnTo>
                    <a:pt x="1202" y="3603"/>
                  </a:lnTo>
                  <a:lnTo>
                    <a:pt x="1005" y="3778"/>
                  </a:lnTo>
                  <a:lnTo>
                    <a:pt x="809" y="3952"/>
                  </a:lnTo>
                  <a:lnTo>
                    <a:pt x="590" y="4127"/>
                  </a:lnTo>
                  <a:lnTo>
                    <a:pt x="481" y="4214"/>
                  </a:lnTo>
                  <a:lnTo>
                    <a:pt x="372" y="4280"/>
                  </a:lnTo>
                  <a:lnTo>
                    <a:pt x="350" y="4323"/>
                  </a:lnTo>
                  <a:lnTo>
                    <a:pt x="307" y="4323"/>
                  </a:lnTo>
                  <a:lnTo>
                    <a:pt x="263" y="4345"/>
                  </a:lnTo>
                  <a:lnTo>
                    <a:pt x="219" y="4389"/>
                  </a:lnTo>
                  <a:lnTo>
                    <a:pt x="154" y="4432"/>
                  </a:lnTo>
                  <a:lnTo>
                    <a:pt x="110" y="4476"/>
                  </a:lnTo>
                  <a:lnTo>
                    <a:pt x="45" y="4498"/>
                  </a:lnTo>
                  <a:lnTo>
                    <a:pt x="1" y="4563"/>
                  </a:lnTo>
                  <a:lnTo>
                    <a:pt x="23" y="4651"/>
                  </a:lnTo>
                  <a:lnTo>
                    <a:pt x="1" y="4694"/>
                  </a:lnTo>
                  <a:lnTo>
                    <a:pt x="88" y="4673"/>
                  </a:lnTo>
                  <a:lnTo>
                    <a:pt x="525" y="4367"/>
                  </a:lnTo>
                  <a:lnTo>
                    <a:pt x="961" y="4018"/>
                  </a:lnTo>
                  <a:lnTo>
                    <a:pt x="1354" y="3647"/>
                  </a:lnTo>
                  <a:lnTo>
                    <a:pt x="1726" y="3232"/>
                  </a:lnTo>
                  <a:lnTo>
                    <a:pt x="2053" y="2795"/>
                  </a:lnTo>
                  <a:lnTo>
                    <a:pt x="2315" y="2337"/>
                  </a:lnTo>
                  <a:lnTo>
                    <a:pt x="2577" y="1835"/>
                  </a:lnTo>
                  <a:lnTo>
                    <a:pt x="2773" y="1311"/>
                  </a:lnTo>
                  <a:lnTo>
                    <a:pt x="2948" y="787"/>
                  </a:lnTo>
                  <a:lnTo>
                    <a:pt x="3057" y="263"/>
                  </a:lnTo>
                  <a:lnTo>
                    <a:pt x="3057" y="176"/>
                  </a:lnTo>
                  <a:lnTo>
                    <a:pt x="3079" y="110"/>
                  </a:lnTo>
                  <a:lnTo>
                    <a:pt x="3057" y="23"/>
                  </a:lnTo>
                  <a:lnTo>
                    <a:pt x="29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609;p72">
              <a:extLst>
                <a:ext uri="{FF2B5EF4-FFF2-40B4-BE49-F238E27FC236}">
                  <a16:creationId xmlns:a16="http://schemas.microsoft.com/office/drawing/2014/main" id="{784B0DD7-0970-41CA-A222-28F79AB50FB4}"/>
                </a:ext>
              </a:extLst>
            </p:cNvPr>
            <p:cNvSpPr/>
            <p:nvPr/>
          </p:nvSpPr>
          <p:spPr>
            <a:xfrm>
              <a:off x="4646875" y="3537175"/>
              <a:ext cx="39875" cy="44250"/>
            </a:xfrm>
            <a:custGeom>
              <a:avLst/>
              <a:gdLst/>
              <a:ahLst/>
              <a:cxnLst/>
              <a:rect l="l" t="t" r="r" b="b"/>
              <a:pathLst>
                <a:path w="1595" h="1770" extrusionOk="0">
                  <a:moveTo>
                    <a:pt x="721" y="1"/>
                  </a:moveTo>
                  <a:lnTo>
                    <a:pt x="459" y="66"/>
                  </a:lnTo>
                  <a:lnTo>
                    <a:pt x="350" y="154"/>
                  </a:lnTo>
                  <a:lnTo>
                    <a:pt x="197" y="350"/>
                  </a:lnTo>
                  <a:lnTo>
                    <a:pt x="88" y="590"/>
                  </a:lnTo>
                  <a:lnTo>
                    <a:pt x="1" y="699"/>
                  </a:lnTo>
                  <a:lnTo>
                    <a:pt x="1" y="830"/>
                  </a:lnTo>
                  <a:lnTo>
                    <a:pt x="22" y="939"/>
                  </a:lnTo>
                  <a:lnTo>
                    <a:pt x="197" y="1136"/>
                  </a:lnTo>
                  <a:lnTo>
                    <a:pt x="306" y="1223"/>
                  </a:lnTo>
                  <a:lnTo>
                    <a:pt x="590" y="1398"/>
                  </a:lnTo>
                  <a:lnTo>
                    <a:pt x="1201" y="1660"/>
                  </a:lnTo>
                  <a:lnTo>
                    <a:pt x="1529" y="1769"/>
                  </a:lnTo>
                  <a:lnTo>
                    <a:pt x="1594" y="1420"/>
                  </a:lnTo>
                  <a:lnTo>
                    <a:pt x="1572" y="1114"/>
                  </a:lnTo>
                  <a:lnTo>
                    <a:pt x="1507" y="939"/>
                  </a:lnTo>
                  <a:lnTo>
                    <a:pt x="1420" y="787"/>
                  </a:lnTo>
                  <a:lnTo>
                    <a:pt x="1267" y="568"/>
                  </a:lnTo>
                  <a:lnTo>
                    <a:pt x="1136" y="350"/>
                  </a:lnTo>
                  <a:lnTo>
                    <a:pt x="1027" y="154"/>
                  </a:lnTo>
                  <a:lnTo>
                    <a:pt x="830" y="44"/>
                  </a:lnTo>
                  <a:lnTo>
                    <a:pt x="7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610;p72">
              <a:extLst>
                <a:ext uri="{FF2B5EF4-FFF2-40B4-BE49-F238E27FC236}">
                  <a16:creationId xmlns:a16="http://schemas.microsoft.com/office/drawing/2014/main" id="{B8BCFA52-78D6-4709-8513-81294E4DE71E}"/>
                </a:ext>
              </a:extLst>
            </p:cNvPr>
            <p:cNvSpPr/>
            <p:nvPr/>
          </p:nvSpPr>
          <p:spPr>
            <a:xfrm>
              <a:off x="4681250" y="3872825"/>
              <a:ext cx="40975" cy="44225"/>
            </a:xfrm>
            <a:custGeom>
              <a:avLst/>
              <a:gdLst/>
              <a:ahLst/>
              <a:cxnLst/>
              <a:rect l="l" t="t" r="r" b="b"/>
              <a:pathLst>
                <a:path w="1639" h="1769" extrusionOk="0">
                  <a:moveTo>
                    <a:pt x="721" y="0"/>
                  </a:moveTo>
                  <a:lnTo>
                    <a:pt x="481" y="66"/>
                  </a:lnTo>
                  <a:lnTo>
                    <a:pt x="372" y="153"/>
                  </a:lnTo>
                  <a:lnTo>
                    <a:pt x="219" y="350"/>
                  </a:lnTo>
                  <a:lnTo>
                    <a:pt x="88" y="590"/>
                  </a:lnTo>
                  <a:lnTo>
                    <a:pt x="23" y="699"/>
                  </a:lnTo>
                  <a:lnTo>
                    <a:pt x="1" y="830"/>
                  </a:lnTo>
                  <a:lnTo>
                    <a:pt x="23" y="939"/>
                  </a:lnTo>
                  <a:lnTo>
                    <a:pt x="197" y="1136"/>
                  </a:lnTo>
                  <a:lnTo>
                    <a:pt x="307" y="1223"/>
                  </a:lnTo>
                  <a:lnTo>
                    <a:pt x="612" y="1398"/>
                  </a:lnTo>
                  <a:lnTo>
                    <a:pt x="1223" y="1660"/>
                  </a:lnTo>
                  <a:lnTo>
                    <a:pt x="1529" y="1769"/>
                  </a:lnTo>
                  <a:lnTo>
                    <a:pt x="1638" y="1419"/>
                  </a:lnTo>
                  <a:lnTo>
                    <a:pt x="1595" y="1114"/>
                  </a:lnTo>
                  <a:lnTo>
                    <a:pt x="1529" y="939"/>
                  </a:lnTo>
                  <a:lnTo>
                    <a:pt x="1420" y="786"/>
                  </a:lnTo>
                  <a:lnTo>
                    <a:pt x="1289" y="568"/>
                  </a:lnTo>
                  <a:lnTo>
                    <a:pt x="1158" y="350"/>
                  </a:lnTo>
                  <a:lnTo>
                    <a:pt x="1027" y="153"/>
                  </a:lnTo>
                  <a:lnTo>
                    <a:pt x="852" y="44"/>
                  </a:lnTo>
                  <a:lnTo>
                    <a:pt x="7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611;p72">
              <a:extLst>
                <a:ext uri="{FF2B5EF4-FFF2-40B4-BE49-F238E27FC236}">
                  <a16:creationId xmlns:a16="http://schemas.microsoft.com/office/drawing/2014/main" id="{8AB56538-5D48-473C-BF30-83F139A90325}"/>
                </a:ext>
              </a:extLst>
            </p:cNvPr>
            <p:cNvSpPr/>
            <p:nvPr/>
          </p:nvSpPr>
          <p:spPr>
            <a:xfrm>
              <a:off x="4804050" y="3653425"/>
              <a:ext cx="20775" cy="30050"/>
            </a:xfrm>
            <a:custGeom>
              <a:avLst/>
              <a:gdLst/>
              <a:ahLst/>
              <a:cxnLst/>
              <a:rect l="l" t="t" r="r" b="b"/>
              <a:pathLst>
                <a:path w="831" h="1202" extrusionOk="0">
                  <a:moveTo>
                    <a:pt x="481" y="1"/>
                  </a:moveTo>
                  <a:lnTo>
                    <a:pt x="350" y="44"/>
                  </a:lnTo>
                  <a:lnTo>
                    <a:pt x="197" y="132"/>
                  </a:lnTo>
                  <a:lnTo>
                    <a:pt x="88" y="241"/>
                  </a:lnTo>
                  <a:lnTo>
                    <a:pt x="44" y="306"/>
                  </a:lnTo>
                  <a:lnTo>
                    <a:pt x="23" y="394"/>
                  </a:lnTo>
                  <a:lnTo>
                    <a:pt x="1" y="525"/>
                  </a:lnTo>
                  <a:lnTo>
                    <a:pt x="88" y="656"/>
                  </a:lnTo>
                  <a:lnTo>
                    <a:pt x="350" y="961"/>
                  </a:lnTo>
                  <a:lnTo>
                    <a:pt x="678" y="1201"/>
                  </a:lnTo>
                  <a:lnTo>
                    <a:pt x="787" y="1027"/>
                  </a:lnTo>
                  <a:lnTo>
                    <a:pt x="830" y="808"/>
                  </a:lnTo>
                  <a:lnTo>
                    <a:pt x="830" y="699"/>
                  </a:lnTo>
                  <a:lnTo>
                    <a:pt x="808" y="590"/>
                  </a:lnTo>
                  <a:lnTo>
                    <a:pt x="787" y="459"/>
                  </a:lnTo>
                  <a:lnTo>
                    <a:pt x="743" y="306"/>
                  </a:lnTo>
                  <a:lnTo>
                    <a:pt x="699" y="175"/>
                  </a:lnTo>
                  <a:lnTo>
                    <a:pt x="634" y="88"/>
                  </a:lnTo>
                  <a:lnTo>
                    <a:pt x="4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612;p72">
              <a:extLst>
                <a:ext uri="{FF2B5EF4-FFF2-40B4-BE49-F238E27FC236}">
                  <a16:creationId xmlns:a16="http://schemas.microsoft.com/office/drawing/2014/main" id="{859E1907-7386-46C8-B0DA-BEE7B3B3E9C7}"/>
                </a:ext>
              </a:extLst>
            </p:cNvPr>
            <p:cNvSpPr/>
            <p:nvPr/>
          </p:nvSpPr>
          <p:spPr>
            <a:xfrm>
              <a:off x="4643600" y="3674725"/>
              <a:ext cx="20775" cy="30025"/>
            </a:xfrm>
            <a:custGeom>
              <a:avLst/>
              <a:gdLst/>
              <a:ahLst/>
              <a:cxnLst/>
              <a:rect l="l" t="t" r="r" b="b"/>
              <a:pathLst>
                <a:path w="831" h="1201" extrusionOk="0">
                  <a:moveTo>
                    <a:pt x="503" y="0"/>
                  </a:moveTo>
                  <a:lnTo>
                    <a:pt x="350" y="44"/>
                  </a:lnTo>
                  <a:lnTo>
                    <a:pt x="219" y="131"/>
                  </a:lnTo>
                  <a:lnTo>
                    <a:pt x="110" y="240"/>
                  </a:lnTo>
                  <a:lnTo>
                    <a:pt x="66" y="306"/>
                  </a:lnTo>
                  <a:lnTo>
                    <a:pt x="22" y="371"/>
                  </a:lnTo>
                  <a:lnTo>
                    <a:pt x="1" y="524"/>
                  </a:lnTo>
                  <a:lnTo>
                    <a:pt x="110" y="655"/>
                  </a:lnTo>
                  <a:lnTo>
                    <a:pt x="350" y="939"/>
                  </a:lnTo>
                  <a:lnTo>
                    <a:pt x="677" y="1201"/>
                  </a:lnTo>
                  <a:lnTo>
                    <a:pt x="765" y="1026"/>
                  </a:lnTo>
                  <a:lnTo>
                    <a:pt x="830" y="808"/>
                  </a:lnTo>
                  <a:lnTo>
                    <a:pt x="830" y="699"/>
                  </a:lnTo>
                  <a:lnTo>
                    <a:pt x="808" y="589"/>
                  </a:lnTo>
                  <a:lnTo>
                    <a:pt x="787" y="437"/>
                  </a:lnTo>
                  <a:lnTo>
                    <a:pt x="765" y="284"/>
                  </a:lnTo>
                  <a:lnTo>
                    <a:pt x="721" y="175"/>
                  </a:lnTo>
                  <a:lnTo>
                    <a:pt x="656" y="87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613;p72">
              <a:extLst>
                <a:ext uri="{FF2B5EF4-FFF2-40B4-BE49-F238E27FC236}">
                  <a16:creationId xmlns:a16="http://schemas.microsoft.com/office/drawing/2014/main" id="{F3E6C51A-5551-4D6B-AD6B-708250ACFA1D}"/>
                </a:ext>
              </a:extLst>
            </p:cNvPr>
            <p:cNvSpPr/>
            <p:nvPr/>
          </p:nvSpPr>
          <p:spPr>
            <a:xfrm>
              <a:off x="4894100" y="3764225"/>
              <a:ext cx="24600" cy="37125"/>
            </a:xfrm>
            <a:custGeom>
              <a:avLst/>
              <a:gdLst/>
              <a:ahLst/>
              <a:cxnLst/>
              <a:rect l="l" t="t" r="r" b="b"/>
              <a:pathLst>
                <a:path w="984" h="1485" extrusionOk="0">
                  <a:moveTo>
                    <a:pt x="416" y="0"/>
                  </a:moveTo>
                  <a:lnTo>
                    <a:pt x="241" y="66"/>
                  </a:lnTo>
                  <a:lnTo>
                    <a:pt x="154" y="88"/>
                  </a:lnTo>
                  <a:lnTo>
                    <a:pt x="66" y="153"/>
                  </a:lnTo>
                  <a:lnTo>
                    <a:pt x="1" y="240"/>
                  </a:lnTo>
                  <a:lnTo>
                    <a:pt x="1" y="437"/>
                  </a:lnTo>
                  <a:lnTo>
                    <a:pt x="23" y="546"/>
                  </a:lnTo>
                  <a:lnTo>
                    <a:pt x="132" y="1048"/>
                  </a:lnTo>
                  <a:lnTo>
                    <a:pt x="372" y="1485"/>
                  </a:lnTo>
                  <a:lnTo>
                    <a:pt x="590" y="1376"/>
                  </a:lnTo>
                  <a:lnTo>
                    <a:pt x="787" y="1135"/>
                  </a:lnTo>
                  <a:lnTo>
                    <a:pt x="808" y="1004"/>
                  </a:lnTo>
                  <a:lnTo>
                    <a:pt x="852" y="873"/>
                  </a:lnTo>
                  <a:lnTo>
                    <a:pt x="896" y="677"/>
                  </a:lnTo>
                  <a:lnTo>
                    <a:pt x="939" y="502"/>
                  </a:lnTo>
                  <a:lnTo>
                    <a:pt x="983" y="349"/>
                  </a:lnTo>
                  <a:lnTo>
                    <a:pt x="939" y="175"/>
                  </a:lnTo>
                  <a:lnTo>
                    <a:pt x="808" y="22"/>
                  </a:lnTo>
                  <a:lnTo>
                    <a:pt x="6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" name="Google Shape;400;p38">
            <a:extLst>
              <a:ext uri="{FF2B5EF4-FFF2-40B4-BE49-F238E27FC236}">
                <a16:creationId xmlns:a16="http://schemas.microsoft.com/office/drawing/2014/main" id="{5E3F2DF5-B2D9-4B2F-B0A9-A0ACD75E3488}"/>
              </a:ext>
            </a:extLst>
          </p:cNvPr>
          <p:cNvSpPr txBox="1">
            <a:spLocks/>
          </p:cNvSpPr>
          <p:nvPr/>
        </p:nvSpPr>
        <p:spPr>
          <a:xfrm rot="21599640">
            <a:off x="2895993" y="388019"/>
            <a:ext cx="3038720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sym typeface="Sue Ellen Francisco"/>
              </a:rPr>
              <a:t>CHUẨN BỊ BÀI MỚI</a:t>
            </a:r>
            <a:endParaRPr kumimoji="0" lang="en-US" sz="3200" b="1" i="0" u="none" strike="noStrike" kern="0" cap="none" spc="50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sym typeface="Sue Ellen Francisco"/>
            </a:endParaRPr>
          </a:p>
        </p:txBody>
      </p:sp>
      <p:grpSp>
        <p:nvGrpSpPr>
          <p:cNvPr id="74" name="Google Shape;917;p39">
            <a:extLst>
              <a:ext uri="{FF2B5EF4-FFF2-40B4-BE49-F238E27FC236}">
                <a16:creationId xmlns:a16="http://schemas.microsoft.com/office/drawing/2014/main" id="{E929B4DF-8739-4143-B70F-17C2F44990B6}"/>
              </a:ext>
            </a:extLst>
          </p:cNvPr>
          <p:cNvGrpSpPr/>
          <p:nvPr/>
        </p:nvGrpSpPr>
        <p:grpSpPr>
          <a:xfrm>
            <a:off x="526255" y="1777517"/>
            <a:ext cx="5342729" cy="1616582"/>
            <a:chOff x="1368550" y="1018191"/>
            <a:chExt cx="6448683" cy="2675691"/>
          </a:xfrm>
          <a:effectLst>
            <a:glow rad="139700">
              <a:srgbClr val="FC7898">
                <a:satMod val="175000"/>
                <a:alpha val="40000"/>
              </a:srgbClr>
            </a:glow>
          </a:effectLst>
        </p:grpSpPr>
        <p:sp>
          <p:nvSpPr>
            <p:cNvPr id="75" name="Google Shape;918;p39">
              <a:extLst>
                <a:ext uri="{FF2B5EF4-FFF2-40B4-BE49-F238E27FC236}">
                  <a16:creationId xmlns:a16="http://schemas.microsoft.com/office/drawing/2014/main" id="{D370B6AD-0AF1-4DDC-891F-F2C41F39E451}"/>
                </a:ext>
              </a:extLst>
            </p:cNvPr>
            <p:cNvSpPr/>
            <p:nvPr/>
          </p:nvSpPr>
          <p:spPr>
            <a:xfrm>
              <a:off x="1368550" y="1399976"/>
              <a:ext cx="6448683" cy="2293906"/>
            </a:xfrm>
            <a:custGeom>
              <a:avLst/>
              <a:gdLst/>
              <a:ahLst/>
              <a:cxnLst/>
              <a:rect l="l" t="t" r="r" b="b"/>
              <a:pathLst>
                <a:path w="19528" h="23263" extrusionOk="0">
                  <a:moveTo>
                    <a:pt x="544" y="0"/>
                  </a:moveTo>
                  <a:cubicBezTo>
                    <a:pt x="246" y="0"/>
                    <a:pt x="6" y="241"/>
                    <a:pt x="6" y="538"/>
                  </a:cubicBezTo>
                  <a:lnTo>
                    <a:pt x="1" y="22721"/>
                  </a:lnTo>
                  <a:cubicBezTo>
                    <a:pt x="1" y="23018"/>
                    <a:pt x="242" y="23259"/>
                    <a:pt x="539" y="23259"/>
                  </a:cubicBezTo>
                  <a:lnTo>
                    <a:pt x="18983" y="23263"/>
                  </a:lnTo>
                  <a:cubicBezTo>
                    <a:pt x="19281" y="23263"/>
                    <a:pt x="19521" y="23022"/>
                    <a:pt x="19521" y="22725"/>
                  </a:cubicBezTo>
                  <a:lnTo>
                    <a:pt x="19526" y="542"/>
                  </a:lnTo>
                  <a:cubicBezTo>
                    <a:pt x="19527" y="245"/>
                    <a:pt x="19286" y="4"/>
                    <a:pt x="18988" y="4"/>
                  </a:cubicBezTo>
                  <a:lnTo>
                    <a:pt x="544" y="0"/>
                  </a:lnTo>
                  <a:close/>
                </a:path>
              </a:pathLst>
            </a:custGeom>
            <a:solidFill>
              <a:srgbClr val="F5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6" name="Google Shape;920;p39">
              <a:extLst>
                <a:ext uri="{FF2B5EF4-FFF2-40B4-BE49-F238E27FC236}">
                  <a16:creationId xmlns:a16="http://schemas.microsoft.com/office/drawing/2014/main" id="{A100BBCF-FE85-4294-8CCC-0ABB8580DF51}"/>
                </a:ext>
              </a:extLst>
            </p:cNvPr>
            <p:cNvGrpSpPr/>
            <p:nvPr/>
          </p:nvGrpSpPr>
          <p:grpSpPr>
            <a:xfrm>
              <a:off x="3876655" y="1018191"/>
              <a:ext cx="1390695" cy="548641"/>
              <a:chOff x="1639601" y="539501"/>
              <a:chExt cx="1091683" cy="548641"/>
            </a:xfrm>
          </p:grpSpPr>
          <p:sp>
            <p:nvSpPr>
              <p:cNvPr id="77" name="Google Shape;921;p39">
                <a:extLst>
                  <a:ext uri="{FF2B5EF4-FFF2-40B4-BE49-F238E27FC236}">
                    <a16:creationId xmlns:a16="http://schemas.microsoft.com/office/drawing/2014/main" id="{A99B3FDB-A9A0-410C-82BD-28BE97138052}"/>
                  </a:ext>
                </a:extLst>
              </p:cNvPr>
              <p:cNvSpPr/>
              <p:nvPr/>
            </p:nvSpPr>
            <p:spPr>
              <a:xfrm>
                <a:off x="1639601" y="539501"/>
                <a:ext cx="1091683" cy="548641"/>
              </a:xfrm>
              <a:custGeom>
                <a:avLst/>
                <a:gdLst/>
                <a:ahLst/>
                <a:cxnLst/>
                <a:rect l="l" t="t" r="r" b="b"/>
                <a:pathLst>
                  <a:path w="7434" h="3736" extrusionOk="0">
                    <a:moveTo>
                      <a:pt x="3811" y="1"/>
                    </a:moveTo>
                    <a:cubicBezTo>
                      <a:pt x="2390" y="1"/>
                      <a:pt x="999" y="20"/>
                      <a:pt x="612" y="29"/>
                    </a:cubicBezTo>
                    <a:cubicBezTo>
                      <a:pt x="236" y="38"/>
                      <a:pt x="1005" y="607"/>
                      <a:pt x="1039" y="728"/>
                    </a:cubicBezTo>
                    <a:cubicBezTo>
                      <a:pt x="1073" y="851"/>
                      <a:pt x="1" y="1178"/>
                      <a:pt x="38" y="1313"/>
                    </a:cubicBezTo>
                    <a:cubicBezTo>
                      <a:pt x="76" y="1449"/>
                      <a:pt x="915" y="1757"/>
                      <a:pt x="937" y="1838"/>
                    </a:cubicBezTo>
                    <a:cubicBezTo>
                      <a:pt x="960" y="1920"/>
                      <a:pt x="16" y="2312"/>
                      <a:pt x="66" y="2488"/>
                    </a:cubicBezTo>
                    <a:cubicBezTo>
                      <a:pt x="114" y="2665"/>
                      <a:pt x="877" y="2834"/>
                      <a:pt x="900" y="2915"/>
                    </a:cubicBezTo>
                    <a:cubicBezTo>
                      <a:pt x="923" y="2997"/>
                      <a:pt x="170" y="3394"/>
                      <a:pt x="242" y="3652"/>
                    </a:cubicBezTo>
                    <a:cubicBezTo>
                      <a:pt x="259" y="3713"/>
                      <a:pt x="567" y="3736"/>
                      <a:pt x="1040" y="3736"/>
                    </a:cubicBezTo>
                    <a:cubicBezTo>
                      <a:pt x="2391" y="3736"/>
                      <a:pt x="5085" y="3551"/>
                      <a:pt x="6181" y="3551"/>
                    </a:cubicBezTo>
                    <a:cubicBezTo>
                      <a:pt x="6327" y="3551"/>
                      <a:pt x="6445" y="3555"/>
                      <a:pt x="6528" y="3562"/>
                    </a:cubicBezTo>
                    <a:cubicBezTo>
                      <a:pt x="6568" y="3566"/>
                      <a:pt x="6606" y="3568"/>
                      <a:pt x="6640" y="3568"/>
                    </a:cubicBezTo>
                    <a:cubicBezTo>
                      <a:pt x="7363" y="3568"/>
                      <a:pt x="6735" y="2788"/>
                      <a:pt x="6586" y="2788"/>
                    </a:cubicBezTo>
                    <a:cubicBezTo>
                      <a:pt x="6583" y="2788"/>
                      <a:pt x="6580" y="2789"/>
                      <a:pt x="6577" y="2789"/>
                    </a:cubicBezTo>
                    <a:cubicBezTo>
                      <a:pt x="6571" y="2791"/>
                      <a:pt x="6567" y="2792"/>
                      <a:pt x="6564" y="2792"/>
                    </a:cubicBezTo>
                    <a:cubicBezTo>
                      <a:pt x="6485" y="2792"/>
                      <a:pt x="7003" y="2379"/>
                      <a:pt x="7073" y="2256"/>
                    </a:cubicBezTo>
                    <a:cubicBezTo>
                      <a:pt x="7146" y="2127"/>
                      <a:pt x="6617" y="1908"/>
                      <a:pt x="6596" y="1827"/>
                    </a:cubicBezTo>
                    <a:cubicBezTo>
                      <a:pt x="6573" y="1745"/>
                      <a:pt x="7214" y="1341"/>
                      <a:pt x="7179" y="1219"/>
                    </a:cubicBezTo>
                    <a:cubicBezTo>
                      <a:pt x="7145" y="1098"/>
                      <a:pt x="6790" y="816"/>
                      <a:pt x="6767" y="734"/>
                    </a:cubicBezTo>
                    <a:cubicBezTo>
                      <a:pt x="6745" y="653"/>
                      <a:pt x="7434" y="346"/>
                      <a:pt x="7377" y="142"/>
                    </a:cubicBezTo>
                    <a:cubicBezTo>
                      <a:pt x="7346" y="30"/>
                      <a:pt x="5556" y="1"/>
                      <a:pt x="3811" y="1"/>
                    </a:cubicBezTo>
                    <a:close/>
                  </a:path>
                </a:pathLst>
              </a:custGeom>
              <a:solidFill>
                <a:srgbClr val="8AE7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Google Shape;922;p39">
                <a:extLst>
                  <a:ext uri="{FF2B5EF4-FFF2-40B4-BE49-F238E27FC236}">
                    <a16:creationId xmlns:a16="http://schemas.microsoft.com/office/drawing/2014/main" id="{5700C59F-53CB-441E-854C-AECDE3EA7B10}"/>
                  </a:ext>
                </a:extLst>
              </p:cNvPr>
              <p:cNvSpPr/>
              <p:nvPr/>
            </p:nvSpPr>
            <p:spPr>
              <a:xfrm>
                <a:off x="2097918" y="607640"/>
                <a:ext cx="279602" cy="51692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352" extrusionOk="0">
                    <a:moveTo>
                      <a:pt x="1249" y="0"/>
                    </a:moveTo>
                    <a:cubicBezTo>
                      <a:pt x="898" y="0"/>
                      <a:pt x="547" y="14"/>
                      <a:pt x="195" y="41"/>
                    </a:cubicBezTo>
                    <a:cubicBezTo>
                      <a:pt x="1" y="56"/>
                      <a:pt x="24" y="352"/>
                      <a:pt x="211" y="352"/>
                    </a:cubicBezTo>
                    <a:cubicBezTo>
                      <a:pt x="216" y="352"/>
                      <a:pt x="221" y="352"/>
                      <a:pt x="226" y="351"/>
                    </a:cubicBezTo>
                    <a:cubicBezTo>
                      <a:pt x="581" y="324"/>
                      <a:pt x="936" y="311"/>
                      <a:pt x="1291" y="311"/>
                    </a:cubicBezTo>
                    <a:cubicBezTo>
                      <a:pt x="1429" y="311"/>
                      <a:pt x="1567" y="313"/>
                      <a:pt x="1705" y="317"/>
                    </a:cubicBezTo>
                    <a:cubicBezTo>
                      <a:pt x="1707" y="317"/>
                      <a:pt x="1709" y="317"/>
                      <a:pt x="1711" y="317"/>
                    </a:cubicBezTo>
                    <a:cubicBezTo>
                      <a:pt x="1904" y="317"/>
                      <a:pt x="1872" y="13"/>
                      <a:pt x="1674" y="7"/>
                    </a:cubicBezTo>
                    <a:cubicBezTo>
                      <a:pt x="1533" y="2"/>
                      <a:pt x="1391" y="0"/>
                      <a:pt x="1249" y="0"/>
                    </a:cubicBezTo>
                    <a:close/>
                  </a:path>
                </a:pathLst>
              </a:custGeom>
              <a:solidFill>
                <a:srgbClr val="C5F3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Google Shape;923;p39">
                <a:extLst>
                  <a:ext uri="{FF2B5EF4-FFF2-40B4-BE49-F238E27FC236}">
                    <a16:creationId xmlns:a16="http://schemas.microsoft.com/office/drawing/2014/main" id="{4414FA48-46C0-4AF3-A9B7-B5F0ECDA24A0}"/>
                  </a:ext>
                </a:extLst>
              </p:cNvPr>
              <p:cNvSpPr/>
              <p:nvPr/>
            </p:nvSpPr>
            <p:spPr>
              <a:xfrm>
                <a:off x="2403952" y="609989"/>
                <a:ext cx="121592" cy="47727"/>
              </a:xfrm>
              <a:custGeom>
                <a:avLst/>
                <a:gdLst/>
                <a:ahLst/>
                <a:cxnLst/>
                <a:rect l="l" t="t" r="r" b="b"/>
                <a:pathLst>
                  <a:path w="828" h="325" extrusionOk="0">
                    <a:moveTo>
                      <a:pt x="495" y="1"/>
                    </a:moveTo>
                    <a:cubicBezTo>
                      <a:pt x="395" y="1"/>
                      <a:pt x="295" y="4"/>
                      <a:pt x="195" y="13"/>
                    </a:cubicBezTo>
                    <a:cubicBezTo>
                      <a:pt x="0" y="29"/>
                      <a:pt x="23" y="324"/>
                      <a:pt x="210" y="324"/>
                    </a:cubicBezTo>
                    <a:cubicBezTo>
                      <a:pt x="215" y="324"/>
                      <a:pt x="220" y="324"/>
                      <a:pt x="225" y="324"/>
                    </a:cubicBezTo>
                    <a:cubicBezTo>
                      <a:pt x="325" y="315"/>
                      <a:pt x="425" y="309"/>
                      <a:pt x="524" y="309"/>
                    </a:cubicBezTo>
                    <a:cubicBezTo>
                      <a:pt x="561" y="309"/>
                      <a:pt x="597" y="310"/>
                      <a:pt x="634" y="312"/>
                    </a:cubicBezTo>
                    <a:cubicBezTo>
                      <a:pt x="638" y="312"/>
                      <a:pt x="641" y="312"/>
                      <a:pt x="645" y="312"/>
                    </a:cubicBezTo>
                    <a:cubicBezTo>
                      <a:pt x="725" y="312"/>
                      <a:pt x="799" y="272"/>
                      <a:pt x="814" y="185"/>
                    </a:cubicBezTo>
                    <a:cubicBezTo>
                      <a:pt x="827" y="110"/>
                      <a:pt x="772" y="8"/>
                      <a:pt x="687" y="5"/>
                    </a:cubicBezTo>
                    <a:cubicBezTo>
                      <a:pt x="623" y="2"/>
                      <a:pt x="559" y="1"/>
                      <a:pt x="495" y="1"/>
                    </a:cubicBezTo>
                    <a:close/>
                  </a:path>
                </a:pathLst>
              </a:custGeom>
              <a:solidFill>
                <a:srgbClr val="C5F3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801EBC3E-F5D5-432F-A3E1-9AE4440A3BBD}"/>
              </a:ext>
            </a:extLst>
          </p:cNvPr>
          <p:cNvSpPr txBox="1"/>
          <p:nvPr/>
        </p:nvSpPr>
        <p:spPr>
          <a:xfrm>
            <a:off x="1250666" y="2260556"/>
            <a:ext cx="4576015" cy="7714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15000"/>
              </a:lnSpc>
            </a:pPr>
            <a:r>
              <a:rPr lang="vi-VN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T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ìm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hiểu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một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số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thể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loại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ca 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khúc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qua </a:t>
            </a:r>
            <a:r>
              <a:rPr lang="en-GB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SGK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, </a:t>
            </a:r>
            <a:r>
              <a:rPr lang="en-US" sz="2000" dirty="0" err="1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mạng</a:t>
            </a:r>
            <a:r>
              <a:rPr lang="en-US" sz="2000" dirty="0">
                <a:solidFill>
                  <a:schemeClr val="tx1"/>
                </a:solidFill>
                <a:latin typeface="+mj-lt"/>
                <a:cs typeface="Times New Roman" panose="02020603050405020304" pitchFamily="18" charset="0"/>
              </a:rPr>
              <a:t> internet… </a:t>
            </a:r>
          </a:p>
        </p:txBody>
      </p:sp>
    </p:spTree>
    <p:extLst>
      <p:ext uri="{BB962C8B-B14F-4D97-AF65-F5344CB8AC3E}">
        <p14:creationId xmlns:p14="http://schemas.microsoft.com/office/powerpoint/2010/main" val="100017757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60000"/>
            <a:lumOff val="40000"/>
          </a:schemeClr>
        </a:solidFill>
        <a:effectLst/>
      </p:bgPr>
    </p:bg>
    <p:spTree>
      <p:nvGrpSpPr>
        <p:cNvPr id="1" name="Shape 1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8" name="Google Shape;1518;p71"/>
          <p:cNvGrpSpPr/>
          <p:nvPr/>
        </p:nvGrpSpPr>
        <p:grpSpPr>
          <a:xfrm>
            <a:off x="5204460" y="2049780"/>
            <a:ext cx="1687029" cy="3146172"/>
            <a:chOff x="6751824" y="1803550"/>
            <a:chExt cx="2096065" cy="3841727"/>
          </a:xfrm>
        </p:grpSpPr>
        <p:sp>
          <p:nvSpPr>
            <p:cNvPr id="1519" name="Google Shape;1519;p71"/>
            <p:cNvSpPr/>
            <p:nvPr/>
          </p:nvSpPr>
          <p:spPr>
            <a:xfrm>
              <a:off x="7646475" y="3095750"/>
              <a:ext cx="103454" cy="2549526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chemeClr val="accent1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20" name="Google Shape;1520;p71"/>
            <p:cNvGrpSpPr/>
            <p:nvPr/>
          </p:nvGrpSpPr>
          <p:grpSpPr>
            <a:xfrm>
              <a:off x="6751824" y="1803550"/>
              <a:ext cx="2096065" cy="2215547"/>
              <a:chOff x="638949" y="3060500"/>
              <a:chExt cx="2096065" cy="2215547"/>
            </a:xfrm>
          </p:grpSpPr>
          <p:sp>
            <p:nvSpPr>
              <p:cNvPr id="1521" name="Google Shape;1521;p71"/>
              <p:cNvSpPr/>
              <p:nvPr/>
            </p:nvSpPr>
            <p:spPr>
              <a:xfrm>
                <a:off x="638949" y="3060500"/>
                <a:ext cx="2096065" cy="2215547"/>
              </a:xfrm>
              <a:custGeom>
                <a:avLst/>
                <a:gdLst/>
                <a:ahLst/>
                <a:cxnLst/>
                <a:rect l="l" t="t" r="r" b="b"/>
                <a:pathLst>
                  <a:path w="31665" h="33470" extrusionOk="0">
                    <a:moveTo>
                      <a:pt x="14769" y="0"/>
                    </a:moveTo>
                    <a:lnTo>
                      <a:pt x="14358" y="69"/>
                    </a:lnTo>
                    <a:lnTo>
                      <a:pt x="13946" y="183"/>
                    </a:lnTo>
                    <a:lnTo>
                      <a:pt x="13283" y="640"/>
                    </a:lnTo>
                    <a:lnTo>
                      <a:pt x="12803" y="1349"/>
                    </a:lnTo>
                    <a:lnTo>
                      <a:pt x="12483" y="2241"/>
                    </a:lnTo>
                    <a:lnTo>
                      <a:pt x="12300" y="3315"/>
                    </a:lnTo>
                    <a:lnTo>
                      <a:pt x="12232" y="4527"/>
                    </a:lnTo>
                    <a:lnTo>
                      <a:pt x="12323" y="6470"/>
                    </a:lnTo>
                    <a:lnTo>
                      <a:pt x="12689" y="9145"/>
                    </a:lnTo>
                    <a:lnTo>
                      <a:pt x="13215" y="11637"/>
                    </a:lnTo>
                    <a:lnTo>
                      <a:pt x="13923" y="14403"/>
                    </a:lnTo>
                    <a:lnTo>
                      <a:pt x="14061" y="14837"/>
                    </a:lnTo>
                    <a:lnTo>
                      <a:pt x="13786" y="14449"/>
                    </a:lnTo>
                    <a:lnTo>
                      <a:pt x="12003" y="12026"/>
                    </a:lnTo>
                    <a:lnTo>
                      <a:pt x="10334" y="10014"/>
                    </a:lnTo>
                    <a:lnTo>
                      <a:pt x="8459" y="8002"/>
                    </a:lnTo>
                    <a:lnTo>
                      <a:pt x="7019" y="6744"/>
                    </a:lnTo>
                    <a:lnTo>
                      <a:pt x="6082" y="6081"/>
                    </a:lnTo>
                    <a:lnTo>
                      <a:pt x="5213" y="5624"/>
                    </a:lnTo>
                    <a:lnTo>
                      <a:pt x="4367" y="5396"/>
                    </a:lnTo>
                    <a:lnTo>
                      <a:pt x="3636" y="5464"/>
                    </a:lnTo>
                    <a:lnTo>
                      <a:pt x="3018" y="5853"/>
                    </a:lnTo>
                    <a:lnTo>
                      <a:pt x="2744" y="6196"/>
                    </a:lnTo>
                    <a:lnTo>
                      <a:pt x="2538" y="6584"/>
                    </a:lnTo>
                    <a:lnTo>
                      <a:pt x="2378" y="7385"/>
                    </a:lnTo>
                    <a:lnTo>
                      <a:pt x="2538" y="8230"/>
                    </a:lnTo>
                    <a:lnTo>
                      <a:pt x="2973" y="9122"/>
                    </a:lnTo>
                    <a:lnTo>
                      <a:pt x="3636" y="9991"/>
                    </a:lnTo>
                    <a:lnTo>
                      <a:pt x="4481" y="10882"/>
                    </a:lnTo>
                    <a:lnTo>
                      <a:pt x="5990" y="12163"/>
                    </a:lnTo>
                    <a:lnTo>
                      <a:pt x="8254" y="13763"/>
                    </a:lnTo>
                    <a:lnTo>
                      <a:pt x="10471" y="15112"/>
                    </a:lnTo>
                    <a:lnTo>
                      <a:pt x="13055" y="16506"/>
                    </a:lnTo>
                    <a:lnTo>
                      <a:pt x="12963" y="16461"/>
                    </a:lnTo>
                    <a:lnTo>
                      <a:pt x="11271" y="15935"/>
                    </a:lnTo>
                    <a:lnTo>
                      <a:pt x="9008" y="15500"/>
                    </a:lnTo>
                    <a:lnTo>
                      <a:pt x="6516" y="15226"/>
                    </a:lnTo>
                    <a:lnTo>
                      <a:pt x="4047" y="15203"/>
                    </a:lnTo>
                    <a:lnTo>
                      <a:pt x="2424" y="15409"/>
                    </a:lnTo>
                    <a:lnTo>
                      <a:pt x="1509" y="15638"/>
                    </a:lnTo>
                    <a:lnTo>
                      <a:pt x="778" y="16003"/>
                    </a:lnTo>
                    <a:lnTo>
                      <a:pt x="252" y="16461"/>
                    </a:lnTo>
                    <a:lnTo>
                      <a:pt x="1" y="17032"/>
                    </a:lnTo>
                    <a:lnTo>
                      <a:pt x="23" y="17764"/>
                    </a:lnTo>
                    <a:lnTo>
                      <a:pt x="183" y="18175"/>
                    </a:lnTo>
                    <a:lnTo>
                      <a:pt x="389" y="18587"/>
                    </a:lnTo>
                    <a:lnTo>
                      <a:pt x="961" y="19250"/>
                    </a:lnTo>
                    <a:lnTo>
                      <a:pt x="1692" y="19753"/>
                    </a:lnTo>
                    <a:lnTo>
                      <a:pt x="2607" y="20096"/>
                    </a:lnTo>
                    <a:lnTo>
                      <a:pt x="3613" y="20279"/>
                    </a:lnTo>
                    <a:lnTo>
                      <a:pt x="4710" y="20370"/>
                    </a:lnTo>
                    <a:lnTo>
                      <a:pt x="6470" y="20301"/>
                    </a:lnTo>
                    <a:lnTo>
                      <a:pt x="8802" y="19959"/>
                    </a:lnTo>
                    <a:lnTo>
                      <a:pt x="10951" y="19501"/>
                    </a:lnTo>
                    <a:lnTo>
                      <a:pt x="12749" y="18978"/>
                    </a:lnTo>
                    <a:lnTo>
                      <a:pt x="12749" y="18978"/>
                    </a:lnTo>
                    <a:lnTo>
                      <a:pt x="11043" y="19798"/>
                    </a:lnTo>
                    <a:lnTo>
                      <a:pt x="9191" y="21033"/>
                    </a:lnTo>
                    <a:lnTo>
                      <a:pt x="7454" y="22473"/>
                    </a:lnTo>
                    <a:lnTo>
                      <a:pt x="5990" y="24051"/>
                    </a:lnTo>
                    <a:lnTo>
                      <a:pt x="5167" y="25194"/>
                    </a:lnTo>
                    <a:lnTo>
                      <a:pt x="4779" y="25948"/>
                    </a:lnTo>
                    <a:lnTo>
                      <a:pt x="4573" y="26657"/>
                    </a:lnTo>
                    <a:lnTo>
                      <a:pt x="4527" y="27297"/>
                    </a:lnTo>
                    <a:lnTo>
                      <a:pt x="4664" y="27869"/>
                    </a:lnTo>
                    <a:lnTo>
                      <a:pt x="5030" y="28349"/>
                    </a:lnTo>
                    <a:lnTo>
                      <a:pt x="5305" y="28555"/>
                    </a:lnTo>
                    <a:lnTo>
                      <a:pt x="5625" y="28715"/>
                    </a:lnTo>
                    <a:lnTo>
                      <a:pt x="6265" y="28829"/>
                    </a:lnTo>
                    <a:lnTo>
                      <a:pt x="6973" y="28737"/>
                    </a:lnTo>
                    <a:lnTo>
                      <a:pt x="7705" y="28417"/>
                    </a:lnTo>
                    <a:lnTo>
                      <a:pt x="8825" y="27663"/>
                    </a:lnTo>
                    <a:lnTo>
                      <a:pt x="10311" y="26223"/>
                    </a:lnTo>
                    <a:lnTo>
                      <a:pt x="12346" y="23731"/>
                    </a:lnTo>
                    <a:lnTo>
                      <a:pt x="14129" y="21056"/>
                    </a:lnTo>
                    <a:lnTo>
                      <a:pt x="14289" y="20736"/>
                    </a:lnTo>
                    <a:lnTo>
                      <a:pt x="14243" y="21147"/>
                    </a:lnTo>
                    <a:lnTo>
                      <a:pt x="14083" y="23662"/>
                    </a:lnTo>
                    <a:lnTo>
                      <a:pt x="14083" y="25880"/>
                    </a:lnTo>
                    <a:lnTo>
                      <a:pt x="14221" y="28257"/>
                    </a:lnTo>
                    <a:lnTo>
                      <a:pt x="14518" y="29949"/>
                    </a:lnTo>
                    <a:lnTo>
                      <a:pt x="14792" y="30978"/>
                    </a:lnTo>
                    <a:lnTo>
                      <a:pt x="15181" y="31869"/>
                    </a:lnTo>
                    <a:lnTo>
                      <a:pt x="15661" y="32601"/>
                    </a:lnTo>
                    <a:lnTo>
                      <a:pt x="16278" y="33127"/>
                    </a:lnTo>
                    <a:lnTo>
                      <a:pt x="16987" y="33424"/>
                    </a:lnTo>
                    <a:lnTo>
                      <a:pt x="17421" y="33470"/>
                    </a:lnTo>
                    <a:lnTo>
                      <a:pt x="17833" y="33447"/>
                    </a:lnTo>
                    <a:lnTo>
                      <a:pt x="18473" y="33173"/>
                    </a:lnTo>
                    <a:lnTo>
                      <a:pt x="18907" y="32624"/>
                    </a:lnTo>
                    <a:lnTo>
                      <a:pt x="19182" y="31847"/>
                    </a:lnTo>
                    <a:lnTo>
                      <a:pt x="19296" y="30909"/>
                    </a:lnTo>
                    <a:lnTo>
                      <a:pt x="19273" y="29812"/>
                    </a:lnTo>
                    <a:lnTo>
                      <a:pt x="19067" y="28006"/>
                    </a:lnTo>
                    <a:lnTo>
                      <a:pt x="18519" y="25445"/>
                    </a:lnTo>
                    <a:lnTo>
                      <a:pt x="17833" y="23045"/>
                    </a:lnTo>
                    <a:lnTo>
                      <a:pt x="16918" y="20324"/>
                    </a:lnTo>
                    <a:lnTo>
                      <a:pt x="16758" y="19890"/>
                    </a:lnTo>
                    <a:lnTo>
                      <a:pt x="16987" y="20210"/>
                    </a:lnTo>
                    <a:lnTo>
                      <a:pt x="18542" y="22222"/>
                    </a:lnTo>
                    <a:lnTo>
                      <a:pt x="19982" y="23891"/>
                    </a:lnTo>
                    <a:lnTo>
                      <a:pt x="21628" y="25491"/>
                    </a:lnTo>
                    <a:lnTo>
                      <a:pt x="22931" y="26474"/>
                    </a:lnTo>
                    <a:lnTo>
                      <a:pt x="23777" y="26977"/>
                    </a:lnTo>
                    <a:lnTo>
                      <a:pt x="24600" y="27297"/>
                    </a:lnTo>
                    <a:lnTo>
                      <a:pt x="25400" y="27411"/>
                    </a:lnTo>
                    <a:lnTo>
                      <a:pt x="26132" y="27251"/>
                    </a:lnTo>
                    <a:lnTo>
                      <a:pt x="26772" y="26817"/>
                    </a:lnTo>
                    <a:lnTo>
                      <a:pt x="27069" y="26474"/>
                    </a:lnTo>
                    <a:lnTo>
                      <a:pt x="27320" y="26085"/>
                    </a:lnTo>
                    <a:lnTo>
                      <a:pt x="27549" y="25331"/>
                    </a:lnTo>
                    <a:lnTo>
                      <a:pt x="27503" y="24599"/>
                    </a:lnTo>
                    <a:lnTo>
                      <a:pt x="27206" y="23868"/>
                    </a:lnTo>
                    <a:lnTo>
                      <a:pt x="26680" y="23159"/>
                    </a:lnTo>
                    <a:lnTo>
                      <a:pt x="25994" y="22473"/>
                    </a:lnTo>
                    <a:lnTo>
                      <a:pt x="24737" y="21536"/>
                    </a:lnTo>
                    <a:lnTo>
                      <a:pt x="22817" y="20416"/>
                    </a:lnTo>
                    <a:lnTo>
                      <a:pt x="20896" y="19524"/>
                    </a:lnTo>
                    <a:lnTo>
                      <a:pt x="18633" y="18610"/>
                    </a:lnTo>
                    <a:lnTo>
                      <a:pt x="18267" y="18495"/>
                    </a:lnTo>
                    <a:lnTo>
                      <a:pt x="19044" y="18724"/>
                    </a:lnTo>
                    <a:lnTo>
                      <a:pt x="21011" y="19090"/>
                    </a:lnTo>
                    <a:lnTo>
                      <a:pt x="23274" y="19318"/>
                    </a:lnTo>
                    <a:lnTo>
                      <a:pt x="25606" y="19364"/>
                    </a:lnTo>
                    <a:lnTo>
                      <a:pt x="27823" y="19181"/>
                    </a:lnTo>
                    <a:lnTo>
                      <a:pt x="29264" y="18884"/>
                    </a:lnTo>
                    <a:lnTo>
                      <a:pt x="30087" y="18587"/>
                    </a:lnTo>
                    <a:lnTo>
                      <a:pt x="30750" y="18244"/>
                    </a:lnTo>
                    <a:lnTo>
                      <a:pt x="31276" y="17787"/>
                    </a:lnTo>
                    <a:lnTo>
                      <a:pt x="31573" y="17284"/>
                    </a:lnTo>
                    <a:lnTo>
                      <a:pt x="31664" y="16666"/>
                    </a:lnTo>
                    <a:lnTo>
                      <a:pt x="31596" y="16324"/>
                    </a:lnTo>
                    <a:lnTo>
                      <a:pt x="31504" y="15981"/>
                    </a:lnTo>
                    <a:lnTo>
                      <a:pt x="31093" y="15432"/>
                    </a:lnTo>
                    <a:lnTo>
                      <a:pt x="30453" y="15043"/>
                    </a:lnTo>
                    <a:lnTo>
                      <a:pt x="29652" y="14792"/>
                    </a:lnTo>
                    <a:lnTo>
                      <a:pt x="28189" y="14586"/>
                    </a:lnTo>
                    <a:lnTo>
                      <a:pt x="25903" y="14632"/>
                    </a:lnTo>
                    <a:lnTo>
                      <a:pt x="22337" y="15135"/>
                    </a:lnTo>
                    <a:lnTo>
                      <a:pt x="19127" y="15874"/>
                    </a:lnTo>
                    <a:lnTo>
                      <a:pt x="20325" y="15363"/>
                    </a:lnTo>
                    <a:lnTo>
                      <a:pt x="22085" y="14380"/>
                    </a:lnTo>
                    <a:lnTo>
                      <a:pt x="23983" y="13100"/>
                    </a:lnTo>
                    <a:lnTo>
                      <a:pt x="25789" y="11637"/>
                    </a:lnTo>
                    <a:lnTo>
                      <a:pt x="27320" y="10128"/>
                    </a:lnTo>
                    <a:lnTo>
                      <a:pt x="28121" y="9008"/>
                    </a:lnTo>
                    <a:lnTo>
                      <a:pt x="28441" y="8276"/>
                    </a:lnTo>
                    <a:lnTo>
                      <a:pt x="28555" y="7613"/>
                    </a:lnTo>
                    <a:lnTo>
                      <a:pt x="28464" y="6996"/>
                    </a:lnTo>
                    <a:lnTo>
                      <a:pt x="28304" y="6722"/>
                    </a:lnTo>
                    <a:lnTo>
                      <a:pt x="27983" y="6287"/>
                    </a:lnTo>
                    <a:lnTo>
                      <a:pt x="27229" y="5716"/>
                    </a:lnTo>
                    <a:lnTo>
                      <a:pt x="26406" y="5510"/>
                    </a:lnTo>
                    <a:lnTo>
                      <a:pt x="25514" y="5647"/>
                    </a:lnTo>
                    <a:lnTo>
                      <a:pt x="24577" y="6036"/>
                    </a:lnTo>
                    <a:lnTo>
                      <a:pt x="23617" y="6630"/>
                    </a:lnTo>
                    <a:lnTo>
                      <a:pt x="22154" y="7865"/>
                    </a:lnTo>
                    <a:lnTo>
                      <a:pt x="20279" y="9877"/>
                    </a:lnTo>
                    <a:lnTo>
                      <a:pt x="18656" y="11934"/>
                    </a:lnTo>
                    <a:lnTo>
                      <a:pt x="16918" y="14449"/>
                    </a:lnTo>
                    <a:lnTo>
                      <a:pt x="16644" y="14860"/>
                    </a:lnTo>
                    <a:lnTo>
                      <a:pt x="16781" y="14037"/>
                    </a:lnTo>
                    <a:lnTo>
                      <a:pt x="17147" y="10768"/>
                    </a:lnTo>
                    <a:lnTo>
                      <a:pt x="17307" y="8093"/>
                    </a:lnTo>
                    <a:lnTo>
                      <a:pt x="17284" y="5327"/>
                    </a:lnTo>
                    <a:lnTo>
                      <a:pt x="17078" y="3429"/>
                    </a:lnTo>
                    <a:lnTo>
                      <a:pt x="16850" y="2309"/>
                    </a:lnTo>
                    <a:lnTo>
                      <a:pt x="16507" y="1349"/>
                    </a:lnTo>
                    <a:lnTo>
                      <a:pt x="16072" y="640"/>
                    </a:lnTo>
                    <a:lnTo>
                      <a:pt x="15478" y="160"/>
                    </a:lnTo>
                    <a:lnTo>
                      <a:pt x="1476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71"/>
              <p:cNvSpPr/>
              <p:nvPr/>
            </p:nvSpPr>
            <p:spPr>
              <a:xfrm>
                <a:off x="1442573" y="4026038"/>
                <a:ext cx="422258" cy="366257"/>
              </a:xfrm>
              <a:custGeom>
                <a:avLst/>
                <a:gdLst/>
                <a:ahLst/>
                <a:cxnLst/>
                <a:rect l="l" t="t" r="r" b="b"/>
                <a:pathLst>
                  <a:path w="6379" h="5533" extrusionOk="0">
                    <a:moveTo>
                      <a:pt x="3269" y="0"/>
                    </a:moveTo>
                    <a:lnTo>
                      <a:pt x="2584" y="114"/>
                    </a:lnTo>
                    <a:lnTo>
                      <a:pt x="1966" y="343"/>
                    </a:lnTo>
                    <a:lnTo>
                      <a:pt x="1441" y="640"/>
                    </a:lnTo>
                    <a:lnTo>
                      <a:pt x="755" y="1235"/>
                    </a:lnTo>
                    <a:lnTo>
                      <a:pt x="183" y="2218"/>
                    </a:lnTo>
                    <a:lnTo>
                      <a:pt x="0" y="3246"/>
                    </a:lnTo>
                    <a:lnTo>
                      <a:pt x="137" y="4001"/>
                    </a:lnTo>
                    <a:lnTo>
                      <a:pt x="343" y="4458"/>
                    </a:lnTo>
                    <a:lnTo>
                      <a:pt x="663" y="4847"/>
                    </a:lnTo>
                    <a:lnTo>
                      <a:pt x="1120" y="5167"/>
                    </a:lnTo>
                    <a:lnTo>
                      <a:pt x="1669" y="5395"/>
                    </a:lnTo>
                    <a:lnTo>
                      <a:pt x="2355" y="5510"/>
                    </a:lnTo>
                    <a:lnTo>
                      <a:pt x="2766" y="5533"/>
                    </a:lnTo>
                    <a:lnTo>
                      <a:pt x="3155" y="5510"/>
                    </a:lnTo>
                    <a:lnTo>
                      <a:pt x="3887" y="5395"/>
                    </a:lnTo>
                    <a:lnTo>
                      <a:pt x="4527" y="5167"/>
                    </a:lnTo>
                    <a:lnTo>
                      <a:pt x="5053" y="4870"/>
                    </a:lnTo>
                    <a:lnTo>
                      <a:pt x="5716" y="4275"/>
                    </a:lnTo>
                    <a:lnTo>
                      <a:pt x="6241" y="3315"/>
                    </a:lnTo>
                    <a:lnTo>
                      <a:pt x="6379" y="2286"/>
                    </a:lnTo>
                    <a:lnTo>
                      <a:pt x="6219" y="1555"/>
                    </a:lnTo>
                    <a:lnTo>
                      <a:pt x="5990" y="1120"/>
                    </a:lnTo>
                    <a:lnTo>
                      <a:pt x="5647" y="732"/>
                    </a:lnTo>
                    <a:lnTo>
                      <a:pt x="5213" y="412"/>
                    </a:lnTo>
                    <a:lnTo>
                      <a:pt x="4664" y="160"/>
                    </a:lnTo>
                    <a:lnTo>
                      <a:pt x="4024" y="23"/>
                    </a:lnTo>
                    <a:lnTo>
                      <a:pt x="36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71"/>
              <p:cNvSpPr/>
              <p:nvPr/>
            </p:nvSpPr>
            <p:spPr>
              <a:xfrm>
                <a:off x="1562123" y="4062314"/>
                <a:ext cx="86318" cy="93931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419" extrusionOk="0">
                    <a:moveTo>
                      <a:pt x="823" y="1"/>
                    </a:moveTo>
                    <a:lnTo>
                      <a:pt x="663" y="24"/>
                    </a:lnTo>
                    <a:lnTo>
                      <a:pt x="458" y="92"/>
                    </a:lnTo>
                    <a:lnTo>
                      <a:pt x="160" y="275"/>
                    </a:lnTo>
                    <a:lnTo>
                      <a:pt x="23" y="504"/>
                    </a:lnTo>
                    <a:lnTo>
                      <a:pt x="0" y="778"/>
                    </a:lnTo>
                    <a:lnTo>
                      <a:pt x="160" y="1167"/>
                    </a:lnTo>
                    <a:lnTo>
                      <a:pt x="458" y="1395"/>
                    </a:lnTo>
                    <a:lnTo>
                      <a:pt x="686" y="1418"/>
                    </a:lnTo>
                    <a:lnTo>
                      <a:pt x="823" y="1350"/>
                    </a:lnTo>
                    <a:lnTo>
                      <a:pt x="1052" y="1212"/>
                    </a:lnTo>
                    <a:lnTo>
                      <a:pt x="1303" y="732"/>
                    </a:lnTo>
                    <a:lnTo>
                      <a:pt x="1281" y="275"/>
                    </a:lnTo>
                    <a:lnTo>
                      <a:pt x="1075" y="46"/>
                    </a:lnTo>
                    <a:lnTo>
                      <a:pt x="82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71"/>
              <p:cNvSpPr/>
              <p:nvPr/>
            </p:nvSpPr>
            <p:spPr>
              <a:xfrm>
                <a:off x="1702857" y="4086542"/>
                <a:ext cx="78772" cy="66658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007" extrusionOk="0">
                    <a:moveTo>
                      <a:pt x="435" y="0"/>
                    </a:moveTo>
                    <a:lnTo>
                      <a:pt x="298" y="23"/>
                    </a:lnTo>
                    <a:lnTo>
                      <a:pt x="115" y="138"/>
                    </a:lnTo>
                    <a:lnTo>
                      <a:pt x="0" y="412"/>
                    </a:lnTo>
                    <a:lnTo>
                      <a:pt x="138" y="824"/>
                    </a:lnTo>
                    <a:lnTo>
                      <a:pt x="412" y="1006"/>
                    </a:lnTo>
                    <a:lnTo>
                      <a:pt x="641" y="1006"/>
                    </a:lnTo>
                    <a:lnTo>
                      <a:pt x="755" y="961"/>
                    </a:lnTo>
                    <a:lnTo>
                      <a:pt x="983" y="824"/>
                    </a:lnTo>
                    <a:lnTo>
                      <a:pt x="1189" y="481"/>
                    </a:lnTo>
                    <a:lnTo>
                      <a:pt x="1075" y="183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71"/>
              <p:cNvSpPr/>
              <p:nvPr/>
            </p:nvSpPr>
            <p:spPr>
              <a:xfrm>
                <a:off x="1498575" y="4195501"/>
                <a:ext cx="87841" cy="84796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1281" extrusionOk="0">
                    <a:moveTo>
                      <a:pt x="709" y="1"/>
                    </a:moveTo>
                    <a:lnTo>
                      <a:pt x="457" y="23"/>
                    </a:lnTo>
                    <a:lnTo>
                      <a:pt x="206" y="138"/>
                    </a:lnTo>
                    <a:lnTo>
                      <a:pt x="0" y="572"/>
                    </a:lnTo>
                    <a:lnTo>
                      <a:pt x="114" y="1029"/>
                    </a:lnTo>
                    <a:lnTo>
                      <a:pt x="389" y="1258"/>
                    </a:lnTo>
                    <a:lnTo>
                      <a:pt x="663" y="1281"/>
                    </a:lnTo>
                    <a:lnTo>
                      <a:pt x="846" y="1258"/>
                    </a:lnTo>
                    <a:lnTo>
                      <a:pt x="1006" y="1212"/>
                    </a:lnTo>
                    <a:lnTo>
                      <a:pt x="1212" y="1029"/>
                    </a:lnTo>
                    <a:lnTo>
                      <a:pt x="1326" y="709"/>
                    </a:lnTo>
                    <a:lnTo>
                      <a:pt x="1143" y="252"/>
                    </a:lnTo>
                    <a:lnTo>
                      <a:pt x="70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71"/>
              <p:cNvSpPr/>
              <p:nvPr/>
            </p:nvSpPr>
            <p:spPr>
              <a:xfrm>
                <a:off x="1616603" y="4278709"/>
                <a:ext cx="63613" cy="57590"/>
              </a:xfrm>
              <a:custGeom>
                <a:avLst/>
                <a:gdLst/>
                <a:ahLst/>
                <a:cxnLst/>
                <a:rect l="l" t="t" r="r" b="b"/>
                <a:pathLst>
                  <a:path w="961" h="870" extrusionOk="0">
                    <a:moveTo>
                      <a:pt x="595" y="1"/>
                    </a:moveTo>
                    <a:lnTo>
                      <a:pt x="366" y="70"/>
                    </a:lnTo>
                    <a:lnTo>
                      <a:pt x="160" y="161"/>
                    </a:lnTo>
                    <a:lnTo>
                      <a:pt x="0" y="458"/>
                    </a:lnTo>
                    <a:lnTo>
                      <a:pt x="92" y="733"/>
                    </a:lnTo>
                    <a:lnTo>
                      <a:pt x="389" y="870"/>
                    </a:lnTo>
                    <a:lnTo>
                      <a:pt x="618" y="847"/>
                    </a:lnTo>
                    <a:lnTo>
                      <a:pt x="800" y="778"/>
                    </a:lnTo>
                    <a:lnTo>
                      <a:pt x="961" y="481"/>
                    </a:lnTo>
                    <a:lnTo>
                      <a:pt x="892" y="161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71"/>
              <p:cNvSpPr/>
              <p:nvPr/>
            </p:nvSpPr>
            <p:spPr>
              <a:xfrm>
                <a:off x="1745223" y="4227275"/>
                <a:ext cx="56067" cy="50043"/>
              </a:xfrm>
              <a:custGeom>
                <a:avLst/>
                <a:gdLst/>
                <a:ahLst/>
                <a:cxnLst/>
                <a:rect l="l" t="t" r="r" b="b"/>
                <a:pathLst>
                  <a:path w="847" h="756" extrusionOk="0">
                    <a:moveTo>
                      <a:pt x="572" y="1"/>
                    </a:moveTo>
                    <a:lnTo>
                      <a:pt x="366" y="23"/>
                    </a:lnTo>
                    <a:lnTo>
                      <a:pt x="161" y="92"/>
                    </a:lnTo>
                    <a:lnTo>
                      <a:pt x="1" y="366"/>
                    </a:lnTo>
                    <a:lnTo>
                      <a:pt x="92" y="618"/>
                    </a:lnTo>
                    <a:lnTo>
                      <a:pt x="321" y="755"/>
                    </a:lnTo>
                    <a:lnTo>
                      <a:pt x="504" y="732"/>
                    </a:lnTo>
                    <a:lnTo>
                      <a:pt x="686" y="641"/>
                    </a:lnTo>
                    <a:lnTo>
                      <a:pt x="846" y="389"/>
                    </a:lnTo>
                    <a:lnTo>
                      <a:pt x="801" y="138"/>
                    </a:lnTo>
                    <a:lnTo>
                      <a:pt x="57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71"/>
              <p:cNvSpPr/>
              <p:nvPr/>
            </p:nvSpPr>
            <p:spPr>
              <a:xfrm>
                <a:off x="1631696" y="4181864"/>
                <a:ext cx="60635" cy="51566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79" extrusionOk="0">
                    <a:moveTo>
                      <a:pt x="435" y="1"/>
                    </a:moveTo>
                    <a:lnTo>
                      <a:pt x="230" y="24"/>
                    </a:lnTo>
                    <a:lnTo>
                      <a:pt x="1" y="275"/>
                    </a:lnTo>
                    <a:lnTo>
                      <a:pt x="1" y="572"/>
                    </a:lnTo>
                    <a:lnTo>
                      <a:pt x="230" y="778"/>
                    </a:lnTo>
                    <a:lnTo>
                      <a:pt x="412" y="778"/>
                    </a:lnTo>
                    <a:lnTo>
                      <a:pt x="664" y="732"/>
                    </a:lnTo>
                    <a:lnTo>
                      <a:pt x="915" y="504"/>
                    </a:lnTo>
                    <a:lnTo>
                      <a:pt x="915" y="229"/>
                    </a:lnTo>
                    <a:lnTo>
                      <a:pt x="664" y="24"/>
                    </a:lnTo>
                    <a:lnTo>
                      <a:pt x="4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29" name="Google Shape;1529;p71"/>
          <p:cNvGrpSpPr/>
          <p:nvPr/>
        </p:nvGrpSpPr>
        <p:grpSpPr>
          <a:xfrm rot="-389880">
            <a:off x="7481987" y="2644733"/>
            <a:ext cx="1618315" cy="2672741"/>
            <a:chOff x="6066511" y="-2374200"/>
            <a:chExt cx="1177169" cy="1954351"/>
          </a:xfrm>
        </p:grpSpPr>
        <p:sp>
          <p:nvSpPr>
            <p:cNvPr id="1530" name="Google Shape;1530;p71"/>
            <p:cNvSpPr/>
            <p:nvPr/>
          </p:nvSpPr>
          <p:spPr>
            <a:xfrm>
              <a:off x="6696189" y="-928964"/>
              <a:ext cx="547492" cy="376821"/>
            </a:xfrm>
            <a:custGeom>
              <a:avLst/>
              <a:gdLst/>
              <a:ahLst/>
              <a:cxnLst/>
              <a:rect l="l" t="t" r="r" b="b"/>
              <a:pathLst>
                <a:path w="19799" h="13627" extrusionOk="0">
                  <a:moveTo>
                    <a:pt x="19799" y="0"/>
                  </a:moveTo>
                  <a:lnTo>
                    <a:pt x="19763" y="90"/>
                  </a:lnTo>
                  <a:lnTo>
                    <a:pt x="19776" y="69"/>
                  </a:lnTo>
                  <a:lnTo>
                    <a:pt x="19799" y="0"/>
                  </a:lnTo>
                  <a:close/>
                  <a:moveTo>
                    <a:pt x="19763" y="90"/>
                  </a:moveTo>
                  <a:lnTo>
                    <a:pt x="19387" y="732"/>
                  </a:lnTo>
                  <a:lnTo>
                    <a:pt x="18587" y="1555"/>
                  </a:lnTo>
                  <a:lnTo>
                    <a:pt x="17718" y="2241"/>
                  </a:lnTo>
                  <a:lnTo>
                    <a:pt x="16529" y="2995"/>
                  </a:lnTo>
                  <a:lnTo>
                    <a:pt x="14975" y="3818"/>
                  </a:lnTo>
                  <a:lnTo>
                    <a:pt x="14015" y="4253"/>
                  </a:lnTo>
                  <a:lnTo>
                    <a:pt x="13032" y="4641"/>
                  </a:lnTo>
                  <a:lnTo>
                    <a:pt x="11111" y="5213"/>
                  </a:lnTo>
                  <a:lnTo>
                    <a:pt x="9236" y="5670"/>
                  </a:lnTo>
                  <a:lnTo>
                    <a:pt x="7408" y="6196"/>
                  </a:lnTo>
                  <a:lnTo>
                    <a:pt x="5670" y="6905"/>
                  </a:lnTo>
                  <a:lnTo>
                    <a:pt x="4390" y="7728"/>
                  </a:lnTo>
                  <a:lnTo>
                    <a:pt x="3544" y="8391"/>
                  </a:lnTo>
                  <a:lnTo>
                    <a:pt x="2721" y="9237"/>
                  </a:lnTo>
                  <a:lnTo>
                    <a:pt x="1921" y="10243"/>
                  </a:lnTo>
                  <a:lnTo>
                    <a:pt x="1143" y="11431"/>
                  </a:lnTo>
                  <a:lnTo>
                    <a:pt x="366" y="12826"/>
                  </a:lnTo>
                  <a:lnTo>
                    <a:pt x="0" y="13626"/>
                  </a:lnTo>
                  <a:lnTo>
                    <a:pt x="458" y="13626"/>
                  </a:lnTo>
                  <a:lnTo>
                    <a:pt x="3521" y="13283"/>
                  </a:lnTo>
                  <a:lnTo>
                    <a:pt x="6356" y="12597"/>
                  </a:lnTo>
                  <a:lnTo>
                    <a:pt x="8779" y="11683"/>
                  </a:lnTo>
                  <a:lnTo>
                    <a:pt x="10425" y="10883"/>
                  </a:lnTo>
                  <a:lnTo>
                    <a:pt x="12094" y="9900"/>
                  </a:lnTo>
                  <a:lnTo>
                    <a:pt x="13740" y="8688"/>
                  </a:lnTo>
                  <a:lnTo>
                    <a:pt x="15295" y="7248"/>
                  </a:lnTo>
                  <a:lnTo>
                    <a:pt x="16781" y="5533"/>
                  </a:lnTo>
                  <a:lnTo>
                    <a:pt x="18130" y="3567"/>
                  </a:lnTo>
                  <a:lnTo>
                    <a:pt x="19296" y="1281"/>
                  </a:lnTo>
                  <a:lnTo>
                    <a:pt x="19763" y="90"/>
                  </a:lnTo>
                  <a:close/>
                </a:path>
              </a:pathLst>
            </a:custGeom>
            <a:solidFill>
              <a:srgbClr val="AFDA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71"/>
            <p:cNvSpPr/>
            <p:nvPr/>
          </p:nvSpPr>
          <p:spPr>
            <a:xfrm>
              <a:off x="6313834" y="-1352287"/>
              <a:ext cx="407791" cy="746009"/>
            </a:xfrm>
            <a:custGeom>
              <a:avLst/>
              <a:gdLst/>
              <a:ahLst/>
              <a:cxnLst/>
              <a:rect l="l" t="t" r="r" b="b"/>
              <a:pathLst>
                <a:path w="14747" h="26978" extrusionOk="0">
                  <a:moveTo>
                    <a:pt x="1" y="1"/>
                  </a:moveTo>
                  <a:lnTo>
                    <a:pt x="115" y="161"/>
                  </a:lnTo>
                  <a:lnTo>
                    <a:pt x="1258" y="2058"/>
                  </a:lnTo>
                  <a:lnTo>
                    <a:pt x="2630" y="4733"/>
                  </a:lnTo>
                  <a:lnTo>
                    <a:pt x="3681" y="7019"/>
                  </a:lnTo>
                  <a:lnTo>
                    <a:pt x="4756" y="9740"/>
                  </a:lnTo>
                  <a:lnTo>
                    <a:pt x="5830" y="12872"/>
                  </a:lnTo>
                  <a:lnTo>
                    <a:pt x="6356" y="14609"/>
                  </a:lnTo>
                  <a:lnTo>
                    <a:pt x="6905" y="16393"/>
                  </a:lnTo>
                  <a:lnTo>
                    <a:pt x="8162" y="19410"/>
                  </a:lnTo>
                  <a:lnTo>
                    <a:pt x="9511" y="21834"/>
                  </a:lnTo>
                  <a:lnTo>
                    <a:pt x="10883" y="23708"/>
                  </a:lnTo>
                  <a:lnTo>
                    <a:pt x="12163" y="25126"/>
                  </a:lnTo>
                  <a:lnTo>
                    <a:pt x="13260" y="26086"/>
                  </a:lnTo>
                  <a:lnTo>
                    <a:pt x="14403" y="26886"/>
                  </a:lnTo>
                  <a:lnTo>
                    <a:pt x="14586" y="26978"/>
                  </a:lnTo>
                  <a:lnTo>
                    <a:pt x="14746" y="24989"/>
                  </a:lnTo>
                  <a:lnTo>
                    <a:pt x="14724" y="21331"/>
                  </a:lnTo>
                  <a:lnTo>
                    <a:pt x="14358" y="18016"/>
                  </a:lnTo>
                  <a:lnTo>
                    <a:pt x="13672" y="15044"/>
                  </a:lnTo>
                  <a:lnTo>
                    <a:pt x="12712" y="12392"/>
                  </a:lnTo>
                  <a:lnTo>
                    <a:pt x="11569" y="10037"/>
                  </a:lnTo>
                  <a:lnTo>
                    <a:pt x="10243" y="7980"/>
                  </a:lnTo>
                  <a:lnTo>
                    <a:pt x="8825" y="6196"/>
                  </a:lnTo>
                  <a:lnTo>
                    <a:pt x="7362" y="4687"/>
                  </a:lnTo>
                  <a:lnTo>
                    <a:pt x="5899" y="3407"/>
                  </a:lnTo>
                  <a:lnTo>
                    <a:pt x="3796" y="1898"/>
                  </a:lnTo>
                  <a:lnTo>
                    <a:pt x="526" y="16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FDA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71"/>
            <p:cNvSpPr/>
            <p:nvPr/>
          </p:nvSpPr>
          <p:spPr>
            <a:xfrm rot="145492">
              <a:off x="6517105" y="-1969579"/>
              <a:ext cx="239780" cy="1512571"/>
            </a:xfrm>
            <a:custGeom>
              <a:avLst/>
              <a:gdLst/>
              <a:ahLst/>
              <a:cxnLst/>
              <a:rect l="l" t="t" r="r" b="b"/>
              <a:pathLst>
                <a:path w="6311" h="51829" fill="none" extrusionOk="0">
                  <a:moveTo>
                    <a:pt x="2721" y="1"/>
                  </a:moveTo>
                  <a:lnTo>
                    <a:pt x="2561" y="367"/>
                  </a:lnTo>
                  <a:lnTo>
                    <a:pt x="1601" y="2996"/>
                  </a:lnTo>
                  <a:lnTo>
                    <a:pt x="892" y="5602"/>
                  </a:lnTo>
                  <a:lnTo>
                    <a:pt x="298" y="8757"/>
                  </a:lnTo>
                  <a:lnTo>
                    <a:pt x="46" y="11432"/>
                  </a:lnTo>
                  <a:lnTo>
                    <a:pt x="1" y="13306"/>
                  </a:lnTo>
                  <a:lnTo>
                    <a:pt x="69" y="15250"/>
                  </a:lnTo>
                  <a:lnTo>
                    <a:pt x="298" y="17216"/>
                  </a:lnTo>
                  <a:lnTo>
                    <a:pt x="687" y="19205"/>
                  </a:lnTo>
                  <a:lnTo>
                    <a:pt x="1281" y="21216"/>
                  </a:lnTo>
                  <a:lnTo>
                    <a:pt x="1670" y="22200"/>
                  </a:lnTo>
                  <a:lnTo>
                    <a:pt x="2698" y="24760"/>
                  </a:lnTo>
                  <a:lnTo>
                    <a:pt x="4344" y="29561"/>
                  </a:lnTo>
                  <a:lnTo>
                    <a:pt x="5488" y="33950"/>
                  </a:lnTo>
                  <a:lnTo>
                    <a:pt x="6013" y="36991"/>
                  </a:lnTo>
                  <a:lnTo>
                    <a:pt x="6219" y="38911"/>
                  </a:lnTo>
                  <a:lnTo>
                    <a:pt x="6311" y="40740"/>
                  </a:lnTo>
                  <a:lnTo>
                    <a:pt x="6265" y="42478"/>
                  </a:lnTo>
                  <a:lnTo>
                    <a:pt x="6105" y="44147"/>
                  </a:lnTo>
                  <a:lnTo>
                    <a:pt x="5831" y="45701"/>
                  </a:lnTo>
                  <a:lnTo>
                    <a:pt x="5442" y="47210"/>
                  </a:lnTo>
                  <a:lnTo>
                    <a:pt x="4916" y="48628"/>
                  </a:lnTo>
                  <a:lnTo>
                    <a:pt x="4276" y="49954"/>
                  </a:lnTo>
                  <a:lnTo>
                    <a:pt x="3521" y="51234"/>
                  </a:lnTo>
                  <a:lnTo>
                    <a:pt x="3087" y="51828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71"/>
            <p:cNvSpPr/>
            <p:nvPr/>
          </p:nvSpPr>
          <p:spPr>
            <a:xfrm>
              <a:off x="6066511" y="-2374200"/>
              <a:ext cx="992559" cy="979894"/>
            </a:xfrm>
            <a:custGeom>
              <a:avLst/>
              <a:gdLst/>
              <a:ahLst/>
              <a:cxnLst/>
              <a:rect l="l" t="t" r="r" b="b"/>
              <a:pathLst>
                <a:path w="35894" h="35436" extrusionOk="0">
                  <a:moveTo>
                    <a:pt x="19067" y="0"/>
                  </a:moveTo>
                  <a:lnTo>
                    <a:pt x="17330" y="229"/>
                  </a:lnTo>
                  <a:lnTo>
                    <a:pt x="16187" y="595"/>
                  </a:lnTo>
                  <a:lnTo>
                    <a:pt x="15547" y="915"/>
                  </a:lnTo>
                  <a:lnTo>
                    <a:pt x="15272" y="1121"/>
                  </a:lnTo>
                  <a:lnTo>
                    <a:pt x="14998" y="1349"/>
                  </a:lnTo>
                  <a:lnTo>
                    <a:pt x="14632" y="1944"/>
                  </a:lnTo>
                  <a:lnTo>
                    <a:pt x="14381" y="2698"/>
                  </a:lnTo>
                  <a:lnTo>
                    <a:pt x="14266" y="3567"/>
                  </a:lnTo>
                  <a:lnTo>
                    <a:pt x="14266" y="5076"/>
                  </a:lnTo>
                  <a:lnTo>
                    <a:pt x="14586" y="7270"/>
                  </a:lnTo>
                  <a:lnTo>
                    <a:pt x="15387" y="10562"/>
                  </a:lnTo>
                  <a:lnTo>
                    <a:pt x="16415" y="13694"/>
                  </a:lnTo>
                  <a:lnTo>
                    <a:pt x="16552" y="14015"/>
                  </a:lnTo>
                  <a:lnTo>
                    <a:pt x="15318" y="13054"/>
                  </a:lnTo>
                  <a:lnTo>
                    <a:pt x="10105" y="9465"/>
                  </a:lnTo>
                  <a:lnTo>
                    <a:pt x="7865" y="8162"/>
                  </a:lnTo>
                  <a:lnTo>
                    <a:pt x="5785" y="7133"/>
                  </a:lnTo>
                  <a:lnTo>
                    <a:pt x="4436" y="6699"/>
                  </a:lnTo>
                  <a:lnTo>
                    <a:pt x="3681" y="6584"/>
                  </a:lnTo>
                  <a:lnTo>
                    <a:pt x="3361" y="6607"/>
                  </a:lnTo>
                  <a:lnTo>
                    <a:pt x="3064" y="6653"/>
                  </a:lnTo>
                  <a:lnTo>
                    <a:pt x="2492" y="6882"/>
                  </a:lnTo>
                  <a:lnTo>
                    <a:pt x="1989" y="7247"/>
                  </a:lnTo>
                  <a:lnTo>
                    <a:pt x="1555" y="7750"/>
                  </a:lnTo>
                  <a:lnTo>
                    <a:pt x="984" y="8711"/>
                  </a:lnTo>
                  <a:lnTo>
                    <a:pt x="435" y="10288"/>
                  </a:lnTo>
                  <a:lnTo>
                    <a:pt x="115" y="12094"/>
                  </a:lnTo>
                  <a:lnTo>
                    <a:pt x="0" y="13946"/>
                  </a:lnTo>
                  <a:lnTo>
                    <a:pt x="92" y="15775"/>
                  </a:lnTo>
                  <a:lnTo>
                    <a:pt x="389" y="17375"/>
                  </a:lnTo>
                  <a:lnTo>
                    <a:pt x="618" y="18038"/>
                  </a:lnTo>
                  <a:lnTo>
                    <a:pt x="778" y="18358"/>
                  </a:lnTo>
                  <a:lnTo>
                    <a:pt x="1235" y="18861"/>
                  </a:lnTo>
                  <a:lnTo>
                    <a:pt x="1898" y="19250"/>
                  </a:lnTo>
                  <a:lnTo>
                    <a:pt x="2744" y="19547"/>
                  </a:lnTo>
                  <a:lnTo>
                    <a:pt x="4184" y="19821"/>
                  </a:lnTo>
                  <a:lnTo>
                    <a:pt x="6425" y="19890"/>
                  </a:lnTo>
                  <a:lnTo>
                    <a:pt x="9831" y="19684"/>
                  </a:lnTo>
                  <a:lnTo>
                    <a:pt x="13146" y="19181"/>
                  </a:lnTo>
                  <a:lnTo>
                    <a:pt x="13512" y="19113"/>
                  </a:lnTo>
                  <a:lnTo>
                    <a:pt x="12369" y="19639"/>
                  </a:lnTo>
                  <a:lnTo>
                    <a:pt x="7979" y="22130"/>
                  </a:lnTo>
                  <a:lnTo>
                    <a:pt x="6265" y="23274"/>
                  </a:lnTo>
                  <a:lnTo>
                    <a:pt x="4847" y="24462"/>
                  </a:lnTo>
                  <a:lnTo>
                    <a:pt x="4093" y="25331"/>
                  </a:lnTo>
                  <a:lnTo>
                    <a:pt x="3796" y="25880"/>
                  </a:lnTo>
                  <a:lnTo>
                    <a:pt x="3704" y="26131"/>
                  </a:lnTo>
                  <a:lnTo>
                    <a:pt x="3658" y="26406"/>
                  </a:lnTo>
                  <a:lnTo>
                    <a:pt x="3681" y="26954"/>
                  </a:lnTo>
                  <a:lnTo>
                    <a:pt x="3956" y="27800"/>
                  </a:lnTo>
                  <a:lnTo>
                    <a:pt x="4756" y="28989"/>
                  </a:lnTo>
                  <a:lnTo>
                    <a:pt x="5899" y="30132"/>
                  </a:lnTo>
                  <a:lnTo>
                    <a:pt x="7293" y="31184"/>
                  </a:lnTo>
                  <a:lnTo>
                    <a:pt x="8779" y="32052"/>
                  </a:lnTo>
                  <a:lnTo>
                    <a:pt x="10265" y="32670"/>
                  </a:lnTo>
                  <a:lnTo>
                    <a:pt x="11637" y="32967"/>
                  </a:lnTo>
                  <a:lnTo>
                    <a:pt x="12209" y="32967"/>
                  </a:lnTo>
                  <a:lnTo>
                    <a:pt x="12506" y="32921"/>
                  </a:lnTo>
                  <a:lnTo>
                    <a:pt x="13077" y="32647"/>
                  </a:lnTo>
                  <a:lnTo>
                    <a:pt x="13946" y="31938"/>
                  </a:lnTo>
                  <a:lnTo>
                    <a:pt x="15089" y="30452"/>
                  </a:lnTo>
                  <a:lnTo>
                    <a:pt x="16187" y="28669"/>
                  </a:lnTo>
                  <a:lnTo>
                    <a:pt x="17604" y="25811"/>
                  </a:lnTo>
                  <a:lnTo>
                    <a:pt x="18793" y="22976"/>
                  </a:lnTo>
                  <a:lnTo>
                    <a:pt x="18907" y="22656"/>
                  </a:lnTo>
                  <a:lnTo>
                    <a:pt x="18953" y="23891"/>
                  </a:lnTo>
                  <a:lnTo>
                    <a:pt x="19410" y="28829"/>
                  </a:lnTo>
                  <a:lnTo>
                    <a:pt x="19730" y="30818"/>
                  </a:lnTo>
                  <a:lnTo>
                    <a:pt x="20187" y="32601"/>
                  </a:lnTo>
                  <a:lnTo>
                    <a:pt x="20599" y="33607"/>
                  </a:lnTo>
                  <a:lnTo>
                    <a:pt x="20919" y="34133"/>
                  </a:lnTo>
                  <a:lnTo>
                    <a:pt x="21079" y="34316"/>
                  </a:lnTo>
                  <a:lnTo>
                    <a:pt x="21491" y="34636"/>
                  </a:lnTo>
                  <a:lnTo>
                    <a:pt x="22611" y="35116"/>
                  </a:lnTo>
                  <a:lnTo>
                    <a:pt x="24074" y="35413"/>
                  </a:lnTo>
                  <a:lnTo>
                    <a:pt x="25766" y="35436"/>
                  </a:lnTo>
                  <a:lnTo>
                    <a:pt x="27572" y="35207"/>
                  </a:lnTo>
                  <a:lnTo>
                    <a:pt x="29378" y="34682"/>
                  </a:lnTo>
                  <a:lnTo>
                    <a:pt x="31093" y="33813"/>
                  </a:lnTo>
                  <a:lnTo>
                    <a:pt x="32259" y="32921"/>
                  </a:lnTo>
                  <a:lnTo>
                    <a:pt x="32944" y="32212"/>
                  </a:lnTo>
                  <a:lnTo>
                    <a:pt x="33264" y="31824"/>
                  </a:lnTo>
                  <a:lnTo>
                    <a:pt x="33539" y="31412"/>
                  </a:lnTo>
                  <a:lnTo>
                    <a:pt x="33813" y="30544"/>
                  </a:lnTo>
                  <a:lnTo>
                    <a:pt x="33790" y="29583"/>
                  </a:lnTo>
                  <a:lnTo>
                    <a:pt x="33493" y="28600"/>
                  </a:lnTo>
                  <a:lnTo>
                    <a:pt x="32990" y="27594"/>
                  </a:lnTo>
                  <a:lnTo>
                    <a:pt x="32281" y="26588"/>
                  </a:lnTo>
                  <a:lnTo>
                    <a:pt x="31001" y="25080"/>
                  </a:lnTo>
                  <a:lnTo>
                    <a:pt x="29035" y="23205"/>
                  </a:lnTo>
                  <a:lnTo>
                    <a:pt x="27069" y="21582"/>
                  </a:lnTo>
                  <a:lnTo>
                    <a:pt x="24737" y="19890"/>
                  </a:lnTo>
                  <a:lnTo>
                    <a:pt x="24348" y="19639"/>
                  </a:lnTo>
                  <a:lnTo>
                    <a:pt x="25377" y="19890"/>
                  </a:lnTo>
                  <a:lnTo>
                    <a:pt x="29607" y="20576"/>
                  </a:lnTo>
                  <a:lnTo>
                    <a:pt x="31344" y="20690"/>
                  </a:lnTo>
                  <a:lnTo>
                    <a:pt x="32944" y="20622"/>
                  </a:lnTo>
                  <a:lnTo>
                    <a:pt x="33905" y="20416"/>
                  </a:lnTo>
                  <a:lnTo>
                    <a:pt x="34430" y="20187"/>
                  </a:lnTo>
                  <a:lnTo>
                    <a:pt x="34636" y="20027"/>
                  </a:lnTo>
                  <a:lnTo>
                    <a:pt x="34819" y="19867"/>
                  </a:lnTo>
                  <a:lnTo>
                    <a:pt x="35139" y="19387"/>
                  </a:lnTo>
                  <a:lnTo>
                    <a:pt x="35528" y="18450"/>
                  </a:lnTo>
                  <a:lnTo>
                    <a:pt x="35825" y="16804"/>
                  </a:lnTo>
                  <a:lnTo>
                    <a:pt x="35894" y="14906"/>
                  </a:lnTo>
                  <a:lnTo>
                    <a:pt x="35711" y="12940"/>
                  </a:lnTo>
                  <a:lnTo>
                    <a:pt x="35299" y="11043"/>
                  </a:lnTo>
                  <a:lnTo>
                    <a:pt x="34636" y="9396"/>
                  </a:lnTo>
                  <a:lnTo>
                    <a:pt x="33973" y="8459"/>
                  </a:lnTo>
                  <a:lnTo>
                    <a:pt x="33447" y="8002"/>
                  </a:lnTo>
                  <a:lnTo>
                    <a:pt x="33173" y="7819"/>
                  </a:lnTo>
                  <a:lnTo>
                    <a:pt x="32876" y="7682"/>
                  </a:lnTo>
                  <a:lnTo>
                    <a:pt x="32190" y="7590"/>
                  </a:lnTo>
                  <a:lnTo>
                    <a:pt x="31436" y="7659"/>
                  </a:lnTo>
                  <a:lnTo>
                    <a:pt x="30635" y="7910"/>
                  </a:lnTo>
                  <a:lnTo>
                    <a:pt x="29332" y="8482"/>
                  </a:lnTo>
                  <a:lnTo>
                    <a:pt x="27572" y="9602"/>
                  </a:lnTo>
                  <a:lnTo>
                    <a:pt x="25057" y="11568"/>
                  </a:lnTo>
                  <a:lnTo>
                    <a:pt x="22794" y="13672"/>
                  </a:lnTo>
                  <a:lnTo>
                    <a:pt x="22565" y="13923"/>
                  </a:lnTo>
                  <a:lnTo>
                    <a:pt x="23182" y="12940"/>
                  </a:lnTo>
                  <a:lnTo>
                    <a:pt x="25354" y="8756"/>
                  </a:lnTo>
                  <a:lnTo>
                    <a:pt x="26109" y="6950"/>
                  </a:lnTo>
                  <a:lnTo>
                    <a:pt x="26635" y="5213"/>
                  </a:lnTo>
                  <a:lnTo>
                    <a:pt x="26817" y="4093"/>
                  </a:lnTo>
                  <a:lnTo>
                    <a:pt x="26795" y="3430"/>
                  </a:lnTo>
                  <a:lnTo>
                    <a:pt x="26749" y="3132"/>
                  </a:lnTo>
                  <a:lnTo>
                    <a:pt x="26657" y="2858"/>
                  </a:lnTo>
                  <a:lnTo>
                    <a:pt x="26383" y="2355"/>
                  </a:lnTo>
                  <a:lnTo>
                    <a:pt x="25949" y="1875"/>
                  </a:lnTo>
                  <a:lnTo>
                    <a:pt x="25377" y="1463"/>
                  </a:lnTo>
                  <a:lnTo>
                    <a:pt x="24371" y="915"/>
                  </a:lnTo>
                  <a:lnTo>
                    <a:pt x="22725" y="366"/>
                  </a:lnTo>
                  <a:lnTo>
                    <a:pt x="20896" y="69"/>
                  </a:lnTo>
                  <a:lnTo>
                    <a:pt x="19067" y="0"/>
                  </a:lnTo>
                  <a:close/>
                </a:path>
              </a:pathLst>
            </a:custGeom>
            <a:solidFill>
              <a:srgbClr val="589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71"/>
            <p:cNvSpPr/>
            <p:nvPr/>
          </p:nvSpPr>
          <p:spPr>
            <a:xfrm>
              <a:off x="6452162" y="-2001215"/>
              <a:ext cx="275032" cy="251638"/>
            </a:xfrm>
            <a:custGeom>
              <a:avLst/>
              <a:gdLst/>
              <a:ahLst/>
              <a:cxnLst/>
              <a:rect l="l" t="t" r="r" b="b"/>
              <a:pathLst>
                <a:path w="9946" h="9100" extrusionOk="0">
                  <a:moveTo>
                    <a:pt x="4504" y="1"/>
                  </a:moveTo>
                  <a:lnTo>
                    <a:pt x="3407" y="115"/>
                  </a:lnTo>
                  <a:lnTo>
                    <a:pt x="2721" y="321"/>
                  </a:lnTo>
                  <a:lnTo>
                    <a:pt x="2081" y="618"/>
                  </a:lnTo>
                  <a:lnTo>
                    <a:pt x="1509" y="1029"/>
                  </a:lnTo>
                  <a:lnTo>
                    <a:pt x="1006" y="1532"/>
                  </a:lnTo>
                  <a:lnTo>
                    <a:pt x="595" y="2150"/>
                  </a:lnTo>
                  <a:lnTo>
                    <a:pt x="275" y="2858"/>
                  </a:lnTo>
                  <a:lnTo>
                    <a:pt x="92" y="3681"/>
                  </a:lnTo>
                  <a:lnTo>
                    <a:pt x="46" y="4139"/>
                  </a:lnTo>
                  <a:lnTo>
                    <a:pt x="0" y="5030"/>
                  </a:lnTo>
                  <a:lnTo>
                    <a:pt x="252" y="6471"/>
                  </a:lnTo>
                  <a:lnTo>
                    <a:pt x="778" y="7499"/>
                  </a:lnTo>
                  <a:lnTo>
                    <a:pt x="1486" y="8208"/>
                  </a:lnTo>
                  <a:lnTo>
                    <a:pt x="2241" y="8665"/>
                  </a:lnTo>
                  <a:lnTo>
                    <a:pt x="2995" y="8917"/>
                  </a:lnTo>
                  <a:lnTo>
                    <a:pt x="3841" y="9031"/>
                  </a:lnTo>
                  <a:lnTo>
                    <a:pt x="3978" y="9031"/>
                  </a:lnTo>
                  <a:lnTo>
                    <a:pt x="4504" y="9100"/>
                  </a:lnTo>
                  <a:lnTo>
                    <a:pt x="5693" y="8963"/>
                  </a:lnTo>
                  <a:lnTo>
                    <a:pt x="6927" y="8528"/>
                  </a:lnTo>
                  <a:lnTo>
                    <a:pt x="8093" y="7842"/>
                  </a:lnTo>
                  <a:lnTo>
                    <a:pt x="9076" y="6928"/>
                  </a:lnTo>
                  <a:lnTo>
                    <a:pt x="9579" y="6128"/>
                  </a:lnTo>
                  <a:lnTo>
                    <a:pt x="9831" y="5533"/>
                  </a:lnTo>
                  <a:lnTo>
                    <a:pt x="9945" y="4916"/>
                  </a:lnTo>
                  <a:lnTo>
                    <a:pt x="9922" y="4276"/>
                  </a:lnTo>
                  <a:lnTo>
                    <a:pt x="9762" y="3613"/>
                  </a:lnTo>
                  <a:lnTo>
                    <a:pt x="9442" y="2904"/>
                  </a:lnTo>
                  <a:lnTo>
                    <a:pt x="9214" y="2561"/>
                  </a:lnTo>
                  <a:lnTo>
                    <a:pt x="8962" y="2218"/>
                  </a:lnTo>
                  <a:lnTo>
                    <a:pt x="8390" y="1601"/>
                  </a:lnTo>
                  <a:lnTo>
                    <a:pt x="7407" y="847"/>
                  </a:lnTo>
                  <a:lnTo>
                    <a:pt x="5990" y="229"/>
                  </a:lnTo>
                  <a:lnTo>
                    <a:pt x="450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35" name="Google Shape;1535;p71"/>
            <p:cNvGrpSpPr/>
            <p:nvPr/>
          </p:nvGrpSpPr>
          <p:grpSpPr>
            <a:xfrm>
              <a:off x="6318763" y="-2192768"/>
              <a:ext cx="569624" cy="582288"/>
              <a:chOff x="6318763" y="-2192768"/>
              <a:chExt cx="569624" cy="582288"/>
            </a:xfrm>
          </p:grpSpPr>
          <p:sp>
            <p:nvSpPr>
              <p:cNvPr id="1536" name="Google Shape;1536;p71"/>
              <p:cNvSpPr/>
              <p:nvPr/>
            </p:nvSpPr>
            <p:spPr>
              <a:xfrm>
                <a:off x="6574168" y="-1985397"/>
                <a:ext cx="19633" cy="58181"/>
              </a:xfrm>
              <a:custGeom>
                <a:avLst/>
                <a:gdLst/>
                <a:ahLst/>
                <a:cxnLst/>
                <a:rect l="l" t="t" r="r" b="b"/>
                <a:pathLst>
                  <a:path w="710" h="2104" extrusionOk="0">
                    <a:moveTo>
                      <a:pt x="458" y="0"/>
                    </a:moveTo>
                    <a:lnTo>
                      <a:pt x="321" y="115"/>
                    </a:lnTo>
                    <a:lnTo>
                      <a:pt x="138" y="549"/>
                    </a:lnTo>
                    <a:lnTo>
                      <a:pt x="1" y="1349"/>
                    </a:lnTo>
                    <a:lnTo>
                      <a:pt x="23" y="1875"/>
                    </a:lnTo>
                    <a:lnTo>
                      <a:pt x="115" y="2058"/>
                    </a:lnTo>
                    <a:lnTo>
                      <a:pt x="183" y="2104"/>
                    </a:lnTo>
                    <a:lnTo>
                      <a:pt x="275" y="2081"/>
                    </a:lnTo>
                    <a:lnTo>
                      <a:pt x="412" y="1943"/>
                    </a:lnTo>
                    <a:lnTo>
                      <a:pt x="595" y="1532"/>
                    </a:lnTo>
                    <a:lnTo>
                      <a:pt x="709" y="800"/>
                    </a:lnTo>
                    <a:lnTo>
                      <a:pt x="641" y="183"/>
                    </a:lnTo>
                    <a:lnTo>
                      <a:pt x="526" y="23"/>
                    </a:lnTo>
                    <a:lnTo>
                      <a:pt x="458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7" name="Google Shape;1537;p71"/>
              <p:cNvSpPr/>
              <p:nvPr/>
            </p:nvSpPr>
            <p:spPr>
              <a:xfrm>
                <a:off x="6610200" y="-1957578"/>
                <a:ext cx="24058" cy="34151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35" extrusionOk="0">
                    <a:moveTo>
                      <a:pt x="755" y="0"/>
                    </a:moveTo>
                    <a:lnTo>
                      <a:pt x="618" y="23"/>
                    </a:lnTo>
                    <a:lnTo>
                      <a:pt x="412" y="252"/>
                    </a:lnTo>
                    <a:lnTo>
                      <a:pt x="69" y="983"/>
                    </a:lnTo>
                    <a:lnTo>
                      <a:pt x="1" y="1166"/>
                    </a:lnTo>
                    <a:lnTo>
                      <a:pt x="1" y="1235"/>
                    </a:lnTo>
                    <a:lnTo>
                      <a:pt x="92" y="1235"/>
                    </a:lnTo>
                    <a:lnTo>
                      <a:pt x="344" y="1075"/>
                    </a:lnTo>
                    <a:lnTo>
                      <a:pt x="687" y="663"/>
                    </a:lnTo>
                    <a:lnTo>
                      <a:pt x="869" y="229"/>
                    </a:lnTo>
                    <a:lnTo>
                      <a:pt x="801" y="69"/>
                    </a:lnTo>
                    <a:lnTo>
                      <a:pt x="755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8" name="Google Shape;1538;p71"/>
              <p:cNvSpPr/>
              <p:nvPr/>
            </p:nvSpPr>
            <p:spPr>
              <a:xfrm>
                <a:off x="6653200" y="-1905756"/>
                <a:ext cx="39211" cy="18997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687" extrusionOk="0">
                    <a:moveTo>
                      <a:pt x="1052" y="1"/>
                    </a:moveTo>
                    <a:lnTo>
                      <a:pt x="206" y="321"/>
                    </a:lnTo>
                    <a:lnTo>
                      <a:pt x="0" y="435"/>
                    </a:lnTo>
                    <a:lnTo>
                      <a:pt x="0" y="481"/>
                    </a:lnTo>
                    <a:lnTo>
                      <a:pt x="320" y="618"/>
                    </a:lnTo>
                    <a:lnTo>
                      <a:pt x="846" y="687"/>
                    </a:lnTo>
                    <a:lnTo>
                      <a:pt x="1189" y="595"/>
                    </a:lnTo>
                    <a:lnTo>
                      <a:pt x="1372" y="412"/>
                    </a:lnTo>
                    <a:lnTo>
                      <a:pt x="1418" y="298"/>
                    </a:lnTo>
                    <a:lnTo>
                      <a:pt x="1418" y="161"/>
                    </a:lnTo>
                    <a:lnTo>
                      <a:pt x="1349" y="24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9" name="Google Shape;1539;p71"/>
              <p:cNvSpPr/>
              <p:nvPr/>
            </p:nvSpPr>
            <p:spPr>
              <a:xfrm>
                <a:off x="6492619" y="-1941788"/>
                <a:ext cx="46816" cy="39239"/>
              </a:xfrm>
              <a:custGeom>
                <a:avLst/>
                <a:gdLst/>
                <a:ahLst/>
                <a:cxnLst/>
                <a:rect l="l" t="t" r="r" b="b"/>
                <a:pathLst>
                  <a:path w="1693" h="1419" extrusionOk="0">
                    <a:moveTo>
                      <a:pt x="138" y="1"/>
                    </a:moveTo>
                    <a:lnTo>
                      <a:pt x="0" y="92"/>
                    </a:lnTo>
                    <a:lnTo>
                      <a:pt x="0" y="206"/>
                    </a:lnTo>
                    <a:lnTo>
                      <a:pt x="69" y="481"/>
                    </a:lnTo>
                    <a:lnTo>
                      <a:pt x="549" y="1007"/>
                    </a:lnTo>
                    <a:lnTo>
                      <a:pt x="1166" y="1350"/>
                    </a:lnTo>
                    <a:lnTo>
                      <a:pt x="1532" y="1418"/>
                    </a:lnTo>
                    <a:lnTo>
                      <a:pt x="1669" y="1327"/>
                    </a:lnTo>
                    <a:lnTo>
                      <a:pt x="1692" y="1235"/>
                    </a:lnTo>
                    <a:lnTo>
                      <a:pt x="1669" y="984"/>
                    </a:lnTo>
                    <a:lnTo>
                      <a:pt x="1166" y="458"/>
                    </a:lnTo>
                    <a:lnTo>
                      <a:pt x="526" y="69"/>
                    </a:lnTo>
                    <a:lnTo>
                      <a:pt x="138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0" name="Google Shape;1540;p71"/>
              <p:cNvSpPr/>
              <p:nvPr/>
            </p:nvSpPr>
            <p:spPr>
              <a:xfrm>
                <a:off x="6636138" y="-1867816"/>
                <a:ext cx="44908" cy="32270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167" extrusionOk="0">
                    <a:moveTo>
                      <a:pt x="137" y="1"/>
                    </a:moveTo>
                    <a:lnTo>
                      <a:pt x="23" y="92"/>
                    </a:lnTo>
                    <a:lnTo>
                      <a:pt x="0" y="229"/>
                    </a:lnTo>
                    <a:lnTo>
                      <a:pt x="251" y="641"/>
                    </a:lnTo>
                    <a:lnTo>
                      <a:pt x="709" y="1006"/>
                    </a:lnTo>
                    <a:lnTo>
                      <a:pt x="1257" y="1166"/>
                    </a:lnTo>
                    <a:lnTo>
                      <a:pt x="1509" y="1075"/>
                    </a:lnTo>
                    <a:lnTo>
                      <a:pt x="1600" y="1006"/>
                    </a:lnTo>
                    <a:lnTo>
                      <a:pt x="1623" y="824"/>
                    </a:lnTo>
                    <a:lnTo>
                      <a:pt x="1372" y="526"/>
                    </a:lnTo>
                    <a:lnTo>
                      <a:pt x="709" y="161"/>
                    </a:lnTo>
                    <a:lnTo>
                      <a:pt x="137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1" name="Google Shape;1541;p71"/>
              <p:cNvSpPr/>
              <p:nvPr/>
            </p:nvSpPr>
            <p:spPr>
              <a:xfrm>
                <a:off x="6538136" y="-1838089"/>
                <a:ext cx="24694" cy="49332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784" extrusionOk="0">
                    <a:moveTo>
                      <a:pt x="755" y="0"/>
                    </a:moveTo>
                    <a:lnTo>
                      <a:pt x="618" y="23"/>
                    </a:lnTo>
                    <a:lnTo>
                      <a:pt x="366" y="366"/>
                    </a:lnTo>
                    <a:lnTo>
                      <a:pt x="69" y="1075"/>
                    </a:lnTo>
                    <a:lnTo>
                      <a:pt x="0" y="1555"/>
                    </a:lnTo>
                    <a:lnTo>
                      <a:pt x="69" y="1760"/>
                    </a:lnTo>
                    <a:lnTo>
                      <a:pt x="138" y="1783"/>
                    </a:lnTo>
                    <a:lnTo>
                      <a:pt x="320" y="1783"/>
                    </a:lnTo>
                    <a:lnTo>
                      <a:pt x="641" y="1417"/>
                    </a:lnTo>
                    <a:lnTo>
                      <a:pt x="846" y="846"/>
                    </a:lnTo>
                    <a:lnTo>
                      <a:pt x="892" y="252"/>
                    </a:lnTo>
                    <a:lnTo>
                      <a:pt x="823" y="69"/>
                    </a:lnTo>
                    <a:lnTo>
                      <a:pt x="755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2" name="Google Shape;1542;p71"/>
              <p:cNvSpPr/>
              <p:nvPr/>
            </p:nvSpPr>
            <p:spPr>
              <a:xfrm>
                <a:off x="6601987" y="-1830512"/>
                <a:ext cx="28482" cy="41755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1510" extrusionOk="0">
                    <a:moveTo>
                      <a:pt x="115" y="0"/>
                    </a:moveTo>
                    <a:lnTo>
                      <a:pt x="0" y="115"/>
                    </a:lnTo>
                    <a:lnTo>
                      <a:pt x="23" y="480"/>
                    </a:lnTo>
                    <a:lnTo>
                      <a:pt x="343" y="1121"/>
                    </a:lnTo>
                    <a:lnTo>
                      <a:pt x="641" y="1441"/>
                    </a:lnTo>
                    <a:lnTo>
                      <a:pt x="823" y="1509"/>
                    </a:lnTo>
                    <a:lnTo>
                      <a:pt x="892" y="1464"/>
                    </a:lnTo>
                    <a:lnTo>
                      <a:pt x="984" y="1303"/>
                    </a:lnTo>
                    <a:lnTo>
                      <a:pt x="1029" y="892"/>
                    </a:lnTo>
                    <a:lnTo>
                      <a:pt x="892" y="458"/>
                    </a:lnTo>
                    <a:lnTo>
                      <a:pt x="526" y="115"/>
                    </a:lnTo>
                    <a:lnTo>
                      <a:pt x="252" y="23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3" name="Google Shape;1543;p71"/>
              <p:cNvSpPr/>
              <p:nvPr/>
            </p:nvSpPr>
            <p:spPr>
              <a:xfrm>
                <a:off x="6485042" y="-1865300"/>
                <a:ext cx="38575" cy="34178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1236" extrusionOk="0">
                    <a:moveTo>
                      <a:pt x="1166" y="1"/>
                    </a:moveTo>
                    <a:lnTo>
                      <a:pt x="777" y="161"/>
                    </a:lnTo>
                    <a:lnTo>
                      <a:pt x="229" y="573"/>
                    </a:lnTo>
                    <a:lnTo>
                      <a:pt x="0" y="915"/>
                    </a:lnTo>
                    <a:lnTo>
                      <a:pt x="0" y="1075"/>
                    </a:lnTo>
                    <a:lnTo>
                      <a:pt x="69" y="1144"/>
                    </a:lnTo>
                    <a:lnTo>
                      <a:pt x="274" y="1236"/>
                    </a:lnTo>
                    <a:lnTo>
                      <a:pt x="732" y="1053"/>
                    </a:lnTo>
                    <a:lnTo>
                      <a:pt x="1166" y="664"/>
                    </a:lnTo>
                    <a:lnTo>
                      <a:pt x="1395" y="230"/>
                    </a:lnTo>
                    <a:lnTo>
                      <a:pt x="1372" y="70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71"/>
              <p:cNvSpPr/>
              <p:nvPr/>
            </p:nvSpPr>
            <p:spPr>
              <a:xfrm>
                <a:off x="6507800" y="-2192768"/>
                <a:ext cx="51848" cy="176423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6380" extrusionOk="0">
                    <a:moveTo>
                      <a:pt x="252" y="1"/>
                    </a:moveTo>
                    <a:lnTo>
                      <a:pt x="114" y="115"/>
                    </a:lnTo>
                    <a:lnTo>
                      <a:pt x="0" y="526"/>
                    </a:lnTo>
                    <a:lnTo>
                      <a:pt x="46" y="1967"/>
                    </a:lnTo>
                    <a:lnTo>
                      <a:pt x="549" y="4482"/>
                    </a:lnTo>
                    <a:lnTo>
                      <a:pt x="1097" y="5899"/>
                    </a:lnTo>
                    <a:lnTo>
                      <a:pt x="1372" y="6288"/>
                    </a:lnTo>
                    <a:lnTo>
                      <a:pt x="1555" y="6379"/>
                    </a:lnTo>
                    <a:lnTo>
                      <a:pt x="1623" y="6356"/>
                    </a:lnTo>
                    <a:lnTo>
                      <a:pt x="1783" y="6265"/>
                    </a:lnTo>
                    <a:lnTo>
                      <a:pt x="1875" y="5670"/>
                    </a:lnTo>
                    <a:lnTo>
                      <a:pt x="1738" y="4230"/>
                    </a:lnTo>
                    <a:lnTo>
                      <a:pt x="1143" y="1944"/>
                    </a:lnTo>
                    <a:lnTo>
                      <a:pt x="526" y="229"/>
                    </a:lnTo>
                    <a:lnTo>
                      <a:pt x="343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5" name="Google Shape;1545;p71"/>
              <p:cNvSpPr/>
              <p:nvPr/>
            </p:nvSpPr>
            <p:spPr>
              <a:xfrm>
                <a:off x="6648776" y="-2143462"/>
                <a:ext cx="55028" cy="142272"/>
              </a:xfrm>
              <a:custGeom>
                <a:avLst/>
                <a:gdLst/>
                <a:ahLst/>
                <a:cxnLst/>
                <a:rect l="l" t="t" r="r" b="b"/>
                <a:pathLst>
                  <a:path w="1990" h="5145" extrusionOk="0">
                    <a:moveTo>
                      <a:pt x="1829" y="1"/>
                    </a:moveTo>
                    <a:lnTo>
                      <a:pt x="1623" y="229"/>
                    </a:lnTo>
                    <a:lnTo>
                      <a:pt x="1075" y="1281"/>
                    </a:lnTo>
                    <a:lnTo>
                      <a:pt x="297" y="3316"/>
                    </a:lnTo>
                    <a:lnTo>
                      <a:pt x="0" y="4596"/>
                    </a:lnTo>
                    <a:lnTo>
                      <a:pt x="0" y="5076"/>
                    </a:lnTo>
                    <a:lnTo>
                      <a:pt x="92" y="5145"/>
                    </a:lnTo>
                    <a:lnTo>
                      <a:pt x="206" y="5145"/>
                    </a:lnTo>
                    <a:lnTo>
                      <a:pt x="503" y="4802"/>
                    </a:lnTo>
                    <a:lnTo>
                      <a:pt x="1029" y="3819"/>
                    </a:lnTo>
                    <a:lnTo>
                      <a:pt x="1669" y="2013"/>
                    </a:lnTo>
                    <a:lnTo>
                      <a:pt x="1943" y="801"/>
                    </a:lnTo>
                    <a:lnTo>
                      <a:pt x="1989" y="229"/>
                    </a:lnTo>
                    <a:lnTo>
                      <a:pt x="1943" y="69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6" name="Google Shape;1546;p71"/>
              <p:cNvSpPr/>
              <p:nvPr/>
            </p:nvSpPr>
            <p:spPr>
              <a:xfrm>
                <a:off x="6589349" y="-2106158"/>
                <a:ext cx="30362" cy="98664"/>
              </a:xfrm>
              <a:custGeom>
                <a:avLst/>
                <a:gdLst/>
                <a:ahLst/>
                <a:cxnLst/>
                <a:rect l="l" t="t" r="r" b="b"/>
                <a:pathLst>
                  <a:path w="1098" h="3568" extrusionOk="0">
                    <a:moveTo>
                      <a:pt x="480" y="1"/>
                    </a:moveTo>
                    <a:lnTo>
                      <a:pt x="275" y="252"/>
                    </a:lnTo>
                    <a:lnTo>
                      <a:pt x="46" y="1029"/>
                    </a:lnTo>
                    <a:lnTo>
                      <a:pt x="0" y="2424"/>
                    </a:lnTo>
                    <a:lnTo>
                      <a:pt x="137" y="3247"/>
                    </a:lnTo>
                    <a:lnTo>
                      <a:pt x="320" y="3544"/>
                    </a:lnTo>
                    <a:lnTo>
                      <a:pt x="435" y="3567"/>
                    </a:lnTo>
                    <a:lnTo>
                      <a:pt x="549" y="3521"/>
                    </a:lnTo>
                    <a:lnTo>
                      <a:pt x="755" y="3247"/>
                    </a:lnTo>
                    <a:lnTo>
                      <a:pt x="983" y="2470"/>
                    </a:lnTo>
                    <a:lnTo>
                      <a:pt x="1098" y="1189"/>
                    </a:lnTo>
                    <a:lnTo>
                      <a:pt x="960" y="389"/>
                    </a:lnTo>
                    <a:lnTo>
                      <a:pt x="778" y="69"/>
                    </a:lnTo>
                    <a:lnTo>
                      <a:pt x="640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7" name="Google Shape;1547;p71"/>
              <p:cNvSpPr/>
              <p:nvPr/>
            </p:nvSpPr>
            <p:spPr>
              <a:xfrm>
                <a:off x="6708838" y="-2080247"/>
                <a:ext cx="134668" cy="123330"/>
              </a:xfrm>
              <a:custGeom>
                <a:avLst/>
                <a:gdLst/>
                <a:ahLst/>
                <a:cxnLst/>
                <a:rect l="l" t="t" r="r" b="b"/>
                <a:pathLst>
                  <a:path w="4870" h="4460" extrusionOk="0">
                    <a:moveTo>
                      <a:pt x="4550" y="1"/>
                    </a:moveTo>
                    <a:lnTo>
                      <a:pt x="4115" y="138"/>
                    </a:lnTo>
                    <a:lnTo>
                      <a:pt x="2904" y="961"/>
                    </a:lnTo>
                    <a:lnTo>
                      <a:pt x="1120" y="2676"/>
                    </a:lnTo>
                    <a:lnTo>
                      <a:pt x="206" y="3819"/>
                    </a:lnTo>
                    <a:lnTo>
                      <a:pt x="0" y="4208"/>
                    </a:lnTo>
                    <a:lnTo>
                      <a:pt x="0" y="4390"/>
                    </a:lnTo>
                    <a:lnTo>
                      <a:pt x="46" y="4413"/>
                    </a:lnTo>
                    <a:lnTo>
                      <a:pt x="183" y="4459"/>
                    </a:lnTo>
                    <a:lnTo>
                      <a:pt x="755" y="4253"/>
                    </a:lnTo>
                    <a:lnTo>
                      <a:pt x="1966" y="3476"/>
                    </a:lnTo>
                    <a:lnTo>
                      <a:pt x="3749" y="1944"/>
                    </a:lnTo>
                    <a:lnTo>
                      <a:pt x="4664" y="847"/>
                    </a:lnTo>
                    <a:lnTo>
                      <a:pt x="4847" y="413"/>
                    </a:lnTo>
                    <a:lnTo>
                      <a:pt x="4870" y="184"/>
                    </a:lnTo>
                    <a:lnTo>
                      <a:pt x="4824" y="115"/>
                    </a:lnTo>
                    <a:lnTo>
                      <a:pt x="4755" y="47"/>
                    </a:lnTo>
                    <a:lnTo>
                      <a:pt x="4550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71"/>
              <p:cNvSpPr/>
              <p:nvPr/>
            </p:nvSpPr>
            <p:spPr>
              <a:xfrm>
                <a:off x="6738538" y="-1989186"/>
                <a:ext cx="113182" cy="55028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1990" extrusionOk="0">
                    <a:moveTo>
                      <a:pt x="3727" y="0"/>
                    </a:moveTo>
                    <a:lnTo>
                      <a:pt x="2721" y="229"/>
                    </a:lnTo>
                    <a:lnTo>
                      <a:pt x="1052" y="983"/>
                    </a:lnTo>
                    <a:lnTo>
                      <a:pt x="184" y="1555"/>
                    </a:lnTo>
                    <a:lnTo>
                      <a:pt x="1" y="1760"/>
                    </a:lnTo>
                    <a:lnTo>
                      <a:pt x="1" y="1875"/>
                    </a:lnTo>
                    <a:lnTo>
                      <a:pt x="46" y="1920"/>
                    </a:lnTo>
                    <a:lnTo>
                      <a:pt x="184" y="1966"/>
                    </a:lnTo>
                    <a:lnTo>
                      <a:pt x="641" y="1989"/>
                    </a:lnTo>
                    <a:lnTo>
                      <a:pt x="1555" y="1806"/>
                    </a:lnTo>
                    <a:lnTo>
                      <a:pt x="2927" y="1326"/>
                    </a:lnTo>
                    <a:lnTo>
                      <a:pt x="3727" y="800"/>
                    </a:lnTo>
                    <a:lnTo>
                      <a:pt x="4024" y="457"/>
                    </a:lnTo>
                    <a:lnTo>
                      <a:pt x="4093" y="252"/>
                    </a:lnTo>
                    <a:lnTo>
                      <a:pt x="4093" y="183"/>
                    </a:lnTo>
                    <a:lnTo>
                      <a:pt x="4001" y="69"/>
                    </a:lnTo>
                    <a:lnTo>
                      <a:pt x="3727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9" name="Google Shape;1549;p71"/>
              <p:cNvSpPr/>
              <p:nvPr/>
            </p:nvSpPr>
            <p:spPr>
              <a:xfrm>
                <a:off x="6748023" y="-1908909"/>
                <a:ext cx="140364" cy="28482"/>
              </a:xfrm>
              <a:custGeom>
                <a:avLst/>
                <a:gdLst/>
                <a:ahLst/>
                <a:cxnLst/>
                <a:rect l="l" t="t" r="r" b="b"/>
                <a:pathLst>
                  <a:path w="5076" h="1030" extrusionOk="0">
                    <a:moveTo>
                      <a:pt x="1647" y="1"/>
                    </a:moveTo>
                    <a:lnTo>
                      <a:pt x="458" y="69"/>
                    </a:lnTo>
                    <a:lnTo>
                      <a:pt x="46" y="206"/>
                    </a:lnTo>
                    <a:lnTo>
                      <a:pt x="1" y="298"/>
                    </a:lnTo>
                    <a:lnTo>
                      <a:pt x="46" y="389"/>
                    </a:lnTo>
                    <a:lnTo>
                      <a:pt x="458" y="572"/>
                    </a:lnTo>
                    <a:lnTo>
                      <a:pt x="1509" y="846"/>
                    </a:lnTo>
                    <a:lnTo>
                      <a:pt x="3338" y="1029"/>
                    </a:lnTo>
                    <a:lnTo>
                      <a:pt x="4481" y="984"/>
                    </a:lnTo>
                    <a:lnTo>
                      <a:pt x="4962" y="824"/>
                    </a:lnTo>
                    <a:lnTo>
                      <a:pt x="5053" y="686"/>
                    </a:lnTo>
                    <a:lnTo>
                      <a:pt x="5076" y="618"/>
                    </a:lnTo>
                    <a:lnTo>
                      <a:pt x="5030" y="503"/>
                    </a:lnTo>
                    <a:lnTo>
                      <a:pt x="4733" y="321"/>
                    </a:lnTo>
                    <a:lnTo>
                      <a:pt x="3636" y="92"/>
                    </a:lnTo>
                    <a:lnTo>
                      <a:pt x="1647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0" name="Google Shape;1550;p71"/>
              <p:cNvSpPr/>
              <p:nvPr/>
            </p:nvSpPr>
            <p:spPr>
              <a:xfrm>
                <a:off x="6337097" y="-1813450"/>
                <a:ext cx="106849" cy="94240"/>
              </a:xfrm>
              <a:custGeom>
                <a:avLst/>
                <a:gdLst/>
                <a:ahLst/>
                <a:cxnLst/>
                <a:rect l="l" t="t" r="r" b="b"/>
                <a:pathLst>
                  <a:path w="3864" h="3408" extrusionOk="0">
                    <a:moveTo>
                      <a:pt x="3773" y="1"/>
                    </a:moveTo>
                    <a:lnTo>
                      <a:pt x="3361" y="92"/>
                    </a:lnTo>
                    <a:lnTo>
                      <a:pt x="2401" y="686"/>
                    </a:lnTo>
                    <a:lnTo>
                      <a:pt x="915" y="1921"/>
                    </a:lnTo>
                    <a:lnTo>
                      <a:pt x="183" y="2813"/>
                    </a:lnTo>
                    <a:lnTo>
                      <a:pt x="0" y="3224"/>
                    </a:lnTo>
                    <a:lnTo>
                      <a:pt x="69" y="3338"/>
                    </a:lnTo>
                    <a:lnTo>
                      <a:pt x="206" y="3407"/>
                    </a:lnTo>
                    <a:lnTo>
                      <a:pt x="640" y="3293"/>
                    </a:lnTo>
                    <a:lnTo>
                      <a:pt x="1578" y="2744"/>
                    </a:lnTo>
                    <a:lnTo>
                      <a:pt x="2950" y="1555"/>
                    </a:lnTo>
                    <a:lnTo>
                      <a:pt x="3658" y="686"/>
                    </a:lnTo>
                    <a:lnTo>
                      <a:pt x="3864" y="229"/>
                    </a:lnTo>
                    <a:lnTo>
                      <a:pt x="3841" y="92"/>
                    </a:lnTo>
                    <a:lnTo>
                      <a:pt x="3773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71"/>
              <p:cNvSpPr/>
              <p:nvPr/>
            </p:nvSpPr>
            <p:spPr>
              <a:xfrm>
                <a:off x="6464800" y="-1731265"/>
                <a:ext cx="48696" cy="119514"/>
              </a:xfrm>
              <a:custGeom>
                <a:avLst/>
                <a:gdLst/>
                <a:ahLst/>
                <a:cxnLst/>
                <a:rect l="l" t="t" r="r" b="b"/>
                <a:pathLst>
                  <a:path w="1761" h="4322" extrusionOk="0">
                    <a:moveTo>
                      <a:pt x="1441" y="1"/>
                    </a:moveTo>
                    <a:lnTo>
                      <a:pt x="1121" y="206"/>
                    </a:lnTo>
                    <a:lnTo>
                      <a:pt x="641" y="1029"/>
                    </a:lnTo>
                    <a:lnTo>
                      <a:pt x="115" y="2630"/>
                    </a:lnTo>
                    <a:lnTo>
                      <a:pt x="0" y="3704"/>
                    </a:lnTo>
                    <a:lnTo>
                      <a:pt x="92" y="4162"/>
                    </a:lnTo>
                    <a:lnTo>
                      <a:pt x="206" y="4276"/>
                    </a:lnTo>
                    <a:lnTo>
                      <a:pt x="343" y="4322"/>
                    </a:lnTo>
                    <a:lnTo>
                      <a:pt x="663" y="4093"/>
                    </a:lnTo>
                    <a:lnTo>
                      <a:pt x="1144" y="3270"/>
                    </a:lnTo>
                    <a:lnTo>
                      <a:pt x="1646" y="1715"/>
                    </a:lnTo>
                    <a:lnTo>
                      <a:pt x="1761" y="664"/>
                    </a:lnTo>
                    <a:lnTo>
                      <a:pt x="1669" y="184"/>
                    </a:lnTo>
                    <a:lnTo>
                      <a:pt x="1555" y="46"/>
                    </a:lnTo>
                    <a:lnTo>
                      <a:pt x="1441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2" name="Google Shape;1552;p71"/>
              <p:cNvSpPr/>
              <p:nvPr/>
            </p:nvSpPr>
            <p:spPr>
              <a:xfrm>
                <a:off x="6393980" y="-1756540"/>
                <a:ext cx="71482" cy="92940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3361" extrusionOk="0">
                    <a:moveTo>
                      <a:pt x="2401" y="0"/>
                    </a:moveTo>
                    <a:lnTo>
                      <a:pt x="2058" y="69"/>
                    </a:lnTo>
                    <a:lnTo>
                      <a:pt x="1395" y="617"/>
                    </a:lnTo>
                    <a:lnTo>
                      <a:pt x="458" y="1829"/>
                    </a:lnTo>
                    <a:lnTo>
                      <a:pt x="47" y="2721"/>
                    </a:lnTo>
                    <a:lnTo>
                      <a:pt x="1" y="3132"/>
                    </a:lnTo>
                    <a:lnTo>
                      <a:pt x="70" y="3269"/>
                    </a:lnTo>
                    <a:lnTo>
                      <a:pt x="184" y="3361"/>
                    </a:lnTo>
                    <a:lnTo>
                      <a:pt x="550" y="3269"/>
                    </a:lnTo>
                    <a:lnTo>
                      <a:pt x="1213" y="2721"/>
                    </a:lnTo>
                    <a:lnTo>
                      <a:pt x="2127" y="1532"/>
                    </a:lnTo>
                    <a:lnTo>
                      <a:pt x="2539" y="663"/>
                    </a:lnTo>
                    <a:lnTo>
                      <a:pt x="2584" y="229"/>
                    </a:lnTo>
                    <a:lnTo>
                      <a:pt x="2516" y="92"/>
                    </a:lnTo>
                    <a:lnTo>
                      <a:pt x="2401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3" name="Google Shape;1553;p71"/>
              <p:cNvSpPr/>
              <p:nvPr/>
            </p:nvSpPr>
            <p:spPr>
              <a:xfrm>
                <a:off x="6620321" y="-1738206"/>
                <a:ext cx="26574" cy="109393"/>
              </a:xfrm>
              <a:custGeom>
                <a:avLst/>
                <a:gdLst/>
                <a:ahLst/>
                <a:cxnLst/>
                <a:rect l="l" t="t" r="r" b="b"/>
                <a:pathLst>
                  <a:path w="961" h="3956" extrusionOk="0">
                    <a:moveTo>
                      <a:pt x="275" y="0"/>
                    </a:moveTo>
                    <a:lnTo>
                      <a:pt x="138" y="206"/>
                    </a:lnTo>
                    <a:lnTo>
                      <a:pt x="0" y="1006"/>
                    </a:lnTo>
                    <a:lnTo>
                      <a:pt x="23" y="2538"/>
                    </a:lnTo>
                    <a:lnTo>
                      <a:pt x="206" y="3521"/>
                    </a:lnTo>
                    <a:lnTo>
                      <a:pt x="412" y="3887"/>
                    </a:lnTo>
                    <a:lnTo>
                      <a:pt x="549" y="3955"/>
                    </a:lnTo>
                    <a:lnTo>
                      <a:pt x="663" y="3932"/>
                    </a:lnTo>
                    <a:lnTo>
                      <a:pt x="846" y="3681"/>
                    </a:lnTo>
                    <a:lnTo>
                      <a:pt x="961" y="2926"/>
                    </a:lnTo>
                    <a:lnTo>
                      <a:pt x="869" y="1555"/>
                    </a:lnTo>
                    <a:lnTo>
                      <a:pt x="595" y="366"/>
                    </a:lnTo>
                    <a:lnTo>
                      <a:pt x="389" y="69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71"/>
              <p:cNvSpPr/>
              <p:nvPr/>
            </p:nvSpPr>
            <p:spPr>
              <a:xfrm>
                <a:off x="6674051" y="-1759084"/>
                <a:ext cx="69574" cy="148605"/>
              </a:xfrm>
              <a:custGeom>
                <a:avLst/>
                <a:gdLst/>
                <a:ahLst/>
                <a:cxnLst/>
                <a:rect l="l" t="t" r="r" b="b"/>
                <a:pathLst>
                  <a:path w="2516" h="5374" extrusionOk="0">
                    <a:moveTo>
                      <a:pt x="115" y="1"/>
                    </a:moveTo>
                    <a:lnTo>
                      <a:pt x="24" y="92"/>
                    </a:lnTo>
                    <a:lnTo>
                      <a:pt x="1" y="412"/>
                    </a:lnTo>
                    <a:lnTo>
                      <a:pt x="229" y="1578"/>
                    </a:lnTo>
                    <a:lnTo>
                      <a:pt x="961" y="3613"/>
                    </a:lnTo>
                    <a:lnTo>
                      <a:pt x="1647" y="4847"/>
                    </a:lnTo>
                    <a:lnTo>
                      <a:pt x="2081" y="5305"/>
                    </a:lnTo>
                    <a:lnTo>
                      <a:pt x="2264" y="5373"/>
                    </a:lnTo>
                    <a:lnTo>
                      <a:pt x="2355" y="5373"/>
                    </a:lnTo>
                    <a:lnTo>
                      <a:pt x="2470" y="5259"/>
                    </a:lnTo>
                    <a:lnTo>
                      <a:pt x="2516" y="4939"/>
                    </a:lnTo>
                    <a:lnTo>
                      <a:pt x="2264" y="3796"/>
                    </a:lnTo>
                    <a:lnTo>
                      <a:pt x="1441" y="1807"/>
                    </a:lnTo>
                    <a:lnTo>
                      <a:pt x="732" y="595"/>
                    </a:lnTo>
                    <a:lnTo>
                      <a:pt x="344" y="92"/>
                    </a:lnTo>
                    <a:lnTo>
                      <a:pt x="184" y="24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5" name="Google Shape;1555;p71"/>
              <p:cNvSpPr/>
              <p:nvPr/>
            </p:nvSpPr>
            <p:spPr>
              <a:xfrm>
                <a:off x="6711991" y="-1792572"/>
                <a:ext cx="103697" cy="100544"/>
              </a:xfrm>
              <a:custGeom>
                <a:avLst/>
                <a:gdLst/>
                <a:ahLst/>
                <a:cxnLst/>
                <a:rect l="l" t="t" r="r" b="b"/>
                <a:pathLst>
                  <a:path w="3750" h="3636" extrusionOk="0">
                    <a:moveTo>
                      <a:pt x="183" y="0"/>
                    </a:moveTo>
                    <a:lnTo>
                      <a:pt x="92" y="23"/>
                    </a:lnTo>
                    <a:lnTo>
                      <a:pt x="0" y="114"/>
                    </a:lnTo>
                    <a:lnTo>
                      <a:pt x="46" y="412"/>
                    </a:lnTo>
                    <a:lnTo>
                      <a:pt x="595" y="1303"/>
                    </a:lnTo>
                    <a:lnTo>
                      <a:pt x="1921" y="2698"/>
                    </a:lnTo>
                    <a:lnTo>
                      <a:pt x="2950" y="3429"/>
                    </a:lnTo>
                    <a:lnTo>
                      <a:pt x="3453" y="3635"/>
                    </a:lnTo>
                    <a:lnTo>
                      <a:pt x="3635" y="3567"/>
                    </a:lnTo>
                    <a:lnTo>
                      <a:pt x="3750" y="3475"/>
                    </a:lnTo>
                    <a:lnTo>
                      <a:pt x="3704" y="3064"/>
                    </a:lnTo>
                    <a:lnTo>
                      <a:pt x="3178" y="2218"/>
                    </a:lnTo>
                    <a:lnTo>
                      <a:pt x="1921" y="937"/>
                    </a:lnTo>
                    <a:lnTo>
                      <a:pt x="938" y="252"/>
                    </a:lnTo>
                    <a:lnTo>
                      <a:pt x="389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6" name="Google Shape;1556;p71"/>
              <p:cNvSpPr/>
              <p:nvPr/>
            </p:nvSpPr>
            <p:spPr>
              <a:xfrm>
                <a:off x="6321280" y="-1894363"/>
                <a:ext cx="123302" cy="30362"/>
              </a:xfrm>
              <a:custGeom>
                <a:avLst/>
                <a:gdLst/>
                <a:ahLst/>
                <a:cxnLst/>
                <a:rect l="l" t="t" r="r" b="b"/>
                <a:pathLst>
                  <a:path w="4459" h="1098" extrusionOk="0">
                    <a:moveTo>
                      <a:pt x="2904" y="0"/>
                    </a:moveTo>
                    <a:lnTo>
                      <a:pt x="1167" y="206"/>
                    </a:lnTo>
                    <a:lnTo>
                      <a:pt x="229" y="480"/>
                    </a:lnTo>
                    <a:lnTo>
                      <a:pt x="24" y="640"/>
                    </a:lnTo>
                    <a:lnTo>
                      <a:pt x="1" y="755"/>
                    </a:lnTo>
                    <a:lnTo>
                      <a:pt x="47" y="823"/>
                    </a:lnTo>
                    <a:lnTo>
                      <a:pt x="161" y="938"/>
                    </a:lnTo>
                    <a:lnTo>
                      <a:pt x="641" y="1075"/>
                    </a:lnTo>
                    <a:lnTo>
                      <a:pt x="1670" y="1098"/>
                    </a:lnTo>
                    <a:lnTo>
                      <a:pt x="3247" y="846"/>
                    </a:lnTo>
                    <a:lnTo>
                      <a:pt x="4139" y="572"/>
                    </a:lnTo>
                    <a:lnTo>
                      <a:pt x="4436" y="366"/>
                    </a:lnTo>
                    <a:lnTo>
                      <a:pt x="4459" y="252"/>
                    </a:lnTo>
                    <a:lnTo>
                      <a:pt x="4413" y="160"/>
                    </a:lnTo>
                    <a:lnTo>
                      <a:pt x="3979" y="46"/>
                    </a:lnTo>
                    <a:lnTo>
                      <a:pt x="2904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71"/>
              <p:cNvSpPr/>
              <p:nvPr/>
            </p:nvSpPr>
            <p:spPr>
              <a:xfrm>
                <a:off x="6325068" y="-2034703"/>
                <a:ext cx="135331" cy="85999"/>
              </a:xfrm>
              <a:custGeom>
                <a:avLst/>
                <a:gdLst/>
                <a:ahLst/>
                <a:cxnLst/>
                <a:rect l="l" t="t" r="r" b="b"/>
                <a:pathLst>
                  <a:path w="4894" h="3110" extrusionOk="0">
                    <a:moveTo>
                      <a:pt x="367" y="0"/>
                    </a:moveTo>
                    <a:lnTo>
                      <a:pt x="138" y="46"/>
                    </a:lnTo>
                    <a:lnTo>
                      <a:pt x="47" y="69"/>
                    </a:lnTo>
                    <a:lnTo>
                      <a:pt x="1" y="183"/>
                    </a:lnTo>
                    <a:lnTo>
                      <a:pt x="138" y="457"/>
                    </a:lnTo>
                    <a:lnTo>
                      <a:pt x="1007" y="1257"/>
                    </a:lnTo>
                    <a:lnTo>
                      <a:pt x="2836" y="2423"/>
                    </a:lnTo>
                    <a:lnTo>
                      <a:pt x="4093" y="2995"/>
                    </a:lnTo>
                    <a:lnTo>
                      <a:pt x="4688" y="3109"/>
                    </a:lnTo>
                    <a:lnTo>
                      <a:pt x="4825" y="3041"/>
                    </a:lnTo>
                    <a:lnTo>
                      <a:pt x="4893" y="2926"/>
                    </a:lnTo>
                    <a:lnTo>
                      <a:pt x="4711" y="2538"/>
                    </a:lnTo>
                    <a:lnTo>
                      <a:pt x="3910" y="1783"/>
                    </a:lnTo>
                    <a:lnTo>
                      <a:pt x="2264" y="686"/>
                    </a:lnTo>
                    <a:lnTo>
                      <a:pt x="1030" y="137"/>
                    </a:ln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8" name="Google Shape;1558;p71"/>
              <p:cNvSpPr/>
              <p:nvPr/>
            </p:nvSpPr>
            <p:spPr>
              <a:xfrm>
                <a:off x="6318763" y="-1955698"/>
                <a:ext cx="128999" cy="37967"/>
              </a:xfrm>
              <a:custGeom>
                <a:avLst/>
                <a:gdLst/>
                <a:ahLst/>
                <a:cxnLst/>
                <a:rect l="l" t="t" r="r" b="b"/>
                <a:pathLst>
                  <a:path w="4665" h="1373" extrusionOk="0">
                    <a:moveTo>
                      <a:pt x="435" y="1"/>
                    </a:moveTo>
                    <a:lnTo>
                      <a:pt x="46" y="138"/>
                    </a:lnTo>
                    <a:lnTo>
                      <a:pt x="0" y="275"/>
                    </a:lnTo>
                    <a:lnTo>
                      <a:pt x="23" y="412"/>
                    </a:lnTo>
                    <a:lnTo>
                      <a:pt x="389" y="687"/>
                    </a:lnTo>
                    <a:lnTo>
                      <a:pt x="1464" y="1052"/>
                    </a:lnTo>
                    <a:lnTo>
                      <a:pt x="3270" y="1350"/>
                    </a:lnTo>
                    <a:lnTo>
                      <a:pt x="4298" y="1372"/>
                    </a:lnTo>
                    <a:lnTo>
                      <a:pt x="4641" y="1281"/>
                    </a:lnTo>
                    <a:lnTo>
                      <a:pt x="4664" y="1190"/>
                    </a:lnTo>
                    <a:lnTo>
                      <a:pt x="4596" y="1075"/>
                    </a:lnTo>
                    <a:lnTo>
                      <a:pt x="4184" y="824"/>
                    </a:lnTo>
                    <a:lnTo>
                      <a:pt x="3132" y="435"/>
                    </a:lnTo>
                    <a:lnTo>
                      <a:pt x="1441" y="46"/>
                    </a:lnTo>
                    <a:lnTo>
                      <a:pt x="435" y="1"/>
                    </a:lnTo>
                    <a:close/>
                  </a:path>
                </a:pathLst>
              </a:custGeom>
              <a:solidFill>
                <a:srgbClr val="BEE2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59" name="Google Shape;1559;p71"/>
            <p:cNvSpPr/>
            <p:nvPr/>
          </p:nvSpPr>
          <p:spPr>
            <a:xfrm>
              <a:off x="6756388" y="-1324641"/>
              <a:ext cx="138456" cy="303459"/>
            </a:xfrm>
            <a:custGeom>
              <a:avLst/>
              <a:gdLst/>
              <a:ahLst/>
              <a:cxnLst/>
              <a:rect l="l" t="t" r="r" b="b"/>
              <a:pathLst>
                <a:path w="5007" h="10974" extrusionOk="0">
                  <a:moveTo>
                    <a:pt x="1943" y="0"/>
                  </a:moveTo>
                  <a:lnTo>
                    <a:pt x="1646" y="46"/>
                  </a:lnTo>
                  <a:lnTo>
                    <a:pt x="1166" y="366"/>
                  </a:lnTo>
                  <a:lnTo>
                    <a:pt x="754" y="869"/>
                  </a:lnTo>
                  <a:lnTo>
                    <a:pt x="434" y="1578"/>
                  </a:lnTo>
                  <a:lnTo>
                    <a:pt x="114" y="2858"/>
                  </a:lnTo>
                  <a:lnTo>
                    <a:pt x="0" y="4916"/>
                  </a:lnTo>
                  <a:lnTo>
                    <a:pt x="229" y="7042"/>
                  </a:lnTo>
                  <a:lnTo>
                    <a:pt x="663" y="8505"/>
                  </a:lnTo>
                  <a:lnTo>
                    <a:pt x="1052" y="9351"/>
                  </a:lnTo>
                  <a:lnTo>
                    <a:pt x="1509" y="10059"/>
                  </a:lnTo>
                  <a:lnTo>
                    <a:pt x="2080" y="10585"/>
                  </a:lnTo>
                  <a:lnTo>
                    <a:pt x="2743" y="10905"/>
                  </a:lnTo>
                  <a:lnTo>
                    <a:pt x="3498" y="10974"/>
                  </a:lnTo>
                  <a:lnTo>
                    <a:pt x="3909" y="10905"/>
                  </a:lnTo>
                  <a:lnTo>
                    <a:pt x="4092" y="10837"/>
                  </a:lnTo>
                  <a:lnTo>
                    <a:pt x="4412" y="10517"/>
                  </a:lnTo>
                  <a:lnTo>
                    <a:pt x="4778" y="9694"/>
                  </a:lnTo>
                  <a:lnTo>
                    <a:pt x="5007" y="8093"/>
                  </a:lnTo>
                  <a:lnTo>
                    <a:pt x="4984" y="6173"/>
                  </a:lnTo>
                  <a:lnTo>
                    <a:pt x="4710" y="4138"/>
                  </a:lnTo>
                  <a:lnTo>
                    <a:pt x="4184" y="2286"/>
                  </a:lnTo>
                  <a:lnTo>
                    <a:pt x="3635" y="1166"/>
                  </a:lnTo>
                  <a:lnTo>
                    <a:pt x="3224" y="595"/>
                  </a:lnTo>
                  <a:lnTo>
                    <a:pt x="2743" y="183"/>
                  </a:lnTo>
                  <a:lnTo>
                    <a:pt x="2218" y="0"/>
                  </a:lnTo>
                  <a:close/>
                </a:path>
              </a:pathLst>
            </a:custGeom>
            <a:solidFill>
              <a:srgbClr val="589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71"/>
            <p:cNvSpPr/>
            <p:nvPr/>
          </p:nvSpPr>
          <p:spPr>
            <a:xfrm>
              <a:off x="6999763" y="-1234243"/>
              <a:ext cx="170091" cy="239001"/>
            </a:xfrm>
            <a:custGeom>
              <a:avLst/>
              <a:gdLst/>
              <a:ahLst/>
              <a:cxnLst/>
              <a:rect l="l" t="t" r="r" b="b"/>
              <a:pathLst>
                <a:path w="6151" h="8643" extrusionOk="0">
                  <a:moveTo>
                    <a:pt x="4070" y="1"/>
                  </a:moveTo>
                  <a:lnTo>
                    <a:pt x="3430" y="183"/>
                  </a:lnTo>
                  <a:lnTo>
                    <a:pt x="2813" y="549"/>
                  </a:lnTo>
                  <a:lnTo>
                    <a:pt x="2241" y="1052"/>
                  </a:lnTo>
                  <a:lnTo>
                    <a:pt x="1738" y="1692"/>
                  </a:lnTo>
                  <a:lnTo>
                    <a:pt x="1052" y="2813"/>
                  </a:lnTo>
                  <a:lnTo>
                    <a:pt x="389" y="4481"/>
                  </a:lnTo>
                  <a:lnTo>
                    <a:pt x="47" y="6127"/>
                  </a:lnTo>
                  <a:lnTo>
                    <a:pt x="1" y="7202"/>
                  </a:lnTo>
                  <a:lnTo>
                    <a:pt x="115" y="7796"/>
                  </a:lnTo>
                  <a:lnTo>
                    <a:pt x="298" y="8254"/>
                  </a:lnTo>
                  <a:lnTo>
                    <a:pt x="618" y="8528"/>
                  </a:lnTo>
                  <a:lnTo>
                    <a:pt x="801" y="8597"/>
                  </a:lnTo>
                  <a:lnTo>
                    <a:pt x="1030" y="8642"/>
                  </a:lnTo>
                  <a:lnTo>
                    <a:pt x="1533" y="8551"/>
                  </a:lnTo>
                  <a:lnTo>
                    <a:pt x="2356" y="8139"/>
                  </a:lnTo>
                  <a:lnTo>
                    <a:pt x="3499" y="7133"/>
                  </a:lnTo>
                  <a:lnTo>
                    <a:pt x="4573" y="5785"/>
                  </a:lnTo>
                  <a:lnTo>
                    <a:pt x="5465" y="4276"/>
                  </a:lnTo>
                  <a:lnTo>
                    <a:pt x="6036" y="2767"/>
                  </a:lnTo>
                  <a:lnTo>
                    <a:pt x="6151" y="1738"/>
                  </a:lnTo>
                  <a:lnTo>
                    <a:pt x="6059" y="1144"/>
                  </a:lnTo>
                  <a:lnTo>
                    <a:pt x="5808" y="663"/>
                  </a:lnTo>
                  <a:lnTo>
                    <a:pt x="5396" y="275"/>
                  </a:lnTo>
                  <a:lnTo>
                    <a:pt x="5122" y="161"/>
                  </a:lnTo>
                  <a:lnTo>
                    <a:pt x="4756" y="4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589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71"/>
            <p:cNvSpPr/>
            <p:nvPr/>
          </p:nvSpPr>
          <p:spPr>
            <a:xfrm>
              <a:off x="6888515" y="-1408098"/>
              <a:ext cx="128971" cy="292093"/>
            </a:xfrm>
            <a:custGeom>
              <a:avLst/>
              <a:gdLst/>
              <a:ahLst/>
              <a:cxnLst/>
              <a:rect l="l" t="t" r="r" b="b"/>
              <a:pathLst>
                <a:path w="4664" h="10563" extrusionOk="0">
                  <a:moveTo>
                    <a:pt x="2446" y="1"/>
                  </a:moveTo>
                  <a:lnTo>
                    <a:pt x="2035" y="23"/>
                  </a:lnTo>
                  <a:lnTo>
                    <a:pt x="1349" y="252"/>
                  </a:lnTo>
                  <a:lnTo>
                    <a:pt x="800" y="686"/>
                  </a:lnTo>
                  <a:lnTo>
                    <a:pt x="412" y="1304"/>
                  </a:lnTo>
                  <a:lnTo>
                    <a:pt x="160" y="2058"/>
                  </a:lnTo>
                  <a:lnTo>
                    <a:pt x="23" y="2927"/>
                  </a:lnTo>
                  <a:lnTo>
                    <a:pt x="0" y="4367"/>
                  </a:lnTo>
                  <a:lnTo>
                    <a:pt x="320" y="6379"/>
                  </a:lnTo>
                  <a:lnTo>
                    <a:pt x="892" y="8254"/>
                  </a:lnTo>
                  <a:lnTo>
                    <a:pt x="1623" y="9717"/>
                  </a:lnTo>
                  <a:lnTo>
                    <a:pt x="2241" y="10380"/>
                  </a:lnTo>
                  <a:lnTo>
                    <a:pt x="2629" y="10563"/>
                  </a:lnTo>
                  <a:lnTo>
                    <a:pt x="2835" y="10563"/>
                  </a:lnTo>
                  <a:lnTo>
                    <a:pt x="3018" y="10517"/>
                  </a:lnTo>
                  <a:lnTo>
                    <a:pt x="3384" y="10243"/>
                  </a:lnTo>
                  <a:lnTo>
                    <a:pt x="3841" y="9511"/>
                  </a:lnTo>
                  <a:lnTo>
                    <a:pt x="4344" y="8002"/>
                  </a:lnTo>
                  <a:lnTo>
                    <a:pt x="4618" y="6150"/>
                  </a:lnTo>
                  <a:lnTo>
                    <a:pt x="4664" y="4207"/>
                  </a:lnTo>
                  <a:lnTo>
                    <a:pt x="4435" y="2378"/>
                  </a:lnTo>
                  <a:lnTo>
                    <a:pt x="4070" y="1258"/>
                  </a:lnTo>
                  <a:lnTo>
                    <a:pt x="3727" y="686"/>
                  </a:lnTo>
                  <a:lnTo>
                    <a:pt x="3292" y="252"/>
                  </a:lnTo>
                  <a:lnTo>
                    <a:pt x="2766" y="23"/>
                  </a:lnTo>
                  <a:lnTo>
                    <a:pt x="2446" y="1"/>
                  </a:lnTo>
                  <a:close/>
                </a:path>
              </a:pathLst>
            </a:custGeom>
            <a:solidFill>
              <a:srgbClr val="589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71"/>
            <p:cNvSpPr/>
            <p:nvPr/>
          </p:nvSpPr>
          <p:spPr>
            <a:xfrm>
              <a:off x="6738662" y="-1273427"/>
              <a:ext cx="223819" cy="515885"/>
            </a:xfrm>
            <a:custGeom>
              <a:avLst/>
              <a:gdLst/>
              <a:ahLst/>
              <a:cxnLst/>
              <a:rect l="l" t="t" r="r" b="b"/>
              <a:pathLst>
                <a:path w="8094" h="18656" fill="none" extrusionOk="0">
                  <a:moveTo>
                    <a:pt x="1" y="18655"/>
                  </a:moveTo>
                  <a:lnTo>
                    <a:pt x="321" y="18518"/>
                  </a:lnTo>
                  <a:lnTo>
                    <a:pt x="2218" y="17238"/>
                  </a:lnTo>
                  <a:lnTo>
                    <a:pt x="3842" y="15729"/>
                  </a:lnTo>
                  <a:lnTo>
                    <a:pt x="5099" y="14151"/>
                  </a:lnTo>
                  <a:lnTo>
                    <a:pt x="5876" y="12917"/>
                  </a:lnTo>
                  <a:lnTo>
                    <a:pt x="6608" y="11477"/>
                  </a:lnTo>
                  <a:lnTo>
                    <a:pt x="7202" y="9853"/>
                  </a:lnTo>
                  <a:lnTo>
                    <a:pt x="7682" y="8047"/>
                  </a:lnTo>
                  <a:lnTo>
                    <a:pt x="8003" y="6013"/>
                  </a:lnTo>
                  <a:lnTo>
                    <a:pt x="8094" y="3772"/>
                  </a:lnTo>
                  <a:lnTo>
                    <a:pt x="7980" y="1326"/>
                  </a:lnTo>
                  <a:lnTo>
                    <a:pt x="7797" y="0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71"/>
            <p:cNvSpPr/>
            <p:nvPr/>
          </p:nvSpPr>
          <p:spPr>
            <a:xfrm>
              <a:off x="6841089" y="-1223486"/>
              <a:ext cx="229516" cy="284489"/>
            </a:xfrm>
            <a:custGeom>
              <a:avLst/>
              <a:gdLst/>
              <a:ahLst/>
              <a:cxnLst/>
              <a:rect l="l" t="t" r="r" b="b"/>
              <a:pathLst>
                <a:path w="8300" h="10288" fill="none" extrusionOk="0">
                  <a:moveTo>
                    <a:pt x="92" y="0"/>
                  </a:moveTo>
                  <a:lnTo>
                    <a:pt x="69" y="252"/>
                  </a:lnTo>
                  <a:lnTo>
                    <a:pt x="1" y="2675"/>
                  </a:lnTo>
                  <a:lnTo>
                    <a:pt x="183" y="5258"/>
                  </a:lnTo>
                  <a:lnTo>
                    <a:pt x="526" y="6996"/>
                  </a:lnTo>
                  <a:lnTo>
                    <a:pt x="1075" y="8596"/>
                  </a:lnTo>
                  <a:lnTo>
                    <a:pt x="1692" y="9556"/>
                  </a:lnTo>
                  <a:lnTo>
                    <a:pt x="2195" y="10082"/>
                  </a:lnTo>
                  <a:lnTo>
                    <a:pt x="2470" y="10288"/>
                  </a:lnTo>
                  <a:lnTo>
                    <a:pt x="2607" y="10265"/>
                  </a:lnTo>
                  <a:lnTo>
                    <a:pt x="3818" y="9831"/>
                  </a:lnTo>
                  <a:lnTo>
                    <a:pt x="5190" y="9031"/>
                  </a:lnTo>
                  <a:lnTo>
                    <a:pt x="6150" y="8230"/>
                  </a:lnTo>
                  <a:lnTo>
                    <a:pt x="7111" y="7156"/>
                  </a:lnTo>
                  <a:lnTo>
                    <a:pt x="7956" y="5784"/>
                  </a:lnTo>
                  <a:lnTo>
                    <a:pt x="8299" y="4961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71"/>
            <p:cNvSpPr/>
            <p:nvPr/>
          </p:nvSpPr>
          <p:spPr>
            <a:xfrm rot="7716648">
              <a:off x="6421082" y="-1201667"/>
              <a:ext cx="306959" cy="587540"/>
            </a:xfrm>
            <a:custGeom>
              <a:avLst/>
              <a:gdLst/>
              <a:ahLst/>
              <a:cxnLst/>
              <a:rect l="l" t="t" r="r" b="b"/>
              <a:pathLst>
                <a:path w="3910" h="4573" extrusionOk="0">
                  <a:moveTo>
                    <a:pt x="3910" y="0"/>
                  </a:moveTo>
                  <a:lnTo>
                    <a:pt x="3590" y="69"/>
                  </a:lnTo>
                  <a:lnTo>
                    <a:pt x="2904" y="503"/>
                  </a:lnTo>
                  <a:lnTo>
                    <a:pt x="1921" y="1532"/>
                  </a:lnTo>
                  <a:lnTo>
                    <a:pt x="275" y="4024"/>
                  </a:lnTo>
                  <a:lnTo>
                    <a:pt x="0" y="4572"/>
                  </a:lnTo>
                  <a:lnTo>
                    <a:pt x="412" y="3887"/>
                  </a:lnTo>
                  <a:lnTo>
                    <a:pt x="1624" y="2378"/>
                  </a:lnTo>
                  <a:lnTo>
                    <a:pt x="3521" y="366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2A6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71"/>
            <p:cNvSpPr/>
            <p:nvPr/>
          </p:nvSpPr>
          <p:spPr>
            <a:xfrm rot="-8896034">
              <a:off x="6759088" y="-883594"/>
              <a:ext cx="241068" cy="432687"/>
            </a:xfrm>
            <a:custGeom>
              <a:avLst/>
              <a:gdLst/>
              <a:ahLst/>
              <a:cxnLst/>
              <a:rect l="l" t="t" r="r" b="b"/>
              <a:pathLst>
                <a:path w="3910" h="4573" extrusionOk="0">
                  <a:moveTo>
                    <a:pt x="3910" y="0"/>
                  </a:moveTo>
                  <a:lnTo>
                    <a:pt x="3590" y="69"/>
                  </a:lnTo>
                  <a:lnTo>
                    <a:pt x="2904" y="503"/>
                  </a:lnTo>
                  <a:lnTo>
                    <a:pt x="1921" y="1532"/>
                  </a:lnTo>
                  <a:lnTo>
                    <a:pt x="275" y="4024"/>
                  </a:lnTo>
                  <a:lnTo>
                    <a:pt x="0" y="4572"/>
                  </a:lnTo>
                  <a:lnTo>
                    <a:pt x="412" y="3887"/>
                  </a:lnTo>
                  <a:lnTo>
                    <a:pt x="1624" y="2378"/>
                  </a:lnTo>
                  <a:lnTo>
                    <a:pt x="3521" y="366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2A6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66" name="Google Shape;1566;p71"/>
          <p:cNvGrpSpPr/>
          <p:nvPr/>
        </p:nvGrpSpPr>
        <p:grpSpPr>
          <a:xfrm rot="-771871">
            <a:off x="4455074" y="3486984"/>
            <a:ext cx="1465877" cy="1815392"/>
            <a:chOff x="5584609" y="3046050"/>
            <a:chExt cx="2097799" cy="2553280"/>
          </a:xfrm>
        </p:grpSpPr>
        <p:sp>
          <p:nvSpPr>
            <p:cNvPr id="1567" name="Google Shape;1567;p71"/>
            <p:cNvSpPr/>
            <p:nvPr/>
          </p:nvSpPr>
          <p:spPr>
            <a:xfrm flipH="1">
              <a:off x="6594049" y="4224423"/>
              <a:ext cx="103795" cy="1374907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chemeClr val="accent1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68" name="Google Shape;1568;p71"/>
            <p:cNvGrpSpPr/>
            <p:nvPr/>
          </p:nvGrpSpPr>
          <p:grpSpPr>
            <a:xfrm>
              <a:off x="5584609" y="3046050"/>
              <a:ext cx="2097799" cy="2142756"/>
              <a:chOff x="278316" y="2729436"/>
              <a:chExt cx="2817351" cy="2877728"/>
            </a:xfrm>
          </p:grpSpPr>
          <p:sp>
            <p:nvSpPr>
              <p:cNvPr id="1569" name="Google Shape;1569;p71"/>
              <p:cNvSpPr/>
              <p:nvPr/>
            </p:nvSpPr>
            <p:spPr>
              <a:xfrm rot="-1443879">
                <a:off x="638945" y="3060512"/>
                <a:ext cx="2096092" cy="2215575"/>
              </a:xfrm>
              <a:custGeom>
                <a:avLst/>
                <a:gdLst/>
                <a:ahLst/>
                <a:cxnLst/>
                <a:rect l="l" t="t" r="r" b="b"/>
                <a:pathLst>
                  <a:path w="31665" h="33470" extrusionOk="0">
                    <a:moveTo>
                      <a:pt x="14769" y="0"/>
                    </a:moveTo>
                    <a:lnTo>
                      <a:pt x="14358" y="69"/>
                    </a:lnTo>
                    <a:lnTo>
                      <a:pt x="13946" y="183"/>
                    </a:lnTo>
                    <a:lnTo>
                      <a:pt x="13283" y="640"/>
                    </a:lnTo>
                    <a:lnTo>
                      <a:pt x="12803" y="1349"/>
                    </a:lnTo>
                    <a:lnTo>
                      <a:pt x="12483" y="2241"/>
                    </a:lnTo>
                    <a:lnTo>
                      <a:pt x="12300" y="3315"/>
                    </a:lnTo>
                    <a:lnTo>
                      <a:pt x="12232" y="4527"/>
                    </a:lnTo>
                    <a:lnTo>
                      <a:pt x="12323" y="6470"/>
                    </a:lnTo>
                    <a:lnTo>
                      <a:pt x="12689" y="9145"/>
                    </a:lnTo>
                    <a:lnTo>
                      <a:pt x="13215" y="11637"/>
                    </a:lnTo>
                    <a:lnTo>
                      <a:pt x="13923" y="14403"/>
                    </a:lnTo>
                    <a:lnTo>
                      <a:pt x="14061" y="14837"/>
                    </a:lnTo>
                    <a:lnTo>
                      <a:pt x="13786" y="14449"/>
                    </a:lnTo>
                    <a:lnTo>
                      <a:pt x="12003" y="12026"/>
                    </a:lnTo>
                    <a:lnTo>
                      <a:pt x="10334" y="10014"/>
                    </a:lnTo>
                    <a:lnTo>
                      <a:pt x="8459" y="8002"/>
                    </a:lnTo>
                    <a:lnTo>
                      <a:pt x="7019" y="6744"/>
                    </a:lnTo>
                    <a:lnTo>
                      <a:pt x="6082" y="6081"/>
                    </a:lnTo>
                    <a:lnTo>
                      <a:pt x="5213" y="5624"/>
                    </a:lnTo>
                    <a:lnTo>
                      <a:pt x="4367" y="5396"/>
                    </a:lnTo>
                    <a:lnTo>
                      <a:pt x="3636" y="5464"/>
                    </a:lnTo>
                    <a:lnTo>
                      <a:pt x="3018" y="5853"/>
                    </a:lnTo>
                    <a:lnTo>
                      <a:pt x="2744" y="6196"/>
                    </a:lnTo>
                    <a:lnTo>
                      <a:pt x="2538" y="6584"/>
                    </a:lnTo>
                    <a:lnTo>
                      <a:pt x="2378" y="7385"/>
                    </a:lnTo>
                    <a:lnTo>
                      <a:pt x="2538" y="8230"/>
                    </a:lnTo>
                    <a:lnTo>
                      <a:pt x="2973" y="9122"/>
                    </a:lnTo>
                    <a:lnTo>
                      <a:pt x="3636" y="9991"/>
                    </a:lnTo>
                    <a:lnTo>
                      <a:pt x="4481" y="10882"/>
                    </a:lnTo>
                    <a:lnTo>
                      <a:pt x="5990" y="12163"/>
                    </a:lnTo>
                    <a:lnTo>
                      <a:pt x="8254" y="13763"/>
                    </a:lnTo>
                    <a:lnTo>
                      <a:pt x="10471" y="15112"/>
                    </a:lnTo>
                    <a:lnTo>
                      <a:pt x="13055" y="16506"/>
                    </a:lnTo>
                    <a:lnTo>
                      <a:pt x="12963" y="16461"/>
                    </a:lnTo>
                    <a:lnTo>
                      <a:pt x="11271" y="15935"/>
                    </a:lnTo>
                    <a:lnTo>
                      <a:pt x="9008" y="15500"/>
                    </a:lnTo>
                    <a:lnTo>
                      <a:pt x="6516" y="15226"/>
                    </a:lnTo>
                    <a:lnTo>
                      <a:pt x="4047" y="15203"/>
                    </a:lnTo>
                    <a:lnTo>
                      <a:pt x="2424" y="15409"/>
                    </a:lnTo>
                    <a:lnTo>
                      <a:pt x="1509" y="15638"/>
                    </a:lnTo>
                    <a:lnTo>
                      <a:pt x="778" y="16003"/>
                    </a:lnTo>
                    <a:lnTo>
                      <a:pt x="252" y="16461"/>
                    </a:lnTo>
                    <a:lnTo>
                      <a:pt x="1" y="17032"/>
                    </a:lnTo>
                    <a:lnTo>
                      <a:pt x="23" y="17764"/>
                    </a:lnTo>
                    <a:lnTo>
                      <a:pt x="183" y="18175"/>
                    </a:lnTo>
                    <a:lnTo>
                      <a:pt x="389" y="18587"/>
                    </a:lnTo>
                    <a:lnTo>
                      <a:pt x="961" y="19250"/>
                    </a:lnTo>
                    <a:lnTo>
                      <a:pt x="1692" y="19753"/>
                    </a:lnTo>
                    <a:lnTo>
                      <a:pt x="2607" y="20096"/>
                    </a:lnTo>
                    <a:lnTo>
                      <a:pt x="3613" y="20279"/>
                    </a:lnTo>
                    <a:lnTo>
                      <a:pt x="4710" y="20370"/>
                    </a:lnTo>
                    <a:lnTo>
                      <a:pt x="6470" y="20301"/>
                    </a:lnTo>
                    <a:lnTo>
                      <a:pt x="8802" y="19959"/>
                    </a:lnTo>
                    <a:lnTo>
                      <a:pt x="10951" y="19501"/>
                    </a:lnTo>
                    <a:lnTo>
                      <a:pt x="12749" y="18978"/>
                    </a:lnTo>
                    <a:lnTo>
                      <a:pt x="12749" y="18978"/>
                    </a:lnTo>
                    <a:lnTo>
                      <a:pt x="11043" y="19798"/>
                    </a:lnTo>
                    <a:lnTo>
                      <a:pt x="9191" y="21033"/>
                    </a:lnTo>
                    <a:lnTo>
                      <a:pt x="7454" y="22473"/>
                    </a:lnTo>
                    <a:lnTo>
                      <a:pt x="5990" y="24051"/>
                    </a:lnTo>
                    <a:lnTo>
                      <a:pt x="5167" y="25194"/>
                    </a:lnTo>
                    <a:lnTo>
                      <a:pt x="4779" y="25948"/>
                    </a:lnTo>
                    <a:lnTo>
                      <a:pt x="4573" y="26657"/>
                    </a:lnTo>
                    <a:lnTo>
                      <a:pt x="4527" y="27297"/>
                    </a:lnTo>
                    <a:lnTo>
                      <a:pt x="4664" y="27869"/>
                    </a:lnTo>
                    <a:lnTo>
                      <a:pt x="5030" y="28349"/>
                    </a:lnTo>
                    <a:lnTo>
                      <a:pt x="5305" y="28555"/>
                    </a:lnTo>
                    <a:lnTo>
                      <a:pt x="5625" y="28715"/>
                    </a:lnTo>
                    <a:lnTo>
                      <a:pt x="6265" y="28829"/>
                    </a:lnTo>
                    <a:lnTo>
                      <a:pt x="6973" y="28737"/>
                    </a:lnTo>
                    <a:lnTo>
                      <a:pt x="7705" y="28417"/>
                    </a:lnTo>
                    <a:lnTo>
                      <a:pt x="8825" y="27663"/>
                    </a:lnTo>
                    <a:lnTo>
                      <a:pt x="10311" y="26223"/>
                    </a:lnTo>
                    <a:lnTo>
                      <a:pt x="12346" y="23731"/>
                    </a:lnTo>
                    <a:lnTo>
                      <a:pt x="14129" y="21056"/>
                    </a:lnTo>
                    <a:lnTo>
                      <a:pt x="14289" y="20736"/>
                    </a:lnTo>
                    <a:lnTo>
                      <a:pt x="14243" y="21147"/>
                    </a:lnTo>
                    <a:lnTo>
                      <a:pt x="14083" y="23662"/>
                    </a:lnTo>
                    <a:lnTo>
                      <a:pt x="14083" y="25880"/>
                    </a:lnTo>
                    <a:lnTo>
                      <a:pt x="14221" y="28257"/>
                    </a:lnTo>
                    <a:lnTo>
                      <a:pt x="14518" y="29949"/>
                    </a:lnTo>
                    <a:lnTo>
                      <a:pt x="14792" y="30978"/>
                    </a:lnTo>
                    <a:lnTo>
                      <a:pt x="15181" y="31869"/>
                    </a:lnTo>
                    <a:lnTo>
                      <a:pt x="15661" y="32601"/>
                    </a:lnTo>
                    <a:lnTo>
                      <a:pt x="16278" y="33127"/>
                    </a:lnTo>
                    <a:lnTo>
                      <a:pt x="16987" y="33424"/>
                    </a:lnTo>
                    <a:lnTo>
                      <a:pt x="17421" y="33470"/>
                    </a:lnTo>
                    <a:lnTo>
                      <a:pt x="17833" y="33447"/>
                    </a:lnTo>
                    <a:lnTo>
                      <a:pt x="18473" y="33173"/>
                    </a:lnTo>
                    <a:lnTo>
                      <a:pt x="18907" y="32624"/>
                    </a:lnTo>
                    <a:lnTo>
                      <a:pt x="19182" y="31847"/>
                    </a:lnTo>
                    <a:lnTo>
                      <a:pt x="19296" y="30909"/>
                    </a:lnTo>
                    <a:lnTo>
                      <a:pt x="19273" y="29812"/>
                    </a:lnTo>
                    <a:lnTo>
                      <a:pt x="19067" y="28006"/>
                    </a:lnTo>
                    <a:lnTo>
                      <a:pt x="18519" y="25445"/>
                    </a:lnTo>
                    <a:lnTo>
                      <a:pt x="17833" y="23045"/>
                    </a:lnTo>
                    <a:lnTo>
                      <a:pt x="16918" y="20324"/>
                    </a:lnTo>
                    <a:lnTo>
                      <a:pt x="16758" y="19890"/>
                    </a:lnTo>
                    <a:lnTo>
                      <a:pt x="16987" y="20210"/>
                    </a:lnTo>
                    <a:lnTo>
                      <a:pt x="18542" y="22222"/>
                    </a:lnTo>
                    <a:lnTo>
                      <a:pt x="19982" y="23891"/>
                    </a:lnTo>
                    <a:lnTo>
                      <a:pt x="21628" y="25491"/>
                    </a:lnTo>
                    <a:lnTo>
                      <a:pt x="22931" y="26474"/>
                    </a:lnTo>
                    <a:lnTo>
                      <a:pt x="23777" y="26977"/>
                    </a:lnTo>
                    <a:lnTo>
                      <a:pt x="24600" y="27297"/>
                    </a:lnTo>
                    <a:lnTo>
                      <a:pt x="25400" y="27411"/>
                    </a:lnTo>
                    <a:lnTo>
                      <a:pt x="26132" y="27251"/>
                    </a:lnTo>
                    <a:lnTo>
                      <a:pt x="26772" y="26817"/>
                    </a:lnTo>
                    <a:lnTo>
                      <a:pt x="27069" y="26474"/>
                    </a:lnTo>
                    <a:lnTo>
                      <a:pt x="27320" y="26085"/>
                    </a:lnTo>
                    <a:lnTo>
                      <a:pt x="27549" y="25331"/>
                    </a:lnTo>
                    <a:lnTo>
                      <a:pt x="27503" y="24599"/>
                    </a:lnTo>
                    <a:lnTo>
                      <a:pt x="27206" y="23868"/>
                    </a:lnTo>
                    <a:lnTo>
                      <a:pt x="26680" y="23159"/>
                    </a:lnTo>
                    <a:lnTo>
                      <a:pt x="25994" y="22473"/>
                    </a:lnTo>
                    <a:lnTo>
                      <a:pt x="24737" y="21536"/>
                    </a:lnTo>
                    <a:lnTo>
                      <a:pt x="22817" y="20416"/>
                    </a:lnTo>
                    <a:lnTo>
                      <a:pt x="20896" y="19524"/>
                    </a:lnTo>
                    <a:lnTo>
                      <a:pt x="18633" y="18610"/>
                    </a:lnTo>
                    <a:lnTo>
                      <a:pt x="18267" y="18495"/>
                    </a:lnTo>
                    <a:lnTo>
                      <a:pt x="19044" y="18724"/>
                    </a:lnTo>
                    <a:lnTo>
                      <a:pt x="21011" y="19090"/>
                    </a:lnTo>
                    <a:lnTo>
                      <a:pt x="23274" y="19318"/>
                    </a:lnTo>
                    <a:lnTo>
                      <a:pt x="25606" y="19364"/>
                    </a:lnTo>
                    <a:lnTo>
                      <a:pt x="27823" y="19181"/>
                    </a:lnTo>
                    <a:lnTo>
                      <a:pt x="29264" y="18884"/>
                    </a:lnTo>
                    <a:lnTo>
                      <a:pt x="30087" y="18587"/>
                    </a:lnTo>
                    <a:lnTo>
                      <a:pt x="30750" y="18244"/>
                    </a:lnTo>
                    <a:lnTo>
                      <a:pt x="31276" y="17787"/>
                    </a:lnTo>
                    <a:lnTo>
                      <a:pt x="31573" y="17284"/>
                    </a:lnTo>
                    <a:lnTo>
                      <a:pt x="31664" y="16666"/>
                    </a:lnTo>
                    <a:lnTo>
                      <a:pt x="31596" y="16324"/>
                    </a:lnTo>
                    <a:lnTo>
                      <a:pt x="31504" y="15981"/>
                    </a:lnTo>
                    <a:lnTo>
                      <a:pt x="31093" y="15432"/>
                    </a:lnTo>
                    <a:lnTo>
                      <a:pt x="30453" y="15043"/>
                    </a:lnTo>
                    <a:lnTo>
                      <a:pt x="29652" y="14792"/>
                    </a:lnTo>
                    <a:lnTo>
                      <a:pt x="28189" y="14586"/>
                    </a:lnTo>
                    <a:lnTo>
                      <a:pt x="25903" y="14632"/>
                    </a:lnTo>
                    <a:lnTo>
                      <a:pt x="22337" y="15135"/>
                    </a:lnTo>
                    <a:lnTo>
                      <a:pt x="19127" y="15874"/>
                    </a:lnTo>
                    <a:lnTo>
                      <a:pt x="20325" y="15363"/>
                    </a:lnTo>
                    <a:lnTo>
                      <a:pt x="22085" y="14380"/>
                    </a:lnTo>
                    <a:lnTo>
                      <a:pt x="23983" y="13100"/>
                    </a:lnTo>
                    <a:lnTo>
                      <a:pt x="25789" y="11637"/>
                    </a:lnTo>
                    <a:lnTo>
                      <a:pt x="27320" y="10128"/>
                    </a:lnTo>
                    <a:lnTo>
                      <a:pt x="28121" y="9008"/>
                    </a:lnTo>
                    <a:lnTo>
                      <a:pt x="28441" y="8276"/>
                    </a:lnTo>
                    <a:lnTo>
                      <a:pt x="28555" y="7613"/>
                    </a:lnTo>
                    <a:lnTo>
                      <a:pt x="28464" y="6996"/>
                    </a:lnTo>
                    <a:lnTo>
                      <a:pt x="28304" y="6722"/>
                    </a:lnTo>
                    <a:lnTo>
                      <a:pt x="27983" y="6287"/>
                    </a:lnTo>
                    <a:lnTo>
                      <a:pt x="27229" y="5716"/>
                    </a:lnTo>
                    <a:lnTo>
                      <a:pt x="26406" y="5510"/>
                    </a:lnTo>
                    <a:lnTo>
                      <a:pt x="25514" y="5647"/>
                    </a:lnTo>
                    <a:lnTo>
                      <a:pt x="24577" y="6036"/>
                    </a:lnTo>
                    <a:lnTo>
                      <a:pt x="23617" y="6630"/>
                    </a:lnTo>
                    <a:lnTo>
                      <a:pt x="22154" y="7865"/>
                    </a:lnTo>
                    <a:lnTo>
                      <a:pt x="20279" y="9877"/>
                    </a:lnTo>
                    <a:lnTo>
                      <a:pt x="18656" y="11934"/>
                    </a:lnTo>
                    <a:lnTo>
                      <a:pt x="16918" y="14449"/>
                    </a:lnTo>
                    <a:lnTo>
                      <a:pt x="16644" y="14860"/>
                    </a:lnTo>
                    <a:lnTo>
                      <a:pt x="16781" y="14037"/>
                    </a:lnTo>
                    <a:lnTo>
                      <a:pt x="17147" y="10768"/>
                    </a:lnTo>
                    <a:lnTo>
                      <a:pt x="17307" y="8093"/>
                    </a:lnTo>
                    <a:lnTo>
                      <a:pt x="17284" y="5327"/>
                    </a:lnTo>
                    <a:lnTo>
                      <a:pt x="17078" y="3429"/>
                    </a:lnTo>
                    <a:lnTo>
                      <a:pt x="16850" y="2309"/>
                    </a:lnTo>
                    <a:lnTo>
                      <a:pt x="16507" y="1349"/>
                    </a:lnTo>
                    <a:lnTo>
                      <a:pt x="16072" y="640"/>
                    </a:lnTo>
                    <a:lnTo>
                      <a:pt x="15478" y="160"/>
                    </a:lnTo>
                    <a:lnTo>
                      <a:pt x="1476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0" name="Google Shape;1570;p71"/>
              <p:cNvSpPr/>
              <p:nvPr/>
            </p:nvSpPr>
            <p:spPr>
              <a:xfrm>
                <a:off x="1442573" y="4026038"/>
                <a:ext cx="422258" cy="366257"/>
              </a:xfrm>
              <a:custGeom>
                <a:avLst/>
                <a:gdLst/>
                <a:ahLst/>
                <a:cxnLst/>
                <a:rect l="l" t="t" r="r" b="b"/>
                <a:pathLst>
                  <a:path w="6379" h="5533" extrusionOk="0">
                    <a:moveTo>
                      <a:pt x="3269" y="0"/>
                    </a:moveTo>
                    <a:lnTo>
                      <a:pt x="2584" y="114"/>
                    </a:lnTo>
                    <a:lnTo>
                      <a:pt x="1966" y="343"/>
                    </a:lnTo>
                    <a:lnTo>
                      <a:pt x="1441" y="640"/>
                    </a:lnTo>
                    <a:lnTo>
                      <a:pt x="755" y="1235"/>
                    </a:lnTo>
                    <a:lnTo>
                      <a:pt x="183" y="2218"/>
                    </a:lnTo>
                    <a:lnTo>
                      <a:pt x="0" y="3246"/>
                    </a:lnTo>
                    <a:lnTo>
                      <a:pt x="137" y="4001"/>
                    </a:lnTo>
                    <a:lnTo>
                      <a:pt x="343" y="4458"/>
                    </a:lnTo>
                    <a:lnTo>
                      <a:pt x="663" y="4847"/>
                    </a:lnTo>
                    <a:lnTo>
                      <a:pt x="1120" y="5167"/>
                    </a:lnTo>
                    <a:lnTo>
                      <a:pt x="1669" y="5395"/>
                    </a:lnTo>
                    <a:lnTo>
                      <a:pt x="2355" y="5510"/>
                    </a:lnTo>
                    <a:lnTo>
                      <a:pt x="2766" y="5533"/>
                    </a:lnTo>
                    <a:lnTo>
                      <a:pt x="3155" y="5510"/>
                    </a:lnTo>
                    <a:lnTo>
                      <a:pt x="3887" y="5395"/>
                    </a:lnTo>
                    <a:lnTo>
                      <a:pt x="4527" y="5167"/>
                    </a:lnTo>
                    <a:lnTo>
                      <a:pt x="5053" y="4870"/>
                    </a:lnTo>
                    <a:lnTo>
                      <a:pt x="5716" y="4275"/>
                    </a:lnTo>
                    <a:lnTo>
                      <a:pt x="6241" y="3315"/>
                    </a:lnTo>
                    <a:lnTo>
                      <a:pt x="6379" y="2286"/>
                    </a:lnTo>
                    <a:lnTo>
                      <a:pt x="6219" y="1555"/>
                    </a:lnTo>
                    <a:lnTo>
                      <a:pt x="5990" y="1120"/>
                    </a:lnTo>
                    <a:lnTo>
                      <a:pt x="5647" y="732"/>
                    </a:lnTo>
                    <a:lnTo>
                      <a:pt x="5213" y="412"/>
                    </a:lnTo>
                    <a:lnTo>
                      <a:pt x="4664" y="160"/>
                    </a:lnTo>
                    <a:lnTo>
                      <a:pt x="4024" y="23"/>
                    </a:lnTo>
                    <a:lnTo>
                      <a:pt x="36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1" name="Google Shape;1571;p71"/>
              <p:cNvSpPr/>
              <p:nvPr/>
            </p:nvSpPr>
            <p:spPr>
              <a:xfrm>
                <a:off x="1562123" y="4062314"/>
                <a:ext cx="86318" cy="93931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419" extrusionOk="0">
                    <a:moveTo>
                      <a:pt x="823" y="1"/>
                    </a:moveTo>
                    <a:lnTo>
                      <a:pt x="663" y="24"/>
                    </a:lnTo>
                    <a:lnTo>
                      <a:pt x="458" y="92"/>
                    </a:lnTo>
                    <a:lnTo>
                      <a:pt x="160" y="275"/>
                    </a:lnTo>
                    <a:lnTo>
                      <a:pt x="23" y="504"/>
                    </a:lnTo>
                    <a:lnTo>
                      <a:pt x="0" y="778"/>
                    </a:lnTo>
                    <a:lnTo>
                      <a:pt x="160" y="1167"/>
                    </a:lnTo>
                    <a:lnTo>
                      <a:pt x="458" y="1395"/>
                    </a:lnTo>
                    <a:lnTo>
                      <a:pt x="686" y="1418"/>
                    </a:lnTo>
                    <a:lnTo>
                      <a:pt x="823" y="1350"/>
                    </a:lnTo>
                    <a:lnTo>
                      <a:pt x="1052" y="1212"/>
                    </a:lnTo>
                    <a:lnTo>
                      <a:pt x="1303" y="732"/>
                    </a:lnTo>
                    <a:lnTo>
                      <a:pt x="1281" y="275"/>
                    </a:lnTo>
                    <a:lnTo>
                      <a:pt x="1075" y="46"/>
                    </a:lnTo>
                    <a:lnTo>
                      <a:pt x="82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2" name="Google Shape;1572;p71"/>
              <p:cNvSpPr/>
              <p:nvPr/>
            </p:nvSpPr>
            <p:spPr>
              <a:xfrm>
                <a:off x="1702857" y="4086542"/>
                <a:ext cx="78772" cy="66658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007" extrusionOk="0">
                    <a:moveTo>
                      <a:pt x="435" y="0"/>
                    </a:moveTo>
                    <a:lnTo>
                      <a:pt x="298" y="23"/>
                    </a:lnTo>
                    <a:lnTo>
                      <a:pt x="115" y="138"/>
                    </a:lnTo>
                    <a:lnTo>
                      <a:pt x="0" y="412"/>
                    </a:lnTo>
                    <a:lnTo>
                      <a:pt x="138" y="824"/>
                    </a:lnTo>
                    <a:lnTo>
                      <a:pt x="412" y="1006"/>
                    </a:lnTo>
                    <a:lnTo>
                      <a:pt x="641" y="1006"/>
                    </a:lnTo>
                    <a:lnTo>
                      <a:pt x="755" y="961"/>
                    </a:lnTo>
                    <a:lnTo>
                      <a:pt x="983" y="824"/>
                    </a:lnTo>
                    <a:lnTo>
                      <a:pt x="1189" y="481"/>
                    </a:lnTo>
                    <a:lnTo>
                      <a:pt x="1075" y="183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3" name="Google Shape;1573;p71"/>
              <p:cNvSpPr/>
              <p:nvPr/>
            </p:nvSpPr>
            <p:spPr>
              <a:xfrm>
                <a:off x="1498575" y="4195501"/>
                <a:ext cx="87841" cy="84796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1281" extrusionOk="0">
                    <a:moveTo>
                      <a:pt x="709" y="1"/>
                    </a:moveTo>
                    <a:lnTo>
                      <a:pt x="457" y="23"/>
                    </a:lnTo>
                    <a:lnTo>
                      <a:pt x="206" y="138"/>
                    </a:lnTo>
                    <a:lnTo>
                      <a:pt x="0" y="572"/>
                    </a:lnTo>
                    <a:lnTo>
                      <a:pt x="114" y="1029"/>
                    </a:lnTo>
                    <a:lnTo>
                      <a:pt x="389" y="1258"/>
                    </a:lnTo>
                    <a:lnTo>
                      <a:pt x="663" y="1281"/>
                    </a:lnTo>
                    <a:lnTo>
                      <a:pt x="846" y="1258"/>
                    </a:lnTo>
                    <a:lnTo>
                      <a:pt x="1006" y="1212"/>
                    </a:lnTo>
                    <a:lnTo>
                      <a:pt x="1212" y="1029"/>
                    </a:lnTo>
                    <a:lnTo>
                      <a:pt x="1326" y="709"/>
                    </a:lnTo>
                    <a:lnTo>
                      <a:pt x="1143" y="252"/>
                    </a:lnTo>
                    <a:lnTo>
                      <a:pt x="70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4" name="Google Shape;1574;p71"/>
              <p:cNvSpPr/>
              <p:nvPr/>
            </p:nvSpPr>
            <p:spPr>
              <a:xfrm>
                <a:off x="1616603" y="4278709"/>
                <a:ext cx="63613" cy="57590"/>
              </a:xfrm>
              <a:custGeom>
                <a:avLst/>
                <a:gdLst/>
                <a:ahLst/>
                <a:cxnLst/>
                <a:rect l="l" t="t" r="r" b="b"/>
                <a:pathLst>
                  <a:path w="961" h="870" extrusionOk="0">
                    <a:moveTo>
                      <a:pt x="595" y="1"/>
                    </a:moveTo>
                    <a:lnTo>
                      <a:pt x="366" y="70"/>
                    </a:lnTo>
                    <a:lnTo>
                      <a:pt x="160" y="161"/>
                    </a:lnTo>
                    <a:lnTo>
                      <a:pt x="0" y="458"/>
                    </a:lnTo>
                    <a:lnTo>
                      <a:pt x="92" y="733"/>
                    </a:lnTo>
                    <a:lnTo>
                      <a:pt x="389" y="870"/>
                    </a:lnTo>
                    <a:lnTo>
                      <a:pt x="618" y="847"/>
                    </a:lnTo>
                    <a:lnTo>
                      <a:pt x="800" y="778"/>
                    </a:lnTo>
                    <a:lnTo>
                      <a:pt x="961" y="481"/>
                    </a:lnTo>
                    <a:lnTo>
                      <a:pt x="892" y="161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5" name="Google Shape;1575;p71"/>
              <p:cNvSpPr/>
              <p:nvPr/>
            </p:nvSpPr>
            <p:spPr>
              <a:xfrm>
                <a:off x="1745223" y="4227275"/>
                <a:ext cx="56067" cy="50043"/>
              </a:xfrm>
              <a:custGeom>
                <a:avLst/>
                <a:gdLst/>
                <a:ahLst/>
                <a:cxnLst/>
                <a:rect l="l" t="t" r="r" b="b"/>
                <a:pathLst>
                  <a:path w="847" h="756" extrusionOk="0">
                    <a:moveTo>
                      <a:pt x="572" y="1"/>
                    </a:moveTo>
                    <a:lnTo>
                      <a:pt x="366" y="23"/>
                    </a:lnTo>
                    <a:lnTo>
                      <a:pt x="161" y="92"/>
                    </a:lnTo>
                    <a:lnTo>
                      <a:pt x="1" y="366"/>
                    </a:lnTo>
                    <a:lnTo>
                      <a:pt x="92" y="618"/>
                    </a:lnTo>
                    <a:lnTo>
                      <a:pt x="321" y="755"/>
                    </a:lnTo>
                    <a:lnTo>
                      <a:pt x="504" y="732"/>
                    </a:lnTo>
                    <a:lnTo>
                      <a:pt x="686" y="641"/>
                    </a:lnTo>
                    <a:lnTo>
                      <a:pt x="846" y="389"/>
                    </a:lnTo>
                    <a:lnTo>
                      <a:pt x="801" y="138"/>
                    </a:lnTo>
                    <a:lnTo>
                      <a:pt x="57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6" name="Google Shape;1576;p71"/>
              <p:cNvSpPr/>
              <p:nvPr/>
            </p:nvSpPr>
            <p:spPr>
              <a:xfrm>
                <a:off x="1631696" y="4181864"/>
                <a:ext cx="60635" cy="51566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79" extrusionOk="0">
                    <a:moveTo>
                      <a:pt x="435" y="1"/>
                    </a:moveTo>
                    <a:lnTo>
                      <a:pt x="230" y="24"/>
                    </a:lnTo>
                    <a:lnTo>
                      <a:pt x="1" y="275"/>
                    </a:lnTo>
                    <a:lnTo>
                      <a:pt x="1" y="572"/>
                    </a:lnTo>
                    <a:lnTo>
                      <a:pt x="230" y="778"/>
                    </a:lnTo>
                    <a:lnTo>
                      <a:pt x="412" y="778"/>
                    </a:lnTo>
                    <a:lnTo>
                      <a:pt x="664" y="732"/>
                    </a:lnTo>
                    <a:lnTo>
                      <a:pt x="915" y="504"/>
                    </a:lnTo>
                    <a:lnTo>
                      <a:pt x="915" y="229"/>
                    </a:lnTo>
                    <a:lnTo>
                      <a:pt x="664" y="24"/>
                    </a:lnTo>
                    <a:lnTo>
                      <a:pt x="4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77" name="Google Shape;1577;p71"/>
          <p:cNvGrpSpPr/>
          <p:nvPr/>
        </p:nvGrpSpPr>
        <p:grpSpPr>
          <a:xfrm rot="1567613">
            <a:off x="6013527" y="3860701"/>
            <a:ext cx="918244" cy="1482054"/>
            <a:chOff x="5853136" y="3292561"/>
            <a:chExt cx="1560730" cy="2475685"/>
          </a:xfrm>
        </p:grpSpPr>
        <p:sp>
          <p:nvSpPr>
            <p:cNvPr id="1578" name="Google Shape;1578;p71"/>
            <p:cNvSpPr/>
            <p:nvPr/>
          </p:nvSpPr>
          <p:spPr>
            <a:xfrm>
              <a:off x="6517008" y="4224412"/>
              <a:ext cx="77037" cy="1543834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chemeClr val="accent1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79" name="Google Shape;1579;p71"/>
            <p:cNvGrpSpPr/>
            <p:nvPr/>
          </p:nvGrpSpPr>
          <p:grpSpPr>
            <a:xfrm>
              <a:off x="5853136" y="3292561"/>
              <a:ext cx="1560730" cy="1649696"/>
              <a:chOff x="638949" y="3060500"/>
              <a:chExt cx="2096065" cy="2215547"/>
            </a:xfrm>
          </p:grpSpPr>
          <p:sp>
            <p:nvSpPr>
              <p:cNvPr id="1580" name="Google Shape;1580;p71"/>
              <p:cNvSpPr/>
              <p:nvPr/>
            </p:nvSpPr>
            <p:spPr>
              <a:xfrm>
                <a:off x="638949" y="3060500"/>
                <a:ext cx="2096065" cy="2215547"/>
              </a:xfrm>
              <a:custGeom>
                <a:avLst/>
                <a:gdLst/>
                <a:ahLst/>
                <a:cxnLst/>
                <a:rect l="l" t="t" r="r" b="b"/>
                <a:pathLst>
                  <a:path w="31665" h="33470" extrusionOk="0">
                    <a:moveTo>
                      <a:pt x="14769" y="0"/>
                    </a:moveTo>
                    <a:lnTo>
                      <a:pt x="14358" y="69"/>
                    </a:lnTo>
                    <a:lnTo>
                      <a:pt x="13946" y="183"/>
                    </a:lnTo>
                    <a:lnTo>
                      <a:pt x="13283" y="640"/>
                    </a:lnTo>
                    <a:lnTo>
                      <a:pt x="12803" y="1349"/>
                    </a:lnTo>
                    <a:lnTo>
                      <a:pt x="12483" y="2241"/>
                    </a:lnTo>
                    <a:lnTo>
                      <a:pt x="12300" y="3315"/>
                    </a:lnTo>
                    <a:lnTo>
                      <a:pt x="12232" y="4527"/>
                    </a:lnTo>
                    <a:lnTo>
                      <a:pt x="12323" y="6470"/>
                    </a:lnTo>
                    <a:lnTo>
                      <a:pt x="12689" y="9145"/>
                    </a:lnTo>
                    <a:lnTo>
                      <a:pt x="13215" y="11637"/>
                    </a:lnTo>
                    <a:lnTo>
                      <a:pt x="13923" y="14403"/>
                    </a:lnTo>
                    <a:lnTo>
                      <a:pt x="14061" y="14837"/>
                    </a:lnTo>
                    <a:lnTo>
                      <a:pt x="13786" y="14449"/>
                    </a:lnTo>
                    <a:lnTo>
                      <a:pt x="12003" y="12026"/>
                    </a:lnTo>
                    <a:lnTo>
                      <a:pt x="10334" y="10014"/>
                    </a:lnTo>
                    <a:lnTo>
                      <a:pt x="8459" y="8002"/>
                    </a:lnTo>
                    <a:lnTo>
                      <a:pt x="7019" y="6744"/>
                    </a:lnTo>
                    <a:lnTo>
                      <a:pt x="6082" y="6081"/>
                    </a:lnTo>
                    <a:lnTo>
                      <a:pt x="5213" y="5624"/>
                    </a:lnTo>
                    <a:lnTo>
                      <a:pt x="4367" y="5396"/>
                    </a:lnTo>
                    <a:lnTo>
                      <a:pt x="3636" y="5464"/>
                    </a:lnTo>
                    <a:lnTo>
                      <a:pt x="3018" y="5853"/>
                    </a:lnTo>
                    <a:lnTo>
                      <a:pt x="2744" y="6196"/>
                    </a:lnTo>
                    <a:lnTo>
                      <a:pt x="2538" y="6584"/>
                    </a:lnTo>
                    <a:lnTo>
                      <a:pt x="2378" y="7385"/>
                    </a:lnTo>
                    <a:lnTo>
                      <a:pt x="2538" y="8230"/>
                    </a:lnTo>
                    <a:lnTo>
                      <a:pt x="2973" y="9122"/>
                    </a:lnTo>
                    <a:lnTo>
                      <a:pt x="3636" y="9991"/>
                    </a:lnTo>
                    <a:lnTo>
                      <a:pt x="4481" y="10882"/>
                    </a:lnTo>
                    <a:lnTo>
                      <a:pt x="5990" y="12163"/>
                    </a:lnTo>
                    <a:lnTo>
                      <a:pt x="8254" y="13763"/>
                    </a:lnTo>
                    <a:lnTo>
                      <a:pt x="10471" y="15112"/>
                    </a:lnTo>
                    <a:lnTo>
                      <a:pt x="13055" y="16506"/>
                    </a:lnTo>
                    <a:lnTo>
                      <a:pt x="12963" y="16461"/>
                    </a:lnTo>
                    <a:lnTo>
                      <a:pt x="11271" y="15935"/>
                    </a:lnTo>
                    <a:lnTo>
                      <a:pt x="9008" y="15500"/>
                    </a:lnTo>
                    <a:lnTo>
                      <a:pt x="6516" y="15226"/>
                    </a:lnTo>
                    <a:lnTo>
                      <a:pt x="4047" y="15203"/>
                    </a:lnTo>
                    <a:lnTo>
                      <a:pt x="2424" y="15409"/>
                    </a:lnTo>
                    <a:lnTo>
                      <a:pt x="1509" y="15638"/>
                    </a:lnTo>
                    <a:lnTo>
                      <a:pt x="778" y="16003"/>
                    </a:lnTo>
                    <a:lnTo>
                      <a:pt x="252" y="16461"/>
                    </a:lnTo>
                    <a:lnTo>
                      <a:pt x="1" y="17032"/>
                    </a:lnTo>
                    <a:lnTo>
                      <a:pt x="23" y="17764"/>
                    </a:lnTo>
                    <a:lnTo>
                      <a:pt x="183" y="18175"/>
                    </a:lnTo>
                    <a:lnTo>
                      <a:pt x="389" y="18587"/>
                    </a:lnTo>
                    <a:lnTo>
                      <a:pt x="961" y="19250"/>
                    </a:lnTo>
                    <a:lnTo>
                      <a:pt x="1692" y="19753"/>
                    </a:lnTo>
                    <a:lnTo>
                      <a:pt x="2607" y="20096"/>
                    </a:lnTo>
                    <a:lnTo>
                      <a:pt x="3613" y="20279"/>
                    </a:lnTo>
                    <a:lnTo>
                      <a:pt x="4710" y="20370"/>
                    </a:lnTo>
                    <a:lnTo>
                      <a:pt x="6470" y="20301"/>
                    </a:lnTo>
                    <a:lnTo>
                      <a:pt x="8802" y="19959"/>
                    </a:lnTo>
                    <a:lnTo>
                      <a:pt x="10951" y="19501"/>
                    </a:lnTo>
                    <a:lnTo>
                      <a:pt x="12749" y="18978"/>
                    </a:lnTo>
                    <a:lnTo>
                      <a:pt x="12749" y="18978"/>
                    </a:lnTo>
                    <a:lnTo>
                      <a:pt x="11043" y="19798"/>
                    </a:lnTo>
                    <a:lnTo>
                      <a:pt x="9191" y="21033"/>
                    </a:lnTo>
                    <a:lnTo>
                      <a:pt x="7454" y="22473"/>
                    </a:lnTo>
                    <a:lnTo>
                      <a:pt x="5990" y="24051"/>
                    </a:lnTo>
                    <a:lnTo>
                      <a:pt x="5167" y="25194"/>
                    </a:lnTo>
                    <a:lnTo>
                      <a:pt x="4779" y="25948"/>
                    </a:lnTo>
                    <a:lnTo>
                      <a:pt x="4573" y="26657"/>
                    </a:lnTo>
                    <a:lnTo>
                      <a:pt x="4527" y="27297"/>
                    </a:lnTo>
                    <a:lnTo>
                      <a:pt x="4664" y="27869"/>
                    </a:lnTo>
                    <a:lnTo>
                      <a:pt x="5030" y="28349"/>
                    </a:lnTo>
                    <a:lnTo>
                      <a:pt x="5305" y="28555"/>
                    </a:lnTo>
                    <a:lnTo>
                      <a:pt x="5625" y="28715"/>
                    </a:lnTo>
                    <a:lnTo>
                      <a:pt x="6265" y="28829"/>
                    </a:lnTo>
                    <a:lnTo>
                      <a:pt x="6973" y="28737"/>
                    </a:lnTo>
                    <a:lnTo>
                      <a:pt x="7705" y="28417"/>
                    </a:lnTo>
                    <a:lnTo>
                      <a:pt x="8825" y="27663"/>
                    </a:lnTo>
                    <a:lnTo>
                      <a:pt x="10311" y="26223"/>
                    </a:lnTo>
                    <a:lnTo>
                      <a:pt x="12346" y="23731"/>
                    </a:lnTo>
                    <a:lnTo>
                      <a:pt x="14129" y="21056"/>
                    </a:lnTo>
                    <a:lnTo>
                      <a:pt x="14289" y="20736"/>
                    </a:lnTo>
                    <a:lnTo>
                      <a:pt x="14243" y="21147"/>
                    </a:lnTo>
                    <a:lnTo>
                      <a:pt x="14083" y="23662"/>
                    </a:lnTo>
                    <a:lnTo>
                      <a:pt x="14083" y="25880"/>
                    </a:lnTo>
                    <a:lnTo>
                      <a:pt x="14221" y="28257"/>
                    </a:lnTo>
                    <a:lnTo>
                      <a:pt x="14518" y="29949"/>
                    </a:lnTo>
                    <a:lnTo>
                      <a:pt x="14792" y="30978"/>
                    </a:lnTo>
                    <a:lnTo>
                      <a:pt x="15181" y="31869"/>
                    </a:lnTo>
                    <a:lnTo>
                      <a:pt x="15661" y="32601"/>
                    </a:lnTo>
                    <a:lnTo>
                      <a:pt x="16278" y="33127"/>
                    </a:lnTo>
                    <a:lnTo>
                      <a:pt x="16987" y="33424"/>
                    </a:lnTo>
                    <a:lnTo>
                      <a:pt x="17421" y="33470"/>
                    </a:lnTo>
                    <a:lnTo>
                      <a:pt x="17833" y="33447"/>
                    </a:lnTo>
                    <a:lnTo>
                      <a:pt x="18473" y="33173"/>
                    </a:lnTo>
                    <a:lnTo>
                      <a:pt x="18907" y="32624"/>
                    </a:lnTo>
                    <a:lnTo>
                      <a:pt x="19182" y="31847"/>
                    </a:lnTo>
                    <a:lnTo>
                      <a:pt x="19296" y="30909"/>
                    </a:lnTo>
                    <a:lnTo>
                      <a:pt x="19273" y="29812"/>
                    </a:lnTo>
                    <a:lnTo>
                      <a:pt x="19067" y="28006"/>
                    </a:lnTo>
                    <a:lnTo>
                      <a:pt x="18519" y="25445"/>
                    </a:lnTo>
                    <a:lnTo>
                      <a:pt x="17833" y="23045"/>
                    </a:lnTo>
                    <a:lnTo>
                      <a:pt x="16918" y="20324"/>
                    </a:lnTo>
                    <a:lnTo>
                      <a:pt x="16758" y="19890"/>
                    </a:lnTo>
                    <a:lnTo>
                      <a:pt x="16987" y="20210"/>
                    </a:lnTo>
                    <a:lnTo>
                      <a:pt x="18542" y="22222"/>
                    </a:lnTo>
                    <a:lnTo>
                      <a:pt x="19982" y="23891"/>
                    </a:lnTo>
                    <a:lnTo>
                      <a:pt x="21628" y="25491"/>
                    </a:lnTo>
                    <a:lnTo>
                      <a:pt x="22931" y="26474"/>
                    </a:lnTo>
                    <a:lnTo>
                      <a:pt x="23777" y="26977"/>
                    </a:lnTo>
                    <a:lnTo>
                      <a:pt x="24600" y="27297"/>
                    </a:lnTo>
                    <a:lnTo>
                      <a:pt x="25400" y="27411"/>
                    </a:lnTo>
                    <a:lnTo>
                      <a:pt x="26132" y="27251"/>
                    </a:lnTo>
                    <a:lnTo>
                      <a:pt x="26772" y="26817"/>
                    </a:lnTo>
                    <a:lnTo>
                      <a:pt x="27069" y="26474"/>
                    </a:lnTo>
                    <a:lnTo>
                      <a:pt x="27320" y="26085"/>
                    </a:lnTo>
                    <a:lnTo>
                      <a:pt x="27549" y="25331"/>
                    </a:lnTo>
                    <a:lnTo>
                      <a:pt x="27503" y="24599"/>
                    </a:lnTo>
                    <a:lnTo>
                      <a:pt x="27206" y="23868"/>
                    </a:lnTo>
                    <a:lnTo>
                      <a:pt x="26680" y="23159"/>
                    </a:lnTo>
                    <a:lnTo>
                      <a:pt x="25994" y="22473"/>
                    </a:lnTo>
                    <a:lnTo>
                      <a:pt x="24737" y="21536"/>
                    </a:lnTo>
                    <a:lnTo>
                      <a:pt x="22817" y="20416"/>
                    </a:lnTo>
                    <a:lnTo>
                      <a:pt x="20896" y="19524"/>
                    </a:lnTo>
                    <a:lnTo>
                      <a:pt x="18633" y="18610"/>
                    </a:lnTo>
                    <a:lnTo>
                      <a:pt x="18267" y="18495"/>
                    </a:lnTo>
                    <a:lnTo>
                      <a:pt x="19044" y="18724"/>
                    </a:lnTo>
                    <a:lnTo>
                      <a:pt x="21011" y="19090"/>
                    </a:lnTo>
                    <a:lnTo>
                      <a:pt x="23274" y="19318"/>
                    </a:lnTo>
                    <a:lnTo>
                      <a:pt x="25606" y="19364"/>
                    </a:lnTo>
                    <a:lnTo>
                      <a:pt x="27823" y="19181"/>
                    </a:lnTo>
                    <a:lnTo>
                      <a:pt x="29264" y="18884"/>
                    </a:lnTo>
                    <a:lnTo>
                      <a:pt x="30087" y="18587"/>
                    </a:lnTo>
                    <a:lnTo>
                      <a:pt x="30750" y="18244"/>
                    </a:lnTo>
                    <a:lnTo>
                      <a:pt x="31276" y="17787"/>
                    </a:lnTo>
                    <a:lnTo>
                      <a:pt x="31573" y="17284"/>
                    </a:lnTo>
                    <a:lnTo>
                      <a:pt x="31664" y="16666"/>
                    </a:lnTo>
                    <a:lnTo>
                      <a:pt x="31596" y="16324"/>
                    </a:lnTo>
                    <a:lnTo>
                      <a:pt x="31504" y="15981"/>
                    </a:lnTo>
                    <a:lnTo>
                      <a:pt x="31093" y="15432"/>
                    </a:lnTo>
                    <a:lnTo>
                      <a:pt x="30453" y="15043"/>
                    </a:lnTo>
                    <a:lnTo>
                      <a:pt x="29652" y="14792"/>
                    </a:lnTo>
                    <a:lnTo>
                      <a:pt x="28189" y="14586"/>
                    </a:lnTo>
                    <a:lnTo>
                      <a:pt x="25903" y="14632"/>
                    </a:lnTo>
                    <a:lnTo>
                      <a:pt x="22337" y="15135"/>
                    </a:lnTo>
                    <a:lnTo>
                      <a:pt x="19127" y="15874"/>
                    </a:lnTo>
                    <a:lnTo>
                      <a:pt x="20325" y="15363"/>
                    </a:lnTo>
                    <a:lnTo>
                      <a:pt x="22085" y="14380"/>
                    </a:lnTo>
                    <a:lnTo>
                      <a:pt x="23983" y="13100"/>
                    </a:lnTo>
                    <a:lnTo>
                      <a:pt x="25789" y="11637"/>
                    </a:lnTo>
                    <a:lnTo>
                      <a:pt x="27320" y="10128"/>
                    </a:lnTo>
                    <a:lnTo>
                      <a:pt x="28121" y="9008"/>
                    </a:lnTo>
                    <a:lnTo>
                      <a:pt x="28441" y="8276"/>
                    </a:lnTo>
                    <a:lnTo>
                      <a:pt x="28555" y="7613"/>
                    </a:lnTo>
                    <a:lnTo>
                      <a:pt x="28464" y="6996"/>
                    </a:lnTo>
                    <a:lnTo>
                      <a:pt x="28304" y="6722"/>
                    </a:lnTo>
                    <a:lnTo>
                      <a:pt x="27983" y="6287"/>
                    </a:lnTo>
                    <a:lnTo>
                      <a:pt x="27229" y="5716"/>
                    </a:lnTo>
                    <a:lnTo>
                      <a:pt x="26406" y="5510"/>
                    </a:lnTo>
                    <a:lnTo>
                      <a:pt x="25514" y="5647"/>
                    </a:lnTo>
                    <a:lnTo>
                      <a:pt x="24577" y="6036"/>
                    </a:lnTo>
                    <a:lnTo>
                      <a:pt x="23617" y="6630"/>
                    </a:lnTo>
                    <a:lnTo>
                      <a:pt x="22154" y="7865"/>
                    </a:lnTo>
                    <a:lnTo>
                      <a:pt x="20279" y="9877"/>
                    </a:lnTo>
                    <a:lnTo>
                      <a:pt x="18656" y="11934"/>
                    </a:lnTo>
                    <a:lnTo>
                      <a:pt x="16918" y="14449"/>
                    </a:lnTo>
                    <a:lnTo>
                      <a:pt x="16644" y="14860"/>
                    </a:lnTo>
                    <a:lnTo>
                      <a:pt x="16781" y="14037"/>
                    </a:lnTo>
                    <a:lnTo>
                      <a:pt x="17147" y="10768"/>
                    </a:lnTo>
                    <a:lnTo>
                      <a:pt x="17307" y="8093"/>
                    </a:lnTo>
                    <a:lnTo>
                      <a:pt x="17284" y="5327"/>
                    </a:lnTo>
                    <a:lnTo>
                      <a:pt x="17078" y="3429"/>
                    </a:lnTo>
                    <a:lnTo>
                      <a:pt x="16850" y="2309"/>
                    </a:lnTo>
                    <a:lnTo>
                      <a:pt x="16507" y="1349"/>
                    </a:lnTo>
                    <a:lnTo>
                      <a:pt x="16072" y="640"/>
                    </a:lnTo>
                    <a:lnTo>
                      <a:pt x="15478" y="160"/>
                    </a:lnTo>
                    <a:lnTo>
                      <a:pt x="1476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581;p71"/>
              <p:cNvSpPr/>
              <p:nvPr/>
            </p:nvSpPr>
            <p:spPr>
              <a:xfrm>
                <a:off x="1442573" y="4026038"/>
                <a:ext cx="422258" cy="366257"/>
              </a:xfrm>
              <a:custGeom>
                <a:avLst/>
                <a:gdLst/>
                <a:ahLst/>
                <a:cxnLst/>
                <a:rect l="l" t="t" r="r" b="b"/>
                <a:pathLst>
                  <a:path w="6379" h="5533" extrusionOk="0">
                    <a:moveTo>
                      <a:pt x="3269" y="0"/>
                    </a:moveTo>
                    <a:lnTo>
                      <a:pt x="2584" y="114"/>
                    </a:lnTo>
                    <a:lnTo>
                      <a:pt x="1966" y="343"/>
                    </a:lnTo>
                    <a:lnTo>
                      <a:pt x="1441" y="640"/>
                    </a:lnTo>
                    <a:lnTo>
                      <a:pt x="755" y="1235"/>
                    </a:lnTo>
                    <a:lnTo>
                      <a:pt x="183" y="2218"/>
                    </a:lnTo>
                    <a:lnTo>
                      <a:pt x="0" y="3246"/>
                    </a:lnTo>
                    <a:lnTo>
                      <a:pt x="137" y="4001"/>
                    </a:lnTo>
                    <a:lnTo>
                      <a:pt x="343" y="4458"/>
                    </a:lnTo>
                    <a:lnTo>
                      <a:pt x="663" y="4847"/>
                    </a:lnTo>
                    <a:lnTo>
                      <a:pt x="1120" y="5167"/>
                    </a:lnTo>
                    <a:lnTo>
                      <a:pt x="1669" y="5395"/>
                    </a:lnTo>
                    <a:lnTo>
                      <a:pt x="2355" y="5510"/>
                    </a:lnTo>
                    <a:lnTo>
                      <a:pt x="2766" y="5533"/>
                    </a:lnTo>
                    <a:lnTo>
                      <a:pt x="3155" y="5510"/>
                    </a:lnTo>
                    <a:lnTo>
                      <a:pt x="3887" y="5395"/>
                    </a:lnTo>
                    <a:lnTo>
                      <a:pt x="4527" y="5167"/>
                    </a:lnTo>
                    <a:lnTo>
                      <a:pt x="5053" y="4870"/>
                    </a:lnTo>
                    <a:lnTo>
                      <a:pt x="5716" y="4275"/>
                    </a:lnTo>
                    <a:lnTo>
                      <a:pt x="6241" y="3315"/>
                    </a:lnTo>
                    <a:lnTo>
                      <a:pt x="6379" y="2286"/>
                    </a:lnTo>
                    <a:lnTo>
                      <a:pt x="6219" y="1555"/>
                    </a:lnTo>
                    <a:lnTo>
                      <a:pt x="5990" y="1120"/>
                    </a:lnTo>
                    <a:lnTo>
                      <a:pt x="5647" y="732"/>
                    </a:lnTo>
                    <a:lnTo>
                      <a:pt x="5213" y="412"/>
                    </a:lnTo>
                    <a:lnTo>
                      <a:pt x="4664" y="160"/>
                    </a:lnTo>
                    <a:lnTo>
                      <a:pt x="4024" y="23"/>
                    </a:lnTo>
                    <a:lnTo>
                      <a:pt x="36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582;p71"/>
              <p:cNvSpPr/>
              <p:nvPr/>
            </p:nvSpPr>
            <p:spPr>
              <a:xfrm>
                <a:off x="1562123" y="4062314"/>
                <a:ext cx="86318" cy="93931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419" extrusionOk="0">
                    <a:moveTo>
                      <a:pt x="823" y="1"/>
                    </a:moveTo>
                    <a:lnTo>
                      <a:pt x="663" y="24"/>
                    </a:lnTo>
                    <a:lnTo>
                      <a:pt x="458" y="92"/>
                    </a:lnTo>
                    <a:lnTo>
                      <a:pt x="160" y="275"/>
                    </a:lnTo>
                    <a:lnTo>
                      <a:pt x="23" y="504"/>
                    </a:lnTo>
                    <a:lnTo>
                      <a:pt x="0" y="778"/>
                    </a:lnTo>
                    <a:lnTo>
                      <a:pt x="160" y="1167"/>
                    </a:lnTo>
                    <a:lnTo>
                      <a:pt x="458" y="1395"/>
                    </a:lnTo>
                    <a:lnTo>
                      <a:pt x="686" y="1418"/>
                    </a:lnTo>
                    <a:lnTo>
                      <a:pt x="823" y="1350"/>
                    </a:lnTo>
                    <a:lnTo>
                      <a:pt x="1052" y="1212"/>
                    </a:lnTo>
                    <a:lnTo>
                      <a:pt x="1303" y="732"/>
                    </a:lnTo>
                    <a:lnTo>
                      <a:pt x="1281" y="275"/>
                    </a:lnTo>
                    <a:lnTo>
                      <a:pt x="1075" y="46"/>
                    </a:lnTo>
                    <a:lnTo>
                      <a:pt x="82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3" name="Google Shape;1583;p71"/>
              <p:cNvSpPr/>
              <p:nvPr/>
            </p:nvSpPr>
            <p:spPr>
              <a:xfrm>
                <a:off x="1702857" y="4086542"/>
                <a:ext cx="78772" cy="66658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007" extrusionOk="0">
                    <a:moveTo>
                      <a:pt x="435" y="0"/>
                    </a:moveTo>
                    <a:lnTo>
                      <a:pt x="298" y="23"/>
                    </a:lnTo>
                    <a:lnTo>
                      <a:pt x="115" y="138"/>
                    </a:lnTo>
                    <a:lnTo>
                      <a:pt x="0" y="412"/>
                    </a:lnTo>
                    <a:lnTo>
                      <a:pt x="138" y="824"/>
                    </a:lnTo>
                    <a:lnTo>
                      <a:pt x="412" y="1006"/>
                    </a:lnTo>
                    <a:lnTo>
                      <a:pt x="641" y="1006"/>
                    </a:lnTo>
                    <a:lnTo>
                      <a:pt x="755" y="961"/>
                    </a:lnTo>
                    <a:lnTo>
                      <a:pt x="983" y="824"/>
                    </a:lnTo>
                    <a:lnTo>
                      <a:pt x="1189" y="481"/>
                    </a:lnTo>
                    <a:lnTo>
                      <a:pt x="1075" y="183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584;p71"/>
              <p:cNvSpPr/>
              <p:nvPr/>
            </p:nvSpPr>
            <p:spPr>
              <a:xfrm>
                <a:off x="1498575" y="4195501"/>
                <a:ext cx="87841" cy="84796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1281" extrusionOk="0">
                    <a:moveTo>
                      <a:pt x="709" y="1"/>
                    </a:moveTo>
                    <a:lnTo>
                      <a:pt x="457" y="23"/>
                    </a:lnTo>
                    <a:lnTo>
                      <a:pt x="206" y="138"/>
                    </a:lnTo>
                    <a:lnTo>
                      <a:pt x="0" y="572"/>
                    </a:lnTo>
                    <a:lnTo>
                      <a:pt x="114" y="1029"/>
                    </a:lnTo>
                    <a:lnTo>
                      <a:pt x="389" y="1258"/>
                    </a:lnTo>
                    <a:lnTo>
                      <a:pt x="663" y="1281"/>
                    </a:lnTo>
                    <a:lnTo>
                      <a:pt x="846" y="1258"/>
                    </a:lnTo>
                    <a:lnTo>
                      <a:pt x="1006" y="1212"/>
                    </a:lnTo>
                    <a:lnTo>
                      <a:pt x="1212" y="1029"/>
                    </a:lnTo>
                    <a:lnTo>
                      <a:pt x="1326" y="709"/>
                    </a:lnTo>
                    <a:lnTo>
                      <a:pt x="1143" y="252"/>
                    </a:lnTo>
                    <a:lnTo>
                      <a:pt x="70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585;p71"/>
              <p:cNvSpPr/>
              <p:nvPr/>
            </p:nvSpPr>
            <p:spPr>
              <a:xfrm>
                <a:off x="1616603" y="4278709"/>
                <a:ext cx="63613" cy="57590"/>
              </a:xfrm>
              <a:custGeom>
                <a:avLst/>
                <a:gdLst/>
                <a:ahLst/>
                <a:cxnLst/>
                <a:rect l="l" t="t" r="r" b="b"/>
                <a:pathLst>
                  <a:path w="961" h="870" extrusionOk="0">
                    <a:moveTo>
                      <a:pt x="595" y="1"/>
                    </a:moveTo>
                    <a:lnTo>
                      <a:pt x="366" y="70"/>
                    </a:lnTo>
                    <a:lnTo>
                      <a:pt x="160" y="161"/>
                    </a:lnTo>
                    <a:lnTo>
                      <a:pt x="0" y="458"/>
                    </a:lnTo>
                    <a:lnTo>
                      <a:pt x="92" y="733"/>
                    </a:lnTo>
                    <a:lnTo>
                      <a:pt x="389" y="870"/>
                    </a:lnTo>
                    <a:lnTo>
                      <a:pt x="618" y="847"/>
                    </a:lnTo>
                    <a:lnTo>
                      <a:pt x="800" y="778"/>
                    </a:lnTo>
                    <a:lnTo>
                      <a:pt x="961" y="481"/>
                    </a:lnTo>
                    <a:lnTo>
                      <a:pt x="892" y="161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71"/>
              <p:cNvSpPr/>
              <p:nvPr/>
            </p:nvSpPr>
            <p:spPr>
              <a:xfrm>
                <a:off x="1745223" y="4227275"/>
                <a:ext cx="56067" cy="50043"/>
              </a:xfrm>
              <a:custGeom>
                <a:avLst/>
                <a:gdLst/>
                <a:ahLst/>
                <a:cxnLst/>
                <a:rect l="l" t="t" r="r" b="b"/>
                <a:pathLst>
                  <a:path w="847" h="756" extrusionOk="0">
                    <a:moveTo>
                      <a:pt x="572" y="1"/>
                    </a:moveTo>
                    <a:lnTo>
                      <a:pt x="366" y="23"/>
                    </a:lnTo>
                    <a:lnTo>
                      <a:pt x="161" y="92"/>
                    </a:lnTo>
                    <a:lnTo>
                      <a:pt x="1" y="366"/>
                    </a:lnTo>
                    <a:lnTo>
                      <a:pt x="92" y="618"/>
                    </a:lnTo>
                    <a:lnTo>
                      <a:pt x="321" y="755"/>
                    </a:lnTo>
                    <a:lnTo>
                      <a:pt x="504" y="732"/>
                    </a:lnTo>
                    <a:lnTo>
                      <a:pt x="686" y="641"/>
                    </a:lnTo>
                    <a:lnTo>
                      <a:pt x="846" y="389"/>
                    </a:lnTo>
                    <a:lnTo>
                      <a:pt x="801" y="138"/>
                    </a:lnTo>
                    <a:lnTo>
                      <a:pt x="57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71"/>
              <p:cNvSpPr/>
              <p:nvPr/>
            </p:nvSpPr>
            <p:spPr>
              <a:xfrm>
                <a:off x="1631696" y="4181864"/>
                <a:ext cx="60635" cy="51566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79" extrusionOk="0">
                    <a:moveTo>
                      <a:pt x="435" y="1"/>
                    </a:moveTo>
                    <a:lnTo>
                      <a:pt x="230" y="24"/>
                    </a:lnTo>
                    <a:lnTo>
                      <a:pt x="1" y="275"/>
                    </a:lnTo>
                    <a:lnTo>
                      <a:pt x="1" y="572"/>
                    </a:lnTo>
                    <a:lnTo>
                      <a:pt x="230" y="778"/>
                    </a:lnTo>
                    <a:lnTo>
                      <a:pt x="412" y="778"/>
                    </a:lnTo>
                    <a:lnTo>
                      <a:pt x="664" y="732"/>
                    </a:lnTo>
                    <a:lnTo>
                      <a:pt x="915" y="504"/>
                    </a:lnTo>
                    <a:lnTo>
                      <a:pt x="915" y="229"/>
                    </a:lnTo>
                    <a:lnTo>
                      <a:pt x="664" y="24"/>
                    </a:lnTo>
                    <a:lnTo>
                      <a:pt x="4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88" name="Google Shape;1588;p71"/>
          <p:cNvSpPr/>
          <p:nvPr/>
        </p:nvSpPr>
        <p:spPr>
          <a:xfrm>
            <a:off x="8385641" y="1098747"/>
            <a:ext cx="1534715" cy="799224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0" name="Google Shape;1590;p71"/>
          <p:cNvSpPr/>
          <p:nvPr/>
        </p:nvSpPr>
        <p:spPr>
          <a:xfrm>
            <a:off x="1978590" y="61602"/>
            <a:ext cx="726553" cy="378340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1" name="Google Shape;1591;p71"/>
          <p:cNvSpPr/>
          <p:nvPr/>
        </p:nvSpPr>
        <p:spPr>
          <a:xfrm flipH="1">
            <a:off x="-51890" y="1525949"/>
            <a:ext cx="726553" cy="378340"/>
          </a:xfrm>
          <a:custGeom>
            <a:avLst/>
            <a:gdLst/>
            <a:ahLst/>
            <a:cxnLst/>
            <a:rect l="l" t="t" r="r" b="b"/>
            <a:pathLst>
              <a:path w="41217" h="21460" extrusionOk="0">
                <a:moveTo>
                  <a:pt x="27463" y="1"/>
                </a:moveTo>
                <a:lnTo>
                  <a:pt x="26721" y="66"/>
                </a:lnTo>
                <a:lnTo>
                  <a:pt x="25673" y="350"/>
                </a:lnTo>
                <a:lnTo>
                  <a:pt x="24429" y="1048"/>
                </a:lnTo>
                <a:lnTo>
                  <a:pt x="23337" y="2031"/>
                </a:lnTo>
                <a:lnTo>
                  <a:pt x="22421" y="3253"/>
                </a:lnTo>
                <a:lnTo>
                  <a:pt x="21700" y="4585"/>
                </a:lnTo>
                <a:lnTo>
                  <a:pt x="21198" y="6004"/>
                </a:lnTo>
                <a:lnTo>
                  <a:pt x="21023" y="6724"/>
                </a:lnTo>
                <a:lnTo>
                  <a:pt x="19910" y="5480"/>
                </a:lnTo>
                <a:lnTo>
                  <a:pt x="18338" y="3755"/>
                </a:lnTo>
                <a:lnTo>
                  <a:pt x="17290" y="2795"/>
                </a:lnTo>
                <a:lnTo>
                  <a:pt x="16177" y="2053"/>
                </a:lnTo>
                <a:lnTo>
                  <a:pt x="14955" y="1594"/>
                </a:lnTo>
                <a:lnTo>
                  <a:pt x="13929" y="1507"/>
                </a:lnTo>
                <a:lnTo>
                  <a:pt x="13186" y="1572"/>
                </a:lnTo>
                <a:lnTo>
                  <a:pt x="11986" y="1856"/>
                </a:lnTo>
                <a:lnTo>
                  <a:pt x="11091" y="2249"/>
                </a:lnTo>
                <a:lnTo>
                  <a:pt x="10305" y="2620"/>
                </a:lnTo>
                <a:lnTo>
                  <a:pt x="9017" y="3515"/>
                </a:lnTo>
                <a:lnTo>
                  <a:pt x="8056" y="4563"/>
                </a:lnTo>
                <a:lnTo>
                  <a:pt x="7379" y="5764"/>
                </a:lnTo>
                <a:lnTo>
                  <a:pt x="6986" y="7074"/>
                </a:lnTo>
                <a:lnTo>
                  <a:pt x="6855" y="8471"/>
                </a:lnTo>
                <a:lnTo>
                  <a:pt x="6965" y="9955"/>
                </a:lnTo>
                <a:lnTo>
                  <a:pt x="7270" y="11461"/>
                </a:lnTo>
                <a:lnTo>
                  <a:pt x="7510" y="12226"/>
                </a:lnTo>
                <a:lnTo>
                  <a:pt x="6899" y="12029"/>
                </a:lnTo>
                <a:lnTo>
                  <a:pt x="5611" y="11745"/>
                </a:lnTo>
                <a:lnTo>
                  <a:pt x="4323" y="11658"/>
                </a:lnTo>
                <a:lnTo>
                  <a:pt x="3079" y="11745"/>
                </a:lnTo>
                <a:lnTo>
                  <a:pt x="1965" y="12073"/>
                </a:lnTo>
                <a:lnTo>
                  <a:pt x="1049" y="12640"/>
                </a:lnTo>
                <a:lnTo>
                  <a:pt x="525" y="13273"/>
                </a:lnTo>
                <a:lnTo>
                  <a:pt x="263" y="13776"/>
                </a:lnTo>
                <a:lnTo>
                  <a:pt x="88" y="14365"/>
                </a:lnTo>
                <a:lnTo>
                  <a:pt x="1" y="15020"/>
                </a:lnTo>
                <a:lnTo>
                  <a:pt x="23" y="15391"/>
                </a:lnTo>
                <a:lnTo>
                  <a:pt x="23" y="15806"/>
                </a:lnTo>
                <a:lnTo>
                  <a:pt x="154" y="16592"/>
                </a:lnTo>
                <a:lnTo>
                  <a:pt x="372" y="17290"/>
                </a:lnTo>
                <a:lnTo>
                  <a:pt x="699" y="17901"/>
                </a:lnTo>
                <a:lnTo>
                  <a:pt x="1311" y="18731"/>
                </a:lnTo>
                <a:lnTo>
                  <a:pt x="2402" y="19582"/>
                </a:lnTo>
                <a:lnTo>
                  <a:pt x="3690" y="20237"/>
                </a:lnTo>
                <a:lnTo>
                  <a:pt x="5109" y="20696"/>
                </a:lnTo>
                <a:lnTo>
                  <a:pt x="7336" y="21111"/>
                </a:lnTo>
                <a:lnTo>
                  <a:pt x="8755" y="21242"/>
                </a:lnTo>
                <a:lnTo>
                  <a:pt x="10916" y="21394"/>
                </a:lnTo>
                <a:lnTo>
                  <a:pt x="15653" y="21460"/>
                </a:lnTo>
                <a:lnTo>
                  <a:pt x="22988" y="21176"/>
                </a:lnTo>
                <a:lnTo>
                  <a:pt x="27354" y="20980"/>
                </a:lnTo>
                <a:lnTo>
                  <a:pt x="28991" y="21001"/>
                </a:lnTo>
                <a:lnTo>
                  <a:pt x="31960" y="21067"/>
                </a:lnTo>
                <a:lnTo>
                  <a:pt x="34012" y="21001"/>
                </a:lnTo>
                <a:lnTo>
                  <a:pt x="36043" y="20761"/>
                </a:lnTo>
                <a:lnTo>
                  <a:pt x="37440" y="20390"/>
                </a:lnTo>
                <a:lnTo>
                  <a:pt x="38291" y="20041"/>
                </a:lnTo>
                <a:lnTo>
                  <a:pt x="39077" y="19582"/>
                </a:lnTo>
                <a:lnTo>
                  <a:pt x="39754" y="19037"/>
                </a:lnTo>
                <a:lnTo>
                  <a:pt x="40321" y="18360"/>
                </a:lnTo>
                <a:lnTo>
                  <a:pt x="40780" y="17574"/>
                </a:lnTo>
                <a:lnTo>
                  <a:pt x="40933" y="17116"/>
                </a:lnTo>
                <a:lnTo>
                  <a:pt x="41086" y="16592"/>
                </a:lnTo>
                <a:lnTo>
                  <a:pt x="41216" y="15631"/>
                </a:lnTo>
                <a:lnTo>
                  <a:pt x="41129" y="14780"/>
                </a:lnTo>
                <a:lnTo>
                  <a:pt x="40867" y="14037"/>
                </a:lnTo>
                <a:lnTo>
                  <a:pt x="40452" y="13404"/>
                </a:lnTo>
                <a:lnTo>
                  <a:pt x="39885" y="12859"/>
                </a:lnTo>
                <a:lnTo>
                  <a:pt x="39208" y="12400"/>
                </a:lnTo>
                <a:lnTo>
                  <a:pt x="38444" y="12051"/>
                </a:lnTo>
                <a:lnTo>
                  <a:pt x="37156" y="11636"/>
                </a:lnTo>
                <a:lnTo>
                  <a:pt x="35300" y="11352"/>
                </a:lnTo>
                <a:lnTo>
                  <a:pt x="33467" y="11352"/>
                </a:lnTo>
                <a:lnTo>
                  <a:pt x="31786" y="11549"/>
                </a:lnTo>
                <a:lnTo>
                  <a:pt x="31087" y="11745"/>
                </a:lnTo>
                <a:lnTo>
                  <a:pt x="31415" y="10370"/>
                </a:lnTo>
                <a:lnTo>
                  <a:pt x="31982" y="7903"/>
                </a:lnTo>
                <a:lnTo>
                  <a:pt x="32244" y="6179"/>
                </a:lnTo>
                <a:lnTo>
                  <a:pt x="32310" y="4519"/>
                </a:lnTo>
                <a:lnTo>
                  <a:pt x="32135" y="3362"/>
                </a:lnTo>
                <a:lnTo>
                  <a:pt x="31939" y="2642"/>
                </a:lnTo>
                <a:lnTo>
                  <a:pt x="31611" y="1965"/>
                </a:lnTo>
                <a:lnTo>
                  <a:pt x="31153" y="1398"/>
                </a:lnTo>
                <a:lnTo>
                  <a:pt x="30585" y="896"/>
                </a:lnTo>
                <a:lnTo>
                  <a:pt x="29887" y="481"/>
                </a:lnTo>
                <a:lnTo>
                  <a:pt x="29450" y="328"/>
                </a:lnTo>
                <a:lnTo>
                  <a:pt x="29035" y="197"/>
                </a:lnTo>
                <a:lnTo>
                  <a:pt x="28227" y="22"/>
                </a:lnTo>
                <a:lnTo>
                  <a:pt x="27463" y="1"/>
                </a:lnTo>
                <a:close/>
              </a:path>
            </a:pathLst>
          </a:custGeom>
          <a:solidFill>
            <a:srgbClr val="F8F8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400;p38">
            <a:extLst>
              <a:ext uri="{FF2B5EF4-FFF2-40B4-BE49-F238E27FC236}">
                <a16:creationId xmlns:a16="http://schemas.microsoft.com/office/drawing/2014/main" id="{016FB018-A5F5-46F7-802F-DBFE3761EA64}"/>
              </a:ext>
            </a:extLst>
          </p:cNvPr>
          <p:cNvSpPr txBox="1">
            <a:spLocks/>
          </p:cNvSpPr>
          <p:nvPr/>
        </p:nvSpPr>
        <p:spPr>
          <a:xfrm rot="-360">
            <a:off x="2616744" y="692726"/>
            <a:ext cx="3868657" cy="5097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algn="ctr">
              <a:buClr>
                <a:schemeClr val="dk1"/>
              </a:buClr>
              <a:buSzPts val="1100"/>
              <a:buNone/>
              <a:defRPr sz="4000" b="1">
                <a:ln w="10160">
                  <a:noFill/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r>
              <a:rPr lang="vi-VN" dirty="0">
                <a:solidFill>
                  <a:srgbClr val="FF0000"/>
                </a:solidFill>
              </a:rPr>
              <a:t>TẠM BIỆT</a:t>
            </a:r>
          </a:p>
          <a:p>
            <a:r>
              <a:rPr lang="vi-VN" dirty="0">
                <a:solidFill>
                  <a:srgbClr val="FF0000"/>
                </a:solidFill>
              </a:rPr>
              <a:t>HẸN GẶP LẠI CÁC EM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31E052F-541E-A180-3C33-E865056EFEB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6534" t="35042" r="48957" b="49419"/>
          <a:stretch/>
        </p:blipFill>
        <p:spPr>
          <a:xfrm>
            <a:off x="414236" y="3615377"/>
            <a:ext cx="3868711" cy="799224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86F59DD8-8C7B-4FCE-8AFB-712A9656E0F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32469" y="1977212"/>
            <a:ext cx="2292295" cy="22983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838529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A1862588-8E9E-DF2F-41AF-60169EBFAAAB}"/>
              </a:ext>
            </a:extLst>
          </p:cNvPr>
          <p:cNvGrpSpPr/>
          <p:nvPr/>
        </p:nvGrpSpPr>
        <p:grpSpPr>
          <a:xfrm>
            <a:off x="338098" y="1341046"/>
            <a:ext cx="8617812" cy="2456010"/>
            <a:chOff x="338098" y="1341046"/>
            <a:chExt cx="8617812" cy="2456010"/>
          </a:xfrm>
        </p:grpSpPr>
        <p:sp>
          <p:nvSpPr>
            <p:cNvPr id="6" name="Google Shape;400;p38">
              <a:extLst>
                <a:ext uri="{FF2B5EF4-FFF2-40B4-BE49-F238E27FC236}">
                  <a16:creationId xmlns:a16="http://schemas.microsoft.com/office/drawing/2014/main" id="{CAD4CD75-7487-6E2E-E631-55464774B7FF}"/>
                </a:ext>
              </a:extLst>
            </p:cNvPr>
            <p:cNvSpPr txBox="1">
              <a:spLocks/>
            </p:cNvSpPr>
            <p:nvPr/>
          </p:nvSpPr>
          <p:spPr>
            <a:xfrm rot="-360">
              <a:off x="3363161" y="1341046"/>
              <a:ext cx="2172673" cy="5097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defRPr/>
              </a:defPPr>
              <a:lvl1pPr algn="ctr">
                <a:buClr>
                  <a:schemeClr val="dk1"/>
                </a:buClr>
                <a:buSzPts val="1100"/>
                <a:buNone/>
                <a:defRPr sz="4000" b="1">
                  <a:ln w="10160">
                    <a:noFill/>
                    <a:prstDash val="solid"/>
                  </a:ln>
                  <a:solidFill>
                    <a:srgbClr val="FFFFFF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latin typeface="Bahnschrift Condensed" panose="020B0502040204020203" pitchFamily="34" charset="0"/>
                  <a:ea typeface="Sue Ellen Francisco"/>
                  <a:cs typeface="Sue Ellen Francisco"/>
                </a:defRPr>
              </a:lvl1pPr>
              <a:lvl2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2pPr>
              <a:lvl3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3pPr>
              <a:lvl4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4pPr>
              <a:lvl5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5pPr>
              <a:lvl6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6pPr>
              <a:lvl7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7pPr>
              <a:lvl8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8pPr>
              <a:lvl9pPr>
                <a:buClr>
                  <a:schemeClr val="accent1"/>
                </a:buClr>
                <a:buSzPts val="5000"/>
                <a:buFont typeface="Sue Ellen Francisco"/>
                <a:buNone/>
                <a:defRPr sz="5000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lang="vi-VN" dirty="0">
                  <a:ln w="0">
                    <a:solidFill>
                      <a:srgbClr val="FFFFFF"/>
                    </a:solidFill>
                  </a:ln>
                  <a:solidFill>
                    <a:srgbClr val="FFC00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cs typeface="Times New Roman" panose="02020603050405020304" pitchFamily="18" charset="0"/>
                </a:rPr>
                <a:t>TIẾT 1</a:t>
              </a:r>
              <a:r>
                <a:rPr lang="en-GB" dirty="0">
                  <a:ln w="0">
                    <a:solidFill>
                      <a:srgbClr val="FFFFFF"/>
                    </a:solidFill>
                  </a:ln>
                  <a:solidFill>
                    <a:srgbClr val="FFC00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cs typeface="Times New Roman" panose="02020603050405020304" pitchFamily="18" charset="0"/>
                </a:rPr>
                <a:t>2</a:t>
              </a:r>
              <a:endParaRPr lang="vi-VN" dirty="0">
                <a:ln w="0">
                  <a:solidFill>
                    <a:srgbClr val="FFFFFF"/>
                  </a:solidFill>
                </a:ln>
                <a:solidFill>
                  <a:srgbClr val="FFC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cs typeface="Times New Roman" panose="02020603050405020304" pitchFamily="18" charset="0"/>
              </a:endParaRPr>
            </a:p>
          </p:txBody>
        </p:sp>
        <p:sp>
          <p:nvSpPr>
            <p:cNvPr id="7" name="Google Shape;523;p41">
              <a:extLst>
                <a:ext uri="{FF2B5EF4-FFF2-40B4-BE49-F238E27FC236}">
                  <a16:creationId xmlns:a16="http://schemas.microsoft.com/office/drawing/2014/main" id="{E2BB3146-9E9A-5A4D-2970-8A58C5632CE0}"/>
                </a:ext>
              </a:extLst>
            </p:cNvPr>
            <p:cNvSpPr txBox="1">
              <a:spLocks/>
            </p:cNvSpPr>
            <p:nvPr/>
          </p:nvSpPr>
          <p:spPr>
            <a:xfrm>
              <a:off x="338098" y="1850889"/>
              <a:ext cx="8617812" cy="194616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7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6842"/>
                </a:buClr>
                <a:buSzPts val="5200"/>
                <a:buFont typeface="Sue Ellen Francisco"/>
                <a:buNone/>
                <a:tabLst/>
                <a:defRPr/>
              </a:pPr>
              <a:r>
                <a:rPr lang="vi-VN" sz="3200" b="1" dirty="0">
                  <a:ln w="0">
                    <a:solidFill>
                      <a:srgbClr val="FFFFFF"/>
                    </a:solidFill>
                  </a:ln>
                  <a:solidFill>
                    <a:srgbClr val="FFC00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Bahnschrift Condensed" panose="020B0502040204020203" pitchFamily="34" charset="0"/>
                  <a:cs typeface="Times New Roman" panose="02020603050405020304" pitchFamily="18" charset="0"/>
                  <a:sym typeface="Arial"/>
                </a:rPr>
                <a:t>THƯỜNG THỨC ÂM NHẠC: GIỚI THIỆU </a:t>
              </a:r>
              <a:r>
                <a:rPr lang="en-GB" sz="3200" b="1" dirty="0">
                  <a:ln w="0">
                    <a:solidFill>
                      <a:srgbClr val="FFFFFF"/>
                    </a:solidFill>
                  </a:ln>
                  <a:solidFill>
                    <a:srgbClr val="FFC00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Bahnschrift Condensed" panose="020B0502040204020203" pitchFamily="34" charset="0"/>
                  <a:cs typeface="Times New Roman" panose="02020603050405020304" pitchFamily="18" charset="0"/>
                  <a:sym typeface="Arial"/>
                </a:rPr>
                <a:t>MỘT SỐ THỂ LOẠI CA KHÚC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6842"/>
                </a:buClr>
                <a:buSzPts val="5200"/>
                <a:buFont typeface="Sue Ellen Francisco"/>
                <a:buNone/>
                <a:tabLst/>
                <a:defRPr/>
              </a:pPr>
              <a:r>
                <a:rPr lang="vi-VN" sz="3200" b="1" dirty="0">
                  <a:ln w="0">
                    <a:solidFill>
                      <a:srgbClr val="FFFFFF"/>
                    </a:solidFill>
                  </a:ln>
                  <a:solidFill>
                    <a:srgbClr val="FFC00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Bahnschrift Condensed" panose="020B0502040204020203" pitchFamily="34" charset="0"/>
                  <a:cs typeface="Times New Roman" panose="02020603050405020304" pitchFamily="18" charset="0"/>
                  <a:sym typeface="Arial"/>
                </a:rPr>
                <a:t>ÔN TẬP: BÀI ĐỌC NHẠC SỐ 2</a:t>
              </a:r>
              <a:endParaRPr lang="en-GB" sz="3200" b="1" dirty="0">
                <a:ln w="0">
                  <a:solidFill>
                    <a:srgbClr val="FFFFFF"/>
                  </a:solidFill>
                </a:ln>
                <a:solidFill>
                  <a:srgbClr val="FFC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2A6842"/>
                </a:buClr>
                <a:buSzPts val="5200"/>
                <a:buFont typeface="Sue Ellen Francisco"/>
                <a:buNone/>
                <a:tabLst/>
                <a:defRPr/>
              </a:pPr>
              <a:r>
                <a:rPr lang="en-GB" sz="3200" b="1" dirty="0">
                  <a:ln w="0">
                    <a:solidFill>
                      <a:srgbClr val="FFFFFF"/>
                    </a:solidFill>
                  </a:ln>
                  <a:solidFill>
                    <a:srgbClr val="FFC00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Bahnschrift Condensed" panose="020B0502040204020203" pitchFamily="34" charset="0"/>
                  <a:cs typeface="Times New Roman" panose="02020603050405020304" pitchFamily="18" charset="0"/>
                  <a:sym typeface="Arial"/>
                </a:rPr>
                <a:t>ÔN BÀI HÁT: NHỚ ƠN THẦY CÔ</a:t>
              </a: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Box 25">
            <a:extLst>
              <a:ext uri="{FF2B5EF4-FFF2-40B4-BE49-F238E27FC236}">
                <a16:creationId xmlns:a16="http://schemas.microsoft.com/office/drawing/2014/main" id="{042A69A7-3F99-978D-0AD1-A38C90BC94A4}"/>
              </a:ext>
            </a:extLst>
          </p:cNvPr>
          <p:cNvSpPr txBox="1"/>
          <p:nvPr/>
        </p:nvSpPr>
        <p:spPr>
          <a:xfrm>
            <a:off x="1766095" y="994837"/>
            <a:ext cx="5611810" cy="15986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buClrTx/>
              <a:defRPr/>
            </a:pPr>
            <a:r>
              <a:rPr lang="en-GB" sz="3500" b="1" dirty="0">
                <a:solidFill>
                  <a:srgbClr val="FFC000"/>
                </a:solidFill>
                <a:latin typeface="Bahnschrift Condensed" panose="020B0502040204020203" pitchFamily="34" charset="0"/>
                <a:ea typeface="Patrick Hand"/>
                <a:cs typeface="Times New Roman" panose="02020603050405020304" pitchFamily="18" charset="0"/>
                <a:sym typeface="Patrick Hand"/>
              </a:rPr>
              <a:t>NỘI DUNG 1 – THƯỜNG THỨC ÂM NHẠC</a:t>
            </a:r>
          </a:p>
          <a:p>
            <a:pPr lvl="0" algn="ctr">
              <a:lnSpc>
                <a:spcPct val="150000"/>
              </a:lnSpc>
              <a:buClrTx/>
              <a:defRPr/>
            </a:pPr>
            <a:r>
              <a:rPr lang="en-GB" sz="3500" b="1" dirty="0">
                <a:solidFill>
                  <a:srgbClr val="FFC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  <a:sym typeface="Patrick Hand"/>
              </a:rPr>
              <a:t>GIỚI THIỆU MỘT SỐ THỂ LOẠI CA KHÚC</a:t>
            </a:r>
            <a:endParaRPr lang="en-US" sz="3500" b="1" i="1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3D7ADB5-2954-1BA2-7291-23A9DFD318DE}"/>
              </a:ext>
            </a:extLst>
          </p:cNvPr>
          <p:cNvGrpSpPr/>
          <p:nvPr/>
        </p:nvGrpSpPr>
        <p:grpSpPr>
          <a:xfrm>
            <a:off x="3712910" y="3464111"/>
            <a:ext cx="3743198" cy="1598643"/>
            <a:chOff x="2155833" y="2972148"/>
            <a:chExt cx="4059317" cy="1842645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16FA758D-94B7-F121-DCAB-DEDC2787710B}"/>
                </a:ext>
              </a:extLst>
            </p:cNvPr>
            <p:cNvGrpSpPr/>
            <p:nvPr/>
          </p:nvGrpSpPr>
          <p:grpSpPr>
            <a:xfrm>
              <a:off x="4375023" y="3101789"/>
              <a:ext cx="851584" cy="1622119"/>
              <a:chOff x="5882128" y="2804936"/>
              <a:chExt cx="1241335" cy="2297703"/>
            </a:xfrm>
          </p:grpSpPr>
          <p:sp>
            <p:nvSpPr>
              <p:cNvPr id="3512" name="Google Shape;6229;p63">
                <a:extLst>
                  <a:ext uri="{FF2B5EF4-FFF2-40B4-BE49-F238E27FC236}">
                    <a16:creationId xmlns:a16="http://schemas.microsoft.com/office/drawing/2014/main" id="{E4A54351-4EC8-CE17-C072-66F2BC41B86C}"/>
                  </a:ext>
                </a:extLst>
              </p:cNvPr>
              <p:cNvSpPr/>
              <p:nvPr/>
            </p:nvSpPr>
            <p:spPr>
              <a:xfrm>
                <a:off x="5942275" y="4983536"/>
                <a:ext cx="1032622" cy="119103"/>
              </a:xfrm>
              <a:custGeom>
                <a:avLst/>
                <a:gdLst/>
                <a:ahLst/>
                <a:cxnLst/>
                <a:rect l="l" t="t" r="r" b="b"/>
                <a:pathLst>
                  <a:path w="20860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60" y="1869"/>
                      <a:pt x="20860" y="1203"/>
                    </a:cubicBezTo>
                    <a:cubicBezTo>
                      <a:pt x="20860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6230;p63">
                <a:extLst>
                  <a:ext uri="{FF2B5EF4-FFF2-40B4-BE49-F238E27FC236}">
                    <a16:creationId xmlns:a16="http://schemas.microsoft.com/office/drawing/2014/main" id="{4EA822DF-A6C6-E0CF-759F-EDB925FED0E1}"/>
                  </a:ext>
                </a:extLst>
              </p:cNvPr>
              <p:cNvSpPr/>
              <p:nvPr/>
            </p:nvSpPr>
            <p:spPr>
              <a:xfrm>
                <a:off x="6159150" y="4122423"/>
                <a:ext cx="585318" cy="831048"/>
              </a:xfrm>
              <a:custGeom>
                <a:avLst/>
                <a:gdLst/>
                <a:ahLst/>
                <a:cxnLst/>
                <a:rect l="l" t="t" r="r" b="b"/>
                <a:pathLst>
                  <a:path w="11824" h="16788" extrusionOk="0">
                    <a:moveTo>
                      <a:pt x="1" y="0"/>
                    </a:moveTo>
                    <a:cubicBezTo>
                      <a:pt x="1" y="3108"/>
                      <a:pt x="156" y="6096"/>
                      <a:pt x="334" y="7394"/>
                    </a:cubicBezTo>
                    <a:cubicBezTo>
                      <a:pt x="751" y="10335"/>
                      <a:pt x="1418" y="16788"/>
                      <a:pt x="1418" y="16788"/>
                    </a:cubicBezTo>
                    <a:lnTo>
                      <a:pt x="4870" y="16788"/>
                    </a:lnTo>
                    <a:cubicBezTo>
                      <a:pt x="4859" y="14049"/>
                      <a:pt x="4382" y="3655"/>
                      <a:pt x="4608" y="3608"/>
                    </a:cubicBezTo>
                    <a:cubicBezTo>
                      <a:pt x="4661" y="3599"/>
                      <a:pt x="4718" y="3593"/>
                      <a:pt x="4782" y="3593"/>
                    </a:cubicBezTo>
                    <a:cubicBezTo>
                      <a:pt x="4975" y="3593"/>
                      <a:pt x="5226" y="3648"/>
                      <a:pt x="5585" y="3846"/>
                    </a:cubicBezTo>
                    <a:cubicBezTo>
                      <a:pt x="6228" y="4191"/>
                      <a:pt x="8395" y="16788"/>
                      <a:pt x="8395" y="16788"/>
                    </a:cubicBezTo>
                    <a:lnTo>
                      <a:pt x="11824" y="16788"/>
                    </a:lnTo>
                    <a:cubicBezTo>
                      <a:pt x="11466" y="13418"/>
                      <a:pt x="9823" y="2274"/>
                      <a:pt x="9692" y="798"/>
                    </a:cubicBezTo>
                    <a:cubicBezTo>
                      <a:pt x="9681" y="655"/>
                      <a:pt x="9669" y="417"/>
                      <a:pt x="9669" y="119"/>
                    </a:cubicBezTo>
                    <a:cubicBezTo>
                      <a:pt x="8112" y="295"/>
                      <a:pt x="6539" y="367"/>
                      <a:pt x="4976" y="367"/>
                    </a:cubicBezTo>
                    <a:cubicBezTo>
                      <a:pt x="4639" y="367"/>
                      <a:pt x="4302" y="364"/>
                      <a:pt x="3966" y="357"/>
                    </a:cubicBezTo>
                    <a:cubicBezTo>
                      <a:pt x="2977" y="322"/>
                      <a:pt x="2001" y="262"/>
                      <a:pt x="1037" y="131"/>
                    </a:cubicBezTo>
                    <a:cubicBezTo>
                      <a:pt x="691" y="83"/>
                      <a:pt x="346" y="60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6231;p63">
                <a:extLst>
                  <a:ext uri="{FF2B5EF4-FFF2-40B4-BE49-F238E27FC236}">
                    <a16:creationId xmlns:a16="http://schemas.microsoft.com/office/drawing/2014/main" id="{F0178314-F524-DEED-1209-4F4CA8895778}"/>
                  </a:ext>
                </a:extLst>
              </p:cNvPr>
              <p:cNvSpPr/>
              <p:nvPr/>
            </p:nvSpPr>
            <p:spPr>
              <a:xfrm>
                <a:off x="6160338" y="4122423"/>
                <a:ext cx="522845" cy="367705"/>
              </a:xfrm>
              <a:custGeom>
                <a:avLst/>
                <a:gdLst/>
                <a:ahLst/>
                <a:cxnLst/>
                <a:rect l="l" t="t" r="r" b="b"/>
                <a:pathLst>
                  <a:path w="10562" h="7428" extrusionOk="0">
                    <a:moveTo>
                      <a:pt x="1" y="0"/>
                    </a:moveTo>
                    <a:cubicBezTo>
                      <a:pt x="1" y="2631"/>
                      <a:pt x="96" y="5179"/>
                      <a:pt x="239" y="6679"/>
                    </a:cubicBezTo>
                    <a:cubicBezTo>
                      <a:pt x="513" y="6751"/>
                      <a:pt x="810" y="6799"/>
                      <a:pt x="1108" y="6858"/>
                    </a:cubicBezTo>
                    <a:cubicBezTo>
                      <a:pt x="2263" y="7037"/>
                      <a:pt x="3418" y="7168"/>
                      <a:pt x="4561" y="7263"/>
                    </a:cubicBezTo>
                    <a:cubicBezTo>
                      <a:pt x="4501" y="5203"/>
                      <a:pt x="4489" y="3655"/>
                      <a:pt x="4584" y="3643"/>
                    </a:cubicBezTo>
                    <a:cubicBezTo>
                      <a:pt x="4643" y="3630"/>
                      <a:pt x="4707" y="3622"/>
                      <a:pt x="4779" y="3622"/>
                    </a:cubicBezTo>
                    <a:cubicBezTo>
                      <a:pt x="4969" y="3622"/>
                      <a:pt x="5215" y="3682"/>
                      <a:pt x="5561" y="3881"/>
                    </a:cubicBezTo>
                    <a:cubicBezTo>
                      <a:pt x="5775" y="4001"/>
                      <a:pt x="6156" y="5477"/>
                      <a:pt x="6573" y="7382"/>
                    </a:cubicBezTo>
                    <a:cubicBezTo>
                      <a:pt x="7268" y="7408"/>
                      <a:pt x="7975" y="7427"/>
                      <a:pt x="8677" y="7427"/>
                    </a:cubicBezTo>
                    <a:cubicBezTo>
                      <a:pt x="8949" y="7427"/>
                      <a:pt x="9221" y="7424"/>
                      <a:pt x="9490" y="7418"/>
                    </a:cubicBezTo>
                    <a:lnTo>
                      <a:pt x="10561" y="7418"/>
                    </a:lnTo>
                    <a:cubicBezTo>
                      <a:pt x="10133" y="4298"/>
                      <a:pt x="9740" y="1500"/>
                      <a:pt x="9668" y="798"/>
                    </a:cubicBezTo>
                    <a:cubicBezTo>
                      <a:pt x="9657" y="631"/>
                      <a:pt x="9657" y="417"/>
                      <a:pt x="9657" y="119"/>
                    </a:cubicBezTo>
                    <a:cubicBezTo>
                      <a:pt x="8100" y="295"/>
                      <a:pt x="6527" y="367"/>
                      <a:pt x="4964" y="367"/>
                    </a:cubicBezTo>
                    <a:cubicBezTo>
                      <a:pt x="4627" y="367"/>
                      <a:pt x="4290" y="364"/>
                      <a:pt x="3953" y="357"/>
                    </a:cubicBezTo>
                    <a:cubicBezTo>
                      <a:pt x="2977" y="322"/>
                      <a:pt x="1989" y="262"/>
                      <a:pt x="1025" y="131"/>
                    </a:cubicBezTo>
                    <a:cubicBezTo>
                      <a:pt x="679" y="83"/>
                      <a:pt x="334" y="60"/>
                      <a:pt x="1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6232;p63">
                <a:extLst>
                  <a:ext uri="{FF2B5EF4-FFF2-40B4-BE49-F238E27FC236}">
                    <a16:creationId xmlns:a16="http://schemas.microsoft.com/office/drawing/2014/main" id="{2F9E964E-49D6-158A-3EC0-878242AB6D7C}"/>
                  </a:ext>
                </a:extLst>
              </p:cNvPr>
              <p:cNvSpPr/>
              <p:nvPr/>
            </p:nvSpPr>
            <p:spPr>
              <a:xfrm>
                <a:off x="6190980" y="4609240"/>
                <a:ext cx="209891" cy="344834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96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191"/>
                      <a:pt x="48" y="382"/>
                      <a:pt x="72" y="584"/>
                    </a:cubicBezTo>
                    <a:cubicBezTo>
                      <a:pt x="72" y="620"/>
                      <a:pt x="96" y="655"/>
                      <a:pt x="96" y="703"/>
                    </a:cubicBezTo>
                    <a:cubicBezTo>
                      <a:pt x="108" y="858"/>
                      <a:pt x="132" y="1036"/>
                      <a:pt x="155" y="1215"/>
                    </a:cubicBezTo>
                    <a:cubicBezTo>
                      <a:pt x="167" y="1322"/>
                      <a:pt x="179" y="1441"/>
                      <a:pt x="191" y="1548"/>
                    </a:cubicBezTo>
                    <a:cubicBezTo>
                      <a:pt x="513" y="4251"/>
                      <a:pt x="787" y="6966"/>
                      <a:pt x="787" y="6966"/>
                    </a:cubicBezTo>
                    <a:lnTo>
                      <a:pt x="4239" y="6966"/>
                    </a:lnTo>
                    <a:cubicBezTo>
                      <a:pt x="4227" y="5978"/>
                      <a:pt x="4168" y="3989"/>
                      <a:pt x="4085" y="1858"/>
                    </a:cubicBezTo>
                    <a:cubicBezTo>
                      <a:pt x="4085" y="1739"/>
                      <a:pt x="4061" y="1632"/>
                      <a:pt x="4061" y="1513"/>
                    </a:cubicBezTo>
                    <a:cubicBezTo>
                      <a:pt x="4061" y="1334"/>
                      <a:pt x="4049" y="1144"/>
                      <a:pt x="4049" y="953"/>
                    </a:cubicBezTo>
                    <a:lnTo>
                      <a:pt x="4049" y="822"/>
                    </a:lnTo>
                    <a:cubicBezTo>
                      <a:pt x="4049" y="679"/>
                      <a:pt x="4037" y="548"/>
                      <a:pt x="4037" y="417"/>
                    </a:cubicBezTo>
                    <a:cubicBezTo>
                      <a:pt x="3156" y="382"/>
                      <a:pt x="2275" y="310"/>
                      <a:pt x="1406" y="203"/>
                    </a:cubicBezTo>
                    <a:cubicBezTo>
                      <a:pt x="941" y="143"/>
                      <a:pt x="465" y="72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6233;p63">
                <a:extLst>
                  <a:ext uri="{FF2B5EF4-FFF2-40B4-BE49-F238E27FC236}">
                    <a16:creationId xmlns:a16="http://schemas.microsoft.com/office/drawing/2014/main" id="{FF4A17C4-BBD1-AD82-50A2-47C6826CAB0F}"/>
                  </a:ext>
                </a:extLst>
              </p:cNvPr>
              <p:cNvSpPr/>
              <p:nvPr/>
            </p:nvSpPr>
            <p:spPr>
              <a:xfrm>
                <a:off x="6194545" y="4636962"/>
                <a:ext cx="197465" cy="20346"/>
              </a:xfrm>
              <a:custGeom>
                <a:avLst/>
                <a:gdLst/>
                <a:ahLst/>
                <a:cxnLst/>
                <a:rect l="l" t="t" r="r" b="b"/>
                <a:pathLst>
                  <a:path w="3989" h="411" extrusionOk="0">
                    <a:moveTo>
                      <a:pt x="0" y="0"/>
                    </a:moveTo>
                    <a:cubicBezTo>
                      <a:pt x="0" y="48"/>
                      <a:pt x="24" y="84"/>
                      <a:pt x="24" y="119"/>
                    </a:cubicBezTo>
                    <a:cubicBezTo>
                      <a:pt x="1061" y="311"/>
                      <a:pt x="2128" y="410"/>
                      <a:pt x="3196" y="410"/>
                    </a:cubicBezTo>
                    <a:cubicBezTo>
                      <a:pt x="3452" y="410"/>
                      <a:pt x="3709" y="405"/>
                      <a:pt x="3965" y="393"/>
                    </a:cubicBezTo>
                    <a:lnTo>
                      <a:pt x="3989" y="393"/>
                    </a:lnTo>
                    <a:cubicBezTo>
                      <a:pt x="3989" y="345"/>
                      <a:pt x="3989" y="298"/>
                      <a:pt x="3977" y="238"/>
                    </a:cubicBezTo>
                    <a:cubicBezTo>
                      <a:pt x="3620" y="274"/>
                      <a:pt x="3251" y="274"/>
                      <a:pt x="2893" y="274"/>
                    </a:cubicBezTo>
                    <a:cubicBezTo>
                      <a:pt x="2072" y="274"/>
                      <a:pt x="1262" y="203"/>
                      <a:pt x="441" y="84"/>
                    </a:cubicBezTo>
                    <a:cubicBezTo>
                      <a:pt x="298" y="48"/>
                      <a:pt x="155" y="36"/>
                      <a:pt x="0" y="0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6234;p63">
                <a:extLst>
                  <a:ext uri="{FF2B5EF4-FFF2-40B4-BE49-F238E27FC236}">
                    <a16:creationId xmlns:a16="http://schemas.microsoft.com/office/drawing/2014/main" id="{256E6175-7241-2DB6-12F3-E76047A353C4}"/>
                  </a:ext>
                </a:extLst>
              </p:cNvPr>
              <p:cNvSpPr/>
              <p:nvPr/>
            </p:nvSpPr>
            <p:spPr>
              <a:xfrm>
                <a:off x="6198653" y="4669387"/>
                <a:ext cx="195139" cy="32622"/>
              </a:xfrm>
              <a:custGeom>
                <a:avLst/>
                <a:gdLst/>
                <a:ahLst/>
                <a:cxnLst/>
                <a:rect l="l" t="t" r="r" b="b"/>
                <a:pathLst>
                  <a:path w="3942" h="659" extrusionOk="0">
                    <a:moveTo>
                      <a:pt x="0" y="0"/>
                    </a:moveTo>
                    <a:cubicBezTo>
                      <a:pt x="12" y="107"/>
                      <a:pt x="24" y="226"/>
                      <a:pt x="36" y="333"/>
                    </a:cubicBezTo>
                    <a:cubicBezTo>
                      <a:pt x="1081" y="548"/>
                      <a:pt x="2150" y="659"/>
                      <a:pt x="3210" y="659"/>
                    </a:cubicBezTo>
                    <a:cubicBezTo>
                      <a:pt x="3443" y="659"/>
                      <a:pt x="3675" y="654"/>
                      <a:pt x="3906" y="643"/>
                    </a:cubicBezTo>
                    <a:lnTo>
                      <a:pt x="3941" y="643"/>
                    </a:lnTo>
                    <a:cubicBezTo>
                      <a:pt x="3941" y="536"/>
                      <a:pt x="3930" y="417"/>
                      <a:pt x="3930" y="298"/>
                    </a:cubicBezTo>
                    <a:cubicBezTo>
                      <a:pt x="3633" y="315"/>
                      <a:pt x="3330" y="326"/>
                      <a:pt x="3031" y="326"/>
                    </a:cubicBezTo>
                    <a:cubicBezTo>
                      <a:pt x="2921" y="326"/>
                      <a:pt x="2812" y="325"/>
                      <a:pt x="2703" y="322"/>
                    </a:cubicBezTo>
                    <a:cubicBezTo>
                      <a:pt x="1810" y="286"/>
                      <a:pt x="905" y="179"/>
                      <a:pt x="24" y="0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6235;p63">
                <a:extLst>
                  <a:ext uri="{FF2B5EF4-FFF2-40B4-BE49-F238E27FC236}">
                    <a16:creationId xmlns:a16="http://schemas.microsoft.com/office/drawing/2014/main" id="{8443502C-610D-4455-F2E2-872FBD32604E}"/>
                  </a:ext>
                </a:extLst>
              </p:cNvPr>
              <p:cNvSpPr/>
              <p:nvPr/>
            </p:nvSpPr>
            <p:spPr>
              <a:xfrm>
                <a:off x="6515773" y="4632804"/>
                <a:ext cx="228108" cy="321271"/>
              </a:xfrm>
              <a:custGeom>
                <a:avLst/>
                <a:gdLst/>
                <a:ahLst/>
                <a:cxnLst/>
                <a:rect l="l" t="t" r="r" b="b"/>
                <a:pathLst>
                  <a:path w="4608" h="6490" extrusionOk="0">
                    <a:moveTo>
                      <a:pt x="0" y="1"/>
                    </a:moveTo>
                    <a:cubicBezTo>
                      <a:pt x="36" y="132"/>
                      <a:pt x="48" y="263"/>
                      <a:pt x="83" y="382"/>
                    </a:cubicBezTo>
                    <a:cubicBezTo>
                      <a:pt x="83" y="429"/>
                      <a:pt x="95" y="465"/>
                      <a:pt x="95" y="501"/>
                    </a:cubicBezTo>
                    <a:cubicBezTo>
                      <a:pt x="119" y="703"/>
                      <a:pt x="167" y="882"/>
                      <a:pt x="202" y="1061"/>
                    </a:cubicBezTo>
                    <a:cubicBezTo>
                      <a:pt x="214" y="1180"/>
                      <a:pt x="238" y="1275"/>
                      <a:pt x="262" y="1394"/>
                    </a:cubicBezTo>
                    <a:cubicBezTo>
                      <a:pt x="762" y="4109"/>
                      <a:pt x="1179" y="6490"/>
                      <a:pt x="1179" y="6490"/>
                    </a:cubicBezTo>
                    <a:lnTo>
                      <a:pt x="4608" y="6490"/>
                    </a:lnTo>
                    <a:cubicBezTo>
                      <a:pt x="4501" y="5430"/>
                      <a:pt x="4262" y="3597"/>
                      <a:pt x="4001" y="1549"/>
                    </a:cubicBezTo>
                    <a:cubicBezTo>
                      <a:pt x="3977" y="1430"/>
                      <a:pt x="3965" y="1322"/>
                      <a:pt x="3953" y="1203"/>
                    </a:cubicBezTo>
                    <a:cubicBezTo>
                      <a:pt x="3917" y="1013"/>
                      <a:pt x="3905" y="834"/>
                      <a:pt x="3870" y="644"/>
                    </a:cubicBezTo>
                    <a:cubicBezTo>
                      <a:pt x="3870" y="596"/>
                      <a:pt x="3858" y="549"/>
                      <a:pt x="3858" y="501"/>
                    </a:cubicBezTo>
                    <a:cubicBezTo>
                      <a:pt x="3834" y="370"/>
                      <a:pt x="3810" y="239"/>
                      <a:pt x="3798" y="108"/>
                    </a:cubicBezTo>
                    <a:cubicBezTo>
                      <a:pt x="3215" y="72"/>
                      <a:pt x="2655" y="48"/>
                      <a:pt x="2072" y="25"/>
                    </a:cubicBezTo>
                    <a:cubicBezTo>
                      <a:pt x="1393" y="1"/>
                      <a:pt x="691" y="1"/>
                      <a:pt x="0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6236;p63">
                <a:extLst>
                  <a:ext uri="{FF2B5EF4-FFF2-40B4-BE49-F238E27FC236}">
                    <a16:creationId xmlns:a16="http://schemas.microsoft.com/office/drawing/2014/main" id="{51C278AC-37A6-0648-C3BA-F95B1CC3683C}"/>
                  </a:ext>
                </a:extLst>
              </p:cNvPr>
              <p:cNvSpPr/>
              <p:nvPr/>
            </p:nvSpPr>
            <p:spPr>
              <a:xfrm>
                <a:off x="6519882" y="4651665"/>
                <a:ext cx="186872" cy="14752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298" extrusionOk="0">
                    <a:moveTo>
                      <a:pt x="0" y="1"/>
                    </a:moveTo>
                    <a:cubicBezTo>
                      <a:pt x="0" y="48"/>
                      <a:pt x="12" y="84"/>
                      <a:pt x="12" y="120"/>
                    </a:cubicBezTo>
                    <a:cubicBezTo>
                      <a:pt x="933" y="235"/>
                      <a:pt x="1860" y="297"/>
                      <a:pt x="2779" y="297"/>
                    </a:cubicBezTo>
                    <a:cubicBezTo>
                      <a:pt x="3096" y="297"/>
                      <a:pt x="3412" y="290"/>
                      <a:pt x="3727" y="275"/>
                    </a:cubicBezTo>
                    <a:lnTo>
                      <a:pt x="3775" y="275"/>
                    </a:lnTo>
                    <a:cubicBezTo>
                      <a:pt x="3775" y="227"/>
                      <a:pt x="3763" y="179"/>
                      <a:pt x="3775" y="120"/>
                    </a:cubicBezTo>
                    <a:lnTo>
                      <a:pt x="3775" y="120"/>
                    </a:lnTo>
                    <a:cubicBezTo>
                      <a:pt x="3346" y="156"/>
                      <a:pt x="2929" y="156"/>
                      <a:pt x="2513" y="156"/>
                    </a:cubicBezTo>
                    <a:cubicBezTo>
                      <a:pt x="1667" y="156"/>
                      <a:pt x="834" y="96"/>
                      <a:pt x="0" y="1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6237;p63">
                <a:extLst>
                  <a:ext uri="{FF2B5EF4-FFF2-40B4-BE49-F238E27FC236}">
                    <a16:creationId xmlns:a16="http://schemas.microsoft.com/office/drawing/2014/main" id="{594069A7-4138-F746-00D9-FFBC3987C237}"/>
                  </a:ext>
                </a:extLst>
              </p:cNvPr>
              <p:cNvSpPr/>
              <p:nvPr/>
            </p:nvSpPr>
            <p:spPr>
              <a:xfrm>
                <a:off x="6526367" y="4684090"/>
                <a:ext cx="186872" cy="26781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5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2" y="120"/>
                      <a:pt x="48" y="227"/>
                      <a:pt x="60" y="346"/>
                    </a:cubicBezTo>
                    <a:cubicBezTo>
                      <a:pt x="977" y="476"/>
                      <a:pt x="1908" y="540"/>
                      <a:pt x="2837" y="540"/>
                    </a:cubicBezTo>
                    <a:cubicBezTo>
                      <a:pt x="3102" y="540"/>
                      <a:pt x="3367" y="535"/>
                      <a:pt x="3632" y="525"/>
                    </a:cubicBezTo>
                    <a:lnTo>
                      <a:pt x="3775" y="525"/>
                    </a:lnTo>
                    <a:cubicBezTo>
                      <a:pt x="3763" y="406"/>
                      <a:pt x="3739" y="286"/>
                      <a:pt x="3751" y="167"/>
                    </a:cubicBezTo>
                    <a:lnTo>
                      <a:pt x="3751" y="167"/>
                    </a:lnTo>
                    <a:cubicBezTo>
                      <a:pt x="3398" y="176"/>
                      <a:pt x="3056" y="189"/>
                      <a:pt x="2717" y="189"/>
                    </a:cubicBezTo>
                    <a:cubicBezTo>
                      <a:pt x="2565" y="189"/>
                      <a:pt x="2414" y="187"/>
                      <a:pt x="2263" y="179"/>
                    </a:cubicBezTo>
                    <a:cubicBezTo>
                      <a:pt x="1501" y="167"/>
                      <a:pt x="739" y="108"/>
                      <a:pt x="0" y="1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6238;p63">
                <a:extLst>
                  <a:ext uri="{FF2B5EF4-FFF2-40B4-BE49-F238E27FC236}">
                    <a16:creationId xmlns:a16="http://schemas.microsoft.com/office/drawing/2014/main" id="{B24A9CF8-E0F9-D9EE-8631-F2278EFDC608}"/>
                  </a:ext>
                </a:extLst>
              </p:cNvPr>
              <p:cNvSpPr/>
              <p:nvPr/>
            </p:nvSpPr>
            <p:spPr>
              <a:xfrm>
                <a:off x="6129101" y="4944577"/>
                <a:ext cx="308302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0" extrusionOk="0">
                    <a:moveTo>
                      <a:pt x="2987" y="0"/>
                    </a:moveTo>
                    <a:cubicBezTo>
                      <a:pt x="2556" y="0"/>
                      <a:pt x="2239" y="7"/>
                      <a:pt x="2203" y="25"/>
                    </a:cubicBezTo>
                    <a:cubicBezTo>
                      <a:pt x="2203" y="25"/>
                      <a:pt x="1906" y="61"/>
                      <a:pt x="1013" y="632"/>
                    </a:cubicBezTo>
                    <a:cubicBezTo>
                      <a:pt x="465" y="989"/>
                      <a:pt x="179" y="1335"/>
                      <a:pt x="60" y="1573"/>
                    </a:cubicBezTo>
                    <a:cubicBezTo>
                      <a:pt x="1" y="1692"/>
                      <a:pt x="96" y="1835"/>
                      <a:pt x="227" y="1835"/>
                    </a:cubicBezTo>
                    <a:cubicBezTo>
                      <a:pt x="927" y="1865"/>
                      <a:pt x="2968" y="1960"/>
                      <a:pt x="4437" y="1960"/>
                    </a:cubicBezTo>
                    <a:cubicBezTo>
                      <a:pt x="5316" y="1960"/>
                      <a:pt x="5991" y="1925"/>
                      <a:pt x="6049" y="1823"/>
                    </a:cubicBezTo>
                    <a:cubicBezTo>
                      <a:pt x="6228" y="1513"/>
                      <a:pt x="5882" y="108"/>
                      <a:pt x="5727" y="73"/>
                    </a:cubicBezTo>
                    <a:cubicBezTo>
                      <a:pt x="5627" y="39"/>
                      <a:pt x="3995" y="0"/>
                      <a:pt x="2987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6239;p63">
                <a:extLst>
                  <a:ext uri="{FF2B5EF4-FFF2-40B4-BE49-F238E27FC236}">
                    <a16:creationId xmlns:a16="http://schemas.microsoft.com/office/drawing/2014/main" id="{138B1F89-5C10-1E9E-EBAF-EB1FCF823BF8}"/>
                  </a:ext>
                </a:extLst>
              </p:cNvPr>
              <p:cNvSpPr/>
              <p:nvPr/>
            </p:nvSpPr>
            <p:spPr>
              <a:xfrm>
                <a:off x="6129101" y="4963487"/>
                <a:ext cx="117915" cy="76679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549" extrusionOk="0">
                    <a:moveTo>
                      <a:pt x="1417" y="0"/>
                    </a:moveTo>
                    <a:cubicBezTo>
                      <a:pt x="1298" y="72"/>
                      <a:pt x="1167" y="155"/>
                      <a:pt x="1013" y="250"/>
                    </a:cubicBezTo>
                    <a:cubicBezTo>
                      <a:pt x="465" y="607"/>
                      <a:pt x="179" y="953"/>
                      <a:pt x="60" y="1191"/>
                    </a:cubicBezTo>
                    <a:cubicBezTo>
                      <a:pt x="1" y="1310"/>
                      <a:pt x="96" y="1441"/>
                      <a:pt x="227" y="1453"/>
                    </a:cubicBezTo>
                    <a:cubicBezTo>
                      <a:pt x="632" y="1477"/>
                      <a:pt x="1465" y="1512"/>
                      <a:pt x="2382" y="1548"/>
                    </a:cubicBezTo>
                    <a:cubicBezTo>
                      <a:pt x="2322" y="1405"/>
                      <a:pt x="2251" y="1286"/>
                      <a:pt x="2191" y="1143"/>
                    </a:cubicBezTo>
                    <a:cubicBezTo>
                      <a:pt x="1977" y="727"/>
                      <a:pt x="1715" y="357"/>
                      <a:pt x="14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6240;p63">
                <a:extLst>
                  <a:ext uri="{FF2B5EF4-FFF2-40B4-BE49-F238E27FC236}">
                    <a16:creationId xmlns:a16="http://schemas.microsoft.com/office/drawing/2014/main" id="{DE09A63F-4B3F-CCAF-CD16-CFDB6CBE9FC6}"/>
                  </a:ext>
                </a:extLst>
              </p:cNvPr>
              <p:cNvSpPr/>
              <p:nvPr/>
            </p:nvSpPr>
            <p:spPr>
              <a:xfrm>
                <a:off x="6474487" y="4944577"/>
                <a:ext cx="308302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0" extrusionOk="0">
                    <a:moveTo>
                      <a:pt x="2987" y="0"/>
                    </a:moveTo>
                    <a:cubicBezTo>
                      <a:pt x="2556" y="0"/>
                      <a:pt x="2239" y="7"/>
                      <a:pt x="2203" y="25"/>
                    </a:cubicBezTo>
                    <a:cubicBezTo>
                      <a:pt x="2203" y="25"/>
                      <a:pt x="1906" y="61"/>
                      <a:pt x="1013" y="632"/>
                    </a:cubicBezTo>
                    <a:cubicBezTo>
                      <a:pt x="465" y="989"/>
                      <a:pt x="179" y="1335"/>
                      <a:pt x="60" y="1573"/>
                    </a:cubicBezTo>
                    <a:cubicBezTo>
                      <a:pt x="1" y="1692"/>
                      <a:pt x="96" y="1835"/>
                      <a:pt x="227" y="1835"/>
                    </a:cubicBezTo>
                    <a:cubicBezTo>
                      <a:pt x="927" y="1865"/>
                      <a:pt x="2968" y="1960"/>
                      <a:pt x="4437" y="1960"/>
                    </a:cubicBezTo>
                    <a:cubicBezTo>
                      <a:pt x="5316" y="1960"/>
                      <a:pt x="5991" y="1925"/>
                      <a:pt x="6049" y="1823"/>
                    </a:cubicBezTo>
                    <a:cubicBezTo>
                      <a:pt x="6228" y="1513"/>
                      <a:pt x="5882" y="108"/>
                      <a:pt x="5739" y="73"/>
                    </a:cubicBezTo>
                    <a:cubicBezTo>
                      <a:pt x="5631" y="39"/>
                      <a:pt x="3997" y="0"/>
                      <a:pt x="2987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6241;p63">
                <a:extLst>
                  <a:ext uri="{FF2B5EF4-FFF2-40B4-BE49-F238E27FC236}">
                    <a16:creationId xmlns:a16="http://schemas.microsoft.com/office/drawing/2014/main" id="{D2F8A8A2-F143-B814-3894-5E5DAA271900}"/>
                  </a:ext>
                </a:extLst>
              </p:cNvPr>
              <p:cNvSpPr/>
              <p:nvPr/>
            </p:nvSpPr>
            <p:spPr>
              <a:xfrm>
                <a:off x="6474487" y="4962299"/>
                <a:ext cx="120885" cy="77867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1573" extrusionOk="0">
                    <a:moveTo>
                      <a:pt x="1477" y="0"/>
                    </a:moveTo>
                    <a:cubicBezTo>
                      <a:pt x="1346" y="72"/>
                      <a:pt x="1191" y="155"/>
                      <a:pt x="1013" y="274"/>
                    </a:cubicBezTo>
                    <a:cubicBezTo>
                      <a:pt x="465" y="631"/>
                      <a:pt x="179" y="977"/>
                      <a:pt x="60" y="1215"/>
                    </a:cubicBezTo>
                    <a:cubicBezTo>
                      <a:pt x="1" y="1334"/>
                      <a:pt x="96" y="1465"/>
                      <a:pt x="227" y="1477"/>
                    </a:cubicBezTo>
                    <a:cubicBezTo>
                      <a:pt x="644" y="1501"/>
                      <a:pt x="1513" y="1536"/>
                      <a:pt x="2441" y="1572"/>
                    </a:cubicBezTo>
                    <a:cubicBezTo>
                      <a:pt x="2406" y="1465"/>
                      <a:pt x="2358" y="1382"/>
                      <a:pt x="2310" y="1274"/>
                    </a:cubicBezTo>
                    <a:cubicBezTo>
                      <a:pt x="2084" y="810"/>
                      <a:pt x="1787" y="393"/>
                      <a:pt x="1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6242;p63">
                <a:extLst>
                  <a:ext uri="{FF2B5EF4-FFF2-40B4-BE49-F238E27FC236}">
                    <a16:creationId xmlns:a16="http://schemas.microsoft.com/office/drawing/2014/main" id="{10C34D7A-A4F7-CDF0-1E19-263486457759}"/>
                  </a:ext>
                </a:extLst>
              </p:cNvPr>
              <p:cNvSpPr/>
              <p:nvPr/>
            </p:nvSpPr>
            <p:spPr>
              <a:xfrm>
                <a:off x="5882128" y="3439769"/>
                <a:ext cx="201030" cy="285431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766" extrusionOk="0">
                    <a:moveTo>
                      <a:pt x="1438" y="1"/>
                    </a:moveTo>
                    <a:cubicBezTo>
                      <a:pt x="1431" y="1"/>
                      <a:pt x="1424" y="1"/>
                      <a:pt x="1418" y="3"/>
                    </a:cubicBezTo>
                    <a:cubicBezTo>
                      <a:pt x="1084" y="74"/>
                      <a:pt x="1632" y="1955"/>
                      <a:pt x="1632" y="1955"/>
                    </a:cubicBezTo>
                    <a:cubicBezTo>
                      <a:pt x="1632" y="1955"/>
                      <a:pt x="834" y="592"/>
                      <a:pt x="564" y="592"/>
                    </a:cubicBezTo>
                    <a:cubicBezTo>
                      <a:pt x="554" y="592"/>
                      <a:pt x="545" y="594"/>
                      <a:pt x="537" y="598"/>
                    </a:cubicBezTo>
                    <a:cubicBezTo>
                      <a:pt x="298" y="717"/>
                      <a:pt x="989" y="2396"/>
                      <a:pt x="989" y="2396"/>
                    </a:cubicBezTo>
                    <a:cubicBezTo>
                      <a:pt x="989" y="2396"/>
                      <a:pt x="390" y="1557"/>
                      <a:pt x="192" y="1557"/>
                    </a:cubicBezTo>
                    <a:cubicBezTo>
                      <a:pt x="183" y="1557"/>
                      <a:pt x="175" y="1559"/>
                      <a:pt x="168" y="1562"/>
                    </a:cubicBezTo>
                    <a:cubicBezTo>
                      <a:pt x="1" y="1658"/>
                      <a:pt x="810" y="3134"/>
                      <a:pt x="1049" y="3729"/>
                    </a:cubicBezTo>
                    <a:cubicBezTo>
                      <a:pt x="1286" y="4324"/>
                      <a:pt x="1702" y="5762"/>
                      <a:pt x="1692" y="5765"/>
                    </a:cubicBezTo>
                    <a:lnTo>
                      <a:pt x="1692" y="5765"/>
                    </a:lnTo>
                    <a:lnTo>
                      <a:pt x="3858" y="5396"/>
                    </a:lnTo>
                    <a:cubicBezTo>
                      <a:pt x="3858" y="5396"/>
                      <a:pt x="3632" y="4396"/>
                      <a:pt x="3632" y="3944"/>
                    </a:cubicBezTo>
                    <a:cubicBezTo>
                      <a:pt x="3632" y="3503"/>
                      <a:pt x="4061" y="1312"/>
                      <a:pt x="3787" y="1253"/>
                    </a:cubicBezTo>
                    <a:cubicBezTo>
                      <a:pt x="3779" y="1251"/>
                      <a:pt x="3772" y="1250"/>
                      <a:pt x="3764" y="1250"/>
                    </a:cubicBezTo>
                    <a:cubicBezTo>
                      <a:pt x="3486" y="1250"/>
                      <a:pt x="3216" y="2265"/>
                      <a:pt x="3216" y="2265"/>
                    </a:cubicBezTo>
                    <a:cubicBezTo>
                      <a:pt x="3216" y="2265"/>
                      <a:pt x="2721" y="276"/>
                      <a:pt x="2411" y="276"/>
                    </a:cubicBezTo>
                    <a:cubicBezTo>
                      <a:pt x="2410" y="276"/>
                      <a:pt x="2408" y="276"/>
                      <a:pt x="2406" y="277"/>
                    </a:cubicBezTo>
                    <a:cubicBezTo>
                      <a:pt x="2084" y="277"/>
                      <a:pt x="2299" y="1777"/>
                      <a:pt x="2299" y="1777"/>
                    </a:cubicBezTo>
                    <a:cubicBezTo>
                      <a:pt x="2299" y="1777"/>
                      <a:pt x="1795" y="1"/>
                      <a:pt x="1438" y="1"/>
                    </a:cubicBezTo>
                    <a:close/>
                    <a:moveTo>
                      <a:pt x="1692" y="5765"/>
                    </a:moveTo>
                    <a:lnTo>
                      <a:pt x="1692" y="5765"/>
                    </a:lnTo>
                    <a:cubicBezTo>
                      <a:pt x="1692" y="5765"/>
                      <a:pt x="1692" y="5765"/>
                      <a:pt x="1692" y="5765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6243;p63">
                <a:extLst>
                  <a:ext uri="{FF2B5EF4-FFF2-40B4-BE49-F238E27FC236}">
                    <a16:creationId xmlns:a16="http://schemas.microsoft.com/office/drawing/2014/main" id="{10129634-F39E-820E-046F-82BFA800A2C1}"/>
                  </a:ext>
                </a:extLst>
              </p:cNvPr>
              <p:cNvSpPr/>
              <p:nvPr/>
            </p:nvSpPr>
            <p:spPr>
              <a:xfrm>
                <a:off x="6053064" y="3634516"/>
                <a:ext cx="235236" cy="370823"/>
              </a:xfrm>
              <a:custGeom>
                <a:avLst/>
                <a:gdLst/>
                <a:ahLst/>
                <a:cxnLst/>
                <a:rect l="l" t="t" r="r" b="b"/>
                <a:pathLst>
                  <a:path w="4752" h="7491" extrusionOk="0">
                    <a:moveTo>
                      <a:pt x="3833" y="1"/>
                    </a:moveTo>
                    <a:cubicBezTo>
                      <a:pt x="3658" y="1"/>
                      <a:pt x="3471" y="42"/>
                      <a:pt x="3299" y="105"/>
                    </a:cubicBezTo>
                    <a:cubicBezTo>
                      <a:pt x="2310" y="462"/>
                      <a:pt x="1751" y="1260"/>
                      <a:pt x="1287" y="2117"/>
                    </a:cubicBezTo>
                    <a:cubicBezTo>
                      <a:pt x="1144" y="2391"/>
                      <a:pt x="989" y="2677"/>
                      <a:pt x="870" y="2962"/>
                    </a:cubicBezTo>
                    <a:cubicBezTo>
                      <a:pt x="382" y="4093"/>
                      <a:pt x="1" y="5344"/>
                      <a:pt x="72" y="6534"/>
                    </a:cubicBezTo>
                    <a:cubicBezTo>
                      <a:pt x="84" y="6880"/>
                      <a:pt x="155" y="7249"/>
                      <a:pt x="453" y="7415"/>
                    </a:cubicBezTo>
                    <a:cubicBezTo>
                      <a:pt x="550" y="7468"/>
                      <a:pt x="656" y="7490"/>
                      <a:pt x="766" y="7490"/>
                    </a:cubicBezTo>
                    <a:cubicBezTo>
                      <a:pt x="929" y="7490"/>
                      <a:pt x="1100" y="7443"/>
                      <a:pt x="1263" y="7380"/>
                    </a:cubicBezTo>
                    <a:cubicBezTo>
                      <a:pt x="1882" y="7106"/>
                      <a:pt x="2334" y="6558"/>
                      <a:pt x="2703" y="6022"/>
                    </a:cubicBezTo>
                    <a:cubicBezTo>
                      <a:pt x="3120" y="5427"/>
                      <a:pt x="3477" y="4784"/>
                      <a:pt x="3799" y="4129"/>
                    </a:cubicBezTo>
                    <a:cubicBezTo>
                      <a:pt x="4335" y="3081"/>
                      <a:pt x="4751" y="1915"/>
                      <a:pt x="4608" y="807"/>
                    </a:cubicBezTo>
                    <a:cubicBezTo>
                      <a:pt x="4573" y="569"/>
                      <a:pt x="4501" y="307"/>
                      <a:pt x="4323" y="164"/>
                    </a:cubicBezTo>
                    <a:cubicBezTo>
                      <a:pt x="4193" y="47"/>
                      <a:pt x="4020" y="1"/>
                      <a:pt x="3833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6244;p63">
                <a:extLst>
                  <a:ext uri="{FF2B5EF4-FFF2-40B4-BE49-F238E27FC236}">
                    <a16:creationId xmlns:a16="http://schemas.microsoft.com/office/drawing/2014/main" id="{3BD719B4-2ED6-3046-E16F-F4F9E907D1D4}"/>
                  </a:ext>
                </a:extLst>
              </p:cNvPr>
              <p:cNvSpPr/>
              <p:nvPr/>
            </p:nvSpPr>
            <p:spPr>
              <a:xfrm>
                <a:off x="6076627" y="3634516"/>
                <a:ext cx="211079" cy="282808"/>
              </a:xfrm>
              <a:custGeom>
                <a:avLst/>
                <a:gdLst/>
                <a:ahLst/>
                <a:cxnLst/>
                <a:rect l="l" t="t" r="r" b="b"/>
                <a:pathLst>
                  <a:path w="4264" h="5713" extrusionOk="0">
                    <a:moveTo>
                      <a:pt x="3357" y="1"/>
                    </a:moveTo>
                    <a:cubicBezTo>
                      <a:pt x="3182" y="1"/>
                      <a:pt x="2995" y="42"/>
                      <a:pt x="2823" y="105"/>
                    </a:cubicBezTo>
                    <a:cubicBezTo>
                      <a:pt x="1834" y="462"/>
                      <a:pt x="1275" y="1260"/>
                      <a:pt x="811" y="2117"/>
                    </a:cubicBezTo>
                    <a:cubicBezTo>
                      <a:pt x="656" y="2391"/>
                      <a:pt x="525" y="2677"/>
                      <a:pt x="394" y="2962"/>
                    </a:cubicBezTo>
                    <a:cubicBezTo>
                      <a:pt x="334" y="3105"/>
                      <a:pt x="275" y="3248"/>
                      <a:pt x="215" y="3391"/>
                    </a:cubicBezTo>
                    <a:cubicBezTo>
                      <a:pt x="203" y="3427"/>
                      <a:pt x="203" y="3439"/>
                      <a:pt x="179" y="3462"/>
                    </a:cubicBezTo>
                    <a:cubicBezTo>
                      <a:pt x="120" y="3641"/>
                      <a:pt x="60" y="3808"/>
                      <a:pt x="1" y="3986"/>
                    </a:cubicBezTo>
                    <a:cubicBezTo>
                      <a:pt x="465" y="4343"/>
                      <a:pt x="918" y="4713"/>
                      <a:pt x="1394" y="5058"/>
                    </a:cubicBezTo>
                    <a:cubicBezTo>
                      <a:pt x="1727" y="5296"/>
                      <a:pt x="2073" y="5510"/>
                      <a:pt x="2430" y="5713"/>
                    </a:cubicBezTo>
                    <a:cubicBezTo>
                      <a:pt x="2561" y="5522"/>
                      <a:pt x="2680" y="5308"/>
                      <a:pt x="2799" y="5105"/>
                    </a:cubicBezTo>
                    <a:cubicBezTo>
                      <a:pt x="2823" y="5070"/>
                      <a:pt x="2835" y="5058"/>
                      <a:pt x="2846" y="5034"/>
                    </a:cubicBezTo>
                    <a:cubicBezTo>
                      <a:pt x="3013" y="4736"/>
                      <a:pt x="3180" y="4439"/>
                      <a:pt x="3323" y="4141"/>
                    </a:cubicBezTo>
                    <a:cubicBezTo>
                      <a:pt x="3847" y="3070"/>
                      <a:pt x="4263" y="1903"/>
                      <a:pt x="4132" y="807"/>
                    </a:cubicBezTo>
                    <a:cubicBezTo>
                      <a:pt x="4097" y="569"/>
                      <a:pt x="4025" y="307"/>
                      <a:pt x="3847" y="164"/>
                    </a:cubicBezTo>
                    <a:cubicBezTo>
                      <a:pt x="3717" y="47"/>
                      <a:pt x="3544" y="1"/>
                      <a:pt x="3357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6245;p63">
                <a:extLst>
                  <a:ext uri="{FF2B5EF4-FFF2-40B4-BE49-F238E27FC236}">
                    <a16:creationId xmlns:a16="http://schemas.microsoft.com/office/drawing/2014/main" id="{047F3EC8-333C-5968-7058-BABA26862DA5}"/>
                  </a:ext>
                </a:extLst>
              </p:cNvPr>
              <p:cNvSpPr/>
              <p:nvPr/>
            </p:nvSpPr>
            <p:spPr>
              <a:xfrm>
                <a:off x="6085488" y="3802333"/>
                <a:ext cx="132073" cy="84946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1716" extrusionOk="0">
                    <a:moveTo>
                      <a:pt x="36" y="1"/>
                    </a:moveTo>
                    <a:cubicBezTo>
                      <a:pt x="24" y="37"/>
                      <a:pt x="24" y="49"/>
                      <a:pt x="0" y="72"/>
                    </a:cubicBezTo>
                    <a:cubicBezTo>
                      <a:pt x="417" y="394"/>
                      <a:pt x="858" y="668"/>
                      <a:pt x="1298" y="953"/>
                    </a:cubicBezTo>
                    <a:cubicBezTo>
                      <a:pt x="1608" y="1144"/>
                      <a:pt x="1929" y="1323"/>
                      <a:pt x="2239" y="1501"/>
                    </a:cubicBezTo>
                    <a:cubicBezTo>
                      <a:pt x="2370" y="1585"/>
                      <a:pt x="2489" y="1644"/>
                      <a:pt x="2620" y="1715"/>
                    </a:cubicBezTo>
                    <a:cubicBezTo>
                      <a:pt x="2644" y="1680"/>
                      <a:pt x="2656" y="1668"/>
                      <a:pt x="2667" y="1644"/>
                    </a:cubicBezTo>
                    <a:cubicBezTo>
                      <a:pt x="2525" y="1561"/>
                      <a:pt x="2382" y="1489"/>
                      <a:pt x="2251" y="1430"/>
                    </a:cubicBezTo>
                    <a:cubicBezTo>
                      <a:pt x="1941" y="1251"/>
                      <a:pt x="1644" y="1073"/>
                      <a:pt x="1346" y="894"/>
                    </a:cubicBezTo>
                    <a:cubicBezTo>
                      <a:pt x="893" y="608"/>
                      <a:pt x="465" y="311"/>
                      <a:pt x="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6246;p63">
                <a:extLst>
                  <a:ext uri="{FF2B5EF4-FFF2-40B4-BE49-F238E27FC236}">
                    <a16:creationId xmlns:a16="http://schemas.microsoft.com/office/drawing/2014/main" id="{071FDE53-0587-2F38-F6CA-FC668FD737C0}"/>
                  </a:ext>
                </a:extLst>
              </p:cNvPr>
              <p:cNvSpPr/>
              <p:nvPr/>
            </p:nvSpPr>
            <p:spPr>
              <a:xfrm>
                <a:off x="5946978" y="3639071"/>
                <a:ext cx="255235" cy="372209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7519" extrusionOk="0">
                    <a:moveTo>
                      <a:pt x="2298" y="1"/>
                    </a:moveTo>
                    <a:lnTo>
                      <a:pt x="1" y="441"/>
                    </a:lnTo>
                    <a:cubicBezTo>
                      <a:pt x="346" y="2401"/>
                      <a:pt x="1139" y="7519"/>
                      <a:pt x="3004" y="7519"/>
                    </a:cubicBezTo>
                    <a:cubicBezTo>
                      <a:pt x="3065" y="7519"/>
                      <a:pt x="3128" y="7513"/>
                      <a:pt x="3191" y="7502"/>
                    </a:cubicBezTo>
                    <a:cubicBezTo>
                      <a:pt x="5156" y="7121"/>
                      <a:pt x="2298" y="1"/>
                      <a:pt x="229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6247;p63">
                <a:extLst>
                  <a:ext uri="{FF2B5EF4-FFF2-40B4-BE49-F238E27FC236}">
                    <a16:creationId xmlns:a16="http://schemas.microsoft.com/office/drawing/2014/main" id="{485751F8-7261-0359-A8C7-DC6780161023}"/>
                  </a:ext>
                </a:extLst>
              </p:cNvPr>
              <p:cNvSpPr/>
              <p:nvPr/>
            </p:nvSpPr>
            <p:spPr>
              <a:xfrm>
                <a:off x="6393747" y="2812114"/>
                <a:ext cx="729716" cy="1046978"/>
              </a:xfrm>
              <a:custGeom>
                <a:avLst/>
                <a:gdLst/>
                <a:ahLst/>
                <a:cxnLst/>
                <a:rect l="l" t="t" r="r" b="b"/>
                <a:pathLst>
                  <a:path w="14741" h="21150" extrusionOk="0">
                    <a:moveTo>
                      <a:pt x="7436" y="1"/>
                    </a:moveTo>
                    <a:cubicBezTo>
                      <a:pt x="7291" y="1"/>
                      <a:pt x="7138" y="12"/>
                      <a:pt x="6978" y="37"/>
                    </a:cubicBezTo>
                    <a:cubicBezTo>
                      <a:pt x="6132" y="144"/>
                      <a:pt x="5132" y="513"/>
                      <a:pt x="4811" y="1371"/>
                    </a:cubicBezTo>
                    <a:cubicBezTo>
                      <a:pt x="4632" y="1847"/>
                      <a:pt x="4608" y="2371"/>
                      <a:pt x="4608" y="2895"/>
                    </a:cubicBezTo>
                    <a:cubicBezTo>
                      <a:pt x="4632" y="4681"/>
                      <a:pt x="4787" y="6467"/>
                      <a:pt x="4906" y="8253"/>
                    </a:cubicBezTo>
                    <a:cubicBezTo>
                      <a:pt x="4965" y="9122"/>
                      <a:pt x="5013" y="10015"/>
                      <a:pt x="4822" y="10884"/>
                    </a:cubicBezTo>
                    <a:cubicBezTo>
                      <a:pt x="4465" y="12420"/>
                      <a:pt x="3406" y="12967"/>
                      <a:pt x="2132" y="13682"/>
                    </a:cubicBezTo>
                    <a:cubicBezTo>
                      <a:pt x="1774" y="13872"/>
                      <a:pt x="1358" y="14110"/>
                      <a:pt x="1143" y="14468"/>
                    </a:cubicBezTo>
                    <a:cubicBezTo>
                      <a:pt x="953" y="14813"/>
                      <a:pt x="1012" y="15182"/>
                      <a:pt x="1203" y="15492"/>
                    </a:cubicBezTo>
                    <a:cubicBezTo>
                      <a:pt x="1429" y="15873"/>
                      <a:pt x="1774" y="16170"/>
                      <a:pt x="2096" y="16432"/>
                    </a:cubicBezTo>
                    <a:cubicBezTo>
                      <a:pt x="2191" y="16504"/>
                      <a:pt x="2275" y="16575"/>
                      <a:pt x="2370" y="16635"/>
                    </a:cubicBezTo>
                    <a:cubicBezTo>
                      <a:pt x="2394" y="16635"/>
                      <a:pt x="2429" y="16658"/>
                      <a:pt x="2441" y="16682"/>
                    </a:cubicBezTo>
                    <a:cubicBezTo>
                      <a:pt x="2172" y="16646"/>
                      <a:pt x="1896" y="16610"/>
                      <a:pt x="1623" y="16610"/>
                    </a:cubicBezTo>
                    <a:cubicBezTo>
                      <a:pt x="1268" y="16610"/>
                      <a:pt x="919" y="16671"/>
                      <a:pt x="596" y="16873"/>
                    </a:cubicBezTo>
                    <a:cubicBezTo>
                      <a:pt x="298" y="17075"/>
                      <a:pt x="84" y="17397"/>
                      <a:pt x="48" y="17754"/>
                    </a:cubicBezTo>
                    <a:cubicBezTo>
                      <a:pt x="0" y="18206"/>
                      <a:pt x="215" y="18682"/>
                      <a:pt x="512" y="19004"/>
                    </a:cubicBezTo>
                    <a:cubicBezTo>
                      <a:pt x="905" y="19432"/>
                      <a:pt x="1489" y="19718"/>
                      <a:pt x="2025" y="19933"/>
                    </a:cubicBezTo>
                    <a:cubicBezTo>
                      <a:pt x="2691" y="20183"/>
                      <a:pt x="3382" y="20325"/>
                      <a:pt x="4096" y="20445"/>
                    </a:cubicBezTo>
                    <a:cubicBezTo>
                      <a:pt x="4477" y="20504"/>
                      <a:pt x="4870" y="20552"/>
                      <a:pt x="5251" y="20564"/>
                    </a:cubicBezTo>
                    <a:cubicBezTo>
                      <a:pt x="5364" y="20578"/>
                      <a:pt x="5477" y="20584"/>
                      <a:pt x="5590" y="20584"/>
                    </a:cubicBezTo>
                    <a:cubicBezTo>
                      <a:pt x="5764" y="20584"/>
                      <a:pt x="5940" y="20569"/>
                      <a:pt x="6120" y="20540"/>
                    </a:cubicBezTo>
                    <a:cubicBezTo>
                      <a:pt x="6287" y="20504"/>
                      <a:pt x="6442" y="20468"/>
                      <a:pt x="6597" y="20385"/>
                    </a:cubicBezTo>
                    <a:cubicBezTo>
                      <a:pt x="6668" y="20349"/>
                      <a:pt x="6739" y="20302"/>
                      <a:pt x="6823" y="20266"/>
                    </a:cubicBezTo>
                    <a:cubicBezTo>
                      <a:pt x="6835" y="20262"/>
                      <a:pt x="6846" y="20261"/>
                      <a:pt x="6855" y="20261"/>
                    </a:cubicBezTo>
                    <a:cubicBezTo>
                      <a:pt x="6904" y="20261"/>
                      <a:pt x="6903" y="20313"/>
                      <a:pt x="6954" y="20373"/>
                    </a:cubicBezTo>
                    <a:cubicBezTo>
                      <a:pt x="7013" y="20480"/>
                      <a:pt x="7085" y="20564"/>
                      <a:pt x="7180" y="20647"/>
                    </a:cubicBezTo>
                    <a:cubicBezTo>
                      <a:pt x="7335" y="20766"/>
                      <a:pt x="7537" y="20849"/>
                      <a:pt x="7728" y="20921"/>
                    </a:cubicBezTo>
                    <a:cubicBezTo>
                      <a:pt x="8173" y="21101"/>
                      <a:pt x="8684" y="21149"/>
                      <a:pt x="9169" y="21149"/>
                    </a:cubicBezTo>
                    <a:cubicBezTo>
                      <a:pt x="9229" y="21149"/>
                      <a:pt x="9288" y="21148"/>
                      <a:pt x="9347" y="21147"/>
                    </a:cubicBezTo>
                    <a:cubicBezTo>
                      <a:pt x="9930" y="21123"/>
                      <a:pt x="10561" y="20980"/>
                      <a:pt x="11109" y="20766"/>
                    </a:cubicBezTo>
                    <a:cubicBezTo>
                      <a:pt x="11657" y="20528"/>
                      <a:pt x="12204" y="20123"/>
                      <a:pt x="12514" y="19599"/>
                    </a:cubicBezTo>
                    <a:cubicBezTo>
                      <a:pt x="12728" y="19242"/>
                      <a:pt x="12847" y="18861"/>
                      <a:pt x="12657" y="18456"/>
                    </a:cubicBezTo>
                    <a:cubicBezTo>
                      <a:pt x="12454" y="18051"/>
                      <a:pt x="12002" y="17849"/>
                      <a:pt x="11597" y="17706"/>
                    </a:cubicBezTo>
                    <a:cubicBezTo>
                      <a:pt x="11347" y="17623"/>
                      <a:pt x="11073" y="17575"/>
                      <a:pt x="10835" y="17468"/>
                    </a:cubicBezTo>
                    <a:lnTo>
                      <a:pt x="10907" y="17468"/>
                    </a:lnTo>
                    <a:cubicBezTo>
                      <a:pt x="11109" y="17468"/>
                      <a:pt x="11299" y="17504"/>
                      <a:pt x="11490" y="17516"/>
                    </a:cubicBezTo>
                    <a:cubicBezTo>
                      <a:pt x="11889" y="17560"/>
                      <a:pt x="12289" y="17604"/>
                      <a:pt x="12688" y="17604"/>
                    </a:cubicBezTo>
                    <a:cubicBezTo>
                      <a:pt x="12824" y="17604"/>
                      <a:pt x="12961" y="17599"/>
                      <a:pt x="13097" y="17587"/>
                    </a:cubicBezTo>
                    <a:cubicBezTo>
                      <a:pt x="13609" y="17527"/>
                      <a:pt x="14121" y="17385"/>
                      <a:pt x="14419" y="16932"/>
                    </a:cubicBezTo>
                    <a:cubicBezTo>
                      <a:pt x="14693" y="16515"/>
                      <a:pt x="14740" y="16003"/>
                      <a:pt x="14502" y="15551"/>
                    </a:cubicBezTo>
                    <a:cubicBezTo>
                      <a:pt x="14288" y="15146"/>
                      <a:pt x="13966" y="14813"/>
                      <a:pt x="13621" y="14527"/>
                    </a:cubicBezTo>
                    <a:cubicBezTo>
                      <a:pt x="13276" y="14253"/>
                      <a:pt x="12812" y="14110"/>
                      <a:pt x="12383" y="14039"/>
                    </a:cubicBezTo>
                    <a:cubicBezTo>
                      <a:pt x="12132" y="13999"/>
                      <a:pt x="11854" y="13975"/>
                      <a:pt x="11582" y="13975"/>
                    </a:cubicBezTo>
                    <a:cubicBezTo>
                      <a:pt x="11453" y="13975"/>
                      <a:pt x="11326" y="13980"/>
                      <a:pt x="11204" y="13991"/>
                    </a:cubicBezTo>
                    <a:cubicBezTo>
                      <a:pt x="11150" y="13995"/>
                      <a:pt x="11094" y="14001"/>
                      <a:pt x="11039" y="14009"/>
                    </a:cubicBezTo>
                    <a:lnTo>
                      <a:pt x="11039" y="14009"/>
                    </a:lnTo>
                    <a:cubicBezTo>
                      <a:pt x="11173" y="13941"/>
                      <a:pt x="11299" y="13848"/>
                      <a:pt x="11407" y="13765"/>
                    </a:cubicBezTo>
                    <a:cubicBezTo>
                      <a:pt x="11788" y="13467"/>
                      <a:pt x="12061" y="13027"/>
                      <a:pt x="12073" y="12515"/>
                    </a:cubicBezTo>
                    <a:cubicBezTo>
                      <a:pt x="12085" y="11932"/>
                      <a:pt x="11776" y="11384"/>
                      <a:pt x="11383" y="10967"/>
                    </a:cubicBezTo>
                    <a:cubicBezTo>
                      <a:pt x="10990" y="10539"/>
                      <a:pt x="10466" y="10372"/>
                      <a:pt x="10014" y="10027"/>
                    </a:cubicBezTo>
                    <a:cubicBezTo>
                      <a:pt x="9740" y="9812"/>
                      <a:pt x="9621" y="9419"/>
                      <a:pt x="9561" y="9086"/>
                    </a:cubicBezTo>
                    <a:cubicBezTo>
                      <a:pt x="9394" y="8110"/>
                      <a:pt x="9525" y="7050"/>
                      <a:pt x="9537" y="6074"/>
                    </a:cubicBezTo>
                    <a:cubicBezTo>
                      <a:pt x="9561" y="4943"/>
                      <a:pt x="9573" y="3823"/>
                      <a:pt x="9585" y="2692"/>
                    </a:cubicBezTo>
                    <a:cubicBezTo>
                      <a:pt x="9549" y="1918"/>
                      <a:pt x="9371" y="1204"/>
                      <a:pt x="8978" y="704"/>
                    </a:cubicBezTo>
                    <a:cubicBezTo>
                      <a:pt x="8633" y="271"/>
                      <a:pt x="8126" y="1"/>
                      <a:pt x="7436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6248;p63">
                <a:extLst>
                  <a:ext uri="{FF2B5EF4-FFF2-40B4-BE49-F238E27FC236}">
                    <a16:creationId xmlns:a16="http://schemas.microsoft.com/office/drawing/2014/main" id="{797C72E8-D699-24B0-36A4-B0B45B5316E1}"/>
                  </a:ext>
                </a:extLst>
              </p:cNvPr>
              <p:cNvSpPr/>
              <p:nvPr/>
            </p:nvSpPr>
            <p:spPr>
              <a:xfrm>
                <a:off x="6134992" y="3582983"/>
                <a:ext cx="545221" cy="669719"/>
              </a:xfrm>
              <a:custGeom>
                <a:avLst/>
                <a:gdLst/>
                <a:ahLst/>
                <a:cxnLst/>
                <a:rect l="l" t="t" r="r" b="b"/>
                <a:pathLst>
                  <a:path w="11014" h="13529" extrusionOk="0">
                    <a:moveTo>
                      <a:pt x="6638" y="0"/>
                    </a:moveTo>
                    <a:cubicBezTo>
                      <a:pt x="4581" y="0"/>
                      <a:pt x="1790" y="874"/>
                      <a:pt x="1525" y="1313"/>
                    </a:cubicBezTo>
                    <a:cubicBezTo>
                      <a:pt x="834" y="2396"/>
                      <a:pt x="96" y="8040"/>
                      <a:pt x="1" y="12302"/>
                    </a:cubicBezTo>
                    <a:lnTo>
                      <a:pt x="1" y="12385"/>
                    </a:lnTo>
                    <a:lnTo>
                      <a:pt x="1" y="12897"/>
                    </a:lnTo>
                    <a:cubicBezTo>
                      <a:pt x="2078" y="13383"/>
                      <a:pt x="4259" y="13529"/>
                      <a:pt x="6133" y="13529"/>
                    </a:cubicBezTo>
                    <a:cubicBezTo>
                      <a:pt x="8620" y="13529"/>
                      <a:pt x="10566" y="13273"/>
                      <a:pt x="11014" y="13219"/>
                    </a:cubicBezTo>
                    <a:cubicBezTo>
                      <a:pt x="10990" y="13052"/>
                      <a:pt x="10966" y="12885"/>
                      <a:pt x="10931" y="12743"/>
                    </a:cubicBezTo>
                    <a:cubicBezTo>
                      <a:pt x="10931" y="12695"/>
                      <a:pt x="10907" y="12659"/>
                      <a:pt x="10907" y="12635"/>
                    </a:cubicBezTo>
                    <a:cubicBezTo>
                      <a:pt x="10252" y="8230"/>
                      <a:pt x="10609" y="1944"/>
                      <a:pt x="10478" y="1503"/>
                    </a:cubicBezTo>
                    <a:cubicBezTo>
                      <a:pt x="10300" y="955"/>
                      <a:pt x="8906" y="62"/>
                      <a:pt x="6835" y="3"/>
                    </a:cubicBezTo>
                    <a:cubicBezTo>
                      <a:pt x="6770" y="1"/>
                      <a:pt x="6705" y="0"/>
                      <a:pt x="663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6250;p63">
                <a:extLst>
                  <a:ext uri="{FF2B5EF4-FFF2-40B4-BE49-F238E27FC236}">
                    <a16:creationId xmlns:a16="http://schemas.microsoft.com/office/drawing/2014/main" id="{BE1C5B38-351B-13A8-33AF-F648F9055273}"/>
                  </a:ext>
                </a:extLst>
              </p:cNvPr>
              <p:cNvSpPr/>
              <p:nvPr/>
            </p:nvSpPr>
            <p:spPr>
              <a:xfrm>
                <a:off x="6134992" y="4191975"/>
                <a:ext cx="541706" cy="33414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675" extrusionOk="0">
                    <a:moveTo>
                      <a:pt x="1" y="0"/>
                    </a:moveTo>
                    <a:lnTo>
                      <a:pt x="1" y="83"/>
                    </a:lnTo>
                    <a:cubicBezTo>
                      <a:pt x="1286" y="298"/>
                      <a:pt x="2560" y="464"/>
                      <a:pt x="3846" y="572"/>
                    </a:cubicBezTo>
                    <a:cubicBezTo>
                      <a:pt x="4774" y="639"/>
                      <a:pt x="5704" y="675"/>
                      <a:pt x="6634" y="675"/>
                    </a:cubicBezTo>
                    <a:cubicBezTo>
                      <a:pt x="7674" y="675"/>
                      <a:pt x="8715" y="630"/>
                      <a:pt x="9752" y="536"/>
                    </a:cubicBezTo>
                    <a:cubicBezTo>
                      <a:pt x="10133" y="512"/>
                      <a:pt x="10538" y="464"/>
                      <a:pt x="10942" y="417"/>
                    </a:cubicBezTo>
                    <a:cubicBezTo>
                      <a:pt x="10942" y="381"/>
                      <a:pt x="10931" y="345"/>
                      <a:pt x="10931" y="333"/>
                    </a:cubicBezTo>
                    <a:lnTo>
                      <a:pt x="10073" y="417"/>
                    </a:lnTo>
                    <a:cubicBezTo>
                      <a:pt x="9097" y="512"/>
                      <a:pt x="8133" y="572"/>
                      <a:pt x="7144" y="583"/>
                    </a:cubicBezTo>
                    <a:cubicBezTo>
                      <a:pt x="6919" y="588"/>
                      <a:pt x="6693" y="590"/>
                      <a:pt x="6468" y="590"/>
                    </a:cubicBezTo>
                    <a:cubicBezTo>
                      <a:pt x="4732" y="590"/>
                      <a:pt x="3006" y="467"/>
                      <a:pt x="1298" y="214"/>
                    </a:cubicBezTo>
                    <a:cubicBezTo>
                      <a:pt x="870" y="155"/>
                      <a:pt x="429" y="83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6251;p63">
                <a:extLst>
                  <a:ext uri="{FF2B5EF4-FFF2-40B4-BE49-F238E27FC236}">
                    <a16:creationId xmlns:a16="http://schemas.microsoft.com/office/drawing/2014/main" id="{6A2008CB-8EBC-0717-DFAE-9A6A6327F35B}"/>
                  </a:ext>
                </a:extLst>
              </p:cNvPr>
              <p:cNvSpPr/>
              <p:nvPr/>
            </p:nvSpPr>
            <p:spPr>
              <a:xfrm>
                <a:off x="6283903" y="3519421"/>
                <a:ext cx="175333" cy="12732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572" extrusionOk="0">
                    <a:moveTo>
                      <a:pt x="3751" y="1"/>
                    </a:moveTo>
                    <a:lnTo>
                      <a:pt x="1" y="489"/>
                    </a:lnTo>
                    <a:lnTo>
                      <a:pt x="322" y="2192"/>
                    </a:lnTo>
                    <a:cubicBezTo>
                      <a:pt x="322" y="2192"/>
                      <a:pt x="523" y="2571"/>
                      <a:pt x="1490" y="2571"/>
                    </a:cubicBezTo>
                    <a:cubicBezTo>
                      <a:pt x="1746" y="2571"/>
                      <a:pt x="2056" y="2545"/>
                      <a:pt x="2430" y="2477"/>
                    </a:cubicBezTo>
                    <a:cubicBezTo>
                      <a:pt x="4121" y="2156"/>
                      <a:pt x="4037" y="1346"/>
                      <a:pt x="4037" y="1346"/>
                    </a:cubicBezTo>
                    <a:lnTo>
                      <a:pt x="3751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6252;p63">
                <a:extLst>
                  <a:ext uri="{FF2B5EF4-FFF2-40B4-BE49-F238E27FC236}">
                    <a16:creationId xmlns:a16="http://schemas.microsoft.com/office/drawing/2014/main" id="{33C4BAD0-3C96-7A38-F7F2-CB6B08AD9F25}"/>
                  </a:ext>
                </a:extLst>
              </p:cNvPr>
              <p:cNvSpPr/>
              <p:nvPr/>
            </p:nvSpPr>
            <p:spPr>
              <a:xfrm>
                <a:off x="6287707" y="3506755"/>
                <a:ext cx="203318" cy="103301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2087" extrusionOk="0">
                    <a:moveTo>
                      <a:pt x="3630" y="1"/>
                    </a:moveTo>
                    <a:cubicBezTo>
                      <a:pt x="3540" y="1"/>
                      <a:pt x="3450" y="3"/>
                      <a:pt x="3358" y="7"/>
                    </a:cubicBezTo>
                    <a:cubicBezTo>
                      <a:pt x="2488" y="55"/>
                      <a:pt x="1619" y="257"/>
                      <a:pt x="774" y="483"/>
                    </a:cubicBezTo>
                    <a:cubicBezTo>
                      <a:pt x="560" y="543"/>
                      <a:pt x="345" y="602"/>
                      <a:pt x="226" y="745"/>
                    </a:cubicBezTo>
                    <a:cubicBezTo>
                      <a:pt x="71" y="948"/>
                      <a:pt x="0" y="1364"/>
                      <a:pt x="119" y="1555"/>
                    </a:cubicBezTo>
                    <a:cubicBezTo>
                      <a:pt x="286" y="1817"/>
                      <a:pt x="726" y="1983"/>
                      <a:pt x="1072" y="2043"/>
                    </a:cubicBezTo>
                    <a:cubicBezTo>
                      <a:pt x="1247" y="2074"/>
                      <a:pt x="1425" y="2087"/>
                      <a:pt x="1602" y="2087"/>
                    </a:cubicBezTo>
                    <a:cubicBezTo>
                      <a:pt x="1833" y="2087"/>
                      <a:pt x="2064" y="2065"/>
                      <a:pt x="2286" y="2031"/>
                    </a:cubicBezTo>
                    <a:cubicBezTo>
                      <a:pt x="2786" y="1960"/>
                      <a:pt x="3274" y="1841"/>
                      <a:pt x="3703" y="1614"/>
                    </a:cubicBezTo>
                    <a:cubicBezTo>
                      <a:pt x="4131" y="1388"/>
                      <a:pt x="4489" y="1043"/>
                      <a:pt x="4632" y="650"/>
                    </a:cubicBezTo>
                    <a:cubicBezTo>
                      <a:pt x="4667" y="507"/>
                      <a:pt x="4703" y="364"/>
                      <a:pt x="4608" y="245"/>
                    </a:cubicBezTo>
                    <a:cubicBezTo>
                      <a:pt x="4536" y="138"/>
                      <a:pt x="4370" y="78"/>
                      <a:pt x="4227" y="55"/>
                    </a:cubicBezTo>
                    <a:cubicBezTo>
                      <a:pt x="4029" y="13"/>
                      <a:pt x="3832" y="1"/>
                      <a:pt x="363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6253;p63">
                <a:extLst>
                  <a:ext uri="{FF2B5EF4-FFF2-40B4-BE49-F238E27FC236}">
                    <a16:creationId xmlns:a16="http://schemas.microsoft.com/office/drawing/2014/main" id="{73C140EA-77EB-EF0A-3B5B-5852B89DB3D7}"/>
                  </a:ext>
                </a:extLst>
              </p:cNvPr>
              <p:cNvSpPr/>
              <p:nvPr/>
            </p:nvSpPr>
            <p:spPr>
              <a:xfrm>
                <a:off x="6645423" y="3758176"/>
                <a:ext cx="226375" cy="523390"/>
              </a:xfrm>
              <a:custGeom>
                <a:avLst/>
                <a:gdLst/>
                <a:ahLst/>
                <a:cxnLst/>
                <a:rect l="l" t="t" r="r" b="b"/>
                <a:pathLst>
                  <a:path w="4573" h="10573" extrusionOk="0">
                    <a:moveTo>
                      <a:pt x="2298" y="0"/>
                    </a:moveTo>
                    <a:cubicBezTo>
                      <a:pt x="2084" y="238"/>
                      <a:pt x="1846" y="464"/>
                      <a:pt x="1608" y="667"/>
                    </a:cubicBezTo>
                    <a:cubicBezTo>
                      <a:pt x="1108" y="1131"/>
                      <a:pt x="560" y="1536"/>
                      <a:pt x="0" y="1953"/>
                    </a:cubicBezTo>
                    <a:cubicBezTo>
                      <a:pt x="1167" y="4643"/>
                      <a:pt x="1298" y="8049"/>
                      <a:pt x="1179" y="10180"/>
                    </a:cubicBezTo>
                    <a:cubicBezTo>
                      <a:pt x="1334" y="10251"/>
                      <a:pt x="3025" y="10477"/>
                      <a:pt x="3453" y="10573"/>
                    </a:cubicBezTo>
                    <a:cubicBezTo>
                      <a:pt x="4572" y="7215"/>
                      <a:pt x="4322" y="4155"/>
                      <a:pt x="3251" y="1798"/>
                    </a:cubicBezTo>
                    <a:cubicBezTo>
                      <a:pt x="2953" y="1143"/>
                      <a:pt x="2620" y="536"/>
                      <a:pt x="2298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6254;p63">
                <a:extLst>
                  <a:ext uri="{FF2B5EF4-FFF2-40B4-BE49-F238E27FC236}">
                    <a16:creationId xmlns:a16="http://schemas.microsoft.com/office/drawing/2014/main" id="{3B7497C4-7D8B-CE9F-2E9F-D35EA1952FBC}"/>
                  </a:ext>
                </a:extLst>
              </p:cNvPr>
              <p:cNvSpPr/>
              <p:nvPr/>
            </p:nvSpPr>
            <p:spPr>
              <a:xfrm>
                <a:off x="6539931" y="3607834"/>
                <a:ext cx="255829" cy="290629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5871" extrusionOk="0">
                    <a:moveTo>
                      <a:pt x="1084" y="1"/>
                    </a:moveTo>
                    <a:cubicBezTo>
                      <a:pt x="0" y="108"/>
                      <a:pt x="36" y="2025"/>
                      <a:pt x="965" y="3382"/>
                    </a:cubicBezTo>
                    <a:cubicBezTo>
                      <a:pt x="1393" y="4001"/>
                      <a:pt x="1739" y="4621"/>
                      <a:pt x="1989" y="5216"/>
                    </a:cubicBezTo>
                    <a:cubicBezTo>
                      <a:pt x="1989" y="5240"/>
                      <a:pt x="2000" y="5252"/>
                      <a:pt x="2024" y="5287"/>
                    </a:cubicBezTo>
                    <a:cubicBezTo>
                      <a:pt x="2108" y="5478"/>
                      <a:pt x="2179" y="5668"/>
                      <a:pt x="2239" y="5871"/>
                    </a:cubicBezTo>
                    <a:cubicBezTo>
                      <a:pt x="2346" y="5787"/>
                      <a:pt x="2465" y="5716"/>
                      <a:pt x="2572" y="5644"/>
                    </a:cubicBezTo>
                    <a:cubicBezTo>
                      <a:pt x="2870" y="5454"/>
                      <a:pt x="3179" y="5252"/>
                      <a:pt x="3477" y="5061"/>
                    </a:cubicBezTo>
                    <a:cubicBezTo>
                      <a:pt x="3846" y="4811"/>
                      <a:pt x="4465" y="4347"/>
                      <a:pt x="4846" y="3930"/>
                    </a:cubicBezTo>
                    <a:cubicBezTo>
                      <a:pt x="4870" y="3906"/>
                      <a:pt x="4894" y="3870"/>
                      <a:pt x="4917" y="3847"/>
                    </a:cubicBezTo>
                    <a:cubicBezTo>
                      <a:pt x="5037" y="3728"/>
                      <a:pt x="5132" y="3609"/>
                      <a:pt x="5168" y="3501"/>
                    </a:cubicBezTo>
                    <a:cubicBezTo>
                      <a:pt x="5072" y="3323"/>
                      <a:pt x="4977" y="3144"/>
                      <a:pt x="4882" y="3013"/>
                    </a:cubicBezTo>
                    <a:cubicBezTo>
                      <a:pt x="4858" y="2977"/>
                      <a:pt x="4846" y="2966"/>
                      <a:pt x="4834" y="2930"/>
                    </a:cubicBezTo>
                    <a:cubicBezTo>
                      <a:pt x="3691" y="1168"/>
                      <a:pt x="2239" y="120"/>
                      <a:pt x="1334" y="13"/>
                    </a:cubicBezTo>
                    <a:cubicBezTo>
                      <a:pt x="1262" y="1"/>
                      <a:pt x="1203" y="1"/>
                      <a:pt x="114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6255;p63">
                <a:extLst>
                  <a:ext uri="{FF2B5EF4-FFF2-40B4-BE49-F238E27FC236}">
                    <a16:creationId xmlns:a16="http://schemas.microsoft.com/office/drawing/2014/main" id="{23F13A04-BB0F-1054-4266-2A05E2023FCB}"/>
                  </a:ext>
                </a:extLst>
              </p:cNvPr>
              <p:cNvSpPr/>
              <p:nvPr/>
            </p:nvSpPr>
            <p:spPr>
              <a:xfrm>
                <a:off x="6596513" y="3607289"/>
                <a:ext cx="186872" cy="262314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5299" extrusionOk="0">
                    <a:moveTo>
                      <a:pt x="0" y="0"/>
                    </a:moveTo>
                    <a:cubicBezTo>
                      <a:pt x="548" y="262"/>
                      <a:pt x="1072" y="619"/>
                      <a:pt x="1524" y="1036"/>
                    </a:cubicBezTo>
                    <a:cubicBezTo>
                      <a:pt x="2239" y="1691"/>
                      <a:pt x="2810" y="2465"/>
                      <a:pt x="3310" y="3286"/>
                    </a:cubicBezTo>
                    <a:cubicBezTo>
                      <a:pt x="3286" y="3298"/>
                      <a:pt x="3251" y="3334"/>
                      <a:pt x="3227" y="3358"/>
                    </a:cubicBezTo>
                    <a:cubicBezTo>
                      <a:pt x="3036" y="3548"/>
                      <a:pt x="2810" y="3750"/>
                      <a:pt x="2596" y="3929"/>
                    </a:cubicBezTo>
                    <a:cubicBezTo>
                      <a:pt x="2167" y="4298"/>
                      <a:pt x="1703" y="4655"/>
                      <a:pt x="1227" y="4965"/>
                    </a:cubicBezTo>
                    <a:cubicBezTo>
                      <a:pt x="1107" y="5060"/>
                      <a:pt x="977" y="5144"/>
                      <a:pt x="846" y="5227"/>
                    </a:cubicBezTo>
                    <a:cubicBezTo>
                      <a:pt x="846" y="5251"/>
                      <a:pt x="857" y="5263"/>
                      <a:pt x="869" y="5298"/>
                    </a:cubicBezTo>
                    <a:cubicBezTo>
                      <a:pt x="1727" y="4774"/>
                      <a:pt x="2524" y="4179"/>
                      <a:pt x="3239" y="3489"/>
                    </a:cubicBezTo>
                    <a:lnTo>
                      <a:pt x="3370" y="3358"/>
                    </a:lnTo>
                    <a:cubicBezTo>
                      <a:pt x="3370" y="3381"/>
                      <a:pt x="3370" y="3381"/>
                      <a:pt x="3393" y="3393"/>
                    </a:cubicBezTo>
                    <a:cubicBezTo>
                      <a:pt x="3489" y="3572"/>
                      <a:pt x="3596" y="3762"/>
                      <a:pt x="3703" y="3941"/>
                    </a:cubicBezTo>
                    <a:cubicBezTo>
                      <a:pt x="3727" y="3917"/>
                      <a:pt x="3751" y="3881"/>
                      <a:pt x="3774" y="3858"/>
                    </a:cubicBezTo>
                    <a:cubicBezTo>
                      <a:pt x="3703" y="3739"/>
                      <a:pt x="3644" y="3596"/>
                      <a:pt x="3572" y="3489"/>
                    </a:cubicBezTo>
                    <a:cubicBezTo>
                      <a:pt x="3536" y="3441"/>
                      <a:pt x="3489" y="3358"/>
                      <a:pt x="3453" y="3298"/>
                    </a:cubicBezTo>
                    <a:cubicBezTo>
                      <a:pt x="3560" y="3191"/>
                      <a:pt x="3644" y="3108"/>
                      <a:pt x="3727" y="3000"/>
                    </a:cubicBezTo>
                    <a:cubicBezTo>
                      <a:pt x="3715" y="2977"/>
                      <a:pt x="3703" y="2965"/>
                      <a:pt x="3691" y="2929"/>
                    </a:cubicBezTo>
                    <a:lnTo>
                      <a:pt x="3405" y="3215"/>
                    </a:lnTo>
                    <a:cubicBezTo>
                      <a:pt x="3179" y="2858"/>
                      <a:pt x="2941" y="2512"/>
                      <a:pt x="2691" y="2191"/>
                    </a:cubicBezTo>
                    <a:cubicBezTo>
                      <a:pt x="2096" y="1405"/>
                      <a:pt x="1393" y="726"/>
                      <a:pt x="560" y="214"/>
                    </a:cubicBezTo>
                    <a:cubicBezTo>
                      <a:pt x="441" y="143"/>
                      <a:pt x="322" y="71"/>
                      <a:pt x="191" y="12"/>
                    </a:cubicBezTo>
                    <a:cubicBezTo>
                      <a:pt x="119" y="0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8" name="Google Shape;6261;p63">
                <a:extLst>
                  <a:ext uri="{FF2B5EF4-FFF2-40B4-BE49-F238E27FC236}">
                    <a16:creationId xmlns:a16="http://schemas.microsoft.com/office/drawing/2014/main" id="{401F2B9E-F184-BA66-F18D-272B42747E71}"/>
                  </a:ext>
                </a:extLst>
              </p:cNvPr>
              <p:cNvSpPr/>
              <p:nvPr/>
            </p:nvSpPr>
            <p:spPr>
              <a:xfrm>
                <a:off x="6061925" y="2873053"/>
                <a:ext cx="229890" cy="308351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6229" extrusionOk="0">
                    <a:moveTo>
                      <a:pt x="3710" y="0"/>
                    </a:moveTo>
                    <a:cubicBezTo>
                      <a:pt x="3339" y="0"/>
                      <a:pt x="2912" y="156"/>
                      <a:pt x="2655" y="295"/>
                    </a:cubicBezTo>
                    <a:cubicBezTo>
                      <a:pt x="1036" y="1128"/>
                      <a:pt x="0" y="3021"/>
                      <a:pt x="215" y="4843"/>
                    </a:cubicBezTo>
                    <a:cubicBezTo>
                      <a:pt x="238" y="5152"/>
                      <a:pt x="322" y="5450"/>
                      <a:pt x="476" y="5724"/>
                    </a:cubicBezTo>
                    <a:cubicBezTo>
                      <a:pt x="643" y="5986"/>
                      <a:pt x="917" y="6200"/>
                      <a:pt x="1215" y="6224"/>
                    </a:cubicBezTo>
                    <a:cubicBezTo>
                      <a:pt x="1245" y="6227"/>
                      <a:pt x="1274" y="6229"/>
                      <a:pt x="1304" y="6229"/>
                    </a:cubicBezTo>
                    <a:cubicBezTo>
                      <a:pt x="1809" y="6229"/>
                      <a:pt x="2208" y="5758"/>
                      <a:pt x="2501" y="5319"/>
                    </a:cubicBezTo>
                    <a:cubicBezTo>
                      <a:pt x="3060" y="4545"/>
                      <a:pt x="3596" y="3759"/>
                      <a:pt x="3965" y="2878"/>
                    </a:cubicBezTo>
                    <a:cubicBezTo>
                      <a:pt x="4239" y="2235"/>
                      <a:pt x="4644" y="1128"/>
                      <a:pt x="4382" y="402"/>
                    </a:cubicBezTo>
                    <a:cubicBezTo>
                      <a:pt x="4275" y="103"/>
                      <a:pt x="4011" y="0"/>
                      <a:pt x="371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6262;p63">
                <a:extLst>
                  <a:ext uri="{FF2B5EF4-FFF2-40B4-BE49-F238E27FC236}">
                    <a16:creationId xmlns:a16="http://schemas.microsoft.com/office/drawing/2014/main" id="{40A25518-492D-9B76-4554-C2E3C5D7B40F}"/>
                  </a:ext>
                </a:extLst>
              </p:cNvPr>
              <p:cNvSpPr/>
              <p:nvPr/>
            </p:nvSpPr>
            <p:spPr>
              <a:xfrm>
                <a:off x="6070736" y="2876370"/>
                <a:ext cx="602396" cy="687293"/>
              </a:xfrm>
              <a:custGeom>
                <a:avLst/>
                <a:gdLst/>
                <a:ahLst/>
                <a:cxnLst/>
                <a:rect l="l" t="t" r="r" b="b"/>
                <a:pathLst>
                  <a:path w="12169" h="13884" extrusionOk="0">
                    <a:moveTo>
                      <a:pt x="5859" y="1"/>
                    </a:moveTo>
                    <a:cubicBezTo>
                      <a:pt x="2509" y="1"/>
                      <a:pt x="47" y="2792"/>
                      <a:pt x="1" y="7228"/>
                    </a:cubicBezTo>
                    <a:cubicBezTo>
                      <a:pt x="1" y="7800"/>
                      <a:pt x="25" y="8336"/>
                      <a:pt x="84" y="8860"/>
                    </a:cubicBezTo>
                    <a:lnTo>
                      <a:pt x="84" y="8883"/>
                    </a:lnTo>
                    <a:cubicBezTo>
                      <a:pt x="96" y="9050"/>
                      <a:pt x="120" y="9193"/>
                      <a:pt x="144" y="9360"/>
                    </a:cubicBezTo>
                    <a:cubicBezTo>
                      <a:pt x="346" y="10681"/>
                      <a:pt x="810" y="11812"/>
                      <a:pt x="1692" y="12610"/>
                    </a:cubicBezTo>
                    <a:lnTo>
                      <a:pt x="1703" y="12622"/>
                    </a:lnTo>
                    <a:cubicBezTo>
                      <a:pt x="1846" y="12753"/>
                      <a:pt x="2025" y="12884"/>
                      <a:pt x="2203" y="13003"/>
                    </a:cubicBezTo>
                    <a:cubicBezTo>
                      <a:pt x="2965" y="13503"/>
                      <a:pt x="3978" y="13813"/>
                      <a:pt x="5311" y="13884"/>
                    </a:cubicBezTo>
                    <a:lnTo>
                      <a:pt x="5692" y="13884"/>
                    </a:lnTo>
                    <a:cubicBezTo>
                      <a:pt x="5847" y="13884"/>
                      <a:pt x="5990" y="13884"/>
                      <a:pt x="6156" y="13872"/>
                    </a:cubicBezTo>
                    <a:cubicBezTo>
                      <a:pt x="8038" y="13741"/>
                      <a:pt x="9728" y="12586"/>
                      <a:pt x="10752" y="10848"/>
                    </a:cubicBezTo>
                    <a:cubicBezTo>
                      <a:pt x="10764" y="10836"/>
                      <a:pt x="10764" y="10824"/>
                      <a:pt x="10776" y="10800"/>
                    </a:cubicBezTo>
                    <a:cubicBezTo>
                      <a:pt x="10871" y="10657"/>
                      <a:pt x="10943" y="10526"/>
                      <a:pt x="11014" y="10360"/>
                    </a:cubicBezTo>
                    <a:cubicBezTo>
                      <a:pt x="11395" y="9586"/>
                      <a:pt x="11645" y="8717"/>
                      <a:pt x="11752" y="7764"/>
                    </a:cubicBezTo>
                    <a:cubicBezTo>
                      <a:pt x="12169" y="3859"/>
                      <a:pt x="9752" y="239"/>
                      <a:pt x="6252" y="13"/>
                    </a:cubicBezTo>
                    <a:cubicBezTo>
                      <a:pt x="6119" y="5"/>
                      <a:pt x="5988" y="1"/>
                      <a:pt x="5859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0" name="Google Shape;6263;p63">
                <a:extLst>
                  <a:ext uri="{FF2B5EF4-FFF2-40B4-BE49-F238E27FC236}">
                    <a16:creationId xmlns:a16="http://schemas.microsoft.com/office/drawing/2014/main" id="{E9027585-B185-07F7-511C-DDB8D218F8DB}"/>
                  </a:ext>
                </a:extLst>
              </p:cNvPr>
              <p:cNvSpPr/>
              <p:nvPr/>
            </p:nvSpPr>
            <p:spPr>
              <a:xfrm>
                <a:off x="6190386" y="2804936"/>
                <a:ext cx="590614" cy="498688"/>
              </a:xfrm>
              <a:custGeom>
                <a:avLst/>
                <a:gdLst/>
                <a:ahLst/>
                <a:cxnLst/>
                <a:rect l="l" t="t" r="r" b="b"/>
                <a:pathLst>
                  <a:path w="11931" h="10074" extrusionOk="0">
                    <a:moveTo>
                      <a:pt x="2549" y="4683"/>
                    </a:moveTo>
                    <a:cubicBezTo>
                      <a:pt x="2727" y="4778"/>
                      <a:pt x="2906" y="4849"/>
                      <a:pt x="3085" y="4921"/>
                    </a:cubicBezTo>
                    <a:cubicBezTo>
                      <a:pt x="3930" y="5254"/>
                      <a:pt x="4835" y="5421"/>
                      <a:pt x="5656" y="5790"/>
                    </a:cubicBezTo>
                    <a:cubicBezTo>
                      <a:pt x="5966" y="5933"/>
                      <a:pt x="6311" y="6135"/>
                      <a:pt x="6609" y="6385"/>
                    </a:cubicBezTo>
                    <a:cubicBezTo>
                      <a:pt x="6442" y="6314"/>
                      <a:pt x="6275" y="6266"/>
                      <a:pt x="6121" y="6231"/>
                    </a:cubicBezTo>
                    <a:cubicBezTo>
                      <a:pt x="5763" y="6159"/>
                      <a:pt x="5406" y="6088"/>
                      <a:pt x="5049" y="5992"/>
                    </a:cubicBezTo>
                    <a:cubicBezTo>
                      <a:pt x="4156" y="5754"/>
                      <a:pt x="3204" y="5361"/>
                      <a:pt x="2549" y="4683"/>
                    </a:cubicBezTo>
                    <a:close/>
                    <a:moveTo>
                      <a:pt x="4375" y="1"/>
                    </a:moveTo>
                    <a:cubicBezTo>
                      <a:pt x="4198" y="1"/>
                      <a:pt x="4025" y="10"/>
                      <a:pt x="3858" y="27"/>
                    </a:cubicBezTo>
                    <a:cubicBezTo>
                      <a:pt x="3108" y="75"/>
                      <a:pt x="2382" y="254"/>
                      <a:pt x="1703" y="563"/>
                    </a:cubicBezTo>
                    <a:cubicBezTo>
                      <a:pt x="1465" y="670"/>
                      <a:pt x="1251" y="789"/>
                      <a:pt x="1084" y="944"/>
                    </a:cubicBezTo>
                    <a:cubicBezTo>
                      <a:pt x="870" y="1039"/>
                      <a:pt x="656" y="1159"/>
                      <a:pt x="477" y="1325"/>
                    </a:cubicBezTo>
                    <a:cubicBezTo>
                      <a:pt x="72" y="1694"/>
                      <a:pt x="1" y="2242"/>
                      <a:pt x="156" y="2766"/>
                    </a:cubicBezTo>
                    <a:cubicBezTo>
                      <a:pt x="429" y="3766"/>
                      <a:pt x="1287" y="4457"/>
                      <a:pt x="2120" y="5028"/>
                    </a:cubicBezTo>
                    <a:cubicBezTo>
                      <a:pt x="3311" y="5862"/>
                      <a:pt x="5073" y="6195"/>
                      <a:pt x="5454" y="6278"/>
                    </a:cubicBezTo>
                    <a:cubicBezTo>
                      <a:pt x="5775" y="6350"/>
                      <a:pt x="6133" y="6397"/>
                      <a:pt x="6466" y="6504"/>
                    </a:cubicBezTo>
                    <a:cubicBezTo>
                      <a:pt x="6835" y="6624"/>
                      <a:pt x="7097" y="6862"/>
                      <a:pt x="7240" y="7231"/>
                    </a:cubicBezTo>
                    <a:cubicBezTo>
                      <a:pt x="7323" y="7469"/>
                      <a:pt x="7335" y="7719"/>
                      <a:pt x="7323" y="7981"/>
                    </a:cubicBezTo>
                    <a:cubicBezTo>
                      <a:pt x="7216" y="8481"/>
                      <a:pt x="6895" y="9148"/>
                      <a:pt x="7156" y="9541"/>
                    </a:cubicBezTo>
                    <a:cubicBezTo>
                      <a:pt x="7240" y="9779"/>
                      <a:pt x="7430" y="9957"/>
                      <a:pt x="7668" y="10041"/>
                    </a:cubicBezTo>
                    <a:cubicBezTo>
                      <a:pt x="7733" y="10063"/>
                      <a:pt x="7791" y="10073"/>
                      <a:pt x="7844" y="10073"/>
                    </a:cubicBezTo>
                    <a:cubicBezTo>
                      <a:pt x="8072" y="10073"/>
                      <a:pt x="8198" y="9882"/>
                      <a:pt x="8323" y="9660"/>
                    </a:cubicBezTo>
                    <a:cubicBezTo>
                      <a:pt x="8549" y="9207"/>
                      <a:pt x="8907" y="8850"/>
                      <a:pt x="9335" y="8588"/>
                    </a:cubicBezTo>
                    <a:cubicBezTo>
                      <a:pt x="9692" y="8362"/>
                      <a:pt x="10538" y="8564"/>
                      <a:pt x="10847" y="8302"/>
                    </a:cubicBezTo>
                    <a:cubicBezTo>
                      <a:pt x="11193" y="8005"/>
                      <a:pt x="11681" y="6552"/>
                      <a:pt x="11824" y="5754"/>
                    </a:cubicBezTo>
                    <a:cubicBezTo>
                      <a:pt x="11931" y="5028"/>
                      <a:pt x="11859" y="4266"/>
                      <a:pt x="11562" y="3599"/>
                    </a:cubicBezTo>
                    <a:cubicBezTo>
                      <a:pt x="10955" y="2230"/>
                      <a:pt x="9514" y="1385"/>
                      <a:pt x="8061" y="813"/>
                    </a:cubicBezTo>
                    <a:cubicBezTo>
                      <a:pt x="7514" y="587"/>
                      <a:pt x="6930" y="397"/>
                      <a:pt x="6359" y="266"/>
                    </a:cubicBezTo>
                    <a:cubicBezTo>
                      <a:pt x="5882" y="147"/>
                      <a:pt x="5406" y="75"/>
                      <a:pt x="4918" y="27"/>
                    </a:cubicBezTo>
                    <a:cubicBezTo>
                      <a:pt x="4734" y="10"/>
                      <a:pt x="4552" y="1"/>
                      <a:pt x="4375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1" name="Google Shape;6264;p63">
                <a:extLst>
                  <a:ext uri="{FF2B5EF4-FFF2-40B4-BE49-F238E27FC236}">
                    <a16:creationId xmlns:a16="http://schemas.microsoft.com/office/drawing/2014/main" id="{CB6CB7B0-4DE1-9AF4-D435-D089E63F351E}"/>
                  </a:ext>
                </a:extLst>
              </p:cNvPr>
              <p:cNvSpPr/>
              <p:nvPr/>
            </p:nvSpPr>
            <p:spPr>
              <a:xfrm>
                <a:off x="6246969" y="2805976"/>
                <a:ext cx="258205" cy="164002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3313" extrusionOk="0">
                    <a:moveTo>
                      <a:pt x="3262" y="1"/>
                    </a:moveTo>
                    <a:cubicBezTo>
                      <a:pt x="3085" y="1"/>
                      <a:pt x="2906" y="6"/>
                      <a:pt x="2727" y="18"/>
                    </a:cubicBezTo>
                    <a:cubicBezTo>
                      <a:pt x="2311" y="197"/>
                      <a:pt x="1906" y="376"/>
                      <a:pt x="1525" y="614"/>
                    </a:cubicBezTo>
                    <a:cubicBezTo>
                      <a:pt x="1132" y="852"/>
                      <a:pt x="787" y="1138"/>
                      <a:pt x="465" y="1447"/>
                    </a:cubicBezTo>
                    <a:cubicBezTo>
                      <a:pt x="310" y="1602"/>
                      <a:pt x="167" y="1757"/>
                      <a:pt x="96" y="1971"/>
                    </a:cubicBezTo>
                    <a:cubicBezTo>
                      <a:pt x="1" y="2221"/>
                      <a:pt x="60" y="2507"/>
                      <a:pt x="167" y="2745"/>
                    </a:cubicBezTo>
                    <a:cubicBezTo>
                      <a:pt x="239" y="2935"/>
                      <a:pt x="358" y="3114"/>
                      <a:pt x="525" y="3221"/>
                    </a:cubicBezTo>
                    <a:cubicBezTo>
                      <a:pt x="615" y="3279"/>
                      <a:pt x="725" y="3312"/>
                      <a:pt x="834" y="3312"/>
                    </a:cubicBezTo>
                    <a:cubicBezTo>
                      <a:pt x="927" y="3312"/>
                      <a:pt x="1019" y="3288"/>
                      <a:pt x="1096" y="3233"/>
                    </a:cubicBezTo>
                    <a:cubicBezTo>
                      <a:pt x="1358" y="3043"/>
                      <a:pt x="1322" y="2614"/>
                      <a:pt x="1561" y="2388"/>
                    </a:cubicBezTo>
                    <a:cubicBezTo>
                      <a:pt x="1688" y="2268"/>
                      <a:pt x="1865" y="2228"/>
                      <a:pt x="2047" y="2228"/>
                    </a:cubicBezTo>
                    <a:cubicBezTo>
                      <a:pt x="2119" y="2228"/>
                      <a:pt x="2192" y="2235"/>
                      <a:pt x="2263" y="2245"/>
                    </a:cubicBezTo>
                    <a:cubicBezTo>
                      <a:pt x="2318" y="2249"/>
                      <a:pt x="2372" y="2253"/>
                      <a:pt x="2426" y="2253"/>
                    </a:cubicBezTo>
                    <a:cubicBezTo>
                      <a:pt x="2523" y="2253"/>
                      <a:pt x="2615" y="2239"/>
                      <a:pt x="2692" y="2185"/>
                    </a:cubicBezTo>
                    <a:cubicBezTo>
                      <a:pt x="2846" y="2078"/>
                      <a:pt x="2882" y="1864"/>
                      <a:pt x="2965" y="1721"/>
                    </a:cubicBezTo>
                    <a:cubicBezTo>
                      <a:pt x="3144" y="1423"/>
                      <a:pt x="3549" y="1376"/>
                      <a:pt x="3870" y="1292"/>
                    </a:cubicBezTo>
                    <a:cubicBezTo>
                      <a:pt x="4430" y="1138"/>
                      <a:pt x="4894" y="768"/>
                      <a:pt x="5192" y="280"/>
                    </a:cubicBezTo>
                    <a:cubicBezTo>
                      <a:pt x="5192" y="256"/>
                      <a:pt x="5216" y="256"/>
                      <a:pt x="5216" y="245"/>
                    </a:cubicBezTo>
                    <a:cubicBezTo>
                      <a:pt x="4751" y="126"/>
                      <a:pt x="4263" y="54"/>
                      <a:pt x="3787" y="18"/>
                    </a:cubicBezTo>
                    <a:cubicBezTo>
                      <a:pt x="3614" y="6"/>
                      <a:pt x="3439" y="1"/>
                      <a:pt x="3262" y="1"/>
                    </a:cubicBezTo>
                    <a:close/>
                  </a:path>
                </a:pathLst>
              </a:custGeom>
              <a:solidFill>
                <a:srgbClr val="2D29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6265;p63">
                <a:extLst>
                  <a:ext uri="{FF2B5EF4-FFF2-40B4-BE49-F238E27FC236}">
                    <a16:creationId xmlns:a16="http://schemas.microsoft.com/office/drawing/2014/main" id="{BFF2458B-7FEE-85A8-503F-CEB88D32C8C1}"/>
                  </a:ext>
                </a:extLst>
              </p:cNvPr>
              <p:cNvSpPr/>
              <p:nvPr/>
            </p:nvSpPr>
            <p:spPr>
              <a:xfrm>
                <a:off x="6595325" y="3191460"/>
                <a:ext cx="184545" cy="221672"/>
              </a:xfrm>
              <a:custGeom>
                <a:avLst/>
                <a:gdLst/>
                <a:ahLst/>
                <a:cxnLst/>
                <a:rect l="l" t="t" r="r" b="b"/>
                <a:pathLst>
                  <a:path w="3728" h="4478" extrusionOk="0">
                    <a:moveTo>
                      <a:pt x="2329" y="1"/>
                    </a:moveTo>
                    <a:cubicBezTo>
                      <a:pt x="985" y="1"/>
                      <a:pt x="227" y="1549"/>
                      <a:pt x="84" y="2697"/>
                    </a:cubicBezTo>
                    <a:cubicBezTo>
                      <a:pt x="36" y="2983"/>
                      <a:pt x="0" y="3292"/>
                      <a:pt x="84" y="3578"/>
                    </a:cubicBezTo>
                    <a:cubicBezTo>
                      <a:pt x="206" y="4110"/>
                      <a:pt x="627" y="4477"/>
                      <a:pt x="1165" y="4477"/>
                    </a:cubicBezTo>
                    <a:cubicBezTo>
                      <a:pt x="1205" y="4477"/>
                      <a:pt x="1245" y="4475"/>
                      <a:pt x="1286" y="4471"/>
                    </a:cubicBezTo>
                    <a:cubicBezTo>
                      <a:pt x="1810" y="4423"/>
                      <a:pt x="2310" y="4114"/>
                      <a:pt x="2703" y="3769"/>
                    </a:cubicBezTo>
                    <a:cubicBezTo>
                      <a:pt x="3322" y="3221"/>
                      <a:pt x="3715" y="2423"/>
                      <a:pt x="3715" y="1613"/>
                    </a:cubicBezTo>
                    <a:cubicBezTo>
                      <a:pt x="3727" y="1232"/>
                      <a:pt x="3632" y="840"/>
                      <a:pt x="3417" y="530"/>
                    </a:cubicBezTo>
                    <a:cubicBezTo>
                      <a:pt x="3203" y="244"/>
                      <a:pt x="2941" y="89"/>
                      <a:pt x="2655" y="30"/>
                    </a:cubicBezTo>
                    <a:cubicBezTo>
                      <a:pt x="2543" y="10"/>
                      <a:pt x="2435" y="1"/>
                      <a:pt x="2329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3" name="Google Shape;6266;p63">
                <a:extLst>
                  <a:ext uri="{FF2B5EF4-FFF2-40B4-BE49-F238E27FC236}">
                    <a16:creationId xmlns:a16="http://schemas.microsoft.com/office/drawing/2014/main" id="{A0316EE1-5DAB-1E62-1C9F-1B421CBD8B44}"/>
                  </a:ext>
                </a:extLst>
              </p:cNvPr>
              <p:cNvSpPr/>
              <p:nvPr/>
            </p:nvSpPr>
            <p:spPr>
              <a:xfrm>
                <a:off x="6653690" y="3250666"/>
                <a:ext cx="90788" cy="104995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2121" extrusionOk="0">
                    <a:moveTo>
                      <a:pt x="1286" y="1"/>
                    </a:moveTo>
                    <a:cubicBezTo>
                      <a:pt x="1000" y="1"/>
                      <a:pt x="762" y="179"/>
                      <a:pt x="584" y="370"/>
                    </a:cubicBezTo>
                    <a:cubicBezTo>
                      <a:pt x="179" y="834"/>
                      <a:pt x="0" y="1441"/>
                      <a:pt x="60" y="2049"/>
                    </a:cubicBezTo>
                    <a:cubicBezTo>
                      <a:pt x="66" y="2096"/>
                      <a:pt x="104" y="2120"/>
                      <a:pt x="141" y="2120"/>
                    </a:cubicBezTo>
                    <a:cubicBezTo>
                      <a:pt x="179" y="2120"/>
                      <a:pt x="214" y="2096"/>
                      <a:pt x="214" y="2049"/>
                    </a:cubicBezTo>
                    <a:cubicBezTo>
                      <a:pt x="179" y="1560"/>
                      <a:pt x="345" y="1060"/>
                      <a:pt x="643" y="668"/>
                    </a:cubicBezTo>
                    <a:cubicBezTo>
                      <a:pt x="703" y="584"/>
                      <a:pt x="774" y="489"/>
                      <a:pt x="869" y="417"/>
                    </a:cubicBezTo>
                    <a:cubicBezTo>
                      <a:pt x="953" y="525"/>
                      <a:pt x="1012" y="644"/>
                      <a:pt x="1048" y="763"/>
                    </a:cubicBezTo>
                    <a:cubicBezTo>
                      <a:pt x="1060" y="834"/>
                      <a:pt x="1060" y="894"/>
                      <a:pt x="1060" y="977"/>
                    </a:cubicBezTo>
                    <a:lnTo>
                      <a:pt x="1060" y="1037"/>
                    </a:lnTo>
                    <a:lnTo>
                      <a:pt x="1060" y="1060"/>
                    </a:lnTo>
                    <a:lnTo>
                      <a:pt x="1060" y="1084"/>
                    </a:lnTo>
                    <a:cubicBezTo>
                      <a:pt x="1048" y="1132"/>
                      <a:pt x="1024" y="1179"/>
                      <a:pt x="1048" y="1215"/>
                    </a:cubicBezTo>
                    <a:cubicBezTo>
                      <a:pt x="1048" y="1270"/>
                      <a:pt x="1084" y="1304"/>
                      <a:pt x="1126" y="1304"/>
                    </a:cubicBezTo>
                    <a:cubicBezTo>
                      <a:pt x="1147" y="1304"/>
                      <a:pt x="1170" y="1295"/>
                      <a:pt x="1191" y="1275"/>
                    </a:cubicBezTo>
                    <a:cubicBezTo>
                      <a:pt x="1262" y="1203"/>
                      <a:pt x="1286" y="1084"/>
                      <a:pt x="1298" y="977"/>
                    </a:cubicBezTo>
                    <a:cubicBezTo>
                      <a:pt x="1310" y="894"/>
                      <a:pt x="1298" y="787"/>
                      <a:pt x="1262" y="703"/>
                    </a:cubicBezTo>
                    <a:cubicBezTo>
                      <a:pt x="1226" y="548"/>
                      <a:pt x="1143" y="417"/>
                      <a:pt x="1048" y="298"/>
                    </a:cubicBezTo>
                    <a:cubicBezTo>
                      <a:pt x="1084" y="263"/>
                      <a:pt x="1131" y="251"/>
                      <a:pt x="1191" y="239"/>
                    </a:cubicBezTo>
                    <a:cubicBezTo>
                      <a:pt x="1226" y="226"/>
                      <a:pt x="1261" y="221"/>
                      <a:pt x="1296" y="221"/>
                    </a:cubicBezTo>
                    <a:cubicBezTo>
                      <a:pt x="1356" y="221"/>
                      <a:pt x="1416" y="236"/>
                      <a:pt x="1476" y="251"/>
                    </a:cubicBezTo>
                    <a:cubicBezTo>
                      <a:pt x="1560" y="298"/>
                      <a:pt x="1607" y="382"/>
                      <a:pt x="1703" y="429"/>
                    </a:cubicBezTo>
                    <a:cubicBezTo>
                      <a:pt x="1713" y="439"/>
                      <a:pt x="1726" y="444"/>
                      <a:pt x="1741" y="444"/>
                    </a:cubicBezTo>
                    <a:cubicBezTo>
                      <a:pt x="1779" y="444"/>
                      <a:pt x="1825" y="413"/>
                      <a:pt x="1834" y="370"/>
                    </a:cubicBezTo>
                    <a:cubicBezTo>
                      <a:pt x="1834" y="132"/>
                      <a:pt x="1488" y="1"/>
                      <a:pt x="12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4" name="Google Shape;6269;p63">
                <a:extLst>
                  <a:ext uri="{FF2B5EF4-FFF2-40B4-BE49-F238E27FC236}">
                    <a16:creationId xmlns:a16="http://schemas.microsoft.com/office/drawing/2014/main" id="{E3F849A7-7C2A-265E-DE0D-E93B77F173FA}"/>
                  </a:ext>
                </a:extLst>
              </p:cNvPr>
              <p:cNvSpPr/>
              <p:nvPr/>
            </p:nvSpPr>
            <p:spPr>
              <a:xfrm>
                <a:off x="6175090" y="3329476"/>
                <a:ext cx="176773" cy="72125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1457" extrusionOk="0">
                    <a:moveTo>
                      <a:pt x="2885" y="0"/>
                    </a:moveTo>
                    <a:cubicBezTo>
                      <a:pt x="2551" y="0"/>
                      <a:pt x="2206" y="194"/>
                      <a:pt x="1584" y="242"/>
                    </a:cubicBezTo>
                    <a:cubicBezTo>
                      <a:pt x="1466" y="251"/>
                      <a:pt x="1354" y="255"/>
                      <a:pt x="1250" y="255"/>
                    </a:cubicBezTo>
                    <a:cubicBezTo>
                      <a:pt x="874" y="255"/>
                      <a:pt x="586" y="209"/>
                      <a:pt x="407" y="209"/>
                    </a:cubicBezTo>
                    <a:cubicBezTo>
                      <a:pt x="309" y="209"/>
                      <a:pt x="243" y="223"/>
                      <a:pt x="215" y="266"/>
                    </a:cubicBezTo>
                    <a:cubicBezTo>
                      <a:pt x="0" y="623"/>
                      <a:pt x="750" y="1457"/>
                      <a:pt x="1846" y="1457"/>
                    </a:cubicBezTo>
                    <a:cubicBezTo>
                      <a:pt x="1851" y="1457"/>
                      <a:pt x="1856" y="1457"/>
                      <a:pt x="1861" y="1457"/>
                    </a:cubicBezTo>
                    <a:cubicBezTo>
                      <a:pt x="2947" y="1457"/>
                      <a:pt x="3570" y="206"/>
                      <a:pt x="3132" y="40"/>
                    </a:cubicBezTo>
                    <a:cubicBezTo>
                      <a:pt x="3048" y="12"/>
                      <a:pt x="2967" y="0"/>
                      <a:pt x="28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6270;p63">
                <a:extLst>
                  <a:ext uri="{FF2B5EF4-FFF2-40B4-BE49-F238E27FC236}">
                    <a16:creationId xmlns:a16="http://schemas.microsoft.com/office/drawing/2014/main" id="{F81FC027-13D4-911C-8607-1B5EF711D711}"/>
                  </a:ext>
                </a:extLst>
              </p:cNvPr>
              <p:cNvSpPr/>
              <p:nvPr/>
            </p:nvSpPr>
            <p:spPr>
              <a:xfrm>
                <a:off x="6332461" y="3212350"/>
                <a:ext cx="41879" cy="632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7" extrusionOk="0">
                    <a:moveTo>
                      <a:pt x="453" y="1"/>
                    </a:moveTo>
                    <a:cubicBezTo>
                      <a:pt x="226" y="1"/>
                      <a:pt x="12" y="263"/>
                      <a:pt x="12" y="620"/>
                    </a:cubicBezTo>
                    <a:cubicBezTo>
                      <a:pt x="0" y="977"/>
                      <a:pt x="179" y="1263"/>
                      <a:pt x="405" y="1275"/>
                    </a:cubicBezTo>
                    <a:cubicBezTo>
                      <a:pt x="414" y="1276"/>
                      <a:pt x="423" y="1276"/>
                      <a:pt x="431" y="1276"/>
                    </a:cubicBezTo>
                    <a:cubicBezTo>
                      <a:pt x="646" y="1276"/>
                      <a:pt x="822" y="999"/>
                      <a:pt x="834" y="656"/>
                    </a:cubicBezTo>
                    <a:cubicBezTo>
                      <a:pt x="846" y="299"/>
                      <a:pt x="667" y="13"/>
                      <a:pt x="453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6" name="Google Shape;6271;p63">
                <a:extLst>
                  <a:ext uri="{FF2B5EF4-FFF2-40B4-BE49-F238E27FC236}">
                    <a16:creationId xmlns:a16="http://schemas.microsoft.com/office/drawing/2014/main" id="{55B76ADB-A516-C28E-741D-683F75B68DDF}"/>
                  </a:ext>
                </a:extLst>
              </p:cNvPr>
              <p:cNvSpPr/>
              <p:nvPr/>
            </p:nvSpPr>
            <p:spPr>
              <a:xfrm>
                <a:off x="6143259" y="3207648"/>
                <a:ext cx="33612" cy="52522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061" extrusionOk="0">
                    <a:moveTo>
                      <a:pt x="345" y="0"/>
                    </a:moveTo>
                    <a:cubicBezTo>
                      <a:pt x="172" y="0"/>
                      <a:pt x="24" y="234"/>
                      <a:pt x="12" y="524"/>
                    </a:cubicBezTo>
                    <a:cubicBezTo>
                      <a:pt x="0" y="822"/>
                      <a:pt x="143" y="1060"/>
                      <a:pt x="322" y="1060"/>
                    </a:cubicBezTo>
                    <a:cubicBezTo>
                      <a:pt x="500" y="1060"/>
                      <a:pt x="667" y="834"/>
                      <a:pt x="667" y="536"/>
                    </a:cubicBezTo>
                    <a:cubicBezTo>
                      <a:pt x="679" y="239"/>
                      <a:pt x="536" y="1"/>
                      <a:pt x="357" y="1"/>
                    </a:cubicBezTo>
                    <a:cubicBezTo>
                      <a:pt x="353" y="0"/>
                      <a:pt x="349" y="0"/>
                      <a:pt x="345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7" name="Google Shape;6272;p63">
                <a:extLst>
                  <a:ext uri="{FF2B5EF4-FFF2-40B4-BE49-F238E27FC236}">
                    <a16:creationId xmlns:a16="http://schemas.microsoft.com/office/drawing/2014/main" id="{F3F35F5A-A14E-06C0-3582-CB597C35422C}"/>
                  </a:ext>
                </a:extLst>
              </p:cNvPr>
              <p:cNvSpPr/>
              <p:nvPr/>
            </p:nvSpPr>
            <p:spPr>
              <a:xfrm>
                <a:off x="6293552" y="3103344"/>
                <a:ext cx="111975" cy="52572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062" extrusionOk="0">
                    <a:moveTo>
                      <a:pt x="643" y="0"/>
                    </a:moveTo>
                    <a:cubicBezTo>
                      <a:pt x="536" y="0"/>
                      <a:pt x="417" y="0"/>
                      <a:pt x="310" y="12"/>
                    </a:cubicBezTo>
                    <a:cubicBezTo>
                      <a:pt x="227" y="24"/>
                      <a:pt x="84" y="48"/>
                      <a:pt x="24" y="119"/>
                    </a:cubicBezTo>
                    <a:cubicBezTo>
                      <a:pt x="0" y="167"/>
                      <a:pt x="12" y="226"/>
                      <a:pt x="60" y="250"/>
                    </a:cubicBezTo>
                    <a:cubicBezTo>
                      <a:pt x="88" y="269"/>
                      <a:pt x="125" y="275"/>
                      <a:pt x="162" y="275"/>
                    </a:cubicBezTo>
                    <a:cubicBezTo>
                      <a:pt x="219" y="275"/>
                      <a:pt x="279" y="262"/>
                      <a:pt x="322" y="262"/>
                    </a:cubicBezTo>
                    <a:cubicBezTo>
                      <a:pt x="417" y="262"/>
                      <a:pt x="524" y="262"/>
                      <a:pt x="608" y="286"/>
                    </a:cubicBezTo>
                    <a:cubicBezTo>
                      <a:pt x="810" y="298"/>
                      <a:pt x="977" y="345"/>
                      <a:pt x="1155" y="417"/>
                    </a:cubicBezTo>
                    <a:cubicBezTo>
                      <a:pt x="1334" y="476"/>
                      <a:pt x="1501" y="560"/>
                      <a:pt x="1655" y="679"/>
                    </a:cubicBezTo>
                    <a:lnTo>
                      <a:pt x="1870" y="857"/>
                    </a:lnTo>
                    <a:cubicBezTo>
                      <a:pt x="1953" y="917"/>
                      <a:pt x="2013" y="1012"/>
                      <a:pt x="2096" y="1060"/>
                    </a:cubicBezTo>
                    <a:cubicBezTo>
                      <a:pt x="2102" y="1061"/>
                      <a:pt x="2108" y="1061"/>
                      <a:pt x="2115" y="1061"/>
                    </a:cubicBezTo>
                    <a:cubicBezTo>
                      <a:pt x="2183" y="1061"/>
                      <a:pt x="2262" y="1006"/>
                      <a:pt x="2251" y="941"/>
                    </a:cubicBezTo>
                    <a:cubicBezTo>
                      <a:pt x="2215" y="834"/>
                      <a:pt x="2155" y="762"/>
                      <a:pt x="2084" y="667"/>
                    </a:cubicBezTo>
                    <a:cubicBezTo>
                      <a:pt x="2013" y="584"/>
                      <a:pt x="1929" y="500"/>
                      <a:pt x="1846" y="441"/>
                    </a:cubicBezTo>
                    <a:cubicBezTo>
                      <a:pt x="1667" y="310"/>
                      <a:pt x="1477" y="203"/>
                      <a:pt x="1262" y="131"/>
                    </a:cubicBezTo>
                    <a:cubicBezTo>
                      <a:pt x="1060" y="60"/>
                      <a:pt x="846" y="12"/>
                      <a:pt x="64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8" name="Google Shape;6273;p63">
                <a:extLst>
                  <a:ext uri="{FF2B5EF4-FFF2-40B4-BE49-F238E27FC236}">
                    <a16:creationId xmlns:a16="http://schemas.microsoft.com/office/drawing/2014/main" id="{65484CCC-2101-1020-539A-E5FE02043CA9}"/>
                  </a:ext>
                </a:extLst>
              </p:cNvPr>
              <p:cNvSpPr/>
              <p:nvPr/>
            </p:nvSpPr>
            <p:spPr>
              <a:xfrm>
                <a:off x="6116874" y="3107452"/>
                <a:ext cx="74749" cy="47968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969" extrusionOk="0">
                    <a:moveTo>
                      <a:pt x="1069" y="1"/>
                    </a:moveTo>
                    <a:cubicBezTo>
                      <a:pt x="914" y="1"/>
                      <a:pt x="771" y="48"/>
                      <a:pt x="640" y="108"/>
                    </a:cubicBezTo>
                    <a:cubicBezTo>
                      <a:pt x="486" y="167"/>
                      <a:pt x="367" y="274"/>
                      <a:pt x="248" y="393"/>
                    </a:cubicBezTo>
                    <a:cubicBezTo>
                      <a:pt x="188" y="453"/>
                      <a:pt x="140" y="513"/>
                      <a:pt x="105" y="596"/>
                    </a:cubicBezTo>
                    <a:cubicBezTo>
                      <a:pt x="69" y="679"/>
                      <a:pt x="21" y="751"/>
                      <a:pt x="9" y="858"/>
                    </a:cubicBezTo>
                    <a:cubicBezTo>
                      <a:pt x="0" y="913"/>
                      <a:pt x="41" y="968"/>
                      <a:pt x="82" y="968"/>
                    </a:cubicBezTo>
                    <a:cubicBezTo>
                      <a:pt x="94" y="968"/>
                      <a:pt x="106" y="964"/>
                      <a:pt x="117" y="953"/>
                    </a:cubicBezTo>
                    <a:cubicBezTo>
                      <a:pt x="176" y="917"/>
                      <a:pt x="224" y="834"/>
                      <a:pt x="259" y="774"/>
                    </a:cubicBezTo>
                    <a:cubicBezTo>
                      <a:pt x="319" y="739"/>
                      <a:pt x="367" y="679"/>
                      <a:pt x="414" y="620"/>
                    </a:cubicBezTo>
                    <a:cubicBezTo>
                      <a:pt x="498" y="513"/>
                      <a:pt x="605" y="441"/>
                      <a:pt x="724" y="382"/>
                    </a:cubicBezTo>
                    <a:cubicBezTo>
                      <a:pt x="843" y="310"/>
                      <a:pt x="962" y="286"/>
                      <a:pt x="1093" y="274"/>
                    </a:cubicBezTo>
                    <a:cubicBezTo>
                      <a:pt x="1113" y="266"/>
                      <a:pt x="1135" y="264"/>
                      <a:pt x="1159" y="264"/>
                    </a:cubicBezTo>
                    <a:cubicBezTo>
                      <a:pt x="1205" y="264"/>
                      <a:pt x="1256" y="274"/>
                      <a:pt x="1295" y="274"/>
                    </a:cubicBezTo>
                    <a:cubicBezTo>
                      <a:pt x="1335" y="274"/>
                      <a:pt x="1380" y="290"/>
                      <a:pt x="1420" y="290"/>
                    </a:cubicBezTo>
                    <a:cubicBezTo>
                      <a:pt x="1439" y="290"/>
                      <a:pt x="1458" y="286"/>
                      <a:pt x="1474" y="274"/>
                    </a:cubicBezTo>
                    <a:cubicBezTo>
                      <a:pt x="1498" y="262"/>
                      <a:pt x="1510" y="191"/>
                      <a:pt x="1486" y="155"/>
                    </a:cubicBezTo>
                    <a:cubicBezTo>
                      <a:pt x="1438" y="60"/>
                      <a:pt x="1355" y="48"/>
                      <a:pt x="1295" y="36"/>
                    </a:cubicBezTo>
                    <a:cubicBezTo>
                      <a:pt x="1212" y="1"/>
                      <a:pt x="1141" y="1"/>
                      <a:pt x="1069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9" name="Google Shape;6274;p63">
                <a:extLst>
                  <a:ext uri="{FF2B5EF4-FFF2-40B4-BE49-F238E27FC236}">
                    <a16:creationId xmlns:a16="http://schemas.microsoft.com/office/drawing/2014/main" id="{640F7277-DFC9-E967-C6D4-68D5306056F8}"/>
                  </a:ext>
                </a:extLst>
              </p:cNvPr>
              <p:cNvSpPr/>
              <p:nvPr/>
            </p:nvSpPr>
            <p:spPr>
              <a:xfrm>
                <a:off x="6170337" y="3187203"/>
                <a:ext cx="55492" cy="124598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517" extrusionOk="0">
                    <a:moveTo>
                      <a:pt x="791" y="1"/>
                    </a:moveTo>
                    <a:cubicBezTo>
                      <a:pt x="763" y="1"/>
                      <a:pt x="736" y="19"/>
                      <a:pt x="751" y="56"/>
                    </a:cubicBezTo>
                    <a:cubicBezTo>
                      <a:pt x="763" y="223"/>
                      <a:pt x="823" y="366"/>
                      <a:pt x="846" y="533"/>
                    </a:cubicBezTo>
                    <a:cubicBezTo>
                      <a:pt x="882" y="699"/>
                      <a:pt x="906" y="878"/>
                      <a:pt x="894" y="1045"/>
                    </a:cubicBezTo>
                    <a:cubicBezTo>
                      <a:pt x="894" y="1176"/>
                      <a:pt x="894" y="1354"/>
                      <a:pt x="823" y="1473"/>
                    </a:cubicBezTo>
                    <a:cubicBezTo>
                      <a:pt x="777" y="1536"/>
                      <a:pt x="709" y="1555"/>
                      <a:pt x="637" y="1555"/>
                    </a:cubicBezTo>
                    <a:cubicBezTo>
                      <a:pt x="560" y="1555"/>
                      <a:pt x="479" y="1533"/>
                      <a:pt x="418" y="1521"/>
                    </a:cubicBezTo>
                    <a:cubicBezTo>
                      <a:pt x="370" y="1503"/>
                      <a:pt x="308" y="1488"/>
                      <a:pt x="248" y="1488"/>
                    </a:cubicBezTo>
                    <a:cubicBezTo>
                      <a:pt x="189" y="1488"/>
                      <a:pt x="132" y="1503"/>
                      <a:pt x="96" y="1545"/>
                    </a:cubicBezTo>
                    <a:cubicBezTo>
                      <a:pt x="1" y="1652"/>
                      <a:pt x="84" y="1819"/>
                      <a:pt x="120" y="1914"/>
                    </a:cubicBezTo>
                    <a:cubicBezTo>
                      <a:pt x="239" y="2176"/>
                      <a:pt x="453" y="2378"/>
                      <a:pt x="692" y="2509"/>
                    </a:cubicBezTo>
                    <a:cubicBezTo>
                      <a:pt x="701" y="2515"/>
                      <a:pt x="710" y="2517"/>
                      <a:pt x="719" y="2517"/>
                    </a:cubicBezTo>
                    <a:cubicBezTo>
                      <a:pt x="767" y="2517"/>
                      <a:pt x="801" y="2444"/>
                      <a:pt x="751" y="2414"/>
                    </a:cubicBezTo>
                    <a:cubicBezTo>
                      <a:pt x="513" y="2247"/>
                      <a:pt x="322" y="2009"/>
                      <a:pt x="227" y="1735"/>
                    </a:cubicBezTo>
                    <a:cubicBezTo>
                      <a:pt x="227" y="1723"/>
                      <a:pt x="203" y="1676"/>
                      <a:pt x="227" y="1664"/>
                    </a:cubicBezTo>
                    <a:cubicBezTo>
                      <a:pt x="232" y="1654"/>
                      <a:pt x="248" y="1650"/>
                      <a:pt x="266" y="1650"/>
                    </a:cubicBezTo>
                    <a:cubicBezTo>
                      <a:pt x="291" y="1650"/>
                      <a:pt x="321" y="1657"/>
                      <a:pt x="334" y="1664"/>
                    </a:cubicBezTo>
                    <a:cubicBezTo>
                      <a:pt x="406" y="1688"/>
                      <a:pt x="465" y="1711"/>
                      <a:pt x="537" y="1723"/>
                    </a:cubicBezTo>
                    <a:cubicBezTo>
                      <a:pt x="580" y="1735"/>
                      <a:pt x="625" y="1742"/>
                      <a:pt x="669" y="1742"/>
                    </a:cubicBezTo>
                    <a:cubicBezTo>
                      <a:pt x="758" y="1742"/>
                      <a:pt x="842" y="1715"/>
                      <a:pt x="906" y="1652"/>
                    </a:cubicBezTo>
                    <a:cubicBezTo>
                      <a:pt x="1120" y="1485"/>
                      <a:pt x="1108" y="1128"/>
                      <a:pt x="1084" y="890"/>
                    </a:cubicBezTo>
                    <a:cubicBezTo>
                      <a:pt x="1073" y="616"/>
                      <a:pt x="1025" y="235"/>
                      <a:pt x="834" y="21"/>
                    </a:cubicBezTo>
                    <a:cubicBezTo>
                      <a:pt x="825" y="7"/>
                      <a:pt x="808" y="1"/>
                      <a:pt x="791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0" name="Google Shape;6275;p63">
                <a:extLst>
                  <a:ext uri="{FF2B5EF4-FFF2-40B4-BE49-F238E27FC236}">
                    <a16:creationId xmlns:a16="http://schemas.microsoft.com/office/drawing/2014/main" id="{7563A865-2D21-885A-3A37-B5B59247C07E}"/>
                  </a:ext>
                </a:extLst>
              </p:cNvPr>
              <p:cNvSpPr/>
              <p:nvPr/>
            </p:nvSpPr>
            <p:spPr>
              <a:xfrm>
                <a:off x="6641858" y="4217866"/>
                <a:ext cx="198109" cy="291223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5883" extrusionOk="0">
                    <a:moveTo>
                      <a:pt x="1323" y="1"/>
                    </a:moveTo>
                    <a:cubicBezTo>
                      <a:pt x="1323" y="1"/>
                      <a:pt x="1251" y="1049"/>
                      <a:pt x="1132" y="1465"/>
                    </a:cubicBezTo>
                    <a:cubicBezTo>
                      <a:pt x="1013" y="1894"/>
                      <a:pt x="1" y="3870"/>
                      <a:pt x="239" y="4001"/>
                    </a:cubicBezTo>
                    <a:cubicBezTo>
                      <a:pt x="257" y="4013"/>
                      <a:pt x="277" y="4018"/>
                      <a:pt x="298" y="4018"/>
                    </a:cubicBezTo>
                    <a:cubicBezTo>
                      <a:pt x="562" y="4018"/>
                      <a:pt x="1060" y="3204"/>
                      <a:pt x="1061" y="3204"/>
                    </a:cubicBezTo>
                    <a:lnTo>
                      <a:pt x="1061" y="3204"/>
                    </a:lnTo>
                    <a:cubicBezTo>
                      <a:pt x="1061" y="3204"/>
                      <a:pt x="989" y="5275"/>
                      <a:pt x="1287" y="5347"/>
                    </a:cubicBezTo>
                    <a:cubicBezTo>
                      <a:pt x="1295" y="5349"/>
                      <a:pt x="1303" y="5350"/>
                      <a:pt x="1311" y="5350"/>
                    </a:cubicBezTo>
                    <a:cubicBezTo>
                      <a:pt x="1596" y="5350"/>
                      <a:pt x="1799" y="3930"/>
                      <a:pt x="1799" y="3930"/>
                    </a:cubicBezTo>
                    <a:cubicBezTo>
                      <a:pt x="1799" y="3930"/>
                      <a:pt x="1799" y="5871"/>
                      <a:pt x="2156" y="5883"/>
                    </a:cubicBezTo>
                    <a:cubicBezTo>
                      <a:pt x="2157" y="5883"/>
                      <a:pt x="2158" y="5883"/>
                      <a:pt x="2159" y="5883"/>
                    </a:cubicBezTo>
                    <a:cubicBezTo>
                      <a:pt x="2537" y="5883"/>
                      <a:pt x="2513" y="3943"/>
                      <a:pt x="2513" y="3942"/>
                    </a:cubicBezTo>
                    <a:lnTo>
                      <a:pt x="2513" y="3942"/>
                    </a:lnTo>
                    <a:cubicBezTo>
                      <a:pt x="2513" y="3942"/>
                      <a:pt x="2909" y="5550"/>
                      <a:pt x="3183" y="5550"/>
                    </a:cubicBezTo>
                    <a:cubicBezTo>
                      <a:pt x="3186" y="5550"/>
                      <a:pt x="3189" y="5550"/>
                      <a:pt x="3192" y="5549"/>
                    </a:cubicBezTo>
                    <a:cubicBezTo>
                      <a:pt x="3454" y="5525"/>
                      <a:pt x="3263" y="3704"/>
                      <a:pt x="3263" y="3704"/>
                    </a:cubicBezTo>
                    <a:lnTo>
                      <a:pt x="3263" y="3704"/>
                    </a:lnTo>
                    <a:cubicBezTo>
                      <a:pt x="3263" y="3704"/>
                      <a:pt x="3609" y="4740"/>
                      <a:pt x="3801" y="4740"/>
                    </a:cubicBezTo>
                    <a:cubicBezTo>
                      <a:pt x="3805" y="4740"/>
                      <a:pt x="3808" y="4740"/>
                      <a:pt x="3811" y="4740"/>
                    </a:cubicBezTo>
                    <a:cubicBezTo>
                      <a:pt x="4001" y="4692"/>
                      <a:pt x="3632" y="3049"/>
                      <a:pt x="3573" y="2418"/>
                    </a:cubicBezTo>
                    <a:cubicBezTo>
                      <a:pt x="3513" y="1775"/>
                      <a:pt x="3513" y="275"/>
                      <a:pt x="3513" y="251"/>
                    </a:cubicBezTo>
                    <a:lnTo>
                      <a:pt x="1323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1" name="Google Shape;5812;p62">
                <a:extLst>
                  <a:ext uri="{FF2B5EF4-FFF2-40B4-BE49-F238E27FC236}">
                    <a16:creationId xmlns:a16="http://schemas.microsoft.com/office/drawing/2014/main" id="{546BB967-47CB-8E17-45A2-B8D6BA5347AD}"/>
                  </a:ext>
                </a:extLst>
              </p:cNvPr>
              <p:cNvSpPr/>
              <p:nvPr/>
            </p:nvSpPr>
            <p:spPr>
              <a:xfrm>
                <a:off x="6267063" y="3552878"/>
                <a:ext cx="22806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3552" name="Picture 3551">
                <a:extLst>
                  <a:ext uri="{FF2B5EF4-FFF2-40B4-BE49-F238E27FC236}">
                    <a16:creationId xmlns:a16="http://schemas.microsoft.com/office/drawing/2014/main" id="{08B20C8B-678B-CC90-705C-64A59960F2B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9272" t="23691" r="70027" b="25785"/>
              <a:stretch/>
            </p:blipFill>
            <p:spPr>
              <a:xfrm flipH="1">
                <a:off x="6192524" y="3621099"/>
                <a:ext cx="372088" cy="511314"/>
              </a:xfrm>
              <a:prstGeom prst="rect">
                <a:avLst/>
              </a:prstGeom>
            </p:spPr>
          </p:pic>
        </p:grpSp>
        <p:sp>
          <p:nvSpPr>
            <p:cNvPr id="29" name="Google Shape;5951;p62">
              <a:extLst>
                <a:ext uri="{FF2B5EF4-FFF2-40B4-BE49-F238E27FC236}">
                  <a16:creationId xmlns:a16="http://schemas.microsoft.com/office/drawing/2014/main" id="{91554C9B-B5F3-F3B2-B895-48625CC78E9D}"/>
                </a:ext>
              </a:extLst>
            </p:cNvPr>
            <p:cNvSpPr/>
            <p:nvPr/>
          </p:nvSpPr>
          <p:spPr>
            <a:xfrm>
              <a:off x="2155833" y="4730617"/>
              <a:ext cx="776091" cy="84176"/>
            </a:xfrm>
            <a:custGeom>
              <a:avLst/>
              <a:gdLst/>
              <a:ahLst/>
              <a:cxnLst/>
              <a:rect l="l" t="t" r="r" b="b"/>
              <a:pathLst>
                <a:path w="20873" h="2406" extrusionOk="0">
                  <a:moveTo>
                    <a:pt x="10443" y="0"/>
                  </a:moveTo>
                  <a:cubicBezTo>
                    <a:pt x="4680" y="0"/>
                    <a:pt x="1" y="536"/>
                    <a:pt x="1" y="1203"/>
                  </a:cubicBezTo>
                  <a:cubicBezTo>
                    <a:pt x="1" y="1869"/>
                    <a:pt x="4680" y="2405"/>
                    <a:pt x="10443" y="2405"/>
                  </a:cubicBezTo>
                  <a:cubicBezTo>
                    <a:pt x="16205" y="2405"/>
                    <a:pt x="20872" y="1869"/>
                    <a:pt x="20872" y="1203"/>
                  </a:cubicBezTo>
                  <a:cubicBezTo>
                    <a:pt x="20872" y="536"/>
                    <a:pt x="16205" y="0"/>
                    <a:pt x="10443" y="0"/>
                  </a:cubicBezTo>
                  <a:close/>
                </a:path>
              </a:pathLst>
            </a:custGeom>
            <a:solidFill>
              <a:srgbClr val="8EB3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957;p62">
              <a:extLst>
                <a:ext uri="{FF2B5EF4-FFF2-40B4-BE49-F238E27FC236}">
                  <a16:creationId xmlns:a16="http://schemas.microsoft.com/office/drawing/2014/main" id="{66721664-234F-694F-50DB-2AB775514A49}"/>
                </a:ext>
              </a:extLst>
            </p:cNvPr>
            <p:cNvSpPr/>
            <p:nvPr/>
          </p:nvSpPr>
          <p:spPr>
            <a:xfrm>
              <a:off x="2745223" y="4171981"/>
              <a:ext cx="135282" cy="165086"/>
            </a:xfrm>
            <a:custGeom>
              <a:avLst/>
              <a:gdLst/>
              <a:ahLst/>
              <a:cxnLst/>
              <a:rect l="l" t="t" r="r" b="b"/>
              <a:pathLst>
                <a:path w="3668" h="4757" extrusionOk="0">
                  <a:moveTo>
                    <a:pt x="2584" y="0"/>
                  </a:moveTo>
                  <a:lnTo>
                    <a:pt x="453" y="786"/>
                  </a:lnTo>
                  <a:cubicBezTo>
                    <a:pt x="941" y="1941"/>
                    <a:pt x="0" y="2989"/>
                    <a:pt x="619" y="3548"/>
                  </a:cubicBezTo>
                  <a:cubicBezTo>
                    <a:pt x="876" y="3384"/>
                    <a:pt x="958" y="3310"/>
                    <a:pt x="987" y="3310"/>
                  </a:cubicBezTo>
                  <a:cubicBezTo>
                    <a:pt x="1006" y="3310"/>
                    <a:pt x="1003" y="3343"/>
                    <a:pt x="1012" y="3405"/>
                  </a:cubicBezTo>
                  <a:cubicBezTo>
                    <a:pt x="1045" y="3537"/>
                    <a:pt x="1289" y="4756"/>
                    <a:pt x="1866" y="4756"/>
                  </a:cubicBezTo>
                  <a:cubicBezTo>
                    <a:pt x="1916" y="4756"/>
                    <a:pt x="1969" y="4747"/>
                    <a:pt x="2024" y="4727"/>
                  </a:cubicBezTo>
                  <a:cubicBezTo>
                    <a:pt x="2108" y="4691"/>
                    <a:pt x="2191" y="4667"/>
                    <a:pt x="2286" y="4608"/>
                  </a:cubicBezTo>
                  <a:cubicBezTo>
                    <a:pt x="2369" y="4536"/>
                    <a:pt x="2441" y="4465"/>
                    <a:pt x="2524" y="4370"/>
                  </a:cubicBezTo>
                  <a:cubicBezTo>
                    <a:pt x="2619" y="4239"/>
                    <a:pt x="2703" y="4108"/>
                    <a:pt x="2834" y="4001"/>
                  </a:cubicBezTo>
                  <a:cubicBezTo>
                    <a:pt x="2953" y="3929"/>
                    <a:pt x="3072" y="3893"/>
                    <a:pt x="3120" y="3751"/>
                  </a:cubicBezTo>
                  <a:cubicBezTo>
                    <a:pt x="3155" y="3631"/>
                    <a:pt x="3191" y="3501"/>
                    <a:pt x="3274" y="3405"/>
                  </a:cubicBezTo>
                  <a:cubicBezTo>
                    <a:pt x="3393" y="3286"/>
                    <a:pt x="3536" y="3227"/>
                    <a:pt x="3620" y="3072"/>
                  </a:cubicBezTo>
                  <a:cubicBezTo>
                    <a:pt x="3632" y="3048"/>
                    <a:pt x="3655" y="3036"/>
                    <a:pt x="3667" y="3000"/>
                  </a:cubicBezTo>
                  <a:lnTo>
                    <a:pt x="3667" y="2989"/>
                  </a:lnTo>
                  <a:cubicBezTo>
                    <a:pt x="3655" y="2941"/>
                    <a:pt x="3655" y="2893"/>
                    <a:pt x="3632" y="2858"/>
                  </a:cubicBezTo>
                  <a:cubicBezTo>
                    <a:pt x="3548" y="2453"/>
                    <a:pt x="3298" y="2108"/>
                    <a:pt x="3131" y="1750"/>
                  </a:cubicBezTo>
                  <a:cubicBezTo>
                    <a:pt x="2881" y="1191"/>
                    <a:pt x="2715" y="595"/>
                    <a:pt x="2584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958;p62">
              <a:extLst>
                <a:ext uri="{FF2B5EF4-FFF2-40B4-BE49-F238E27FC236}">
                  <a16:creationId xmlns:a16="http://schemas.microsoft.com/office/drawing/2014/main" id="{2C861410-6841-54EA-3101-276B7743C568}"/>
                </a:ext>
              </a:extLst>
            </p:cNvPr>
            <p:cNvSpPr/>
            <p:nvPr/>
          </p:nvSpPr>
          <p:spPr>
            <a:xfrm>
              <a:off x="2651949" y="3774448"/>
              <a:ext cx="221438" cy="484326"/>
            </a:xfrm>
            <a:custGeom>
              <a:avLst/>
              <a:gdLst/>
              <a:ahLst/>
              <a:cxnLst/>
              <a:rect l="l" t="t" r="r" b="b"/>
              <a:pathLst>
                <a:path w="6004" h="13956" extrusionOk="0">
                  <a:moveTo>
                    <a:pt x="1194" y="1"/>
                  </a:moveTo>
                  <a:cubicBezTo>
                    <a:pt x="501" y="1"/>
                    <a:pt x="1" y="1486"/>
                    <a:pt x="29" y="2644"/>
                  </a:cubicBezTo>
                  <a:cubicBezTo>
                    <a:pt x="76" y="4097"/>
                    <a:pt x="981" y="4966"/>
                    <a:pt x="1719" y="8133"/>
                  </a:cubicBezTo>
                  <a:cubicBezTo>
                    <a:pt x="2196" y="10205"/>
                    <a:pt x="2589" y="12062"/>
                    <a:pt x="2815" y="13086"/>
                  </a:cubicBezTo>
                  <a:cubicBezTo>
                    <a:pt x="2815" y="13122"/>
                    <a:pt x="2827" y="13134"/>
                    <a:pt x="2827" y="13158"/>
                  </a:cubicBezTo>
                  <a:cubicBezTo>
                    <a:pt x="2934" y="13670"/>
                    <a:pt x="2993" y="13955"/>
                    <a:pt x="2993" y="13955"/>
                  </a:cubicBezTo>
                  <a:cubicBezTo>
                    <a:pt x="3013" y="13956"/>
                    <a:pt x="3034" y="13956"/>
                    <a:pt x="3055" y="13956"/>
                  </a:cubicBezTo>
                  <a:cubicBezTo>
                    <a:pt x="3970" y="13956"/>
                    <a:pt x="6004" y="13706"/>
                    <a:pt x="5922" y="13217"/>
                  </a:cubicBezTo>
                  <a:lnTo>
                    <a:pt x="5839" y="12646"/>
                  </a:lnTo>
                  <a:cubicBezTo>
                    <a:pt x="5839" y="12610"/>
                    <a:pt x="5827" y="12562"/>
                    <a:pt x="5827" y="12539"/>
                  </a:cubicBezTo>
                  <a:cubicBezTo>
                    <a:pt x="4827" y="6645"/>
                    <a:pt x="2565" y="1299"/>
                    <a:pt x="1779" y="347"/>
                  </a:cubicBezTo>
                  <a:cubicBezTo>
                    <a:pt x="1575" y="105"/>
                    <a:pt x="1378" y="1"/>
                    <a:pt x="1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959;p62">
              <a:extLst>
                <a:ext uri="{FF2B5EF4-FFF2-40B4-BE49-F238E27FC236}">
                  <a16:creationId xmlns:a16="http://schemas.microsoft.com/office/drawing/2014/main" id="{0467D7EA-4403-480B-B291-11284FA52E7C}"/>
                </a:ext>
              </a:extLst>
            </p:cNvPr>
            <p:cNvSpPr/>
            <p:nvPr/>
          </p:nvSpPr>
          <p:spPr>
            <a:xfrm>
              <a:off x="2755291" y="4209982"/>
              <a:ext cx="112047" cy="21100"/>
            </a:xfrm>
            <a:custGeom>
              <a:avLst/>
              <a:gdLst/>
              <a:ahLst/>
              <a:cxnLst/>
              <a:rect l="l" t="t" r="r" b="b"/>
              <a:pathLst>
                <a:path w="3038" h="608" extrusionOk="0">
                  <a:moveTo>
                    <a:pt x="3001" y="0"/>
                  </a:moveTo>
                  <a:cubicBezTo>
                    <a:pt x="2787" y="72"/>
                    <a:pt x="2561" y="131"/>
                    <a:pt x="2335" y="191"/>
                  </a:cubicBezTo>
                  <a:cubicBezTo>
                    <a:pt x="1739" y="346"/>
                    <a:pt x="1132" y="453"/>
                    <a:pt x="525" y="512"/>
                  </a:cubicBezTo>
                  <a:cubicBezTo>
                    <a:pt x="358" y="524"/>
                    <a:pt x="180" y="524"/>
                    <a:pt x="1" y="536"/>
                  </a:cubicBezTo>
                  <a:cubicBezTo>
                    <a:pt x="1" y="572"/>
                    <a:pt x="13" y="584"/>
                    <a:pt x="13" y="608"/>
                  </a:cubicBezTo>
                  <a:cubicBezTo>
                    <a:pt x="1037" y="596"/>
                    <a:pt x="2073" y="405"/>
                    <a:pt x="3037" y="108"/>
                  </a:cubicBezTo>
                  <a:cubicBezTo>
                    <a:pt x="3037" y="60"/>
                    <a:pt x="3025" y="36"/>
                    <a:pt x="3001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962;p62">
              <a:extLst>
                <a:ext uri="{FF2B5EF4-FFF2-40B4-BE49-F238E27FC236}">
                  <a16:creationId xmlns:a16="http://schemas.microsoft.com/office/drawing/2014/main" id="{D03A030B-2106-82DE-18E6-ECAE2C94823F}"/>
                </a:ext>
              </a:extLst>
            </p:cNvPr>
            <p:cNvSpPr/>
            <p:nvPr/>
          </p:nvSpPr>
          <p:spPr>
            <a:xfrm>
              <a:off x="2306514" y="4162055"/>
              <a:ext cx="435647" cy="537596"/>
            </a:xfrm>
            <a:custGeom>
              <a:avLst/>
              <a:gdLst/>
              <a:ahLst/>
              <a:cxnLst/>
              <a:rect l="l" t="t" r="r" b="b"/>
              <a:pathLst>
                <a:path w="11812" h="15491" extrusionOk="0">
                  <a:moveTo>
                    <a:pt x="11812" y="0"/>
                  </a:moveTo>
                  <a:lnTo>
                    <a:pt x="11812" y="0"/>
                  </a:lnTo>
                  <a:cubicBezTo>
                    <a:pt x="10681" y="298"/>
                    <a:pt x="9490" y="417"/>
                    <a:pt x="8323" y="477"/>
                  </a:cubicBezTo>
                  <a:cubicBezTo>
                    <a:pt x="7619" y="515"/>
                    <a:pt x="6912" y="535"/>
                    <a:pt x="6204" y="535"/>
                  </a:cubicBezTo>
                  <a:cubicBezTo>
                    <a:pt x="4913" y="535"/>
                    <a:pt x="3619" y="468"/>
                    <a:pt x="2334" y="322"/>
                  </a:cubicBezTo>
                  <a:cubicBezTo>
                    <a:pt x="2267" y="313"/>
                    <a:pt x="2206" y="305"/>
                    <a:pt x="2129" y="305"/>
                  </a:cubicBezTo>
                  <a:cubicBezTo>
                    <a:pt x="2097" y="305"/>
                    <a:pt x="2063" y="306"/>
                    <a:pt x="2025" y="310"/>
                  </a:cubicBezTo>
                  <a:cubicBezTo>
                    <a:pt x="1644" y="3322"/>
                    <a:pt x="310" y="12502"/>
                    <a:pt x="1" y="15490"/>
                  </a:cubicBezTo>
                  <a:lnTo>
                    <a:pt x="3418" y="15490"/>
                  </a:lnTo>
                  <a:cubicBezTo>
                    <a:pt x="3418" y="15490"/>
                    <a:pt x="5597" y="2894"/>
                    <a:pt x="6228" y="2560"/>
                  </a:cubicBezTo>
                  <a:cubicBezTo>
                    <a:pt x="6574" y="2361"/>
                    <a:pt x="6819" y="2300"/>
                    <a:pt x="7015" y="2300"/>
                  </a:cubicBezTo>
                  <a:cubicBezTo>
                    <a:pt x="7088" y="2300"/>
                    <a:pt x="7154" y="2309"/>
                    <a:pt x="7216" y="2322"/>
                  </a:cubicBezTo>
                  <a:cubicBezTo>
                    <a:pt x="7442" y="2358"/>
                    <a:pt x="6966" y="12752"/>
                    <a:pt x="6942" y="15490"/>
                  </a:cubicBezTo>
                  <a:lnTo>
                    <a:pt x="10395" y="15490"/>
                  </a:lnTo>
                  <a:cubicBezTo>
                    <a:pt x="10395" y="15490"/>
                    <a:pt x="11062" y="9049"/>
                    <a:pt x="11490" y="6096"/>
                  </a:cubicBezTo>
                  <a:cubicBezTo>
                    <a:pt x="11645" y="4977"/>
                    <a:pt x="11788" y="2620"/>
                    <a:pt x="11812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963;p62">
              <a:extLst>
                <a:ext uri="{FF2B5EF4-FFF2-40B4-BE49-F238E27FC236}">
                  <a16:creationId xmlns:a16="http://schemas.microsoft.com/office/drawing/2014/main" id="{B70D1B6D-EDE4-3560-86BA-3DB7A69FBD64}"/>
                </a:ext>
              </a:extLst>
            </p:cNvPr>
            <p:cNvSpPr/>
            <p:nvPr/>
          </p:nvSpPr>
          <p:spPr>
            <a:xfrm>
              <a:off x="2351325" y="4160806"/>
              <a:ext cx="391278" cy="237374"/>
            </a:xfrm>
            <a:custGeom>
              <a:avLst/>
              <a:gdLst/>
              <a:ahLst/>
              <a:cxnLst/>
              <a:rect l="l" t="t" r="r" b="b"/>
              <a:pathLst>
                <a:path w="10609" h="6840" extrusionOk="0">
                  <a:moveTo>
                    <a:pt x="10609" y="1"/>
                  </a:moveTo>
                  <a:cubicBezTo>
                    <a:pt x="9478" y="298"/>
                    <a:pt x="8287" y="417"/>
                    <a:pt x="7132" y="477"/>
                  </a:cubicBezTo>
                  <a:cubicBezTo>
                    <a:pt x="6364" y="518"/>
                    <a:pt x="5593" y="542"/>
                    <a:pt x="4823" y="542"/>
                  </a:cubicBezTo>
                  <a:cubicBezTo>
                    <a:pt x="3585" y="542"/>
                    <a:pt x="2349" y="481"/>
                    <a:pt x="1131" y="334"/>
                  </a:cubicBezTo>
                  <a:cubicBezTo>
                    <a:pt x="1036" y="322"/>
                    <a:pt x="953" y="322"/>
                    <a:pt x="846" y="298"/>
                  </a:cubicBezTo>
                  <a:cubicBezTo>
                    <a:pt x="679" y="1572"/>
                    <a:pt x="357" y="3930"/>
                    <a:pt x="0" y="6466"/>
                  </a:cubicBezTo>
                  <a:lnTo>
                    <a:pt x="179" y="6513"/>
                  </a:lnTo>
                  <a:cubicBezTo>
                    <a:pt x="977" y="6692"/>
                    <a:pt x="1810" y="6811"/>
                    <a:pt x="2631" y="6835"/>
                  </a:cubicBezTo>
                  <a:cubicBezTo>
                    <a:pt x="2743" y="6838"/>
                    <a:pt x="2854" y="6839"/>
                    <a:pt x="2964" y="6839"/>
                  </a:cubicBezTo>
                  <a:cubicBezTo>
                    <a:pt x="3266" y="6839"/>
                    <a:pt x="3565" y="6828"/>
                    <a:pt x="3870" y="6811"/>
                  </a:cubicBezTo>
                  <a:cubicBezTo>
                    <a:pt x="4346" y="4549"/>
                    <a:pt x="4787" y="2703"/>
                    <a:pt x="5025" y="2560"/>
                  </a:cubicBezTo>
                  <a:cubicBezTo>
                    <a:pt x="5384" y="2381"/>
                    <a:pt x="5627" y="2324"/>
                    <a:pt x="5819" y="2324"/>
                  </a:cubicBezTo>
                  <a:cubicBezTo>
                    <a:pt x="5894" y="2324"/>
                    <a:pt x="5961" y="2333"/>
                    <a:pt x="6025" y="2346"/>
                  </a:cubicBezTo>
                  <a:cubicBezTo>
                    <a:pt x="6120" y="2358"/>
                    <a:pt x="6084" y="4287"/>
                    <a:pt x="6013" y="6692"/>
                  </a:cubicBezTo>
                  <a:cubicBezTo>
                    <a:pt x="6453" y="6692"/>
                    <a:pt x="6894" y="6668"/>
                    <a:pt x="7334" y="6668"/>
                  </a:cubicBezTo>
                  <a:cubicBezTo>
                    <a:pt x="8299" y="6656"/>
                    <a:pt x="9287" y="6609"/>
                    <a:pt x="10240" y="6478"/>
                  </a:cubicBezTo>
                  <a:cubicBezTo>
                    <a:pt x="10251" y="6347"/>
                    <a:pt x="10263" y="6228"/>
                    <a:pt x="10287" y="6109"/>
                  </a:cubicBezTo>
                  <a:cubicBezTo>
                    <a:pt x="10442" y="5001"/>
                    <a:pt x="10573" y="2644"/>
                    <a:pt x="10609" y="1"/>
                  </a:cubicBezTo>
                  <a:close/>
                </a:path>
              </a:pathLst>
            </a:custGeom>
            <a:solidFill>
              <a:srgbClr val="431F5E">
                <a:alpha val="329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964;p62">
              <a:extLst>
                <a:ext uri="{FF2B5EF4-FFF2-40B4-BE49-F238E27FC236}">
                  <a16:creationId xmlns:a16="http://schemas.microsoft.com/office/drawing/2014/main" id="{CBC8C707-1BBA-A5A7-C9EE-04053A471585}"/>
                </a:ext>
              </a:extLst>
            </p:cNvPr>
            <p:cNvSpPr/>
            <p:nvPr/>
          </p:nvSpPr>
          <p:spPr>
            <a:xfrm>
              <a:off x="2544512" y="4692539"/>
              <a:ext cx="229257" cy="68054"/>
            </a:xfrm>
            <a:custGeom>
              <a:avLst/>
              <a:gdLst/>
              <a:ahLst/>
              <a:cxnLst/>
              <a:rect l="l" t="t" r="r" b="b"/>
              <a:pathLst>
                <a:path w="6216" h="1961" extrusionOk="0">
                  <a:moveTo>
                    <a:pt x="3232" y="1"/>
                  </a:moveTo>
                  <a:cubicBezTo>
                    <a:pt x="2226" y="1"/>
                    <a:pt x="598" y="40"/>
                    <a:pt x="489" y="73"/>
                  </a:cubicBezTo>
                  <a:cubicBezTo>
                    <a:pt x="322" y="109"/>
                    <a:pt x="1" y="1514"/>
                    <a:pt x="180" y="1824"/>
                  </a:cubicBezTo>
                  <a:cubicBezTo>
                    <a:pt x="234" y="1927"/>
                    <a:pt x="919" y="1961"/>
                    <a:pt x="1812" y="1961"/>
                  </a:cubicBezTo>
                  <a:cubicBezTo>
                    <a:pt x="3279" y="1961"/>
                    <a:pt x="5306" y="1870"/>
                    <a:pt x="6002" y="1847"/>
                  </a:cubicBezTo>
                  <a:cubicBezTo>
                    <a:pt x="6133" y="1847"/>
                    <a:pt x="6216" y="1693"/>
                    <a:pt x="6156" y="1574"/>
                  </a:cubicBezTo>
                  <a:cubicBezTo>
                    <a:pt x="6037" y="1335"/>
                    <a:pt x="5764" y="990"/>
                    <a:pt x="5204" y="633"/>
                  </a:cubicBezTo>
                  <a:cubicBezTo>
                    <a:pt x="4311" y="61"/>
                    <a:pt x="4013" y="26"/>
                    <a:pt x="4013" y="26"/>
                  </a:cubicBezTo>
                  <a:cubicBezTo>
                    <a:pt x="3978" y="8"/>
                    <a:pt x="3662" y="1"/>
                    <a:pt x="3232" y="1"/>
                  </a:cubicBezTo>
                  <a:close/>
                </a:path>
              </a:pathLst>
            </a:custGeom>
            <a:solidFill>
              <a:srgbClr val="C8D9AD">
                <a:lumMod val="20000"/>
                <a:lumOff val="8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965;p62">
              <a:extLst>
                <a:ext uri="{FF2B5EF4-FFF2-40B4-BE49-F238E27FC236}">
                  <a16:creationId xmlns:a16="http://schemas.microsoft.com/office/drawing/2014/main" id="{17852563-DA0E-5D06-5D23-001663CEA935}"/>
                </a:ext>
              </a:extLst>
            </p:cNvPr>
            <p:cNvSpPr/>
            <p:nvPr/>
          </p:nvSpPr>
          <p:spPr>
            <a:xfrm>
              <a:off x="2287188" y="4692539"/>
              <a:ext cx="229257" cy="68054"/>
            </a:xfrm>
            <a:custGeom>
              <a:avLst/>
              <a:gdLst/>
              <a:ahLst/>
              <a:cxnLst/>
              <a:rect l="l" t="t" r="r" b="b"/>
              <a:pathLst>
                <a:path w="6216" h="1961" extrusionOk="0">
                  <a:moveTo>
                    <a:pt x="3232" y="1"/>
                  </a:moveTo>
                  <a:cubicBezTo>
                    <a:pt x="2226" y="1"/>
                    <a:pt x="598" y="40"/>
                    <a:pt x="489" y="73"/>
                  </a:cubicBezTo>
                  <a:cubicBezTo>
                    <a:pt x="322" y="109"/>
                    <a:pt x="1" y="1514"/>
                    <a:pt x="179" y="1824"/>
                  </a:cubicBezTo>
                  <a:cubicBezTo>
                    <a:pt x="234" y="1927"/>
                    <a:pt x="919" y="1961"/>
                    <a:pt x="1812" y="1961"/>
                  </a:cubicBezTo>
                  <a:cubicBezTo>
                    <a:pt x="3279" y="1961"/>
                    <a:pt x="5306" y="1870"/>
                    <a:pt x="6002" y="1847"/>
                  </a:cubicBezTo>
                  <a:cubicBezTo>
                    <a:pt x="6133" y="1847"/>
                    <a:pt x="6216" y="1693"/>
                    <a:pt x="6156" y="1574"/>
                  </a:cubicBezTo>
                  <a:cubicBezTo>
                    <a:pt x="6037" y="1335"/>
                    <a:pt x="5764" y="990"/>
                    <a:pt x="5204" y="633"/>
                  </a:cubicBezTo>
                  <a:cubicBezTo>
                    <a:pt x="4299" y="61"/>
                    <a:pt x="4013" y="26"/>
                    <a:pt x="4013" y="26"/>
                  </a:cubicBezTo>
                  <a:cubicBezTo>
                    <a:pt x="3978" y="8"/>
                    <a:pt x="3662" y="1"/>
                    <a:pt x="3232" y="1"/>
                  </a:cubicBezTo>
                  <a:close/>
                </a:path>
              </a:pathLst>
            </a:custGeom>
            <a:solidFill>
              <a:srgbClr val="C8D9AD">
                <a:lumMod val="20000"/>
                <a:lumOff val="8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5966;p62">
              <a:extLst>
                <a:ext uri="{FF2B5EF4-FFF2-40B4-BE49-F238E27FC236}">
                  <a16:creationId xmlns:a16="http://schemas.microsoft.com/office/drawing/2014/main" id="{BAFFDF97-3EF6-AE80-DF9F-DB2C88BF306B}"/>
                </a:ext>
              </a:extLst>
            </p:cNvPr>
            <p:cNvSpPr/>
            <p:nvPr/>
          </p:nvSpPr>
          <p:spPr>
            <a:xfrm>
              <a:off x="2320123" y="4104204"/>
              <a:ext cx="458919" cy="279435"/>
            </a:xfrm>
            <a:custGeom>
              <a:avLst/>
              <a:gdLst/>
              <a:ahLst/>
              <a:cxnLst/>
              <a:rect l="l" t="t" r="r" b="b"/>
              <a:pathLst>
                <a:path w="12443" h="8052" extrusionOk="0">
                  <a:moveTo>
                    <a:pt x="12050" y="0"/>
                  </a:moveTo>
                  <a:cubicBezTo>
                    <a:pt x="12026" y="0"/>
                    <a:pt x="11752" y="0"/>
                    <a:pt x="11336" y="12"/>
                  </a:cubicBezTo>
                  <a:lnTo>
                    <a:pt x="11240" y="12"/>
                  </a:lnTo>
                  <a:cubicBezTo>
                    <a:pt x="10490" y="24"/>
                    <a:pt x="9335" y="60"/>
                    <a:pt x="8049" y="108"/>
                  </a:cubicBezTo>
                  <a:lnTo>
                    <a:pt x="7978" y="108"/>
                  </a:lnTo>
                  <a:cubicBezTo>
                    <a:pt x="7859" y="108"/>
                    <a:pt x="7740" y="108"/>
                    <a:pt x="7621" y="120"/>
                  </a:cubicBezTo>
                  <a:lnTo>
                    <a:pt x="7526" y="120"/>
                  </a:lnTo>
                  <a:cubicBezTo>
                    <a:pt x="6478" y="143"/>
                    <a:pt x="5371" y="179"/>
                    <a:pt x="4406" y="203"/>
                  </a:cubicBezTo>
                  <a:lnTo>
                    <a:pt x="4299" y="203"/>
                  </a:lnTo>
                  <a:cubicBezTo>
                    <a:pt x="3323" y="239"/>
                    <a:pt x="2489" y="251"/>
                    <a:pt x="1989" y="262"/>
                  </a:cubicBezTo>
                  <a:lnTo>
                    <a:pt x="1858" y="262"/>
                  </a:lnTo>
                  <a:cubicBezTo>
                    <a:pt x="1632" y="262"/>
                    <a:pt x="1501" y="286"/>
                    <a:pt x="1501" y="286"/>
                  </a:cubicBezTo>
                  <a:cubicBezTo>
                    <a:pt x="1227" y="1060"/>
                    <a:pt x="1" y="7204"/>
                    <a:pt x="1" y="7204"/>
                  </a:cubicBezTo>
                  <a:cubicBezTo>
                    <a:pt x="1" y="7204"/>
                    <a:pt x="191" y="7501"/>
                    <a:pt x="787" y="7740"/>
                  </a:cubicBezTo>
                  <a:cubicBezTo>
                    <a:pt x="810" y="7751"/>
                    <a:pt x="846" y="7763"/>
                    <a:pt x="870" y="7763"/>
                  </a:cubicBezTo>
                  <a:cubicBezTo>
                    <a:pt x="1275" y="7918"/>
                    <a:pt x="1834" y="8037"/>
                    <a:pt x="2620" y="8049"/>
                  </a:cubicBezTo>
                  <a:cubicBezTo>
                    <a:pt x="2723" y="8051"/>
                    <a:pt x="2824" y="8052"/>
                    <a:pt x="2923" y="8052"/>
                  </a:cubicBezTo>
                  <a:cubicBezTo>
                    <a:pt x="4829" y="8052"/>
                    <a:pt x="5894" y="7740"/>
                    <a:pt x="5894" y="7740"/>
                  </a:cubicBezTo>
                  <a:cubicBezTo>
                    <a:pt x="5894" y="7740"/>
                    <a:pt x="6323" y="5680"/>
                    <a:pt x="6609" y="5311"/>
                  </a:cubicBezTo>
                  <a:cubicBezTo>
                    <a:pt x="6633" y="5287"/>
                    <a:pt x="6668" y="5251"/>
                    <a:pt x="6680" y="5251"/>
                  </a:cubicBezTo>
                  <a:cubicBezTo>
                    <a:pt x="6692" y="5251"/>
                    <a:pt x="6692" y="5251"/>
                    <a:pt x="6704" y="5263"/>
                  </a:cubicBezTo>
                  <a:cubicBezTo>
                    <a:pt x="6906" y="5477"/>
                    <a:pt x="6311" y="7787"/>
                    <a:pt x="6311" y="7787"/>
                  </a:cubicBezTo>
                  <a:cubicBezTo>
                    <a:pt x="6311" y="7787"/>
                    <a:pt x="6982" y="7898"/>
                    <a:pt x="7970" y="7898"/>
                  </a:cubicBezTo>
                  <a:cubicBezTo>
                    <a:pt x="8278" y="7898"/>
                    <a:pt x="8618" y="7887"/>
                    <a:pt x="8978" y="7859"/>
                  </a:cubicBezTo>
                  <a:cubicBezTo>
                    <a:pt x="10478" y="7740"/>
                    <a:pt x="12217" y="7442"/>
                    <a:pt x="12217" y="7442"/>
                  </a:cubicBezTo>
                  <a:cubicBezTo>
                    <a:pt x="12217" y="7442"/>
                    <a:pt x="12312" y="6989"/>
                    <a:pt x="12395" y="5311"/>
                  </a:cubicBezTo>
                  <a:cubicBezTo>
                    <a:pt x="12443" y="4453"/>
                    <a:pt x="12395" y="3084"/>
                    <a:pt x="12336" y="1929"/>
                  </a:cubicBezTo>
                  <a:lnTo>
                    <a:pt x="12336" y="1810"/>
                  </a:lnTo>
                  <a:cubicBezTo>
                    <a:pt x="12288" y="798"/>
                    <a:pt x="12229" y="0"/>
                    <a:pt x="12229" y="0"/>
                  </a:cubicBezTo>
                  <a:close/>
                </a:path>
              </a:pathLst>
            </a:custGeom>
            <a:solidFill>
              <a:srgbClr val="FFE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5967;p62">
              <a:extLst>
                <a:ext uri="{FF2B5EF4-FFF2-40B4-BE49-F238E27FC236}">
                  <a16:creationId xmlns:a16="http://schemas.microsoft.com/office/drawing/2014/main" id="{C3832CDF-01BE-5C3B-83FF-D42CD4E0A840}"/>
                </a:ext>
              </a:extLst>
            </p:cNvPr>
            <p:cNvSpPr/>
            <p:nvPr/>
          </p:nvSpPr>
          <p:spPr>
            <a:xfrm>
              <a:off x="2349112" y="4111214"/>
              <a:ext cx="133549" cy="262430"/>
            </a:xfrm>
            <a:custGeom>
              <a:avLst/>
              <a:gdLst/>
              <a:ahLst/>
              <a:cxnLst/>
              <a:rect l="l" t="t" r="r" b="b"/>
              <a:pathLst>
                <a:path w="3621" h="7562" extrusionOk="0">
                  <a:moveTo>
                    <a:pt x="3513" y="1"/>
                  </a:moveTo>
                  <a:cubicBezTo>
                    <a:pt x="3382" y="691"/>
                    <a:pt x="3061" y="1346"/>
                    <a:pt x="2584" y="1882"/>
                  </a:cubicBezTo>
                  <a:cubicBezTo>
                    <a:pt x="2108" y="2418"/>
                    <a:pt x="1489" y="2823"/>
                    <a:pt x="798" y="3097"/>
                  </a:cubicBezTo>
                  <a:cubicBezTo>
                    <a:pt x="822" y="2966"/>
                    <a:pt x="846" y="2835"/>
                    <a:pt x="858" y="2680"/>
                  </a:cubicBezTo>
                  <a:cubicBezTo>
                    <a:pt x="941" y="2108"/>
                    <a:pt x="1025" y="1525"/>
                    <a:pt x="1096" y="941"/>
                  </a:cubicBezTo>
                  <a:cubicBezTo>
                    <a:pt x="1144" y="644"/>
                    <a:pt x="1179" y="358"/>
                    <a:pt x="1203" y="60"/>
                  </a:cubicBezTo>
                  <a:lnTo>
                    <a:pt x="1203" y="49"/>
                  </a:lnTo>
                  <a:lnTo>
                    <a:pt x="1072" y="49"/>
                  </a:lnTo>
                  <a:cubicBezTo>
                    <a:pt x="1072" y="84"/>
                    <a:pt x="1060" y="120"/>
                    <a:pt x="1060" y="156"/>
                  </a:cubicBezTo>
                  <a:cubicBezTo>
                    <a:pt x="1013" y="477"/>
                    <a:pt x="977" y="799"/>
                    <a:pt x="941" y="1120"/>
                  </a:cubicBezTo>
                  <a:cubicBezTo>
                    <a:pt x="786" y="2287"/>
                    <a:pt x="620" y="3454"/>
                    <a:pt x="441" y="4621"/>
                  </a:cubicBezTo>
                  <a:lnTo>
                    <a:pt x="179" y="6359"/>
                  </a:lnTo>
                  <a:cubicBezTo>
                    <a:pt x="132" y="6645"/>
                    <a:pt x="84" y="6942"/>
                    <a:pt x="48" y="7228"/>
                  </a:cubicBezTo>
                  <a:cubicBezTo>
                    <a:pt x="24" y="7347"/>
                    <a:pt x="13" y="7442"/>
                    <a:pt x="1" y="7538"/>
                  </a:cubicBezTo>
                  <a:cubicBezTo>
                    <a:pt x="24" y="7549"/>
                    <a:pt x="60" y="7561"/>
                    <a:pt x="84" y="7561"/>
                  </a:cubicBezTo>
                  <a:cubicBezTo>
                    <a:pt x="120" y="7418"/>
                    <a:pt x="132" y="7264"/>
                    <a:pt x="167" y="7121"/>
                  </a:cubicBezTo>
                  <a:cubicBezTo>
                    <a:pt x="227" y="6787"/>
                    <a:pt x="286" y="6478"/>
                    <a:pt x="322" y="6156"/>
                  </a:cubicBezTo>
                  <a:cubicBezTo>
                    <a:pt x="489" y="5156"/>
                    <a:pt x="656" y="4156"/>
                    <a:pt x="786" y="3156"/>
                  </a:cubicBezTo>
                  <a:cubicBezTo>
                    <a:pt x="1203" y="3025"/>
                    <a:pt x="1596" y="2835"/>
                    <a:pt x="1929" y="2596"/>
                  </a:cubicBezTo>
                  <a:cubicBezTo>
                    <a:pt x="2822" y="1965"/>
                    <a:pt x="3442" y="1013"/>
                    <a:pt x="3620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5968;p62">
              <a:extLst>
                <a:ext uri="{FF2B5EF4-FFF2-40B4-BE49-F238E27FC236}">
                  <a16:creationId xmlns:a16="http://schemas.microsoft.com/office/drawing/2014/main" id="{861B8716-16AE-9295-12E7-138C04801DC3}"/>
                </a:ext>
              </a:extLst>
            </p:cNvPr>
            <p:cNvSpPr/>
            <p:nvPr/>
          </p:nvSpPr>
          <p:spPr>
            <a:xfrm>
              <a:off x="2597659" y="4107917"/>
              <a:ext cx="25080" cy="111607"/>
            </a:xfrm>
            <a:custGeom>
              <a:avLst/>
              <a:gdLst/>
              <a:ahLst/>
              <a:cxnLst/>
              <a:rect l="l" t="t" r="r" b="b"/>
              <a:pathLst>
                <a:path w="680" h="3216" extrusionOk="0">
                  <a:moveTo>
                    <a:pt x="1" y="1"/>
                  </a:moveTo>
                  <a:cubicBezTo>
                    <a:pt x="179" y="1048"/>
                    <a:pt x="191" y="2096"/>
                    <a:pt x="60" y="3120"/>
                  </a:cubicBezTo>
                  <a:cubicBezTo>
                    <a:pt x="60" y="3156"/>
                    <a:pt x="96" y="3168"/>
                    <a:pt x="108" y="3168"/>
                  </a:cubicBezTo>
                  <a:cubicBezTo>
                    <a:pt x="239" y="3180"/>
                    <a:pt x="394" y="3192"/>
                    <a:pt x="524" y="3215"/>
                  </a:cubicBezTo>
                  <a:cubicBezTo>
                    <a:pt x="560" y="3215"/>
                    <a:pt x="572" y="3192"/>
                    <a:pt x="572" y="3168"/>
                  </a:cubicBezTo>
                  <a:cubicBezTo>
                    <a:pt x="644" y="2560"/>
                    <a:pt x="679" y="1929"/>
                    <a:pt x="655" y="1310"/>
                  </a:cubicBezTo>
                  <a:cubicBezTo>
                    <a:pt x="644" y="870"/>
                    <a:pt x="620" y="429"/>
                    <a:pt x="536" y="1"/>
                  </a:cubicBezTo>
                  <a:lnTo>
                    <a:pt x="465" y="1"/>
                  </a:lnTo>
                  <a:cubicBezTo>
                    <a:pt x="524" y="441"/>
                    <a:pt x="572" y="894"/>
                    <a:pt x="584" y="1334"/>
                  </a:cubicBezTo>
                  <a:cubicBezTo>
                    <a:pt x="596" y="1929"/>
                    <a:pt x="572" y="2525"/>
                    <a:pt x="501" y="3120"/>
                  </a:cubicBezTo>
                  <a:cubicBezTo>
                    <a:pt x="394" y="3108"/>
                    <a:pt x="274" y="3096"/>
                    <a:pt x="167" y="3072"/>
                  </a:cubicBezTo>
                  <a:cubicBezTo>
                    <a:pt x="215" y="2763"/>
                    <a:pt x="227" y="2441"/>
                    <a:pt x="239" y="2108"/>
                  </a:cubicBezTo>
                  <a:cubicBezTo>
                    <a:pt x="263" y="1525"/>
                    <a:pt x="227" y="929"/>
                    <a:pt x="155" y="358"/>
                  </a:cubicBezTo>
                  <a:cubicBezTo>
                    <a:pt x="143" y="239"/>
                    <a:pt x="120" y="120"/>
                    <a:pt x="96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5969;p62">
              <a:extLst>
                <a:ext uri="{FF2B5EF4-FFF2-40B4-BE49-F238E27FC236}">
                  <a16:creationId xmlns:a16="http://schemas.microsoft.com/office/drawing/2014/main" id="{05A4DEE3-04E0-3BCF-3D9D-1E50C00340E5}"/>
                </a:ext>
              </a:extLst>
            </p:cNvPr>
            <p:cNvSpPr/>
            <p:nvPr/>
          </p:nvSpPr>
          <p:spPr>
            <a:xfrm>
              <a:off x="2735117" y="4105037"/>
              <a:ext cx="40422" cy="66978"/>
            </a:xfrm>
            <a:custGeom>
              <a:avLst/>
              <a:gdLst/>
              <a:ahLst/>
              <a:cxnLst/>
              <a:rect l="l" t="t" r="r" b="b"/>
              <a:pathLst>
                <a:path w="1096" h="1930" extrusionOk="0">
                  <a:moveTo>
                    <a:pt x="0" y="0"/>
                  </a:moveTo>
                  <a:cubicBezTo>
                    <a:pt x="191" y="715"/>
                    <a:pt x="560" y="1393"/>
                    <a:pt x="1096" y="1929"/>
                  </a:cubicBezTo>
                  <a:lnTo>
                    <a:pt x="1096" y="1810"/>
                  </a:lnTo>
                  <a:cubicBezTo>
                    <a:pt x="1048" y="1751"/>
                    <a:pt x="1000" y="1703"/>
                    <a:pt x="953" y="1643"/>
                  </a:cubicBezTo>
                  <a:cubicBezTo>
                    <a:pt x="560" y="1179"/>
                    <a:pt x="274" y="643"/>
                    <a:pt x="119" y="84"/>
                  </a:cubicBezTo>
                  <a:cubicBezTo>
                    <a:pt x="119" y="60"/>
                    <a:pt x="107" y="36"/>
                    <a:pt x="107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5970;p62">
              <a:extLst>
                <a:ext uri="{FF2B5EF4-FFF2-40B4-BE49-F238E27FC236}">
                  <a16:creationId xmlns:a16="http://schemas.microsoft.com/office/drawing/2014/main" id="{4449EF6F-F2A3-A8F6-C8AE-8356EBD7D98C}"/>
                </a:ext>
              </a:extLst>
            </p:cNvPr>
            <p:cNvSpPr/>
            <p:nvPr/>
          </p:nvSpPr>
          <p:spPr>
            <a:xfrm>
              <a:off x="2558269" y="4269082"/>
              <a:ext cx="74981" cy="21169"/>
            </a:xfrm>
            <a:custGeom>
              <a:avLst/>
              <a:gdLst/>
              <a:ahLst/>
              <a:cxnLst/>
              <a:rect l="l" t="t" r="r" b="b"/>
              <a:pathLst>
                <a:path w="2033" h="610" extrusionOk="0">
                  <a:moveTo>
                    <a:pt x="1997" y="0"/>
                  </a:moveTo>
                  <a:cubicBezTo>
                    <a:pt x="1307" y="83"/>
                    <a:pt x="640" y="274"/>
                    <a:pt x="33" y="560"/>
                  </a:cubicBezTo>
                  <a:cubicBezTo>
                    <a:pt x="1" y="570"/>
                    <a:pt x="7" y="609"/>
                    <a:pt x="42" y="609"/>
                  </a:cubicBezTo>
                  <a:cubicBezTo>
                    <a:pt x="47" y="609"/>
                    <a:pt x="51" y="609"/>
                    <a:pt x="57" y="607"/>
                  </a:cubicBezTo>
                  <a:cubicBezTo>
                    <a:pt x="688" y="369"/>
                    <a:pt x="1342" y="179"/>
                    <a:pt x="2009" y="36"/>
                  </a:cubicBezTo>
                  <a:cubicBezTo>
                    <a:pt x="2033" y="24"/>
                    <a:pt x="2021" y="0"/>
                    <a:pt x="1997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5971;p62">
              <a:extLst>
                <a:ext uri="{FF2B5EF4-FFF2-40B4-BE49-F238E27FC236}">
                  <a16:creationId xmlns:a16="http://schemas.microsoft.com/office/drawing/2014/main" id="{E16861C2-D2A7-A230-2B6A-80C180DB0E53}"/>
                </a:ext>
              </a:extLst>
            </p:cNvPr>
            <p:cNvSpPr/>
            <p:nvPr/>
          </p:nvSpPr>
          <p:spPr>
            <a:xfrm>
              <a:off x="2335945" y="3741375"/>
              <a:ext cx="457150" cy="404993"/>
            </a:xfrm>
            <a:custGeom>
              <a:avLst/>
              <a:gdLst/>
              <a:ahLst/>
              <a:cxnLst/>
              <a:rect l="l" t="t" r="r" b="b"/>
              <a:pathLst>
                <a:path w="12395" h="11670" extrusionOk="0">
                  <a:moveTo>
                    <a:pt x="4835" y="0"/>
                  </a:moveTo>
                  <a:cubicBezTo>
                    <a:pt x="4774" y="0"/>
                    <a:pt x="4715" y="1"/>
                    <a:pt x="4656" y="2"/>
                  </a:cubicBezTo>
                  <a:cubicBezTo>
                    <a:pt x="4239" y="26"/>
                    <a:pt x="3858" y="49"/>
                    <a:pt x="3501" y="109"/>
                  </a:cubicBezTo>
                  <a:cubicBezTo>
                    <a:pt x="3453" y="109"/>
                    <a:pt x="3406" y="121"/>
                    <a:pt x="3358" y="145"/>
                  </a:cubicBezTo>
                  <a:cubicBezTo>
                    <a:pt x="1977" y="359"/>
                    <a:pt x="1060" y="883"/>
                    <a:pt x="893" y="1240"/>
                  </a:cubicBezTo>
                  <a:cubicBezTo>
                    <a:pt x="762" y="1526"/>
                    <a:pt x="143" y="6348"/>
                    <a:pt x="0" y="9491"/>
                  </a:cubicBezTo>
                  <a:cubicBezTo>
                    <a:pt x="0" y="9634"/>
                    <a:pt x="143" y="9801"/>
                    <a:pt x="239" y="9920"/>
                  </a:cubicBezTo>
                  <a:cubicBezTo>
                    <a:pt x="358" y="10086"/>
                    <a:pt x="465" y="10229"/>
                    <a:pt x="596" y="10384"/>
                  </a:cubicBezTo>
                  <a:cubicBezTo>
                    <a:pt x="822" y="10586"/>
                    <a:pt x="1060" y="10765"/>
                    <a:pt x="1310" y="10896"/>
                  </a:cubicBezTo>
                  <a:cubicBezTo>
                    <a:pt x="1382" y="10944"/>
                    <a:pt x="1453" y="10979"/>
                    <a:pt x="1548" y="11003"/>
                  </a:cubicBezTo>
                  <a:cubicBezTo>
                    <a:pt x="2263" y="11301"/>
                    <a:pt x="3048" y="11348"/>
                    <a:pt x="3822" y="11408"/>
                  </a:cubicBezTo>
                  <a:cubicBezTo>
                    <a:pt x="4656" y="11468"/>
                    <a:pt x="5489" y="11575"/>
                    <a:pt x="6323" y="11610"/>
                  </a:cubicBezTo>
                  <a:cubicBezTo>
                    <a:pt x="6763" y="11634"/>
                    <a:pt x="7418" y="11670"/>
                    <a:pt x="8070" y="11670"/>
                  </a:cubicBezTo>
                  <a:cubicBezTo>
                    <a:pt x="8722" y="11670"/>
                    <a:pt x="9371" y="11634"/>
                    <a:pt x="9799" y="11515"/>
                  </a:cubicBezTo>
                  <a:cubicBezTo>
                    <a:pt x="10359" y="11360"/>
                    <a:pt x="10942" y="11170"/>
                    <a:pt x="11419" y="10825"/>
                  </a:cubicBezTo>
                  <a:cubicBezTo>
                    <a:pt x="11740" y="10598"/>
                    <a:pt x="12014" y="10289"/>
                    <a:pt x="12157" y="9920"/>
                  </a:cubicBezTo>
                  <a:cubicBezTo>
                    <a:pt x="12395" y="9277"/>
                    <a:pt x="12192" y="8670"/>
                    <a:pt x="12062" y="8039"/>
                  </a:cubicBezTo>
                  <a:cubicBezTo>
                    <a:pt x="11954" y="7538"/>
                    <a:pt x="11823" y="7015"/>
                    <a:pt x="11716" y="6491"/>
                  </a:cubicBezTo>
                  <a:cubicBezTo>
                    <a:pt x="11609" y="5931"/>
                    <a:pt x="11526" y="5360"/>
                    <a:pt x="11383" y="4800"/>
                  </a:cubicBezTo>
                  <a:cubicBezTo>
                    <a:pt x="11192" y="3919"/>
                    <a:pt x="10990" y="3038"/>
                    <a:pt x="10668" y="2204"/>
                  </a:cubicBezTo>
                  <a:cubicBezTo>
                    <a:pt x="10526" y="1823"/>
                    <a:pt x="10371" y="1395"/>
                    <a:pt x="10097" y="1073"/>
                  </a:cubicBezTo>
                  <a:cubicBezTo>
                    <a:pt x="9954" y="919"/>
                    <a:pt x="9299" y="692"/>
                    <a:pt x="8454" y="478"/>
                  </a:cubicBezTo>
                  <a:cubicBezTo>
                    <a:pt x="8430" y="466"/>
                    <a:pt x="8382" y="466"/>
                    <a:pt x="8347" y="454"/>
                  </a:cubicBezTo>
                  <a:cubicBezTo>
                    <a:pt x="7296" y="206"/>
                    <a:pt x="5956" y="0"/>
                    <a:pt x="4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5972;p62">
              <a:extLst>
                <a:ext uri="{FF2B5EF4-FFF2-40B4-BE49-F238E27FC236}">
                  <a16:creationId xmlns:a16="http://schemas.microsoft.com/office/drawing/2014/main" id="{DF0AE266-0090-E0BB-F4C2-11BBDFE3BEAF}"/>
                </a:ext>
              </a:extLst>
            </p:cNvPr>
            <p:cNvSpPr/>
            <p:nvPr/>
          </p:nvSpPr>
          <p:spPr>
            <a:xfrm>
              <a:off x="2491845" y="3697614"/>
              <a:ext cx="156342" cy="95123"/>
            </a:xfrm>
            <a:custGeom>
              <a:avLst/>
              <a:gdLst/>
              <a:ahLst/>
              <a:cxnLst/>
              <a:rect l="l" t="t" r="r" b="b"/>
              <a:pathLst>
                <a:path w="4239" h="2741" extrusionOk="0">
                  <a:moveTo>
                    <a:pt x="548" y="1"/>
                  </a:moveTo>
                  <a:lnTo>
                    <a:pt x="167" y="1310"/>
                  </a:lnTo>
                  <a:cubicBezTo>
                    <a:pt x="167" y="1310"/>
                    <a:pt x="0" y="2120"/>
                    <a:pt x="1667" y="2561"/>
                  </a:cubicBezTo>
                  <a:cubicBezTo>
                    <a:pt x="2165" y="2693"/>
                    <a:pt x="2551" y="2740"/>
                    <a:pt x="2847" y="2740"/>
                  </a:cubicBezTo>
                  <a:cubicBezTo>
                    <a:pt x="3592" y="2740"/>
                    <a:pt x="3774" y="2442"/>
                    <a:pt x="3774" y="2442"/>
                  </a:cubicBezTo>
                  <a:lnTo>
                    <a:pt x="4239" y="787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5973;p62">
              <a:extLst>
                <a:ext uri="{FF2B5EF4-FFF2-40B4-BE49-F238E27FC236}">
                  <a16:creationId xmlns:a16="http://schemas.microsoft.com/office/drawing/2014/main" id="{361593C5-ED6D-2D8F-9B3F-E30D0DE3D012}"/>
                </a:ext>
              </a:extLst>
            </p:cNvPr>
            <p:cNvSpPr/>
            <p:nvPr/>
          </p:nvSpPr>
          <p:spPr>
            <a:xfrm>
              <a:off x="2496676" y="3678874"/>
              <a:ext cx="150562" cy="75091"/>
            </a:xfrm>
            <a:custGeom>
              <a:avLst/>
              <a:gdLst/>
              <a:ahLst/>
              <a:cxnLst/>
              <a:rect l="l" t="t" r="r" b="b"/>
              <a:pathLst>
                <a:path w="4632" h="2164" extrusionOk="0">
                  <a:moveTo>
                    <a:pt x="982" y="0"/>
                  </a:moveTo>
                  <a:cubicBezTo>
                    <a:pt x="821" y="0"/>
                    <a:pt x="663" y="9"/>
                    <a:pt x="512" y="29"/>
                  </a:cubicBezTo>
                  <a:cubicBezTo>
                    <a:pt x="357" y="65"/>
                    <a:pt x="191" y="112"/>
                    <a:pt x="107" y="207"/>
                  </a:cubicBezTo>
                  <a:cubicBezTo>
                    <a:pt x="0" y="315"/>
                    <a:pt x="0" y="481"/>
                    <a:pt x="48" y="612"/>
                  </a:cubicBezTo>
                  <a:cubicBezTo>
                    <a:pt x="167" y="1029"/>
                    <a:pt x="488" y="1374"/>
                    <a:pt x="905" y="1612"/>
                  </a:cubicBezTo>
                  <a:cubicBezTo>
                    <a:pt x="1322" y="1850"/>
                    <a:pt x="1822" y="1981"/>
                    <a:pt x="2310" y="2077"/>
                  </a:cubicBezTo>
                  <a:cubicBezTo>
                    <a:pt x="2587" y="2125"/>
                    <a:pt x="2869" y="2163"/>
                    <a:pt x="3145" y="2163"/>
                  </a:cubicBezTo>
                  <a:cubicBezTo>
                    <a:pt x="3273" y="2163"/>
                    <a:pt x="3400" y="2155"/>
                    <a:pt x="3524" y="2136"/>
                  </a:cubicBezTo>
                  <a:cubicBezTo>
                    <a:pt x="3870" y="2077"/>
                    <a:pt x="4334" y="1922"/>
                    <a:pt x="4501" y="1684"/>
                  </a:cubicBezTo>
                  <a:cubicBezTo>
                    <a:pt x="4632" y="1481"/>
                    <a:pt x="4596" y="1065"/>
                    <a:pt x="4465" y="862"/>
                  </a:cubicBezTo>
                  <a:cubicBezTo>
                    <a:pt x="4358" y="707"/>
                    <a:pt x="4155" y="624"/>
                    <a:pt x="3941" y="565"/>
                  </a:cubicBezTo>
                  <a:cubicBezTo>
                    <a:pt x="3108" y="315"/>
                    <a:pt x="2262" y="88"/>
                    <a:pt x="1381" y="17"/>
                  </a:cubicBezTo>
                  <a:cubicBezTo>
                    <a:pt x="1248" y="6"/>
                    <a:pt x="1114" y="0"/>
                    <a:pt x="982" y="0"/>
                  </a:cubicBezTo>
                  <a:close/>
                </a:path>
              </a:pathLst>
            </a:custGeom>
            <a:solidFill>
              <a:srgbClr val="431F5E">
                <a:alpha val="329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5976;p62">
              <a:extLst>
                <a:ext uri="{FF2B5EF4-FFF2-40B4-BE49-F238E27FC236}">
                  <a16:creationId xmlns:a16="http://schemas.microsoft.com/office/drawing/2014/main" id="{A281E2A6-33A2-61F9-AB86-08AB8A541C84}"/>
                </a:ext>
              </a:extLst>
            </p:cNvPr>
            <p:cNvSpPr/>
            <p:nvPr/>
          </p:nvSpPr>
          <p:spPr>
            <a:xfrm>
              <a:off x="2186648" y="4185203"/>
              <a:ext cx="149777" cy="200483"/>
            </a:xfrm>
            <a:custGeom>
              <a:avLst/>
              <a:gdLst/>
              <a:ahLst/>
              <a:cxnLst/>
              <a:rect l="l" t="t" r="r" b="b"/>
              <a:pathLst>
                <a:path w="4061" h="5777" extrusionOk="0">
                  <a:moveTo>
                    <a:pt x="1560" y="0"/>
                  </a:moveTo>
                  <a:cubicBezTo>
                    <a:pt x="1560" y="12"/>
                    <a:pt x="1203" y="1476"/>
                    <a:pt x="977" y="2072"/>
                  </a:cubicBezTo>
                  <a:cubicBezTo>
                    <a:pt x="762" y="2667"/>
                    <a:pt x="0" y="4167"/>
                    <a:pt x="179" y="4263"/>
                  </a:cubicBezTo>
                  <a:cubicBezTo>
                    <a:pt x="187" y="4266"/>
                    <a:pt x="195" y="4268"/>
                    <a:pt x="204" y="4268"/>
                  </a:cubicBezTo>
                  <a:cubicBezTo>
                    <a:pt x="408" y="4268"/>
                    <a:pt x="964" y="3406"/>
                    <a:pt x="965" y="3405"/>
                  </a:cubicBezTo>
                  <a:lnTo>
                    <a:pt x="965" y="3405"/>
                  </a:lnTo>
                  <a:cubicBezTo>
                    <a:pt x="965" y="3406"/>
                    <a:pt x="322" y="5120"/>
                    <a:pt x="584" y="5215"/>
                  </a:cubicBezTo>
                  <a:cubicBezTo>
                    <a:pt x="591" y="5217"/>
                    <a:pt x="598" y="5218"/>
                    <a:pt x="605" y="5218"/>
                  </a:cubicBezTo>
                  <a:cubicBezTo>
                    <a:pt x="876" y="5218"/>
                    <a:pt x="1619" y="3811"/>
                    <a:pt x="1620" y="3810"/>
                  </a:cubicBezTo>
                  <a:lnTo>
                    <a:pt x="1620" y="3810"/>
                  </a:lnTo>
                  <a:cubicBezTo>
                    <a:pt x="1619" y="3811"/>
                    <a:pt x="1132" y="5703"/>
                    <a:pt x="1489" y="5775"/>
                  </a:cubicBezTo>
                  <a:cubicBezTo>
                    <a:pt x="1495" y="5776"/>
                    <a:pt x="1502" y="5777"/>
                    <a:pt x="1509" y="5777"/>
                  </a:cubicBezTo>
                  <a:cubicBezTo>
                    <a:pt x="1863" y="5777"/>
                    <a:pt x="2310" y="3978"/>
                    <a:pt x="2310" y="3977"/>
                  </a:cubicBezTo>
                  <a:lnTo>
                    <a:pt x="2310" y="3977"/>
                  </a:lnTo>
                  <a:cubicBezTo>
                    <a:pt x="2310" y="3978"/>
                    <a:pt x="2144" y="5477"/>
                    <a:pt x="2453" y="5477"/>
                  </a:cubicBezTo>
                  <a:cubicBezTo>
                    <a:pt x="2763" y="5477"/>
                    <a:pt x="3203" y="3453"/>
                    <a:pt x="3203" y="3453"/>
                  </a:cubicBezTo>
                  <a:cubicBezTo>
                    <a:pt x="3203" y="3453"/>
                    <a:pt x="3504" y="4445"/>
                    <a:pt x="3772" y="4445"/>
                  </a:cubicBezTo>
                  <a:cubicBezTo>
                    <a:pt x="3781" y="4445"/>
                    <a:pt x="3790" y="4443"/>
                    <a:pt x="3798" y="4441"/>
                  </a:cubicBezTo>
                  <a:cubicBezTo>
                    <a:pt x="4060" y="4358"/>
                    <a:pt x="3572" y="2191"/>
                    <a:pt x="3560" y="1762"/>
                  </a:cubicBezTo>
                  <a:cubicBezTo>
                    <a:pt x="3537" y="1322"/>
                    <a:pt x="3739" y="298"/>
                    <a:pt x="3739" y="298"/>
                  </a:cubicBezTo>
                  <a:lnTo>
                    <a:pt x="1560" y="0"/>
                  </a:ln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5977;p62">
              <a:extLst>
                <a:ext uri="{FF2B5EF4-FFF2-40B4-BE49-F238E27FC236}">
                  <a16:creationId xmlns:a16="http://schemas.microsoft.com/office/drawing/2014/main" id="{A40AEC57-85A7-2E2E-63C6-A82F725BD1B7}"/>
                </a:ext>
              </a:extLst>
            </p:cNvPr>
            <p:cNvSpPr/>
            <p:nvPr/>
          </p:nvSpPr>
          <p:spPr>
            <a:xfrm>
              <a:off x="2209589" y="3777502"/>
              <a:ext cx="226933" cy="515247"/>
            </a:xfrm>
            <a:custGeom>
              <a:avLst/>
              <a:gdLst/>
              <a:ahLst/>
              <a:cxnLst/>
              <a:rect l="l" t="t" r="r" b="b"/>
              <a:pathLst>
                <a:path w="6153" h="14847" extrusionOk="0">
                  <a:moveTo>
                    <a:pt x="4769" y="1"/>
                  </a:moveTo>
                  <a:cubicBezTo>
                    <a:pt x="4564" y="1"/>
                    <a:pt x="4347" y="114"/>
                    <a:pt x="4129" y="378"/>
                  </a:cubicBezTo>
                  <a:cubicBezTo>
                    <a:pt x="3296" y="1390"/>
                    <a:pt x="1010" y="7057"/>
                    <a:pt x="152" y="13332"/>
                  </a:cubicBezTo>
                  <a:cubicBezTo>
                    <a:pt x="152" y="13379"/>
                    <a:pt x="152" y="13427"/>
                    <a:pt x="140" y="13475"/>
                  </a:cubicBezTo>
                  <a:cubicBezTo>
                    <a:pt x="105" y="13665"/>
                    <a:pt x="93" y="13879"/>
                    <a:pt x="57" y="14082"/>
                  </a:cubicBezTo>
                  <a:cubicBezTo>
                    <a:pt x="1" y="14575"/>
                    <a:pt x="2090" y="14847"/>
                    <a:pt x="3138" y="14847"/>
                  </a:cubicBezTo>
                  <a:cubicBezTo>
                    <a:pt x="3203" y="14847"/>
                    <a:pt x="3263" y="14846"/>
                    <a:pt x="3319" y="14844"/>
                  </a:cubicBezTo>
                  <a:cubicBezTo>
                    <a:pt x="3319" y="14844"/>
                    <a:pt x="3367" y="14594"/>
                    <a:pt x="3438" y="14165"/>
                  </a:cubicBezTo>
                  <a:cubicBezTo>
                    <a:pt x="3438" y="14129"/>
                    <a:pt x="3450" y="14106"/>
                    <a:pt x="3450" y="14070"/>
                  </a:cubicBezTo>
                  <a:cubicBezTo>
                    <a:pt x="3665" y="13010"/>
                    <a:pt x="4034" y="10962"/>
                    <a:pt x="4510" y="8652"/>
                  </a:cubicBezTo>
                  <a:cubicBezTo>
                    <a:pt x="5201" y="5295"/>
                    <a:pt x="6153" y="4354"/>
                    <a:pt x="6153" y="2807"/>
                  </a:cubicBezTo>
                  <a:cubicBezTo>
                    <a:pt x="6153" y="1585"/>
                    <a:pt x="5538" y="1"/>
                    <a:pt x="47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5978;p62">
              <a:extLst>
                <a:ext uri="{FF2B5EF4-FFF2-40B4-BE49-F238E27FC236}">
                  <a16:creationId xmlns:a16="http://schemas.microsoft.com/office/drawing/2014/main" id="{1E8BC3E7-C4F6-3E01-3243-366DB366309A}"/>
                </a:ext>
              </a:extLst>
            </p:cNvPr>
            <p:cNvSpPr/>
            <p:nvPr/>
          </p:nvSpPr>
          <p:spPr>
            <a:xfrm>
              <a:off x="2214752" y="4238890"/>
              <a:ext cx="122115" cy="30227"/>
            </a:xfrm>
            <a:custGeom>
              <a:avLst/>
              <a:gdLst/>
              <a:ahLst/>
              <a:cxnLst/>
              <a:rect l="l" t="t" r="r" b="b"/>
              <a:pathLst>
                <a:path w="3311" h="871" extrusionOk="0">
                  <a:moveTo>
                    <a:pt x="12" y="1"/>
                  </a:moveTo>
                  <a:cubicBezTo>
                    <a:pt x="12" y="60"/>
                    <a:pt x="12" y="108"/>
                    <a:pt x="0" y="156"/>
                  </a:cubicBezTo>
                  <a:cubicBezTo>
                    <a:pt x="84" y="191"/>
                    <a:pt x="179" y="227"/>
                    <a:pt x="262" y="251"/>
                  </a:cubicBezTo>
                  <a:cubicBezTo>
                    <a:pt x="977" y="525"/>
                    <a:pt x="1715" y="703"/>
                    <a:pt x="2453" y="787"/>
                  </a:cubicBezTo>
                  <a:cubicBezTo>
                    <a:pt x="2739" y="834"/>
                    <a:pt x="3013" y="870"/>
                    <a:pt x="3298" y="870"/>
                  </a:cubicBezTo>
                  <a:cubicBezTo>
                    <a:pt x="3298" y="834"/>
                    <a:pt x="3310" y="811"/>
                    <a:pt x="3310" y="775"/>
                  </a:cubicBezTo>
                  <a:cubicBezTo>
                    <a:pt x="2715" y="715"/>
                    <a:pt x="2108" y="644"/>
                    <a:pt x="1501" y="477"/>
                  </a:cubicBezTo>
                  <a:cubicBezTo>
                    <a:pt x="989" y="358"/>
                    <a:pt x="489" y="191"/>
                    <a:pt x="12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5979;p62">
              <a:extLst>
                <a:ext uri="{FF2B5EF4-FFF2-40B4-BE49-F238E27FC236}">
                  <a16:creationId xmlns:a16="http://schemas.microsoft.com/office/drawing/2014/main" id="{17F46056-0B1C-1D8A-4B9B-CB1C479128E6}"/>
                </a:ext>
              </a:extLst>
            </p:cNvPr>
            <p:cNvSpPr/>
            <p:nvPr/>
          </p:nvSpPr>
          <p:spPr>
            <a:xfrm>
              <a:off x="2348670" y="3922391"/>
              <a:ext cx="79075" cy="287209"/>
            </a:xfrm>
            <a:custGeom>
              <a:avLst/>
              <a:gdLst/>
              <a:ahLst/>
              <a:cxnLst/>
              <a:rect l="l" t="t" r="r" b="b"/>
              <a:pathLst>
                <a:path w="2144" h="8276" extrusionOk="0">
                  <a:moveTo>
                    <a:pt x="2144" y="1"/>
                  </a:moveTo>
                  <a:cubicBezTo>
                    <a:pt x="2025" y="322"/>
                    <a:pt x="1882" y="667"/>
                    <a:pt x="1751" y="1001"/>
                  </a:cubicBezTo>
                  <a:cubicBezTo>
                    <a:pt x="1620" y="1322"/>
                    <a:pt x="1501" y="1668"/>
                    <a:pt x="1382" y="1989"/>
                  </a:cubicBezTo>
                  <a:cubicBezTo>
                    <a:pt x="1144" y="2668"/>
                    <a:pt x="953" y="3358"/>
                    <a:pt x="798" y="4061"/>
                  </a:cubicBezTo>
                  <a:cubicBezTo>
                    <a:pt x="727" y="4418"/>
                    <a:pt x="668" y="4763"/>
                    <a:pt x="596" y="5120"/>
                  </a:cubicBezTo>
                  <a:cubicBezTo>
                    <a:pt x="537" y="5478"/>
                    <a:pt x="453" y="5823"/>
                    <a:pt x="394" y="6180"/>
                  </a:cubicBezTo>
                  <a:cubicBezTo>
                    <a:pt x="239" y="6871"/>
                    <a:pt x="96" y="7573"/>
                    <a:pt x="1" y="8276"/>
                  </a:cubicBezTo>
                  <a:cubicBezTo>
                    <a:pt x="156" y="7573"/>
                    <a:pt x="310" y="6871"/>
                    <a:pt x="453" y="6180"/>
                  </a:cubicBezTo>
                  <a:cubicBezTo>
                    <a:pt x="608" y="5478"/>
                    <a:pt x="739" y="4775"/>
                    <a:pt x="894" y="4073"/>
                  </a:cubicBezTo>
                  <a:cubicBezTo>
                    <a:pt x="1037" y="3370"/>
                    <a:pt x="1227" y="2692"/>
                    <a:pt x="1453" y="2025"/>
                  </a:cubicBezTo>
                  <a:cubicBezTo>
                    <a:pt x="1668" y="1334"/>
                    <a:pt x="1953" y="679"/>
                    <a:pt x="2144" y="1"/>
                  </a:cubicBezTo>
                  <a:close/>
                </a:path>
              </a:pathLst>
            </a:custGeom>
            <a:solidFill>
              <a:srgbClr val="ACC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5980;p62">
              <a:extLst>
                <a:ext uri="{FF2B5EF4-FFF2-40B4-BE49-F238E27FC236}">
                  <a16:creationId xmlns:a16="http://schemas.microsoft.com/office/drawing/2014/main" id="{FC4F1E4C-70C4-02E9-DD67-08EC1E99F326}"/>
                </a:ext>
              </a:extLst>
            </p:cNvPr>
            <p:cNvSpPr/>
            <p:nvPr/>
          </p:nvSpPr>
          <p:spPr>
            <a:xfrm>
              <a:off x="2678467" y="3250039"/>
              <a:ext cx="138343" cy="202670"/>
            </a:xfrm>
            <a:custGeom>
              <a:avLst/>
              <a:gdLst/>
              <a:ahLst/>
              <a:cxnLst/>
              <a:rect l="l" t="t" r="r" b="b"/>
              <a:pathLst>
                <a:path w="3751" h="5840" extrusionOk="0">
                  <a:moveTo>
                    <a:pt x="823" y="1"/>
                  </a:moveTo>
                  <a:cubicBezTo>
                    <a:pt x="621" y="1"/>
                    <a:pt x="439" y="73"/>
                    <a:pt x="322" y="265"/>
                  </a:cubicBezTo>
                  <a:cubicBezTo>
                    <a:pt x="0" y="825"/>
                    <a:pt x="179" y="1873"/>
                    <a:pt x="310" y="2480"/>
                  </a:cubicBezTo>
                  <a:cubicBezTo>
                    <a:pt x="500" y="3313"/>
                    <a:pt x="846" y="4087"/>
                    <a:pt x="1203" y="4849"/>
                  </a:cubicBezTo>
                  <a:cubicBezTo>
                    <a:pt x="1417" y="5290"/>
                    <a:pt x="1715" y="5802"/>
                    <a:pt x="2203" y="5837"/>
                  </a:cubicBezTo>
                  <a:cubicBezTo>
                    <a:pt x="2222" y="5839"/>
                    <a:pt x="2241" y="5840"/>
                    <a:pt x="2261" y="5840"/>
                  </a:cubicBezTo>
                  <a:cubicBezTo>
                    <a:pt x="2505" y="5840"/>
                    <a:pt x="2752" y="5703"/>
                    <a:pt x="2917" y="5516"/>
                  </a:cubicBezTo>
                  <a:cubicBezTo>
                    <a:pt x="3108" y="5302"/>
                    <a:pt x="3215" y="5052"/>
                    <a:pt x="3286" y="4790"/>
                  </a:cubicBezTo>
                  <a:cubicBezTo>
                    <a:pt x="3751" y="3218"/>
                    <a:pt x="3167" y="1408"/>
                    <a:pt x="1870" y="432"/>
                  </a:cubicBezTo>
                  <a:cubicBezTo>
                    <a:pt x="1638" y="247"/>
                    <a:pt x="1196" y="1"/>
                    <a:pt x="823" y="1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0" name="Google Shape;5981;p62">
              <a:extLst>
                <a:ext uri="{FF2B5EF4-FFF2-40B4-BE49-F238E27FC236}">
                  <a16:creationId xmlns:a16="http://schemas.microsoft.com/office/drawing/2014/main" id="{D2715DE9-029F-5D0A-E5CA-6C83ADCDADC8}"/>
                </a:ext>
              </a:extLst>
            </p:cNvPr>
            <p:cNvSpPr/>
            <p:nvPr/>
          </p:nvSpPr>
          <p:spPr>
            <a:xfrm>
              <a:off x="2366262" y="3256772"/>
              <a:ext cx="448372" cy="481792"/>
            </a:xfrm>
            <a:custGeom>
              <a:avLst/>
              <a:gdLst/>
              <a:ahLst/>
              <a:cxnLst/>
              <a:rect l="l" t="t" r="r" b="b"/>
              <a:pathLst>
                <a:path w="12157" h="13883" extrusionOk="0">
                  <a:moveTo>
                    <a:pt x="6280" y="0"/>
                  </a:moveTo>
                  <a:cubicBezTo>
                    <a:pt x="6157" y="0"/>
                    <a:pt x="6032" y="4"/>
                    <a:pt x="5906" y="12"/>
                  </a:cubicBezTo>
                  <a:cubicBezTo>
                    <a:pt x="2405" y="238"/>
                    <a:pt x="0" y="3846"/>
                    <a:pt x="417" y="7763"/>
                  </a:cubicBezTo>
                  <a:cubicBezTo>
                    <a:pt x="512" y="8715"/>
                    <a:pt x="774" y="9584"/>
                    <a:pt x="1143" y="10358"/>
                  </a:cubicBezTo>
                  <a:cubicBezTo>
                    <a:pt x="1214" y="10513"/>
                    <a:pt x="1286" y="10656"/>
                    <a:pt x="1381" y="10799"/>
                  </a:cubicBezTo>
                  <a:cubicBezTo>
                    <a:pt x="1393" y="10811"/>
                    <a:pt x="1393" y="10834"/>
                    <a:pt x="1405" y="10846"/>
                  </a:cubicBezTo>
                  <a:cubicBezTo>
                    <a:pt x="2441" y="12585"/>
                    <a:pt x="4120" y="13728"/>
                    <a:pt x="6013" y="13871"/>
                  </a:cubicBezTo>
                  <a:cubicBezTo>
                    <a:pt x="6167" y="13882"/>
                    <a:pt x="6322" y="13882"/>
                    <a:pt x="6465" y="13882"/>
                  </a:cubicBezTo>
                  <a:lnTo>
                    <a:pt x="6858" y="13882"/>
                  </a:lnTo>
                  <a:cubicBezTo>
                    <a:pt x="8180" y="13811"/>
                    <a:pt x="9192" y="13490"/>
                    <a:pt x="9954" y="13001"/>
                  </a:cubicBezTo>
                  <a:cubicBezTo>
                    <a:pt x="10132" y="12882"/>
                    <a:pt x="10311" y="12751"/>
                    <a:pt x="10454" y="12620"/>
                  </a:cubicBezTo>
                  <a:lnTo>
                    <a:pt x="10478" y="12597"/>
                  </a:lnTo>
                  <a:cubicBezTo>
                    <a:pt x="11347" y="11811"/>
                    <a:pt x="11811" y="10680"/>
                    <a:pt x="12025" y="9358"/>
                  </a:cubicBezTo>
                  <a:cubicBezTo>
                    <a:pt x="12037" y="9191"/>
                    <a:pt x="12061" y="9049"/>
                    <a:pt x="12085" y="8882"/>
                  </a:cubicBezTo>
                  <a:lnTo>
                    <a:pt x="12085" y="8846"/>
                  </a:lnTo>
                  <a:cubicBezTo>
                    <a:pt x="12144" y="8334"/>
                    <a:pt x="12156" y="7798"/>
                    <a:pt x="12156" y="7227"/>
                  </a:cubicBezTo>
                  <a:cubicBezTo>
                    <a:pt x="12110" y="2794"/>
                    <a:pt x="9649" y="0"/>
                    <a:pt x="6280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Google Shape;5982;p62">
              <a:extLst>
                <a:ext uri="{FF2B5EF4-FFF2-40B4-BE49-F238E27FC236}">
                  <a16:creationId xmlns:a16="http://schemas.microsoft.com/office/drawing/2014/main" id="{94B86BD5-CD21-0BAB-AEA7-6862ABA298FA}"/>
                </a:ext>
              </a:extLst>
            </p:cNvPr>
            <p:cNvSpPr/>
            <p:nvPr/>
          </p:nvSpPr>
          <p:spPr>
            <a:xfrm>
              <a:off x="2292019" y="3174315"/>
              <a:ext cx="585830" cy="361787"/>
            </a:xfrm>
            <a:custGeom>
              <a:avLst/>
              <a:gdLst/>
              <a:ahLst/>
              <a:cxnLst/>
              <a:rect l="l" t="t" r="r" b="b"/>
              <a:pathLst>
                <a:path w="15884" h="10425" extrusionOk="0">
                  <a:moveTo>
                    <a:pt x="11593" y="0"/>
                  </a:moveTo>
                  <a:cubicBezTo>
                    <a:pt x="11534" y="0"/>
                    <a:pt x="11476" y="2"/>
                    <a:pt x="11419" y="6"/>
                  </a:cubicBezTo>
                  <a:cubicBezTo>
                    <a:pt x="10847" y="54"/>
                    <a:pt x="10300" y="173"/>
                    <a:pt x="9776" y="376"/>
                  </a:cubicBezTo>
                  <a:cubicBezTo>
                    <a:pt x="9478" y="495"/>
                    <a:pt x="9192" y="626"/>
                    <a:pt x="8942" y="804"/>
                  </a:cubicBezTo>
                  <a:cubicBezTo>
                    <a:pt x="8811" y="888"/>
                    <a:pt x="8692" y="971"/>
                    <a:pt x="8561" y="1078"/>
                  </a:cubicBezTo>
                  <a:cubicBezTo>
                    <a:pt x="8526" y="1102"/>
                    <a:pt x="8478" y="1138"/>
                    <a:pt x="8454" y="1161"/>
                  </a:cubicBezTo>
                  <a:cubicBezTo>
                    <a:pt x="8124" y="1155"/>
                    <a:pt x="7775" y="1148"/>
                    <a:pt x="7409" y="1148"/>
                  </a:cubicBezTo>
                  <a:cubicBezTo>
                    <a:pt x="7142" y="1148"/>
                    <a:pt x="6867" y="1151"/>
                    <a:pt x="6585" y="1161"/>
                  </a:cubicBezTo>
                  <a:cubicBezTo>
                    <a:pt x="6002" y="1197"/>
                    <a:pt x="5394" y="1245"/>
                    <a:pt x="4775" y="1328"/>
                  </a:cubicBezTo>
                  <a:cubicBezTo>
                    <a:pt x="3966" y="1459"/>
                    <a:pt x="3168" y="1661"/>
                    <a:pt x="2489" y="1971"/>
                  </a:cubicBezTo>
                  <a:lnTo>
                    <a:pt x="2394" y="2019"/>
                  </a:lnTo>
                  <a:cubicBezTo>
                    <a:pt x="2358" y="1959"/>
                    <a:pt x="2323" y="1900"/>
                    <a:pt x="2275" y="1840"/>
                  </a:cubicBezTo>
                  <a:cubicBezTo>
                    <a:pt x="2132" y="1638"/>
                    <a:pt x="1965" y="1399"/>
                    <a:pt x="1739" y="1304"/>
                  </a:cubicBezTo>
                  <a:cubicBezTo>
                    <a:pt x="1668" y="1266"/>
                    <a:pt x="1585" y="1245"/>
                    <a:pt x="1503" y="1245"/>
                  </a:cubicBezTo>
                  <a:cubicBezTo>
                    <a:pt x="1380" y="1245"/>
                    <a:pt x="1258" y="1292"/>
                    <a:pt x="1180" y="1399"/>
                  </a:cubicBezTo>
                  <a:cubicBezTo>
                    <a:pt x="1037" y="1614"/>
                    <a:pt x="1168" y="1900"/>
                    <a:pt x="1263" y="2090"/>
                  </a:cubicBezTo>
                  <a:cubicBezTo>
                    <a:pt x="1322" y="2209"/>
                    <a:pt x="1406" y="2316"/>
                    <a:pt x="1477" y="2412"/>
                  </a:cubicBezTo>
                  <a:cubicBezTo>
                    <a:pt x="1299" y="2352"/>
                    <a:pt x="1120" y="2316"/>
                    <a:pt x="941" y="2316"/>
                  </a:cubicBezTo>
                  <a:cubicBezTo>
                    <a:pt x="727" y="2316"/>
                    <a:pt x="191" y="2388"/>
                    <a:pt x="418" y="2697"/>
                  </a:cubicBezTo>
                  <a:cubicBezTo>
                    <a:pt x="572" y="2888"/>
                    <a:pt x="775" y="3043"/>
                    <a:pt x="1013" y="3102"/>
                  </a:cubicBezTo>
                  <a:cubicBezTo>
                    <a:pt x="418" y="3840"/>
                    <a:pt x="168" y="4769"/>
                    <a:pt x="96" y="5674"/>
                  </a:cubicBezTo>
                  <a:cubicBezTo>
                    <a:pt x="1" y="6781"/>
                    <a:pt x="179" y="7829"/>
                    <a:pt x="394" y="8519"/>
                  </a:cubicBezTo>
                  <a:cubicBezTo>
                    <a:pt x="465" y="8817"/>
                    <a:pt x="608" y="9055"/>
                    <a:pt x="775" y="9281"/>
                  </a:cubicBezTo>
                  <a:cubicBezTo>
                    <a:pt x="846" y="9341"/>
                    <a:pt x="930" y="9377"/>
                    <a:pt x="1013" y="9424"/>
                  </a:cubicBezTo>
                  <a:cubicBezTo>
                    <a:pt x="1382" y="9603"/>
                    <a:pt x="1787" y="9651"/>
                    <a:pt x="2192" y="9651"/>
                  </a:cubicBezTo>
                  <a:cubicBezTo>
                    <a:pt x="2358" y="9651"/>
                    <a:pt x="2537" y="9651"/>
                    <a:pt x="2680" y="9722"/>
                  </a:cubicBezTo>
                  <a:cubicBezTo>
                    <a:pt x="2954" y="9853"/>
                    <a:pt x="3049" y="10174"/>
                    <a:pt x="3287" y="10353"/>
                  </a:cubicBezTo>
                  <a:cubicBezTo>
                    <a:pt x="3323" y="10377"/>
                    <a:pt x="3370" y="10389"/>
                    <a:pt x="3394" y="10413"/>
                  </a:cubicBezTo>
                  <a:cubicBezTo>
                    <a:pt x="3418" y="10424"/>
                    <a:pt x="3454" y="10424"/>
                    <a:pt x="3489" y="10424"/>
                  </a:cubicBezTo>
                  <a:cubicBezTo>
                    <a:pt x="3739" y="10424"/>
                    <a:pt x="3954" y="10293"/>
                    <a:pt x="4085" y="10079"/>
                  </a:cubicBezTo>
                  <a:cubicBezTo>
                    <a:pt x="4228" y="9817"/>
                    <a:pt x="4251" y="9472"/>
                    <a:pt x="4228" y="9186"/>
                  </a:cubicBezTo>
                  <a:cubicBezTo>
                    <a:pt x="4216" y="8996"/>
                    <a:pt x="4168" y="8805"/>
                    <a:pt x="4109" y="8603"/>
                  </a:cubicBezTo>
                  <a:lnTo>
                    <a:pt x="4109" y="8591"/>
                  </a:lnTo>
                  <a:cubicBezTo>
                    <a:pt x="4239" y="8591"/>
                    <a:pt x="4394" y="8531"/>
                    <a:pt x="4525" y="8472"/>
                  </a:cubicBezTo>
                  <a:cubicBezTo>
                    <a:pt x="4716" y="8388"/>
                    <a:pt x="4906" y="8281"/>
                    <a:pt x="5049" y="8127"/>
                  </a:cubicBezTo>
                  <a:cubicBezTo>
                    <a:pt x="5287" y="7865"/>
                    <a:pt x="5371" y="7507"/>
                    <a:pt x="5371" y="7150"/>
                  </a:cubicBezTo>
                  <a:cubicBezTo>
                    <a:pt x="5371" y="6698"/>
                    <a:pt x="5240" y="6281"/>
                    <a:pt x="5252" y="5841"/>
                  </a:cubicBezTo>
                  <a:cubicBezTo>
                    <a:pt x="5263" y="5436"/>
                    <a:pt x="5430" y="5079"/>
                    <a:pt x="5656" y="4757"/>
                  </a:cubicBezTo>
                  <a:cubicBezTo>
                    <a:pt x="5716" y="4662"/>
                    <a:pt x="5787" y="4555"/>
                    <a:pt x="5859" y="4471"/>
                  </a:cubicBezTo>
                  <a:cubicBezTo>
                    <a:pt x="5918" y="4531"/>
                    <a:pt x="6002" y="4590"/>
                    <a:pt x="6061" y="4638"/>
                  </a:cubicBezTo>
                  <a:cubicBezTo>
                    <a:pt x="6335" y="4840"/>
                    <a:pt x="6680" y="4971"/>
                    <a:pt x="7026" y="5031"/>
                  </a:cubicBezTo>
                  <a:cubicBezTo>
                    <a:pt x="7119" y="5045"/>
                    <a:pt x="7215" y="5053"/>
                    <a:pt x="7310" y="5053"/>
                  </a:cubicBezTo>
                  <a:cubicBezTo>
                    <a:pt x="7544" y="5053"/>
                    <a:pt x="7779" y="5006"/>
                    <a:pt x="7990" y="4888"/>
                  </a:cubicBezTo>
                  <a:cubicBezTo>
                    <a:pt x="8204" y="4769"/>
                    <a:pt x="8359" y="4578"/>
                    <a:pt x="8442" y="4364"/>
                  </a:cubicBezTo>
                  <a:cubicBezTo>
                    <a:pt x="8692" y="4555"/>
                    <a:pt x="8978" y="4674"/>
                    <a:pt x="9288" y="4721"/>
                  </a:cubicBezTo>
                  <a:cubicBezTo>
                    <a:pt x="9343" y="4729"/>
                    <a:pt x="9401" y="4732"/>
                    <a:pt x="9460" y="4732"/>
                  </a:cubicBezTo>
                  <a:cubicBezTo>
                    <a:pt x="9784" y="4732"/>
                    <a:pt x="10150" y="4623"/>
                    <a:pt x="10371" y="4412"/>
                  </a:cubicBezTo>
                  <a:cubicBezTo>
                    <a:pt x="10490" y="4531"/>
                    <a:pt x="10609" y="4650"/>
                    <a:pt x="10740" y="4757"/>
                  </a:cubicBezTo>
                  <a:cubicBezTo>
                    <a:pt x="11145" y="5055"/>
                    <a:pt x="11633" y="5233"/>
                    <a:pt x="12133" y="5257"/>
                  </a:cubicBezTo>
                  <a:cubicBezTo>
                    <a:pt x="12169" y="5258"/>
                    <a:pt x="12207" y="5259"/>
                    <a:pt x="12245" y="5259"/>
                  </a:cubicBezTo>
                  <a:cubicBezTo>
                    <a:pt x="12547" y="5259"/>
                    <a:pt x="12906" y="5213"/>
                    <a:pt x="13181" y="5055"/>
                  </a:cubicBezTo>
                  <a:cubicBezTo>
                    <a:pt x="13253" y="5061"/>
                    <a:pt x="13321" y="5064"/>
                    <a:pt x="13388" y="5064"/>
                  </a:cubicBezTo>
                  <a:cubicBezTo>
                    <a:pt x="13455" y="5064"/>
                    <a:pt x="13520" y="5061"/>
                    <a:pt x="13586" y="5055"/>
                  </a:cubicBezTo>
                  <a:cubicBezTo>
                    <a:pt x="13919" y="5019"/>
                    <a:pt x="14241" y="4912"/>
                    <a:pt x="14479" y="4674"/>
                  </a:cubicBezTo>
                  <a:cubicBezTo>
                    <a:pt x="14657" y="4495"/>
                    <a:pt x="14753" y="4281"/>
                    <a:pt x="14753" y="4043"/>
                  </a:cubicBezTo>
                  <a:cubicBezTo>
                    <a:pt x="14872" y="3959"/>
                    <a:pt x="14967" y="3888"/>
                    <a:pt x="15074" y="3805"/>
                  </a:cubicBezTo>
                  <a:cubicBezTo>
                    <a:pt x="15598" y="3400"/>
                    <a:pt x="15884" y="2697"/>
                    <a:pt x="15658" y="2054"/>
                  </a:cubicBezTo>
                  <a:cubicBezTo>
                    <a:pt x="15550" y="1757"/>
                    <a:pt x="15348" y="1519"/>
                    <a:pt x="15086" y="1340"/>
                  </a:cubicBezTo>
                  <a:cubicBezTo>
                    <a:pt x="14788" y="1149"/>
                    <a:pt x="14431" y="1090"/>
                    <a:pt x="14098" y="1078"/>
                  </a:cubicBezTo>
                  <a:cubicBezTo>
                    <a:pt x="14046" y="1076"/>
                    <a:pt x="13993" y="1076"/>
                    <a:pt x="13940" y="1076"/>
                  </a:cubicBezTo>
                  <a:cubicBezTo>
                    <a:pt x="13586" y="1076"/>
                    <a:pt x="13224" y="1110"/>
                    <a:pt x="12872" y="1161"/>
                  </a:cubicBezTo>
                  <a:cubicBezTo>
                    <a:pt x="12907" y="971"/>
                    <a:pt x="12883" y="780"/>
                    <a:pt x="12800" y="590"/>
                  </a:cubicBezTo>
                  <a:cubicBezTo>
                    <a:pt x="12578" y="136"/>
                    <a:pt x="12057" y="0"/>
                    <a:pt x="11593" y="0"/>
                  </a:cubicBez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2" name="Google Shape;5983;p62">
              <a:extLst>
                <a:ext uri="{FF2B5EF4-FFF2-40B4-BE49-F238E27FC236}">
                  <a16:creationId xmlns:a16="http://schemas.microsoft.com/office/drawing/2014/main" id="{ADDBF46F-351C-DFA2-0C69-04C14420CD5D}"/>
                </a:ext>
              </a:extLst>
            </p:cNvPr>
            <p:cNvSpPr/>
            <p:nvPr/>
          </p:nvSpPr>
          <p:spPr>
            <a:xfrm>
              <a:off x="2296408" y="3214606"/>
              <a:ext cx="240248" cy="166578"/>
            </a:xfrm>
            <a:custGeom>
              <a:avLst/>
              <a:gdLst/>
              <a:ahLst/>
              <a:cxnLst/>
              <a:rect l="l" t="t" r="r" b="b"/>
              <a:pathLst>
                <a:path w="6514" h="4800" extrusionOk="0">
                  <a:moveTo>
                    <a:pt x="6502" y="0"/>
                  </a:moveTo>
                  <a:cubicBezTo>
                    <a:pt x="5906" y="24"/>
                    <a:pt x="5299" y="84"/>
                    <a:pt x="4704" y="167"/>
                  </a:cubicBezTo>
                  <a:cubicBezTo>
                    <a:pt x="4621" y="346"/>
                    <a:pt x="4537" y="524"/>
                    <a:pt x="4394" y="655"/>
                  </a:cubicBezTo>
                  <a:cubicBezTo>
                    <a:pt x="3966" y="1060"/>
                    <a:pt x="3156" y="858"/>
                    <a:pt x="2680" y="1215"/>
                  </a:cubicBezTo>
                  <a:cubicBezTo>
                    <a:pt x="2501" y="1334"/>
                    <a:pt x="2394" y="1536"/>
                    <a:pt x="2263" y="1703"/>
                  </a:cubicBezTo>
                  <a:cubicBezTo>
                    <a:pt x="2072" y="1947"/>
                    <a:pt x="1886" y="2035"/>
                    <a:pt x="1664" y="2035"/>
                  </a:cubicBezTo>
                  <a:cubicBezTo>
                    <a:pt x="1540" y="2035"/>
                    <a:pt x="1405" y="2008"/>
                    <a:pt x="1251" y="1965"/>
                  </a:cubicBezTo>
                  <a:cubicBezTo>
                    <a:pt x="1144" y="1941"/>
                    <a:pt x="1061" y="1929"/>
                    <a:pt x="953" y="1905"/>
                  </a:cubicBezTo>
                  <a:cubicBezTo>
                    <a:pt x="346" y="2655"/>
                    <a:pt x="72" y="3608"/>
                    <a:pt x="1" y="4513"/>
                  </a:cubicBezTo>
                  <a:cubicBezTo>
                    <a:pt x="1" y="4549"/>
                    <a:pt x="13" y="4560"/>
                    <a:pt x="25" y="4584"/>
                  </a:cubicBezTo>
                  <a:cubicBezTo>
                    <a:pt x="103" y="4718"/>
                    <a:pt x="244" y="4800"/>
                    <a:pt x="398" y="4800"/>
                  </a:cubicBezTo>
                  <a:cubicBezTo>
                    <a:pt x="409" y="4800"/>
                    <a:pt x="419" y="4799"/>
                    <a:pt x="430" y="4799"/>
                  </a:cubicBezTo>
                  <a:cubicBezTo>
                    <a:pt x="680" y="4763"/>
                    <a:pt x="799" y="4477"/>
                    <a:pt x="882" y="4239"/>
                  </a:cubicBezTo>
                  <a:cubicBezTo>
                    <a:pt x="965" y="3977"/>
                    <a:pt x="1037" y="3727"/>
                    <a:pt x="1120" y="3453"/>
                  </a:cubicBezTo>
                  <a:cubicBezTo>
                    <a:pt x="1156" y="3275"/>
                    <a:pt x="1251" y="3072"/>
                    <a:pt x="1442" y="3036"/>
                  </a:cubicBezTo>
                  <a:cubicBezTo>
                    <a:pt x="1453" y="3035"/>
                    <a:pt x="1464" y="3035"/>
                    <a:pt x="1475" y="3035"/>
                  </a:cubicBezTo>
                  <a:cubicBezTo>
                    <a:pt x="1573" y="3035"/>
                    <a:pt x="1676" y="3078"/>
                    <a:pt x="1751" y="3132"/>
                  </a:cubicBezTo>
                  <a:cubicBezTo>
                    <a:pt x="1965" y="3251"/>
                    <a:pt x="2156" y="3394"/>
                    <a:pt x="2382" y="3489"/>
                  </a:cubicBezTo>
                  <a:cubicBezTo>
                    <a:pt x="2466" y="3518"/>
                    <a:pt x="2558" y="3534"/>
                    <a:pt x="2647" y="3534"/>
                  </a:cubicBezTo>
                  <a:cubicBezTo>
                    <a:pt x="2810" y="3534"/>
                    <a:pt x="2964" y="3481"/>
                    <a:pt x="3049" y="3358"/>
                  </a:cubicBezTo>
                  <a:cubicBezTo>
                    <a:pt x="3216" y="3096"/>
                    <a:pt x="3001" y="2763"/>
                    <a:pt x="3120" y="2489"/>
                  </a:cubicBezTo>
                  <a:cubicBezTo>
                    <a:pt x="3221" y="2265"/>
                    <a:pt x="3521" y="2178"/>
                    <a:pt x="3784" y="2178"/>
                  </a:cubicBezTo>
                  <a:cubicBezTo>
                    <a:pt x="3801" y="2178"/>
                    <a:pt x="3818" y="2178"/>
                    <a:pt x="3835" y="2179"/>
                  </a:cubicBezTo>
                  <a:cubicBezTo>
                    <a:pt x="4120" y="2203"/>
                    <a:pt x="4406" y="2298"/>
                    <a:pt x="4692" y="2298"/>
                  </a:cubicBezTo>
                  <a:cubicBezTo>
                    <a:pt x="4990" y="2286"/>
                    <a:pt x="5299" y="2132"/>
                    <a:pt x="5323" y="1870"/>
                  </a:cubicBezTo>
                  <a:cubicBezTo>
                    <a:pt x="5347" y="1751"/>
                    <a:pt x="5287" y="1608"/>
                    <a:pt x="5252" y="1489"/>
                  </a:cubicBezTo>
                  <a:cubicBezTo>
                    <a:pt x="5228" y="1370"/>
                    <a:pt x="5228" y="1215"/>
                    <a:pt x="5323" y="1131"/>
                  </a:cubicBezTo>
                  <a:cubicBezTo>
                    <a:pt x="5371" y="1108"/>
                    <a:pt x="5442" y="1072"/>
                    <a:pt x="5525" y="1060"/>
                  </a:cubicBezTo>
                  <a:cubicBezTo>
                    <a:pt x="5942" y="953"/>
                    <a:pt x="6383" y="762"/>
                    <a:pt x="6490" y="381"/>
                  </a:cubicBezTo>
                  <a:cubicBezTo>
                    <a:pt x="6514" y="262"/>
                    <a:pt x="6502" y="119"/>
                    <a:pt x="6502" y="0"/>
                  </a:cubicBezTo>
                  <a:close/>
                </a:path>
              </a:pathLst>
            </a:custGeom>
            <a:solidFill>
              <a:srgbClr val="46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3" name="Google Shape;5984;p62">
              <a:extLst>
                <a:ext uri="{FF2B5EF4-FFF2-40B4-BE49-F238E27FC236}">
                  <a16:creationId xmlns:a16="http://schemas.microsoft.com/office/drawing/2014/main" id="{C18A480D-9111-F8A2-E9A1-27AC0FF83845}"/>
                </a:ext>
              </a:extLst>
            </p:cNvPr>
            <p:cNvSpPr/>
            <p:nvPr/>
          </p:nvSpPr>
          <p:spPr>
            <a:xfrm>
              <a:off x="2286339" y="3477522"/>
              <a:ext cx="137459" cy="155057"/>
            </a:xfrm>
            <a:custGeom>
              <a:avLst/>
              <a:gdLst/>
              <a:ahLst/>
              <a:cxnLst/>
              <a:rect l="l" t="t" r="r" b="b"/>
              <a:pathLst>
                <a:path w="3727" h="4468" extrusionOk="0">
                  <a:moveTo>
                    <a:pt x="1408" y="1"/>
                  </a:moveTo>
                  <a:cubicBezTo>
                    <a:pt x="1300" y="1"/>
                    <a:pt x="1188" y="11"/>
                    <a:pt x="1072" y="32"/>
                  </a:cubicBezTo>
                  <a:cubicBezTo>
                    <a:pt x="798" y="92"/>
                    <a:pt x="524" y="247"/>
                    <a:pt x="322" y="521"/>
                  </a:cubicBezTo>
                  <a:cubicBezTo>
                    <a:pt x="95" y="842"/>
                    <a:pt x="0" y="1235"/>
                    <a:pt x="24" y="1604"/>
                  </a:cubicBezTo>
                  <a:cubicBezTo>
                    <a:pt x="24" y="2426"/>
                    <a:pt x="405" y="3211"/>
                    <a:pt x="1036" y="3771"/>
                  </a:cubicBezTo>
                  <a:cubicBezTo>
                    <a:pt x="1417" y="4104"/>
                    <a:pt x="1929" y="4426"/>
                    <a:pt x="2453" y="4462"/>
                  </a:cubicBezTo>
                  <a:cubicBezTo>
                    <a:pt x="2495" y="4466"/>
                    <a:pt x="2536" y="4468"/>
                    <a:pt x="2577" y="4468"/>
                  </a:cubicBezTo>
                  <a:cubicBezTo>
                    <a:pt x="3112" y="4468"/>
                    <a:pt x="3523" y="4111"/>
                    <a:pt x="3655" y="3569"/>
                  </a:cubicBezTo>
                  <a:cubicBezTo>
                    <a:pt x="3727" y="3295"/>
                    <a:pt x="3703" y="2973"/>
                    <a:pt x="3655" y="2699"/>
                  </a:cubicBezTo>
                  <a:cubicBezTo>
                    <a:pt x="3501" y="1554"/>
                    <a:pt x="2746" y="1"/>
                    <a:pt x="1408" y="1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5985;p62">
              <a:extLst>
                <a:ext uri="{FF2B5EF4-FFF2-40B4-BE49-F238E27FC236}">
                  <a16:creationId xmlns:a16="http://schemas.microsoft.com/office/drawing/2014/main" id="{7E17C686-5B56-F98C-AABE-288D9225728C}"/>
                </a:ext>
              </a:extLst>
            </p:cNvPr>
            <p:cNvSpPr/>
            <p:nvPr/>
          </p:nvSpPr>
          <p:spPr>
            <a:xfrm>
              <a:off x="2312673" y="3519132"/>
              <a:ext cx="67641" cy="73572"/>
            </a:xfrm>
            <a:custGeom>
              <a:avLst/>
              <a:gdLst/>
              <a:ahLst/>
              <a:cxnLst/>
              <a:rect l="l" t="t" r="r" b="b"/>
              <a:pathLst>
                <a:path w="1834" h="2120" extrusionOk="0">
                  <a:moveTo>
                    <a:pt x="560" y="0"/>
                  </a:moveTo>
                  <a:cubicBezTo>
                    <a:pt x="358" y="0"/>
                    <a:pt x="0" y="143"/>
                    <a:pt x="0" y="369"/>
                  </a:cubicBezTo>
                  <a:cubicBezTo>
                    <a:pt x="18" y="414"/>
                    <a:pt x="62" y="438"/>
                    <a:pt x="103" y="438"/>
                  </a:cubicBezTo>
                  <a:cubicBezTo>
                    <a:pt x="117" y="438"/>
                    <a:pt x="131" y="435"/>
                    <a:pt x="143" y="429"/>
                  </a:cubicBezTo>
                  <a:cubicBezTo>
                    <a:pt x="227" y="381"/>
                    <a:pt x="274" y="286"/>
                    <a:pt x="358" y="250"/>
                  </a:cubicBezTo>
                  <a:cubicBezTo>
                    <a:pt x="413" y="230"/>
                    <a:pt x="472" y="217"/>
                    <a:pt x="529" y="217"/>
                  </a:cubicBezTo>
                  <a:cubicBezTo>
                    <a:pt x="569" y="217"/>
                    <a:pt x="608" y="223"/>
                    <a:pt x="643" y="238"/>
                  </a:cubicBezTo>
                  <a:cubicBezTo>
                    <a:pt x="703" y="250"/>
                    <a:pt x="751" y="262"/>
                    <a:pt x="798" y="286"/>
                  </a:cubicBezTo>
                  <a:cubicBezTo>
                    <a:pt x="691" y="417"/>
                    <a:pt x="620" y="548"/>
                    <a:pt x="572" y="691"/>
                  </a:cubicBezTo>
                  <a:cubicBezTo>
                    <a:pt x="536" y="786"/>
                    <a:pt x="524" y="881"/>
                    <a:pt x="536" y="977"/>
                  </a:cubicBezTo>
                  <a:cubicBezTo>
                    <a:pt x="560" y="1084"/>
                    <a:pt x="572" y="1203"/>
                    <a:pt x="643" y="1274"/>
                  </a:cubicBezTo>
                  <a:cubicBezTo>
                    <a:pt x="662" y="1293"/>
                    <a:pt x="685" y="1301"/>
                    <a:pt x="707" y="1301"/>
                  </a:cubicBezTo>
                  <a:cubicBezTo>
                    <a:pt x="754" y="1301"/>
                    <a:pt x="798" y="1264"/>
                    <a:pt x="798" y="1215"/>
                  </a:cubicBezTo>
                  <a:cubicBezTo>
                    <a:pt x="810" y="1167"/>
                    <a:pt x="798" y="1131"/>
                    <a:pt x="774" y="1084"/>
                  </a:cubicBezTo>
                  <a:lnTo>
                    <a:pt x="774" y="1048"/>
                  </a:lnTo>
                  <a:lnTo>
                    <a:pt x="774" y="1036"/>
                  </a:lnTo>
                  <a:lnTo>
                    <a:pt x="774" y="977"/>
                  </a:lnTo>
                  <a:cubicBezTo>
                    <a:pt x="774" y="881"/>
                    <a:pt x="774" y="834"/>
                    <a:pt x="798" y="750"/>
                  </a:cubicBezTo>
                  <a:cubicBezTo>
                    <a:pt x="822" y="631"/>
                    <a:pt x="882" y="512"/>
                    <a:pt x="977" y="417"/>
                  </a:cubicBezTo>
                  <a:cubicBezTo>
                    <a:pt x="1060" y="488"/>
                    <a:pt x="1132" y="572"/>
                    <a:pt x="1191" y="667"/>
                  </a:cubicBezTo>
                  <a:cubicBezTo>
                    <a:pt x="1489" y="1048"/>
                    <a:pt x="1655" y="1560"/>
                    <a:pt x="1632" y="2048"/>
                  </a:cubicBezTo>
                  <a:cubicBezTo>
                    <a:pt x="1632" y="2096"/>
                    <a:pt x="1664" y="2120"/>
                    <a:pt x="1699" y="2120"/>
                  </a:cubicBezTo>
                  <a:cubicBezTo>
                    <a:pt x="1733" y="2120"/>
                    <a:pt x="1769" y="2096"/>
                    <a:pt x="1774" y="2048"/>
                  </a:cubicBezTo>
                  <a:cubicBezTo>
                    <a:pt x="1834" y="1441"/>
                    <a:pt x="1655" y="834"/>
                    <a:pt x="1251" y="369"/>
                  </a:cubicBezTo>
                  <a:cubicBezTo>
                    <a:pt x="1072" y="179"/>
                    <a:pt x="834" y="0"/>
                    <a:pt x="56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5" name="Google Shape;5986;p62">
              <a:extLst>
                <a:ext uri="{FF2B5EF4-FFF2-40B4-BE49-F238E27FC236}">
                  <a16:creationId xmlns:a16="http://schemas.microsoft.com/office/drawing/2014/main" id="{6DFA1AB3-AB15-91DB-D3F7-9EB746B802A0}"/>
                </a:ext>
              </a:extLst>
            </p:cNvPr>
            <p:cNvSpPr/>
            <p:nvPr/>
          </p:nvSpPr>
          <p:spPr>
            <a:xfrm>
              <a:off x="2605551" y="3574762"/>
              <a:ext cx="131779" cy="50598"/>
            </a:xfrm>
            <a:custGeom>
              <a:avLst/>
              <a:gdLst/>
              <a:ahLst/>
              <a:cxnLst/>
              <a:rect l="l" t="t" r="r" b="b"/>
              <a:pathLst>
                <a:path w="3573" h="1458" extrusionOk="0">
                  <a:moveTo>
                    <a:pt x="676" y="1"/>
                  </a:moveTo>
                  <a:cubicBezTo>
                    <a:pt x="594" y="1"/>
                    <a:pt x="514" y="12"/>
                    <a:pt x="430" y="40"/>
                  </a:cubicBezTo>
                  <a:cubicBezTo>
                    <a:pt x="1" y="195"/>
                    <a:pt x="620" y="1457"/>
                    <a:pt x="1727" y="1457"/>
                  </a:cubicBezTo>
                  <a:cubicBezTo>
                    <a:pt x="2811" y="1457"/>
                    <a:pt x="3573" y="624"/>
                    <a:pt x="3347" y="267"/>
                  </a:cubicBezTo>
                  <a:cubicBezTo>
                    <a:pt x="3318" y="224"/>
                    <a:pt x="3252" y="210"/>
                    <a:pt x="3154" y="210"/>
                  </a:cubicBezTo>
                  <a:cubicBezTo>
                    <a:pt x="2975" y="210"/>
                    <a:pt x="2687" y="255"/>
                    <a:pt x="2311" y="255"/>
                  </a:cubicBezTo>
                  <a:cubicBezTo>
                    <a:pt x="2207" y="255"/>
                    <a:pt x="2095" y="252"/>
                    <a:pt x="1977" y="243"/>
                  </a:cubicBezTo>
                  <a:cubicBezTo>
                    <a:pt x="1355" y="195"/>
                    <a:pt x="1010" y="1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6" name="Google Shape;5989;p62">
              <a:extLst>
                <a:ext uri="{FF2B5EF4-FFF2-40B4-BE49-F238E27FC236}">
                  <a16:creationId xmlns:a16="http://schemas.microsoft.com/office/drawing/2014/main" id="{CCFCED2A-2CAB-1567-E7A7-BF265734AD3D}"/>
                </a:ext>
              </a:extLst>
            </p:cNvPr>
            <p:cNvSpPr/>
            <p:nvPr/>
          </p:nvSpPr>
          <p:spPr>
            <a:xfrm>
              <a:off x="2588438" y="3492237"/>
              <a:ext cx="31202" cy="44282"/>
            </a:xfrm>
            <a:custGeom>
              <a:avLst/>
              <a:gdLst/>
              <a:ahLst/>
              <a:cxnLst/>
              <a:rect l="l" t="t" r="r" b="b"/>
              <a:pathLst>
                <a:path w="846" h="1276" extrusionOk="0">
                  <a:moveTo>
                    <a:pt x="430" y="0"/>
                  </a:moveTo>
                  <a:cubicBezTo>
                    <a:pt x="422" y="0"/>
                    <a:pt x="413" y="0"/>
                    <a:pt x="405" y="1"/>
                  </a:cubicBezTo>
                  <a:cubicBezTo>
                    <a:pt x="179" y="13"/>
                    <a:pt x="1" y="299"/>
                    <a:pt x="12" y="656"/>
                  </a:cubicBezTo>
                  <a:cubicBezTo>
                    <a:pt x="24" y="1006"/>
                    <a:pt x="218" y="1276"/>
                    <a:pt x="428" y="1276"/>
                  </a:cubicBezTo>
                  <a:cubicBezTo>
                    <a:pt x="432" y="1276"/>
                    <a:pt x="437" y="1276"/>
                    <a:pt x="441" y="1275"/>
                  </a:cubicBezTo>
                  <a:cubicBezTo>
                    <a:pt x="667" y="1263"/>
                    <a:pt x="846" y="978"/>
                    <a:pt x="834" y="620"/>
                  </a:cubicBezTo>
                  <a:cubicBezTo>
                    <a:pt x="834" y="288"/>
                    <a:pt x="636" y="0"/>
                    <a:pt x="43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7" name="Google Shape;5990;p62">
              <a:extLst>
                <a:ext uri="{FF2B5EF4-FFF2-40B4-BE49-F238E27FC236}">
                  <a16:creationId xmlns:a16="http://schemas.microsoft.com/office/drawing/2014/main" id="{281D10CF-4A32-412E-89ED-FC506EA7DAC7}"/>
                </a:ext>
              </a:extLst>
            </p:cNvPr>
            <p:cNvSpPr/>
            <p:nvPr/>
          </p:nvSpPr>
          <p:spPr>
            <a:xfrm>
              <a:off x="2735560" y="3488975"/>
              <a:ext cx="25043" cy="36786"/>
            </a:xfrm>
            <a:custGeom>
              <a:avLst/>
              <a:gdLst/>
              <a:ahLst/>
              <a:cxnLst/>
              <a:rect l="l" t="t" r="r" b="b"/>
              <a:pathLst>
                <a:path w="679" h="1060" extrusionOk="0">
                  <a:moveTo>
                    <a:pt x="322" y="0"/>
                  </a:moveTo>
                  <a:cubicBezTo>
                    <a:pt x="143" y="0"/>
                    <a:pt x="0" y="238"/>
                    <a:pt x="12" y="536"/>
                  </a:cubicBezTo>
                  <a:cubicBezTo>
                    <a:pt x="12" y="834"/>
                    <a:pt x="179" y="1060"/>
                    <a:pt x="357" y="1060"/>
                  </a:cubicBezTo>
                  <a:cubicBezTo>
                    <a:pt x="536" y="1060"/>
                    <a:pt x="679" y="822"/>
                    <a:pt x="667" y="524"/>
                  </a:cubicBezTo>
                  <a:cubicBezTo>
                    <a:pt x="655" y="226"/>
                    <a:pt x="500" y="0"/>
                    <a:pt x="322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5991;p62">
              <a:extLst>
                <a:ext uri="{FF2B5EF4-FFF2-40B4-BE49-F238E27FC236}">
                  <a16:creationId xmlns:a16="http://schemas.microsoft.com/office/drawing/2014/main" id="{836D5479-5E79-65B0-9F1C-3CE8FA759CDD}"/>
                </a:ext>
              </a:extLst>
            </p:cNvPr>
            <p:cNvSpPr/>
            <p:nvPr/>
          </p:nvSpPr>
          <p:spPr>
            <a:xfrm>
              <a:off x="2571067" y="3391388"/>
              <a:ext cx="77562" cy="59274"/>
            </a:xfrm>
            <a:custGeom>
              <a:avLst/>
              <a:gdLst/>
              <a:ahLst/>
              <a:cxnLst/>
              <a:rect l="l" t="t" r="r" b="b"/>
              <a:pathLst>
                <a:path w="2103" h="1708" extrusionOk="0">
                  <a:moveTo>
                    <a:pt x="1640" y="0"/>
                  </a:moveTo>
                  <a:cubicBezTo>
                    <a:pt x="1570" y="0"/>
                    <a:pt x="1501" y="15"/>
                    <a:pt x="1436" y="38"/>
                  </a:cubicBezTo>
                  <a:cubicBezTo>
                    <a:pt x="960" y="205"/>
                    <a:pt x="543" y="657"/>
                    <a:pt x="245" y="1098"/>
                  </a:cubicBezTo>
                  <a:lnTo>
                    <a:pt x="67" y="1419"/>
                  </a:lnTo>
                  <a:cubicBezTo>
                    <a:pt x="43" y="1455"/>
                    <a:pt x="19" y="1502"/>
                    <a:pt x="7" y="1562"/>
                  </a:cubicBezTo>
                  <a:cubicBezTo>
                    <a:pt x="0" y="1669"/>
                    <a:pt x="51" y="1708"/>
                    <a:pt x="130" y="1708"/>
                  </a:cubicBezTo>
                  <a:cubicBezTo>
                    <a:pt x="323" y="1708"/>
                    <a:pt x="681" y="1473"/>
                    <a:pt x="757" y="1431"/>
                  </a:cubicBezTo>
                  <a:cubicBezTo>
                    <a:pt x="948" y="1336"/>
                    <a:pt x="1138" y="1252"/>
                    <a:pt x="1329" y="1169"/>
                  </a:cubicBezTo>
                  <a:cubicBezTo>
                    <a:pt x="1650" y="1062"/>
                    <a:pt x="2007" y="919"/>
                    <a:pt x="2079" y="550"/>
                  </a:cubicBezTo>
                  <a:cubicBezTo>
                    <a:pt x="2103" y="395"/>
                    <a:pt x="2067" y="217"/>
                    <a:pt x="1948" y="121"/>
                  </a:cubicBezTo>
                  <a:cubicBezTo>
                    <a:pt x="1854" y="34"/>
                    <a:pt x="1747" y="0"/>
                    <a:pt x="164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9" name="Google Shape;5992;p62">
              <a:extLst>
                <a:ext uri="{FF2B5EF4-FFF2-40B4-BE49-F238E27FC236}">
                  <a16:creationId xmlns:a16="http://schemas.microsoft.com/office/drawing/2014/main" id="{C455BA8E-842B-6D67-101D-7E7FC54E5217}"/>
                </a:ext>
              </a:extLst>
            </p:cNvPr>
            <p:cNvSpPr/>
            <p:nvPr/>
          </p:nvSpPr>
          <p:spPr>
            <a:xfrm>
              <a:off x="2708304" y="3384794"/>
              <a:ext cx="66793" cy="44490"/>
            </a:xfrm>
            <a:custGeom>
              <a:avLst/>
              <a:gdLst/>
              <a:ahLst/>
              <a:cxnLst/>
              <a:rect l="l" t="t" r="r" b="b"/>
              <a:pathLst>
                <a:path w="1811" h="1282" extrusionOk="0">
                  <a:moveTo>
                    <a:pt x="533" y="0"/>
                  </a:moveTo>
                  <a:cubicBezTo>
                    <a:pt x="415" y="0"/>
                    <a:pt x="285" y="43"/>
                    <a:pt x="168" y="133"/>
                  </a:cubicBezTo>
                  <a:cubicBezTo>
                    <a:pt x="49" y="228"/>
                    <a:pt x="1" y="383"/>
                    <a:pt x="13" y="514"/>
                  </a:cubicBezTo>
                  <a:cubicBezTo>
                    <a:pt x="37" y="823"/>
                    <a:pt x="358" y="907"/>
                    <a:pt x="620" y="966"/>
                  </a:cubicBezTo>
                  <a:cubicBezTo>
                    <a:pt x="799" y="1002"/>
                    <a:pt x="965" y="1049"/>
                    <a:pt x="1144" y="1109"/>
                  </a:cubicBezTo>
                  <a:cubicBezTo>
                    <a:pt x="1200" y="1133"/>
                    <a:pt x="1477" y="1281"/>
                    <a:pt x="1656" y="1281"/>
                  </a:cubicBezTo>
                  <a:cubicBezTo>
                    <a:pt x="1743" y="1281"/>
                    <a:pt x="1807" y="1246"/>
                    <a:pt x="1811" y="1145"/>
                  </a:cubicBezTo>
                  <a:cubicBezTo>
                    <a:pt x="1811" y="1097"/>
                    <a:pt x="1799" y="1049"/>
                    <a:pt x="1787" y="1026"/>
                  </a:cubicBezTo>
                  <a:cubicBezTo>
                    <a:pt x="1739" y="954"/>
                    <a:pt x="1692" y="859"/>
                    <a:pt x="1632" y="764"/>
                  </a:cubicBezTo>
                  <a:cubicBezTo>
                    <a:pt x="1406" y="430"/>
                    <a:pt x="1084" y="85"/>
                    <a:pt x="644" y="14"/>
                  </a:cubicBezTo>
                  <a:cubicBezTo>
                    <a:pt x="609" y="5"/>
                    <a:pt x="572" y="0"/>
                    <a:pt x="533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0" name="Google Shape;5993;p62">
              <a:extLst>
                <a:ext uri="{FF2B5EF4-FFF2-40B4-BE49-F238E27FC236}">
                  <a16:creationId xmlns:a16="http://schemas.microsoft.com/office/drawing/2014/main" id="{9C55E216-8B28-ECC9-2451-41FAD504ADAD}"/>
                </a:ext>
              </a:extLst>
            </p:cNvPr>
            <p:cNvSpPr/>
            <p:nvPr/>
          </p:nvSpPr>
          <p:spPr>
            <a:xfrm>
              <a:off x="2695580" y="3486059"/>
              <a:ext cx="48794" cy="78466"/>
            </a:xfrm>
            <a:custGeom>
              <a:avLst/>
              <a:gdLst/>
              <a:ahLst/>
              <a:cxnLst/>
              <a:rect l="l" t="t" r="r" b="b"/>
              <a:pathLst>
                <a:path w="1323" h="2261" extrusionOk="0">
                  <a:moveTo>
                    <a:pt x="536" y="1"/>
                  </a:moveTo>
                  <a:cubicBezTo>
                    <a:pt x="522" y="1"/>
                    <a:pt x="506" y="4"/>
                    <a:pt x="489" y="13"/>
                  </a:cubicBezTo>
                  <a:cubicBezTo>
                    <a:pt x="417" y="36"/>
                    <a:pt x="370" y="120"/>
                    <a:pt x="322" y="179"/>
                  </a:cubicBezTo>
                  <a:cubicBezTo>
                    <a:pt x="298" y="239"/>
                    <a:pt x="251" y="298"/>
                    <a:pt x="215" y="358"/>
                  </a:cubicBezTo>
                  <a:cubicBezTo>
                    <a:pt x="155" y="489"/>
                    <a:pt x="96" y="620"/>
                    <a:pt x="72" y="751"/>
                  </a:cubicBezTo>
                  <a:cubicBezTo>
                    <a:pt x="36" y="906"/>
                    <a:pt x="13" y="1037"/>
                    <a:pt x="13" y="1191"/>
                  </a:cubicBezTo>
                  <a:cubicBezTo>
                    <a:pt x="13" y="1322"/>
                    <a:pt x="1" y="1489"/>
                    <a:pt x="72" y="1584"/>
                  </a:cubicBezTo>
                  <a:cubicBezTo>
                    <a:pt x="124" y="1680"/>
                    <a:pt x="221" y="1718"/>
                    <a:pt x="320" y="1718"/>
                  </a:cubicBezTo>
                  <a:cubicBezTo>
                    <a:pt x="357" y="1718"/>
                    <a:pt x="394" y="1713"/>
                    <a:pt x="429" y="1703"/>
                  </a:cubicBezTo>
                  <a:cubicBezTo>
                    <a:pt x="542" y="1681"/>
                    <a:pt x="655" y="1583"/>
                    <a:pt x="778" y="1583"/>
                  </a:cubicBezTo>
                  <a:cubicBezTo>
                    <a:pt x="785" y="1583"/>
                    <a:pt x="792" y="1584"/>
                    <a:pt x="798" y="1584"/>
                  </a:cubicBezTo>
                  <a:cubicBezTo>
                    <a:pt x="1084" y="1620"/>
                    <a:pt x="1156" y="1977"/>
                    <a:pt x="965" y="2168"/>
                  </a:cubicBezTo>
                  <a:cubicBezTo>
                    <a:pt x="926" y="2206"/>
                    <a:pt x="958" y="2261"/>
                    <a:pt x="997" y="2261"/>
                  </a:cubicBezTo>
                  <a:cubicBezTo>
                    <a:pt x="1006" y="2261"/>
                    <a:pt x="1016" y="2258"/>
                    <a:pt x="1025" y="2251"/>
                  </a:cubicBezTo>
                  <a:cubicBezTo>
                    <a:pt x="1239" y="2120"/>
                    <a:pt x="1322" y="1834"/>
                    <a:pt x="1191" y="1620"/>
                  </a:cubicBezTo>
                  <a:cubicBezTo>
                    <a:pt x="1096" y="1461"/>
                    <a:pt x="932" y="1387"/>
                    <a:pt x="763" y="1387"/>
                  </a:cubicBezTo>
                  <a:cubicBezTo>
                    <a:pt x="678" y="1387"/>
                    <a:pt x="592" y="1406"/>
                    <a:pt x="513" y="1441"/>
                  </a:cubicBezTo>
                  <a:cubicBezTo>
                    <a:pt x="453" y="1465"/>
                    <a:pt x="382" y="1513"/>
                    <a:pt x="310" y="1513"/>
                  </a:cubicBezTo>
                  <a:cubicBezTo>
                    <a:pt x="215" y="1513"/>
                    <a:pt x="215" y="1441"/>
                    <a:pt x="215" y="1382"/>
                  </a:cubicBezTo>
                  <a:cubicBezTo>
                    <a:pt x="215" y="1227"/>
                    <a:pt x="239" y="1060"/>
                    <a:pt x="263" y="918"/>
                  </a:cubicBezTo>
                  <a:cubicBezTo>
                    <a:pt x="298" y="763"/>
                    <a:pt x="346" y="632"/>
                    <a:pt x="406" y="501"/>
                  </a:cubicBezTo>
                  <a:cubicBezTo>
                    <a:pt x="429" y="429"/>
                    <a:pt x="477" y="370"/>
                    <a:pt x="501" y="310"/>
                  </a:cubicBezTo>
                  <a:cubicBezTo>
                    <a:pt x="536" y="251"/>
                    <a:pt x="596" y="179"/>
                    <a:pt x="608" y="96"/>
                  </a:cubicBezTo>
                  <a:cubicBezTo>
                    <a:pt x="617" y="41"/>
                    <a:pt x="584" y="1"/>
                    <a:pt x="536" y="1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5D69F3E2-66A6-63B3-6CE1-9BE60A8B6464}"/>
                </a:ext>
              </a:extLst>
            </p:cNvPr>
            <p:cNvGrpSpPr/>
            <p:nvPr/>
          </p:nvGrpSpPr>
          <p:grpSpPr>
            <a:xfrm>
              <a:off x="3225497" y="3064197"/>
              <a:ext cx="754650" cy="1637417"/>
              <a:chOff x="1902225" y="1826942"/>
              <a:chExt cx="1074085" cy="2296057"/>
            </a:xfrm>
          </p:grpSpPr>
          <p:sp>
            <p:nvSpPr>
              <p:cNvPr id="3456" name="Google Shape;5833;p62">
                <a:extLst>
                  <a:ext uri="{FF2B5EF4-FFF2-40B4-BE49-F238E27FC236}">
                    <a16:creationId xmlns:a16="http://schemas.microsoft.com/office/drawing/2014/main" id="{F15F0D5A-FF4F-E536-ADA9-6E2F9E36E25A}"/>
                  </a:ext>
                </a:extLst>
              </p:cNvPr>
              <p:cNvSpPr/>
              <p:nvPr/>
            </p:nvSpPr>
            <p:spPr>
              <a:xfrm>
                <a:off x="2773176" y="3250222"/>
                <a:ext cx="203134" cy="270024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478" extrusionOk="0">
                    <a:moveTo>
                      <a:pt x="1918" y="1"/>
                    </a:moveTo>
                    <a:cubicBezTo>
                      <a:pt x="1275" y="286"/>
                      <a:pt x="644" y="536"/>
                      <a:pt x="1" y="763"/>
                    </a:cubicBezTo>
                    <a:cubicBezTo>
                      <a:pt x="132" y="1048"/>
                      <a:pt x="501" y="1941"/>
                      <a:pt x="536" y="2382"/>
                    </a:cubicBezTo>
                    <a:cubicBezTo>
                      <a:pt x="655" y="2929"/>
                      <a:pt x="382" y="4334"/>
                      <a:pt x="525" y="4358"/>
                    </a:cubicBezTo>
                    <a:cubicBezTo>
                      <a:pt x="529" y="4359"/>
                      <a:pt x="534" y="4360"/>
                      <a:pt x="539" y="4360"/>
                    </a:cubicBezTo>
                    <a:cubicBezTo>
                      <a:pt x="730" y="4360"/>
                      <a:pt x="1024" y="3453"/>
                      <a:pt x="1013" y="3453"/>
                    </a:cubicBezTo>
                    <a:lnTo>
                      <a:pt x="1013" y="3453"/>
                    </a:lnTo>
                    <a:cubicBezTo>
                      <a:pt x="1060" y="3453"/>
                      <a:pt x="870" y="5061"/>
                      <a:pt x="1060" y="5108"/>
                    </a:cubicBezTo>
                    <a:cubicBezTo>
                      <a:pt x="1066" y="5109"/>
                      <a:pt x="1071" y="5110"/>
                      <a:pt x="1077" y="5110"/>
                    </a:cubicBezTo>
                    <a:cubicBezTo>
                      <a:pt x="1362" y="5110"/>
                      <a:pt x="1762" y="3620"/>
                      <a:pt x="1727" y="3608"/>
                    </a:cubicBezTo>
                    <a:lnTo>
                      <a:pt x="1727" y="3608"/>
                    </a:lnTo>
                    <a:cubicBezTo>
                      <a:pt x="1787" y="3608"/>
                      <a:pt x="1703" y="5465"/>
                      <a:pt x="1965" y="5477"/>
                    </a:cubicBezTo>
                    <a:cubicBezTo>
                      <a:pt x="1966" y="5477"/>
                      <a:pt x="1968" y="5477"/>
                      <a:pt x="1969" y="5477"/>
                    </a:cubicBezTo>
                    <a:cubicBezTo>
                      <a:pt x="2359" y="5477"/>
                      <a:pt x="2429" y="3703"/>
                      <a:pt x="2382" y="3549"/>
                    </a:cubicBezTo>
                    <a:lnTo>
                      <a:pt x="2382" y="3549"/>
                    </a:lnTo>
                    <a:cubicBezTo>
                      <a:pt x="2428" y="3688"/>
                      <a:pt x="2600" y="4979"/>
                      <a:pt x="2831" y="4979"/>
                    </a:cubicBezTo>
                    <a:cubicBezTo>
                      <a:pt x="2836" y="4979"/>
                      <a:pt x="2841" y="4979"/>
                      <a:pt x="2846" y="4977"/>
                    </a:cubicBezTo>
                    <a:cubicBezTo>
                      <a:pt x="3203" y="4894"/>
                      <a:pt x="3072" y="2834"/>
                      <a:pt x="2989" y="2691"/>
                    </a:cubicBezTo>
                    <a:lnTo>
                      <a:pt x="2989" y="2691"/>
                    </a:lnTo>
                    <a:cubicBezTo>
                      <a:pt x="3065" y="2767"/>
                      <a:pt x="3546" y="3475"/>
                      <a:pt x="3784" y="3475"/>
                    </a:cubicBezTo>
                    <a:cubicBezTo>
                      <a:pt x="3807" y="3475"/>
                      <a:pt x="3828" y="3468"/>
                      <a:pt x="3846" y="3453"/>
                    </a:cubicBezTo>
                    <a:cubicBezTo>
                      <a:pt x="4120" y="3215"/>
                      <a:pt x="2799" y="1239"/>
                      <a:pt x="2477" y="929"/>
                    </a:cubicBezTo>
                    <a:cubicBezTo>
                      <a:pt x="2334" y="703"/>
                      <a:pt x="2096" y="298"/>
                      <a:pt x="191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57" name="Google Shape;5834;p62">
                <a:extLst>
                  <a:ext uri="{FF2B5EF4-FFF2-40B4-BE49-F238E27FC236}">
                    <a16:creationId xmlns:a16="http://schemas.microsoft.com/office/drawing/2014/main" id="{941AC93F-AC45-8A71-A16E-81050381271D}"/>
                  </a:ext>
                </a:extLst>
              </p:cNvPr>
              <p:cNvSpPr/>
              <p:nvPr/>
            </p:nvSpPr>
            <p:spPr>
              <a:xfrm>
                <a:off x="2588871" y="2673496"/>
                <a:ext cx="358652" cy="723515"/>
              </a:xfrm>
              <a:custGeom>
                <a:avLst/>
                <a:gdLst/>
                <a:ahLst/>
                <a:cxnLst/>
                <a:rect l="l" t="t" r="r" b="b"/>
                <a:pathLst>
                  <a:path w="7276" h="14678" extrusionOk="0">
                    <a:moveTo>
                      <a:pt x="1293" y="0"/>
                    </a:moveTo>
                    <a:cubicBezTo>
                      <a:pt x="500" y="0"/>
                      <a:pt x="1" y="1758"/>
                      <a:pt x="108" y="3045"/>
                    </a:cubicBezTo>
                    <a:cubicBezTo>
                      <a:pt x="251" y="4592"/>
                      <a:pt x="1263" y="5378"/>
                      <a:pt x="2263" y="8653"/>
                    </a:cubicBezTo>
                    <a:cubicBezTo>
                      <a:pt x="2954" y="10915"/>
                      <a:pt x="3525" y="12939"/>
                      <a:pt x="3811" y="13963"/>
                    </a:cubicBezTo>
                    <a:cubicBezTo>
                      <a:pt x="3823" y="13998"/>
                      <a:pt x="3823" y="14034"/>
                      <a:pt x="3847" y="14070"/>
                    </a:cubicBezTo>
                    <a:cubicBezTo>
                      <a:pt x="3942" y="14475"/>
                      <a:pt x="4025" y="14677"/>
                      <a:pt x="4025" y="14677"/>
                    </a:cubicBezTo>
                    <a:cubicBezTo>
                      <a:pt x="4978" y="14558"/>
                      <a:pt x="7276" y="13939"/>
                      <a:pt x="7157" y="13427"/>
                    </a:cubicBezTo>
                    <a:lnTo>
                      <a:pt x="7026" y="12844"/>
                    </a:lnTo>
                    <a:cubicBezTo>
                      <a:pt x="7026" y="12820"/>
                      <a:pt x="7014" y="12784"/>
                      <a:pt x="7014" y="12760"/>
                    </a:cubicBezTo>
                    <a:cubicBezTo>
                      <a:pt x="5573" y="6581"/>
                      <a:pt x="2775" y="1175"/>
                      <a:pt x="1858" y="282"/>
                    </a:cubicBezTo>
                    <a:cubicBezTo>
                      <a:pt x="1658" y="86"/>
                      <a:pt x="1468" y="0"/>
                      <a:pt x="1293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58" name="Google Shape;5835;p62">
                <a:extLst>
                  <a:ext uri="{FF2B5EF4-FFF2-40B4-BE49-F238E27FC236}">
                    <a16:creationId xmlns:a16="http://schemas.microsoft.com/office/drawing/2014/main" id="{4DD71737-D2A4-15C2-DC57-704FB540B2CF}"/>
                  </a:ext>
                </a:extLst>
              </p:cNvPr>
              <p:cNvSpPr/>
              <p:nvPr/>
            </p:nvSpPr>
            <p:spPr>
              <a:xfrm>
                <a:off x="2777268" y="3302472"/>
                <a:ext cx="158525" cy="64573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1310" extrusionOk="0">
                    <a:moveTo>
                      <a:pt x="3204" y="0"/>
                    </a:moveTo>
                    <a:cubicBezTo>
                      <a:pt x="2644" y="203"/>
                      <a:pt x="2061" y="429"/>
                      <a:pt x="1489" y="643"/>
                    </a:cubicBezTo>
                    <a:cubicBezTo>
                      <a:pt x="989" y="822"/>
                      <a:pt x="477" y="1000"/>
                      <a:pt x="1" y="1203"/>
                    </a:cubicBezTo>
                    <a:cubicBezTo>
                      <a:pt x="25" y="1238"/>
                      <a:pt x="25" y="1274"/>
                      <a:pt x="37" y="1310"/>
                    </a:cubicBezTo>
                    <a:cubicBezTo>
                      <a:pt x="537" y="1143"/>
                      <a:pt x="1037" y="941"/>
                      <a:pt x="1525" y="738"/>
                    </a:cubicBezTo>
                    <a:cubicBezTo>
                      <a:pt x="2085" y="524"/>
                      <a:pt x="2656" y="310"/>
                      <a:pt x="3216" y="84"/>
                    </a:cubicBezTo>
                    <a:cubicBezTo>
                      <a:pt x="3216" y="60"/>
                      <a:pt x="3204" y="24"/>
                      <a:pt x="320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59" name="Google Shape;5838;p62">
                <a:extLst>
                  <a:ext uri="{FF2B5EF4-FFF2-40B4-BE49-F238E27FC236}">
                    <a16:creationId xmlns:a16="http://schemas.microsoft.com/office/drawing/2014/main" id="{8E335BB6-9D96-9118-88E2-2FD16A6D9823}"/>
                  </a:ext>
                </a:extLst>
              </p:cNvPr>
              <p:cNvSpPr/>
              <p:nvPr/>
            </p:nvSpPr>
            <p:spPr>
              <a:xfrm>
                <a:off x="1902225" y="2064681"/>
                <a:ext cx="522402" cy="1033319"/>
              </a:xfrm>
              <a:custGeom>
                <a:avLst/>
                <a:gdLst/>
                <a:ahLst/>
                <a:cxnLst/>
                <a:rect l="l" t="t" r="r" b="b"/>
                <a:pathLst>
                  <a:path w="10598" h="20963" extrusionOk="0">
                    <a:moveTo>
                      <a:pt x="3836" y="1"/>
                    </a:moveTo>
                    <a:cubicBezTo>
                      <a:pt x="3434" y="1"/>
                      <a:pt x="3034" y="160"/>
                      <a:pt x="2715" y="418"/>
                    </a:cubicBezTo>
                    <a:cubicBezTo>
                      <a:pt x="2263" y="787"/>
                      <a:pt x="1965" y="1311"/>
                      <a:pt x="1787" y="1858"/>
                    </a:cubicBezTo>
                    <a:cubicBezTo>
                      <a:pt x="1525" y="2692"/>
                      <a:pt x="1477" y="3632"/>
                      <a:pt x="1799" y="4454"/>
                    </a:cubicBezTo>
                    <a:cubicBezTo>
                      <a:pt x="2084" y="5144"/>
                      <a:pt x="2608" y="5716"/>
                      <a:pt x="3025" y="6359"/>
                    </a:cubicBezTo>
                    <a:cubicBezTo>
                      <a:pt x="3442" y="6990"/>
                      <a:pt x="3739" y="7764"/>
                      <a:pt x="3501" y="8478"/>
                    </a:cubicBezTo>
                    <a:cubicBezTo>
                      <a:pt x="3370" y="8883"/>
                      <a:pt x="3073" y="9216"/>
                      <a:pt x="2775" y="9526"/>
                    </a:cubicBezTo>
                    <a:cubicBezTo>
                      <a:pt x="2203" y="10097"/>
                      <a:pt x="1549" y="10609"/>
                      <a:pt x="1179" y="11324"/>
                    </a:cubicBezTo>
                    <a:cubicBezTo>
                      <a:pt x="810" y="12038"/>
                      <a:pt x="810" y="13038"/>
                      <a:pt x="1430" y="13526"/>
                    </a:cubicBezTo>
                    <a:cubicBezTo>
                      <a:pt x="1727" y="13765"/>
                      <a:pt x="2156" y="13907"/>
                      <a:pt x="2299" y="14276"/>
                    </a:cubicBezTo>
                    <a:cubicBezTo>
                      <a:pt x="2394" y="14586"/>
                      <a:pt x="2215" y="14919"/>
                      <a:pt x="2025" y="15181"/>
                    </a:cubicBezTo>
                    <a:cubicBezTo>
                      <a:pt x="1620" y="15717"/>
                      <a:pt x="1084" y="16146"/>
                      <a:pt x="691" y="16670"/>
                    </a:cubicBezTo>
                    <a:cubicBezTo>
                      <a:pt x="287" y="17205"/>
                      <a:pt x="1" y="17896"/>
                      <a:pt x="191" y="18527"/>
                    </a:cubicBezTo>
                    <a:cubicBezTo>
                      <a:pt x="394" y="19170"/>
                      <a:pt x="1001" y="19599"/>
                      <a:pt x="1620" y="19837"/>
                    </a:cubicBezTo>
                    <a:cubicBezTo>
                      <a:pt x="2027" y="20002"/>
                      <a:pt x="2467" y="20111"/>
                      <a:pt x="2902" y="20111"/>
                    </a:cubicBezTo>
                    <a:cubicBezTo>
                      <a:pt x="3154" y="20111"/>
                      <a:pt x="3404" y="20075"/>
                      <a:pt x="3644" y="19991"/>
                    </a:cubicBezTo>
                    <a:cubicBezTo>
                      <a:pt x="3788" y="19940"/>
                      <a:pt x="3941" y="19880"/>
                      <a:pt x="4088" y="19880"/>
                    </a:cubicBezTo>
                    <a:cubicBezTo>
                      <a:pt x="4111" y="19880"/>
                      <a:pt x="4133" y="19881"/>
                      <a:pt x="4156" y="19884"/>
                    </a:cubicBezTo>
                    <a:cubicBezTo>
                      <a:pt x="4382" y="19920"/>
                      <a:pt x="4525" y="20122"/>
                      <a:pt x="4692" y="20289"/>
                    </a:cubicBezTo>
                    <a:cubicBezTo>
                      <a:pt x="5144" y="20741"/>
                      <a:pt x="5787" y="20962"/>
                      <a:pt x="6430" y="20962"/>
                    </a:cubicBezTo>
                    <a:cubicBezTo>
                      <a:pt x="6651" y="20962"/>
                      <a:pt x="6872" y="20936"/>
                      <a:pt x="7085" y="20884"/>
                    </a:cubicBezTo>
                    <a:cubicBezTo>
                      <a:pt x="7918" y="20670"/>
                      <a:pt x="8633" y="20099"/>
                      <a:pt x="9121" y="19396"/>
                    </a:cubicBezTo>
                    <a:cubicBezTo>
                      <a:pt x="9740" y="18551"/>
                      <a:pt x="10050" y="17444"/>
                      <a:pt x="9823" y="16432"/>
                    </a:cubicBezTo>
                    <a:cubicBezTo>
                      <a:pt x="9597" y="15408"/>
                      <a:pt x="8788" y="14503"/>
                      <a:pt x="7740" y="14336"/>
                    </a:cubicBezTo>
                    <a:lnTo>
                      <a:pt x="7740" y="14336"/>
                    </a:lnTo>
                    <a:cubicBezTo>
                      <a:pt x="7806" y="14347"/>
                      <a:pt x="7873" y="14352"/>
                      <a:pt x="7939" y="14352"/>
                    </a:cubicBezTo>
                    <a:cubicBezTo>
                      <a:pt x="8397" y="14352"/>
                      <a:pt x="8851" y="14112"/>
                      <a:pt x="9204" y="13800"/>
                    </a:cubicBezTo>
                    <a:cubicBezTo>
                      <a:pt x="10109" y="13014"/>
                      <a:pt x="10597" y="11645"/>
                      <a:pt x="10073" y="10574"/>
                    </a:cubicBezTo>
                    <a:cubicBezTo>
                      <a:pt x="9526" y="9419"/>
                      <a:pt x="8145" y="9002"/>
                      <a:pt x="6906" y="8704"/>
                    </a:cubicBezTo>
                    <a:cubicBezTo>
                      <a:pt x="7371" y="8335"/>
                      <a:pt x="7835" y="7954"/>
                      <a:pt x="8157" y="7454"/>
                    </a:cubicBezTo>
                    <a:cubicBezTo>
                      <a:pt x="9002" y="6180"/>
                      <a:pt x="8692" y="4406"/>
                      <a:pt x="7847" y="3144"/>
                    </a:cubicBezTo>
                    <a:cubicBezTo>
                      <a:pt x="7359" y="2418"/>
                      <a:pt x="6704" y="1799"/>
                      <a:pt x="6013" y="1263"/>
                    </a:cubicBezTo>
                    <a:cubicBezTo>
                      <a:pt x="5656" y="989"/>
                      <a:pt x="5299" y="727"/>
                      <a:pt x="4930" y="477"/>
                    </a:cubicBezTo>
                    <a:cubicBezTo>
                      <a:pt x="4644" y="287"/>
                      <a:pt x="4382" y="49"/>
                      <a:pt x="4025" y="13"/>
                    </a:cubicBezTo>
                    <a:cubicBezTo>
                      <a:pt x="3962" y="5"/>
                      <a:pt x="3899" y="1"/>
                      <a:pt x="3836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0" name="Google Shape;5839;p62">
                <a:extLst>
                  <a:ext uri="{FF2B5EF4-FFF2-40B4-BE49-F238E27FC236}">
                    <a16:creationId xmlns:a16="http://schemas.microsoft.com/office/drawing/2014/main" id="{D50131DD-4D02-0BEB-DB28-488FFCF66264}"/>
                  </a:ext>
                </a:extLst>
              </p:cNvPr>
              <p:cNvSpPr/>
              <p:nvPr/>
            </p:nvSpPr>
            <p:spPr>
              <a:xfrm>
                <a:off x="2020182" y="2065174"/>
                <a:ext cx="404445" cy="1033417"/>
              </a:xfrm>
              <a:custGeom>
                <a:avLst/>
                <a:gdLst/>
                <a:ahLst/>
                <a:cxnLst/>
                <a:rect l="l" t="t" r="r" b="b"/>
                <a:pathLst>
                  <a:path w="8205" h="20965" extrusionOk="0">
                    <a:moveTo>
                      <a:pt x="1540" y="1"/>
                    </a:moveTo>
                    <a:cubicBezTo>
                      <a:pt x="1328" y="1"/>
                      <a:pt x="1105" y="36"/>
                      <a:pt x="918" y="98"/>
                    </a:cubicBezTo>
                    <a:cubicBezTo>
                      <a:pt x="870" y="158"/>
                      <a:pt x="822" y="229"/>
                      <a:pt x="775" y="289"/>
                    </a:cubicBezTo>
                    <a:cubicBezTo>
                      <a:pt x="287" y="1074"/>
                      <a:pt x="84" y="2051"/>
                      <a:pt x="37" y="2967"/>
                    </a:cubicBezTo>
                    <a:cubicBezTo>
                      <a:pt x="1" y="3860"/>
                      <a:pt x="299" y="4765"/>
                      <a:pt x="739" y="5539"/>
                    </a:cubicBezTo>
                    <a:cubicBezTo>
                      <a:pt x="930" y="5896"/>
                      <a:pt x="1156" y="6242"/>
                      <a:pt x="1418" y="6551"/>
                    </a:cubicBezTo>
                    <a:cubicBezTo>
                      <a:pt x="1632" y="6813"/>
                      <a:pt x="1846" y="7028"/>
                      <a:pt x="2049" y="7301"/>
                    </a:cubicBezTo>
                    <a:cubicBezTo>
                      <a:pt x="2227" y="7551"/>
                      <a:pt x="2370" y="7825"/>
                      <a:pt x="2418" y="8123"/>
                    </a:cubicBezTo>
                    <a:cubicBezTo>
                      <a:pt x="2477" y="8492"/>
                      <a:pt x="2418" y="8861"/>
                      <a:pt x="2323" y="9218"/>
                    </a:cubicBezTo>
                    <a:cubicBezTo>
                      <a:pt x="2085" y="10052"/>
                      <a:pt x="1596" y="10814"/>
                      <a:pt x="1418" y="11659"/>
                    </a:cubicBezTo>
                    <a:cubicBezTo>
                      <a:pt x="1227" y="12492"/>
                      <a:pt x="1287" y="13493"/>
                      <a:pt x="1823" y="14207"/>
                    </a:cubicBezTo>
                    <a:cubicBezTo>
                      <a:pt x="2025" y="14481"/>
                      <a:pt x="2311" y="14755"/>
                      <a:pt x="2358" y="15124"/>
                    </a:cubicBezTo>
                    <a:cubicBezTo>
                      <a:pt x="2406" y="15540"/>
                      <a:pt x="2192" y="15933"/>
                      <a:pt x="2001" y="16291"/>
                    </a:cubicBezTo>
                    <a:cubicBezTo>
                      <a:pt x="1775" y="16672"/>
                      <a:pt x="1549" y="17064"/>
                      <a:pt x="1418" y="17493"/>
                    </a:cubicBezTo>
                    <a:cubicBezTo>
                      <a:pt x="1287" y="17910"/>
                      <a:pt x="1239" y="18338"/>
                      <a:pt x="1287" y="18791"/>
                    </a:cubicBezTo>
                    <a:cubicBezTo>
                      <a:pt x="1311" y="19172"/>
                      <a:pt x="1418" y="19553"/>
                      <a:pt x="1596" y="19886"/>
                    </a:cubicBezTo>
                    <a:cubicBezTo>
                      <a:pt x="1626" y="19880"/>
                      <a:pt x="1653" y="19877"/>
                      <a:pt x="1680" y="19877"/>
                    </a:cubicBezTo>
                    <a:cubicBezTo>
                      <a:pt x="1706" y="19877"/>
                      <a:pt x="1733" y="19880"/>
                      <a:pt x="1763" y="19886"/>
                    </a:cubicBezTo>
                    <a:cubicBezTo>
                      <a:pt x="1989" y="19922"/>
                      <a:pt x="2132" y="20124"/>
                      <a:pt x="2299" y="20291"/>
                    </a:cubicBezTo>
                    <a:cubicBezTo>
                      <a:pt x="2751" y="20743"/>
                      <a:pt x="3394" y="20964"/>
                      <a:pt x="4037" y="20964"/>
                    </a:cubicBezTo>
                    <a:cubicBezTo>
                      <a:pt x="4258" y="20964"/>
                      <a:pt x="4479" y="20938"/>
                      <a:pt x="4692" y="20886"/>
                    </a:cubicBezTo>
                    <a:cubicBezTo>
                      <a:pt x="5525" y="20684"/>
                      <a:pt x="6240" y="20101"/>
                      <a:pt x="6728" y="19398"/>
                    </a:cubicBezTo>
                    <a:cubicBezTo>
                      <a:pt x="7347" y="18553"/>
                      <a:pt x="7657" y="17445"/>
                      <a:pt x="7430" y="16433"/>
                    </a:cubicBezTo>
                    <a:cubicBezTo>
                      <a:pt x="7204" y="15421"/>
                      <a:pt x="6395" y="14493"/>
                      <a:pt x="5347" y="14326"/>
                    </a:cubicBezTo>
                    <a:lnTo>
                      <a:pt x="5347" y="14326"/>
                    </a:lnTo>
                    <a:cubicBezTo>
                      <a:pt x="5413" y="14337"/>
                      <a:pt x="5480" y="14342"/>
                      <a:pt x="5546" y="14342"/>
                    </a:cubicBezTo>
                    <a:cubicBezTo>
                      <a:pt x="6004" y="14342"/>
                      <a:pt x="6458" y="14102"/>
                      <a:pt x="6811" y="13790"/>
                    </a:cubicBezTo>
                    <a:cubicBezTo>
                      <a:pt x="7716" y="12993"/>
                      <a:pt x="8204" y="11623"/>
                      <a:pt x="7680" y="10552"/>
                    </a:cubicBezTo>
                    <a:cubicBezTo>
                      <a:pt x="7133" y="9409"/>
                      <a:pt x="5752" y="8992"/>
                      <a:pt x="4513" y="8694"/>
                    </a:cubicBezTo>
                    <a:cubicBezTo>
                      <a:pt x="4978" y="8325"/>
                      <a:pt x="5442" y="7932"/>
                      <a:pt x="5764" y="7444"/>
                    </a:cubicBezTo>
                    <a:cubicBezTo>
                      <a:pt x="6609" y="6170"/>
                      <a:pt x="6299" y="4396"/>
                      <a:pt x="5454" y="3134"/>
                    </a:cubicBezTo>
                    <a:cubicBezTo>
                      <a:pt x="4966" y="2408"/>
                      <a:pt x="4311" y="1789"/>
                      <a:pt x="3620" y="1253"/>
                    </a:cubicBezTo>
                    <a:cubicBezTo>
                      <a:pt x="3263" y="979"/>
                      <a:pt x="2906" y="717"/>
                      <a:pt x="2537" y="467"/>
                    </a:cubicBezTo>
                    <a:cubicBezTo>
                      <a:pt x="2251" y="277"/>
                      <a:pt x="1989" y="39"/>
                      <a:pt x="1632" y="3"/>
                    </a:cubicBezTo>
                    <a:cubicBezTo>
                      <a:pt x="1602" y="1"/>
                      <a:pt x="1571" y="1"/>
                      <a:pt x="1540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1" name="Google Shape;5840;p62">
                <a:extLst>
                  <a:ext uri="{FF2B5EF4-FFF2-40B4-BE49-F238E27FC236}">
                    <a16:creationId xmlns:a16="http://schemas.microsoft.com/office/drawing/2014/main" id="{3A43DACE-21DD-A5E6-027A-F0C56DA25288}"/>
                  </a:ext>
                </a:extLst>
              </p:cNvPr>
              <p:cNvSpPr/>
              <p:nvPr/>
            </p:nvSpPr>
            <p:spPr>
              <a:xfrm>
                <a:off x="1910457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72" y="1869"/>
                      <a:pt x="20872" y="1203"/>
                    </a:cubicBezTo>
                    <a:cubicBezTo>
                      <a:pt x="20872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2" name="Google Shape;5841;p62">
                <a:extLst>
                  <a:ext uri="{FF2B5EF4-FFF2-40B4-BE49-F238E27FC236}">
                    <a16:creationId xmlns:a16="http://schemas.microsoft.com/office/drawing/2014/main" id="{502AC2C1-51E7-0D87-B556-871D4BFD5A19}"/>
                  </a:ext>
                </a:extLst>
              </p:cNvPr>
              <p:cNvSpPr/>
              <p:nvPr/>
            </p:nvSpPr>
            <p:spPr>
              <a:xfrm>
                <a:off x="2468597" y="3407515"/>
                <a:ext cx="1775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3" name="Google Shape;5842;p62">
                <a:extLst>
                  <a:ext uri="{FF2B5EF4-FFF2-40B4-BE49-F238E27FC236}">
                    <a16:creationId xmlns:a16="http://schemas.microsoft.com/office/drawing/2014/main" id="{1AC054FA-0B0C-630D-A940-7AB0A62BCE47}"/>
                  </a:ext>
                </a:extLst>
              </p:cNvPr>
              <p:cNvSpPr/>
              <p:nvPr/>
            </p:nvSpPr>
            <p:spPr>
              <a:xfrm>
                <a:off x="2465048" y="3338259"/>
                <a:ext cx="236012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12943" extrusionOk="0">
                    <a:moveTo>
                      <a:pt x="4763" y="0"/>
                    </a:moveTo>
                    <a:cubicBezTo>
                      <a:pt x="3942" y="179"/>
                      <a:pt x="3096" y="262"/>
                      <a:pt x="2251" y="310"/>
                    </a:cubicBezTo>
                    <a:cubicBezTo>
                      <a:pt x="1608" y="346"/>
                      <a:pt x="965" y="358"/>
                      <a:pt x="322" y="358"/>
                    </a:cubicBezTo>
                    <a:cubicBezTo>
                      <a:pt x="370" y="2572"/>
                      <a:pt x="13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120" y="6501"/>
                      <a:pt x="4537" y="3560"/>
                    </a:cubicBezTo>
                    <a:cubicBezTo>
                      <a:pt x="4644" y="2822"/>
                      <a:pt x="4728" y="1548"/>
                      <a:pt x="4787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4" name="Google Shape;5843;p62">
                <a:extLst>
                  <a:ext uri="{FF2B5EF4-FFF2-40B4-BE49-F238E27FC236}">
                    <a16:creationId xmlns:a16="http://schemas.microsoft.com/office/drawing/2014/main" id="{AE6C68D6-3CB8-2DA2-5BFA-803E1068315D}"/>
                  </a:ext>
                </a:extLst>
              </p:cNvPr>
              <p:cNvSpPr/>
              <p:nvPr/>
            </p:nvSpPr>
            <p:spPr>
              <a:xfrm>
                <a:off x="2479737" y="3338259"/>
                <a:ext cx="222457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3347" extrusionOk="0">
                    <a:moveTo>
                      <a:pt x="4477" y="0"/>
                    </a:moveTo>
                    <a:cubicBezTo>
                      <a:pt x="3656" y="179"/>
                      <a:pt x="2810" y="274"/>
                      <a:pt x="1965" y="310"/>
                    </a:cubicBezTo>
                    <a:cubicBezTo>
                      <a:pt x="1322" y="346"/>
                      <a:pt x="679" y="358"/>
                      <a:pt x="48" y="358"/>
                    </a:cubicBezTo>
                    <a:cubicBezTo>
                      <a:pt x="60" y="989"/>
                      <a:pt x="24" y="2072"/>
                      <a:pt x="1" y="3346"/>
                    </a:cubicBezTo>
                    <a:cubicBezTo>
                      <a:pt x="655" y="3334"/>
                      <a:pt x="1322" y="3322"/>
                      <a:pt x="1977" y="3263"/>
                    </a:cubicBezTo>
                    <a:cubicBezTo>
                      <a:pt x="2620" y="3203"/>
                      <a:pt x="3263" y="3132"/>
                      <a:pt x="3882" y="3025"/>
                    </a:cubicBezTo>
                    <a:cubicBezTo>
                      <a:pt x="4037" y="3013"/>
                      <a:pt x="4180" y="2977"/>
                      <a:pt x="4334" y="2953"/>
                    </a:cubicBezTo>
                    <a:cubicBezTo>
                      <a:pt x="4406" y="2203"/>
                      <a:pt x="4465" y="1179"/>
                      <a:pt x="4513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5" name="Google Shape;5844;p62">
                <a:extLst>
                  <a:ext uri="{FF2B5EF4-FFF2-40B4-BE49-F238E27FC236}">
                    <a16:creationId xmlns:a16="http://schemas.microsoft.com/office/drawing/2014/main" id="{501C20BA-80CA-8643-43B1-84645819ADA9}"/>
                  </a:ext>
                </a:extLst>
              </p:cNvPr>
              <p:cNvSpPr/>
              <p:nvPr/>
            </p:nvSpPr>
            <p:spPr>
              <a:xfrm>
                <a:off x="2465048" y="3714461"/>
                <a:ext cx="199585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5323" extrusionOk="0">
                    <a:moveTo>
                      <a:pt x="4049" y="0"/>
                    </a:moveTo>
                    <a:lnTo>
                      <a:pt x="4049" y="0"/>
                    </a:lnTo>
                    <a:cubicBezTo>
                      <a:pt x="3289" y="42"/>
                      <a:pt x="2529" y="60"/>
                      <a:pt x="1771" y="60"/>
                    </a:cubicBezTo>
                    <a:cubicBezTo>
                      <a:pt x="1235" y="60"/>
                      <a:pt x="700" y="51"/>
                      <a:pt x="168" y="36"/>
                    </a:cubicBezTo>
                    <a:cubicBezTo>
                      <a:pt x="144" y="286"/>
                      <a:pt x="144" y="536"/>
                      <a:pt x="132" y="798"/>
                    </a:cubicBezTo>
                    <a:lnTo>
                      <a:pt x="132" y="881"/>
                    </a:lnTo>
                    <a:cubicBezTo>
                      <a:pt x="132" y="1012"/>
                      <a:pt x="120" y="1167"/>
                      <a:pt x="120" y="1298"/>
                    </a:cubicBezTo>
                    <a:lnTo>
                      <a:pt x="120" y="1405"/>
                    </a:lnTo>
                    <a:cubicBezTo>
                      <a:pt x="60" y="3060"/>
                      <a:pt x="13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644" y="3441"/>
                      <a:pt x="3894" y="1239"/>
                    </a:cubicBezTo>
                    <a:cubicBezTo>
                      <a:pt x="3894" y="1215"/>
                      <a:pt x="3918" y="1179"/>
                      <a:pt x="3918" y="1155"/>
                    </a:cubicBezTo>
                    <a:cubicBezTo>
                      <a:pt x="3930" y="1012"/>
                      <a:pt x="3942" y="893"/>
                      <a:pt x="3954" y="762"/>
                    </a:cubicBezTo>
                    <a:cubicBezTo>
                      <a:pt x="3954" y="739"/>
                      <a:pt x="3954" y="703"/>
                      <a:pt x="3978" y="691"/>
                    </a:cubicBezTo>
                    <a:cubicBezTo>
                      <a:pt x="4001" y="465"/>
                      <a:pt x="4013" y="227"/>
                      <a:pt x="4049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6" name="Google Shape;5845;p62">
                <a:extLst>
                  <a:ext uri="{FF2B5EF4-FFF2-40B4-BE49-F238E27FC236}">
                    <a16:creationId xmlns:a16="http://schemas.microsoft.com/office/drawing/2014/main" id="{9EE97F15-7250-39A9-E820-9F5941DD6494}"/>
                  </a:ext>
                </a:extLst>
              </p:cNvPr>
              <p:cNvSpPr/>
              <p:nvPr/>
            </p:nvSpPr>
            <p:spPr>
              <a:xfrm>
                <a:off x="2471506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04" y="13"/>
                      <a:pt x="3573" y="37"/>
                      <a:pt x="3430" y="60"/>
                    </a:cubicBezTo>
                    <a:cubicBezTo>
                      <a:pt x="2770" y="143"/>
                      <a:pt x="2117" y="176"/>
                      <a:pt x="1466" y="176"/>
                    </a:cubicBezTo>
                    <a:cubicBezTo>
                      <a:pt x="1271" y="176"/>
                      <a:pt x="1076" y="173"/>
                      <a:pt x="882" y="167"/>
                    </a:cubicBezTo>
                    <a:cubicBezTo>
                      <a:pt x="584" y="144"/>
                      <a:pt x="298" y="132"/>
                      <a:pt x="1" y="108"/>
                    </a:cubicBezTo>
                    <a:lnTo>
                      <a:pt x="1" y="179"/>
                    </a:lnTo>
                    <a:cubicBezTo>
                      <a:pt x="479" y="224"/>
                      <a:pt x="956" y="245"/>
                      <a:pt x="1431" y="245"/>
                    </a:cubicBezTo>
                    <a:cubicBezTo>
                      <a:pt x="2233" y="245"/>
                      <a:pt x="3030" y="184"/>
                      <a:pt x="3823" y="72"/>
                    </a:cubicBezTo>
                    <a:cubicBezTo>
                      <a:pt x="3823" y="48"/>
                      <a:pt x="3823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7" name="Google Shape;5846;p62">
                <a:extLst>
                  <a:ext uri="{FF2B5EF4-FFF2-40B4-BE49-F238E27FC236}">
                    <a16:creationId xmlns:a16="http://schemas.microsoft.com/office/drawing/2014/main" id="{30FE1208-2AFE-3E40-25C2-2F8B71574C16}"/>
                  </a:ext>
                </a:extLst>
              </p:cNvPr>
              <p:cNvSpPr/>
              <p:nvPr/>
            </p:nvSpPr>
            <p:spPr>
              <a:xfrm>
                <a:off x="2470372" y="3772577"/>
                <a:ext cx="186671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787" h="307" extrusionOk="0">
                    <a:moveTo>
                      <a:pt x="3786" y="0"/>
                    </a:moveTo>
                    <a:cubicBezTo>
                      <a:pt x="3608" y="36"/>
                      <a:pt x="3453" y="60"/>
                      <a:pt x="3274" y="95"/>
                    </a:cubicBezTo>
                    <a:cubicBezTo>
                      <a:pt x="2655" y="179"/>
                      <a:pt x="2048" y="214"/>
                      <a:pt x="1429" y="214"/>
                    </a:cubicBezTo>
                    <a:cubicBezTo>
                      <a:pt x="1107" y="214"/>
                      <a:pt x="810" y="191"/>
                      <a:pt x="512" y="179"/>
                    </a:cubicBezTo>
                    <a:cubicBezTo>
                      <a:pt x="369" y="167"/>
                      <a:pt x="214" y="167"/>
                      <a:pt x="71" y="155"/>
                    </a:cubicBezTo>
                    <a:lnTo>
                      <a:pt x="0" y="155"/>
                    </a:lnTo>
                    <a:cubicBezTo>
                      <a:pt x="12" y="155"/>
                      <a:pt x="12" y="179"/>
                      <a:pt x="0" y="226"/>
                    </a:cubicBezTo>
                    <a:cubicBezTo>
                      <a:pt x="24" y="226"/>
                      <a:pt x="71" y="238"/>
                      <a:pt x="95" y="238"/>
                    </a:cubicBezTo>
                    <a:cubicBezTo>
                      <a:pt x="274" y="250"/>
                      <a:pt x="441" y="274"/>
                      <a:pt x="619" y="286"/>
                    </a:cubicBezTo>
                    <a:cubicBezTo>
                      <a:pt x="865" y="300"/>
                      <a:pt x="1111" y="306"/>
                      <a:pt x="1357" y="306"/>
                    </a:cubicBezTo>
                    <a:cubicBezTo>
                      <a:pt x="2170" y="306"/>
                      <a:pt x="2979" y="232"/>
                      <a:pt x="3774" y="95"/>
                    </a:cubicBezTo>
                    <a:cubicBezTo>
                      <a:pt x="3774" y="60"/>
                      <a:pt x="3786" y="36"/>
                      <a:pt x="3786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8" name="Google Shape;5847;p62">
                <a:extLst>
                  <a:ext uri="{FF2B5EF4-FFF2-40B4-BE49-F238E27FC236}">
                    <a16:creationId xmlns:a16="http://schemas.microsoft.com/office/drawing/2014/main" id="{F49EA9D0-3105-D7ED-4730-730BE1FA8BC9}"/>
                  </a:ext>
                </a:extLst>
              </p:cNvPr>
              <p:cNvSpPr/>
              <p:nvPr/>
            </p:nvSpPr>
            <p:spPr>
              <a:xfrm>
                <a:off x="2439810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3242" y="1"/>
                    </a:moveTo>
                    <a:cubicBezTo>
                      <a:pt x="2233" y="1"/>
                      <a:pt x="601" y="40"/>
                      <a:pt x="501" y="73"/>
                    </a:cubicBezTo>
                    <a:cubicBezTo>
                      <a:pt x="334" y="121"/>
                      <a:pt x="1" y="1514"/>
                      <a:pt x="191" y="1823"/>
                    </a:cubicBezTo>
                    <a:cubicBezTo>
                      <a:pt x="245" y="1927"/>
                      <a:pt x="929" y="1961"/>
                      <a:pt x="1820" y="1961"/>
                    </a:cubicBezTo>
                    <a:cubicBezTo>
                      <a:pt x="3284" y="1961"/>
                      <a:pt x="5306" y="1869"/>
                      <a:pt x="6002" y="1847"/>
                    </a:cubicBezTo>
                    <a:cubicBezTo>
                      <a:pt x="6145" y="1847"/>
                      <a:pt x="6228" y="1693"/>
                      <a:pt x="6168" y="1573"/>
                    </a:cubicBezTo>
                    <a:cubicBezTo>
                      <a:pt x="6049" y="1335"/>
                      <a:pt x="5764" y="990"/>
                      <a:pt x="5216" y="633"/>
                    </a:cubicBezTo>
                    <a:cubicBezTo>
                      <a:pt x="4323" y="38"/>
                      <a:pt x="4025" y="26"/>
                      <a:pt x="4025" y="26"/>
                    </a:cubicBezTo>
                    <a:cubicBezTo>
                      <a:pt x="3990" y="8"/>
                      <a:pt x="3672" y="1"/>
                      <a:pt x="324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69" name="Google Shape;5848;p62">
                <a:extLst>
                  <a:ext uri="{FF2B5EF4-FFF2-40B4-BE49-F238E27FC236}">
                    <a16:creationId xmlns:a16="http://schemas.microsoft.com/office/drawing/2014/main" id="{18421DEB-F301-0304-05A0-6911105B92C3}"/>
                  </a:ext>
                </a:extLst>
              </p:cNvPr>
              <p:cNvSpPr/>
              <p:nvPr/>
            </p:nvSpPr>
            <p:spPr>
              <a:xfrm>
                <a:off x="2628798" y="3995134"/>
                <a:ext cx="7812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394" y="140"/>
                      <a:pt x="215" y="248"/>
                    </a:cubicBezTo>
                    <a:cubicBezTo>
                      <a:pt x="144" y="295"/>
                      <a:pt x="1" y="367"/>
                      <a:pt x="36" y="474"/>
                    </a:cubicBezTo>
                    <a:cubicBezTo>
                      <a:pt x="54" y="517"/>
                      <a:pt x="82" y="532"/>
                      <a:pt x="114" y="532"/>
                    </a:cubicBezTo>
                    <a:cubicBezTo>
                      <a:pt x="172" y="532"/>
                      <a:pt x="245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84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0" name="Google Shape;5849;p62">
                <a:extLst>
                  <a:ext uri="{FF2B5EF4-FFF2-40B4-BE49-F238E27FC236}">
                    <a16:creationId xmlns:a16="http://schemas.microsoft.com/office/drawing/2014/main" id="{6162B878-6C65-5080-57BB-24CEB2707498}"/>
                  </a:ext>
                </a:extLst>
              </p:cNvPr>
              <p:cNvSpPr/>
              <p:nvPr/>
            </p:nvSpPr>
            <p:spPr>
              <a:xfrm>
                <a:off x="2598533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520" y="0"/>
                    </a:moveTo>
                    <a:cubicBezTo>
                      <a:pt x="1270" y="0"/>
                      <a:pt x="1008" y="24"/>
                      <a:pt x="758" y="96"/>
                    </a:cubicBezTo>
                    <a:lnTo>
                      <a:pt x="400" y="239"/>
                    </a:lnTo>
                    <a:cubicBezTo>
                      <a:pt x="317" y="274"/>
                      <a:pt x="198" y="322"/>
                      <a:pt x="103" y="393"/>
                    </a:cubicBezTo>
                    <a:cubicBezTo>
                      <a:pt x="91" y="393"/>
                      <a:pt x="79" y="417"/>
                      <a:pt x="55" y="429"/>
                    </a:cubicBezTo>
                    <a:cubicBezTo>
                      <a:pt x="0" y="484"/>
                      <a:pt x="47" y="610"/>
                      <a:pt x="129" y="610"/>
                    </a:cubicBezTo>
                    <a:cubicBezTo>
                      <a:pt x="136" y="610"/>
                      <a:pt x="143" y="609"/>
                      <a:pt x="150" y="608"/>
                    </a:cubicBezTo>
                    <a:cubicBezTo>
                      <a:pt x="269" y="560"/>
                      <a:pt x="377" y="489"/>
                      <a:pt x="472" y="429"/>
                    </a:cubicBezTo>
                    <a:cubicBezTo>
                      <a:pt x="579" y="370"/>
                      <a:pt x="686" y="322"/>
                      <a:pt x="805" y="298"/>
                    </a:cubicBezTo>
                    <a:cubicBezTo>
                      <a:pt x="1043" y="215"/>
                      <a:pt x="1281" y="179"/>
                      <a:pt x="1520" y="155"/>
                    </a:cubicBezTo>
                    <a:cubicBezTo>
                      <a:pt x="1627" y="143"/>
                      <a:pt x="1627" y="0"/>
                      <a:pt x="15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1" name="Google Shape;5850;p62">
                <a:extLst>
                  <a:ext uri="{FF2B5EF4-FFF2-40B4-BE49-F238E27FC236}">
                    <a16:creationId xmlns:a16="http://schemas.microsoft.com/office/drawing/2014/main" id="{3EE082B3-C2D9-5A43-D4C7-E2973B9ACBC9}"/>
                  </a:ext>
                </a:extLst>
              </p:cNvPr>
              <p:cNvSpPr/>
              <p:nvPr/>
            </p:nvSpPr>
            <p:spPr>
              <a:xfrm>
                <a:off x="2583055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1098" y="0"/>
                    </a:moveTo>
                    <a:cubicBezTo>
                      <a:pt x="943" y="0"/>
                      <a:pt x="790" y="17"/>
                      <a:pt x="631" y="62"/>
                    </a:cubicBezTo>
                    <a:cubicBezTo>
                      <a:pt x="512" y="98"/>
                      <a:pt x="393" y="134"/>
                      <a:pt x="274" y="193"/>
                    </a:cubicBezTo>
                    <a:cubicBezTo>
                      <a:pt x="179" y="241"/>
                      <a:pt x="0" y="312"/>
                      <a:pt x="0" y="431"/>
                    </a:cubicBezTo>
                    <a:cubicBezTo>
                      <a:pt x="0" y="467"/>
                      <a:pt x="24" y="479"/>
                      <a:pt x="36" y="491"/>
                    </a:cubicBezTo>
                    <a:cubicBezTo>
                      <a:pt x="61" y="506"/>
                      <a:pt x="81" y="512"/>
                      <a:pt x="102" y="512"/>
                    </a:cubicBezTo>
                    <a:cubicBezTo>
                      <a:pt x="129" y="512"/>
                      <a:pt x="156" y="500"/>
                      <a:pt x="191" y="479"/>
                    </a:cubicBezTo>
                    <a:cubicBezTo>
                      <a:pt x="262" y="443"/>
                      <a:pt x="298" y="419"/>
                      <a:pt x="357" y="396"/>
                    </a:cubicBezTo>
                    <a:cubicBezTo>
                      <a:pt x="452" y="336"/>
                      <a:pt x="572" y="288"/>
                      <a:pt x="667" y="253"/>
                    </a:cubicBezTo>
                    <a:cubicBezTo>
                      <a:pt x="893" y="181"/>
                      <a:pt x="1131" y="134"/>
                      <a:pt x="1369" y="122"/>
                    </a:cubicBezTo>
                    <a:cubicBezTo>
                      <a:pt x="1429" y="110"/>
                      <a:pt x="1429" y="38"/>
                      <a:pt x="1369" y="15"/>
                    </a:cubicBezTo>
                    <a:cubicBezTo>
                      <a:pt x="1278" y="6"/>
                      <a:pt x="1188" y="0"/>
                      <a:pt x="109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2" name="Google Shape;5851;p62">
                <a:extLst>
                  <a:ext uri="{FF2B5EF4-FFF2-40B4-BE49-F238E27FC236}">
                    <a16:creationId xmlns:a16="http://schemas.microsoft.com/office/drawing/2014/main" id="{FEC98EC8-575D-B67C-085C-039C726F2B3C}"/>
                  </a:ext>
                </a:extLst>
              </p:cNvPr>
              <p:cNvSpPr/>
              <p:nvPr/>
            </p:nvSpPr>
            <p:spPr>
              <a:xfrm>
                <a:off x="2145188" y="3338259"/>
                <a:ext cx="30758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43" extrusionOk="0">
                    <a:moveTo>
                      <a:pt x="6204" y="0"/>
                    </a:moveTo>
                    <a:cubicBezTo>
                      <a:pt x="5359" y="179"/>
                      <a:pt x="4490" y="262"/>
                      <a:pt x="3644" y="310"/>
                    </a:cubicBezTo>
                    <a:cubicBezTo>
                      <a:pt x="3001" y="346"/>
                      <a:pt x="2370" y="358"/>
                      <a:pt x="1727" y="358"/>
                    </a:cubicBezTo>
                    <a:cubicBezTo>
                      <a:pt x="1537" y="2572"/>
                      <a:pt x="299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835" y="6501"/>
                      <a:pt x="5585" y="3560"/>
                    </a:cubicBezTo>
                    <a:cubicBezTo>
                      <a:pt x="5775" y="2822"/>
                      <a:pt x="6014" y="1548"/>
                      <a:pt x="62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3" name="Google Shape;5852;p62">
                <a:extLst>
                  <a:ext uri="{FF2B5EF4-FFF2-40B4-BE49-F238E27FC236}">
                    <a16:creationId xmlns:a16="http://schemas.microsoft.com/office/drawing/2014/main" id="{E7C45448-34CC-358E-109C-7B0125C435EF}"/>
                  </a:ext>
                </a:extLst>
              </p:cNvPr>
              <p:cNvSpPr/>
              <p:nvPr/>
            </p:nvSpPr>
            <p:spPr>
              <a:xfrm>
                <a:off x="2212128" y="3338259"/>
                <a:ext cx="240646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882" h="3347" extrusionOk="0">
                    <a:moveTo>
                      <a:pt x="4846" y="0"/>
                    </a:moveTo>
                    <a:cubicBezTo>
                      <a:pt x="4001" y="179"/>
                      <a:pt x="3132" y="274"/>
                      <a:pt x="2286" y="310"/>
                    </a:cubicBezTo>
                    <a:cubicBezTo>
                      <a:pt x="1643" y="346"/>
                      <a:pt x="1012" y="358"/>
                      <a:pt x="369" y="358"/>
                    </a:cubicBezTo>
                    <a:cubicBezTo>
                      <a:pt x="310" y="989"/>
                      <a:pt x="179" y="2072"/>
                      <a:pt x="0" y="3346"/>
                    </a:cubicBezTo>
                    <a:cubicBezTo>
                      <a:pt x="667" y="3334"/>
                      <a:pt x="1322" y="3322"/>
                      <a:pt x="1989" y="3263"/>
                    </a:cubicBezTo>
                    <a:cubicBezTo>
                      <a:pt x="2632" y="3203"/>
                      <a:pt x="3286" y="3132"/>
                      <a:pt x="3929" y="3025"/>
                    </a:cubicBezTo>
                    <a:cubicBezTo>
                      <a:pt x="4072" y="3013"/>
                      <a:pt x="4227" y="2977"/>
                      <a:pt x="4370" y="2953"/>
                    </a:cubicBezTo>
                    <a:cubicBezTo>
                      <a:pt x="4525" y="2203"/>
                      <a:pt x="4703" y="1179"/>
                      <a:pt x="48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4" name="Google Shape;5853;p62">
                <a:extLst>
                  <a:ext uri="{FF2B5EF4-FFF2-40B4-BE49-F238E27FC236}">
                    <a16:creationId xmlns:a16="http://schemas.microsoft.com/office/drawing/2014/main" id="{09A8123F-2DFD-D5D8-6D76-7F668268F822}"/>
                  </a:ext>
                </a:extLst>
              </p:cNvPr>
              <p:cNvSpPr/>
              <p:nvPr/>
            </p:nvSpPr>
            <p:spPr>
              <a:xfrm>
                <a:off x="2146371" y="3714461"/>
                <a:ext cx="227781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323" extrusionOk="0">
                    <a:moveTo>
                      <a:pt x="4620" y="0"/>
                    </a:moveTo>
                    <a:cubicBezTo>
                      <a:pt x="3860" y="42"/>
                      <a:pt x="3096" y="60"/>
                      <a:pt x="2337" y="60"/>
                    </a:cubicBezTo>
                    <a:cubicBezTo>
                      <a:pt x="1800" y="60"/>
                      <a:pt x="1267" y="51"/>
                      <a:pt x="739" y="36"/>
                    </a:cubicBezTo>
                    <a:cubicBezTo>
                      <a:pt x="703" y="286"/>
                      <a:pt x="656" y="536"/>
                      <a:pt x="632" y="798"/>
                    </a:cubicBezTo>
                    <a:cubicBezTo>
                      <a:pt x="632" y="822"/>
                      <a:pt x="620" y="846"/>
                      <a:pt x="620" y="881"/>
                    </a:cubicBezTo>
                    <a:cubicBezTo>
                      <a:pt x="596" y="1012"/>
                      <a:pt x="572" y="1167"/>
                      <a:pt x="560" y="1298"/>
                    </a:cubicBezTo>
                    <a:cubicBezTo>
                      <a:pt x="560" y="1334"/>
                      <a:pt x="537" y="1370"/>
                      <a:pt x="537" y="1405"/>
                    </a:cubicBezTo>
                    <a:cubicBezTo>
                      <a:pt x="298" y="3060"/>
                      <a:pt x="96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858" y="3441"/>
                      <a:pt x="4347" y="1239"/>
                    </a:cubicBezTo>
                    <a:cubicBezTo>
                      <a:pt x="4347" y="1215"/>
                      <a:pt x="4370" y="1179"/>
                      <a:pt x="4370" y="1155"/>
                    </a:cubicBezTo>
                    <a:cubicBezTo>
                      <a:pt x="4394" y="1012"/>
                      <a:pt x="4430" y="893"/>
                      <a:pt x="4454" y="762"/>
                    </a:cubicBezTo>
                    <a:cubicBezTo>
                      <a:pt x="4454" y="739"/>
                      <a:pt x="4466" y="703"/>
                      <a:pt x="4466" y="691"/>
                    </a:cubicBezTo>
                    <a:cubicBezTo>
                      <a:pt x="4513" y="465"/>
                      <a:pt x="4573" y="227"/>
                      <a:pt x="4620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5" name="Google Shape;5854;p62">
                <a:extLst>
                  <a:ext uri="{FF2B5EF4-FFF2-40B4-BE49-F238E27FC236}">
                    <a16:creationId xmlns:a16="http://schemas.microsoft.com/office/drawing/2014/main" id="{2CE76549-B515-86AC-2717-8DCFAD7F7BA5}"/>
                  </a:ext>
                </a:extLst>
              </p:cNvPr>
              <p:cNvSpPr/>
              <p:nvPr/>
            </p:nvSpPr>
            <p:spPr>
              <a:xfrm>
                <a:off x="2176884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16" y="13"/>
                      <a:pt x="3573" y="37"/>
                      <a:pt x="3430" y="60"/>
                    </a:cubicBezTo>
                    <a:cubicBezTo>
                      <a:pt x="2779" y="143"/>
                      <a:pt x="2121" y="176"/>
                      <a:pt x="1473" y="176"/>
                    </a:cubicBezTo>
                    <a:cubicBezTo>
                      <a:pt x="1279" y="176"/>
                      <a:pt x="1086" y="173"/>
                      <a:pt x="894" y="167"/>
                    </a:cubicBezTo>
                    <a:cubicBezTo>
                      <a:pt x="596" y="144"/>
                      <a:pt x="310" y="132"/>
                      <a:pt x="13" y="108"/>
                    </a:cubicBezTo>
                    <a:cubicBezTo>
                      <a:pt x="1" y="120"/>
                      <a:pt x="1" y="156"/>
                      <a:pt x="1" y="179"/>
                    </a:cubicBezTo>
                    <a:cubicBezTo>
                      <a:pt x="470" y="224"/>
                      <a:pt x="945" y="245"/>
                      <a:pt x="1421" y="245"/>
                    </a:cubicBezTo>
                    <a:cubicBezTo>
                      <a:pt x="2225" y="245"/>
                      <a:pt x="3035" y="184"/>
                      <a:pt x="3835" y="72"/>
                    </a:cubicBezTo>
                    <a:cubicBezTo>
                      <a:pt x="3835" y="48"/>
                      <a:pt x="3847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6" name="Google Shape;5855;p62">
                <a:extLst>
                  <a:ext uri="{FF2B5EF4-FFF2-40B4-BE49-F238E27FC236}">
                    <a16:creationId xmlns:a16="http://schemas.microsoft.com/office/drawing/2014/main" id="{F0130A70-7CBE-D63A-971B-E6110584DF0D}"/>
                  </a:ext>
                </a:extLst>
              </p:cNvPr>
              <p:cNvSpPr/>
              <p:nvPr/>
            </p:nvSpPr>
            <p:spPr>
              <a:xfrm>
                <a:off x="2172792" y="3772577"/>
                <a:ext cx="189037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307" extrusionOk="0">
                    <a:moveTo>
                      <a:pt x="3834" y="0"/>
                    </a:moveTo>
                    <a:lnTo>
                      <a:pt x="3299" y="95"/>
                    </a:lnTo>
                    <a:cubicBezTo>
                      <a:pt x="2668" y="179"/>
                      <a:pt x="2060" y="214"/>
                      <a:pt x="1429" y="214"/>
                    </a:cubicBezTo>
                    <a:cubicBezTo>
                      <a:pt x="1120" y="214"/>
                      <a:pt x="822" y="191"/>
                      <a:pt x="524" y="179"/>
                    </a:cubicBezTo>
                    <a:cubicBezTo>
                      <a:pt x="382" y="167"/>
                      <a:pt x="227" y="167"/>
                      <a:pt x="84" y="155"/>
                    </a:cubicBezTo>
                    <a:lnTo>
                      <a:pt x="1" y="155"/>
                    </a:lnTo>
                    <a:lnTo>
                      <a:pt x="1" y="226"/>
                    </a:lnTo>
                    <a:cubicBezTo>
                      <a:pt x="36" y="226"/>
                      <a:pt x="84" y="238"/>
                      <a:pt x="108" y="238"/>
                    </a:cubicBezTo>
                    <a:cubicBezTo>
                      <a:pt x="274" y="250"/>
                      <a:pt x="453" y="274"/>
                      <a:pt x="632" y="286"/>
                    </a:cubicBezTo>
                    <a:cubicBezTo>
                      <a:pt x="878" y="300"/>
                      <a:pt x="1124" y="306"/>
                      <a:pt x="1371" y="306"/>
                    </a:cubicBezTo>
                    <a:cubicBezTo>
                      <a:pt x="2188" y="306"/>
                      <a:pt x="3006" y="232"/>
                      <a:pt x="3811" y="95"/>
                    </a:cubicBezTo>
                    <a:cubicBezTo>
                      <a:pt x="3811" y="60"/>
                      <a:pt x="3834" y="36"/>
                      <a:pt x="3834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7" name="Google Shape;5856;p62">
                <a:extLst>
                  <a:ext uri="{FF2B5EF4-FFF2-40B4-BE49-F238E27FC236}">
                    <a16:creationId xmlns:a16="http://schemas.microsoft.com/office/drawing/2014/main" id="{BA528EA3-CEF3-5066-2BFF-371CA53750CF}"/>
                  </a:ext>
                </a:extLst>
              </p:cNvPr>
              <p:cNvSpPr/>
              <p:nvPr/>
            </p:nvSpPr>
            <p:spPr>
              <a:xfrm>
                <a:off x="212172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7" y="40"/>
                      <a:pt x="489" y="73"/>
                    </a:cubicBezTo>
                    <a:cubicBezTo>
                      <a:pt x="322" y="121"/>
                      <a:pt x="1" y="1514"/>
                      <a:pt x="179" y="1823"/>
                    </a:cubicBezTo>
                    <a:cubicBezTo>
                      <a:pt x="233" y="1927"/>
                      <a:pt x="919" y="1961"/>
                      <a:pt x="1811" y="1961"/>
                    </a:cubicBezTo>
                    <a:cubicBezTo>
                      <a:pt x="3279" y="1961"/>
                      <a:pt x="5305" y="1869"/>
                      <a:pt x="6001" y="1847"/>
                    </a:cubicBezTo>
                    <a:cubicBezTo>
                      <a:pt x="6132" y="1847"/>
                      <a:pt x="6216" y="1693"/>
                      <a:pt x="6156" y="1573"/>
                    </a:cubicBezTo>
                    <a:cubicBezTo>
                      <a:pt x="6037" y="1335"/>
                      <a:pt x="5763" y="990"/>
                      <a:pt x="5204" y="633"/>
                    </a:cubicBezTo>
                    <a:cubicBezTo>
                      <a:pt x="4299" y="38"/>
                      <a:pt x="4013" y="26"/>
                      <a:pt x="4013" y="26"/>
                    </a:cubicBezTo>
                    <a:cubicBezTo>
                      <a:pt x="3977" y="8"/>
                      <a:pt x="3661" y="1"/>
                      <a:pt x="323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8" name="Google Shape;5857;p62">
                <a:extLst>
                  <a:ext uri="{FF2B5EF4-FFF2-40B4-BE49-F238E27FC236}">
                    <a16:creationId xmlns:a16="http://schemas.microsoft.com/office/drawing/2014/main" id="{1C5ACB7F-5B12-4A7E-35B0-E750AB6638D2}"/>
                  </a:ext>
                </a:extLst>
              </p:cNvPr>
              <p:cNvSpPr/>
              <p:nvPr/>
            </p:nvSpPr>
            <p:spPr>
              <a:xfrm>
                <a:off x="2309530" y="3995134"/>
                <a:ext cx="78720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406" y="140"/>
                      <a:pt x="227" y="248"/>
                    </a:cubicBezTo>
                    <a:cubicBezTo>
                      <a:pt x="144" y="295"/>
                      <a:pt x="1" y="367"/>
                      <a:pt x="48" y="474"/>
                    </a:cubicBezTo>
                    <a:cubicBezTo>
                      <a:pt x="61" y="517"/>
                      <a:pt x="88" y="532"/>
                      <a:pt x="121" y="532"/>
                    </a:cubicBezTo>
                    <a:cubicBezTo>
                      <a:pt x="178" y="532"/>
                      <a:pt x="253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96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79" name="Google Shape;5858;p62">
                <a:extLst>
                  <a:ext uri="{FF2B5EF4-FFF2-40B4-BE49-F238E27FC236}">
                    <a16:creationId xmlns:a16="http://schemas.microsoft.com/office/drawing/2014/main" id="{B05E642A-6016-E3C6-49C4-66DD0D16C928}"/>
                  </a:ext>
                </a:extLst>
              </p:cNvPr>
              <p:cNvSpPr/>
              <p:nvPr/>
            </p:nvSpPr>
            <p:spPr>
              <a:xfrm>
                <a:off x="2279807" y="3982663"/>
                <a:ext cx="79657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611" extrusionOk="0">
                    <a:moveTo>
                      <a:pt x="1509" y="0"/>
                    </a:moveTo>
                    <a:cubicBezTo>
                      <a:pt x="1259" y="0"/>
                      <a:pt x="1009" y="24"/>
                      <a:pt x="758" y="96"/>
                    </a:cubicBezTo>
                    <a:lnTo>
                      <a:pt x="389" y="239"/>
                    </a:lnTo>
                    <a:cubicBezTo>
                      <a:pt x="306" y="274"/>
                      <a:pt x="187" y="322"/>
                      <a:pt x="92" y="393"/>
                    </a:cubicBezTo>
                    <a:cubicBezTo>
                      <a:pt x="80" y="393"/>
                      <a:pt x="68" y="417"/>
                      <a:pt x="56" y="429"/>
                    </a:cubicBezTo>
                    <a:cubicBezTo>
                      <a:pt x="1" y="484"/>
                      <a:pt x="48" y="610"/>
                      <a:pt x="121" y="610"/>
                    </a:cubicBezTo>
                    <a:cubicBezTo>
                      <a:pt x="127" y="610"/>
                      <a:pt x="133" y="609"/>
                      <a:pt x="139" y="608"/>
                    </a:cubicBezTo>
                    <a:cubicBezTo>
                      <a:pt x="258" y="560"/>
                      <a:pt x="366" y="489"/>
                      <a:pt x="473" y="429"/>
                    </a:cubicBezTo>
                    <a:cubicBezTo>
                      <a:pt x="568" y="370"/>
                      <a:pt x="675" y="322"/>
                      <a:pt x="794" y="298"/>
                    </a:cubicBezTo>
                    <a:cubicBezTo>
                      <a:pt x="1032" y="215"/>
                      <a:pt x="1270" y="179"/>
                      <a:pt x="1509" y="155"/>
                    </a:cubicBezTo>
                    <a:cubicBezTo>
                      <a:pt x="1616" y="143"/>
                      <a:pt x="1616" y="0"/>
                      <a:pt x="150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0" name="Google Shape;5859;p62">
                <a:extLst>
                  <a:ext uri="{FF2B5EF4-FFF2-40B4-BE49-F238E27FC236}">
                    <a16:creationId xmlns:a16="http://schemas.microsoft.com/office/drawing/2014/main" id="{7B0146A7-06BE-8A85-0F99-F8F3B74A1C96}"/>
                  </a:ext>
                </a:extLst>
              </p:cNvPr>
              <p:cNvSpPr/>
              <p:nvPr/>
            </p:nvSpPr>
            <p:spPr>
              <a:xfrm>
                <a:off x="2264920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1095" y="0"/>
                    </a:moveTo>
                    <a:cubicBezTo>
                      <a:pt x="937" y="0"/>
                      <a:pt x="778" y="17"/>
                      <a:pt x="620" y="62"/>
                    </a:cubicBezTo>
                    <a:cubicBezTo>
                      <a:pt x="501" y="98"/>
                      <a:pt x="382" y="134"/>
                      <a:pt x="263" y="193"/>
                    </a:cubicBezTo>
                    <a:cubicBezTo>
                      <a:pt x="156" y="241"/>
                      <a:pt x="1" y="312"/>
                      <a:pt x="1" y="431"/>
                    </a:cubicBezTo>
                    <a:cubicBezTo>
                      <a:pt x="1" y="467"/>
                      <a:pt x="13" y="479"/>
                      <a:pt x="25" y="491"/>
                    </a:cubicBezTo>
                    <a:cubicBezTo>
                      <a:pt x="50" y="506"/>
                      <a:pt x="72" y="512"/>
                      <a:pt x="95" y="512"/>
                    </a:cubicBezTo>
                    <a:cubicBezTo>
                      <a:pt x="126" y="512"/>
                      <a:pt x="157" y="500"/>
                      <a:pt x="191" y="479"/>
                    </a:cubicBezTo>
                    <a:cubicBezTo>
                      <a:pt x="251" y="443"/>
                      <a:pt x="298" y="419"/>
                      <a:pt x="358" y="396"/>
                    </a:cubicBezTo>
                    <a:cubicBezTo>
                      <a:pt x="441" y="336"/>
                      <a:pt x="560" y="288"/>
                      <a:pt x="668" y="253"/>
                    </a:cubicBezTo>
                    <a:cubicBezTo>
                      <a:pt x="894" y="181"/>
                      <a:pt x="1132" y="134"/>
                      <a:pt x="1370" y="122"/>
                    </a:cubicBezTo>
                    <a:cubicBezTo>
                      <a:pt x="1430" y="110"/>
                      <a:pt x="1430" y="38"/>
                      <a:pt x="1370" y="15"/>
                    </a:cubicBezTo>
                    <a:cubicBezTo>
                      <a:pt x="1279" y="6"/>
                      <a:pt x="1187" y="0"/>
                      <a:pt x="109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1" name="Google Shape;5860;p62">
                <a:extLst>
                  <a:ext uri="{FF2B5EF4-FFF2-40B4-BE49-F238E27FC236}">
                    <a16:creationId xmlns:a16="http://schemas.microsoft.com/office/drawing/2014/main" id="{E2343D35-0FE8-2458-7C06-FFC139D4D47F}"/>
                  </a:ext>
                </a:extLst>
              </p:cNvPr>
              <p:cNvSpPr/>
              <p:nvPr/>
            </p:nvSpPr>
            <p:spPr>
              <a:xfrm>
                <a:off x="2108219" y="3073408"/>
                <a:ext cx="68496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6" h="8050" extrusionOk="0">
                    <a:moveTo>
                      <a:pt x="12323" y="1"/>
                    </a:moveTo>
                    <a:cubicBezTo>
                      <a:pt x="12316" y="1"/>
                      <a:pt x="12308" y="2"/>
                      <a:pt x="12300" y="4"/>
                    </a:cubicBezTo>
                    <a:cubicBezTo>
                      <a:pt x="12133" y="28"/>
                      <a:pt x="11979" y="75"/>
                      <a:pt x="11812" y="111"/>
                    </a:cubicBezTo>
                    <a:cubicBezTo>
                      <a:pt x="11776" y="123"/>
                      <a:pt x="11740" y="123"/>
                      <a:pt x="11705" y="123"/>
                    </a:cubicBezTo>
                    <a:cubicBezTo>
                      <a:pt x="11121" y="206"/>
                      <a:pt x="10550" y="289"/>
                      <a:pt x="9966" y="325"/>
                    </a:cubicBezTo>
                    <a:lnTo>
                      <a:pt x="9919" y="325"/>
                    </a:lnTo>
                    <a:cubicBezTo>
                      <a:pt x="9859" y="325"/>
                      <a:pt x="9812" y="349"/>
                      <a:pt x="9776" y="349"/>
                    </a:cubicBezTo>
                    <a:cubicBezTo>
                      <a:pt x="9657" y="361"/>
                      <a:pt x="9514" y="361"/>
                      <a:pt x="9395" y="373"/>
                    </a:cubicBezTo>
                    <a:cubicBezTo>
                      <a:pt x="9371" y="373"/>
                      <a:pt x="9335" y="373"/>
                      <a:pt x="9312" y="385"/>
                    </a:cubicBezTo>
                    <a:cubicBezTo>
                      <a:pt x="8578" y="436"/>
                      <a:pt x="7847" y="459"/>
                      <a:pt x="7119" y="459"/>
                    </a:cubicBezTo>
                    <a:cubicBezTo>
                      <a:pt x="6488" y="459"/>
                      <a:pt x="5858" y="442"/>
                      <a:pt x="5228" y="409"/>
                    </a:cubicBezTo>
                    <a:lnTo>
                      <a:pt x="5109" y="409"/>
                    </a:lnTo>
                    <a:cubicBezTo>
                      <a:pt x="4859" y="385"/>
                      <a:pt x="4609" y="373"/>
                      <a:pt x="4359" y="349"/>
                    </a:cubicBezTo>
                    <a:cubicBezTo>
                      <a:pt x="4061" y="313"/>
                      <a:pt x="3763" y="301"/>
                      <a:pt x="3466" y="266"/>
                    </a:cubicBezTo>
                    <a:lnTo>
                      <a:pt x="3382" y="266"/>
                    </a:lnTo>
                    <a:cubicBezTo>
                      <a:pt x="3144" y="242"/>
                      <a:pt x="2906" y="206"/>
                      <a:pt x="2668" y="194"/>
                    </a:cubicBezTo>
                    <a:cubicBezTo>
                      <a:pt x="2662" y="193"/>
                      <a:pt x="2656" y="193"/>
                      <a:pt x="2649" y="193"/>
                    </a:cubicBezTo>
                    <a:cubicBezTo>
                      <a:pt x="2585" y="193"/>
                      <a:pt x="2525" y="248"/>
                      <a:pt x="2525" y="313"/>
                    </a:cubicBezTo>
                    <a:cubicBezTo>
                      <a:pt x="2430" y="980"/>
                      <a:pt x="2346" y="1540"/>
                      <a:pt x="2275" y="1837"/>
                    </a:cubicBezTo>
                    <a:cubicBezTo>
                      <a:pt x="1775" y="3599"/>
                      <a:pt x="501" y="6659"/>
                      <a:pt x="1" y="7350"/>
                    </a:cubicBezTo>
                    <a:cubicBezTo>
                      <a:pt x="358" y="7469"/>
                      <a:pt x="810" y="7576"/>
                      <a:pt x="1334" y="7671"/>
                    </a:cubicBezTo>
                    <a:cubicBezTo>
                      <a:pt x="1358" y="7671"/>
                      <a:pt x="1394" y="7683"/>
                      <a:pt x="1406" y="7683"/>
                    </a:cubicBezTo>
                    <a:cubicBezTo>
                      <a:pt x="2695" y="7907"/>
                      <a:pt x="4401" y="8050"/>
                      <a:pt x="6238" y="8050"/>
                    </a:cubicBezTo>
                    <a:cubicBezTo>
                      <a:pt x="8797" y="8050"/>
                      <a:pt x="11608" y="7773"/>
                      <a:pt x="13895" y="7052"/>
                    </a:cubicBezTo>
                    <a:cubicBezTo>
                      <a:pt x="13479" y="5623"/>
                      <a:pt x="13086" y="3766"/>
                      <a:pt x="12741" y="1921"/>
                    </a:cubicBezTo>
                    <a:cubicBezTo>
                      <a:pt x="12729" y="1873"/>
                      <a:pt x="12729" y="1813"/>
                      <a:pt x="12717" y="1778"/>
                    </a:cubicBezTo>
                    <a:cubicBezTo>
                      <a:pt x="12610" y="1194"/>
                      <a:pt x="12491" y="611"/>
                      <a:pt x="12395" y="63"/>
                    </a:cubicBezTo>
                    <a:cubicBezTo>
                      <a:pt x="12376" y="24"/>
                      <a:pt x="12356" y="1"/>
                      <a:pt x="12323" y="1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2" name="Google Shape;5861;p62">
                <a:extLst>
                  <a:ext uri="{FF2B5EF4-FFF2-40B4-BE49-F238E27FC236}">
                    <a16:creationId xmlns:a16="http://schemas.microsoft.com/office/drawing/2014/main" id="{9EA4AA06-0F8D-E86D-FFE9-F9899B83DD43}"/>
                  </a:ext>
                </a:extLst>
              </p:cNvPr>
              <p:cNvSpPr/>
              <p:nvPr/>
            </p:nvSpPr>
            <p:spPr>
              <a:xfrm>
                <a:off x="2173975" y="3085880"/>
                <a:ext cx="103317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7431" extrusionOk="0">
                    <a:moveTo>
                      <a:pt x="2024" y="1"/>
                    </a:moveTo>
                    <a:cubicBezTo>
                      <a:pt x="1965" y="429"/>
                      <a:pt x="1882" y="846"/>
                      <a:pt x="1810" y="1263"/>
                    </a:cubicBezTo>
                    <a:cubicBezTo>
                      <a:pt x="1608" y="2394"/>
                      <a:pt x="1322" y="3513"/>
                      <a:pt x="989" y="4632"/>
                    </a:cubicBezTo>
                    <a:cubicBezTo>
                      <a:pt x="834" y="5180"/>
                      <a:pt x="631" y="5751"/>
                      <a:pt x="441" y="6299"/>
                    </a:cubicBezTo>
                    <a:cubicBezTo>
                      <a:pt x="298" y="6656"/>
                      <a:pt x="143" y="7037"/>
                      <a:pt x="0" y="7418"/>
                    </a:cubicBezTo>
                    <a:cubicBezTo>
                      <a:pt x="24" y="7418"/>
                      <a:pt x="60" y="7430"/>
                      <a:pt x="72" y="7430"/>
                    </a:cubicBezTo>
                    <a:cubicBezTo>
                      <a:pt x="131" y="7299"/>
                      <a:pt x="179" y="7156"/>
                      <a:pt x="238" y="7025"/>
                    </a:cubicBezTo>
                    <a:cubicBezTo>
                      <a:pt x="358" y="6716"/>
                      <a:pt x="477" y="6418"/>
                      <a:pt x="596" y="6109"/>
                    </a:cubicBezTo>
                    <a:cubicBezTo>
                      <a:pt x="1322" y="4108"/>
                      <a:pt x="1822" y="206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3" name="Google Shape;5862;p62">
                <a:extLst>
                  <a:ext uri="{FF2B5EF4-FFF2-40B4-BE49-F238E27FC236}">
                    <a16:creationId xmlns:a16="http://schemas.microsoft.com/office/drawing/2014/main" id="{C5E6D033-FD15-DB62-F375-AC1885BC85A7}"/>
                  </a:ext>
                </a:extLst>
              </p:cNvPr>
              <p:cNvSpPr/>
              <p:nvPr/>
            </p:nvSpPr>
            <p:spPr>
              <a:xfrm>
                <a:off x="2246485" y="3091745"/>
                <a:ext cx="118253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99" h="3219" extrusionOk="0">
                    <a:moveTo>
                      <a:pt x="2280" y="1"/>
                    </a:moveTo>
                    <a:cubicBezTo>
                      <a:pt x="2280" y="13"/>
                      <a:pt x="2280" y="13"/>
                      <a:pt x="2256" y="37"/>
                    </a:cubicBezTo>
                    <a:cubicBezTo>
                      <a:pt x="2077" y="644"/>
                      <a:pt x="1780" y="1239"/>
                      <a:pt x="1399" y="1775"/>
                    </a:cubicBezTo>
                    <a:cubicBezTo>
                      <a:pt x="1006" y="2311"/>
                      <a:pt x="530" y="2751"/>
                      <a:pt x="30" y="3168"/>
                    </a:cubicBezTo>
                    <a:cubicBezTo>
                      <a:pt x="0" y="3197"/>
                      <a:pt x="19" y="3219"/>
                      <a:pt x="40" y="3219"/>
                    </a:cubicBezTo>
                    <a:cubicBezTo>
                      <a:pt x="45" y="3219"/>
                      <a:pt x="49" y="3218"/>
                      <a:pt x="53" y="3216"/>
                    </a:cubicBezTo>
                    <a:cubicBezTo>
                      <a:pt x="387" y="3025"/>
                      <a:pt x="672" y="2775"/>
                      <a:pt x="934" y="2489"/>
                    </a:cubicBezTo>
                    <a:cubicBezTo>
                      <a:pt x="1399" y="2013"/>
                      <a:pt x="1780" y="1465"/>
                      <a:pt x="2066" y="870"/>
                    </a:cubicBezTo>
                    <a:cubicBezTo>
                      <a:pt x="2196" y="584"/>
                      <a:pt x="2316" y="298"/>
                      <a:pt x="23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4" name="Google Shape;5863;p62">
                <a:extLst>
                  <a:ext uri="{FF2B5EF4-FFF2-40B4-BE49-F238E27FC236}">
                    <a16:creationId xmlns:a16="http://schemas.microsoft.com/office/drawing/2014/main" id="{FAD8C124-FE0F-7D5C-EB56-680FD254DD08}"/>
                  </a:ext>
                </a:extLst>
              </p:cNvPr>
              <p:cNvSpPr/>
              <p:nvPr/>
            </p:nvSpPr>
            <p:spPr>
              <a:xfrm>
                <a:off x="2684548" y="3077697"/>
                <a:ext cx="51708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822" extrusionOk="0">
                    <a:moveTo>
                      <a:pt x="1" y="0"/>
                    </a:moveTo>
                    <a:cubicBezTo>
                      <a:pt x="96" y="286"/>
                      <a:pt x="239" y="572"/>
                      <a:pt x="370" y="822"/>
                    </a:cubicBezTo>
                    <a:cubicBezTo>
                      <a:pt x="560" y="1179"/>
                      <a:pt x="787" y="1512"/>
                      <a:pt x="1049" y="1822"/>
                    </a:cubicBezTo>
                    <a:cubicBezTo>
                      <a:pt x="1037" y="1774"/>
                      <a:pt x="1037" y="1715"/>
                      <a:pt x="1025" y="1667"/>
                    </a:cubicBezTo>
                    <a:cubicBezTo>
                      <a:pt x="799" y="1393"/>
                      <a:pt x="608" y="1095"/>
                      <a:pt x="441" y="774"/>
                    </a:cubicBezTo>
                    <a:cubicBezTo>
                      <a:pt x="310" y="524"/>
                      <a:pt x="203" y="262"/>
                      <a:pt x="96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5" name="Google Shape;5864;p62">
                <a:extLst>
                  <a:ext uri="{FF2B5EF4-FFF2-40B4-BE49-F238E27FC236}">
                    <a16:creationId xmlns:a16="http://schemas.microsoft.com/office/drawing/2014/main" id="{55BA9F1B-9349-4B55-6DAE-050E73D75EDC}"/>
                  </a:ext>
                </a:extLst>
              </p:cNvPr>
              <p:cNvSpPr/>
              <p:nvPr/>
            </p:nvSpPr>
            <p:spPr>
              <a:xfrm>
                <a:off x="2561317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715" y="0"/>
                    </a:moveTo>
                    <a:cubicBezTo>
                      <a:pt x="727" y="298"/>
                      <a:pt x="739" y="596"/>
                      <a:pt x="727" y="905"/>
                    </a:cubicBezTo>
                    <a:cubicBezTo>
                      <a:pt x="727" y="1191"/>
                      <a:pt x="715" y="1465"/>
                      <a:pt x="691" y="1739"/>
                    </a:cubicBezTo>
                    <a:cubicBezTo>
                      <a:pt x="679" y="1965"/>
                      <a:pt x="691" y="2322"/>
                      <a:pt x="429" y="2453"/>
                    </a:cubicBezTo>
                    <a:cubicBezTo>
                      <a:pt x="387" y="2471"/>
                      <a:pt x="350" y="2480"/>
                      <a:pt x="319" y="2480"/>
                    </a:cubicBezTo>
                    <a:cubicBezTo>
                      <a:pt x="145" y="2480"/>
                      <a:pt x="121" y="2235"/>
                      <a:pt x="131" y="2084"/>
                    </a:cubicBezTo>
                    <a:cubicBezTo>
                      <a:pt x="143" y="1834"/>
                      <a:pt x="191" y="1596"/>
                      <a:pt x="203" y="1346"/>
                    </a:cubicBezTo>
                    <a:cubicBezTo>
                      <a:pt x="239" y="905"/>
                      <a:pt x="215" y="477"/>
                      <a:pt x="179" y="48"/>
                    </a:cubicBezTo>
                    <a:cubicBezTo>
                      <a:pt x="143" y="48"/>
                      <a:pt x="120" y="48"/>
                      <a:pt x="84" y="60"/>
                    </a:cubicBezTo>
                    <a:cubicBezTo>
                      <a:pt x="96" y="107"/>
                      <a:pt x="96" y="167"/>
                      <a:pt x="96" y="227"/>
                    </a:cubicBezTo>
                    <a:cubicBezTo>
                      <a:pt x="143" y="786"/>
                      <a:pt x="131" y="1370"/>
                      <a:pt x="60" y="1953"/>
                    </a:cubicBezTo>
                    <a:cubicBezTo>
                      <a:pt x="24" y="2132"/>
                      <a:pt x="0" y="2358"/>
                      <a:pt x="131" y="2489"/>
                    </a:cubicBezTo>
                    <a:cubicBezTo>
                      <a:pt x="178" y="2544"/>
                      <a:pt x="240" y="2567"/>
                      <a:pt x="306" y="2567"/>
                    </a:cubicBezTo>
                    <a:cubicBezTo>
                      <a:pt x="412" y="2567"/>
                      <a:pt x="527" y="2509"/>
                      <a:pt x="608" y="2429"/>
                    </a:cubicBezTo>
                    <a:cubicBezTo>
                      <a:pt x="786" y="2239"/>
                      <a:pt x="774" y="1953"/>
                      <a:pt x="774" y="1715"/>
                    </a:cubicBezTo>
                    <a:cubicBezTo>
                      <a:pt x="786" y="1417"/>
                      <a:pt x="786" y="1108"/>
                      <a:pt x="786" y="810"/>
                    </a:cubicBezTo>
                    <a:cubicBezTo>
                      <a:pt x="786" y="536"/>
                      <a:pt x="774" y="274"/>
                      <a:pt x="751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6" name="Google Shape;5865;p62">
                <a:extLst>
                  <a:ext uri="{FF2B5EF4-FFF2-40B4-BE49-F238E27FC236}">
                    <a16:creationId xmlns:a16="http://schemas.microsoft.com/office/drawing/2014/main" id="{23B19EB8-1104-1807-7845-E8145E890819}"/>
                  </a:ext>
                </a:extLst>
              </p:cNvPr>
              <p:cNvSpPr/>
              <p:nvPr/>
            </p:nvSpPr>
            <p:spPr>
              <a:xfrm>
                <a:off x="2188664" y="2631006"/>
                <a:ext cx="566962" cy="589883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11967" extrusionOk="0">
                    <a:moveTo>
                      <a:pt x="4650" y="1"/>
                    </a:moveTo>
                    <a:cubicBezTo>
                      <a:pt x="4608" y="1"/>
                      <a:pt x="4566" y="1"/>
                      <a:pt x="4524" y="1"/>
                    </a:cubicBezTo>
                    <a:cubicBezTo>
                      <a:pt x="2703" y="49"/>
                      <a:pt x="1417" y="359"/>
                      <a:pt x="1000" y="763"/>
                    </a:cubicBezTo>
                    <a:cubicBezTo>
                      <a:pt x="941" y="823"/>
                      <a:pt x="893" y="871"/>
                      <a:pt x="881" y="930"/>
                    </a:cubicBezTo>
                    <a:cubicBezTo>
                      <a:pt x="833" y="1025"/>
                      <a:pt x="750" y="1585"/>
                      <a:pt x="667" y="2418"/>
                    </a:cubicBezTo>
                    <a:cubicBezTo>
                      <a:pt x="619" y="2787"/>
                      <a:pt x="583" y="3216"/>
                      <a:pt x="536" y="3692"/>
                    </a:cubicBezTo>
                    <a:cubicBezTo>
                      <a:pt x="488" y="4228"/>
                      <a:pt x="429" y="4812"/>
                      <a:pt x="381" y="5407"/>
                    </a:cubicBezTo>
                    <a:cubicBezTo>
                      <a:pt x="333" y="5931"/>
                      <a:pt x="298" y="6478"/>
                      <a:pt x="250" y="7014"/>
                    </a:cubicBezTo>
                    <a:cubicBezTo>
                      <a:pt x="202" y="7610"/>
                      <a:pt x="155" y="8205"/>
                      <a:pt x="119" y="8764"/>
                    </a:cubicBezTo>
                    <a:cubicBezTo>
                      <a:pt x="83" y="9241"/>
                      <a:pt x="60" y="9693"/>
                      <a:pt x="36" y="10110"/>
                    </a:cubicBezTo>
                    <a:cubicBezTo>
                      <a:pt x="24" y="10658"/>
                      <a:pt x="12" y="11169"/>
                      <a:pt x="0" y="11562"/>
                    </a:cubicBezTo>
                    <a:cubicBezTo>
                      <a:pt x="509" y="11637"/>
                      <a:pt x="2902" y="11966"/>
                      <a:pt x="5882" y="11966"/>
                    </a:cubicBezTo>
                    <a:cubicBezTo>
                      <a:pt x="7640" y="11966"/>
                      <a:pt x="9602" y="11852"/>
                      <a:pt x="11501" y="11503"/>
                    </a:cubicBezTo>
                    <a:cubicBezTo>
                      <a:pt x="11501" y="11050"/>
                      <a:pt x="11466" y="10586"/>
                      <a:pt x="11454" y="10098"/>
                    </a:cubicBezTo>
                    <a:cubicBezTo>
                      <a:pt x="11430" y="9598"/>
                      <a:pt x="11394" y="9098"/>
                      <a:pt x="11347" y="8610"/>
                    </a:cubicBezTo>
                    <a:cubicBezTo>
                      <a:pt x="11311" y="8050"/>
                      <a:pt x="11251" y="7502"/>
                      <a:pt x="11192" y="6967"/>
                    </a:cubicBezTo>
                    <a:cubicBezTo>
                      <a:pt x="11109" y="6371"/>
                      <a:pt x="11037" y="5788"/>
                      <a:pt x="10954" y="5228"/>
                    </a:cubicBezTo>
                    <a:cubicBezTo>
                      <a:pt x="10859" y="4657"/>
                      <a:pt x="10751" y="4121"/>
                      <a:pt x="10668" y="3645"/>
                    </a:cubicBezTo>
                    <a:cubicBezTo>
                      <a:pt x="10561" y="3133"/>
                      <a:pt x="10442" y="2668"/>
                      <a:pt x="10347" y="2276"/>
                    </a:cubicBezTo>
                    <a:cubicBezTo>
                      <a:pt x="10192" y="1740"/>
                      <a:pt x="10025" y="1347"/>
                      <a:pt x="9870" y="1133"/>
                    </a:cubicBezTo>
                    <a:cubicBezTo>
                      <a:pt x="9811" y="1049"/>
                      <a:pt x="9585" y="930"/>
                      <a:pt x="9251" y="811"/>
                    </a:cubicBezTo>
                    <a:cubicBezTo>
                      <a:pt x="8242" y="428"/>
                      <a:pt x="6228" y="1"/>
                      <a:pt x="465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7" name="Google Shape;5866;p62">
                <a:extLst>
                  <a:ext uri="{FF2B5EF4-FFF2-40B4-BE49-F238E27FC236}">
                    <a16:creationId xmlns:a16="http://schemas.microsoft.com/office/drawing/2014/main" id="{E743C60F-4580-618C-F111-044C79C740E6}"/>
                  </a:ext>
                </a:extLst>
              </p:cNvPr>
              <p:cNvSpPr/>
              <p:nvPr/>
            </p:nvSpPr>
            <p:spPr>
              <a:xfrm>
                <a:off x="2336345" y="2637611"/>
                <a:ext cx="266672" cy="210627"/>
              </a:xfrm>
              <a:custGeom>
                <a:avLst/>
                <a:gdLst/>
                <a:ahLst/>
                <a:cxnLst/>
                <a:rect l="l" t="t" r="r" b="b"/>
                <a:pathLst>
                  <a:path w="5410" h="4273" extrusionOk="0">
                    <a:moveTo>
                      <a:pt x="1506" y="1"/>
                    </a:moveTo>
                    <a:cubicBezTo>
                      <a:pt x="542" y="1"/>
                      <a:pt x="0" y="268"/>
                      <a:pt x="778" y="1106"/>
                    </a:cubicBezTo>
                    <a:cubicBezTo>
                      <a:pt x="1743" y="2142"/>
                      <a:pt x="3100" y="3273"/>
                      <a:pt x="3814" y="3868"/>
                    </a:cubicBezTo>
                    <a:cubicBezTo>
                      <a:pt x="4124" y="4130"/>
                      <a:pt x="4326" y="4273"/>
                      <a:pt x="4326" y="4273"/>
                    </a:cubicBezTo>
                    <a:cubicBezTo>
                      <a:pt x="4326" y="4273"/>
                      <a:pt x="4445" y="4070"/>
                      <a:pt x="4588" y="3737"/>
                    </a:cubicBezTo>
                    <a:cubicBezTo>
                      <a:pt x="4934" y="3011"/>
                      <a:pt x="5410" y="1713"/>
                      <a:pt x="5076" y="820"/>
                    </a:cubicBezTo>
                    <a:cubicBezTo>
                      <a:pt x="4862" y="237"/>
                      <a:pt x="3886" y="260"/>
                      <a:pt x="2779" y="106"/>
                    </a:cubicBezTo>
                    <a:cubicBezTo>
                      <a:pt x="2326" y="42"/>
                      <a:pt x="1883" y="1"/>
                      <a:pt x="1506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8" name="Google Shape;5867;p62">
                <a:extLst>
                  <a:ext uri="{FF2B5EF4-FFF2-40B4-BE49-F238E27FC236}">
                    <a16:creationId xmlns:a16="http://schemas.microsoft.com/office/drawing/2014/main" id="{27061C93-52E6-C319-A48A-256E47CAC51E}"/>
                  </a:ext>
                </a:extLst>
              </p:cNvPr>
              <p:cNvSpPr/>
              <p:nvPr/>
            </p:nvSpPr>
            <p:spPr>
              <a:xfrm>
                <a:off x="2370554" y="2557707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549" y="0"/>
                    </a:moveTo>
                    <a:lnTo>
                      <a:pt x="168" y="1310"/>
                    </a:lnTo>
                    <a:cubicBezTo>
                      <a:pt x="168" y="1310"/>
                      <a:pt x="1" y="2119"/>
                      <a:pt x="1668" y="2560"/>
                    </a:cubicBezTo>
                    <a:cubicBezTo>
                      <a:pt x="2166" y="2692"/>
                      <a:pt x="2551" y="2739"/>
                      <a:pt x="2848" y="2739"/>
                    </a:cubicBezTo>
                    <a:cubicBezTo>
                      <a:pt x="3592" y="2739"/>
                      <a:pt x="3775" y="2441"/>
                      <a:pt x="3775" y="2441"/>
                    </a:cubicBezTo>
                    <a:lnTo>
                      <a:pt x="4240" y="786"/>
                    </a:ln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89" name="Google Shape;5868;p62">
                <a:extLst>
                  <a:ext uri="{FF2B5EF4-FFF2-40B4-BE49-F238E27FC236}">
                    <a16:creationId xmlns:a16="http://schemas.microsoft.com/office/drawing/2014/main" id="{8218C472-3A87-033B-30DB-D0A50F9CE95F}"/>
                  </a:ext>
                </a:extLst>
              </p:cNvPr>
              <p:cNvSpPr/>
              <p:nvPr/>
            </p:nvSpPr>
            <p:spPr>
              <a:xfrm>
                <a:off x="2377012" y="2540652"/>
                <a:ext cx="209592" cy="10036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2036" extrusionOk="0">
                    <a:moveTo>
                      <a:pt x="1192" y="1"/>
                    </a:moveTo>
                    <a:cubicBezTo>
                      <a:pt x="942" y="1"/>
                      <a:pt x="668" y="1"/>
                      <a:pt x="418" y="84"/>
                    </a:cubicBezTo>
                    <a:cubicBezTo>
                      <a:pt x="287" y="120"/>
                      <a:pt x="144" y="179"/>
                      <a:pt x="72" y="287"/>
                    </a:cubicBezTo>
                    <a:cubicBezTo>
                      <a:pt x="1" y="406"/>
                      <a:pt x="25" y="560"/>
                      <a:pt x="72" y="691"/>
                    </a:cubicBezTo>
                    <a:cubicBezTo>
                      <a:pt x="203" y="1072"/>
                      <a:pt x="537" y="1406"/>
                      <a:pt x="942" y="1608"/>
                    </a:cubicBezTo>
                    <a:cubicBezTo>
                      <a:pt x="1334" y="1823"/>
                      <a:pt x="1787" y="1930"/>
                      <a:pt x="2227" y="1989"/>
                    </a:cubicBezTo>
                    <a:cubicBezTo>
                      <a:pt x="2411" y="2018"/>
                      <a:pt x="2591" y="2035"/>
                      <a:pt x="2768" y="2035"/>
                    </a:cubicBezTo>
                    <a:cubicBezTo>
                      <a:pt x="2960" y="2035"/>
                      <a:pt x="3149" y="2015"/>
                      <a:pt x="3335" y="1965"/>
                    </a:cubicBezTo>
                    <a:cubicBezTo>
                      <a:pt x="3632" y="1894"/>
                      <a:pt x="4037" y="1715"/>
                      <a:pt x="4168" y="1453"/>
                    </a:cubicBezTo>
                    <a:cubicBezTo>
                      <a:pt x="4251" y="1239"/>
                      <a:pt x="4180" y="822"/>
                      <a:pt x="4049" y="644"/>
                    </a:cubicBezTo>
                    <a:cubicBezTo>
                      <a:pt x="3930" y="501"/>
                      <a:pt x="3739" y="441"/>
                      <a:pt x="3537" y="394"/>
                    </a:cubicBezTo>
                    <a:cubicBezTo>
                      <a:pt x="2763" y="179"/>
                      <a:pt x="1977" y="25"/>
                      <a:pt x="119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0" name="Google Shape;5869;p62">
                <a:extLst>
                  <a:ext uri="{FF2B5EF4-FFF2-40B4-BE49-F238E27FC236}">
                    <a16:creationId xmlns:a16="http://schemas.microsoft.com/office/drawing/2014/main" id="{38241AF6-2F52-885B-5FF8-FD51E5365836}"/>
                  </a:ext>
                </a:extLst>
              </p:cNvPr>
              <p:cNvSpPr/>
              <p:nvPr/>
            </p:nvSpPr>
            <p:spPr>
              <a:xfrm>
                <a:off x="2346253" y="2608085"/>
                <a:ext cx="247399" cy="154581"/>
              </a:xfrm>
              <a:custGeom>
                <a:avLst/>
                <a:gdLst/>
                <a:ahLst/>
                <a:cxnLst/>
                <a:rect l="l" t="t" r="r" b="b"/>
                <a:pathLst>
                  <a:path w="5019" h="3136" extrusionOk="0">
                    <a:moveTo>
                      <a:pt x="740" y="1"/>
                    </a:moveTo>
                    <a:cubicBezTo>
                      <a:pt x="372" y="1"/>
                      <a:pt x="0" y="1006"/>
                      <a:pt x="53" y="1133"/>
                    </a:cubicBezTo>
                    <a:cubicBezTo>
                      <a:pt x="887" y="3002"/>
                      <a:pt x="2554" y="3038"/>
                      <a:pt x="2899" y="3133"/>
                    </a:cubicBezTo>
                    <a:cubicBezTo>
                      <a:pt x="2904" y="3135"/>
                      <a:pt x="2909" y="3136"/>
                      <a:pt x="2915" y="3136"/>
                    </a:cubicBezTo>
                    <a:cubicBezTo>
                      <a:pt x="3147" y="3136"/>
                      <a:pt x="3828" y="1967"/>
                      <a:pt x="3828" y="1967"/>
                    </a:cubicBezTo>
                    <a:cubicBezTo>
                      <a:pt x="3828" y="1967"/>
                      <a:pt x="4416" y="2907"/>
                      <a:pt x="4563" y="2907"/>
                    </a:cubicBezTo>
                    <a:cubicBezTo>
                      <a:pt x="4564" y="2907"/>
                      <a:pt x="4565" y="2907"/>
                      <a:pt x="4566" y="2907"/>
                    </a:cubicBezTo>
                    <a:cubicBezTo>
                      <a:pt x="4721" y="2895"/>
                      <a:pt x="4995" y="1990"/>
                      <a:pt x="5018" y="1717"/>
                    </a:cubicBezTo>
                    <a:cubicBezTo>
                      <a:pt x="5018" y="1550"/>
                      <a:pt x="4756" y="907"/>
                      <a:pt x="4637" y="657"/>
                    </a:cubicBezTo>
                    <a:cubicBezTo>
                      <a:pt x="4632" y="647"/>
                      <a:pt x="4619" y="641"/>
                      <a:pt x="4605" y="641"/>
                    </a:cubicBezTo>
                    <a:cubicBezTo>
                      <a:pt x="4584" y="641"/>
                      <a:pt x="4561" y="653"/>
                      <a:pt x="4554" y="681"/>
                    </a:cubicBezTo>
                    <a:cubicBezTo>
                      <a:pt x="4459" y="883"/>
                      <a:pt x="4280" y="1359"/>
                      <a:pt x="3887" y="1395"/>
                    </a:cubicBezTo>
                    <a:cubicBezTo>
                      <a:pt x="3798" y="1402"/>
                      <a:pt x="3711" y="1405"/>
                      <a:pt x="3626" y="1405"/>
                    </a:cubicBezTo>
                    <a:cubicBezTo>
                      <a:pt x="2101" y="1405"/>
                      <a:pt x="1258" y="343"/>
                      <a:pt x="875" y="50"/>
                    </a:cubicBezTo>
                    <a:cubicBezTo>
                      <a:pt x="831" y="16"/>
                      <a:pt x="785" y="1"/>
                      <a:pt x="74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1" name="Google Shape;5870;p62">
                <a:extLst>
                  <a:ext uri="{FF2B5EF4-FFF2-40B4-BE49-F238E27FC236}">
                    <a16:creationId xmlns:a16="http://schemas.microsoft.com/office/drawing/2014/main" id="{4B009D09-BC8A-9E4B-1475-3C0DD9338164}"/>
                  </a:ext>
                </a:extLst>
              </p:cNvPr>
              <p:cNvSpPr/>
              <p:nvPr/>
            </p:nvSpPr>
            <p:spPr>
              <a:xfrm>
                <a:off x="2342112" y="2598275"/>
                <a:ext cx="251540" cy="153842"/>
              </a:xfrm>
              <a:custGeom>
                <a:avLst/>
                <a:gdLst/>
                <a:ahLst/>
                <a:cxnLst/>
                <a:rect l="l" t="t" r="r" b="b"/>
                <a:pathLst>
                  <a:path w="5103" h="3121" extrusionOk="0">
                    <a:moveTo>
                      <a:pt x="754" y="1"/>
                    </a:moveTo>
                    <a:cubicBezTo>
                      <a:pt x="376" y="1"/>
                      <a:pt x="1" y="1014"/>
                      <a:pt x="54" y="1142"/>
                    </a:cubicBezTo>
                    <a:cubicBezTo>
                      <a:pt x="899" y="2987"/>
                      <a:pt x="2614" y="3035"/>
                      <a:pt x="2923" y="3118"/>
                    </a:cubicBezTo>
                    <a:cubicBezTo>
                      <a:pt x="2929" y="3120"/>
                      <a:pt x="2934" y="3120"/>
                      <a:pt x="2940" y="3120"/>
                    </a:cubicBezTo>
                    <a:cubicBezTo>
                      <a:pt x="3172" y="3120"/>
                      <a:pt x="3864" y="1951"/>
                      <a:pt x="3864" y="1951"/>
                    </a:cubicBezTo>
                    <a:cubicBezTo>
                      <a:pt x="3864" y="1951"/>
                      <a:pt x="4445" y="2880"/>
                      <a:pt x="4620" y="2880"/>
                    </a:cubicBezTo>
                    <a:cubicBezTo>
                      <a:pt x="4622" y="2880"/>
                      <a:pt x="4624" y="2880"/>
                      <a:pt x="4626" y="2880"/>
                    </a:cubicBezTo>
                    <a:cubicBezTo>
                      <a:pt x="4781" y="2856"/>
                      <a:pt x="5067" y="1951"/>
                      <a:pt x="5079" y="1677"/>
                    </a:cubicBezTo>
                    <a:cubicBezTo>
                      <a:pt x="5102" y="1511"/>
                      <a:pt x="4840" y="880"/>
                      <a:pt x="4709" y="618"/>
                    </a:cubicBezTo>
                    <a:cubicBezTo>
                      <a:pt x="4704" y="608"/>
                      <a:pt x="4691" y="602"/>
                      <a:pt x="4677" y="602"/>
                    </a:cubicBezTo>
                    <a:cubicBezTo>
                      <a:pt x="4656" y="602"/>
                      <a:pt x="4633" y="614"/>
                      <a:pt x="4626" y="642"/>
                    </a:cubicBezTo>
                    <a:cubicBezTo>
                      <a:pt x="4531" y="856"/>
                      <a:pt x="4352" y="1332"/>
                      <a:pt x="3947" y="1368"/>
                    </a:cubicBezTo>
                    <a:cubicBezTo>
                      <a:pt x="3849" y="1376"/>
                      <a:pt x="3753" y="1380"/>
                      <a:pt x="3660" y="1380"/>
                    </a:cubicBezTo>
                    <a:cubicBezTo>
                      <a:pt x="2137" y="1380"/>
                      <a:pt x="1269" y="338"/>
                      <a:pt x="888" y="46"/>
                    </a:cubicBezTo>
                    <a:cubicBezTo>
                      <a:pt x="843" y="15"/>
                      <a:pt x="799" y="1"/>
                      <a:pt x="754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2" name="Google Shape;5872;p62">
                <a:extLst>
                  <a:ext uri="{FF2B5EF4-FFF2-40B4-BE49-F238E27FC236}">
                    <a16:creationId xmlns:a16="http://schemas.microsoft.com/office/drawing/2014/main" id="{4A639BDA-E028-8ADF-3CF9-489DC961FB39}"/>
                  </a:ext>
                </a:extLst>
              </p:cNvPr>
              <p:cNvSpPr/>
              <p:nvPr/>
            </p:nvSpPr>
            <p:spPr>
              <a:xfrm>
                <a:off x="2078890" y="3324161"/>
                <a:ext cx="80445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233" extrusionOk="0">
                    <a:moveTo>
                      <a:pt x="340" y="0"/>
                    </a:moveTo>
                    <a:cubicBezTo>
                      <a:pt x="286" y="0"/>
                      <a:pt x="242" y="14"/>
                      <a:pt x="215" y="48"/>
                    </a:cubicBezTo>
                    <a:cubicBezTo>
                      <a:pt x="84" y="215"/>
                      <a:pt x="536" y="584"/>
                      <a:pt x="536" y="584"/>
                    </a:cubicBezTo>
                    <a:cubicBezTo>
                      <a:pt x="536" y="584"/>
                      <a:pt x="357" y="527"/>
                      <a:pt x="227" y="527"/>
                    </a:cubicBezTo>
                    <a:cubicBezTo>
                      <a:pt x="85" y="527"/>
                      <a:pt x="1" y="595"/>
                      <a:pt x="274" y="882"/>
                    </a:cubicBezTo>
                    <a:cubicBezTo>
                      <a:pt x="539" y="1165"/>
                      <a:pt x="904" y="1232"/>
                      <a:pt x="1189" y="1232"/>
                    </a:cubicBezTo>
                    <a:cubicBezTo>
                      <a:pt x="1442" y="1232"/>
                      <a:pt x="1632" y="1179"/>
                      <a:pt x="1632" y="1179"/>
                    </a:cubicBezTo>
                    <a:lnTo>
                      <a:pt x="894" y="203"/>
                    </a:lnTo>
                    <a:cubicBezTo>
                      <a:pt x="894" y="203"/>
                      <a:pt x="548" y="0"/>
                      <a:pt x="3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3" name="Google Shape;5873;p62">
                <a:extLst>
                  <a:ext uri="{FF2B5EF4-FFF2-40B4-BE49-F238E27FC236}">
                    <a16:creationId xmlns:a16="http://schemas.microsoft.com/office/drawing/2014/main" id="{0BCF4CC7-65AF-9631-C9EF-0F761C2DE672}"/>
                  </a:ext>
                </a:extLst>
              </p:cNvPr>
              <p:cNvSpPr/>
              <p:nvPr/>
            </p:nvSpPr>
            <p:spPr>
              <a:xfrm>
                <a:off x="2095403" y="3231983"/>
                <a:ext cx="161384" cy="152215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3088" extrusionOk="0">
                    <a:moveTo>
                      <a:pt x="1915" y="0"/>
                    </a:moveTo>
                    <a:cubicBezTo>
                      <a:pt x="1365" y="0"/>
                      <a:pt x="0" y="1138"/>
                      <a:pt x="11" y="1275"/>
                    </a:cubicBezTo>
                    <a:cubicBezTo>
                      <a:pt x="23" y="1442"/>
                      <a:pt x="856" y="3026"/>
                      <a:pt x="1201" y="3085"/>
                    </a:cubicBezTo>
                    <a:cubicBezTo>
                      <a:pt x="1212" y="3087"/>
                      <a:pt x="1224" y="3088"/>
                      <a:pt x="1236" y="3088"/>
                    </a:cubicBezTo>
                    <a:cubicBezTo>
                      <a:pt x="1643" y="3088"/>
                      <a:pt x="3156" y="2186"/>
                      <a:pt x="3214" y="1621"/>
                    </a:cubicBezTo>
                    <a:cubicBezTo>
                      <a:pt x="3273" y="1037"/>
                      <a:pt x="2083" y="61"/>
                      <a:pt x="2083" y="61"/>
                    </a:cubicBezTo>
                    <a:cubicBezTo>
                      <a:pt x="2043" y="19"/>
                      <a:pt x="1986" y="0"/>
                      <a:pt x="1915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4" name="Google Shape;5874;p62">
                <a:extLst>
                  <a:ext uri="{FF2B5EF4-FFF2-40B4-BE49-F238E27FC236}">
                    <a16:creationId xmlns:a16="http://schemas.microsoft.com/office/drawing/2014/main" id="{BBBD030D-5DAF-1C56-BA6B-5BCCA24E2E02}"/>
                  </a:ext>
                </a:extLst>
              </p:cNvPr>
              <p:cNvSpPr/>
              <p:nvPr/>
            </p:nvSpPr>
            <p:spPr>
              <a:xfrm>
                <a:off x="2113740" y="3329928"/>
                <a:ext cx="28590" cy="41258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37" extrusionOk="0">
                    <a:moveTo>
                      <a:pt x="40" y="1"/>
                    </a:moveTo>
                    <a:cubicBezTo>
                      <a:pt x="20" y="1"/>
                      <a:pt x="1" y="21"/>
                      <a:pt x="8" y="50"/>
                    </a:cubicBezTo>
                    <a:cubicBezTo>
                      <a:pt x="56" y="205"/>
                      <a:pt x="127" y="348"/>
                      <a:pt x="222" y="479"/>
                    </a:cubicBezTo>
                    <a:cubicBezTo>
                      <a:pt x="270" y="562"/>
                      <a:pt x="306" y="610"/>
                      <a:pt x="365" y="681"/>
                    </a:cubicBezTo>
                    <a:lnTo>
                      <a:pt x="460" y="765"/>
                    </a:lnTo>
                    <a:cubicBezTo>
                      <a:pt x="484" y="800"/>
                      <a:pt x="520" y="824"/>
                      <a:pt x="544" y="836"/>
                    </a:cubicBezTo>
                    <a:cubicBezTo>
                      <a:pt x="568" y="836"/>
                      <a:pt x="579" y="824"/>
                      <a:pt x="579" y="812"/>
                    </a:cubicBezTo>
                    <a:cubicBezTo>
                      <a:pt x="544" y="800"/>
                      <a:pt x="520" y="765"/>
                      <a:pt x="508" y="741"/>
                    </a:cubicBezTo>
                    <a:cubicBezTo>
                      <a:pt x="472" y="705"/>
                      <a:pt x="448" y="681"/>
                      <a:pt x="425" y="646"/>
                    </a:cubicBezTo>
                    <a:cubicBezTo>
                      <a:pt x="365" y="586"/>
                      <a:pt x="329" y="527"/>
                      <a:pt x="282" y="455"/>
                    </a:cubicBezTo>
                    <a:cubicBezTo>
                      <a:pt x="187" y="324"/>
                      <a:pt x="115" y="169"/>
                      <a:pt x="67" y="27"/>
                    </a:cubicBezTo>
                    <a:cubicBezTo>
                      <a:pt x="63" y="8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5" name="Google Shape;5875;p62">
                <a:extLst>
                  <a:ext uri="{FF2B5EF4-FFF2-40B4-BE49-F238E27FC236}">
                    <a16:creationId xmlns:a16="http://schemas.microsoft.com/office/drawing/2014/main" id="{1C6BFFF2-F31D-C1ED-7B45-034BC42FF8A0}"/>
                  </a:ext>
                </a:extLst>
              </p:cNvPr>
              <p:cNvSpPr/>
              <p:nvPr/>
            </p:nvSpPr>
            <p:spPr>
              <a:xfrm>
                <a:off x="1914548" y="2658758"/>
                <a:ext cx="397988" cy="674272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679" extrusionOk="0">
                    <a:moveTo>
                      <a:pt x="6920" y="1"/>
                    </a:moveTo>
                    <a:cubicBezTo>
                      <a:pt x="5835" y="1"/>
                      <a:pt x="2349" y="3138"/>
                      <a:pt x="1180" y="5320"/>
                    </a:cubicBezTo>
                    <a:cubicBezTo>
                      <a:pt x="1" y="7487"/>
                      <a:pt x="1477" y="10095"/>
                      <a:pt x="3085" y="12940"/>
                    </a:cubicBezTo>
                    <a:cubicBezTo>
                      <a:pt x="3108" y="12964"/>
                      <a:pt x="3120" y="12988"/>
                      <a:pt x="3132" y="13012"/>
                    </a:cubicBezTo>
                    <a:cubicBezTo>
                      <a:pt x="3251" y="13238"/>
                      <a:pt x="3382" y="13464"/>
                      <a:pt x="3501" y="13678"/>
                    </a:cubicBezTo>
                    <a:lnTo>
                      <a:pt x="6156" y="11416"/>
                    </a:lnTo>
                    <a:cubicBezTo>
                      <a:pt x="6156" y="11416"/>
                      <a:pt x="5978" y="11154"/>
                      <a:pt x="5740" y="10726"/>
                    </a:cubicBezTo>
                    <a:lnTo>
                      <a:pt x="5692" y="10630"/>
                    </a:lnTo>
                    <a:cubicBezTo>
                      <a:pt x="5144" y="9654"/>
                      <a:pt x="4299" y="7987"/>
                      <a:pt x="4323" y="7011"/>
                    </a:cubicBezTo>
                    <a:cubicBezTo>
                      <a:pt x="4370" y="5570"/>
                      <a:pt x="6216" y="4570"/>
                      <a:pt x="7252" y="3915"/>
                    </a:cubicBezTo>
                    <a:cubicBezTo>
                      <a:pt x="8073" y="3403"/>
                      <a:pt x="7907" y="427"/>
                      <a:pt x="7085" y="34"/>
                    </a:cubicBezTo>
                    <a:cubicBezTo>
                      <a:pt x="7039" y="11"/>
                      <a:pt x="6983" y="1"/>
                      <a:pt x="692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6" name="Google Shape;5876;p62">
                <a:extLst>
                  <a:ext uri="{FF2B5EF4-FFF2-40B4-BE49-F238E27FC236}">
                    <a16:creationId xmlns:a16="http://schemas.microsoft.com/office/drawing/2014/main" id="{F47EB945-B6ED-0961-A13E-55F9B7532531}"/>
                  </a:ext>
                </a:extLst>
              </p:cNvPr>
              <p:cNvSpPr/>
              <p:nvPr/>
            </p:nvSpPr>
            <p:spPr>
              <a:xfrm>
                <a:off x="2065975" y="3182148"/>
                <a:ext cx="131512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82" extrusionOk="0">
                    <a:moveTo>
                      <a:pt x="2584" y="0"/>
                    </a:moveTo>
                    <a:cubicBezTo>
                      <a:pt x="2572" y="0"/>
                      <a:pt x="2560" y="12"/>
                      <a:pt x="2549" y="24"/>
                    </a:cubicBezTo>
                    <a:cubicBezTo>
                      <a:pt x="2287" y="203"/>
                      <a:pt x="2037" y="405"/>
                      <a:pt x="1787" y="608"/>
                    </a:cubicBezTo>
                    <a:cubicBezTo>
                      <a:pt x="1298" y="1012"/>
                      <a:pt x="834" y="1429"/>
                      <a:pt x="405" y="1870"/>
                    </a:cubicBezTo>
                    <a:cubicBezTo>
                      <a:pt x="263" y="2024"/>
                      <a:pt x="132" y="2155"/>
                      <a:pt x="1" y="2310"/>
                    </a:cubicBezTo>
                    <a:cubicBezTo>
                      <a:pt x="13" y="2334"/>
                      <a:pt x="24" y="2346"/>
                      <a:pt x="48" y="2382"/>
                    </a:cubicBezTo>
                    <a:cubicBezTo>
                      <a:pt x="489" y="1917"/>
                      <a:pt x="953" y="1453"/>
                      <a:pt x="1453" y="1024"/>
                    </a:cubicBezTo>
                    <a:cubicBezTo>
                      <a:pt x="1751" y="774"/>
                      <a:pt x="2072" y="524"/>
                      <a:pt x="2394" y="286"/>
                    </a:cubicBezTo>
                    <a:cubicBezTo>
                      <a:pt x="2489" y="203"/>
                      <a:pt x="2572" y="143"/>
                      <a:pt x="2668" y="84"/>
                    </a:cubicBezTo>
                    <a:cubicBezTo>
                      <a:pt x="2644" y="60"/>
                      <a:pt x="2620" y="24"/>
                      <a:pt x="258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7" name="Google Shape;5877;p62">
                <a:extLst>
                  <a:ext uri="{FF2B5EF4-FFF2-40B4-BE49-F238E27FC236}">
                    <a16:creationId xmlns:a16="http://schemas.microsoft.com/office/drawing/2014/main" id="{95D362FB-2C15-9884-F564-0444EA2EAC25}"/>
                  </a:ext>
                </a:extLst>
              </p:cNvPr>
              <p:cNvSpPr/>
              <p:nvPr/>
            </p:nvSpPr>
            <p:spPr>
              <a:xfrm>
                <a:off x="2209170" y="2851739"/>
                <a:ext cx="62848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34" extrusionOk="0">
                    <a:moveTo>
                      <a:pt x="1275" y="0"/>
                    </a:moveTo>
                    <a:lnTo>
                      <a:pt x="1275" y="0"/>
                    </a:lnTo>
                    <a:cubicBezTo>
                      <a:pt x="1025" y="95"/>
                      <a:pt x="798" y="214"/>
                      <a:pt x="596" y="345"/>
                    </a:cubicBezTo>
                    <a:cubicBezTo>
                      <a:pt x="382" y="476"/>
                      <a:pt x="179" y="631"/>
                      <a:pt x="1" y="834"/>
                    </a:cubicBezTo>
                    <a:cubicBezTo>
                      <a:pt x="156" y="822"/>
                      <a:pt x="310" y="798"/>
                      <a:pt x="477" y="774"/>
                    </a:cubicBezTo>
                    <a:cubicBezTo>
                      <a:pt x="632" y="750"/>
                      <a:pt x="787" y="715"/>
                      <a:pt x="953" y="655"/>
                    </a:cubicBezTo>
                    <a:cubicBezTo>
                      <a:pt x="858" y="631"/>
                      <a:pt x="787" y="619"/>
                      <a:pt x="691" y="619"/>
                    </a:cubicBezTo>
                    <a:cubicBezTo>
                      <a:pt x="650" y="607"/>
                      <a:pt x="605" y="601"/>
                      <a:pt x="562" y="601"/>
                    </a:cubicBezTo>
                    <a:cubicBezTo>
                      <a:pt x="519" y="601"/>
                      <a:pt x="477" y="607"/>
                      <a:pt x="441" y="619"/>
                    </a:cubicBezTo>
                    <a:cubicBezTo>
                      <a:pt x="429" y="619"/>
                      <a:pt x="417" y="619"/>
                      <a:pt x="394" y="631"/>
                    </a:cubicBezTo>
                    <a:cubicBezTo>
                      <a:pt x="489" y="584"/>
                      <a:pt x="572" y="524"/>
                      <a:pt x="667" y="465"/>
                    </a:cubicBezTo>
                    <a:cubicBezTo>
                      <a:pt x="870" y="334"/>
                      <a:pt x="1096" y="179"/>
                      <a:pt x="1275" y="0"/>
                    </a:cubicBezTo>
                    <a:close/>
                  </a:path>
                </a:pathLst>
              </a:custGeom>
              <a:solidFill>
                <a:srgbClr val="443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8" name="Google Shape;5878;p62">
                <a:extLst>
                  <a:ext uri="{FF2B5EF4-FFF2-40B4-BE49-F238E27FC236}">
                    <a16:creationId xmlns:a16="http://schemas.microsoft.com/office/drawing/2014/main" id="{129C730A-7A04-96B5-BD1B-9799582D3B66}"/>
                  </a:ext>
                </a:extLst>
              </p:cNvPr>
              <p:cNvSpPr/>
              <p:nvPr/>
            </p:nvSpPr>
            <p:spPr>
              <a:xfrm>
                <a:off x="2590054" y="1929816"/>
                <a:ext cx="245378" cy="284368"/>
              </a:xfrm>
              <a:custGeom>
                <a:avLst/>
                <a:gdLst/>
                <a:ahLst/>
                <a:cxnLst/>
                <a:rect l="l" t="t" r="r" b="b"/>
                <a:pathLst>
                  <a:path w="4978" h="5769" extrusionOk="0">
                    <a:moveTo>
                      <a:pt x="1357" y="0"/>
                    </a:moveTo>
                    <a:cubicBezTo>
                      <a:pt x="938" y="0"/>
                      <a:pt x="524" y="115"/>
                      <a:pt x="334" y="487"/>
                    </a:cubicBezTo>
                    <a:cubicBezTo>
                      <a:pt x="1" y="1201"/>
                      <a:pt x="370" y="2249"/>
                      <a:pt x="620" y="2844"/>
                    </a:cubicBezTo>
                    <a:cubicBezTo>
                      <a:pt x="965" y="3642"/>
                      <a:pt x="1501" y="4344"/>
                      <a:pt x="2049" y="5035"/>
                    </a:cubicBezTo>
                    <a:cubicBezTo>
                      <a:pt x="2334" y="5383"/>
                      <a:pt x="2712" y="5769"/>
                      <a:pt x="3218" y="5769"/>
                    </a:cubicBezTo>
                    <a:cubicBezTo>
                      <a:pt x="3282" y="5769"/>
                      <a:pt x="3349" y="5763"/>
                      <a:pt x="3418" y="5749"/>
                    </a:cubicBezTo>
                    <a:cubicBezTo>
                      <a:pt x="3763" y="5666"/>
                      <a:pt x="4073" y="5428"/>
                      <a:pt x="4263" y="5166"/>
                    </a:cubicBezTo>
                    <a:cubicBezTo>
                      <a:pt x="4478" y="4892"/>
                      <a:pt x="4561" y="4582"/>
                      <a:pt x="4621" y="4285"/>
                    </a:cubicBezTo>
                    <a:cubicBezTo>
                      <a:pt x="4978" y="2487"/>
                      <a:pt x="4001" y="760"/>
                      <a:pt x="2275" y="153"/>
                    </a:cubicBezTo>
                    <a:cubicBezTo>
                      <a:pt x="2049" y="78"/>
                      <a:pt x="1702" y="0"/>
                      <a:pt x="135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99" name="Google Shape;5879;p62">
                <a:extLst>
                  <a:ext uri="{FF2B5EF4-FFF2-40B4-BE49-F238E27FC236}">
                    <a16:creationId xmlns:a16="http://schemas.microsoft.com/office/drawing/2014/main" id="{375B1B0F-53BC-1270-1F7C-A9DB516470F2}"/>
                  </a:ext>
                </a:extLst>
              </p:cNvPr>
              <p:cNvSpPr/>
              <p:nvPr/>
            </p:nvSpPr>
            <p:spPr>
              <a:xfrm>
                <a:off x="2186890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7114" y="0"/>
                    </a:moveTo>
                    <a:cubicBezTo>
                      <a:pt x="6889" y="0"/>
                      <a:pt x="6657" y="13"/>
                      <a:pt x="6418" y="37"/>
                    </a:cubicBezTo>
                    <a:cubicBezTo>
                      <a:pt x="2727" y="430"/>
                      <a:pt x="0" y="4062"/>
                      <a:pt x="357" y="8003"/>
                    </a:cubicBezTo>
                    <a:cubicBezTo>
                      <a:pt x="465" y="9217"/>
                      <a:pt x="858" y="10300"/>
                      <a:pt x="1429" y="11205"/>
                    </a:cubicBezTo>
                    <a:cubicBezTo>
                      <a:pt x="2569" y="12986"/>
                      <a:pt x="4483" y="14094"/>
                      <a:pt x="6626" y="14094"/>
                    </a:cubicBezTo>
                    <a:cubicBezTo>
                      <a:pt x="6833" y="14094"/>
                      <a:pt x="7041" y="14084"/>
                      <a:pt x="7251" y="14063"/>
                    </a:cubicBezTo>
                    <a:cubicBezTo>
                      <a:pt x="7430" y="14051"/>
                      <a:pt x="7608" y="14027"/>
                      <a:pt x="7775" y="14003"/>
                    </a:cubicBezTo>
                    <a:cubicBezTo>
                      <a:pt x="9585" y="13753"/>
                      <a:pt x="10728" y="13170"/>
                      <a:pt x="11442" y="12372"/>
                    </a:cubicBezTo>
                    <a:cubicBezTo>
                      <a:pt x="12276" y="11420"/>
                      <a:pt x="12549" y="10146"/>
                      <a:pt x="12549" y="8693"/>
                    </a:cubicBezTo>
                    <a:cubicBezTo>
                      <a:pt x="12561" y="8062"/>
                      <a:pt x="12526" y="7395"/>
                      <a:pt x="12478" y="6717"/>
                    </a:cubicBezTo>
                    <a:cubicBezTo>
                      <a:pt x="12166" y="2541"/>
                      <a:pt x="10365" y="0"/>
                      <a:pt x="711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0" name="Google Shape;5880;p62">
                <a:extLst>
                  <a:ext uri="{FF2B5EF4-FFF2-40B4-BE49-F238E27FC236}">
                    <a16:creationId xmlns:a16="http://schemas.microsoft.com/office/drawing/2014/main" id="{7699D4B1-1293-DFDD-4737-170507A02EF7}"/>
                  </a:ext>
                </a:extLst>
              </p:cNvPr>
              <p:cNvSpPr/>
              <p:nvPr/>
            </p:nvSpPr>
            <p:spPr>
              <a:xfrm>
                <a:off x="2059518" y="1826942"/>
                <a:ext cx="661456" cy="550647"/>
              </a:xfrm>
              <a:custGeom>
                <a:avLst/>
                <a:gdLst/>
                <a:ahLst/>
                <a:cxnLst/>
                <a:rect l="l" t="t" r="r" b="b"/>
                <a:pathLst>
                  <a:path w="13419" h="11171" extrusionOk="0">
                    <a:moveTo>
                      <a:pt x="9177" y="1"/>
                    </a:moveTo>
                    <a:cubicBezTo>
                      <a:pt x="8748" y="1"/>
                      <a:pt x="8315" y="41"/>
                      <a:pt x="7883" y="109"/>
                    </a:cubicBezTo>
                    <a:cubicBezTo>
                      <a:pt x="7823" y="121"/>
                      <a:pt x="7775" y="121"/>
                      <a:pt x="7716" y="133"/>
                    </a:cubicBezTo>
                    <a:cubicBezTo>
                      <a:pt x="6263" y="383"/>
                      <a:pt x="4739" y="823"/>
                      <a:pt x="3406" y="1562"/>
                    </a:cubicBezTo>
                    <a:cubicBezTo>
                      <a:pt x="2953" y="1812"/>
                      <a:pt x="2525" y="2097"/>
                      <a:pt x="2120" y="2431"/>
                    </a:cubicBezTo>
                    <a:cubicBezTo>
                      <a:pt x="1441" y="2990"/>
                      <a:pt x="846" y="3681"/>
                      <a:pt x="489" y="4502"/>
                    </a:cubicBezTo>
                    <a:cubicBezTo>
                      <a:pt x="36" y="5479"/>
                      <a:pt x="1" y="6550"/>
                      <a:pt x="263" y="7479"/>
                    </a:cubicBezTo>
                    <a:cubicBezTo>
                      <a:pt x="536" y="8396"/>
                      <a:pt x="1263" y="9932"/>
                      <a:pt x="1727" y="10158"/>
                    </a:cubicBezTo>
                    <a:cubicBezTo>
                      <a:pt x="1818" y="10205"/>
                      <a:pt x="1944" y="10222"/>
                      <a:pt x="2088" y="10222"/>
                    </a:cubicBezTo>
                    <a:cubicBezTo>
                      <a:pt x="2446" y="10222"/>
                      <a:pt x="2917" y="10118"/>
                      <a:pt x="3256" y="10118"/>
                    </a:cubicBezTo>
                    <a:cubicBezTo>
                      <a:pt x="3367" y="10118"/>
                      <a:pt x="3463" y="10129"/>
                      <a:pt x="3537" y="10158"/>
                    </a:cubicBezTo>
                    <a:cubicBezTo>
                      <a:pt x="4001" y="10313"/>
                      <a:pt x="4358" y="10587"/>
                      <a:pt x="4549" y="10908"/>
                    </a:cubicBezTo>
                    <a:cubicBezTo>
                      <a:pt x="4633" y="11060"/>
                      <a:pt x="4736" y="11170"/>
                      <a:pt x="4907" y="11170"/>
                    </a:cubicBezTo>
                    <a:cubicBezTo>
                      <a:pt x="4978" y="11170"/>
                      <a:pt x="5059" y="11152"/>
                      <a:pt x="5156" y="11110"/>
                    </a:cubicBezTo>
                    <a:cubicBezTo>
                      <a:pt x="5394" y="11003"/>
                      <a:pt x="5608" y="10813"/>
                      <a:pt x="5692" y="10610"/>
                    </a:cubicBezTo>
                    <a:cubicBezTo>
                      <a:pt x="6013" y="10253"/>
                      <a:pt x="5775" y="9741"/>
                      <a:pt x="5728" y="9301"/>
                    </a:cubicBezTo>
                    <a:cubicBezTo>
                      <a:pt x="5751" y="9086"/>
                      <a:pt x="5799" y="8836"/>
                      <a:pt x="5918" y="8610"/>
                    </a:cubicBezTo>
                    <a:cubicBezTo>
                      <a:pt x="6097" y="8253"/>
                      <a:pt x="6418" y="7979"/>
                      <a:pt x="6799" y="7836"/>
                    </a:cubicBezTo>
                    <a:cubicBezTo>
                      <a:pt x="7144" y="7693"/>
                      <a:pt x="7478" y="7634"/>
                      <a:pt x="7811" y="7539"/>
                    </a:cubicBezTo>
                    <a:cubicBezTo>
                      <a:pt x="8168" y="7431"/>
                      <a:pt x="9764" y="7015"/>
                      <a:pt x="10919" y="6193"/>
                    </a:cubicBezTo>
                    <a:cubicBezTo>
                      <a:pt x="11621" y="5705"/>
                      <a:pt x="12312" y="5133"/>
                      <a:pt x="12824" y="4443"/>
                    </a:cubicBezTo>
                    <a:cubicBezTo>
                      <a:pt x="13169" y="3979"/>
                      <a:pt x="13419" y="3431"/>
                      <a:pt x="13407" y="2859"/>
                    </a:cubicBezTo>
                    <a:cubicBezTo>
                      <a:pt x="13359" y="1478"/>
                      <a:pt x="11931" y="573"/>
                      <a:pt x="10800" y="228"/>
                    </a:cubicBezTo>
                    <a:cubicBezTo>
                      <a:pt x="10271" y="67"/>
                      <a:pt x="9727" y="1"/>
                      <a:pt x="9177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1" name="Google Shape;5881;p62">
                <a:extLst>
                  <a:ext uri="{FF2B5EF4-FFF2-40B4-BE49-F238E27FC236}">
                    <a16:creationId xmlns:a16="http://schemas.microsoft.com/office/drawing/2014/main" id="{4C036AAF-F3A6-FC3F-9580-D5059B9F0AEB}"/>
                  </a:ext>
                </a:extLst>
              </p:cNvPr>
              <p:cNvSpPr/>
              <p:nvPr/>
            </p:nvSpPr>
            <p:spPr>
              <a:xfrm>
                <a:off x="2226768" y="1833449"/>
                <a:ext cx="420859" cy="236062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4789" extrusionOk="0">
                    <a:moveTo>
                      <a:pt x="4478" y="1"/>
                    </a:moveTo>
                    <a:cubicBezTo>
                      <a:pt x="4418" y="25"/>
                      <a:pt x="4371" y="25"/>
                      <a:pt x="4311" y="37"/>
                    </a:cubicBezTo>
                    <a:cubicBezTo>
                      <a:pt x="2870" y="287"/>
                      <a:pt x="1334" y="715"/>
                      <a:pt x="1" y="1465"/>
                    </a:cubicBezTo>
                    <a:cubicBezTo>
                      <a:pt x="156" y="2299"/>
                      <a:pt x="906" y="3025"/>
                      <a:pt x="1763" y="3061"/>
                    </a:cubicBezTo>
                    <a:cubicBezTo>
                      <a:pt x="1787" y="3062"/>
                      <a:pt x="1812" y="3062"/>
                      <a:pt x="1837" y="3062"/>
                    </a:cubicBezTo>
                    <a:cubicBezTo>
                      <a:pt x="1975" y="3062"/>
                      <a:pt x="2116" y="3052"/>
                      <a:pt x="2252" y="3052"/>
                    </a:cubicBezTo>
                    <a:cubicBezTo>
                      <a:pt x="2471" y="3052"/>
                      <a:pt x="2676" y="3078"/>
                      <a:pt x="2835" y="3216"/>
                    </a:cubicBezTo>
                    <a:cubicBezTo>
                      <a:pt x="2954" y="3323"/>
                      <a:pt x="3037" y="3454"/>
                      <a:pt x="3120" y="3573"/>
                    </a:cubicBezTo>
                    <a:cubicBezTo>
                      <a:pt x="3466" y="4048"/>
                      <a:pt x="4056" y="4329"/>
                      <a:pt x="4645" y="4329"/>
                    </a:cubicBezTo>
                    <a:cubicBezTo>
                      <a:pt x="4868" y="4329"/>
                      <a:pt x="5090" y="4289"/>
                      <a:pt x="5299" y="4204"/>
                    </a:cubicBezTo>
                    <a:cubicBezTo>
                      <a:pt x="5355" y="4172"/>
                      <a:pt x="5426" y="4140"/>
                      <a:pt x="5489" y="4140"/>
                    </a:cubicBezTo>
                    <a:cubicBezTo>
                      <a:pt x="5520" y="4140"/>
                      <a:pt x="5549" y="4148"/>
                      <a:pt x="5573" y="4168"/>
                    </a:cubicBezTo>
                    <a:cubicBezTo>
                      <a:pt x="5633" y="4216"/>
                      <a:pt x="5656" y="4287"/>
                      <a:pt x="5680" y="4347"/>
                    </a:cubicBezTo>
                    <a:cubicBezTo>
                      <a:pt x="5787" y="4609"/>
                      <a:pt x="6049" y="4751"/>
                      <a:pt x="6323" y="4787"/>
                    </a:cubicBezTo>
                    <a:cubicBezTo>
                      <a:pt x="6346" y="4788"/>
                      <a:pt x="6370" y="4789"/>
                      <a:pt x="6393" y="4789"/>
                    </a:cubicBezTo>
                    <a:cubicBezTo>
                      <a:pt x="6643" y="4789"/>
                      <a:pt x="6892" y="4731"/>
                      <a:pt x="7121" y="4644"/>
                    </a:cubicBezTo>
                    <a:cubicBezTo>
                      <a:pt x="7478" y="4525"/>
                      <a:pt x="7859" y="4382"/>
                      <a:pt x="8121" y="4109"/>
                    </a:cubicBezTo>
                    <a:cubicBezTo>
                      <a:pt x="8395" y="3835"/>
                      <a:pt x="8538" y="3394"/>
                      <a:pt x="8371" y="3085"/>
                    </a:cubicBezTo>
                    <a:cubicBezTo>
                      <a:pt x="8240" y="2823"/>
                      <a:pt x="7954" y="2656"/>
                      <a:pt x="7692" y="2501"/>
                    </a:cubicBezTo>
                    <a:cubicBezTo>
                      <a:pt x="6692" y="1942"/>
                      <a:pt x="5728" y="1299"/>
                      <a:pt x="4918" y="477"/>
                    </a:cubicBezTo>
                    <a:cubicBezTo>
                      <a:pt x="4787" y="334"/>
                      <a:pt x="4621" y="179"/>
                      <a:pt x="447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2" name="Google Shape;5882;p62">
                <a:extLst>
                  <a:ext uri="{FF2B5EF4-FFF2-40B4-BE49-F238E27FC236}">
                    <a16:creationId xmlns:a16="http://schemas.microsoft.com/office/drawing/2014/main" id="{C7F996B2-7B42-AB8A-90E2-9AA462AF69CB}"/>
                  </a:ext>
                </a:extLst>
              </p:cNvPr>
              <p:cNvSpPr/>
              <p:nvPr/>
            </p:nvSpPr>
            <p:spPr>
              <a:xfrm>
                <a:off x="2498518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24" y="12"/>
                    </a:moveTo>
                    <a:lnTo>
                      <a:pt x="24" y="12"/>
                    </a:lnTo>
                    <a:cubicBezTo>
                      <a:pt x="1" y="0"/>
                      <a:pt x="1" y="0"/>
                      <a:pt x="24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3" name="Google Shape;5883;p62">
                <a:extLst>
                  <a:ext uri="{FF2B5EF4-FFF2-40B4-BE49-F238E27FC236}">
                    <a16:creationId xmlns:a16="http://schemas.microsoft.com/office/drawing/2014/main" id="{47136EFB-9214-E4D5-D58B-42EC446D0B1B}"/>
                  </a:ext>
                </a:extLst>
              </p:cNvPr>
              <p:cNvSpPr/>
              <p:nvPr/>
            </p:nvSpPr>
            <p:spPr>
              <a:xfrm>
                <a:off x="2088847" y="2295716"/>
                <a:ext cx="18026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3731" extrusionOk="0">
                    <a:moveTo>
                      <a:pt x="1412" y="0"/>
                    </a:moveTo>
                    <a:cubicBezTo>
                      <a:pt x="1142" y="0"/>
                      <a:pt x="879" y="53"/>
                      <a:pt x="656" y="184"/>
                    </a:cubicBezTo>
                    <a:cubicBezTo>
                      <a:pt x="418" y="315"/>
                      <a:pt x="215" y="529"/>
                      <a:pt x="120" y="850"/>
                    </a:cubicBezTo>
                    <a:cubicBezTo>
                      <a:pt x="1" y="1208"/>
                      <a:pt x="13" y="1577"/>
                      <a:pt x="96" y="1910"/>
                    </a:cubicBezTo>
                    <a:cubicBezTo>
                      <a:pt x="299" y="2636"/>
                      <a:pt x="799" y="3208"/>
                      <a:pt x="1454" y="3505"/>
                    </a:cubicBezTo>
                    <a:cubicBezTo>
                      <a:pt x="1722" y="3628"/>
                      <a:pt x="2078" y="3730"/>
                      <a:pt x="2430" y="3730"/>
                    </a:cubicBezTo>
                    <a:cubicBezTo>
                      <a:pt x="2796" y="3730"/>
                      <a:pt x="3157" y="3619"/>
                      <a:pt x="3406" y="3303"/>
                    </a:cubicBezTo>
                    <a:cubicBezTo>
                      <a:pt x="3632" y="3041"/>
                      <a:pt x="3656" y="2672"/>
                      <a:pt x="3632" y="2339"/>
                    </a:cubicBezTo>
                    <a:cubicBezTo>
                      <a:pt x="3549" y="1624"/>
                      <a:pt x="3347" y="779"/>
                      <a:pt x="2763" y="386"/>
                    </a:cubicBezTo>
                    <a:cubicBezTo>
                      <a:pt x="2424" y="178"/>
                      <a:pt x="1906" y="0"/>
                      <a:pt x="14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4" name="Google Shape;5884;p62">
                <a:extLst>
                  <a:ext uri="{FF2B5EF4-FFF2-40B4-BE49-F238E27FC236}">
                    <a16:creationId xmlns:a16="http://schemas.microsoft.com/office/drawing/2014/main" id="{885732E2-455E-0C6D-D54C-6DE434A7DF9F}"/>
                  </a:ext>
                </a:extLst>
              </p:cNvPr>
              <p:cNvSpPr/>
              <p:nvPr/>
            </p:nvSpPr>
            <p:spPr>
              <a:xfrm>
                <a:off x="2108219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786" y="1"/>
                    </a:moveTo>
                    <a:cubicBezTo>
                      <a:pt x="693" y="1"/>
                      <a:pt x="601" y="14"/>
                      <a:pt x="513" y="43"/>
                    </a:cubicBezTo>
                    <a:cubicBezTo>
                      <a:pt x="394" y="67"/>
                      <a:pt x="287" y="126"/>
                      <a:pt x="203" y="222"/>
                    </a:cubicBezTo>
                    <a:cubicBezTo>
                      <a:pt x="132" y="293"/>
                      <a:pt x="1" y="424"/>
                      <a:pt x="37" y="543"/>
                    </a:cubicBezTo>
                    <a:cubicBezTo>
                      <a:pt x="45" y="595"/>
                      <a:pt x="92" y="629"/>
                      <a:pt x="140" y="629"/>
                    </a:cubicBezTo>
                    <a:cubicBezTo>
                      <a:pt x="158" y="629"/>
                      <a:pt x="175" y="624"/>
                      <a:pt x="191" y="615"/>
                    </a:cubicBezTo>
                    <a:cubicBezTo>
                      <a:pt x="263" y="591"/>
                      <a:pt x="322" y="484"/>
                      <a:pt x="382" y="436"/>
                    </a:cubicBezTo>
                    <a:cubicBezTo>
                      <a:pt x="453" y="376"/>
                      <a:pt x="525" y="341"/>
                      <a:pt x="620" y="305"/>
                    </a:cubicBezTo>
                    <a:cubicBezTo>
                      <a:pt x="680" y="293"/>
                      <a:pt x="727" y="281"/>
                      <a:pt x="787" y="281"/>
                    </a:cubicBezTo>
                    <a:cubicBezTo>
                      <a:pt x="703" y="424"/>
                      <a:pt x="668" y="591"/>
                      <a:pt x="680" y="769"/>
                    </a:cubicBezTo>
                    <a:cubicBezTo>
                      <a:pt x="691" y="877"/>
                      <a:pt x="727" y="972"/>
                      <a:pt x="763" y="1067"/>
                    </a:cubicBezTo>
                    <a:cubicBezTo>
                      <a:pt x="799" y="1115"/>
                      <a:pt x="822" y="1174"/>
                      <a:pt x="870" y="1198"/>
                    </a:cubicBezTo>
                    <a:cubicBezTo>
                      <a:pt x="882" y="1210"/>
                      <a:pt x="894" y="1246"/>
                      <a:pt x="930" y="1258"/>
                    </a:cubicBezTo>
                    <a:cubicBezTo>
                      <a:pt x="965" y="1293"/>
                      <a:pt x="989" y="1293"/>
                      <a:pt x="1037" y="1305"/>
                    </a:cubicBezTo>
                    <a:cubicBezTo>
                      <a:pt x="1041" y="1306"/>
                      <a:pt x="1046" y="1306"/>
                      <a:pt x="1050" y="1306"/>
                    </a:cubicBezTo>
                    <a:cubicBezTo>
                      <a:pt x="1105" y="1306"/>
                      <a:pt x="1154" y="1241"/>
                      <a:pt x="1132" y="1186"/>
                    </a:cubicBezTo>
                    <a:cubicBezTo>
                      <a:pt x="1120" y="1150"/>
                      <a:pt x="1120" y="1127"/>
                      <a:pt x="1108" y="1115"/>
                    </a:cubicBezTo>
                    <a:cubicBezTo>
                      <a:pt x="1096" y="1091"/>
                      <a:pt x="1084" y="1079"/>
                      <a:pt x="1061" y="1055"/>
                    </a:cubicBezTo>
                    <a:cubicBezTo>
                      <a:pt x="1037" y="1019"/>
                      <a:pt x="1013" y="996"/>
                      <a:pt x="1001" y="960"/>
                    </a:cubicBezTo>
                    <a:cubicBezTo>
                      <a:pt x="953" y="888"/>
                      <a:pt x="930" y="817"/>
                      <a:pt x="930" y="722"/>
                    </a:cubicBezTo>
                    <a:cubicBezTo>
                      <a:pt x="918" y="579"/>
                      <a:pt x="941" y="424"/>
                      <a:pt x="1001" y="293"/>
                    </a:cubicBezTo>
                    <a:cubicBezTo>
                      <a:pt x="1108" y="305"/>
                      <a:pt x="1215" y="353"/>
                      <a:pt x="1299" y="400"/>
                    </a:cubicBezTo>
                    <a:cubicBezTo>
                      <a:pt x="1644" y="555"/>
                      <a:pt x="1989" y="877"/>
                      <a:pt x="2144" y="1234"/>
                    </a:cubicBezTo>
                    <a:cubicBezTo>
                      <a:pt x="2152" y="1262"/>
                      <a:pt x="2171" y="1274"/>
                      <a:pt x="2191" y="1274"/>
                    </a:cubicBezTo>
                    <a:cubicBezTo>
                      <a:pt x="2231" y="1274"/>
                      <a:pt x="2275" y="1229"/>
                      <a:pt x="2251" y="1174"/>
                    </a:cubicBezTo>
                    <a:cubicBezTo>
                      <a:pt x="2168" y="924"/>
                      <a:pt x="2061" y="722"/>
                      <a:pt x="1894" y="543"/>
                    </a:cubicBezTo>
                    <a:cubicBezTo>
                      <a:pt x="1715" y="365"/>
                      <a:pt x="1525" y="222"/>
                      <a:pt x="1287" y="115"/>
                    </a:cubicBezTo>
                    <a:cubicBezTo>
                      <a:pt x="1132" y="45"/>
                      <a:pt x="958" y="1"/>
                      <a:pt x="7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5" name="Google Shape;5887;p62">
                <a:extLst>
                  <a:ext uri="{FF2B5EF4-FFF2-40B4-BE49-F238E27FC236}">
                    <a16:creationId xmlns:a16="http://schemas.microsoft.com/office/drawing/2014/main" id="{7CBCC1FB-E2CF-F54D-7651-876296647DA1}"/>
                  </a:ext>
                </a:extLst>
              </p:cNvPr>
              <p:cNvSpPr/>
              <p:nvPr/>
            </p:nvSpPr>
            <p:spPr>
              <a:xfrm>
                <a:off x="2558113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040" y="0"/>
                    </a:moveTo>
                    <a:cubicBezTo>
                      <a:pt x="2836" y="0"/>
                      <a:pt x="2435" y="151"/>
                      <a:pt x="1863" y="170"/>
                    </a:cubicBezTo>
                    <a:cubicBezTo>
                      <a:pt x="1816" y="172"/>
                      <a:pt x="1771" y="173"/>
                      <a:pt x="1727" y="173"/>
                    </a:cubicBezTo>
                    <a:cubicBezTo>
                      <a:pt x="1270" y="173"/>
                      <a:pt x="968" y="64"/>
                      <a:pt x="707" y="64"/>
                    </a:cubicBezTo>
                    <a:cubicBezTo>
                      <a:pt x="592" y="64"/>
                      <a:pt x="484" y="85"/>
                      <a:pt x="375" y="146"/>
                    </a:cubicBezTo>
                    <a:cubicBezTo>
                      <a:pt x="0" y="339"/>
                      <a:pt x="741" y="1464"/>
                      <a:pt x="1709" y="1464"/>
                    </a:cubicBezTo>
                    <a:cubicBezTo>
                      <a:pt x="1756" y="1464"/>
                      <a:pt x="1804" y="1461"/>
                      <a:pt x="1851" y="1456"/>
                    </a:cubicBezTo>
                    <a:cubicBezTo>
                      <a:pt x="2863" y="1325"/>
                      <a:pt x="3423" y="384"/>
                      <a:pt x="3161" y="39"/>
                    </a:cubicBezTo>
                    <a:cubicBezTo>
                      <a:pt x="3136" y="11"/>
                      <a:pt x="3095" y="0"/>
                      <a:pt x="3040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6" name="Google Shape;5888;p62">
                <a:extLst>
                  <a:ext uri="{FF2B5EF4-FFF2-40B4-BE49-F238E27FC236}">
                    <a16:creationId xmlns:a16="http://schemas.microsoft.com/office/drawing/2014/main" id="{51C45ED3-82FC-7A06-9D6B-EAC253126074}"/>
                  </a:ext>
                </a:extLst>
              </p:cNvPr>
              <p:cNvSpPr/>
              <p:nvPr/>
            </p:nvSpPr>
            <p:spPr>
              <a:xfrm>
                <a:off x="2571274" y="2385479"/>
                <a:ext cx="102775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112" extrusionOk="0">
                    <a:moveTo>
                      <a:pt x="268" y="0"/>
                    </a:moveTo>
                    <a:cubicBezTo>
                      <a:pt x="171" y="0"/>
                      <a:pt x="79" y="16"/>
                      <a:pt x="1" y="53"/>
                    </a:cubicBezTo>
                    <a:cubicBezTo>
                      <a:pt x="90" y="442"/>
                      <a:pt x="677" y="1112"/>
                      <a:pt x="1404" y="1112"/>
                    </a:cubicBezTo>
                    <a:cubicBezTo>
                      <a:pt x="1455" y="1112"/>
                      <a:pt x="1508" y="1108"/>
                      <a:pt x="1561" y="1101"/>
                    </a:cubicBezTo>
                    <a:cubicBezTo>
                      <a:pt x="1763" y="1065"/>
                      <a:pt x="1942" y="1030"/>
                      <a:pt x="2084" y="946"/>
                    </a:cubicBezTo>
                    <a:cubicBezTo>
                      <a:pt x="1799" y="613"/>
                      <a:pt x="1430" y="375"/>
                      <a:pt x="1061" y="208"/>
                    </a:cubicBezTo>
                    <a:cubicBezTo>
                      <a:pt x="859" y="120"/>
                      <a:pt x="541" y="0"/>
                      <a:pt x="268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7" name="Google Shape;5889;p62">
                <a:extLst>
                  <a:ext uri="{FF2B5EF4-FFF2-40B4-BE49-F238E27FC236}">
                    <a16:creationId xmlns:a16="http://schemas.microsoft.com/office/drawing/2014/main" id="{F1814E7E-76C5-C22C-26A4-681BB55D23D6}"/>
                  </a:ext>
                </a:extLst>
              </p:cNvPr>
              <p:cNvSpPr/>
              <p:nvPr/>
            </p:nvSpPr>
            <p:spPr>
              <a:xfrm>
                <a:off x="2512616" y="2175639"/>
                <a:ext cx="93360" cy="33026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70" extrusionOk="0">
                    <a:moveTo>
                      <a:pt x="1084" y="0"/>
                    </a:moveTo>
                    <a:cubicBezTo>
                      <a:pt x="893" y="0"/>
                      <a:pt x="715" y="48"/>
                      <a:pt x="572" y="107"/>
                    </a:cubicBezTo>
                    <a:cubicBezTo>
                      <a:pt x="357" y="191"/>
                      <a:pt x="155" y="322"/>
                      <a:pt x="48" y="536"/>
                    </a:cubicBezTo>
                    <a:cubicBezTo>
                      <a:pt x="36" y="548"/>
                      <a:pt x="36" y="584"/>
                      <a:pt x="12" y="596"/>
                    </a:cubicBezTo>
                    <a:cubicBezTo>
                      <a:pt x="2" y="637"/>
                      <a:pt x="0" y="669"/>
                      <a:pt x="31" y="669"/>
                    </a:cubicBezTo>
                    <a:cubicBezTo>
                      <a:pt x="36" y="669"/>
                      <a:pt x="42" y="669"/>
                      <a:pt x="48" y="667"/>
                    </a:cubicBezTo>
                    <a:cubicBezTo>
                      <a:pt x="60" y="667"/>
                      <a:pt x="96" y="643"/>
                      <a:pt x="107" y="619"/>
                    </a:cubicBezTo>
                    <a:cubicBezTo>
                      <a:pt x="325" y="424"/>
                      <a:pt x="632" y="273"/>
                      <a:pt x="1006" y="273"/>
                    </a:cubicBezTo>
                    <a:cubicBezTo>
                      <a:pt x="1020" y="273"/>
                      <a:pt x="1034" y="274"/>
                      <a:pt x="1048" y="274"/>
                    </a:cubicBezTo>
                    <a:cubicBezTo>
                      <a:pt x="1143" y="298"/>
                      <a:pt x="1250" y="298"/>
                      <a:pt x="1358" y="322"/>
                    </a:cubicBezTo>
                    <a:cubicBezTo>
                      <a:pt x="1445" y="351"/>
                      <a:pt x="1540" y="388"/>
                      <a:pt x="1649" y="388"/>
                    </a:cubicBezTo>
                    <a:cubicBezTo>
                      <a:pt x="1674" y="388"/>
                      <a:pt x="1700" y="386"/>
                      <a:pt x="1727" y="381"/>
                    </a:cubicBezTo>
                    <a:cubicBezTo>
                      <a:pt x="1858" y="381"/>
                      <a:pt x="1893" y="250"/>
                      <a:pt x="1834" y="191"/>
                    </a:cubicBezTo>
                    <a:cubicBezTo>
                      <a:pt x="1762" y="84"/>
                      <a:pt x="1560" y="60"/>
                      <a:pt x="1441" y="24"/>
                    </a:cubicBezTo>
                    <a:cubicBezTo>
                      <a:pt x="1322" y="12"/>
                      <a:pt x="1191" y="0"/>
                      <a:pt x="1084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8" name="Google Shape;5890;p62">
                <a:extLst>
                  <a:ext uri="{FF2B5EF4-FFF2-40B4-BE49-F238E27FC236}">
                    <a16:creationId xmlns:a16="http://schemas.microsoft.com/office/drawing/2014/main" id="{0D498AA2-4B20-CC19-2F00-4082339E3878}"/>
                  </a:ext>
                </a:extLst>
              </p:cNvPr>
              <p:cNvSpPr/>
              <p:nvPr/>
            </p:nvSpPr>
            <p:spPr>
              <a:xfrm>
                <a:off x="2691696" y="2167802"/>
                <a:ext cx="73692" cy="2696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547" extrusionOk="0">
                    <a:moveTo>
                      <a:pt x="640" y="0"/>
                    </a:moveTo>
                    <a:cubicBezTo>
                      <a:pt x="606" y="0"/>
                      <a:pt x="571" y="2"/>
                      <a:pt x="534" y="4"/>
                    </a:cubicBezTo>
                    <a:cubicBezTo>
                      <a:pt x="451" y="16"/>
                      <a:pt x="368" y="40"/>
                      <a:pt x="284" y="76"/>
                    </a:cubicBezTo>
                    <a:cubicBezTo>
                      <a:pt x="201" y="123"/>
                      <a:pt x="70" y="171"/>
                      <a:pt x="34" y="290"/>
                    </a:cubicBezTo>
                    <a:cubicBezTo>
                      <a:pt x="0" y="358"/>
                      <a:pt x="53" y="470"/>
                      <a:pt x="151" y="470"/>
                    </a:cubicBezTo>
                    <a:cubicBezTo>
                      <a:pt x="155" y="470"/>
                      <a:pt x="160" y="469"/>
                      <a:pt x="165" y="469"/>
                    </a:cubicBezTo>
                    <a:cubicBezTo>
                      <a:pt x="273" y="457"/>
                      <a:pt x="344" y="397"/>
                      <a:pt x="439" y="362"/>
                    </a:cubicBezTo>
                    <a:cubicBezTo>
                      <a:pt x="511" y="338"/>
                      <a:pt x="582" y="302"/>
                      <a:pt x="654" y="290"/>
                    </a:cubicBezTo>
                    <a:cubicBezTo>
                      <a:pt x="718" y="274"/>
                      <a:pt x="782" y="266"/>
                      <a:pt x="844" y="266"/>
                    </a:cubicBezTo>
                    <a:cubicBezTo>
                      <a:pt x="1059" y="266"/>
                      <a:pt x="1259" y="357"/>
                      <a:pt x="1416" y="504"/>
                    </a:cubicBezTo>
                    <a:cubicBezTo>
                      <a:pt x="1427" y="516"/>
                      <a:pt x="1463" y="528"/>
                      <a:pt x="1475" y="540"/>
                    </a:cubicBezTo>
                    <a:cubicBezTo>
                      <a:pt x="1479" y="545"/>
                      <a:pt x="1483" y="547"/>
                      <a:pt x="1485" y="547"/>
                    </a:cubicBezTo>
                    <a:cubicBezTo>
                      <a:pt x="1494" y="547"/>
                      <a:pt x="1483" y="508"/>
                      <a:pt x="1463" y="469"/>
                    </a:cubicBezTo>
                    <a:cubicBezTo>
                      <a:pt x="1439" y="457"/>
                      <a:pt x="1427" y="421"/>
                      <a:pt x="1427" y="409"/>
                    </a:cubicBezTo>
                    <a:cubicBezTo>
                      <a:pt x="1296" y="219"/>
                      <a:pt x="1118" y="112"/>
                      <a:pt x="951" y="52"/>
                    </a:cubicBezTo>
                    <a:cubicBezTo>
                      <a:pt x="851" y="16"/>
                      <a:pt x="751" y="0"/>
                      <a:pt x="640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09" name="Google Shape;5891;p62">
                <a:extLst>
                  <a:ext uri="{FF2B5EF4-FFF2-40B4-BE49-F238E27FC236}">
                    <a16:creationId xmlns:a16="http://schemas.microsoft.com/office/drawing/2014/main" id="{61E93AA7-C463-F68B-33B9-53C4ECD636CB}"/>
                  </a:ext>
                </a:extLst>
              </p:cNvPr>
              <p:cNvSpPr/>
              <p:nvPr/>
            </p:nvSpPr>
            <p:spPr>
              <a:xfrm>
                <a:off x="2485160" y="2273535"/>
                <a:ext cx="101444" cy="37019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751" extrusionOk="0">
                    <a:moveTo>
                      <a:pt x="1073" y="1"/>
                    </a:moveTo>
                    <a:cubicBezTo>
                      <a:pt x="870" y="1"/>
                      <a:pt x="669" y="49"/>
                      <a:pt x="498" y="145"/>
                    </a:cubicBezTo>
                    <a:cubicBezTo>
                      <a:pt x="391" y="181"/>
                      <a:pt x="295" y="264"/>
                      <a:pt x="212" y="336"/>
                    </a:cubicBezTo>
                    <a:cubicBezTo>
                      <a:pt x="141" y="407"/>
                      <a:pt x="33" y="503"/>
                      <a:pt x="10" y="598"/>
                    </a:cubicBezTo>
                    <a:cubicBezTo>
                      <a:pt x="1" y="634"/>
                      <a:pt x="19" y="670"/>
                      <a:pt x="49" y="670"/>
                    </a:cubicBezTo>
                    <a:cubicBezTo>
                      <a:pt x="58" y="670"/>
                      <a:pt x="69" y="666"/>
                      <a:pt x="81" y="657"/>
                    </a:cubicBezTo>
                    <a:cubicBezTo>
                      <a:pt x="152" y="622"/>
                      <a:pt x="236" y="526"/>
                      <a:pt x="307" y="479"/>
                    </a:cubicBezTo>
                    <a:cubicBezTo>
                      <a:pt x="379" y="419"/>
                      <a:pt x="474" y="360"/>
                      <a:pt x="557" y="324"/>
                    </a:cubicBezTo>
                    <a:cubicBezTo>
                      <a:pt x="705" y="245"/>
                      <a:pt x="861" y="199"/>
                      <a:pt x="1012" y="199"/>
                    </a:cubicBezTo>
                    <a:cubicBezTo>
                      <a:pt x="1043" y="199"/>
                      <a:pt x="1074" y="201"/>
                      <a:pt x="1105" y="205"/>
                    </a:cubicBezTo>
                    <a:cubicBezTo>
                      <a:pt x="1284" y="217"/>
                      <a:pt x="1450" y="276"/>
                      <a:pt x="1605" y="360"/>
                    </a:cubicBezTo>
                    <a:cubicBezTo>
                      <a:pt x="1676" y="407"/>
                      <a:pt x="1748" y="467"/>
                      <a:pt x="1807" y="538"/>
                    </a:cubicBezTo>
                    <a:cubicBezTo>
                      <a:pt x="1867" y="598"/>
                      <a:pt x="1915" y="693"/>
                      <a:pt x="1974" y="741"/>
                    </a:cubicBezTo>
                    <a:cubicBezTo>
                      <a:pt x="1980" y="747"/>
                      <a:pt x="1989" y="750"/>
                      <a:pt x="1999" y="750"/>
                    </a:cubicBezTo>
                    <a:cubicBezTo>
                      <a:pt x="2026" y="750"/>
                      <a:pt x="2057" y="728"/>
                      <a:pt x="2057" y="693"/>
                    </a:cubicBezTo>
                    <a:cubicBezTo>
                      <a:pt x="2057" y="598"/>
                      <a:pt x="1998" y="479"/>
                      <a:pt x="1938" y="419"/>
                    </a:cubicBezTo>
                    <a:cubicBezTo>
                      <a:pt x="1879" y="348"/>
                      <a:pt x="1807" y="276"/>
                      <a:pt x="1724" y="217"/>
                    </a:cubicBezTo>
                    <a:cubicBezTo>
                      <a:pt x="1545" y="98"/>
                      <a:pt x="1343" y="26"/>
                      <a:pt x="1141" y="3"/>
                    </a:cubicBezTo>
                    <a:cubicBezTo>
                      <a:pt x="1118" y="1"/>
                      <a:pt x="1095" y="1"/>
                      <a:pt x="107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10" name="Google Shape;5892;p62">
                <a:extLst>
                  <a:ext uri="{FF2B5EF4-FFF2-40B4-BE49-F238E27FC236}">
                    <a16:creationId xmlns:a16="http://schemas.microsoft.com/office/drawing/2014/main" id="{F5C91CAA-8B65-1584-188A-4DA6374E3951}"/>
                  </a:ext>
                </a:extLst>
              </p:cNvPr>
              <p:cNvSpPr/>
              <p:nvPr/>
            </p:nvSpPr>
            <p:spPr>
              <a:xfrm>
                <a:off x="2709195" y="2262986"/>
                <a:ext cx="66298" cy="40321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818" extrusionOk="0">
                    <a:moveTo>
                      <a:pt x="651" y="0"/>
                    </a:moveTo>
                    <a:cubicBezTo>
                      <a:pt x="613" y="0"/>
                      <a:pt x="575" y="5"/>
                      <a:pt x="537" y="14"/>
                    </a:cubicBezTo>
                    <a:cubicBezTo>
                      <a:pt x="406" y="38"/>
                      <a:pt x="287" y="133"/>
                      <a:pt x="179" y="264"/>
                    </a:cubicBezTo>
                    <a:cubicBezTo>
                      <a:pt x="132" y="324"/>
                      <a:pt x="96" y="395"/>
                      <a:pt x="60" y="490"/>
                    </a:cubicBezTo>
                    <a:cubicBezTo>
                      <a:pt x="37" y="562"/>
                      <a:pt x="1" y="681"/>
                      <a:pt x="1" y="776"/>
                    </a:cubicBezTo>
                    <a:cubicBezTo>
                      <a:pt x="1" y="799"/>
                      <a:pt x="21" y="818"/>
                      <a:pt x="38" y="818"/>
                    </a:cubicBezTo>
                    <a:cubicBezTo>
                      <a:pt x="48" y="818"/>
                      <a:pt x="56" y="812"/>
                      <a:pt x="60" y="800"/>
                    </a:cubicBezTo>
                    <a:cubicBezTo>
                      <a:pt x="96" y="740"/>
                      <a:pt x="120" y="669"/>
                      <a:pt x="156" y="598"/>
                    </a:cubicBezTo>
                    <a:cubicBezTo>
                      <a:pt x="179" y="514"/>
                      <a:pt x="227" y="455"/>
                      <a:pt x="275" y="395"/>
                    </a:cubicBezTo>
                    <a:cubicBezTo>
                      <a:pt x="346" y="300"/>
                      <a:pt x="465" y="217"/>
                      <a:pt x="572" y="193"/>
                    </a:cubicBezTo>
                    <a:cubicBezTo>
                      <a:pt x="601" y="190"/>
                      <a:pt x="628" y="189"/>
                      <a:pt x="655" y="189"/>
                    </a:cubicBezTo>
                    <a:cubicBezTo>
                      <a:pt x="755" y="189"/>
                      <a:pt x="848" y="208"/>
                      <a:pt x="941" y="264"/>
                    </a:cubicBezTo>
                    <a:cubicBezTo>
                      <a:pt x="1001" y="300"/>
                      <a:pt x="1061" y="359"/>
                      <a:pt x="1120" y="395"/>
                    </a:cubicBezTo>
                    <a:cubicBezTo>
                      <a:pt x="1180" y="443"/>
                      <a:pt x="1227" y="514"/>
                      <a:pt x="1287" y="562"/>
                    </a:cubicBezTo>
                    <a:cubicBezTo>
                      <a:pt x="1290" y="563"/>
                      <a:pt x="1293" y="564"/>
                      <a:pt x="1297" y="564"/>
                    </a:cubicBezTo>
                    <a:cubicBezTo>
                      <a:pt x="1319" y="564"/>
                      <a:pt x="1345" y="532"/>
                      <a:pt x="1334" y="490"/>
                    </a:cubicBezTo>
                    <a:cubicBezTo>
                      <a:pt x="1287" y="395"/>
                      <a:pt x="1227" y="312"/>
                      <a:pt x="1168" y="252"/>
                    </a:cubicBezTo>
                    <a:cubicBezTo>
                      <a:pt x="1096" y="181"/>
                      <a:pt x="1037" y="133"/>
                      <a:pt x="953" y="86"/>
                    </a:cubicBezTo>
                    <a:cubicBezTo>
                      <a:pt x="857" y="33"/>
                      <a:pt x="755" y="0"/>
                      <a:pt x="651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11" name="Google Shape;5893;p62">
                <a:extLst>
                  <a:ext uri="{FF2B5EF4-FFF2-40B4-BE49-F238E27FC236}">
                    <a16:creationId xmlns:a16="http://schemas.microsoft.com/office/drawing/2014/main" id="{919209BE-892A-C920-6851-98028BB92270}"/>
                  </a:ext>
                </a:extLst>
              </p:cNvPr>
              <p:cNvSpPr/>
              <p:nvPr/>
            </p:nvSpPr>
            <p:spPr>
              <a:xfrm>
                <a:off x="2653445" y="2219165"/>
                <a:ext cx="54665" cy="130280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2643" extrusionOk="0">
                    <a:moveTo>
                      <a:pt x="267" y="1"/>
                    </a:moveTo>
                    <a:cubicBezTo>
                      <a:pt x="246" y="1"/>
                      <a:pt x="226" y="13"/>
                      <a:pt x="215" y="34"/>
                    </a:cubicBezTo>
                    <a:cubicBezTo>
                      <a:pt x="179" y="94"/>
                      <a:pt x="167" y="177"/>
                      <a:pt x="156" y="248"/>
                    </a:cubicBezTo>
                    <a:cubicBezTo>
                      <a:pt x="132" y="320"/>
                      <a:pt x="120" y="391"/>
                      <a:pt x="108" y="486"/>
                    </a:cubicBezTo>
                    <a:cubicBezTo>
                      <a:pt x="96" y="617"/>
                      <a:pt x="72" y="760"/>
                      <a:pt x="60" y="915"/>
                    </a:cubicBezTo>
                    <a:cubicBezTo>
                      <a:pt x="36" y="1177"/>
                      <a:pt x="1" y="1475"/>
                      <a:pt x="132" y="1713"/>
                    </a:cubicBezTo>
                    <a:cubicBezTo>
                      <a:pt x="179" y="1808"/>
                      <a:pt x="275" y="1891"/>
                      <a:pt x="358" y="1951"/>
                    </a:cubicBezTo>
                    <a:cubicBezTo>
                      <a:pt x="477" y="2010"/>
                      <a:pt x="596" y="2010"/>
                      <a:pt x="715" y="2010"/>
                    </a:cubicBezTo>
                    <a:lnTo>
                      <a:pt x="822" y="2010"/>
                    </a:lnTo>
                    <a:cubicBezTo>
                      <a:pt x="870" y="2010"/>
                      <a:pt x="894" y="2010"/>
                      <a:pt x="906" y="2070"/>
                    </a:cubicBezTo>
                    <a:cubicBezTo>
                      <a:pt x="929" y="2118"/>
                      <a:pt x="882" y="2213"/>
                      <a:pt x="870" y="2249"/>
                    </a:cubicBezTo>
                    <a:cubicBezTo>
                      <a:pt x="810" y="2368"/>
                      <a:pt x="727" y="2475"/>
                      <a:pt x="632" y="2546"/>
                    </a:cubicBezTo>
                    <a:cubicBezTo>
                      <a:pt x="588" y="2579"/>
                      <a:pt x="605" y="2643"/>
                      <a:pt x="645" y="2643"/>
                    </a:cubicBezTo>
                    <a:cubicBezTo>
                      <a:pt x="649" y="2643"/>
                      <a:pt x="652" y="2642"/>
                      <a:pt x="656" y="2641"/>
                    </a:cubicBezTo>
                    <a:cubicBezTo>
                      <a:pt x="882" y="2546"/>
                      <a:pt x="1025" y="2344"/>
                      <a:pt x="1072" y="2106"/>
                    </a:cubicBezTo>
                    <a:cubicBezTo>
                      <a:pt x="1108" y="1725"/>
                      <a:pt x="656" y="1879"/>
                      <a:pt x="465" y="1796"/>
                    </a:cubicBezTo>
                    <a:cubicBezTo>
                      <a:pt x="191" y="1665"/>
                      <a:pt x="227" y="1284"/>
                      <a:pt x="239" y="1034"/>
                    </a:cubicBezTo>
                    <a:lnTo>
                      <a:pt x="287" y="546"/>
                    </a:lnTo>
                    <a:cubicBezTo>
                      <a:pt x="298" y="451"/>
                      <a:pt x="298" y="379"/>
                      <a:pt x="310" y="284"/>
                    </a:cubicBezTo>
                    <a:cubicBezTo>
                      <a:pt x="310" y="213"/>
                      <a:pt x="346" y="141"/>
                      <a:pt x="334" y="58"/>
                    </a:cubicBezTo>
                    <a:cubicBezTo>
                      <a:pt x="321" y="18"/>
                      <a:pt x="293" y="1"/>
                      <a:pt x="267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62" name="Google Shape;5784;p62">
              <a:extLst>
                <a:ext uri="{FF2B5EF4-FFF2-40B4-BE49-F238E27FC236}">
                  <a16:creationId xmlns:a16="http://schemas.microsoft.com/office/drawing/2014/main" id="{CF1B778F-F476-6239-CD80-0DDDE3EE1C46}"/>
                </a:ext>
              </a:extLst>
            </p:cNvPr>
            <p:cNvGrpSpPr/>
            <p:nvPr/>
          </p:nvGrpSpPr>
          <p:grpSpPr>
            <a:xfrm>
              <a:off x="5348839" y="2972148"/>
              <a:ext cx="866311" cy="1806974"/>
              <a:chOff x="4674383" y="1818020"/>
              <a:chExt cx="1065260" cy="2304979"/>
            </a:xfrm>
          </p:grpSpPr>
          <p:sp>
            <p:nvSpPr>
              <p:cNvPr id="3400" name="Google Shape;5785;p62">
                <a:extLst>
                  <a:ext uri="{FF2B5EF4-FFF2-40B4-BE49-F238E27FC236}">
                    <a16:creationId xmlns:a16="http://schemas.microsoft.com/office/drawing/2014/main" id="{58D39F89-A2D0-DDCE-2AF3-F620EE813A2F}"/>
                  </a:ext>
                </a:extLst>
              </p:cNvPr>
              <p:cNvSpPr/>
              <p:nvPr/>
            </p:nvSpPr>
            <p:spPr>
              <a:xfrm>
                <a:off x="4787756" y="3281473"/>
                <a:ext cx="68024" cy="6393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1297" extrusionOk="0">
                    <a:moveTo>
                      <a:pt x="323" y="0"/>
                    </a:moveTo>
                    <a:cubicBezTo>
                      <a:pt x="288" y="0"/>
                      <a:pt x="258" y="10"/>
                      <a:pt x="237" y="33"/>
                    </a:cubicBezTo>
                    <a:cubicBezTo>
                      <a:pt x="94" y="176"/>
                      <a:pt x="475" y="593"/>
                      <a:pt x="475" y="593"/>
                    </a:cubicBezTo>
                    <a:cubicBezTo>
                      <a:pt x="475" y="593"/>
                      <a:pt x="278" y="498"/>
                      <a:pt x="156" y="498"/>
                    </a:cubicBezTo>
                    <a:cubicBezTo>
                      <a:pt x="50" y="498"/>
                      <a:pt x="0" y="571"/>
                      <a:pt x="189" y="843"/>
                    </a:cubicBezTo>
                    <a:cubicBezTo>
                      <a:pt x="458" y="1235"/>
                      <a:pt x="918" y="1296"/>
                      <a:pt x="1181" y="1296"/>
                    </a:cubicBezTo>
                    <a:cubicBezTo>
                      <a:pt x="1301" y="1296"/>
                      <a:pt x="1380" y="1283"/>
                      <a:pt x="1380" y="1283"/>
                    </a:cubicBezTo>
                    <a:lnTo>
                      <a:pt x="832" y="259"/>
                    </a:lnTo>
                    <a:cubicBezTo>
                      <a:pt x="832" y="259"/>
                      <a:pt x="506" y="0"/>
                      <a:pt x="323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1" name="Google Shape;5786;p62">
                <a:extLst>
                  <a:ext uri="{FF2B5EF4-FFF2-40B4-BE49-F238E27FC236}">
                    <a16:creationId xmlns:a16="http://schemas.microsoft.com/office/drawing/2014/main" id="{F91A32F0-FF24-8EDC-364E-EA3F7BDB370F}"/>
                  </a:ext>
                </a:extLst>
              </p:cNvPr>
              <p:cNvSpPr/>
              <p:nvPr/>
            </p:nvSpPr>
            <p:spPr>
              <a:xfrm>
                <a:off x="4808804" y="3203837"/>
                <a:ext cx="146152" cy="142406"/>
              </a:xfrm>
              <a:custGeom>
                <a:avLst/>
                <a:gdLst/>
                <a:ahLst/>
                <a:cxnLst/>
                <a:rect l="l" t="t" r="r" b="b"/>
                <a:pathLst>
                  <a:path w="2965" h="2889" extrusionOk="0">
                    <a:moveTo>
                      <a:pt x="1791" y="0"/>
                    </a:moveTo>
                    <a:cubicBezTo>
                      <a:pt x="1261" y="0"/>
                      <a:pt x="0" y="879"/>
                      <a:pt x="0" y="1001"/>
                    </a:cubicBezTo>
                    <a:cubicBezTo>
                      <a:pt x="0" y="1156"/>
                      <a:pt x="560" y="2787"/>
                      <a:pt x="857" y="2882"/>
                    </a:cubicBezTo>
                    <a:cubicBezTo>
                      <a:pt x="874" y="2887"/>
                      <a:pt x="894" y="2889"/>
                      <a:pt x="917" y="2889"/>
                    </a:cubicBezTo>
                    <a:cubicBezTo>
                      <a:pt x="1320" y="2889"/>
                      <a:pt x="2709" y="2233"/>
                      <a:pt x="2822" y="1715"/>
                    </a:cubicBezTo>
                    <a:cubicBezTo>
                      <a:pt x="2965" y="1168"/>
                      <a:pt x="1988" y="84"/>
                      <a:pt x="1988" y="84"/>
                    </a:cubicBezTo>
                    <a:cubicBezTo>
                      <a:pt x="1950" y="25"/>
                      <a:pt x="1881" y="0"/>
                      <a:pt x="179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2" name="Google Shape;5787;p62">
                <a:extLst>
                  <a:ext uri="{FF2B5EF4-FFF2-40B4-BE49-F238E27FC236}">
                    <a16:creationId xmlns:a16="http://schemas.microsoft.com/office/drawing/2014/main" id="{F75718FD-6D27-2592-6FDB-9807E85411B4}"/>
                  </a:ext>
                </a:extLst>
              </p:cNvPr>
              <p:cNvSpPr/>
              <p:nvPr/>
            </p:nvSpPr>
            <p:spPr>
              <a:xfrm>
                <a:off x="4818761" y="3290149"/>
                <a:ext cx="21196" cy="4288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0" extrusionOk="0">
                    <a:moveTo>
                      <a:pt x="37" y="0"/>
                    </a:moveTo>
                    <a:cubicBezTo>
                      <a:pt x="20" y="0"/>
                      <a:pt x="0" y="21"/>
                      <a:pt x="0" y="36"/>
                    </a:cubicBezTo>
                    <a:cubicBezTo>
                      <a:pt x="36" y="191"/>
                      <a:pt x="72" y="334"/>
                      <a:pt x="155" y="488"/>
                    </a:cubicBezTo>
                    <a:cubicBezTo>
                      <a:pt x="179" y="560"/>
                      <a:pt x="227" y="619"/>
                      <a:pt x="251" y="691"/>
                    </a:cubicBezTo>
                    <a:cubicBezTo>
                      <a:pt x="274" y="726"/>
                      <a:pt x="298" y="750"/>
                      <a:pt x="334" y="798"/>
                    </a:cubicBezTo>
                    <a:cubicBezTo>
                      <a:pt x="346" y="834"/>
                      <a:pt x="370" y="857"/>
                      <a:pt x="405" y="869"/>
                    </a:cubicBezTo>
                    <a:cubicBezTo>
                      <a:pt x="417" y="869"/>
                      <a:pt x="429" y="869"/>
                      <a:pt x="429" y="857"/>
                    </a:cubicBezTo>
                    <a:cubicBezTo>
                      <a:pt x="429" y="798"/>
                      <a:pt x="417" y="786"/>
                      <a:pt x="393" y="750"/>
                    </a:cubicBezTo>
                    <a:cubicBezTo>
                      <a:pt x="381" y="726"/>
                      <a:pt x="346" y="691"/>
                      <a:pt x="334" y="667"/>
                    </a:cubicBezTo>
                    <a:cubicBezTo>
                      <a:pt x="286" y="607"/>
                      <a:pt x="251" y="536"/>
                      <a:pt x="215" y="453"/>
                    </a:cubicBezTo>
                    <a:cubicBezTo>
                      <a:pt x="155" y="322"/>
                      <a:pt x="96" y="179"/>
                      <a:pt x="60" y="24"/>
                    </a:cubicBezTo>
                    <a:cubicBezTo>
                      <a:pt x="56" y="7"/>
                      <a:pt x="47" y="0"/>
                      <a:pt x="37" y="0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3" name="Google Shape;5788;p62">
                <a:extLst>
                  <a:ext uri="{FF2B5EF4-FFF2-40B4-BE49-F238E27FC236}">
                    <a16:creationId xmlns:a16="http://schemas.microsoft.com/office/drawing/2014/main" id="{F636BFAF-ACDE-1D93-DCD6-DEB58B7DD9AF}"/>
                  </a:ext>
                </a:extLst>
              </p:cNvPr>
              <p:cNvSpPr/>
              <p:nvPr/>
            </p:nvSpPr>
            <p:spPr>
              <a:xfrm>
                <a:off x="4674383" y="2659842"/>
                <a:ext cx="389756" cy="628578"/>
              </a:xfrm>
              <a:custGeom>
                <a:avLst/>
                <a:gdLst/>
                <a:ahLst/>
                <a:cxnLst/>
                <a:rect l="l" t="t" r="r" b="b"/>
                <a:pathLst>
                  <a:path w="7907" h="12752" extrusionOk="0">
                    <a:moveTo>
                      <a:pt x="6965" y="1"/>
                    </a:moveTo>
                    <a:cubicBezTo>
                      <a:pt x="5886" y="1"/>
                      <a:pt x="2558" y="2522"/>
                      <a:pt x="1298" y="4429"/>
                    </a:cubicBezTo>
                    <a:cubicBezTo>
                      <a:pt x="1" y="6382"/>
                      <a:pt x="1024" y="9060"/>
                      <a:pt x="2156" y="11989"/>
                    </a:cubicBezTo>
                    <a:cubicBezTo>
                      <a:pt x="2167" y="12025"/>
                      <a:pt x="2167" y="12037"/>
                      <a:pt x="2191" y="12073"/>
                    </a:cubicBezTo>
                    <a:cubicBezTo>
                      <a:pt x="2275" y="12287"/>
                      <a:pt x="2370" y="12525"/>
                      <a:pt x="2453" y="12751"/>
                    </a:cubicBezTo>
                    <a:lnTo>
                      <a:pt x="5085" y="10894"/>
                    </a:lnTo>
                    <a:cubicBezTo>
                      <a:pt x="5085" y="10894"/>
                      <a:pt x="4965" y="10608"/>
                      <a:pt x="4787" y="10168"/>
                    </a:cubicBezTo>
                    <a:cubicBezTo>
                      <a:pt x="4775" y="10132"/>
                      <a:pt x="4775" y="10108"/>
                      <a:pt x="4763" y="10073"/>
                    </a:cubicBezTo>
                    <a:cubicBezTo>
                      <a:pt x="4370" y="9060"/>
                      <a:pt x="3811" y="7370"/>
                      <a:pt x="3942" y="6441"/>
                    </a:cubicBezTo>
                    <a:cubicBezTo>
                      <a:pt x="4156" y="5072"/>
                      <a:pt x="5918" y="4334"/>
                      <a:pt x="6918" y="3822"/>
                    </a:cubicBezTo>
                    <a:cubicBezTo>
                      <a:pt x="7728" y="3417"/>
                      <a:pt x="7906" y="536"/>
                      <a:pt x="7192" y="59"/>
                    </a:cubicBezTo>
                    <a:cubicBezTo>
                      <a:pt x="7135" y="20"/>
                      <a:pt x="7058" y="1"/>
                      <a:pt x="6965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4" name="Google Shape;5789;p62">
                <a:extLst>
                  <a:ext uri="{FF2B5EF4-FFF2-40B4-BE49-F238E27FC236}">
                    <a16:creationId xmlns:a16="http://schemas.microsoft.com/office/drawing/2014/main" id="{9F4A726C-F6C8-F78A-D08E-B0CFD02C32C5}"/>
                  </a:ext>
                </a:extLst>
              </p:cNvPr>
              <p:cNvSpPr/>
              <p:nvPr/>
            </p:nvSpPr>
            <p:spPr>
              <a:xfrm>
                <a:off x="4816395" y="2814769"/>
                <a:ext cx="223098" cy="434908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8823" extrusionOk="0">
                    <a:moveTo>
                      <a:pt x="4525" y="0"/>
                    </a:moveTo>
                    <a:lnTo>
                      <a:pt x="4525" y="0"/>
                    </a:lnTo>
                    <a:cubicBezTo>
                      <a:pt x="4454" y="12"/>
                      <a:pt x="4382" y="36"/>
                      <a:pt x="4311" y="83"/>
                    </a:cubicBezTo>
                    <a:cubicBezTo>
                      <a:pt x="3549" y="441"/>
                      <a:pt x="2787" y="845"/>
                      <a:pt x="2132" y="1369"/>
                    </a:cubicBezTo>
                    <a:cubicBezTo>
                      <a:pt x="1513" y="1857"/>
                      <a:pt x="941" y="2453"/>
                      <a:pt x="572" y="3167"/>
                    </a:cubicBezTo>
                    <a:cubicBezTo>
                      <a:pt x="156" y="3965"/>
                      <a:pt x="1" y="4846"/>
                      <a:pt x="48" y="5739"/>
                    </a:cubicBezTo>
                    <a:cubicBezTo>
                      <a:pt x="84" y="6370"/>
                      <a:pt x="191" y="6977"/>
                      <a:pt x="334" y="7584"/>
                    </a:cubicBezTo>
                    <a:cubicBezTo>
                      <a:pt x="441" y="8001"/>
                      <a:pt x="572" y="8418"/>
                      <a:pt x="703" y="8823"/>
                    </a:cubicBezTo>
                    <a:lnTo>
                      <a:pt x="2227" y="7751"/>
                    </a:lnTo>
                    <a:cubicBezTo>
                      <a:pt x="2227" y="7751"/>
                      <a:pt x="2084" y="7465"/>
                      <a:pt x="1930" y="7025"/>
                    </a:cubicBezTo>
                    <a:cubicBezTo>
                      <a:pt x="1918" y="6989"/>
                      <a:pt x="1918" y="6965"/>
                      <a:pt x="1894" y="6930"/>
                    </a:cubicBezTo>
                    <a:cubicBezTo>
                      <a:pt x="1513" y="5917"/>
                      <a:pt x="930" y="4227"/>
                      <a:pt x="1084" y="3298"/>
                    </a:cubicBezTo>
                    <a:cubicBezTo>
                      <a:pt x="1287" y="1929"/>
                      <a:pt x="3061" y="1191"/>
                      <a:pt x="4061" y="679"/>
                    </a:cubicBezTo>
                    <a:cubicBezTo>
                      <a:pt x="4251" y="572"/>
                      <a:pt x="4418" y="322"/>
                      <a:pt x="4525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5" name="Google Shape;5790;p62">
                <a:extLst>
                  <a:ext uri="{FF2B5EF4-FFF2-40B4-BE49-F238E27FC236}">
                    <a16:creationId xmlns:a16="http://schemas.microsoft.com/office/drawing/2014/main" id="{3CB1E6D9-3511-F702-CDBD-D20E59FB517E}"/>
                  </a:ext>
                </a:extLst>
              </p:cNvPr>
              <p:cNvSpPr/>
              <p:nvPr/>
            </p:nvSpPr>
            <p:spPr>
              <a:xfrm>
                <a:off x="4782383" y="3155727"/>
                <a:ext cx="129146" cy="99226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2013" extrusionOk="0">
                    <a:moveTo>
                      <a:pt x="2584" y="1"/>
                    </a:moveTo>
                    <a:cubicBezTo>
                      <a:pt x="2572" y="13"/>
                      <a:pt x="2560" y="13"/>
                      <a:pt x="2548" y="24"/>
                    </a:cubicBezTo>
                    <a:cubicBezTo>
                      <a:pt x="2286" y="191"/>
                      <a:pt x="2036" y="346"/>
                      <a:pt x="1798" y="501"/>
                    </a:cubicBezTo>
                    <a:cubicBezTo>
                      <a:pt x="1322" y="834"/>
                      <a:pt x="858" y="1191"/>
                      <a:pt x="417" y="1560"/>
                    </a:cubicBezTo>
                    <a:cubicBezTo>
                      <a:pt x="262" y="1679"/>
                      <a:pt x="131" y="1810"/>
                      <a:pt x="0" y="1929"/>
                    </a:cubicBezTo>
                    <a:cubicBezTo>
                      <a:pt x="12" y="1965"/>
                      <a:pt x="12" y="1977"/>
                      <a:pt x="24" y="2013"/>
                    </a:cubicBezTo>
                    <a:cubicBezTo>
                      <a:pt x="477" y="1608"/>
                      <a:pt x="953" y="1215"/>
                      <a:pt x="1441" y="858"/>
                    </a:cubicBezTo>
                    <a:cubicBezTo>
                      <a:pt x="1739" y="655"/>
                      <a:pt x="2048" y="441"/>
                      <a:pt x="2370" y="251"/>
                    </a:cubicBezTo>
                    <a:cubicBezTo>
                      <a:pt x="2453" y="203"/>
                      <a:pt x="2524" y="143"/>
                      <a:pt x="2620" y="108"/>
                    </a:cubicBezTo>
                    <a:cubicBezTo>
                      <a:pt x="2608" y="72"/>
                      <a:pt x="2584" y="48"/>
                      <a:pt x="258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6" name="Google Shape;5791;p62">
                <a:extLst>
                  <a:ext uri="{FF2B5EF4-FFF2-40B4-BE49-F238E27FC236}">
                    <a16:creationId xmlns:a16="http://schemas.microsoft.com/office/drawing/2014/main" id="{8D99E0AD-7243-62B2-39D3-5666DE6EAE5D}"/>
                  </a:ext>
                </a:extLst>
              </p:cNvPr>
              <p:cNvSpPr/>
              <p:nvPr/>
            </p:nvSpPr>
            <p:spPr>
              <a:xfrm>
                <a:off x="47107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7" name="Google Shape;5794;p62">
                <a:extLst>
                  <a:ext uri="{FF2B5EF4-FFF2-40B4-BE49-F238E27FC236}">
                    <a16:creationId xmlns:a16="http://schemas.microsoft.com/office/drawing/2014/main" id="{97CE96B4-7EFC-1661-EC10-3DCF2D26629D}"/>
                  </a:ext>
                </a:extLst>
              </p:cNvPr>
              <p:cNvSpPr/>
              <p:nvPr/>
            </p:nvSpPr>
            <p:spPr>
              <a:xfrm>
                <a:off x="4940810" y="3213844"/>
                <a:ext cx="582243" cy="763590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56" y="4977"/>
                      <a:pt x="322" y="6096"/>
                    </a:cubicBezTo>
                    <a:cubicBezTo>
                      <a:pt x="739" y="9049"/>
                      <a:pt x="1406" y="15490"/>
                      <a:pt x="1406" y="15490"/>
                    </a:cubicBezTo>
                    <a:lnTo>
                      <a:pt x="4859" y="15490"/>
                    </a:lnTo>
                    <a:cubicBezTo>
                      <a:pt x="4847" y="12752"/>
                      <a:pt x="4371" y="2358"/>
                      <a:pt x="4597" y="2322"/>
                    </a:cubicBezTo>
                    <a:cubicBezTo>
                      <a:pt x="4659" y="2309"/>
                      <a:pt x="4724" y="2300"/>
                      <a:pt x="4796" y="2300"/>
                    </a:cubicBezTo>
                    <a:cubicBezTo>
                      <a:pt x="4988" y="2300"/>
                      <a:pt x="5227" y="2361"/>
                      <a:pt x="5573" y="2560"/>
                    </a:cubicBezTo>
                    <a:cubicBezTo>
                      <a:pt x="6216" y="2894"/>
                      <a:pt x="8395" y="15490"/>
                      <a:pt x="8395" y="15490"/>
                    </a:cubicBezTo>
                    <a:lnTo>
                      <a:pt x="11812" y="15490"/>
                    </a:lnTo>
                    <a:cubicBezTo>
                      <a:pt x="11502" y="12502"/>
                      <a:pt x="10157" y="3310"/>
                      <a:pt x="9788" y="310"/>
                    </a:cubicBezTo>
                    <a:cubicBezTo>
                      <a:pt x="9669" y="310"/>
                      <a:pt x="9586" y="322"/>
                      <a:pt x="9478" y="322"/>
                    </a:cubicBezTo>
                    <a:cubicBezTo>
                      <a:pt x="8190" y="468"/>
                      <a:pt x="6901" y="529"/>
                      <a:pt x="5612" y="529"/>
                    </a:cubicBezTo>
                    <a:cubicBezTo>
                      <a:pt x="4901" y="529"/>
                      <a:pt x="4189" y="510"/>
                      <a:pt x="3478" y="477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8" name="Google Shape;5795;p62">
                <a:extLst>
                  <a:ext uri="{FF2B5EF4-FFF2-40B4-BE49-F238E27FC236}">
                    <a16:creationId xmlns:a16="http://schemas.microsoft.com/office/drawing/2014/main" id="{E355F7FE-69E9-B6EF-65C7-0AE956E7D283}"/>
                  </a:ext>
                </a:extLst>
              </p:cNvPr>
              <p:cNvSpPr/>
              <p:nvPr/>
            </p:nvSpPr>
            <p:spPr>
              <a:xfrm>
                <a:off x="5337566" y="3862339"/>
                <a:ext cx="184945" cy="114506"/>
              </a:xfrm>
              <a:custGeom>
                <a:avLst/>
                <a:gdLst/>
                <a:ahLst/>
                <a:cxnLst/>
                <a:rect l="l" t="t" r="r" b="b"/>
                <a:pathLst>
                  <a:path w="3752" h="2323" extrusionOk="0">
                    <a:moveTo>
                      <a:pt x="3465" y="1"/>
                    </a:moveTo>
                    <a:cubicBezTo>
                      <a:pt x="3120" y="60"/>
                      <a:pt x="2799" y="120"/>
                      <a:pt x="2465" y="155"/>
                    </a:cubicBezTo>
                    <a:cubicBezTo>
                      <a:pt x="1656" y="275"/>
                      <a:pt x="822" y="370"/>
                      <a:pt x="1" y="429"/>
                    </a:cubicBezTo>
                    <a:cubicBezTo>
                      <a:pt x="191" y="1572"/>
                      <a:pt x="322" y="2322"/>
                      <a:pt x="322" y="2322"/>
                    </a:cubicBezTo>
                    <a:lnTo>
                      <a:pt x="3751" y="2322"/>
                    </a:lnTo>
                    <a:cubicBezTo>
                      <a:pt x="3692" y="1751"/>
                      <a:pt x="3584" y="929"/>
                      <a:pt x="3465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09" name="Google Shape;5796;p62">
                <a:extLst>
                  <a:ext uri="{FF2B5EF4-FFF2-40B4-BE49-F238E27FC236}">
                    <a16:creationId xmlns:a16="http://schemas.microsoft.com/office/drawing/2014/main" id="{1CFD0E9E-DB53-9A5B-5E02-2055AE942393}"/>
                  </a:ext>
                </a:extLst>
              </p:cNvPr>
              <p:cNvSpPr/>
              <p:nvPr/>
            </p:nvSpPr>
            <p:spPr>
              <a:xfrm>
                <a:off x="5000109" y="3887577"/>
                <a:ext cx="179622" cy="89860"/>
              </a:xfrm>
              <a:custGeom>
                <a:avLst/>
                <a:gdLst/>
                <a:ahLst/>
                <a:cxnLst/>
                <a:rect l="l" t="t" r="r" b="b"/>
                <a:pathLst>
                  <a:path w="3644" h="1823" extrusionOk="0">
                    <a:moveTo>
                      <a:pt x="1" y="1"/>
                    </a:moveTo>
                    <a:cubicBezTo>
                      <a:pt x="120" y="1096"/>
                      <a:pt x="191" y="1822"/>
                      <a:pt x="191" y="1822"/>
                    </a:cubicBezTo>
                    <a:lnTo>
                      <a:pt x="3644" y="1822"/>
                    </a:lnTo>
                    <a:cubicBezTo>
                      <a:pt x="3644" y="1394"/>
                      <a:pt x="3632" y="798"/>
                      <a:pt x="3620" y="84"/>
                    </a:cubicBezTo>
                    <a:cubicBezTo>
                      <a:pt x="2977" y="84"/>
                      <a:pt x="2358" y="84"/>
                      <a:pt x="1715" y="60"/>
                    </a:cubicBezTo>
                    <a:cubicBezTo>
                      <a:pt x="1144" y="48"/>
                      <a:pt x="584" y="24"/>
                      <a:pt x="1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0" name="Google Shape;5797;p62">
                <a:extLst>
                  <a:ext uri="{FF2B5EF4-FFF2-40B4-BE49-F238E27FC236}">
                    <a16:creationId xmlns:a16="http://schemas.microsoft.com/office/drawing/2014/main" id="{2EF9D89C-7319-BB5A-E321-10B2603FBEC8}"/>
                  </a:ext>
                </a:extLst>
              </p:cNvPr>
              <p:cNvSpPr/>
              <p:nvPr/>
            </p:nvSpPr>
            <p:spPr>
              <a:xfrm>
                <a:off x="4941401" y="3214435"/>
                <a:ext cx="542957" cy="478334"/>
              </a:xfrm>
              <a:custGeom>
                <a:avLst/>
                <a:gdLst/>
                <a:ahLst/>
                <a:cxnLst/>
                <a:rect l="l" t="t" r="r" b="b"/>
                <a:pathLst>
                  <a:path w="11015" h="97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68" y="4989"/>
                      <a:pt x="322" y="6096"/>
                    </a:cubicBezTo>
                    <a:cubicBezTo>
                      <a:pt x="418" y="6906"/>
                      <a:pt x="549" y="8001"/>
                      <a:pt x="703" y="9168"/>
                    </a:cubicBezTo>
                    <a:cubicBezTo>
                      <a:pt x="1013" y="9228"/>
                      <a:pt x="1322" y="9287"/>
                      <a:pt x="1656" y="9335"/>
                    </a:cubicBezTo>
                    <a:cubicBezTo>
                      <a:pt x="2513" y="9454"/>
                      <a:pt x="3394" y="9525"/>
                      <a:pt x="4251" y="9597"/>
                    </a:cubicBezTo>
                    <a:cubicBezTo>
                      <a:pt x="4406" y="9609"/>
                      <a:pt x="4537" y="9609"/>
                      <a:pt x="4692" y="9632"/>
                    </a:cubicBezTo>
                    <a:cubicBezTo>
                      <a:pt x="4573" y="6060"/>
                      <a:pt x="4454" y="2334"/>
                      <a:pt x="4585" y="2310"/>
                    </a:cubicBezTo>
                    <a:cubicBezTo>
                      <a:pt x="4647" y="2297"/>
                      <a:pt x="4713" y="2288"/>
                      <a:pt x="4786" y="2288"/>
                    </a:cubicBezTo>
                    <a:cubicBezTo>
                      <a:pt x="4980" y="2288"/>
                      <a:pt x="5224" y="2349"/>
                      <a:pt x="5561" y="2548"/>
                    </a:cubicBezTo>
                    <a:cubicBezTo>
                      <a:pt x="5906" y="2727"/>
                      <a:pt x="6668" y="6334"/>
                      <a:pt x="7323" y="9704"/>
                    </a:cubicBezTo>
                    <a:cubicBezTo>
                      <a:pt x="8561" y="9668"/>
                      <a:pt x="9800" y="9549"/>
                      <a:pt x="11014" y="9394"/>
                    </a:cubicBezTo>
                    <a:cubicBezTo>
                      <a:pt x="10538" y="5894"/>
                      <a:pt x="9990" y="2048"/>
                      <a:pt x="9764" y="298"/>
                    </a:cubicBezTo>
                    <a:cubicBezTo>
                      <a:pt x="9681" y="310"/>
                      <a:pt x="9574" y="310"/>
                      <a:pt x="9478" y="322"/>
                    </a:cubicBezTo>
                    <a:cubicBezTo>
                      <a:pt x="8194" y="468"/>
                      <a:pt x="6900" y="534"/>
                      <a:pt x="5605" y="534"/>
                    </a:cubicBezTo>
                    <a:cubicBezTo>
                      <a:pt x="4896" y="534"/>
                      <a:pt x="4186" y="514"/>
                      <a:pt x="3478" y="476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1" name="Google Shape;5798;p62">
                <a:extLst>
                  <a:ext uri="{FF2B5EF4-FFF2-40B4-BE49-F238E27FC236}">
                    <a16:creationId xmlns:a16="http://schemas.microsoft.com/office/drawing/2014/main" id="{4F321B2A-4657-0998-DB62-17B45667B637}"/>
                  </a:ext>
                </a:extLst>
              </p:cNvPr>
              <p:cNvSpPr/>
              <p:nvPr/>
            </p:nvSpPr>
            <p:spPr>
              <a:xfrm>
                <a:off x="4898566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2992" y="1"/>
                    </a:moveTo>
                    <a:cubicBezTo>
                      <a:pt x="2561" y="1"/>
                      <a:pt x="2243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96" y="1847"/>
                      <a:pt x="227" y="1847"/>
                    </a:cubicBezTo>
                    <a:cubicBezTo>
                      <a:pt x="923" y="1869"/>
                      <a:pt x="2945" y="1961"/>
                      <a:pt x="4412" y="1961"/>
                    </a:cubicBezTo>
                    <a:cubicBezTo>
                      <a:pt x="5304" y="1961"/>
                      <a:pt x="5991" y="1927"/>
                      <a:pt x="6049" y="1823"/>
                    </a:cubicBezTo>
                    <a:cubicBezTo>
                      <a:pt x="6228" y="1514"/>
                      <a:pt x="5894" y="121"/>
                      <a:pt x="5740" y="73"/>
                    </a:cubicBezTo>
                    <a:cubicBezTo>
                      <a:pt x="5631" y="40"/>
                      <a:pt x="4003" y="1"/>
                      <a:pt x="29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2" name="Google Shape;5799;p62">
                <a:extLst>
                  <a:ext uri="{FF2B5EF4-FFF2-40B4-BE49-F238E27FC236}">
                    <a16:creationId xmlns:a16="http://schemas.microsoft.com/office/drawing/2014/main" id="{50FCCA89-D08C-4A52-0B12-54170B952CF8}"/>
                  </a:ext>
                </a:extLst>
              </p:cNvPr>
              <p:cNvSpPr/>
              <p:nvPr/>
            </p:nvSpPr>
            <p:spPr>
              <a:xfrm>
                <a:off x="5243072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3" name="Google Shape;5800;p62">
                <a:extLst>
                  <a:ext uri="{FF2B5EF4-FFF2-40B4-BE49-F238E27FC236}">
                    <a16:creationId xmlns:a16="http://schemas.microsoft.com/office/drawing/2014/main" id="{5D9F48D6-2ADA-746B-2ADC-595C7C07703C}"/>
                  </a:ext>
                </a:extLst>
              </p:cNvPr>
              <p:cNvSpPr/>
              <p:nvPr/>
            </p:nvSpPr>
            <p:spPr>
              <a:xfrm>
                <a:off x="4887426" y="3206203"/>
                <a:ext cx="642084" cy="450878"/>
              </a:xfrm>
              <a:custGeom>
                <a:avLst/>
                <a:gdLst/>
                <a:ahLst/>
                <a:cxnLst/>
                <a:rect l="l" t="t" r="r" b="b"/>
                <a:pathLst>
                  <a:path w="13026" h="9147" extrusionOk="0">
                    <a:moveTo>
                      <a:pt x="203" y="1"/>
                    </a:moveTo>
                    <a:cubicBezTo>
                      <a:pt x="203" y="1"/>
                      <a:pt x="143" y="894"/>
                      <a:pt x="96" y="2060"/>
                    </a:cubicBezTo>
                    <a:lnTo>
                      <a:pt x="96" y="2203"/>
                    </a:lnTo>
                    <a:cubicBezTo>
                      <a:pt x="36" y="3489"/>
                      <a:pt x="1" y="5049"/>
                      <a:pt x="36" y="6025"/>
                    </a:cubicBezTo>
                    <a:cubicBezTo>
                      <a:pt x="143" y="7930"/>
                      <a:pt x="239" y="8442"/>
                      <a:pt x="239" y="8442"/>
                    </a:cubicBezTo>
                    <a:cubicBezTo>
                      <a:pt x="239" y="8442"/>
                      <a:pt x="2048" y="8787"/>
                      <a:pt x="3632" y="8918"/>
                    </a:cubicBezTo>
                    <a:cubicBezTo>
                      <a:pt x="4022" y="8954"/>
                      <a:pt x="4390" y="8967"/>
                      <a:pt x="4723" y="8967"/>
                    </a:cubicBezTo>
                    <a:cubicBezTo>
                      <a:pt x="5723" y="8967"/>
                      <a:pt x="6406" y="8847"/>
                      <a:pt x="6406" y="8847"/>
                    </a:cubicBezTo>
                    <a:cubicBezTo>
                      <a:pt x="6406" y="8847"/>
                      <a:pt x="5787" y="6227"/>
                      <a:pt x="5989" y="5989"/>
                    </a:cubicBezTo>
                    <a:cubicBezTo>
                      <a:pt x="6013" y="5966"/>
                      <a:pt x="6013" y="5966"/>
                      <a:pt x="6025" y="5966"/>
                    </a:cubicBezTo>
                    <a:cubicBezTo>
                      <a:pt x="6049" y="5966"/>
                      <a:pt x="6085" y="5989"/>
                      <a:pt x="6108" y="6025"/>
                    </a:cubicBezTo>
                    <a:cubicBezTo>
                      <a:pt x="6394" y="6442"/>
                      <a:pt x="6859" y="8787"/>
                      <a:pt x="6859" y="8787"/>
                    </a:cubicBezTo>
                    <a:cubicBezTo>
                      <a:pt x="6859" y="8787"/>
                      <a:pt x="7991" y="9147"/>
                      <a:pt x="9997" y="9147"/>
                    </a:cubicBezTo>
                    <a:cubicBezTo>
                      <a:pt x="10088" y="9147"/>
                      <a:pt x="10181" y="9146"/>
                      <a:pt x="10276" y="9145"/>
                    </a:cubicBezTo>
                    <a:cubicBezTo>
                      <a:pt x="11097" y="9145"/>
                      <a:pt x="11681" y="8990"/>
                      <a:pt x="12097" y="8823"/>
                    </a:cubicBezTo>
                    <a:cubicBezTo>
                      <a:pt x="12133" y="8811"/>
                      <a:pt x="12169" y="8799"/>
                      <a:pt x="12193" y="8787"/>
                    </a:cubicBezTo>
                    <a:cubicBezTo>
                      <a:pt x="12835" y="8513"/>
                      <a:pt x="13026" y="8168"/>
                      <a:pt x="13026" y="8168"/>
                    </a:cubicBezTo>
                    <a:cubicBezTo>
                      <a:pt x="13026" y="8168"/>
                      <a:pt x="11752" y="1203"/>
                      <a:pt x="11419" y="298"/>
                    </a:cubicBezTo>
                    <a:cubicBezTo>
                      <a:pt x="11419" y="298"/>
                      <a:pt x="11288" y="286"/>
                      <a:pt x="11050" y="286"/>
                    </a:cubicBezTo>
                    <a:lnTo>
                      <a:pt x="10919" y="286"/>
                    </a:lnTo>
                    <a:cubicBezTo>
                      <a:pt x="10418" y="274"/>
                      <a:pt x="9537" y="239"/>
                      <a:pt x="8513" y="215"/>
                    </a:cubicBezTo>
                    <a:lnTo>
                      <a:pt x="8383" y="215"/>
                    </a:lnTo>
                    <a:cubicBezTo>
                      <a:pt x="7370" y="179"/>
                      <a:pt x="6227" y="155"/>
                      <a:pt x="5132" y="120"/>
                    </a:cubicBezTo>
                    <a:lnTo>
                      <a:pt x="5037" y="120"/>
                    </a:lnTo>
                    <a:cubicBezTo>
                      <a:pt x="4906" y="120"/>
                      <a:pt x="4787" y="108"/>
                      <a:pt x="4656" y="108"/>
                    </a:cubicBezTo>
                    <a:lnTo>
                      <a:pt x="4573" y="108"/>
                    </a:lnTo>
                    <a:cubicBezTo>
                      <a:pt x="3239" y="72"/>
                      <a:pt x="2013" y="36"/>
                      <a:pt x="1239" y="12"/>
                    </a:cubicBezTo>
                    <a:lnTo>
                      <a:pt x="1144" y="12"/>
                    </a:lnTo>
                    <a:cubicBezTo>
                      <a:pt x="679" y="12"/>
                      <a:pt x="405" y="1"/>
                      <a:pt x="382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4" name="Google Shape;5801;p62">
                <a:extLst>
                  <a:ext uri="{FF2B5EF4-FFF2-40B4-BE49-F238E27FC236}">
                    <a16:creationId xmlns:a16="http://schemas.microsoft.com/office/drawing/2014/main" id="{034D638E-07ED-712E-7A1E-22E8320EBC8D}"/>
                  </a:ext>
                </a:extLst>
              </p:cNvPr>
              <p:cNvSpPr/>
              <p:nvPr/>
            </p:nvSpPr>
            <p:spPr>
              <a:xfrm>
                <a:off x="5301780" y="3219709"/>
                <a:ext cx="187854" cy="42145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8550" extrusionOk="0">
                    <a:moveTo>
                      <a:pt x="0" y="0"/>
                    </a:moveTo>
                    <a:cubicBezTo>
                      <a:pt x="191" y="1143"/>
                      <a:pt x="834" y="2215"/>
                      <a:pt x="1762" y="2929"/>
                    </a:cubicBezTo>
                    <a:cubicBezTo>
                      <a:pt x="2120" y="3215"/>
                      <a:pt x="2524" y="3417"/>
                      <a:pt x="2953" y="3572"/>
                    </a:cubicBezTo>
                    <a:cubicBezTo>
                      <a:pt x="3108" y="4703"/>
                      <a:pt x="3275" y="5834"/>
                      <a:pt x="3453" y="6966"/>
                    </a:cubicBezTo>
                    <a:cubicBezTo>
                      <a:pt x="3513" y="7323"/>
                      <a:pt x="3572" y="7692"/>
                      <a:pt x="3632" y="8049"/>
                    </a:cubicBezTo>
                    <a:cubicBezTo>
                      <a:pt x="3656" y="8216"/>
                      <a:pt x="3679" y="8394"/>
                      <a:pt x="3703" y="8549"/>
                    </a:cubicBezTo>
                    <a:cubicBezTo>
                      <a:pt x="3751" y="8537"/>
                      <a:pt x="3775" y="8525"/>
                      <a:pt x="3810" y="8513"/>
                    </a:cubicBezTo>
                    <a:cubicBezTo>
                      <a:pt x="3787" y="8406"/>
                      <a:pt x="3763" y="8299"/>
                      <a:pt x="3763" y="8192"/>
                    </a:cubicBezTo>
                    <a:cubicBezTo>
                      <a:pt x="3715" y="7870"/>
                      <a:pt x="3656" y="7537"/>
                      <a:pt x="3608" y="7216"/>
                    </a:cubicBezTo>
                    <a:cubicBezTo>
                      <a:pt x="3525" y="6561"/>
                      <a:pt x="3417" y="5906"/>
                      <a:pt x="3334" y="5251"/>
                    </a:cubicBezTo>
                    <a:cubicBezTo>
                      <a:pt x="3155" y="3941"/>
                      <a:pt x="2977" y="2608"/>
                      <a:pt x="2822" y="1286"/>
                    </a:cubicBezTo>
                    <a:cubicBezTo>
                      <a:pt x="2774" y="917"/>
                      <a:pt x="2739" y="560"/>
                      <a:pt x="2691" y="191"/>
                    </a:cubicBezTo>
                    <a:cubicBezTo>
                      <a:pt x="2691" y="155"/>
                      <a:pt x="2679" y="119"/>
                      <a:pt x="2679" y="72"/>
                    </a:cubicBezTo>
                    <a:lnTo>
                      <a:pt x="2536" y="72"/>
                    </a:lnTo>
                    <a:lnTo>
                      <a:pt x="2536" y="84"/>
                    </a:lnTo>
                    <a:cubicBezTo>
                      <a:pt x="2584" y="417"/>
                      <a:pt x="2620" y="739"/>
                      <a:pt x="2655" y="1072"/>
                    </a:cubicBezTo>
                    <a:cubicBezTo>
                      <a:pt x="2739" y="1739"/>
                      <a:pt x="2810" y="2394"/>
                      <a:pt x="2894" y="3048"/>
                    </a:cubicBezTo>
                    <a:cubicBezTo>
                      <a:pt x="2917" y="3191"/>
                      <a:pt x="2941" y="3358"/>
                      <a:pt x="2953" y="3513"/>
                    </a:cubicBezTo>
                    <a:cubicBezTo>
                      <a:pt x="2227" y="3191"/>
                      <a:pt x="1596" y="2739"/>
                      <a:pt x="1084" y="2120"/>
                    </a:cubicBezTo>
                    <a:cubicBezTo>
                      <a:pt x="572" y="1512"/>
                      <a:pt x="250" y="774"/>
                      <a:pt x="11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5" name="Google Shape;5802;p62">
                <a:extLst>
                  <a:ext uri="{FF2B5EF4-FFF2-40B4-BE49-F238E27FC236}">
                    <a16:creationId xmlns:a16="http://schemas.microsoft.com/office/drawing/2014/main" id="{D1C2A84B-AF6D-51C7-B1D5-D92BE798C0F4}"/>
                  </a:ext>
                </a:extLst>
              </p:cNvPr>
              <p:cNvSpPr/>
              <p:nvPr/>
            </p:nvSpPr>
            <p:spPr>
              <a:xfrm>
                <a:off x="5106334" y="3212661"/>
                <a:ext cx="34110" cy="180213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656" extrusionOk="0">
                    <a:moveTo>
                      <a:pt x="155" y="1"/>
                    </a:moveTo>
                    <a:cubicBezTo>
                      <a:pt x="72" y="501"/>
                      <a:pt x="48" y="1001"/>
                      <a:pt x="36" y="1489"/>
                    </a:cubicBezTo>
                    <a:cubicBezTo>
                      <a:pt x="1" y="2203"/>
                      <a:pt x="48" y="2906"/>
                      <a:pt x="120" y="3608"/>
                    </a:cubicBezTo>
                    <a:cubicBezTo>
                      <a:pt x="120" y="3620"/>
                      <a:pt x="132" y="3656"/>
                      <a:pt x="167" y="3656"/>
                    </a:cubicBezTo>
                    <a:cubicBezTo>
                      <a:pt x="310" y="3620"/>
                      <a:pt x="453" y="3608"/>
                      <a:pt x="596" y="3596"/>
                    </a:cubicBezTo>
                    <a:cubicBezTo>
                      <a:pt x="620" y="3596"/>
                      <a:pt x="643" y="3572"/>
                      <a:pt x="643" y="3549"/>
                    </a:cubicBezTo>
                    <a:cubicBezTo>
                      <a:pt x="513" y="2370"/>
                      <a:pt x="524" y="1179"/>
                      <a:pt x="691" y="24"/>
                    </a:cubicBezTo>
                    <a:lnTo>
                      <a:pt x="596" y="24"/>
                    </a:lnTo>
                    <a:cubicBezTo>
                      <a:pt x="572" y="155"/>
                      <a:pt x="548" y="286"/>
                      <a:pt x="536" y="417"/>
                    </a:cubicBezTo>
                    <a:cubicBezTo>
                      <a:pt x="465" y="1072"/>
                      <a:pt x="429" y="1751"/>
                      <a:pt x="453" y="2417"/>
                    </a:cubicBezTo>
                    <a:cubicBezTo>
                      <a:pt x="465" y="2775"/>
                      <a:pt x="489" y="3144"/>
                      <a:pt x="536" y="3501"/>
                    </a:cubicBezTo>
                    <a:cubicBezTo>
                      <a:pt x="429" y="3513"/>
                      <a:pt x="310" y="3537"/>
                      <a:pt x="191" y="3549"/>
                    </a:cubicBezTo>
                    <a:cubicBezTo>
                      <a:pt x="120" y="2882"/>
                      <a:pt x="96" y="2191"/>
                      <a:pt x="108" y="1525"/>
                    </a:cubicBezTo>
                    <a:cubicBezTo>
                      <a:pt x="120" y="1013"/>
                      <a:pt x="167" y="512"/>
                      <a:pt x="227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6" name="Google Shape;5803;p62">
                <a:extLst>
                  <a:ext uri="{FF2B5EF4-FFF2-40B4-BE49-F238E27FC236}">
                    <a16:creationId xmlns:a16="http://schemas.microsoft.com/office/drawing/2014/main" id="{72743459-430A-7D19-EAF5-BBDA6E97504D}"/>
                  </a:ext>
                </a:extLst>
              </p:cNvPr>
              <p:cNvSpPr/>
              <p:nvPr/>
            </p:nvSpPr>
            <p:spPr>
              <a:xfrm>
                <a:off x="4892109" y="3208569"/>
                <a:ext cx="57574" cy="10686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2168" extrusionOk="0">
                    <a:moveTo>
                      <a:pt x="1025" y="0"/>
                    </a:moveTo>
                    <a:cubicBezTo>
                      <a:pt x="1025" y="12"/>
                      <a:pt x="1013" y="48"/>
                      <a:pt x="1013" y="72"/>
                    </a:cubicBezTo>
                    <a:cubicBezTo>
                      <a:pt x="846" y="715"/>
                      <a:pt x="548" y="1322"/>
                      <a:pt x="156" y="1846"/>
                    </a:cubicBezTo>
                    <a:cubicBezTo>
                      <a:pt x="108" y="1905"/>
                      <a:pt x="60" y="1965"/>
                      <a:pt x="1" y="2024"/>
                    </a:cubicBezTo>
                    <a:lnTo>
                      <a:pt x="1" y="2167"/>
                    </a:lnTo>
                    <a:cubicBezTo>
                      <a:pt x="572" y="1560"/>
                      <a:pt x="965" y="798"/>
                      <a:pt x="1168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7" name="Google Shape;5804;p62">
                <a:extLst>
                  <a:ext uri="{FF2B5EF4-FFF2-40B4-BE49-F238E27FC236}">
                    <a16:creationId xmlns:a16="http://schemas.microsoft.com/office/drawing/2014/main" id="{DB54CC8C-A447-E842-C440-B07724EB4F3F}"/>
                  </a:ext>
                </a:extLst>
              </p:cNvPr>
              <p:cNvSpPr/>
              <p:nvPr/>
            </p:nvSpPr>
            <p:spPr>
              <a:xfrm>
                <a:off x="5092237" y="3472088"/>
                <a:ext cx="104451" cy="34357"/>
              </a:xfrm>
              <a:custGeom>
                <a:avLst/>
                <a:gdLst/>
                <a:ahLst/>
                <a:cxnLst/>
                <a:rect l="l" t="t" r="r" b="b"/>
                <a:pathLst>
                  <a:path w="2119" h="697" extrusionOk="0">
                    <a:moveTo>
                      <a:pt x="48" y="0"/>
                    </a:moveTo>
                    <a:cubicBezTo>
                      <a:pt x="25" y="0"/>
                      <a:pt x="1" y="36"/>
                      <a:pt x="37" y="36"/>
                    </a:cubicBezTo>
                    <a:cubicBezTo>
                      <a:pt x="739" y="202"/>
                      <a:pt x="1418" y="417"/>
                      <a:pt x="2072" y="691"/>
                    </a:cubicBezTo>
                    <a:cubicBezTo>
                      <a:pt x="2078" y="694"/>
                      <a:pt x="2083" y="696"/>
                      <a:pt x="2088" y="696"/>
                    </a:cubicBezTo>
                    <a:cubicBezTo>
                      <a:pt x="2111" y="696"/>
                      <a:pt x="2118" y="651"/>
                      <a:pt x="2108" y="631"/>
                    </a:cubicBezTo>
                    <a:cubicBezTo>
                      <a:pt x="1465" y="310"/>
                      <a:pt x="763" y="83"/>
                      <a:pt x="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8" name="Google Shape;5805;p62">
                <a:extLst>
                  <a:ext uri="{FF2B5EF4-FFF2-40B4-BE49-F238E27FC236}">
                    <a16:creationId xmlns:a16="http://schemas.microsoft.com/office/drawing/2014/main" id="{7619B091-0F65-A9FF-3932-73D44FA43152}"/>
                  </a:ext>
                </a:extLst>
              </p:cNvPr>
              <p:cNvSpPr/>
              <p:nvPr/>
            </p:nvSpPr>
            <p:spPr>
              <a:xfrm>
                <a:off x="4957865" y="2622232"/>
                <a:ext cx="389707" cy="604129"/>
              </a:xfrm>
              <a:custGeom>
                <a:avLst/>
                <a:gdLst/>
                <a:ahLst/>
                <a:cxnLst/>
                <a:rect l="l" t="t" r="r" b="b"/>
                <a:pathLst>
                  <a:path w="7906" h="12256" extrusionOk="0">
                    <a:moveTo>
                      <a:pt x="4968" y="0"/>
                    </a:moveTo>
                    <a:cubicBezTo>
                      <a:pt x="4266" y="0"/>
                      <a:pt x="3407" y="175"/>
                      <a:pt x="2739" y="406"/>
                    </a:cubicBezTo>
                    <a:cubicBezTo>
                      <a:pt x="2715" y="418"/>
                      <a:pt x="2691" y="418"/>
                      <a:pt x="2679" y="429"/>
                    </a:cubicBezTo>
                    <a:cubicBezTo>
                      <a:pt x="2143" y="608"/>
                      <a:pt x="1739" y="822"/>
                      <a:pt x="1643" y="953"/>
                    </a:cubicBezTo>
                    <a:cubicBezTo>
                      <a:pt x="1048" y="1906"/>
                      <a:pt x="453" y="6525"/>
                      <a:pt x="0" y="11562"/>
                    </a:cubicBezTo>
                    <a:cubicBezTo>
                      <a:pt x="298" y="11705"/>
                      <a:pt x="596" y="11788"/>
                      <a:pt x="905" y="11883"/>
                    </a:cubicBezTo>
                    <a:cubicBezTo>
                      <a:pt x="1940" y="12163"/>
                      <a:pt x="3023" y="12256"/>
                      <a:pt x="4111" y="12256"/>
                    </a:cubicBezTo>
                    <a:cubicBezTo>
                      <a:pt x="4551" y="12256"/>
                      <a:pt x="4991" y="12241"/>
                      <a:pt x="5430" y="12217"/>
                    </a:cubicBezTo>
                    <a:cubicBezTo>
                      <a:pt x="6263" y="12193"/>
                      <a:pt x="7096" y="12074"/>
                      <a:pt x="7906" y="11907"/>
                    </a:cubicBezTo>
                    <a:cubicBezTo>
                      <a:pt x="7882" y="11669"/>
                      <a:pt x="7846" y="11502"/>
                      <a:pt x="7858" y="11371"/>
                    </a:cubicBezTo>
                    <a:cubicBezTo>
                      <a:pt x="7632" y="9514"/>
                      <a:pt x="7561" y="1501"/>
                      <a:pt x="7406" y="1084"/>
                    </a:cubicBezTo>
                    <a:cubicBezTo>
                      <a:pt x="7299" y="775"/>
                      <a:pt x="6727" y="310"/>
                      <a:pt x="5858" y="108"/>
                    </a:cubicBezTo>
                    <a:cubicBezTo>
                      <a:pt x="5834" y="108"/>
                      <a:pt x="5799" y="96"/>
                      <a:pt x="5775" y="96"/>
                    </a:cubicBezTo>
                    <a:cubicBezTo>
                      <a:pt x="5549" y="48"/>
                      <a:pt x="5299" y="13"/>
                      <a:pt x="5037" y="1"/>
                    </a:cubicBezTo>
                    <a:cubicBezTo>
                      <a:pt x="5014" y="0"/>
                      <a:pt x="4991" y="0"/>
                      <a:pt x="4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19" name="Google Shape;5806;p62">
                <a:extLst>
                  <a:ext uri="{FF2B5EF4-FFF2-40B4-BE49-F238E27FC236}">
                    <a16:creationId xmlns:a16="http://schemas.microsoft.com/office/drawing/2014/main" id="{0E1A8C1E-8292-0456-69C3-7BD01149F2B0}"/>
                  </a:ext>
                </a:extLst>
              </p:cNvPr>
              <p:cNvSpPr/>
              <p:nvPr/>
            </p:nvSpPr>
            <p:spPr>
              <a:xfrm>
                <a:off x="4853365" y="2617943"/>
                <a:ext cx="653865" cy="751464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15245" extrusionOk="0">
                    <a:moveTo>
                      <a:pt x="7816" y="1"/>
                    </a:moveTo>
                    <a:cubicBezTo>
                      <a:pt x="6719" y="1"/>
                      <a:pt x="5411" y="213"/>
                      <a:pt x="4371" y="445"/>
                    </a:cubicBezTo>
                    <a:cubicBezTo>
                      <a:pt x="4347" y="457"/>
                      <a:pt x="4299" y="457"/>
                      <a:pt x="4275" y="481"/>
                    </a:cubicBezTo>
                    <a:cubicBezTo>
                      <a:pt x="3418" y="683"/>
                      <a:pt x="2763" y="909"/>
                      <a:pt x="2632" y="1076"/>
                    </a:cubicBezTo>
                    <a:cubicBezTo>
                      <a:pt x="1668" y="2160"/>
                      <a:pt x="715" y="8827"/>
                      <a:pt x="1" y="14447"/>
                    </a:cubicBezTo>
                    <a:cubicBezTo>
                      <a:pt x="477" y="14602"/>
                      <a:pt x="965" y="14721"/>
                      <a:pt x="1454" y="14804"/>
                    </a:cubicBezTo>
                    <a:cubicBezTo>
                      <a:pt x="2275" y="14971"/>
                      <a:pt x="3108" y="15078"/>
                      <a:pt x="3942" y="15137"/>
                    </a:cubicBezTo>
                    <a:cubicBezTo>
                      <a:pt x="3918" y="14625"/>
                      <a:pt x="3870" y="14125"/>
                      <a:pt x="3835" y="13613"/>
                    </a:cubicBezTo>
                    <a:cubicBezTo>
                      <a:pt x="3740" y="12208"/>
                      <a:pt x="3644" y="9303"/>
                      <a:pt x="3597" y="7886"/>
                    </a:cubicBezTo>
                    <a:cubicBezTo>
                      <a:pt x="3561" y="6493"/>
                      <a:pt x="3537" y="5088"/>
                      <a:pt x="3704" y="3707"/>
                    </a:cubicBezTo>
                    <a:cubicBezTo>
                      <a:pt x="3811" y="2862"/>
                      <a:pt x="3954" y="1886"/>
                      <a:pt x="4656" y="1314"/>
                    </a:cubicBezTo>
                    <a:cubicBezTo>
                      <a:pt x="4966" y="1040"/>
                      <a:pt x="5359" y="909"/>
                      <a:pt x="5740" y="778"/>
                    </a:cubicBezTo>
                    <a:cubicBezTo>
                      <a:pt x="6133" y="659"/>
                      <a:pt x="6537" y="528"/>
                      <a:pt x="6930" y="481"/>
                    </a:cubicBezTo>
                    <a:cubicBezTo>
                      <a:pt x="7109" y="459"/>
                      <a:pt x="7292" y="440"/>
                      <a:pt x="7472" y="440"/>
                    </a:cubicBezTo>
                    <a:cubicBezTo>
                      <a:pt x="7689" y="440"/>
                      <a:pt x="7902" y="468"/>
                      <a:pt x="8097" y="552"/>
                    </a:cubicBezTo>
                    <a:cubicBezTo>
                      <a:pt x="8264" y="624"/>
                      <a:pt x="8407" y="719"/>
                      <a:pt x="8514" y="862"/>
                    </a:cubicBezTo>
                    <a:cubicBezTo>
                      <a:pt x="8645" y="1040"/>
                      <a:pt x="8681" y="1231"/>
                      <a:pt x="8645" y="1457"/>
                    </a:cubicBezTo>
                    <a:cubicBezTo>
                      <a:pt x="8621" y="1707"/>
                      <a:pt x="8514" y="1945"/>
                      <a:pt x="8431" y="2171"/>
                    </a:cubicBezTo>
                    <a:cubicBezTo>
                      <a:pt x="8323" y="2421"/>
                      <a:pt x="8228" y="2683"/>
                      <a:pt x="8157" y="2945"/>
                    </a:cubicBezTo>
                    <a:cubicBezTo>
                      <a:pt x="7942" y="3612"/>
                      <a:pt x="7752" y="4291"/>
                      <a:pt x="7573" y="4957"/>
                    </a:cubicBezTo>
                    <a:cubicBezTo>
                      <a:pt x="7395" y="5624"/>
                      <a:pt x="7252" y="6315"/>
                      <a:pt x="7121" y="6982"/>
                    </a:cubicBezTo>
                    <a:cubicBezTo>
                      <a:pt x="6966" y="7648"/>
                      <a:pt x="6847" y="8351"/>
                      <a:pt x="6740" y="9029"/>
                    </a:cubicBezTo>
                    <a:cubicBezTo>
                      <a:pt x="6633" y="9732"/>
                      <a:pt x="6573" y="10434"/>
                      <a:pt x="6549" y="11137"/>
                    </a:cubicBezTo>
                    <a:cubicBezTo>
                      <a:pt x="6526" y="11827"/>
                      <a:pt x="6561" y="14030"/>
                      <a:pt x="6609" y="14733"/>
                    </a:cubicBezTo>
                    <a:cubicBezTo>
                      <a:pt x="6609" y="14911"/>
                      <a:pt x="6621" y="15078"/>
                      <a:pt x="6621" y="15244"/>
                    </a:cubicBezTo>
                    <a:cubicBezTo>
                      <a:pt x="7323" y="15244"/>
                      <a:pt x="8014" y="15221"/>
                      <a:pt x="8693" y="15197"/>
                    </a:cubicBezTo>
                    <a:cubicBezTo>
                      <a:pt x="10014" y="15137"/>
                      <a:pt x="11955" y="15042"/>
                      <a:pt x="13265" y="14863"/>
                    </a:cubicBezTo>
                    <a:cubicBezTo>
                      <a:pt x="13217" y="14613"/>
                      <a:pt x="13181" y="14411"/>
                      <a:pt x="13157" y="14268"/>
                    </a:cubicBezTo>
                    <a:cubicBezTo>
                      <a:pt x="12800" y="12208"/>
                      <a:pt x="12086" y="1671"/>
                      <a:pt x="11860" y="1207"/>
                    </a:cubicBezTo>
                    <a:cubicBezTo>
                      <a:pt x="11681" y="850"/>
                      <a:pt x="10752" y="362"/>
                      <a:pt x="9359" y="124"/>
                    </a:cubicBezTo>
                    <a:cubicBezTo>
                      <a:pt x="9312" y="124"/>
                      <a:pt x="9276" y="100"/>
                      <a:pt x="9228" y="100"/>
                    </a:cubicBezTo>
                    <a:cubicBezTo>
                      <a:pt x="8871" y="40"/>
                      <a:pt x="8478" y="16"/>
                      <a:pt x="8061" y="5"/>
                    </a:cubicBezTo>
                    <a:cubicBezTo>
                      <a:pt x="7981" y="2"/>
                      <a:pt x="7899" y="1"/>
                      <a:pt x="781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0" name="Google Shape;5807;p62">
                <a:extLst>
                  <a:ext uri="{FF2B5EF4-FFF2-40B4-BE49-F238E27FC236}">
                    <a16:creationId xmlns:a16="http://schemas.microsoft.com/office/drawing/2014/main" id="{FF1BD9BA-1DE9-EEB9-C47B-D5AEEE63E543}"/>
                  </a:ext>
                </a:extLst>
              </p:cNvPr>
              <p:cNvSpPr/>
              <p:nvPr/>
            </p:nvSpPr>
            <p:spPr>
              <a:xfrm>
                <a:off x="5266535" y="2618140"/>
                <a:ext cx="235421" cy="567554"/>
              </a:xfrm>
              <a:custGeom>
                <a:avLst/>
                <a:gdLst/>
                <a:ahLst/>
                <a:cxnLst/>
                <a:rect l="l" t="t" r="r" b="b"/>
                <a:pathLst>
                  <a:path w="4776" h="11514" extrusionOk="0">
                    <a:moveTo>
                      <a:pt x="870" y="1"/>
                    </a:moveTo>
                    <a:cubicBezTo>
                      <a:pt x="846" y="1"/>
                      <a:pt x="811" y="12"/>
                      <a:pt x="799" y="36"/>
                    </a:cubicBezTo>
                    <a:cubicBezTo>
                      <a:pt x="1" y="1846"/>
                      <a:pt x="25" y="4180"/>
                      <a:pt x="596" y="6251"/>
                    </a:cubicBezTo>
                    <a:cubicBezTo>
                      <a:pt x="1168" y="8394"/>
                      <a:pt x="2477" y="10311"/>
                      <a:pt x="4132" y="11442"/>
                    </a:cubicBezTo>
                    <a:cubicBezTo>
                      <a:pt x="4201" y="11490"/>
                      <a:pt x="4280" y="11514"/>
                      <a:pt x="4356" y="11514"/>
                    </a:cubicBezTo>
                    <a:cubicBezTo>
                      <a:pt x="4489" y="11514"/>
                      <a:pt x="4615" y="11439"/>
                      <a:pt x="4668" y="11288"/>
                    </a:cubicBezTo>
                    <a:cubicBezTo>
                      <a:pt x="4775" y="11026"/>
                      <a:pt x="4597" y="10680"/>
                      <a:pt x="4418" y="10430"/>
                    </a:cubicBezTo>
                    <a:cubicBezTo>
                      <a:pt x="3930" y="9740"/>
                      <a:pt x="2644" y="7918"/>
                      <a:pt x="2061" y="5644"/>
                    </a:cubicBezTo>
                    <a:cubicBezTo>
                      <a:pt x="1489" y="3382"/>
                      <a:pt x="1989" y="1560"/>
                      <a:pt x="2346" y="512"/>
                    </a:cubicBezTo>
                    <a:cubicBezTo>
                      <a:pt x="2358" y="453"/>
                      <a:pt x="2358" y="381"/>
                      <a:pt x="2299" y="346"/>
                    </a:cubicBezTo>
                    <a:cubicBezTo>
                      <a:pt x="1942" y="191"/>
                      <a:pt x="1251" y="36"/>
                      <a:pt x="870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1" name="Google Shape;5808;p62">
                <a:extLst>
                  <a:ext uri="{FF2B5EF4-FFF2-40B4-BE49-F238E27FC236}">
                    <a16:creationId xmlns:a16="http://schemas.microsoft.com/office/drawing/2014/main" id="{09EE681E-5283-BCD3-2F31-18F230B36588}"/>
                  </a:ext>
                </a:extLst>
              </p:cNvPr>
              <p:cNvSpPr/>
              <p:nvPr/>
            </p:nvSpPr>
            <p:spPr>
              <a:xfrm>
                <a:off x="4847499" y="2634752"/>
                <a:ext cx="217824" cy="455167"/>
              </a:xfrm>
              <a:custGeom>
                <a:avLst/>
                <a:gdLst/>
                <a:ahLst/>
                <a:cxnLst/>
                <a:rect l="l" t="t" r="r" b="b"/>
                <a:pathLst>
                  <a:path w="4419" h="9234" extrusionOk="0">
                    <a:moveTo>
                      <a:pt x="4284" y="1"/>
                    </a:moveTo>
                    <a:cubicBezTo>
                      <a:pt x="4067" y="1"/>
                      <a:pt x="3654" y="158"/>
                      <a:pt x="3585" y="175"/>
                    </a:cubicBezTo>
                    <a:cubicBezTo>
                      <a:pt x="3525" y="211"/>
                      <a:pt x="3466" y="235"/>
                      <a:pt x="3418" y="259"/>
                    </a:cubicBezTo>
                    <a:cubicBezTo>
                      <a:pt x="2858" y="509"/>
                      <a:pt x="2370" y="914"/>
                      <a:pt x="2049" y="1509"/>
                    </a:cubicBezTo>
                    <a:cubicBezTo>
                      <a:pt x="1" y="5271"/>
                      <a:pt x="465" y="9034"/>
                      <a:pt x="584" y="9188"/>
                    </a:cubicBezTo>
                    <a:cubicBezTo>
                      <a:pt x="606" y="9220"/>
                      <a:pt x="629" y="9233"/>
                      <a:pt x="654" y="9233"/>
                    </a:cubicBezTo>
                    <a:cubicBezTo>
                      <a:pt x="777" y="9233"/>
                      <a:pt x="922" y="8891"/>
                      <a:pt x="941" y="8831"/>
                    </a:cubicBezTo>
                    <a:cubicBezTo>
                      <a:pt x="1561" y="5164"/>
                      <a:pt x="2346" y="3176"/>
                      <a:pt x="2906" y="2176"/>
                    </a:cubicBezTo>
                    <a:cubicBezTo>
                      <a:pt x="3156" y="1723"/>
                      <a:pt x="3418" y="1307"/>
                      <a:pt x="3739" y="926"/>
                    </a:cubicBezTo>
                    <a:cubicBezTo>
                      <a:pt x="3894" y="735"/>
                      <a:pt x="4061" y="533"/>
                      <a:pt x="4228" y="354"/>
                    </a:cubicBezTo>
                    <a:cubicBezTo>
                      <a:pt x="4275" y="295"/>
                      <a:pt x="4418" y="175"/>
                      <a:pt x="4418" y="80"/>
                    </a:cubicBezTo>
                    <a:cubicBezTo>
                      <a:pt x="4418" y="22"/>
                      <a:pt x="4364" y="1"/>
                      <a:pt x="4284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2" name="Google Shape;5809;p62">
                <a:extLst>
                  <a:ext uri="{FF2B5EF4-FFF2-40B4-BE49-F238E27FC236}">
                    <a16:creationId xmlns:a16="http://schemas.microsoft.com/office/drawing/2014/main" id="{F17951B8-873A-B10D-7E55-32D8E353FD94}"/>
                  </a:ext>
                </a:extLst>
              </p:cNvPr>
              <p:cNvSpPr/>
              <p:nvPr/>
            </p:nvSpPr>
            <p:spPr>
              <a:xfrm>
                <a:off x="5066999" y="2554750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3692" y="1"/>
                    </a:moveTo>
                    <a:lnTo>
                      <a:pt x="1" y="786"/>
                    </a:lnTo>
                    <a:lnTo>
                      <a:pt x="453" y="2441"/>
                    </a:lnTo>
                    <a:cubicBezTo>
                      <a:pt x="453" y="2441"/>
                      <a:pt x="636" y="2740"/>
                      <a:pt x="1385" y="2740"/>
                    </a:cubicBezTo>
                    <a:cubicBezTo>
                      <a:pt x="1683" y="2740"/>
                      <a:pt x="2071" y="2693"/>
                      <a:pt x="2573" y="2560"/>
                    </a:cubicBezTo>
                    <a:cubicBezTo>
                      <a:pt x="4239" y="2120"/>
                      <a:pt x="4073" y="1310"/>
                      <a:pt x="4073" y="1310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3" name="Google Shape;5810;p62">
                <a:extLst>
                  <a:ext uri="{FF2B5EF4-FFF2-40B4-BE49-F238E27FC236}">
                    <a16:creationId xmlns:a16="http://schemas.microsoft.com/office/drawing/2014/main" id="{4A0657EA-1B8A-108B-FDFF-41A838C68A55}"/>
                  </a:ext>
                </a:extLst>
              </p:cNvPr>
              <p:cNvSpPr/>
              <p:nvPr/>
            </p:nvSpPr>
            <p:spPr>
              <a:xfrm>
                <a:off x="5066975" y="2523800"/>
                <a:ext cx="207253" cy="112474"/>
              </a:xfrm>
              <a:custGeom>
                <a:avLst/>
                <a:gdLst/>
                <a:ahLst/>
                <a:cxnLst/>
                <a:rect l="l" t="t" r="r" b="b"/>
                <a:pathLst>
                  <a:path w="4585" h="2282" extrusionOk="0">
                    <a:moveTo>
                      <a:pt x="3755" y="1"/>
                    </a:moveTo>
                    <a:cubicBezTo>
                      <a:pt x="3580" y="1"/>
                      <a:pt x="3405" y="16"/>
                      <a:pt x="3239" y="45"/>
                    </a:cubicBezTo>
                    <a:cubicBezTo>
                      <a:pt x="2358" y="164"/>
                      <a:pt x="1525" y="438"/>
                      <a:pt x="691" y="736"/>
                    </a:cubicBezTo>
                    <a:cubicBezTo>
                      <a:pt x="501" y="807"/>
                      <a:pt x="275" y="902"/>
                      <a:pt x="168" y="1045"/>
                    </a:cubicBezTo>
                    <a:cubicBezTo>
                      <a:pt x="37" y="1236"/>
                      <a:pt x="1" y="1676"/>
                      <a:pt x="144" y="1867"/>
                    </a:cubicBezTo>
                    <a:cubicBezTo>
                      <a:pt x="298" y="2117"/>
                      <a:pt x="763" y="2236"/>
                      <a:pt x="1096" y="2272"/>
                    </a:cubicBezTo>
                    <a:cubicBezTo>
                      <a:pt x="1167" y="2278"/>
                      <a:pt x="1238" y="2281"/>
                      <a:pt x="1309" y="2281"/>
                    </a:cubicBezTo>
                    <a:cubicBezTo>
                      <a:pt x="1638" y="2281"/>
                      <a:pt x="1978" y="2219"/>
                      <a:pt x="2311" y="2141"/>
                    </a:cubicBezTo>
                    <a:cubicBezTo>
                      <a:pt x="2799" y="2022"/>
                      <a:pt x="3275" y="1879"/>
                      <a:pt x="3692" y="1605"/>
                    </a:cubicBezTo>
                    <a:cubicBezTo>
                      <a:pt x="4120" y="1355"/>
                      <a:pt x="4442" y="986"/>
                      <a:pt x="4549" y="581"/>
                    </a:cubicBezTo>
                    <a:cubicBezTo>
                      <a:pt x="4573" y="450"/>
                      <a:pt x="4585" y="283"/>
                      <a:pt x="4501" y="188"/>
                    </a:cubicBezTo>
                    <a:cubicBezTo>
                      <a:pt x="4406" y="81"/>
                      <a:pt x="4263" y="45"/>
                      <a:pt x="4097" y="21"/>
                    </a:cubicBezTo>
                    <a:cubicBezTo>
                      <a:pt x="3984" y="7"/>
                      <a:pt x="3869" y="1"/>
                      <a:pt x="3755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4" name="Google Shape;5811;p62">
                <a:extLst>
                  <a:ext uri="{FF2B5EF4-FFF2-40B4-BE49-F238E27FC236}">
                    <a16:creationId xmlns:a16="http://schemas.microsoft.com/office/drawing/2014/main" id="{26C6DD20-BF21-C552-4EC6-781EEA156179}"/>
                  </a:ext>
                </a:extLst>
              </p:cNvPr>
              <p:cNvSpPr/>
              <p:nvPr/>
            </p:nvSpPr>
            <p:spPr>
              <a:xfrm>
                <a:off x="5048218" y="2592903"/>
                <a:ext cx="243801" cy="151574"/>
              </a:xfrm>
              <a:custGeom>
                <a:avLst/>
                <a:gdLst/>
                <a:ahLst/>
                <a:cxnLst/>
                <a:rect l="l" t="t" r="r" b="b"/>
                <a:pathLst>
                  <a:path w="4946" h="3075" extrusionOk="0">
                    <a:moveTo>
                      <a:pt x="4220" y="1"/>
                    </a:moveTo>
                    <a:cubicBezTo>
                      <a:pt x="4175" y="1"/>
                      <a:pt x="4129" y="15"/>
                      <a:pt x="4085" y="48"/>
                    </a:cubicBezTo>
                    <a:cubicBezTo>
                      <a:pt x="3700" y="331"/>
                      <a:pt x="2831" y="1367"/>
                      <a:pt x="1356" y="1367"/>
                    </a:cubicBezTo>
                    <a:cubicBezTo>
                      <a:pt x="1279" y="1367"/>
                      <a:pt x="1200" y="1364"/>
                      <a:pt x="1120" y="1358"/>
                    </a:cubicBezTo>
                    <a:cubicBezTo>
                      <a:pt x="739" y="1322"/>
                      <a:pt x="596" y="882"/>
                      <a:pt x="525" y="691"/>
                    </a:cubicBezTo>
                    <a:cubicBezTo>
                      <a:pt x="518" y="663"/>
                      <a:pt x="498" y="652"/>
                      <a:pt x="479" y="652"/>
                    </a:cubicBezTo>
                    <a:cubicBezTo>
                      <a:pt x="465" y="652"/>
                      <a:pt x="451" y="657"/>
                      <a:pt x="441" y="667"/>
                    </a:cubicBezTo>
                    <a:cubicBezTo>
                      <a:pt x="298" y="905"/>
                      <a:pt x="37" y="1525"/>
                      <a:pt x="25" y="1679"/>
                    </a:cubicBezTo>
                    <a:cubicBezTo>
                      <a:pt x="1" y="1941"/>
                      <a:pt x="227" y="2834"/>
                      <a:pt x="382" y="2846"/>
                    </a:cubicBezTo>
                    <a:cubicBezTo>
                      <a:pt x="383" y="2846"/>
                      <a:pt x="384" y="2846"/>
                      <a:pt x="385" y="2846"/>
                    </a:cubicBezTo>
                    <a:cubicBezTo>
                      <a:pt x="533" y="2846"/>
                      <a:pt x="1156" y="1917"/>
                      <a:pt x="1156" y="1917"/>
                    </a:cubicBezTo>
                    <a:cubicBezTo>
                      <a:pt x="1156" y="1917"/>
                      <a:pt x="1780" y="3074"/>
                      <a:pt x="1998" y="3074"/>
                    </a:cubicBezTo>
                    <a:cubicBezTo>
                      <a:pt x="2003" y="3074"/>
                      <a:pt x="2008" y="3074"/>
                      <a:pt x="2013" y="3072"/>
                    </a:cubicBezTo>
                    <a:cubicBezTo>
                      <a:pt x="2346" y="2965"/>
                      <a:pt x="4025" y="2918"/>
                      <a:pt x="4882" y="1072"/>
                    </a:cubicBezTo>
                    <a:cubicBezTo>
                      <a:pt x="4946" y="956"/>
                      <a:pt x="4586" y="1"/>
                      <a:pt x="422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5" name="Google Shape;5812;p62">
                <a:extLst>
                  <a:ext uri="{FF2B5EF4-FFF2-40B4-BE49-F238E27FC236}">
                    <a16:creationId xmlns:a16="http://schemas.microsoft.com/office/drawing/2014/main" id="{00DE36D9-A30F-979E-0B39-BD1990353D2C}"/>
                  </a:ext>
                </a:extLst>
              </p:cNvPr>
              <p:cNvSpPr/>
              <p:nvPr/>
            </p:nvSpPr>
            <p:spPr>
              <a:xfrm>
                <a:off x="5048218" y="2583537"/>
                <a:ext cx="24799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6" name="Google Shape;5813;p62">
                <a:extLst>
                  <a:ext uri="{FF2B5EF4-FFF2-40B4-BE49-F238E27FC236}">
                    <a16:creationId xmlns:a16="http://schemas.microsoft.com/office/drawing/2014/main" id="{CE76A5BA-5371-FB0A-99BF-BF19AF5F94C0}"/>
                  </a:ext>
                </a:extLst>
              </p:cNvPr>
              <p:cNvSpPr/>
              <p:nvPr/>
            </p:nvSpPr>
            <p:spPr>
              <a:xfrm>
                <a:off x="4837542" y="1934893"/>
                <a:ext cx="184354" cy="288361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5850" extrusionOk="0">
                    <a:moveTo>
                      <a:pt x="2917" y="0"/>
                    </a:moveTo>
                    <a:cubicBezTo>
                      <a:pt x="2544" y="0"/>
                      <a:pt x="2102" y="246"/>
                      <a:pt x="1870" y="431"/>
                    </a:cubicBezTo>
                    <a:cubicBezTo>
                      <a:pt x="572" y="1419"/>
                      <a:pt x="0" y="3229"/>
                      <a:pt x="453" y="4789"/>
                    </a:cubicBezTo>
                    <a:cubicBezTo>
                      <a:pt x="524" y="5063"/>
                      <a:pt x="632" y="5313"/>
                      <a:pt x="822" y="5527"/>
                    </a:cubicBezTo>
                    <a:cubicBezTo>
                      <a:pt x="993" y="5721"/>
                      <a:pt x="1252" y="5849"/>
                      <a:pt x="1514" y="5849"/>
                    </a:cubicBezTo>
                    <a:cubicBezTo>
                      <a:pt x="1525" y="5849"/>
                      <a:pt x="1537" y="5849"/>
                      <a:pt x="1548" y="5849"/>
                    </a:cubicBezTo>
                    <a:cubicBezTo>
                      <a:pt x="2036" y="5801"/>
                      <a:pt x="2334" y="5301"/>
                      <a:pt x="2537" y="4848"/>
                    </a:cubicBezTo>
                    <a:cubicBezTo>
                      <a:pt x="2894" y="4098"/>
                      <a:pt x="3239" y="3324"/>
                      <a:pt x="3429" y="2491"/>
                    </a:cubicBezTo>
                    <a:cubicBezTo>
                      <a:pt x="3572" y="1872"/>
                      <a:pt x="3739" y="836"/>
                      <a:pt x="3418" y="265"/>
                    </a:cubicBezTo>
                    <a:cubicBezTo>
                      <a:pt x="3301" y="72"/>
                      <a:pt x="3119" y="0"/>
                      <a:pt x="291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7" name="Google Shape;5814;p62">
                <a:extLst>
                  <a:ext uri="{FF2B5EF4-FFF2-40B4-BE49-F238E27FC236}">
                    <a16:creationId xmlns:a16="http://schemas.microsoft.com/office/drawing/2014/main" id="{1A30F629-B652-EB8D-A2EF-08B60B139275}"/>
                  </a:ext>
                </a:extLst>
              </p:cNvPr>
              <p:cNvSpPr/>
              <p:nvPr/>
            </p:nvSpPr>
            <p:spPr>
              <a:xfrm>
                <a:off x="4844590" y="1928485"/>
                <a:ext cx="599249" cy="684426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5" extrusionOk="0">
                    <a:moveTo>
                      <a:pt x="5857" y="1"/>
                    </a:moveTo>
                    <a:cubicBezTo>
                      <a:pt x="2498" y="1"/>
                      <a:pt x="46" y="2793"/>
                      <a:pt x="0" y="7229"/>
                    </a:cubicBezTo>
                    <a:cubicBezTo>
                      <a:pt x="0" y="7800"/>
                      <a:pt x="12" y="8324"/>
                      <a:pt x="72" y="8848"/>
                    </a:cubicBezTo>
                    <a:lnTo>
                      <a:pt x="72" y="8884"/>
                    </a:lnTo>
                    <a:cubicBezTo>
                      <a:pt x="84" y="9039"/>
                      <a:pt x="119" y="9193"/>
                      <a:pt x="131" y="9360"/>
                    </a:cubicBezTo>
                    <a:cubicBezTo>
                      <a:pt x="346" y="10682"/>
                      <a:pt x="810" y="11813"/>
                      <a:pt x="1679" y="12598"/>
                    </a:cubicBezTo>
                    <a:lnTo>
                      <a:pt x="1703" y="12610"/>
                    </a:lnTo>
                    <a:cubicBezTo>
                      <a:pt x="1846" y="12753"/>
                      <a:pt x="2024" y="12884"/>
                      <a:pt x="2203" y="13003"/>
                    </a:cubicBezTo>
                    <a:cubicBezTo>
                      <a:pt x="2965" y="13491"/>
                      <a:pt x="3977" y="13801"/>
                      <a:pt x="5299" y="13884"/>
                    </a:cubicBezTo>
                    <a:lnTo>
                      <a:pt x="5692" y="13884"/>
                    </a:lnTo>
                    <a:cubicBezTo>
                      <a:pt x="5834" y="13884"/>
                      <a:pt x="5989" y="13884"/>
                      <a:pt x="6144" y="13861"/>
                    </a:cubicBezTo>
                    <a:cubicBezTo>
                      <a:pt x="8037" y="13730"/>
                      <a:pt x="9716" y="12587"/>
                      <a:pt x="10752" y="10848"/>
                    </a:cubicBezTo>
                    <a:cubicBezTo>
                      <a:pt x="10764" y="10824"/>
                      <a:pt x="10764" y="10813"/>
                      <a:pt x="10776" y="10801"/>
                    </a:cubicBezTo>
                    <a:cubicBezTo>
                      <a:pt x="10871" y="10646"/>
                      <a:pt x="10942" y="10515"/>
                      <a:pt x="11014" y="10348"/>
                    </a:cubicBezTo>
                    <a:cubicBezTo>
                      <a:pt x="11383" y="9574"/>
                      <a:pt x="11633" y="8717"/>
                      <a:pt x="11740" y="7765"/>
                    </a:cubicBezTo>
                    <a:cubicBezTo>
                      <a:pt x="12157" y="3847"/>
                      <a:pt x="9752" y="228"/>
                      <a:pt x="6251" y="14"/>
                    </a:cubicBezTo>
                    <a:cubicBezTo>
                      <a:pt x="6119" y="5"/>
                      <a:pt x="5987" y="1"/>
                      <a:pt x="585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8" name="Google Shape;5815;p62">
                <a:extLst>
                  <a:ext uri="{FF2B5EF4-FFF2-40B4-BE49-F238E27FC236}">
                    <a16:creationId xmlns:a16="http://schemas.microsoft.com/office/drawing/2014/main" id="{181FDB24-BCDF-CFEC-7AB1-398E33DFED78}"/>
                  </a:ext>
                </a:extLst>
              </p:cNvPr>
              <p:cNvSpPr/>
              <p:nvPr/>
            </p:nvSpPr>
            <p:spPr>
              <a:xfrm>
                <a:off x="4819353" y="1818020"/>
                <a:ext cx="738944" cy="525261"/>
              </a:xfrm>
              <a:custGeom>
                <a:avLst/>
                <a:gdLst/>
                <a:ahLst/>
                <a:cxnLst/>
                <a:rect l="l" t="t" r="r" b="b"/>
                <a:pathLst>
                  <a:path w="14991" h="10656" extrusionOk="0">
                    <a:moveTo>
                      <a:pt x="2980" y="0"/>
                    </a:moveTo>
                    <a:cubicBezTo>
                      <a:pt x="2631" y="0"/>
                      <a:pt x="2280" y="21"/>
                      <a:pt x="1929" y="64"/>
                    </a:cubicBezTo>
                    <a:cubicBezTo>
                      <a:pt x="1679" y="88"/>
                      <a:pt x="1417" y="135"/>
                      <a:pt x="1167" y="231"/>
                    </a:cubicBezTo>
                    <a:cubicBezTo>
                      <a:pt x="1001" y="290"/>
                      <a:pt x="810" y="385"/>
                      <a:pt x="750" y="564"/>
                    </a:cubicBezTo>
                    <a:cubicBezTo>
                      <a:pt x="667" y="826"/>
                      <a:pt x="846" y="1076"/>
                      <a:pt x="1036" y="1243"/>
                    </a:cubicBezTo>
                    <a:cubicBezTo>
                      <a:pt x="1262" y="1397"/>
                      <a:pt x="1512" y="1481"/>
                      <a:pt x="1774" y="1493"/>
                    </a:cubicBezTo>
                    <a:cubicBezTo>
                      <a:pt x="1096" y="1778"/>
                      <a:pt x="512" y="2326"/>
                      <a:pt x="203" y="3005"/>
                    </a:cubicBezTo>
                    <a:cubicBezTo>
                      <a:pt x="96" y="3290"/>
                      <a:pt x="0" y="3552"/>
                      <a:pt x="36" y="3802"/>
                    </a:cubicBezTo>
                    <a:cubicBezTo>
                      <a:pt x="48" y="4124"/>
                      <a:pt x="239" y="4422"/>
                      <a:pt x="477" y="4600"/>
                    </a:cubicBezTo>
                    <a:cubicBezTo>
                      <a:pt x="739" y="4803"/>
                      <a:pt x="1036" y="4886"/>
                      <a:pt x="1346" y="4933"/>
                    </a:cubicBezTo>
                    <a:cubicBezTo>
                      <a:pt x="1440" y="4945"/>
                      <a:pt x="1535" y="4951"/>
                      <a:pt x="1631" y="4951"/>
                    </a:cubicBezTo>
                    <a:cubicBezTo>
                      <a:pt x="2391" y="4951"/>
                      <a:pt x="3165" y="4579"/>
                      <a:pt x="3620" y="3933"/>
                    </a:cubicBezTo>
                    <a:lnTo>
                      <a:pt x="3620" y="3933"/>
                    </a:lnTo>
                    <a:cubicBezTo>
                      <a:pt x="3548" y="4052"/>
                      <a:pt x="3560" y="4219"/>
                      <a:pt x="3644" y="4338"/>
                    </a:cubicBezTo>
                    <a:cubicBezTo>
                      <a:pt x="3715" y="4457"/>
                      <a:pt x="3810" y="4529"/>
                      <a:pt x="3953" y="4588"/>
                    </a:cubicBezTo>
                    <a:cubicBezTo>
                      <a:pt x="4184" y="4704"/>
                      <a:pt x="4462" y="4745"/>
                      <a:pt x="4736" y="4745"/>
                    </a:cubicBezTo>
                    <a:cubicBezTo>
                      <a:pt x="4773" y="4745"/>
                      <a:pt x="4810" y="4744"/>
                      <a:pt x="4846" y="4743"/>
                    </a:cubicBezTo>
                    <a:cubicBezTo>
                      <a:pt x="5513" y="4719"/>
                      <a:pt x="6168" y="4517"/>
                      <a:pt x="6727" y="4160"/>
                    </a:cubicBezTo>
                    <a:lnTo>
                      <a:pt x="6727" y="4160"/>
                    </a:lnTo>
                    <a:cubicBezTo>
                      <a:pt x="6573" y="4386"/>
                      <a:pt x="6465" y="4660"/>
                      <a:pt x="6525" y="4922"/>
                    </a:cubicBezTo>
                    <a:cubicBezTo>
                      <a:pt x="6573" y="5088"/>
                      <a:pt x="6692" y="5231"/>
                      <a:pt x="6811" y="5350"/>
                    </a:cubicBezTo>
                    <a:cubicBezTo>
                      <a:pt x="7192" y="5708"/>
                      <a:pt x="7742" y="5898"/>
                      <a:pt x="8274" y="5898"/>
                    </a:cubicBezTo>
                    <a:cubicBezTo>
                      <a:pt x="8291" y="5898"/>
                      <a:pt x="8307" y="5898"/>
                      <a:pt x="8323" y="5898"/>
                    </a:cubicBezTo>
                    <a:cubicBezTo>
                      <a:pt x="8871" y="5874"/>
                      <a:pt x="9430" y="5648"/>
                      <a:pt x="9883" y="5291"/>
                    </a:cubicBezTo>
                    <a:lnTo>
                      <a:pt x="9883" y="5291"/>
                    </a:lnTo>
                    <a:cubicBezTo>
                      <a:pt x="9787" y="5707"/>
                      <a:pt x="9525" y="6065"/>
                      <a:pt x="9394" y="6481"/>
                    </a:cubicBezTo>
                    <a:cubicBezTo>
                      <a:pt x="9323" y="6719"/>
                      <a:pt x="9287" y="6969"/>
                      <a:pt x="9311" y="7208"/>
                    </a:cubicBezTo>
                    <a:cubicBezTo>
                      <a:pt x="9323" y="7434"/>
                      <a:pt x="9383" y="7660"/>
                      <a:pt x="9549" y="7803"/>
                    </a:cubicBezTo>
                    <a:cubicBezTo>
                      <a:pt x="9622" y="7882"/>
                      <a:pt x="9729" y="7923"/>
                      <a:pt x="9836" y="7923"/>
                    </a:cubicBezTo>
                    <a:cubicBezTo>
                      <a:pt x="9940" y="7923"/>
                      <a:pt x="10045" y="7885"/>
                      <a:pt x="10121" y="7803"/>
                    </a:cubicBezTo>
                    <a:lnTo>
                      <a:pt x="10121" y="7803"/>
                    </a:lnTo>
                    <a:cubicBezTo>
                      <a:pt x="10085" y="8017"/>
                      <a:pt x="10049" y="8220"/>
                      <a:pt x="10049" y="8422"/>
                    </a:cubicBezTo>
                    <a:cubicBezTo>
                      <a:pt x="10049" y="8553"/>
                      <a:pt x="10061" y="8660"/>
                      <a:pt x="10145" y="8743"/>
                    </a:cubicBezTo>
                    <a:cubicBezTo>
                      <a:pt x="10198" y="8812"/>
                      <a:pt x="10285" y="8842"/>
                      <a:pt x="10375" y="8842"/>
                    </a:cubicBezTo>
                    <a:cubicBezTo>
                      <a:pt x="10426" y="8842"/>
                      <a:pt x="10478" y="8832"/>
                      <a:pt x="10526" y="8815"/>
                    </a:cubicBezTo>
                    <a:cubicBezTo>
                      <a:pt x="10656" y="8767"/>
                      <a:pt x="10776" y="8660"/>
                      <a:pt x="10883" y="8577"/>
                    </a:cubicBezTo>
                    <a:lnTo>
                      <a:pt x="10883" y="8577"/>
                    </a:lnTo>
                    <a:cubicBezTo>
                      <a:pt x="10799" y="8934"/>
                      <a:pt x="10585" y="9267"/>
                      <a:pt x="10502" y="9613"/>
                    </a:cubicBezTo>
                    <a:cubicBezTo>
                      <a:pt x="10406" y="9970"/>
                      <a:pt x="10454" y="10422"/>
                      <a:pt x="10764" y="10601"/>
                    </a:cubicBezTo>
                    <a:cubicBezTo>
                      <a:pt x="10839" y="10638"/>
                      <a:pt x="10920" y="10656"/>
                      <a:pt x="11004" y="10656"/>
                    </a:cubicBezTo>
                    <a:cubicBezTo>
                      <a:pt x="11186" y="10656"/>
                      <a:pt x="11375" y="10573"/>
                      <a:pt x="11514" y="10434"/>
                    </a:cubicBezTo>
                    <a:cubicBezTo>
                      <a:pt x="11716" y="10244"/>
                      <a:pt x="11823" y="9958"/>
                      <a:pt x="11871" y="9672"/>
                    </a:cubicBezTo>
                    <a:cubicBezTo>
                      <a:pt x="12113" y="9696"/>
                      <a:pt x="12371" y="9724"/>
                      <a:pt x="12624" y="9724"/>
                    </a:cubicBezTo>
                    <a:cubicBezTo>
                      <a:pt x="12756" y="9724"/>
                      <a:pt x="12887" y="9716"/>
                      <a:pt x="13014" y="9696"/>
                    </a:cubicBezTo>
                    <a:cubicBezTo>
                      <a:pt x="13145" y="9672"/>
                      <a:pt x="13300" y="9648"/>
                      <a:pt x="13431" y="9577"/>
                    </a:cubicBezTo>
                    <a:cubicBezTo>
                      <a:pt x="13716" y="9446"/>
                      <a:pt x="13907" y="9124"/>
                      <a:pt x="14050" y="8851"/>
                    </a:cubicBezTo>
                    <a:cubicBezTo>
                      <a:pt x="14514" y="7958"/>
                      <a:pt x="14824" y="6981"/>
                      <a:pt x="14931" y="5993"/>
                    </a:cubicBezTo>
                    <a:cubicBezTo>
                      <a:pt x="14967" y="5755"/>
                      <a:pt x="14978" y="5517"/>
                      <a:pt x="14978" y="5279"/>
                    </a:cubicBezTo>
                    <a:cubicBezTo>
                      <a:pt x="14990" y="4826"/>
                      <a:pt x="14967" y="4386"/>
                      <a:pt x="14812" y="3981"/>
                    </a:cubicBezTo>
                    <a:cubicBezTo>
                      <a:pt x="14752" y="3802"/>
                      <a:pt x="14669" y="3636"/>
                      <a:pt x="14562" y="3493"/>
                    </a:cubicBezTo>
                    <a:cubicBezTo>
                      <a:pt x="14431" y="3290"/>
                      <a:pt x="14252" y="3136"/>
                      <a:pt x="14026" y="3028"/>
                    </a:cubicBezTo>
                    <a:cubicBezTo>
                      <a:pt x="13837" y="2934"/>
                      <a:pt x="13612" y="2889"/>
                      <a:pt x="13389" y="2889"/>
                    </a:cubicBezTo>
                    <a:cubicBezTo>
                      <a:pt x="13303" y="2889"/>
                      <a:pt x="13216" y="2896"/>
                      <a:pt x="13133" y="2909"/>
                    </a:cubicBezTo>
                    <a:cubicBezTo>
                      <a:pt x="13014" y="2338"/>
                      <a:pt x="12692" y="1838"/>
                      <a:pt x="12252" y="1445"/>
                    </a:cubicBezTo>
                    <a:cubicBezTo>
                      <a:pt x="12073" y="1278"/>
                      <a:pt x="11883" y="1135"/>
                      <a:pt x="11680" y="1016"/>
                    </a:cubicBezTo>
                    <a:cubicBezTo>
                      <a:pt x="11245" y="755"/>
                      <a:pt x="10739" y="583"/>
                      <a:pt x="10228" y="583"/>
                    </a:cubicBezTo>
                    <a:cubicBezTo>
                      <a:pt x="10180" y="583"/>
                      <a:pt x="10133" y="585"/>
                      <a:pt x="10085" y="588"/>
                    </a:cubicBezTo>
                    <a:lnTo>
                      <a:pt x="9990" y="588"/>
                    </a:lnTo>
                    <a:cubicBezTo>
                      <a:pt x="9775" y="612"/>
                      <a:pt x="9537" y="671"/>
                      <a:pt x="9371" y="850"/>
                    </a:cubicBezTo>
                    <a:cubicBezTo>
                      <a:pt x="9323" y="909"/>
                      <a:pt x="9275" y="969"/>
                      <a:pt x="9263" y="1052"/>
                    </a:cubicBezTo>
                    <a:cubicBezTo>
                      <a:pt x="8799" y="588"/>
                      <a:pt x="8240" y="254"/>
                      <a:pt x="7608" y="88"/>
                    </a:cubicBezTo>
                    <a:cubicBezTo>
                      <a:pt x="7493" y="55"/>
                      <a:pt x="7370" y="34"/>
                      <a:pt x="7246" y="34"/>
                    </a:cubicBezTo>
                    <a:cubicBezTo>
                      <a:pt x="7140" y="34"/>
                      <a:pt x="7034" y="49"/>
                      <a:pt x="6930" y="88"/>
                    </a:cubicBezTo>
                    <a:cubicBezTo>
                      <a:pt x="6811" y="135"/>
                      <a:pt x="6692" y="231"/>
                      <a:pt x="6680" y="350"/>
                    </a:cubicBezTo>
                    <a:cubicBezTo>
                      <a:pt x="6656" y="421"/>
                      <a:pt x="6680" y="504"/>
                      <a:pt x="6704" y="564"/>
                    </a:cubicBezTo>
                    <a:cubicBezTo>
                      <a:pt x="6751" y="719"/>
                      <a:pt x="6823" y="850"/>
                      <a:pt x="6930" y="969"/>
                    </a:cubicBezTo>
                    <a:cubicBezTo>
                      <a:pt x="6632" y="778"/>
                      <a:pt x="6287" y="623"/>
                      <a:pt x="5942" y="504"/>
                    </a:cubicBezTo>
                    <a:cubicBezTo>
                      <a:pt x="5002" y="177"/>
                      <a:pt x="3997" y="0"/>
                      <a:pt x="298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29" name="Google Shape;5816;p62">
                <a:extLst>
                  <a:ext uri="{FF2B5EF4-FFF2-40B4-BE49-F238E27FC236}">
                    <a16:creationId xmlns:a16="http://schemas.microsoft.com/office/drawing/2014/main" id="{B5D1538F-FFA7-9066-351C-C651750E1299}"/>
                  </a:ext>
                </a:extLst>
              </p:cNvPr>
              <p:cNvSpPr/>
              <p:nvPr/>
            </p:nvSpPr>
            <p:spPr>
              <a:xfrm>
                <a:off x="5307645" y="1845673"/>
                <a:ext cx="250652" cy="305367"/>
              </a:xfrm>
              <a:custGeom>
                <a:avLst/>
                <a:gdLst/>
                <a:ahLst/>
                <a:cxnLst/>
                <a:rect l="l" t="t" r="r" b="b"/>
                <a:pathLst>
                  <a:path w="5085" h="6195" extrusionOk="0">
                    <a:moveTo>
                      <a:pt x="279" y="1"/>
                    </a:moveTo>
                    <a:cubicBezTo>
                      <a:pt x="246" y="1"/>
                      <a:pt x="212" y="1"/>
                      <a:pt x="179" y="3"/>
                    </a:cubicBezTo>
                    <a:lnTo>
                      <a:pt x="84" y="3"/>
                    </a:lnTo>
                    <a:cubicBezTo>
                      <a:pt x="12" y="253"/>
                      <a:pt x="0" y="455"/>
                      <a:pt x="12" y="646"/>
                    </a:cubicBezTo>
                    <a:cubicBezTo>
                      <a:pt x="72" y="1122"/>
                      <a:pt x="358" y="1527"/>
                      <a:pt x="691" y="1872"/>
                    </a:cubicBezTo>
                    <a:cubicBezTo>
                      <a:pt x="369" y="2051"/>
                      <a:pt x="0" y="2313"/>
                      <a:pt x="60" y="2694"/>
                    </a:cubicBezTo>
                    <a:cubicBezTo>
                      <a:pt x="72" y="2837"/>
                      <a:pt x="179" y="2968"/>
                      <a:pt x="274" y="3075"/>
                    </a:cubicBezTo>
                    <a:cubicBezTo>
                      <a:pt x="548" y="3349"/>
                      <a:pt x="905" y="3491"/>
                      <a:pt x="1262" y="3527"/>
                    </a:cubicBezTo>
                    <a:cubicBezTo>
                      <a:pt x="1322" y="3527"/>
                      <a:pt x="1382" y="3527"/>
                      <a:pt x="1441" y="3551"/>
                    </a:cubicBezTo>
                    <a:cubicBezTo>
                      <a:pt x="1632" y="3670"/>
                      <a:pt x="1465" y="3968"/>
                      <a:pt x="1512" y="4194"/>
                    </a:cubicBezTo>
                    <a:cubicBezTo>
                      <a:pt x="1556" y="4385"/>
                      <a:pt x="1758" y="4462"/>
                      <a:pt x="1970" y="4462"/>
                    </a:cubicBezTo>
                    <a:cubicBezTo>
                      <a:pt x="2049" y="4462"/>
                      <a:pt x="2129" y="4451"/>
                      <a:pt x="2203" y="4432"/>
                    </a:cubicBezTo>
                    <a:cubicBezTo>
                      <a:pt x="2391" y="4378"/>
                      <a:pt x="2598" y="4291"/>
                      <a:pt x="2791" y="4291"/>
                    </a:cubicBezTo>
                    <a:cubicBezTo>
                      <a:pt x="2855" y="4291"/>
                      <a:pt x="2917" y="4301"/>
                      <a:pt x="2977" y="4325"/>
                    </a:cubicBezTo>
                    <a:cubicBezTo>
                      <a:pt x="3298" y="4444"/>
                      <a:pt x="3370" y="4861"/>
                      <a:pt x="3465" y="5194"/>
                    </a:cubicBezTo>
                    <a:cubicBezTo>
                      <a:pt x="3548" y="5468"/>
                      <a:pt x="3668" y="5754"/>
                      <a:pt x="3846" y="5992"/>
                    </a:cubicBezTo>
                    <a:cubicBezTo>
                      <a:pt x="3894" y="6051"/>
                      <a:pt x="3953" y="6123"/>
                      <a:pt x="4013" y="6158"/>
                    </a:cubicBezTo>
                    <a:cubicBezTo>
                      <a:pt x="4057" y="6183"/>
                      <a:pt x="4103" y="6194"/>
                      <a:pt x="4151" y="6194"/>
                    </a:cubicBezTo>
                    <a:cubicBezTo>
                      <a:pt x="4305" y="6194"/>
                      <a:pt x="4468" y="6078"/>
                      <a:pt x="4596" y="5968"/>
                    </a:cubicBezTo>
                    <a:cubicBezTo>
                      <a:pt x="4739" y="5813"/>
                      <a:pt x="4894" y="5635"/>
                      <a:pt x="5025" y="5444"/>
                    </a:cubicBezTo>
                    <a:cubicBezTo>
                      <a:pt x="5061" y="5206"/>
                      <a:pt x="5072" y="4968"/>
                      <a:pt x="5072" y="4730"/>
                    </a:cubicBezTo>
                    <a:cubicBezTo>
                      <a:pt x="5084" y="4277"/>
                      <a:pt x="5061" y="3837"/>
                      <a:pt x="4906" y="3432"/>
                    </a:cubicBezTo>
                    <a:cubicBezTo>
                      <a:pt x="4846" y="3253"/>
                      <a:pt x="4763" y="3087"/>
                      <a:pt x="4656" y="2944"/>
                    </a:cubicBezTo>
                    <a:cubicBezTo>
                      <a:pt x="4596" y="2968"/>
                      <a:pt x="4525" y="3027"/>
                      <a:pt x="4477" y="3075"/>
                    </a:cubicBezTo>
                    <a:cubicBezTo>
                      <a:pt x="4346" y="3241"/>
                      <a:pt x="4287" y="3444"/>
                      <a:pt x="4251" y="3658"/>
                    </a:cubicBezTo>
                    <a:cubicBezTo>
                      <a:pt x="3882" y="3468"/>
                      <a:pt x="3465" y="3349"/>
                      <a:pt x="3048" y="3313"/>
                    </a:cubicBezTo>
                    <a:cubicBezTo>
                      <a:pt x="2858" y="3301"/>
                      <a:pt x="2632" y="3289"/>
                      <a:pt x="2525" y="3122"/>
                    </a:cubicBezTo>
                    <a:cubicBezTo>
                      <a:pt x="2394" y="2884"/>
                      <a:pt x="2667" y="2575"/>
                      <a:pt x="2536" y="2301"/>
                    </a:cubicBezTo>
                    <a:cubicBezTo>
                      <a:pt x="2477" y="2134"/>
                      <a:pt x="2286" y="2063"/>
                      <a:pt x="2144" y="1956"/>
                    </a:cubicBezTo>
                    <a:cubicBezTo>
                      <a:pt x="2024" y="1872"/>
                      <a:pt x="1929" y="1765"/>
                      <a:pt x="1870" y="1634"/>
                    </a:cubicBezTo>
                    <a:cubicBezTo>
                      <a:pt x="1846" y="1551"/>
                      <a:pt x="1810" y="1479"/>
                      <a:pt x="1810" y="1408"/>
                    </a:cubicBezTo>
                    <a:cubicBezTo>
                      <a:pt x="1822" y="1134"/>
                      <a:pt x="2155" y="1051"/>
                      <a:pt x="2346" y="872"/>
                    </a:cubicBezTo>
                    <a:cubicBezTo>
                      <a:pt x="2167" y="705"/>
                      <a:pt x="1977" y="562"/>
                      <a:pt x="1763" y="443"/>
                    </a:cubicBezTo>
                    <a:cubicBezTo>
                      <a:pt x="1315" y="175"/>
                      <a:pt x="804" y="1"/>
                      <a:pt x="279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0" name="Google Shape;5817;p62">
                <a:extLst>
                  <a:ext uri="{FF2B5EF4-FFF2-40B4-BE49-F238E27FC236}">
                    <a16:creationId xmlns:a16="http://schemas.microsoft.com/office/drawing/2014/main" id="{586DD1F7-5D40-325C-B826-B8DE09BCEE39}"/>
                  </a:ext>
                </a:extLst>
              </p:cNvPr>
              <p:cNvSpPr/>
              <p:nvPr/>
            </p:nvSpPr>
            <p:spPr>
              <a:xfrm>
                <a:off x="5366895" y="2242135"/>
                <a:ext cx="183171" cy="22083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4480" extrusionOk="0">
                    <a:moveTo>
                      <a:pt x="2317" y="1"/>
                    </a:moveTo>
                    <a:cubicBezTo>
                      <a:pt x="972" y="1"/>
                      <a:pt x="227" y="1554"/>
                      <a:pt x="72" y="2699"/>
                    </a:cubicBezTo>
                    <a:cubicBezTo>
                      <a:pt x="25" y="2985"/>
                      <a:pt x="1" y="3295"/>
                      <a:pt x="72" y="3580"/>
                    </a:cubicBezTo>
                    <a:cubicBezTo>
                      <a:pt x="194" y="4112"/>
                      <a:pt x="616" y="4479"/>
                      <a:pt x="1154" y="4479"/>
                    </a:cubicBezTo>
                    <a:cubicBezTo>
                      <a:pt x="1193" y="4479"/>
                      <a:pt x="1234" y="4477"/>
                      <a:pt x="1275" y="4473"/>
                    </a:cubicBezTo>
                    <a:cubicBezTo>
                      <a:pt x="1799" y="4426"/>
                      <a:pt x="2311" y="4116"/>
                      <a:pt x="2692" y="3771"/>
                    </a:cubicBezTo>
                    <a:cubicBezTo>
                      <a:pt x="3323" y="3223"/>
                      <a:pt x="3704" y="2425"/>
                      <a:pt x="3704" y="1616"/>
                    </a:cubicBezTo>
                    <a:cubicBezTo>
                      <a:pt x="3716" y="1235"/>
                      <a:pt x="3632" y="842"/>
                      <a:pt x="3406" y="520"/>
                    </a:cubicBezTo>
                    <a:cubicBezTo>
                      <a:pt x="3204" y="247"/>
                      <a:pt x="2930" y="92"/>
                      <a:pt x="2656" y="32"/>
                    </a:cubicBezTo>
                    <a:cubicBezTo>
                      <a:pt x="2539" y="11"/>
                      <a:pt x="2426" y="1"/>
                      <a:pt x="231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1" name="Google Shape;5818;p62">
                <a:extLst>
                  <a:ext uri="{FF2B5EF4-FFF2-40B4-BE49-F238E27FC236}">
                    <a16:creationId xmlns:a16="http://schemas.microsoft.com/office/drawing/2014/main" id="{5F0801A9-13AE-7015-F06C-04C33FB63607}"/>
                  </a:ext>
                </a:extLst>
              </p:cNvPr>
              <p:cNvSpPr/>
              <p:nvPr/>
            </p:nvSpPr>
            <p:spPr>
              <a:xfrm>
                <a:off x="5425011" y="2301237"/>
                <a:ext cx="90452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120" extrusionOk="0">
                    <a:moveTo>
                      <a:pt x="1275" y="0"/>
                    </a:moveTo>
                    <a:cubicBezTo>
                      <a:pt x="989" y="0"/>
                      <a:pt x="751" y="179"/>
                      <a:pt x="584" y="369"/>
                    </a:cubicBezTo>
                    <a:cubicBezTo>
                      <a:pt x="179" y="834"/>
                      <a:pt x="1" y="1441"/>
                      <a:pt x="60" y="2048"/>
                    </a:cubicBezTo>
                    <a:cubicBezTo>
                      <a:pt x="66" y="2096"/>
                      <a:pt x="102" y="2119"/>
                      <a:pt x="136" y="2119"/>
                    </a:cubicBezTo>
                    <a:cubicBezTo>
                      <a:pt x="170" y="2119"/>
                      <a:pt x="203" y="2096"/>
                      <a:pt x="203" y="2048"/>
                    </a:cubicBezTo>
                    <a:cubicBezTo>
                      <a:pt x="179" y="1560"/>
                      <a:pt x="346" y="1048"/>
                      <a:pt x="644" y="667"/>
                    </a:cubicBezTo>
                    <a:cubicBezTo>
                      <a:pt x="703" y="572"/>
                      <a:pt x="775" y="488"/>
                      <a:pt x="858" y="417"/>
                    </a:cubicBezTo>
                    <a:cubicBezTo>
                      <a:pt x="953" y="512"/>
                      <a:pt x="1013" y="631"/>
                      <a:pt x="1036" y="750"/>
                    </a:cubicBezTo>
                    <a:cubicBezTo>
                      <a:pt x="1048" y="834"/>
                      <a:pt x="1048" y="893"/>
                      <a:pt x="1048" y="976"/>
                    </a:cubicBezTo>
                    <a:lnTo>
                      <a:pt x="1048" y="1036"/>
                    </a:lnTo>
                    <a:lnTo>
                      <a:pt x="1048" y="1048"/>
                    </a:lnTo>
                    <a:lnTo>
                      <a:pt x="1048" y="1084"/>
                    </a:lnTo>
                    <a:cubicBezTo>
                      <a:pt x="1036" y="1131"/>
                      <a:pt x="1025" y="1167"/>
                      <a:pt x="1036" y="1215"/>
                    </a:cubicBezTo>
                    <a:cubicBezTo>
                      <a:pt x="1036" y="1263"/>
                      <a:pt x="1081" y="1301"/>
                      <a:pt x="1128" y="1301"/>
                    </a:cubicBezTo>
                    <a:cubicBezTo>
                      <a:pt x="1150" y="1301"/>
                      <a:pt x="1172" y="1293"/>
                      <a:pt x="1191" y="1274"/>
                    </a:cubicBezTo>
                    <a:cubicBezTo>
                      <a:pt x="1263" y="1203"/>
                      <a:pt x="1275" y="1084"/>
                      <a:pt x="1287" y="976"/>
                    </a:cubicBezTo>
                    <a:cubicBezTo>
                      <a:pt x="1310" y="881"/>
                      <a:pt x="1287" y="786"/>
                      <a:pt x="1263" y="691"/>
                    </a:cubicBezTo>
                    <a:cubicBezTo>
                      <a:pt x="1215" y="548"/>
                      <a:pt x="1144" y="417"/>
                      <a:pt x="1036" y="298"/>
                    </a:cubicBezTo>
                    <a:cubicBezTo>
                      <a:pt x="1084" y="262"/>
                      <a:pt x="1132" y="250"/>
                      <a:pt x="1191" y="238"/>
                    </a:cubicBezTo>
                    <a:cubicBezTo>
                      <a:pt x="1226" y="223"/>
                      <a:pt x="1265" y="217"/>
                      <a:pt x="1306" y="217"/>
                    </a:cubicBezTo>
                    <a:cubicBezTo>
                      <a:pt x="1362" y="217"/>
                      <a:pt x="1422" y="229"/>
                      <a:pt x="1477" y="250"/>
                    </a:cubicBezTo>
                    <a:cubicBezTo>
                      <a:pt x="1560" y="298"/>
                      <a:pt x="1608" y="381"/>
                      <a:pt x="1691" y="429"/>
                    </a:cubicBezTo>
                    <a:cubicBezTo>
                      <a:pt x="1704" y="435"/>
                      <a:pt x="1718" y="438"/>
                      <a:pt x="1732" y="438"/>
                    </a:cubicBezTo>
                    <a:cubicBezTo>
                      <a:pt x="1773" y="438"/>
                      <a:pt x="1817" y="413"/>
                      <a:pt x="1834" y="369"/>
                    </a:cubicBezTo>
                    <a:cubicBezTo>
                      <a:pt x="1822" y="131"/>
                      <a:pt x="1477" y="0"/>
                      <a:pt x="1275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2" name="Google Shape;5821;p62">
                <a:extLst>
                  <a:ext uri="{FF2B5EF4-FFF2-40B4-BE49-F238E27FC236}">
                    <a16:creationId xmlns:a16="http://schemas.microsoft.com/office/drawing/2014/main" id="{B135B86B-BFAC-2E62-B431-B2A3EE64BCA9}"/>
                  </a:ext>
                </a:extLst>
              </p:cNvPr>
              <p:cNvSpPr/>
              <p:nvPr/>
            </p:nvSpPr>
            <p:spPr>
              <a:xfrm>
                <a:off x="5073456" y="2154295"/>
                <a:ext cx="105782" cy="38596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783" extrusionOk="0">
                    <a:moveTo>
                      <a:pt x="538" y="0"/>
                    </a:moveTo>
                    <a:cubicBezTo>
                      <a:pt x="502" y="0"/>
                      <a:pt x="465" y="2"/>
                      <a:pt x="429" y="5"/>
                    </a:cubicBezTo>
                    <a:cubicBezTo>
                      <a:pt x="287" y="16"/>
                      <a:pt x="120" y="76"/>
                      <a:pt x="60" y="207"/>
                    </a:cubicBezTo>
                    <a:cubicBezTo>
                      <a:pt x="1" y="326"/>
                      <a:pt x="37" y="457"/>
                      <a:pt x="108" y="552"/>
                    </a:cubicBezTo>
                    <a:cubicBezTo>
                      <a:pt x="238" y="726"/>
                      <a:pt x="445" y="767"/>
                      <a:pt x="658" y="767"/>
                    </a:cubicBezTo>
                    <a:cubicBezTo>
                      <a:pt x="737" y="767"/>
                      <a:pt x="817" y="761"/>
                      <a:pt x="894" y="755"/>
                    </a:cubicBezTo>
                    <a:cubicBezTo>
                      <a:pt x="953" y="751"/>
                      <a:pt x="1013" y="749"/>
                      <a:pt x="1073" y="749"/>
                    </a:cubicBezTo>
                    <a:cubicBezTo>
                      <a:pt x="1193" y="749"/>
                      <a:pt x="1314" y="755"/>
                      <a:pt x="1441" y="755"/>
                    </a:cubicBezTo>
                    <a:cubicBezTo>
                      <a:pt x="1494" y="755"/>
                      <a:pt x="1679" y="783"/>
                      <a:pt x="1839" y="783"/>
                    </a:cubicBezTo>
                    <a:cubicBezTo>
                      <a:pt x="2006" y="783"/>
                      <a:pt x="2146" y="752"/>
                      <a:pt x="2072" y="624"/>
                    </a:cubicBezTo>
                    <a:cubicBezTo>
                      <a:pt x="2061" y="600"/>
                      <a:pt x="2013" y="564"/>
                      <a:pt x="1977" y="540"/>
                    </a:cubicBezTo>
                    <a:cubicBezTo>
                      <a:pt x="1894" y="493"/>
                      <a:pt x="1799" y="433"/>
                      <a:pt x="1715" y="386"/>
                    </a:cubicBezTo>
                    <a:cubicBezTo>
                      <a:pt x="1365" y="178"/>
                      <a:pt x="945" y="0"/>
                      <a:pt x="538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3" name="Google Shape;5822;p62">
                <a:extLst>
                  <a:ext uri="{FF2B5EF4-FFF2-40B4-BE49-F238E27FC236}">
                    <a16:creationId xmlns:a16="http://schemas.microsoft.com/office/drawing/2014/main" id="{BEA8EBCE-23C2-96E0-77A4-CB46C43E7796}"/>
                  </a:ext>
                </a:extLst>
              </p:cNvPr>
              <p:cNvSpPr/>
              <p:nvPr/>
            </p:nvSpPr>
            <p:spPr>
              <a:xfrm>
                <a:off x="4889496" y="2152176"/>
                <a:ext cx="80741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776" extrusionOk="0">
                    <a:moveTo>
                      <a:pt x="1094" y="0"/>
                    </a:moveTo>
                    <a:cubicBezTo>
                      <a:pt x="794" y="0"/>
                      <a:pt x="495" y="156"/>
                      <a:pt x="268" y="321"/>
                    </a:cubicBezTo>
                    <a:cubicBezTo>
                      <a:pt x="209" y="369"/>
                      <a:pt x="149" y="417"/>
                      <a:pt x="101" y="476"/>
                    </a:cubicBezTo>
                    <a:cubicBezTo>
                      <a:pt x="66" y="500"/>
                      <a:pt x="54" y="524"/>
                      <a:pt x="42" y="560"/>
                    </a:cubicBezTo>
                    <a:cubicBezTo>
                      <a:pt x="1" y="711"/>
                      <a:pt x="155" y="743"/>
                      <a:pt x="308" y="743"/>
                    </a:cubicBezTo>
                    <a:cubicBezTo>
                      <a:pt x="420" y="743"/>
                      <a:pt x="531" y="726"/>
                      <a:pt x="566" y="726"/>
                    </a:cubicBezTo>
                    <a:cubicBezTo>
                      <a:pt x="709" y="726"/>
                      <a:pt x="840" y="726"/>
                      <a:pt x="994" y="750"/>
                    </a:cubicBezTo>
                    <a:cubicBezTo>
                      <a:pt x="1076" y="763"/>
                      <a:pt x="1162" y="776"/>
                      <a:pt x="1244" y="776"/>
                    </a:cubicBezTo>
                    <a:cubicBezTo>
                      <a:pt x="1390" y="776"/>
                      <a:pt x="1521" y="735"/>
                      <a:pt x="1590" y="583"/>
                    </a:cubicBezTo>
                    <a:cubicBezTo>
                      <a:pt x="1637" y="476"/>
                      <a:pt x="1637" y="357"/>
                      <a:pt x="1554" y="238"/>
                    </a:cubicBezTo>
                    <a:cubicBezTo>
                      <a:pt x="1483" y="95"/>
                      <a:pt x="1352" y="24"/>
                      <a:pt x="1232" y="12"/>
                    </a:cubicBezTo>
                    <a:cubicBezTo>
                      <a:pt x="1186" y="4"/>
                      <a:pt x="1140" y="0"/>
                      <a:pt x="1094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4" name="Google Shape;5823;p62">
                <a:extLst>
                  <a:ext uri="{FF2B5EF4-FFF2-40B4-BE49-F238E27FC236}">
                    <a16:creationId xmlns:a16="http://schemas.microsoft.com/office/drawing/2014/main" id="{8DD3C673-4065-34C2-BD32-E6D35B736F10}"/>
                  </a:ext>
                </a:extLst>
              </p:cNvPr>
              <p:cNvSpPr/>
              <p:nvPr/>
            </p:nvSpPr>
            <p:spPr>
              <a:xfrm>
                <a:off x="4959590" y="2234298"/>
                <a:ext cx="49391" cy="128752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12" extrusionOk="0">
                    <a:moveTo>
                      <a:pt x="689" y="0"/>
                    </a:moveTo>
                    <a:cubicBezTo>
                      <a:pt x="655" y="0"/>
                      <a:pt x="625" y="30"/>
                      <a:pt x="632" y="72"/>
                    </a:cubicBezTo>
                    <a:cubicBezTo>
                      <a:pt x="715" y="429"/>
                      <a:pt x="799" y="822"/>
                      <a:pt x="811" y="1191"/>
                    </a:cubicBezTo>
                    <a:cubicBezTo>
                      <a:pt x="823" y="1275"/>
                      <a:pt x="823" y="1382"/>
                      <a:pt x="823" y="1465"/>
                    </a:cubicBezTo>
                    <a:lnTo>
                      <a:pt x="823" y="1501"/>
                    </a:lnTo>
                    <a:cubicBezTo>
                      <a:pt x="799" y="1489"/>
                      <a:pt x="763" y="1465"/>
                      <a:pt x="727" y="1465"/>
                    </a:cubicBezTo>
                    <a:cubicBezTo>
                      <a:pt x="679" y="1457"/>
                      <a:pt x="627" y="1451"/>
                      <a:pt x="573" y="1451"/>
                    </a:cubicBezTo>
                    <a:cubicBezTo>
                      <a:pt x="481" y="1451"/>
                      <a:pt x="386" y="1468"/>
                      <a:pt x="311" y="1513"/>
                    </a:cubicBezTo>
                    <a:cubicBezTo>
                      <a:pt x="49" y="1668"/>
                      <a:pt x="1" y="2025"/>
                      <a:pt x="96" y="2275"/>
                    </a:cubicBezTo>
                    <a:cubicBezTo>
                      <a:pt x="156" y="2406"/>
                      <a:pt x="263" y="2525"/>
                      <a:pt x="406" y="2584"/>
                    </a:cubicBezTo>
                    <a:cubicBezTo>
                      <a:pt x="455" y="2602"/>
                      <a:pt x="508" y="2612"/>
                      <a:pt x="562" y="2612"/>
                    </a:cubicBezTo>
                    <a:cubicBezTo>
                      <a:pt x="653" y="2612"/>
                      <a:pt x="743" y="2585"/>
                      <a:pt x="811" y="2525"/>
                    </a:cubicBezTo>
                    <a:cubicBezTo>
                      <a:pt x="834" y="2489"/>
                      <a:pt x="811" y="2430"/>
                      <a:pt x="763" y="2430"/>
                    </a:cubicBezTo>
                    <a:cubicBezTo>
                      <a:pt x="737" y="2432"/>
                      <a:pt x="711" y="2434"/>
                      <a:pt x="685" y="2434"/>
                    </a:cubicBezTo>
                    <a:cubicBezTo>
                      <a:pt x="581" y="2434"/>
                      <a:pt x="480" y="2411"/>
                      <a:pt x="394" y="2334"/>
                    </a:cubicBezTo>
                    <a:cubicBezTo>
                      <a:pt x="287" y="2251"/>
                      <a:pt x="239" y="2108"/>
                      <a:pt x="239" y="1977"/>
                    </a:cubicBezTo>
                    <a:cubicBezTo>
                      <a:pt x="263" y="1846"/>
                      <a:pt x="322" y="1715"/>
                      <a:pt x="453" y="1668"/>
                    </a:cubicBezTo>
                    <a:cubicBezTo>
                      <a:pt x="494" y="1659"/>
                      <a:pt x="541" y="1646"/>
                      <a:pt x="586" y="1646"/>
                    </a:cubicBezTo>
                    <a:cubicBezTo>
                      <a:pt x="606" y="1646"/>
                      <a:pt x="625" y="1648"/>
                      <a:pt x="644" y="1656"/>
                    </a:cubicBezTo>
                    <a:cubicBezTo>
                      <a:pt x="703" y="1668"/>
                      <a:pt x="763" y="1692"/>
                      <a:pt x="823" y="1692"/>
                    </a:cubicBezTo>
                    <a:cubicBezTo>
                      <a:pt x="832" y="1693"/>
                      <a:pt x="842" y="1694"/>
                      <a:pt x="851" y="1694"/>
                    </a:cubicBezTo>
                    <a:cubicBezTo>
                      <a:pt x="960" y="1694"/>
                      <a:pt x="1001" y="1565"/>
                      <a:pt x="1001" y="1477"/>
                    </a:cubicBezTo>
                    <a:cubicBezTo>
                      <a:pt x="1001" y="1311"/>
                      <a:pt x="977" y="1144"/>
                      <a:pt x="953" y="977"/>
                    </a:cubicBezTo>
                    <a:cubicBezTo>
                      <a:pt x="918" y="668"/>
                      <a:pt x="858" y="358"/>
                      <a:pt x="751" y="48"/>
                    </a:cubicBezTo>
                    <a:cubicBezTo>
                      <a:pt x="736" y="14"/>
                      <a:pt x="712" y="0"/>
                      <a:pt x="689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5" name="Google Shape;5824;p62">
                <a:extLst>
                  <a:ext uri="{FF2B5EF4-FFF2-40B4-BE49-F238E27FC236}">
                    <a16:creationId xmlns:a16="http://schemas.microsoft.com/office/drawing/2014/main" id="{8EDF67E9-B6B4-1C05-394C-192740FEB4AE}"/>
                  </a:ext>
                </a:extLst>
              </p:cNvPr>
              <p:cNvSpPr/>
              <p:nvPr/>
            </p:nvSpPr>
            <p:spPr>
              <a:xfrm>
                <a:off x="5075822" y="2276196"/>
                <a:ext cx="102627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2082" h="799" extrusionOk="0">
                    <a:moveTo>
                      <a:pt x="1040" y="1"/>
                    </a:moveTo>
                    <a:cubicBezTo>
                      <a:pt x="995" y="1"/>
                      <a:pt x="951" y="3"/>
                      <a:pt x="905" y="8"/>
                    </a:cubicBezTo>
                    <a:cubicBezTo>
                      <a:pt x="679" y="44"/>
                      <a:pt x="489" y="115"/>
                      <a:pt x="322" y="246"/>
                    </a:cubicBezTo>
                    <a:cubicBezTo>
                      <a:pt x="239" y="318"/>
                      <a:pt x="179" y="377"/>
                      <a:pt x="119" y="472"/>
                    </a:cubicBezTo>
                    <a:cubicBezTo>
                      <a:pt x="60" y="544"/>
                      <a:pt x="0" y="663"/>
                      <a:pt x="0" y="734"/>
                    </a:cubicBezTo>
                    <a:cubicBezTo>
                      <a:pt x="0" y="775"/>
                      <a:pt x="28" y="799"/>
                      <a:pt x="53" y="799"/>
                    </a:cubicBezTo>
                    <a:cubicBezTo>
                      <a:pt x="65" y="799"/>
                      <a:pt x="76" y="793"/>
                      <a:pt x="84" y="782"/>
                    </a:cubicBezTo>
                    <a:cubicBezTo>
                      <a:pt x="143" y="722"/>
                      <a:pt x="179" y="639"/>
                      <a:pt x="239" y="580"/>
                    </a:cubicBezTo>
                    <a:cubicBezTo>
                      <a:pt x="298" y="520"/>
                      <a:pt x="358" y="437"/>
                      <a:pt x="429" y="401"/>
                    </a:cubicBezTo>
                    <a:cubicBezTo>
                      <a:pt x="572" y="294"/>
                      <a:pt x="739" y="222"/>
                      <a:pt x="917" y="199"/>
                    </a:cubicBezTo>
                    <a:cubicBezTo>
                      <a:pt x="943" y="197"/>
                      <a:pt x="968" y="196"/>
                      <a:pt x="994" y="196"/>
                    </a:cubicBezTo>
                    <a:cubicBezTo>
                      <a:pt x="1168" y="196"/>
                      <a:pt x="1333" y="231"/>
                      <a:pt x="1489" y="294"/>
                    </a:cubicBezTo>
                    <a:cubicBezTo>
                      <a:pt x="1572" y="341"/>
                      <a:pt x="1667" y="377"/>
                      <a:pt x="1751" y="437"/>
                    </a:cubicBezTo>
                    <a:cubicBezTo>
                      <a:pt x="1846" y="496"/>
                      <a:pt x="1905" y="580"/>
                      <a:pt x="1989" y="615"/>
                    </a:cubicBezTo>
                    <a:cubicBezTo>
                      <a:pt x="2000" y="620"/>
                      <a:pt x="2010" y="622"/>
                      <a:pt x="2019" y="622"/>
                    </a:cubicBezTo>
                    <a:cubicBezTo>
                      <a:pt x="2060" y="622"/>
                      <a:pt x="2082" y="583"/>
                      <a:pt x="2072" y="544"/>
                    </a:cubicBezTo>
                    <a:cubicBezTo>
                      <a:pt x="2024" y="437"/>
                      <a:pt x="1929" y="353"/>
                      <a:pt x="1846" y="294"/>
                    </a:cubicBezTo>
                    <a:cubicBezTo>
                      <a:pt x="1751" y="222"/>
                      <a:pt x="1643" y="163"/>
                      <a:pt x="1548" y="115"/>
                    </a:cubicBezTo>
                    <a:cubicBezTo>
                      <a:pt x="1386" y="39"/>
                      <a:pt x="1217" y="1"/>
                      <a:pt x="1040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6" name="Google Shape;5825;p62">
                <a:extLst>
                  <a:ext uri="{FF2B5EF4-FFF2-40B4-BE49-F238E27FC236}">
                    <a16:creationId xmlns:a16="http://schemas.microsoft.com/office/drawing/2014/main" id="{53B18CDF-E7F7-223F-5CE7-CF37244C173F}"/>
                  </a:ext>
                </a:extLst>
              </p:cNvPr>
              <p:cNvSpPr/>
              <p:nvPr/>
            </p:nvSpPr>
            <p:spPr>
              <a:xfrm>
                <a:off x="4887031" y="2276196"/>
                <a:ext cx="66151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799" extrusionOk="0">
                    <a:moveTo>
                      <a:pt x="686" y="1"/>
                    </a:moveTo>
                    <a:cubicBezTo>
                      <a:pt x="575" y="1"/>
                      <a:pt x="468" y="39"/>
                      <a:pt x="354" y="115"/>
                    </a:cubicBezTo>
                    <a:cubicBezTo>
                      <a:pt x="282" y="163"/>
                      <a:pt x="223" y="222"/>
                      <a:pt x="163" y="294"/>
                    </a:cubicBezTo>
                    <a:cubicBezTo>
                      <a:pt x="104" y="353"/>
                      <a:pt x="44" y="437"/>
                      <a:pt x="20" y="544"/>
                    </a:cubicBezTo>
                    <a:cubicBezTo>
                      <a:pt x="1" y="583"/>
                      <a:pt x="21" y="622"/>
                      <a:pt x="42" y="622"/>
                    </a:cubicBezTo>
                    <a:cubicBezTo>
                      <a:pt x="47" y="622"/>
                      <a:pt x="52" y="620"/>
                      <a:pt x="56" y="615"/>
                    </a:cubicBezTo>
                    <a:cubicBezTo>
                      <a:pt x="116" y="580"/>
                      <a:pt x="163" y="496"/>
                      <a:pt x="211" y="437"/>
                    </a:cubicBezTo>
                    <a:cubicBezTo>
                      <a:pt x="270" y="377"/>
                      <a:pt x="318" y="341"/>
                      <a:pt x="390" y="294"/>
                    </a:cubicBezTo>
                    <a:cubicBezTo>
                      <a:pt x="493" y="231"/>
                      <a:pt x="597" y="196"/>
                      <a:pt x="701" y="196"/>
                    </a:cubicBezTo>
                    <a:cubicBezTo>
                      <a:pt x="716" y="196"/>
                      <a:pt x="732" y="197"/>
                      <a:pt x="747" y="199"/>
                    </a:cubicBezTo>
                    <a:cubicBezTo>
                      <a:pt x="866" y="222"/>
                      <a:pt x="973" y="294"/>
                      <a:pt x="1056" y="401"/>
                    </a:cubicBezTo>
                    <a:cubicBezTo>
                      <a:pt x="1104" y="437"/>
                      <a:pt x="1152" y="520"/>
                      <a:pt x="1175" y="580"/>
                    </a:cubicBezTo>
                    <a:cubicBezTo>
                      <a:pt x="1211" y="639"/>
                      <a:pt x="1235" y="722"/>
                      <a:pt x="1282" y="782"/>
                    </a:cubicBezTo>
                    <a:cubicBezTo>
                      <a:pt x="1286" y="793"/>
                      <a:pt x="1294" y="799"/>
                      <a:pt x="1302" y="799"/>
                    </a:cubicBezTo>
                    <a:cubicBezTo>
                      <a:pt x="1320" y="799"/>
                      <a:pt x="1342" y="775"/>
                      <a:pt x="1342" y="734"/>
                    </a:cubicBezTo>
                    <a:cubicBezTo>
                      <a:pt x="1342" y="663"/>
                      <a:pt x="1306" y="544"/>
                      <a:pt x="1282" y="472"/>
                    </a:cubicBezTo>
                    <a:cubicBezTo>
                      <a:pt x="1235" y="377"/>
                      <a:pt x="1211" y="318"/>
                      <a:pt x="1152" y="246"/>
                    </a:cubicBezTo>
                    <a:cubicBezTo>
                      <a:pt x="1044" y="115"/>
                      <a:pt x="913" y="44"/>
                      <a:pt x="771" y="8"/>
                    </a:cubicBezTo>
                    <a:cubicBezTo>
                      <a:pt x="742" y="3"/>
                      <a:pt x="714" y="1"/>
                      <a:pt x="68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7" name="Google Shape;5826;p62">
                <a:extLst>
                  <a:ext uri="{FF2B5EF4-FFF2-40B4-BE49-F238E27FC236}">
                    <a16:creationId xmlns:a16="http://schemas.microsoft.com/office/drawing/2014/main" id="{E7A0521D-8FA7-F5B5-2A30-C644F6CC6171}"/>
                  </a:ext>
                </a:extLst>
              </p:cNvPr>
              <p:cNvSpPr/>
              <p:nvPr/>
            </p:nvSpPr>
            <p:spPr>
              <a:xfrm>
                <a:off x="4947119" y="2359945"/>
                <a:ext cx="150194" cy="4944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1003" extrusionOk="0">
                    <a:moveTo>
                      <a:pt x="2970" y="1"/>
                    </a:moveTo>
                    <a:cubicBezTo>
                      <a:pt x="2958" y="1"/>
                      <a:pt x="2945" y="4"/>
                      <a:pt x="2933" y="12"/>
                    </a:cubicBezTo>
                    <a:cubicBezTo>
                      <a:pt x="2826" y="83"/>
                      <a:pt x="2730" y="178"/>
                      <a:pt x="2623" y="250"/>
                    </a:cubicBezTo>
                    <a:cubicBezTo>
                      <a:pt x="2516" y="321"/>
                      <a:pt x="2409" y="393"/>
                      <a:pt x="2314" y="452"/>
                    </a:cubicBezTo>
                    <a:cubicBezTo>
                      <a:pt x="2099" y="583"/>
                      <a:pt x="1861" y="678"/>
                      <a:pt x="1623" y="738"/>
                    </a:cubicBezTo>
                    <a:cubicBezTo>
                      <a:pt x="1385" y="797"/>
                      <a:pt x="1147" y="833"/>
                      <a:pt x="897" y="833"/>
                    </a:cubicBezTo>
                    <a:cubicBezTo>
                      <a:pt x="766" y="833"/>
                      <a:pt x="647" y="809"/>
                      <a:pt x="504" y="797"/>
                    </a:cubicBezTo>
                    <a:cubicBezTo>
                      <a:pt x="373" y="774"/>
                      <a:pt x="230" y="738"/>
                      <a:pt x="123" y="655"/>
                    </a:cubicBezTo>
                    <a:cubicBezTo>
                      <a:pt x="109" y="644"/>
                      <a:pt x="95" y="639"/>
                      <a:pt x="81" y="639"/>
                    </a:cubicBezTo>
                    <a:cubicBezTo>
                      <a:pt x="36" y="639"/>
                      <a:pt x="0" y="689"/>
                      <a:pt x="28" y="726"/>
                    </a:cubicBezTo>
                    <a:cubicBezTo>
                      <a:pt x="206" y="928"/>
                      <a:pt x="540" y="976"/>
                      <a:pt x="802" y="988"/>
                    </a:cubicBezTo>
                    <a:cubicBezTo>
                      <a:pt x="880" y="998"/>
                      <a:pt x="958" y="1002"/>
                      <a:pt x="1035" y="1002"/>
                    </a:cubicBezTo>
                    <a:cubicBezTo>
                      <a:pt x="1237" y="1002"/>
                      <a:pt x="1433" y="972"/>
                      <a:pt x="1623" y="928"/>
                    </a:cubicBezTo>
                    <a:cubicBezTo>
                      <a:pt x="1897" y="869"/>
                      <a:pt x="2147" y="774"/>
                      <a:pt x="2385" y="631"/>
                    </a:cubicBezTo>
                    <a:cubicBezTo>
                      <a:pt x="2623" y="500"/>
                      <a:pt x="2873" y="321"/>
                      <a:pt x="3028" y="95"/>
                    </a:cubicBezTo>
                    <a:cubicBezTo>
                      <a:pt x="3047" y="48"/>
                      <a:pt x="3014" y="1"/>
                      <a:pt x="2970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8" name="Google Shape;5827;p62">
                <a:extLst>
                  <a:ext uri="{FF2B5EF4-FFF2-40B4-BE49-F238E27FC236}">
                    <a16:creationId xmlns:a16="http://schemas.microsoft.com/office/drawing/2014/main" id="{A4713DCC-5666-D5D8-E7BD-C72E7569B6DE}"/>
                  </a:ext>
                </a:extLst>
              </p:cNvPr>
              <p:cNvSpPr/>
              <p:nvPr/>
            </p:nvSpPr>
            <p:spPr>
              <a:xfrm>
                <a:off x="5476078" y="3309472"/>
                <a:ext cx="80002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233" extrusionOk="0">
                    <a:moveTo>
                      <a:pt x="1291" y="1"/>
                    </a:moveTo>
                    <a:cubicBezTo>
                      <a:pt x="1080" y="1"/>
                      <a:pt x="727" y="203"/>
                      <a:pt x="727" y="203"/>
                    </a:cubicBezTo>
                    <a:lnTo>
                      <a:pt x="0" y="1180"/>
                    </a:lnTo>
                    <a:cubicBezTo>
                      <a:pt x="0" y="1180"/>
                      <a:pt x="188" y="1232"/>
                      <a:pt x="439" y="1232"/>
                    </a:cubicBezTo>
                    <a:cubicBezTo>
                      <a:pt x="722" y="1232"/>
                      <a:pt x="1087" y="1166"/>
                      <a:pt x="1358" y="882"/>
                    </a:cubicBezTo>
                    <a:cubicBezTo>
                      <a:pt x="1623" y="598"/>
                      <a:pt x="1530" y="532"/>
                      <a:pt x="1385" y="532"/>
                    </a:cubicBezTo>
                    <a:cubicBezTo>
                      <a:pt x="1255" y="532"/>
                      <a:pt x="1084" y="584"/>
                      <a:pt x="1084" y="584"/>
                    </a:cubicBezTo>
                    <a:cubicBezTo>
                      <a:pt x="1084" y="584"/>
                      <a:pt x="1548" y="215"/>
                      <a:pt x="1417" y="49"/>
                    </a:cubicBezTo>
                    <a:cubicBezTo>
                      <a:pt x="1390" y="14"/>
                      <a:pt x="1345" y="1"/>
                      <a:pt x="1291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39" name="Google Shape;5828;p62">
                <a:extLst>
                  <a:ext uri="{FF2B5EF4-FFF2-40B4-BE49-F238E27FC236}">
                    <a16:creationId xmlns:a16="http://schemas.microsoft.com/office/drawing/2014/main" id="{24995B57-2DA8-DE4F-B070-15A8382207B4}"/>
                  </a:ext>
                </a:extLst>
              </p:cNvPr>
              <p:cNvSpPr/>
              <p:nvPr/>
            </p:nvSpPr>
            <p:spPr>
              <a:xfrm>
                <a:off x="5378676" y="3217294"/>
                <a:ext cx="161877" cy="152265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3089" extrusionOk="0">
                    <a:moveTo>
                      <a:pt x="1358" y="1"/>
                    </a:moveTo>
                    <a:cubicBezTo>
                      <a:pt x="1287" y="1"/>
                      <a:pt x="1230" y="19"/>
                      <a:pt x="1191" y="61"/>
                    </a:cubicBezTo>
                    <a:cubicBezTo>
                      <a:pt x="1191" y="61"/>
                      <a:pt x="0" y="1038"/>
                      <a:pt x="60" y="1621"/>
                    </a:cubicBezTo>
                    <a:cubicBezTo>
                      <a:pt x="117" y="2187"/>
                      <a:pt x="1630" y="3088"/>
                      <a:pt x="2037" y="3088"/>
                    </a:cubicBezTo>
                    <a:cubicBezTo>
                      <a:pt x="2050" y="3088"/>
                      <a:pt x="2061" y="3087"/>
                      <a:pt x="2072" y="3085"/>
                    </a:cubicBezTo>
                    <a:cubicBezTo>
                      <a:pt x="2417" y="3026"/>
                      <a:pt x="3239" y="1442"/>
                      <a:pt x="3262" y="1276"/>
                    </a:cubicBezTo>
                    <a:cubicBezTo>
                      <a:pt x="3283" y="1139"/>
                      <a:pt x="1911" y="1"/>
                      <a:pt x="135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40" name="Google Shape;5829;p62">
                <a:extLst>
                  <a:ext uri="{FF2B5EF4-FFF2-40B4-BE49-F238E27FC236}">
                    <a16:creationId xmlns:a16="http://schemas.microsoft.com/office/drawing/2014/main" id="{9AE7EFAF-A814-A721-061B-33DADF24DD48}"/>
                  </a:ext>
                </a:extLst>
              </p:cNvPr>
              <p:cNvSpPr/>
              <p:nvPr/>
            </p:nvSpPr>
            <p:spPr>
              <a:xfrm>
                <a:off x="5493676" y="3315830"/>
                <a:ext cx="28590" cy="4184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49" extrusionOk="0">
                    <a:moveTo>
                      <a:pt x="540" y="1"/>
                    </a:moveTo>
                    <a:cubicBezTo>
                      <a:pt x="529" y="1"/>
                      <a:pt x="517" y="9"/>
                      <a:pt x="513" y="27"/>
                    </a:cubicBezTo>
                    <a:cubicBezTo>
                      <a:pt x="465" y="170"/>
                      <a:pt x="394" y="324"/>
                      <a:pt x="298" y="455"/>
                    </a:cubicBezTo>
                    <a:cubicBezTo>
                      <a:pt x="251" y="527"/>
                      <a:pt x="215" y="586"/>
                      <a:pt x="155" y="646"/>
                    </a:cubicBezTo>
                    <a:cubicBezTo>
                      <a:pt x="144" y="682"/>
                      <a:pt x="108" y="705"/>
                      <a:pt x="84" y="741"/>
                    </a:cubicBezTo>
                    <a:cubicBezTo>
                      <a:pt x="48" y="753"/>
                      <a:pt x="13" y="789"/>
                      <a:pt x="1" y="813"/>
                    </a:cubicBezTo>
                    <a:cubicBezTo>
                      <a:pt x="1" y="825"/>
                      <a:pt x="24" y="848"/>
                      <a:pt x="36" y="848"/>
                    </a:cubicBezTo>
                    <a:cubicBezTo>
                      <a:pt x="60" y="825"/>
                      <a:pt x="96" y="801"/>
                      <a:pt x="120" y="765"/>
                    </a:cubicBezTo>
                    <a:lnTo>
                      <a:pt x="215" y="682"/>
                    </a:lnTo>
                    <a:cubicBezTo>
                      <a:pt x="275" y="622"/>
                      <a:pt x="310" y="563"/>
                      <a:pt x="358" y="479"/>
                    </a:cubicBezTo>
                    <a:cubicBezTo>
                      <a:pt x="453" y="348"/>
                      <a:pt x="525" y="205"/>
                      <a:pt x="572" y="51"/>
                    </a:cubicBezTo>
                    <a:cubicBezTo>
                      <a:pt x="580" y="21"/>
                      <a:pt x="560" y="1"/>
                      <a:pt x="5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53" name="Google Shape;5830;p62">
                <a:extLst>
                  <a:ext uri="{FF2B5EF4-FFF2-40B4-BE49-F238E27FC236}">
                    <a16:creationId xmlns:a16="http://schemas.microsoft.com/office/drawing/2014/main" id="{0A9B956D-8E2E-A28A-2590-812BD9A1AFA4}"/>
                  </a:ext>
                </a:extLst>
              </p:cNvPr>
              <p:cNvSpPr/>
              <p:nvPr/>
            </p:nvSpPr>
            <p:spPr>
              <a:xfrm>
                <a:off x="5360734" y="2650674"/>
                <a:ext cx="360723" cy="667075"/>
              </a:xfrm>
              <a:custGeom>
                <a:avLst/>
                <a:gdLst/>
                <a:ahLst/>
                <a:cxnLst/>
                <a:rect l="l" t="t" r="r" b="b"/>
                <a:pathLst>
                  <a:path w="7318" h="13533" extrusionOk="0">
                    <a:moveTo>
                      <a:pt x="718" y="0"/>
                    </a:moveTo>
                    <a:cubicBezTo>
                      <a:pt x="0" y="0"/>
                      <a:pt x="163" y="1569"/>
                      <a:pt x="245" y="2186"/>
                    </a:cubicBezTo>
                    <a:cubicBezTo>
                      <a:pt x="328" y="2900"/>
                      <a:pt x="590" y="3603"/>
                      <a:pt x="1007" y="4198"/>
                    </a:cubicBezTo>
                    <a:cubicBezTo>
                      <a:pt x="1221" y="4532"/>
                      <a:pt x="1507" y="4722"/>
                      <a:pt x="1805" y="4960"/>
                    </a:cubicBezTo>
                    <a:cubicBezTo>
                      <a:pt x="2019" y="5127"/>
                      <a:pt x="2221" y="5317"/>
                      <a:pt x="2400" y="5532"/>
                    </a:cubicBezTo>
                    <a:cubicBezTo>
                      <a:pt x="2733" y="5901"/>
                      <a:pt x="2983" y="6365"/>
                      <a:pt x="2995" y="6865"/>
                    </a:cubicBezTo>
                    <a:cubicBezTo>
                      <a:pt x="3031" y="7830"/>
                      <a:pt x="2174" y="9497"/>
                      <a:pt x="1626" y="10485"/>
                    </a:cubicBezTo>
                    <a:lnTo>
                      <a:pt x="1578" y="10568"/>
                    </a:lnTo>
                    <a:cubicBezTo>
                      <a:pt x="1340" y="10985"/>
                      <a:pt x="1162" y="11271"/>
                      <a:pt x="1162" y="11271"/>
                    </a:cubicBezTo>
                    <a:lnTo>
                      <a:pt x="3817" y="13533"/>
                    </a:lnTo>
                    <a:cubicBezTo>
                      <a:pt x="3936" y="13307"/>
                      <a:pt x="4067" y="13080"/>
                      <a:pt x="4186" y="12866"/>
                    </a:cubicBezTo>
                    <a:cubicBezTo>
                      <a:pt x="4198" y="12830"/>
                      <a:pt x="4222" y="12818"/>
                      <a:pt x="4234" y="12783"/>
                    </a:cubicBezTo>
                    <a:cubicBezTo>
                      <a:pt x="5841" y="9949"/>
                      <a:pt x="7317" y="7341"/>
                      <a:pt x="6139" y="5163"/>
                    </a:cubicBezTo>
                    <a:cubicBezTo>
                      <a:pt x="6031" y="4972"/>
                      <a:pt x="5924" y="4794"/>
                      <a:pt x="5805" y="4615"/>
                    </a:cubicBezTo>
                    <a:cubicBezTo>
                      <a:pt x="5138" y="3603"/>
                      <a:pt x="4293" y="2686"/>
                      <a:pt x="3400" y="1853"/>
                    </a:cubicBezTo>
                    <a:cubicBezTo>
                      <a:pt x="2972" y="1448"/>
                      <a:pt x="2519" y="1055"/>
                      <a:pt x="2043" y="698"/>
                    </a:cubicBezTo>
                    <a:cubicBezTo>
                      <a:pt x="1805" y="519"/>
                      <a:pt x="1376" y="269"/>
                      <a:pt x="1126" y="126"/>
                    </a:cubicBezTo>
                    <a:cubicBezTo>
                      <a:pt x="966" y="39"/>
                      <a:pt x="831" y="0"/>
                      <a:pt x="718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54" name="Google Shape;5831;p62">
                <a:extLst>
                  <a:ext uri="{FF2B5EF4-FFF2-40B4-BE49-F238E27FC236}">
                    <a16:creationId xmlns:a16="http://schemas.microsoft.com/office/drawing/2014/main" id="{70F9B4DE-1706-9F96-8586-B175D415ADB5}"/>
                  </a:ext>
                </a:extLst>
              </p:cNvPr>
              <p:cNvSpPr/>
              <p:nvPr/>
            </p:nvSpPr>
            <p:spPr>
              <a:xfrm>
                <a:off x="5439109" y="3167459"/>
                <a:ext cx="130921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2382" extrusionOk="0">
                    <a:moveTo>
                      <a:pt x="72" y="1"/>
                    </a:moveTo>
                    <a:cubicBezTo>
                      <a:pt x="24" y="25"/>
                      <a:pt x="12" y="60"/>
                      <a:pt x="0" y="84"/>
                    </a:cubicBezTo>
                    <a:cubicBezTo>
                      <a:pt x="84" y="144"/>
                      <a:pt x="167" y="203"/>
                      <a:pt x="262" y="286"/>
                    </a:cubicBezTo>
                    <a:cubicBezTo>
                      <a:pt x="596" y="525"/>
                      <a:pt x="905" y="775"/>
                      <a:pt x="1203" y="1025"/>
                    </a:cubicBezTo>
                    <a:cubicBezTo>
                      <a:pt x="1703" y="1453"/>
                      <a:pt x="2167" y="1918"/>
                      <a:pt x="2620" y="2382"/>
                    </a:cubicBezTo>
                    <a:cubicBezTo>
                      <a:pt x="2632" y="2346"/>
                      <a:pt x="2644" y="2334"/>
                      <a:pt x="2655" y="2311"/>
                    </a:cubicBezTo>
                    <a:cubicBezTo>
                      <a:pt x="2525" y="2156"/>
                      <a:pt x="2394" y="2025"/>
                      <a:pt x="2263" y="1870"/>
                    </a:cubicBezTo>
                    <a:cubicBezTo>
                      <a:pt x="1822" y="1429"/>
                      <a:pt x="1370" y="1013"/>
                      <a:pt x="870" y="608"/>
                    </a:cubicBezTo>
                    <a:cubicBezTo>
                      <a:pt x="620" y="406"/>
                      <a:pt x="369" y="203"/>
                      <a:pt x="119" y="25"/>
                    </a:cubicBezTo>
                    <a:cubicBezTo>
                      <a:pt x="96" y="13"/>
                      <a:pt x="84" y="1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55" name="Google Shape;5832;p62">
                <a:extLst>
                  <a:ext uri="{FF2B5EF4-FFF2-40B4-BE49-F238E27FC236}">
                    <a16:creationId xmlns:a16="http://schemas.microsoft.com/office/drawing/2014/main" id="{DF32020A-DEB3-BC59-9FF8-8B3DDA2B9ED6}"/>
                  </a:ext>
                </a:extLst>
              </p:cNvPr>
              <p:cNvSpPr/>
              <p:nvPr/>
            </p:nvSpPr>
            <p:spPr>
              <a:xfrm>
                <a:off x="5398590" y="2865245"/>
                <a:ext cx="62848" cy="4051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2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9" y="179"/>
                      <a:pt x="394" y="321"/>
                      <a:pt x="608" y="464"/>
                    </a:cubicBezTo>
                    <a:cubicBezTo>
                      <a:pt x="691" y="524"/>
                      <a:pt x="787" y="560"/>
                      <a:pt x="882" y="619"/>
                    </a:cubicBezTo>
                    <a:cubicBezTo>
                      <a:pt x="858" y="619"/>
                      <a:pt x="846" y="619"/>
                      <a:pt x="834" y="607"/>
                    </a:cubicBezTo>
                    <a:cubicBezTo>
                      <a:pt x="739" y="595"/>
                      <a:pt x="668" y="595"/>
                      <a:pt x="584" y="595"/>
                    </a:cubicBezTo>
                    <a:cubicBezTo>
                      <a:pt x="489" y="595"/>
                      <a:pt x="418" y="607"/>
                      <a:pt x="322" y="643"/>
                    </a:cubicBezTo>
                    <a:cubicBezTo>
                      <a:pt x="489" y="702"/>
                      <a:pt x="644" y="726"/>
                      <a:pt x="799" y="762"/>
                    </a:cubicBezTo>
                    <a:cubicBezTo>
                      <a:pt x="965" y="786"/>
                      <a:pt x="1120" y="798"/>
                      <a:pt x="1275" y="822"/>
                    </a:cubicBezTo>
                    <a:cubicBezTo>
                      <a:pt x="1096" y="619"/>
                      <a:pt x="894" y="476"/>
                      <a:pt x="680" y="345"/>
                    </a:cubicBezTo>
                    <a:cubicBezTo>
                      <a:pt x="453" y="202"/>
                      <a:pt x="239" y="83"/>
                      <a:pt x="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9819EE46-C5E4-0E75-311B-442B35FA7348}"/>
                </a:ext>
              </a:extLst>
            </p:cNvPr>
            <p:cNvGrpSpPr/>
            <p:nvPr/>
          </p:nvGrpSpPr>
          <p:grpSpPr>
            <a:xfrm>
              <a:off x="2485549" y="3851783"/>
              <a:ext cx="253072" cy="332459"/>
              <a:chOff x="1755044" y="3605854"/>
              <a:chExt cx="356053" cy="467744"/>
            </a:xfrm>
          </p:grpSpPr>
          <p:sp>
            <p:nvSpPr>
              <p:cNvPr id="3398" name="Google Shape;3332;p46">
                <a:extLst>
                  <a:ext uri="{FF2B5EF4-FFF2-40B4-BE49-F238E27FC236}">
                    <a16:creationId xmlns:a16="http://schemas.microsoft.com/office/drawing/2014/main" id="{A90BD7CE-6C67-4727-835D-AA6EB54E0D5D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3399" name="Picture 3398">
                <a:extLst>
                  <a:ext uri="{FF2B5EF4-FFF2-40B4-BE49-F238E27FC236}">
                    <a16:creationId xmlns:a16="http://schemas.microsoft.com/office/drawing/2014/main" id="{2FEA6B20-1673-10C4-7D34-4AFD51AE195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3392" name="Group 3391">
              <a:extLst>
                <a:ext uri="{FF2B5EF4-FFF2-40B4-BE49-F238E27FC236}">
                  <a16:creationId xmlns:a16="http://schemas.microsoft.com/office/drawing/2014/main" id="{852B4DB6-22AC-BE72-68D6-37453DD9E590}"/>
                </a:ext>
              </a:extLst>
            </p:cNvPr>
            <p:cNvGrpSpPr/>
            <p:nvPr/>
          </p:nvGrpSpPr>
          <p:grpSpPr>
            <a:xfrm>
              <a:off x="3533972" y="3691415"/>
              <a:ext cx="253072" cy="332471"/>
              <a:chOff x="1755056" y="3605854"/>
              <a:chExt cx="356055" cy="467763"/>
            </a:xfrm>
          </p:grpSpPr>
          <p:sp>
            <p:nvSpPr>
              <p:cNvPr id="3396" name="Google Shape;3332;p46">
                <a:extLst>
                  <a:ext uri="{FF2B5EF4-FFF2-40B4-BE49-F238E27FC236}">
                    <a16:creationId xmlns:a16="http://schemas.microsoft.com/office/drawing/2014/main" id="{17931D14-8A7C-95B7-E5EA-80124B6C9B18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3397" name="Picture 3396">
                <a:extLst>
                  <a:ext uri="{FF2B5EF4-FFF2-40B4-BE49-F238E27FC236}">
                    <a16:creationId xmlns:a16="http://schemas.microsoft.com/office/drawing/2014/main" id="{A1F23899-08B5-B5D4-F2AB-235812CB9F93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3393" name="Group 3392">
              <a:extLst>
                <a:ext uri="{FF2B5EF4-FFF2-40B4-BE49-F238E27FC236}">
                  <a16:creationId xmlns:a16="http://schemas.microsoft.com/office/drawing/2014/main" id="{FB1168F7-39BA-363D-5656-3331C42036A7}"/>
                </a:ext>
              </a:extLst>
            </p:cNvPr>
            <p:cNvGrpSpPr/>
            <p:nvPr/>
          </p:nvGrpSpPr>
          <p:grpSpPr>
            <a:xfrm>
              <a:off x="5564074" y="3666794"/>
              <a:ext cx="253072" cy="332471"/>
              <a:chOff x="1755056" y="3605854"/>
              <a:chExt cx="356055" cy="467763"/>
            </a:xfrm>
          </p:grpSpPr>
          <p:sp>
            <p:nvSpPr>
              <p:cNvPr id="3394" name="Google Shape;3332;p46">
                <a:extLst>
                  <a:ext uri="{FF2B5EF4-FFF2-40B4-BE49-F238E27FC236}">
                    <a16:creationId xmlns:a16="http://schemas.microsoft.com/office/drawing/2014/main" id="{0633E65B-8004-8704-CD39-3885DCF2EB3B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3395" name="Picture 3394">
                <a:extLst>
                  <a:ext uri="{FF2B5EF4-FFF2-40B4-BE49-F238E27FC236}">
                    <a16:creationId xmlns:a16="http://schemas.microsoft.com/office/drawing/2014/main" id="{6443B039-047B-1469-DC14-690F3D67A2B6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D837D633-B23D-4AFB-A965-AB572CCF8574}"/>
              </a:ext>
            </a:extLst>
          </p:cNvPr>
          <p:cNvGrpSpPr/>
          <p:nvPr/>
        </p:nvGrpSpPr>
        <p:grpSpPr>
          <a:xfrm>
            <a:off x="928990" y="3361976"/>
            <a:ext cx="7835440" cy="2514451"/>
            <a:chOff x="895739" y="3408298"/>
            <a:chExt cx="7835440" cy="2514451"/>
          </a:xfrm>
        </p:grpSpPr>
        <p:grpSp>
          <p:nvGrpSpPr>
            <p:cNvPr id="407" name="Google Shape;407;p38"/>
            <p:cNvGrpSpPr/>
            <p:nvPr/>
          </p:nvGrpSpPr>
          <p:grpSpPr>
            <a:xfrm>
              <a:off x="895739" y="3408298"/>
              <a:ext cx="1294176" cy="1933791"/>
              <a:chOff x="638949" y="3060500"/>
              <a:chExt cx="2096065" cy="3097873"/>
            </a:xfrm>
          </p:grpSpPr>
          <p:sp>
            <p:nvSpPr>
              <p:cNvPr id="408" name="Google Shape;408;p38"/>
              <p:cNvSpPr/>
              <p:nvPr/>
            </p:nvSpPr>
            <p:spPr>
              <a:xfrm>
                <a:off x="1530499" y="4311875"/>
                <a:ext cx="103454" cy="1846498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42524" fill="none" extrusionOk="0">
                    <a:moveTo>
                      <a:pt x="3498" y="1"/>
                    </a:moveTo>
                    <a:lnTo>
                      <a:pt x="3224" y="824"/>
                    </a:lnTo>
                    <a:lnTo>
                      <a:pt x="1784" y="6585"/>
                    </a:lnTo>
                    <a:lnTo>
                      <a:pt x="1029" y="10631"/>
                    </a:lnTo>
                    <a:lnTo>
                      <a:pt x="595" y="13672"/>
                    </a:lnTo>
                    <a:lnTo>
                      <a:pt x="252" y="16896"/>
                    </a:lnTo>
                    <a:lnTo>
                      <a:pt x="23" y="20302"/>
                    </a:lnTo>
                    <a:lnTo>
                      <a:pt x="1" y="23800"/>
                    </a:lnTo>
                    <a:lnTo>
                      <a:pt x="161" y="27366"/>
                    </a:lnTo>
                    <a:lnTo>
                      <a:pt x="595" y="30910"/>
                    </a:lnTo>
                    <a:lnTo>
                      <a:pt x="1327" y="34408"/>
                    </a:lnTo>
                    <a:lnTo>
                      <a:pt x="2401" y="37791"/>
                    </a:lnTo>
                    <a:lnTo>
                      <a:pt x="3453" y="40215"/>
                    </a:lnTo>
                    <a:lnTo>
                      <a:pt x="4253" y="41769"/>
                    </a:lnTo>
                    <a:lnTo>
                      <a:pt x="4710" y="42524"/>
                    </a:lnTo>
                  </a:path>
                </a:pathLst>
              </a:custGeom>
              <a:noFill/>
              <a:ln w="25150" cap="flat" cmpd="sng">
                <a:solidFill>
                  <a:schemeClr val="accent1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" name="Google Shape;409;p38"/>
              <p:cNvSpPr/>
              <p:nvPr/>
            </p:nvSpPr>
            <p:spPr>
              <a:xfrm>
                <a:off x="638949" y="3060500"/>
                <a:ext cx="2096065" cy="2215547"/>
              </a:xfrm>
              <a:custGeom>
                <a:avLst/>
                <a:gdLst/>
                <a:ahLst/>
                <a:cxnLst/>
                <a:rect l="l" t="t" r="r" b="b"/>
                <a:pathLst>
                  <a:path w="31665" h="33470" extrusionOk="0">
                    <a:moveTo>
                      <a:pt x="14769" y="0"/>
                    </a:moveTo>
                    <a:lnTo>
                      <a:pt x="14358" y="69"/>
                    </a:lnTo>
                    <a:lnTo>
                      <a:pt x="13946" y="183"/>
                    </a:lnTo>
                    <a:lnTo>
                      <a:pt x="13283" y="640"/>
                    </a:lnTo>
                    <a:lnTo>
                      <a:pt x="12803" y="1349"/>
                    </a:lnTo>
                    <a:lnTo>
                      <a:pt x="12483" y="2241"/>
                    </a:lnTo>
                    <a:lnTo>
                      <a:pt x="12300" y="3315"/>
                    </a:lnTo>
                    <a:lnTo>
                      <a:pt x="12232" y="4527"/>
                    </a:lnTo>
                    <a:lnTo>
                      <a:pt x="12323" y="6470"/>
                    </a:lnTo>
                    <a:lnTo>
                      <a:pt x="12689" y="9145"/>
                    </a:lnTo>
                    <a:lnTo>
                      <a:pt x="13215" y="11637"/>
                    </a:lnTo>
                    <a:lnTo>
                      <a:pt x="13923" y="14403"/>
                    </a:lnTo>
                    <a:lnTo>
                      <a:pt x="14061" y="14837"/>
                    </a:lnTo>
                    <a:lnTo>
                      <a:pt x="13786" y="14449"/>
                    </a:lnTo>
                    <a:lnTo>
                      <a:pt x="12003" y="12026"/>
                    </a:lnTo>
                    <a:lnTo>
                      <a:pt x="10334" y="10014"/>
                    </a:lnTo>
                    <a:lnTo>
                      <a:pt x="8459" y="8002"/>
                    </a:lnTo>
                    <a:lnTo>
                      <a:pt x="7019" y="6744"/>
                    </a:lnTo>
                    <a:lnTo>
                      <a:pt x="6082" y="6081"/>
                    </a:lnTo>
                    <a:lnTo>
                      <a:pt x="5213" y="5624"/>
                    </a:lnTo>
                    <a:lnTo>
                      <a:pt x="4367" y="5396"/>
                    </a:lnTo>
                    <a:lnTo>
                      <a:pt x="3636" y="5464"/>
                    </a:lnTo>
                    <a:lnTo>
                      <a:pt x="3018" y="5853"/>
                    </a:lnTo>
                    <a:lnTo>
                      <a:pt x="2744" y="6196"/>
                    </a:lnTo>
                    <a:lnTo>
                      <a:pt x="2538" y="6584"/>
                    </a:lnTo>
                    <a:lnTo>
                      <a:pt x="2378" y="7385"/>
                    </a:lnTo>
                    <a:lnTo>
                      <a:pt x="2538" y="8230"/>
                    </a:lnTo>
                    <a:lnTo>
                      <a:pt x="2973" y="9122"/>
                    </a:lnTo>
                    <a:lnTo>
                      <a:pt x="3636" y="9991"/>
                    </a:lnTo>
                    <a:lnTo>
                      <a:pt x="4481" y="10882"/>
                    </a:lnTo>
                    <a:lnTo>
                      <a:pt x="5990" y="12163"/>
                    </a:lnTo>
                    <a:lnTo>
                      <a:pt x="8254" y="13763"/>
                    </a:lnTo>
                    <a:lnTo>
                      <a:pt x="10471" y="15112"/>
                    </a:lnTo>
                    <a:lnTo>
                      <a:pt x="13055" y="16506"/>
                    </a:lnTo>
                    <a:lnTo>
                      <a:pt x="12963" y="16461"/>
                    </a:lnTo>
                    <a:lnTo>
                      <a:pt x="11271" y="15935"/>
                    </a:lnTo>
                    <a:lnTo>
                      <a:pt x="9008" y="15500"/>
                    </a:lnTo>
                    <a:lnTo>
                      <a:pt x="6516" y="15226"/>
                    </a:lnTo>
                    <a:lnTo>
                      <a:pt x="4047" y="15203"/>
                    </a:lnTo>
                    <a:lnTo>
                      <a:pt x="2424" y="15409"/>
                    </a:lnTo>
                    <a:lnTo>
                      <a:pt x="1509" y="15638"/>
                    </a:lnTo>
                    <a:lnTo>
                      <a:pt x="778" y="16003"/>
                    </a:lnTo>
                    <a:lnTo>
                      <a:pt x="252" y="16461"/>
                    </a:lnTo>
                    <a:lnTo>
                      <a:pt x="1" y="17032"/>
                    </a:lnTo>
                    <a:lnTo>
                      <a:pt x="23" y="17764"/>
                    </a:lnTo>
                    <a:lnTo>
                      <a:pt x="183" y="18175"/>
                    </a:lnTo>
                    <a:lnTo>
                      <a:pt x="389" y="18587"/>
                    </a:lnTo>
                    <a:lnTo>
                      <a:pt x="961" y="19250"/>
                    </a:lnTo>
                    <a:lnTo>
                      <a:pt x="1692" y="19753"/>
                    </a:lnTo>
                    <a:lnTo>
                      <a:pt x="2607" y="20096"/>
                    </a:lnTo>
                    <a:lnTo>
                      <a:pt x="3613" y="20279"/>
                    </a:lnTo>
                    <a:lnTo>
                      <a:pt x="4710" y="20370"/>
                    </a:lnTo>
                    <a:lnTo>
                      <a:pt x="6470" y="20301"/>
                    </a:lnTo>
                    <a:lnTo>
                      <a:pt x="8802" y="19959"/>
                    </a:lnTo>
                    <a:lnTo>
                      <a:pt x="10951" y="19501"/>
                    </a:lnTo>
                    <a:lnTo>
                      <a:pt x="12749" y="18978"/>
                    </a:lnTo>
                    <a:lnTo>
                      <a:pt x="12749" y="18978"/>
                    </a:lnTo>
                    <a:lnTo>
                      <a:pt x="11043" y="19798"/>
                    </a:lnTo>
                    <a:lnTo>
                      <a:pt x="9191" y="21033"/>
                    </a:lnTo>
                    <a:lnTo>
                      <a:pt x="7454" y="22473"/>
                    </a:lnTo>
                    <a:lnTo>
                      <a:pt x="5990" y="24051"/>
                    </a:lnTo>
                    <a:lnTo>
                      <a:pt x="5167" y="25194"/>
                    </a:lnTo>
                    <a:lnTo>
                      <a:pt x="4779" y="25948"/>
                    </a:lnTo>
                    <a:lnTo>
                      <a:pt x="4573" y="26657"/>
                    </a:lnTo>
                    <a:lnTo>
                      <a:pt x="4527" y="27297"/>
                    </a:lnTo>
                    <a:lnTo>
                      <a:pt x="4664" y="27869"/>
                    </a:lnTo>
                    <a:lnTo>
                      <a:pt x="5030" y="28349"/>
                    </a:lnTo>
                    <a:lnTo>
                      <a:pt x="5305" y="28555"/>
                    </a:lnTo>
                    <a:lnTo>
                      <a:pt x="5625" y="28715"/>
                    </a:lnTo>
                    <a:lnTo>
                      <a:pt x="6265" y="28829"/>
                    </a:lnTo>
                    <a:lnTo>
                      <a:pt x="6973" y="28737"/>
                    </a:lnTo>
                    <a:lnTo>
                      <a:pt x="7705" y="28417"/>
                    </a:lnTo>
                    <a:lnTo>
                      <a:pt x="8825" y="27663"/>
                    </a:lnTo>
                    <a:lnTo>
                      <a:pt x="10311" y="26223"/>
                    </a:lnTo>
                    <a:lnTo>
                      <a:pt x="12346" y="23731"/>
                    </a:lnTo>
                    <a:lnTo>
                      <a:pt x="14129" y="21056"/>
                    </a:lnTo>
                    <a:lnTo>
                      <a:pt x="14289" y="20736"/>
                    </a:lnTo>
                    <a:lnTo>
                      <a:pt x="14243" y="21147"/>
                    </a:lnTo>
                    <a:lnTo>
                      <a:pt x="14083" y="23662"/>
                    </a:lnTo>
                    <a:lnTo>
                      <a:pt x="14083" y="25880"/>
                    </a:lnTo>
                    <a:lnTo>
                      <a:pt x="14221" y="28257"/>
                    </a:lnTo>
                    <a:lnTo>
                      <a:pt x="14518" y="29949"/>
                    </a:lnTo>
                    <a:lnTo>
                      <a:pt x="14792" y="30978"/>
                    </a:lnTo>
                    <a:lnTo>
                      <a:pt x="15181" y="31869"/>
                    </a:lnTo>
                    <a:lnTo>
                      <a:pt x="15661" y="32601"/>
                    </a:lnTo>
                    <a:lnTo>
                      <a:pt x="16278" y="33127"/>
                    </a:lnTo>
                    <a:lnTo>
                      <a:pt x="16987" y="33424"/>
                    </a:lnTo>
                    <a:lnTo>
                      <a:pt x="17421" y="33470"/>
                    </a:lnTo>
                    <a:lnTo>
                      <a:pt x="17833" y="33447"/>
                    </a:lnTo>
                    <a:lnTo>
                      <a:pt x="18473" y="33173"/>
                    </a:lnTo>
                    <a:lnTo>
                      <a:pt x="18907" y="32624"/>
                    </a:lnTo>
                    <a:lnTo>
                      <a:pt x="19182" y="31847"/>
                    </a:lnTo>
                    <a:lnTo>
                      <a:pt x="19296" y="30909"/>
                    </a:lnTo>
                    <a:lnTo>
                      <a:pt x="19273" y="29812"/>
                    </a:lnTo>
                    <a:lnTo>
                      <a:pt x="19067" y="28006"/>
                    </a:lnTo>
                    <a:lnTo>
                      <a:pt x="18519" y="25445"/>
                    </a:lnTo>
                    <a:lnTo>
                      <a:pt x="17833" y="23045"/>
                    </a:lnTo>
                    <a:lnTo>
                      <a:pt x="16918" y="20324"/>
                    </a:lnTo>
                    <a:lnTo>
                      <a:pt x="16758" y="19890"/>
                    </a:lnTo>
                    <a:lnTo>
                      <a:pt x="16987" y="20210"/>
                    </a:lnTo>
                    <a:lnTo>
                      <a:pt x="18542" y="22222"/>
                    </a:lnTo>
                    <a:lnTo>
                      <a:pt x="19982" y="23891"/>
                    </a:lnTo>
                    <a:lnTo>
                      <a:pt x="21628" y="25491"/>
                    </a:lnTo>
                    <a:lnTo>
                      <a:pt x="22931" y="26474"/>
                    </a:lnTo>
                    <a:lnTo>
                      <a:pt x="23777" y="26977"/>
                    </a:lnTo>
                    <a:lnTo>
                      <a:pt x="24600" y="27297"/>
                    </a:lnTo>
                    <a:lnTo>
                      <a:pt x="25400" y="27411"/>
                    </a:lnTo>
                    <a:lnTo>
                      <a:pt x="26132" y="27251"/>
                    </a:lnTo>
                    <a:lnTo>
                      <a:pt x="26772" y="26817"/>
                    </a:lnTo>
                    <a:lnTo>
                      <a:pt x="27069" y="26474"/>
                    </a:lnTo>
                    <a:lnTo>
                      <a:pt x="27320" y="26085"/>
                    </a:lnTo>
                    <a:lnTo>
                      <a:pt x="27549" y="25331"/>
                    </a:lnTo>
                    <a:lnTo>
                      <a:pt x="27503" y="24599"/>
                    </a:lnTo>
                    <a:lnTo>
                      <a:pt x="27206" y="23868"/>
                    </a:lnTo>
                    <a:lnTo>
                      <a:pt x="26680" y="23159"/>
                    </a:lnTo>
                    <a:lnTo>
                      <a:pt x="25994" y="22473"/>
                    </a:lnTo>
                    <a:lnTo>
                      <a:pt x="24737" y="21536"/>
                    </a:lnTo>
                    <a:lnTo>
                      <a:pt x="22817" y="20416"/>
                    </a:lnTo>
                    <a:lnTo>
                      <a:pt x="20896" y="19524"/>
                    </a:lnTo>
                    <a:lnTo>
                      <a:pt x="18633" y="18610"/>
                    </a:lnTo>
                    <a:lnTo>
                      <a:pt x="18267" y="18495"/>
                    </a:lnTo>
                    <a:lnTo>
                      <a:pt x="19044" y="18724"/>
                    </a:lnTo>
                    <a:lnTo>
                      <a:pt x="21011" y="19090"/>
                    </a:lnTo>
                    <a:lnTo>
                      <a:pt x="23274" y="19318"/>
                    </a:lnTo>
                    <a:lnTo>
                      <a:pt x="25606" y="19364"/>
                    </a:lnTo>
                    <a:lnTo>
                      <a:pt x="27823" y="19181"/>
                    </a:lnTo>
                    <a:lnTo>
                      <a:pt x="29264" y="18884"/>
                    </a:lnTo>
                    <a:lnTo>
                      <a:pt x="30087" y="18587"/>
                    </a:lnTo>
                    <a:lnTo>
                      <a:pt x="30750" y="18244"/>
                    </a:lnTo>
                    <a:lnTo>
                      <a:pt x="31276" y="17787"/>
                    </a:lnTo>
                    <a:lnTo>
                      <a:pt x="31573" y="17284"/>
                    </a:lnTo>
                    <a:lnTo>
                      <a:pt x="31664" y="16666"/>
                    </a:lnTo>
                    <a:lnTo>
                      <a:pt x="31596" y="16324"/>
                    </a:lnTo>
                    <a:lnTo>
                      <a:pt x="31504" y="15981"/>
                    </a:lnTo>
                    <a:lnTo>
                      <a:pt x="31093" y="15432"/>
                    </a:lnTo>
                    <a:lnTo>
                      <a:pt x="30453" y="15043"/>
                    </a:lnTo>
                    <a:lnTo>
                      <a:pt x="29652" y="14792"/>
                    </a:lnTo>
                    <a:lnTo>
                      <a:pt x="28189" y="14586"/>
                    </a:lnTo>
                    <a:lnTo>
                      <a:pt x="25903" y="14632"/>
                    </a:lnTo>
                    <a:lnTo>
                      <a:pt x="22337" y="15135"/>
                    </a:lnTo>
                    <a:lnTo>
                      <a:pt x="19127" y="15874"/>
                    </a:lnTo>
                    <a:lnTo>
                      <a:pt x="20325" y="15363"/>
                    </a:lnTo>
                    <a:lnTo>
                      <a:pt x="22085" y="14380"/>
                    </a:lnTo>
                    <a:lnTo>
                      <a:pt x="23983" y="13100"/>
                    </a:lnTo>
                    <a:lnTo>
                      <a:pt x="25789" y="11637"/>
                    </a:lnTo>
                    <a:lnTo>
                      <a:pt x="27320" y="10128"/>
                    </a:lnTo>
                    <a:lnTo>
                      <a:pt x="28121" y="9008"/>
                    </a:lnTo>
                    <a:lnTo>
                      <a:pt x="28441" y="8276"/>
                    </a:lnTo>
                    <a:lnTo>
                      <a:pt x="28555" y="7613"/>
                    </a:lnTo>
                    <a:lnTo>
                      <a:pt x="28464" y="6996"/>
                    </a:lnTo>
                    <a:lnTo>
                      <a:pt x="28304" y="6722"/>
                    </a:lnTo>
                    <a:lnTo>
                      <a:pt x="27983" y="6287"/>
                    </a:lnTo>
                    <a:lnTo>
                      <a:pt x="27229" y="5716"/>
                    </a:lnTo>
                    <a:lnTo>
                      <a:pt x="26406" y="5510"/>
                    </a:lnTo>
                    <a:lnTo>
                      <a:pt x="25514" y="5647"/>
                    </a:lnTo>
                    <a:lnTo>
                      <a:pt x="24577" y="6036"/>
                    </a:lnTo>
                    <a:lnTo>
                      <a:pt x="23617" y="6630"/>
                    </a:lnTo>
                    <a:lnTo>
                      <a:pt x="22154" y="7865"/>
                    </a:lnTo>
                    <a:lnTo>
                      <a:pt x="20279" y="9877"/>
                    </a:lnTo>
                    <a:lnTo>
                      <a:pt x="18656" y="11934"/>
                    </a:lnTo>
                    <a:lnTo>
                      <a:pt x="16918" y="14449"/>
                    </a:lnTo>
                    <a:lnTo>
                      <a:pt x="16644" y="14860"/>
                    </a:lnTo>
                    <a:lnTo>
                      <a:pt x="16781" y="14037"/>
                    </a:lnTo>
                    <a:lnTo>
                      <a:pt x="17147" y="10768"/>
                    </a:lnTo>
                    <a:lnTo>
                      <a:pt x="17307" y="8093"/>
                    </a:lnTo>
                    <a:lnTo>
                      <a:pt x="17284" y="5327"/>
                    </a:lnTo>
                    <a:lnTo>
                      <a:pt x="17078" y="3429"/>
                    </a:lnTo>
                    <a:lnTo>
                      <a:pt x="16850" y="2309"/>
                    </a:lnTo>
                    <a:lnTo>
                      <a:pt x="16507" y="1349"/>
                    </a:lnTo>
                    <a:lnTo>
                      <a:pt x="16072" y="640"/>
                    </a:lnTo>
                    <a:lnTo>
                      <a:pt x="15478" y="160"/>
                    </a:lnTo>
                    <a:lnTo>
                      <a:pt x="1476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" name="Google Shape;410;p38"/>
              <p:cNvSpPr/>
              <p:nvPr/>
            </p:nvSpPr>
            <p:spPr>
              <a:xfrm>
                <a:off x="1442573" y="4026038"/>
                <a:ext cx="422258" cy="366257"/>
              </a:xfrm>
              <a:custGeom>
                <a:avLst/>
                <a:gdLst/>
                <a:ahLst/>
                <a:cxnLst/>
                <a:rect l="l" t="t" r="r" b="b"/>
                <a:pathLst>
                  <a:path w="6379" h="5533" extrusionOk="0">
                    <a:moveTo>
                      <a:pt x="3269" y="0"/>
                    </a:moveTo>
                    <a:lnTo>
                      <a:pt x="2584" y="114"/>
                    </a:lnTo>
                    <a:lnTo>
                      <a:pt x="1966" y="343"/>
                    </a:lnTo>
                    <a:lnTo>
                      <a:pt x="1441" y="640"/>
                    </a:lnTo>
                    <a:lnTo>
                      <a:pt x="755" y="1235"/>
                    </a:lnTo>
                    <a:lnTo>
                      <a:pt x="183" y="2218"/>
                    </a:lnTo>
                    <a:lnTo>
                      <a:pt x="0" y="3246"/>
                    </a:lnTo>
                    <a:lnTo>
                      <a:pt x="137" y="4001"/>
                    </a:lnTo>
                    <a:lnTo>
                      <a:pt x="343" y="4458"/>
                    </a:lnTo>
                    <a:lnTo>
                      <a:pt x="663" y="4847"/>
                    </a:lnTo>
                    <a:lnTo>
                      <a:pt x="1120" y="5167"/>
                    </a:lnTo>
                    <a:lnTo>
                      <a:pt x="1669" y="5395"/>
                    </a:lnTo>
                    <a:lnTo>
                      <a:pt x="2355" y="5510"/>
                    </a:lnTo>
                    <a:lnTo>
                      <a:pt x="2766" y="5533"/>
                    </a:lnTo>
                    <a:lnTo>
                      <a:pt x="3155" y="5510"/>
                    </a:lnTo>
                    <a:lnTo>
                      <a:pt x="3887" y="5395"/>
                    </a:lnTo>
                    <a:lnTo>
                      <a:pt x="4527" y="5167"/>
                    </a:lnTo>
                    <a:lnTo>
                      <a:pt x="5053" y="4870"/>
                    </a:lnTo>
                    <a:lnTo>
                      <a:pt x="5716" y="4275"/>
                    </a:lnTo>
                    <a:lnTo>
                      <a:pt x="6241" y="3315"/>
                    </a:lnTo>
                    <a:lnTo>
                      <a:pt x="6379" y="2286"/>
                    </a:lnTo>
                    <a:lnTo>
                      <a:pt x="6219" y="1555"/>
                    </a:lnTo>
                    <a:lnTo>
                      <a:pt x="5990" y="1120"/>
                    </a:lnTo>
                    <a:lnTo>
                      <a:pt x="5647" y="732"/>
                    </a:lnTo>
                    <a:lnTo>
                      <a:pt x="5213" y="412"/>
                    </a:lnTo>
                    <a:lnTo>
                      <a:pt x="4664" y="160"/>
                    </a:lnTo>
                    <a:lnTo>
                      <a:pt x="4024" y="23"/>
                    </a:lnTo>
                    <a:lnTo>
                      <a:pt x="3635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" name="Google Shape;411;p38"/>
              <p:cNvSpPr/>
              <p:nvPr/>
            </p:nvSpPr>
            <p:spPr>
              <a:xfrm>
                <a:off x="1562123" y="4062314"/>
                <a:ext cx="86318" cy="93931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419" extrusionOk="0">
                    <a:moveTo>
                      <a:pt x="823" y="1"/>
                    </a:moveTo>
                    <a:lnTo>
                      <a:pt x="663" y="24"/>
                    </a:lnTo>
                    <a:lnTo>
                      <a:pt x="458" y="92"/>
                    </a:lnTo>
                    <a:lnTo>
                      <a:pt x="160" y="275"/>
                    </a:lnTo>
                    <a:lnTo>
                      <a:pt x="23" y="504"/>
                    </a:lnTo>
                    <a:lnTo>
                      <a:pt x="0" y="778"/>
                    </a:lnTo>
                    <a:lnTo>
                      <a:pt x="160" y="1167"/>
                    </a:lnTo>
                    <a:lnTo>
                      <a:pt x="458" y="1395"/>
                    </a:lnTo>
                    <a:lnTo>
                      <a:pt x="686" y="1418"/>
                    </a:lnTo>
                    <a:lnTo>
                      <a:pt x="823" y="1350"/>
                    </a:lnTo>
                    <a:lnTo>
                      <a:pt x="1052" y="1212"/>
                    </a:lnTo>
                    <a:lnTo>
                      <a:pt x="1303" y="732"/>
                    </a:lnTo>
                    <a:lnTo>
                      <a:pt x="1281" y="275"/>
                    </a:lnTo>
                    <a:lnTo>
                      <a:pt x="1075" y="46"/>
                    </a:lnTo>
                    <a:lnTo>
                      <a:pt x="82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38"/>
              <p:cNvSpPr/>
              <p:nvPr/>
            </p:nvSpPr>
            <p:spPr>
              <a:xfrm>
                <a:off x="1702857" y="4086542"/>
                <a:ext cx="78772" cy="66658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007" extrusionOk="0">
                    <a:moveTo>
                      <a:pt x="435" y="0"/>
                    </a:moveTo>
                    <a:lnTo>
                      <a:pt x="298" y="23"/>
                    </a:lnTo>
                    <a:lnTo>
                      <a:pt x="115" y="138"/>
                    </a:lnTo>
                    <a:lnTo>
                      <a:pt x="0" y="412"/>
                    </a:lnTo>
                    <a:lnTo>
                      <a:pt x="138" y="824"/>
                    </a:lnTo>
                    <a:lnTo>
                      <a:pt x="412" y="1006"/>
                    </a:lnTo>
                    <a:lnTo>
                      <a:pt x="641" y="1006"/>
                    </a:lnTo>
                    <a:lnTo>
                      <a:pt x="755" y="961"/>
                    </a:lnTo>
                    <a:lnTo>
                      <a:pt x="983" y="824"/>
                    </a:lnTo>
                    <a:lnTo>
                      <a:pt x="1189" y="481"/>
                    </a:lnTo>
                    <a:lnTo>
                      <a:pt x="1075" y="183"/>
                    </a:lnTo>
                    <a:lnTo>
                      <a:pt x="70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38"/>
              <p:cNvSpPr/>
              <p:nvPr/>
            </p:nvSpPr>
            <p:spPr>
              <a:xfrm>
                <a:off x="1498575" y="4195501"/>
                <a:ext cx="87841" cy="84796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1281" extrusionOk="0">
                    <a:moveTo>
                      <a:pt x="709" y="1"/>
                    </a:moveTo>
                    <a:lnTo>
                      <a:pt x="457" y="23"/>
                    </a:lnTo>
                    <a:lnTo>
                      <a:pt x="206" y="138"/>
                    </a:lnTo>
                    <a:lnTo>
                      <a:pt x="0" y="572"/>
                    </a:lnTo>
                    <a:lnTo>
                      <a:pt x="114" y="1029"/>
                    </a:lnTo>
                    <a:lnTo>
                      <a:pt x="389" y="1258"/>
                    </a:lnTo>
                    <a:lnTo>
                      <a:pt x="663" y="1281"/>
                    </a:lnTo>
                    <a:lnTo>
                      <a:pt x="846" y="1258"/>
                    </a:lnTo>
                    <a:lnTo>
                      <a:pt x="1006" y="1212"/>
                    </a:lnTo>
                    <a:lnTo>
                      <a:pt x="1212" y="1029"/>
                    </a:lnTo>
                    <a:lnTo>
                      <a:pt x="1326" y="709"/>
                    </a:lnTo>
                    <a:lnTo>
                      <a:pt x="1143" y="252"/>
                    </a:lnTo>
                    <a:lnTo>
                      <a:pt x="70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38"/>
              <p:cNvSpPr/>
              <p:nvPr/>
            </p:nvSpPr>
            <p:spPr>
              <a:xfrm>
                <a:off x="1616603" y="4278709"/>
                <a:ext cx="63613" cy="57590"/>
              </a:xfrm>
              <a:custGeom>
                <a:avLst/>
                <a:gdLst/>
                <a:ahLst/>
                <a:cxnLst/>
                <a:rect l="l" t="t" r="r" b="b"/>
                <a:pathLst>
                  <a:path w="961" h="870" extrusionOk="0">
                    <a:moveTo>
                      <a:pt x="595" y="1"/>
                    </a:moveTo>
                    <a:lnTo>
                      <a:pt x="366" y="70"/>
                    </a:lnTo>
                    <a:lnTo>
                      <a:pt x="160" y="161"/>
                    </a:lnTo>
                    <a:lnTo>
                      <a:pt x="0" y="458"/>
                    </a:lnTo>
                    <a:lnTo>
                      <a:pt x="92" y="733"/>
                    </a:lnTo>
                    <a:lnTo>
                      <a:pt x="389" y="870"/>
                    </a:lnTo>
                    <a:lnTo>
                      <a:pt x="618" y="847"/>
                    </a:lnTo>
                    <a:lnTo>
                      <a:pt x="800" y="778"/>
                    </a:lnTo>
                    <a:lnTo>
                      <a:pt x="961" y="481"/>
                    </a:lnTo>
                    <a:lnTo>
                      <a:pt x="892" y="161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38"/>
              <p:cNvSpPr/>
              <p:nvPr/>
            </p:nvSpPr>
            <p:spPr>
              <a:xfrm>
                <a:off x="1745223" y="4227275"/>
                <a:ext cx="56067" cy="50043"/>
              </a:xfrm>
              <a:custGeom>
                <a:avLst/>
                <a:gdLst/>
                <a:ahLst/>
                <a:cxnLst/>
                <a:rect l="l" t="t" r="r" b="b"/>
                <a:pathLst>
                  <a:path w="847" h="756" extrusionOk="0">
                    <a:moveTo>
                      <a:pt x="572" y="1"/>
                    </a:moveTo>
                    <a:lnTo>
                      <a:pt x="366" y="23"/>
                    </a:lnTo>
                    <a:lnTo>
                      <a:pt x="161" y="92"/>
                    </a:lnTo>
                    <a:lnTo>
                      <a:pt x="1" y="366"/>
                    </a:lnTo>
                    <a:lnTo>
                      <a:pt x="92" y="618"/>
                    </a:lnTo>
                    <a:lnTo>
                      <a:pt x="321" y="755"/>
                    </a:lnTo>
                    <a:lnTo>
                      <a:pt x="504" y="732"/>
                    </a:lnTo>
                    <a:lnTo>
                      <a:pt x="686" y="641"/>
                    </a:lnTo>
                    <a:lnTo>
                      <a:pt x="846" y="389"/>
                    </a:lnTo>
                    <a:lnTo>
                      <a:pt x="801" y="138"/>
                    </a:lnTo>
                    <a:lnTo>
                      <a:pt x="57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38"/>
              <p:cNvSpPr/>
              <p:nvPr/>
            </p:nvSpPr>
            <p:spPr>
              <a:xfrm>
                <a:off x="1631696" y="4181864"/>
                <a:ext cx="60635" cy="51566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79" extrusionOk="0">
                    <a:moveTo>
                      <a:pt x="435" y="1"/>
                    </a:moveTo>
                    <a:lnTo>
                      <a:pt x="230" y="24"/>
                    </a:lnTo>
                    <a:lnTo>
                      <a:pt x="1" y="275"/>
                    </a:lnTo>
                    <a:lnTo>
                      <a:pt x="1" y="572"/>
                    </a:lnTo>
                    <a:lnTo>
                      <a:pt x="230" y="778"/>
                    </a:lnTo>
                    <a:lnTo>
                      <a:pt x="412" y="778"/>
                    </a:lnTo>
                    <a:lnTo>
                      <a:pt x="664" y="732"/>
                    </a:lnTo>
                    <a:lnTo>
                      <a:pt x="915" y="504"/>
                    </a:lnTo>
                    <a:lnTo>
                      <a:pt x="915" y="229"/>
                    </a:lnTo>
                    <a:lnTo>
                      <a:pt x="664" y="24"/>
                    </a:lnTo>
                    <a:lnTo>
                      <a:pt x="4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7" name="Google Shape;417;p38"/>
            <p:cNvGrpSpPr/>
            <p:nvPr/>
          </p:nvGrpSpPr>
          <p:grpSpPr>
            <a:xfrm>
              <a:off x="5185352" y="3895529"/>
              <a:ext cx="1173927" cy="2027220"/>
              <a:chOff x="5650132" y="3291897"/>
              <a:chExt cx="1323317" cy="2501100"/>
            </a:xfrm>
          </p:grpSpPr>
          <p:sp>
            <p:nvSpPr>
              <p:cNvPr id="418" name="Google Shape;418;p38"/>
              <p:cNvSpPr/>
              <p:nvPr/>
            </p:nvSpPr>
            <p:spPr>
              <a:xfrm rot="-818940" flipH="1">
                <a:off x="6547792" y="3954716"/>
                <a:ext cx="151727" cy="1846457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42524" fill="none" extrusionOk="0">
                    <a:moveTo>
                      <a:pt x="3498" y="1"/>
                    </a:moveTo>
                    <a:lnTo>
                      <a:pt x="3224" y="824"/>
                    </a:lnTo>
                    <a:lnTo>
                      <a:pt x="1784" y="6585"/>
                    </a:lnTo>
                    <a:lnTo>
                      <a:pt x="1029" y="10631"/>
                    </a:lnTo>
                    <a:lnTo>
                      <a:pt x="595" y="13672"/>
                    </a:lnTo>
                    <a:lnTo>
                      <a:pt x="252" y="16896"/>
                    </a:lnTo>
                    <a:lnTo>
                      <a:pt x="23" y="20302"/>
                    </a:lnTo>
                    <a:lnTo>
                      <a:pt x="1" y="23800"/>
                    </a:lnTo>
                    <a:lnTo>
                      <a:pt x="161" y="27366"/>
                    </a:lnTo>
                    <a:lnTo>
                      <a:pt x="595" y="30910"/>
                    </a:lnTo>
                    <a:lnTo>
                      <a:pt x="1327" y="34408"/>
                    </a:lnTo>
                    <a:lnTo>
                      <a:pt x="2401" y="37791"/>
                    </a:lnTo>
                    <a:lnTo>
                      <a:pt x="3453" y="40215"/>
                    </a:lnTo>
                    <a:lnTo>
                      <a:pt x="4253" y="41769"/>
                    </a:lnTo>
                    <a:lnTo>
                      <a:pt x="4710" y="42524"/>
                    </a:lnTo>
                  </a:path>
                </a:pathLst>
              </a:custGeom>
              <a:noFill/>
              <a:ln w="25150" cap="flat" cmpd="sng">
                <a:solidFill>
                  <a:schemeClr val="accent1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38"/>
              <p:cNvSpPr/>
              <p:nvPr/>
            </p:nvSpPr>
            <p:spPr>
              <a:xfrm rot="7410453">
                <a:off x="5819520" y="3492889"/>
                <a:ext cx="984540" cy="935228"/>
              </a:xfrm>
              <a:custGeom>
                <a:avLst/>
                <a:gdLst/>
                <a:ahLst/>
                <a:cxnLst/>
                <a:rect l="l" t="t" r="r" b="b"/>
                <a:pathLst>
                  <a:path w="17330" h="16462" extrusionOk="0">
                    <a:moveTo>
                      <a:pt x="7545" y="1"/>
                    </a:moveTo>
                    <a:lnTo>
                      <a:pt x="6676" y="92"/>
                    </a:lnTo>
                    <a:lnTo>
                      <a:pt x="6493" y="115"/>
                    </a:lnTo>
                    <a:lnTo>
                      <a:pt x="6082" y="344"/>
                    </a:lnTo>
                    <a:lnTo>
                      <a:pt x="5487" y="915"/>
                    </a:lnTo>
                    <a:lnTo>
                      <a:pt x="4847" y="2058"/>
                    </a:lnTo>
                    <a:lnTo>
                      <a:pt x="4459" y="3339"/>
                    </a:lnTo>
                    <a:lnTo>
                      <a:pt x="4413" y="3956"/>
                    </a:lnTo>
                    <a:lnTo>
                      <a:pt x="4436" y="4253"/>
                    </a:lnTo>
                    <a:lnTo>
                      <a:pt x="4619" y="4779"/>
                    </a:lnTo>
                    <a:lnTo>
                      <a:pt x="5122" y="5442"/>
                    </a:lnTo>
                    <a:lnTo>
                      <a:pt x="6356" y="6311"/>
                    </a:lnTo>
                    <a:lnTo>
                      <a:pt x="6630" y="6402"/>
                    </a:lnTo>
                    <a:lnTo>
                      <a:pt x="5464" y="6105"/>
                    </a:lnTo>
                    <a:lnTo>
                      <a:pt x="2561" y="5556"/>
                    </a:lnTo>
                    <a:lnTo>
                      <a:pt x="2241" y="5533"/>
                    </a:lnTo>
                    <a:lnTo>
                      <a:pt x="1715" y="5671"/>
                    </a:lnTo>
                    <a:lnTo>
                      <a:pt x="1281" y="6014"/>
                    </a:lnTo>
                    <a:lnTo>
                      <a:pt x="915" y="6516"/>
                    </a:lnTo>
                    <a:lnTo>
                      <a:pt x="321" y="8003"/>
                    </a:lnTo>
                    <a:lnTo>
                      <a:pt x="69" y="8917"/>
                    </a:lnTo>
                    <a:lnTo>
                      <a:pt x="1" y="9100"/>
                    </a:lnTo>
                    <a:lnTo>
                      <a:pt x="46" y="9534"/>
                    </a:lnTo>
                    <a:lnTo>
                      <a:pt x="389" y="10266"/>
                    </a:lnTo>
                    <a:lnTo>
                      <a:pt x="1258" y="11272"/>
                    </a:lnTo>
                    <a:lnTo>
                      <a:pt x="2104" y="11820"/>
                    </a:lnTo>
                    <a:lnTo>
                      <a:pt x="2721" y="12072"/>
                    </a:lnTo>
                    <a:lnTo>
                      <a:pt x="3041" y="12118"/>
                    </a:lnTo>
                    <a:lnTo>
                      <a:pt x="3361" y="12140"/>
                    </a:lnTo>
                    <a:lnTo>
                      <a:pt x="4047" y="12003"/>
                    </a:lnTo>
                    <a:lnTo>
                      <a:pt x="5122" y="11500"/>
                    </a:lnTo>
                    <a:lnTo>
                      <a:pt x="6951" y="10106"/>
                    </a:lnTo>
                    <a:lnTo>
                      <a:pt x="7271" y="9786"/>
                    </a:lnTo>
                    <a:lnTo>
                      <a:pt x="7271" y="9786"/>
                    </a:lnTo>
                    <a:lnTo>
                      <a:pt x="7042" y="10106"/>
                    </a:lnTo>
                    <a:lnTo>
                      <a:pt x="6196" y="11912"/>
                    </a:lnTo>
                    <a:lnTo>
                      <a:pt x="5990" y="12986"/>
                    </a:lnTo>
                    <a:lnTo>
                      <a:pt x="6036" y="13695"/>
                    </a:lnTo>
                    <a:lnTo>
                      <a:pt x="6127" y="14015"/>
                    </a:lnTo>
                    <a:lnTo>
                      <a:pt x="6265" y="14335"/>
                    </a:lnTo>
                    <a:lnTo>
                      <a:pt x="6630" y="14861"/>
                    </a:lnTo>
                    <a:lnTo>
                      <a:pt x="7339" y="15524"/>
                    </a:lnTo>
                    <a:lnTo>
                      <a:pt x="8459" y="16118"/>
                    </a:lnTo>
                    <a:lnTo>
                      <a:pt x="9648" y="16416"/>
                    </a:lnTo>
                    <a:lnTo>
                      <a:pt x="10220" y="16461"/>
                    </a:lnTo>
                    <a:lnTo>
                      <a:pt x="10494" y="16461"/>
                    </a:lnTo>
                    <a:lnTo>
                      <a:pt x="11066" y="16233"/>
                    </a:lnTo>
                    <a:lnTo>
                      <a:pt x="11637" y="15798"/>
                    </a:lnTo>
                    <a:lnTo>
                      <a:pt x="12163" y="15181"/>
                    </a:lnTo>
                    <a:lnTo>
                      <a:pt x="12666" y="14450"/>
                    </a:lnTo>
                    <a:lnTo>
                      <a:pt x="13055" y="13626"/>
                    </a:lnTo>
                    <a:lnTo>
                      <a:pt x="13329" y="12803"/>
                    </a:lnTo>
                    <a:lnTo>
                      <a:pt x="13466" y="11958"/>
                    </a:lnTo>
                    <a:lnTo>
                      <a:pt x="13466" y="11569"/>
                    </a:lnTo>
                    <a:lnTo>
                      <a:pt x="13420" y="11203"/>
                    </a:lnTo>
                    <a:lnTo>
                      <a:pt x="13215" y="10586"/>
                    </a:lnTo>
                    <a:lnTo>
                      <a:pt x="12872" y="10106"/>
                    </a:lnTo>
                    <a:lnTo>
                      <a:pt x="12460" y="9740"/>
                    </a:lnTo>
                    <a:lnTo>
                      <a:pt x="11432" y="9226"/>
                    </a:lnTo>
                    <a:lnTo>
                      <a:pt x="11432" y="9226"/>
                    </a:lnTo>
                    <a:lnTo>
                      <a:pt x="12895" y="9351"/>
                    </a:lnTo>
                    <a:lnTo>
                      <a:pt x="14266" y="9283"/>
                    </a:lnTo>
                    <a:lnTo>
                      <a:pt x="14632" y="9237"/>
                    </a:lnTo>
                    <a:lnTo>
                      <a:pt x="15272" y="8940"/>
                    </a:lnTo>
                    <a:lnTo>
                      <a:pt x="15844" y="8483"/>
                    </a:lnTo>
                    <a:lnTo>
                      <a:pt x="16324" y="7888"/>
                    </a:lnTo>
                    <a:lnTo>
                      <a:pt x="16873" y="6974"/>
                    </a:lnTo>
                    <a:lnTo>
                      <a:pt x="17284" y="5991"/>
                    </a:lnTo>
                    <a:lnTo>
                      <a:pt x="17330" y="5808"/>
                    </a:lnTo>
                    <a:lnTo>
                      <a:pt x="17238" y="5625"/>
                    </a:lnTo>
                    <a:lnTo>
                      <a:pt x="16255" y="4848"/>
                    </a:lnTo>
                    <a:lnTo>
                      <a:pt x="14724" y="3979"/>
                    </a:lnTo>
                    <a:lnTo>
                      <a:pt x="13443" y="3567"/>
                    </a:lnTo>
                    <a:lnTo>
                      <a:pt x="12620" y="3499"/>
                    </a:lnTo>
                    <a:lnTo>
                      <a:pt x="12254" y="3567"/>
                    </a:lnTo>
                    <a:lnTo>
                      <a:pt x="11912" y="3659"/>
                    </a:lnTo>
                    <a:lnTo>
                      <a:pt x="11317" y="3933"/>
                    </a:lnTo>
                    <a:lnTo>
                      <a:pt x="10631" y="4436"/>
                    </a:lnTo>
                    <a:lnTo>
                      <a:pt x="9900" y="5465"/>
                    </a:lnTo>
                    <a:lnTo>
                      <a:pt x="9854" y="5671"/>
                    </a:lnTo>
                    <a:lnTo>
                      <a:pt x="9923" y="5236"/>
                    </a:lnTo>
                    <a:lnTo>
                      <a:pt x="10105" y="2927"/>
                    </a:lnTo>
                    <a:lnTo>
                      <a:pt x="10083" y="1441"/>
                    </a:lnTo>
                    <a:lnTo>
                      <a:pt x="9923" y="961"/>
                    </a:lnTo>
                    <a:lnTo>
                      <a:pt x="9831" y="755"/>
                    </a:lnTo>
                    <a:lnTo>
                      <a:pt x="9557" y="458"/>
                    </a:lnTo>
                    <a:lnTo>
                      <a:pt x="8985" y="161"/>
                    </a:lnTo>
                    <a:lnTo>
                      <a:pt x="754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38"/>
              <p:cNvSpPr/>
              <p:nvPr/>
            </p:nvSpPr>
            <p:spPr>
              <a:xfrm rot="7410453">
                <a:off x="6346874" y="3951249"/>
                <a:ext cx="79252" cy="122144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2150" extrusionOk="0">
                    <a:moveTo>
                      <a:pt x="435" y="0"/>
                    </a:moveTo>
                    <a:lnTo>
                      <a:pt x="160" y="183"/>
                    </a:lnTo>
                    <a:lnTo>
                      <a:pt x="0" y="663"/>
                    </a:lnTo>
                    <a:lnTo>
                      <a:pt x="114" y="1486"/>
                    </a:lnTo>
                    <a:lnTo>
                      <a:pt x="412" y="1966"/>
                    </a:lnTo>
                    <a:lnTo>
                      <a:pt x="663" y="2149"/>
                    </a:lnTo>
                    <a:lnTo>
                      <a:pt x="800" y="2149"/>
                    </a:lnTo>
                    <a:lnTo>
                      <a:pt x="1006" y="2104"/>
                    </a:lnTo>
                    <a:lnTo>
                      <a:pt x="1303" y="1738"/>
                    </a:lnTo>
                    <a:lnTo>
                      <a:pt x="1372" y="1463"/>
                    </a:lnTo>
                    <a:lnTo>
                      <a:pt x="1395" y="1212"/>
                    </a:lnTo>
                    <a:lnTo>
                      <a:pt x="1372" y="709"/>
                    </a:lnTo>
                    <a:lnTo>
                      <a:pt x="1189" y="298"/>
                    </a:lnTo>
                    <a:lnTo>
                      <a:pt x="846" y="23"/>
                    </a:lnTo>
                    <a:lnTo>
                      <a:pt x="61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38"/>
              <p:cNvSpPr/>
              <p:nvPr/>
            </p:nvSpPr>
            <p:spPr>
              <a:xfrm rot="7410453">
                <a:off x="6265336" y="4015533"/>
                <a:ext cx="74139" cy="106521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1875" extrusionOk="0">
                    <a:moveTo>
                      <a:pt x="618" y="0"/>
                    </a:moveTo>
                    <a:lnTo>
                      <a:pt x="367" y="92"/>
                    </a:lnTo>
                    <a:lnTo>
                      <a:pt x="92" y="526"/>
                    </a:lnTo>
                    <a:lnTo>
                      <a:pt x="1" y="1281"/>
                    </a:lnTo>
                    <a:lnTo>
                      <a:pt x="161" y="1715"/>
                    </a:lnTo>
                    <a:lnTo>
                      <a:pt x="390" y="1875"/>
                    </a:lnTo>
                    <a:lnTo>
                      <a:pt x="550" y="1875"/>
                    </a:lnTo>
                    <a:lnTo>
                      <a:pt x="710" y="1829"/>
                    </a:lnTo>
                    <a:lnTo>
                      <a:pt x="984" y="1692"/>
                    </a:lnTo>
                    <a:lnTo>
                      <a:pt x="1235" y="1303"/>
                    </a:lnTo>
                    <a:lnTo>
                      <a:pt x="1304" y="686"/>
                    </a:lnTo>
                    <a:lnTo>
                      <a:pt x="1121" y="275"/>
                    </a:lnTo>
                    <a:lnTo>
                      <a:pt x="915" y="69"/>
                    </a:lnTo>
                    <a:lnTo>
                      <a:pt x="778" y="2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38"/>
              <p:cNvSpPr/>
              <p:nvPr/>
            </p:nvSpPr>
            <p:spPr>
              <a:xfrm rot="7410453">
                <a:off x="6310618" y="3892981"/>
                <a:ext cx="79252" cy="75389"/>
              </a:xfrm>
              <a:custGeom>
                <a:avLst/>
                <a:gdLst/>
                <a:ahLst/>
                <a:cxnLst/>
                <a:rect l="l" t="t" r="r" b="b"/>
                <a:pathLst>
                  <a:path w="1395" h="1327" extrusionOk="0">
                    <a:moveTo>
                      <a:pt x="640" y="1"/>
                    </a:moveTo>
                    <a:lnTo>
                      <a:pt x="366" y="24"/>
                    </a:lnTo>
                    <a:lnTo>
                      <a:pt x="229" y="69"/>
                    </a:lnTo>
                    <a:lnTo>
                      <a:pt x="92" y="161"/>
                    </a:lnTo>
                    <a:lnTo>
                      <a:pt x="0" y="367"/>
                    </a:lnTo>
                    <a:lnTo>
                      <a:pt x="69" y="710"/>
                    </a:lnTo>
                    <a:lnTo>
                      <a:pt x="480" y="1167"/>
                    </a:lnTo>
                    <a:lnTo>
                      <a:pt x="869" y="1327"/>
                    </a:lnTo>
                    <a:lnTo>
                      <a:pt x="1120" y="1327"/>
                    </a:lnTo>
                    <a:lnTo>
                      <a:pt x="1212" y="1258"/>
                    </a:lnTo>
                    <a:lnTo>
                      <a:pt x="1303" y="1190"/>
                    </a:lnTo>
                    <a:lnTo>
                      <a:pt x="1395" y="984"/>
                    </a:lnTo>
                    <a:lnTo>
                      <a:pt x="1349" y="618"/>
                    </a:lnTo>
                    <a:lnTo>
                      <a:pt x="1006" y="184"/>
                    </a:lnTo>
                    <a:lnTo>
                      <a:pt x="6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38"/>
              <p:cNvSpPr/>
              <p:nvPr/>
            </p:nvSpPr>
            <p:spPr>
              <a:xfrm rot="7410453">
                <a:off x="6236231" y="3939398"/>
                <a:ext cx="57209" cy="92262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624" extrusionOk="0">
                    <a:moveTo>
                      <a:pt x="412" y="0"/>
                    </a:moveTo>
                    <a:lnTo>
                      <a:pt x="297" y="23"/>
                    </a:lnTo>
                    <a:lnTo>
                      <a:pt x="115" y="206"/>
                    </a:lnTo>
                    <a:lnTo>
                      <a:pt x="0" y="595"/>
                    </a:lnTo>
                    <a:lnTo>
                      <a:pt x="92" y="1212"/>
                    </a:lnTo>
                    <a:lnTo>
                      <a:pt x="297" y="1532"/>
                    </a:lnTo>
                    <a:lnTo>
                      <a:pt x="503" y="1624"/>
                    </a:lnTo>
                    <a:lnTo>
                      <a:pt x="617" y="1578"/>
                    </a:lnTo>
                    <a:lnTo>
                      <a:pt x="823" y="1463"/>
                    </a:lnTo>
                    <a:lnTo>
                      <a:pt x="1006" y="961"/>
                    </a:lnTo>
                    <a:lnTo>
                      <a:pt x="938" y="389"/>
                    </a:lnTo>
                    <a:lnTo>
                      <a:pt x="732" y="92"/>
                    </a:lnTo>
                    <a:lnTo>
                      <a:pt x="52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4" name="Google Shape;424;p38"/>
            <p:cNvGrpSpPr/>
            <p:nvPr/>
          </p:nvGrpSpPr>
          <p:grpSpPr>
            <a:xfrm>
              <a:off x="6199240" y="3439657"/>
              <a:ext cx="1132151" cy="2376234"/>
              <a:chOff x="6538713" y="2264777"/>
              <a:chExt cx="1699704" cy="3282511"/>
            </a:xfrm>
          </p:grpSpPr>
          <p:sp>
            <p:nvSpPr>
              <p:cNvPr id="425" name="Google Shape;425;p38"/>
              <p:cNvSpPr/>
              <p:nvPr/>
            </p:nvSpPr>
            <p:spPr>
              <a:xfrm>
                <a:off x="7147881" y="3154675"/>
                <a:ext cx="151730" cy="2392613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42524" fill="none" extrusionOk="0">
                    <a:moveTo>
                      <a:pt x="3498" y="1"/>
                    </a:moveTo>
                    <a:lnTo>
                      <a:pt x="3224" y="824"/>
                    </a:lnTo>
                    <a:lnTo>
                      <a:pt x="1784" y="6585"/>
                    </a:lnTo>
                    <a:lnTo>
                      <a:pt x="1029" y="10631"/>
                    </a:lnTo>
                    <a:lnTo>
                      <a:pt x="595" y="13672"/>
                    </a:lnTo>
                    <a:lnTo>
                      <a:pt x="252" y="16896"/>
                    </a:lnTo>
                    <a:lnTo>
                      <a:pt x="23" y="20302"/>
                    </a:lnTo>
                    <a:lnTo>
                      <a:pt x="1" y="23800"/>
                    </a:lnTo>
                    <a:lnTo>
                      <a:pt x="161" y="27366"/>
                    </a:lnTo>
                    <a:lnTo>
                      <a:pt x="595" y="30910"/>
                    </a:lnTo>
                    <a:lnTo>
                      <a:pt x="1327" y="34408"/>
                    </a:lnTo>
                    <a:lnTo>
                      <a:pt x="2401" y="37791"/>
                    </a:lnTo>
                    <a:lnTo>
                      <a:pt x="3453" y="40215"/>
                    </a:lnTo>
                    <a:lnTo>
                      <a:pt x="4253" y="41769"/>
                    </a:lnTo>
                    <a:lnTo>
                      <a:pt x="4710" y="42524"/>
                    </a:lnTo>
                  </a:path>
                </a:pathLst>
              </a:custGeom>
              <a:noFill/>
              <a:ln w="25150" cap="flat" cmpd="sng">
                <a:solidFill>
                  <a:schemeClr val="accent1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38"/>
              <p:cNvSpPr/>
              <p:nvPr/>
            </p:nvSpPr>
            <p:spPr>
              <a:xfrm rot="8229467">
                <a:off x="6795635" y="2505107"/>
                <a:ext cx="1185859" cy="1220911"/>
              </a:xfrm>
              <a:custGeom>
                <a:avLst/>
                <a:gdLst/>
                <a:ahLst/>
                <a:cxnLst/>
                <a:rect l="l" t="t" r="r" b="b"/>
                <a:pathLst>
                  <a:path w="20874" h="21491" extrusionOk="0">
                    <a:moveTo>
                      <a:pt x="15935" y="1"/>
                    </a:moveTo>
                    <a:lnTo>
                      <a:pt x="14952" y="161"/>
                    </a:lnTo>
                    <a:lnTo>
                      <a:pt x="13375" y="549"/>
                    </a:lnTo>
                    <a:lnTo>
                      <a:pt x="11477" y="1304"/>
                    </a:lnTo>
                    <a:lnTo>
                      <a:pt x="10837" y="1693"/>
                    </a:lnTo>
                    <a:lnTo>
                      <a:pt x="10586" y="1898"/>
                    </a:lnTo>
                    <a:lnTo>
                      <a:pt x="10174" y="2538"/>
                    </a:lnTo>
                    <a:lnTo>
                      <a:pt x="9763" y="3819"/>
                    </a:lnTo>
                    <a:lnTo>
                      <a:pt x="9465" y="6494"/>
                    </a:lnTo>
                    <a:lnTo>
                      <a:pt x="9465" y="7019"/>
                    </a:lnTo>
                    <a:lnTo>
                      <a:pt x="9443" y="6562"/>
                    </a:lnTo>
                    <a:lnTo>
                      <a:pt x="8871" y="4162"/>
                    </a:lnTo>
                    <a:lnTo>
                      <a:pt x="8277" y="2973"/>
                    </a:lnTo>
                    <a:lnTo>
                      <a:pt x="7751" y="2310"/>
                    </a:lnTo>
                    <a:lnTo>
                      <a:pt x="7431" y="2058"/>
                    </a:lnTo>
                    <a:lnTo>
                      <a:pt x="7065" y="1830"/>
                    </a:lnTo>
                    <a:lnTo>
                      <a:pt x="6242" y="1487"/>
                    </a:lnTo>
                    <a:lnTo>
                      <a:pt x="4847" y="1121"/>
                    </a:lnTo>
                    <a:lnTo>
                      <a:pt x="2881" y="984"/>
                    </a:lnTo>
                    <a:lnTo>
                      <a:pt x="1647" y="1098"/>
                    </a:lnTo>
                    <a:lnTo>
                      <a:pt x="1007" y="1258"/>
                    </a:lnTo>
                    <a:lnTo>
                      <a:pt x="778" y="1372"/>
                    </a:lnTo>
                    <a:lnTo>
                      <a:pt x="572" y="1510"/>
                    </a:lnTo>
                    <a:lnTo>
                      <a:pt x="252" y="2058"/>
                    </a:lnTo>
                    <a:lnTo>
                      <a:pt x="69" y="2881"/>
                    </a:lnTo>
                    <a:lnTo>
                      <a:pt x="1" y="3887"/>
                    </a:lnTo>
                    <a:lnTo>
                      <a:pt x="69" y="5579"/>
                    </a:lnTo>
                    <a:lnTo>
                      <a:pt x="389" y="7294"/>
                    </a:lnTo>
                    <a:lnTo>
                      <a:pt x="687" y="8300"/>
                    </a:lnTo>
                    <a:lnTo>
                      <a:pt x="869" y="8757"/>
                    </a:lnTo>
                    <a:lnTo>
                      <a:pt x="1098" y="9168"/>
                    </a:lnTo>
                    <a:lnTo>
                      <a:pt x="1807" y="9831"/>
                    </a:lnTo>
                    <a:lnTo>
                      <a:pt x="2698" y="10334"/>
                    </a:lnTo>
                    <a:lnTo>
                      <a:pt x="3704" y="10677"/>
                    </a:lnTo>
                    <a:lnTo>
                      <a:pt x="6128" y="11157"/>
                    </a:lnTo>
                    <a:lnTo>
                      <a:pt x="6745" y="11180"/>
                    </a:lnTo>
                    <a:lnTo>
                      <a:pt x="6219" y="11317"/>
                    </a:lnTo>
                    <a:lnTo>
                      <a:pt x="3636" y="12392"/>
                    </a:lnTo>
                    <a:lnTo>
                      <a:pt x="2470" y="13215"/>
                    </a:lnTo>
                    <a:lnTo>
                      <a:pt x="1875" y="13878"/>
                    </a:lnTo>
                    <a:lnTo>
                      <a:pt x="1715" y="14244"/>
                    </a:lnTo>
                    <a:lnTo>
                      <a:pt x="1555" y="14609"/>
                    </a:lnTo>
                    <a:lnTo>
                      <a:pt x="1395" y="15432"/>
                    </a:lnTo>
                    <a:lnTo>
                      <a:pt x="1350" y="16736"/>
                    </a:lnTo>
                    <a:lnTo>
                      <a:pt x="1578" y="18519"/>
                    </a:lnTo>
                    <a:lnTo>
                      <a:pt x="1990" y="20096"/>
                    </a:lnTo>
                    <a:lnTo>
                      <a:pt x="2218" y="20714"/>
                    </a:lnTo>
                    <a:lnTo>
                      <a:pt x="2287" y="20851"/>
                    </a:lnTo>
                    <a:lnTo>
                      <a:pt x="2515" y="21102"/>
                    </a:lnTo>
                    <a:lnTo>
                      <a:pt x="3041" y="21354"/>
                    </a:lnTo>
                    <a:lnTo>
                      <a:pt x="4070" y="21491"/>
                    </a:lnTo>
                    <a:lnTo>
                      <a:pt x="5305" y="21445"/>
                    </a:lnTo>
                    <a:lnTo>
                      <a:pt x="6653" y="21216"/>
                    </a:lnTo>
                    <a:lnTo>
                      <a:pt x="7979" y="20874"/>
                    </a:lnTo>
                    <a:lnTo>
                      <a:pt x="9145" y="20393"/>
                    </a:lnTo>
                    <a:lnTo>
                      <a:pt x="10060" y="19799"/>
                    </a:lnTo>
                    <a:lnTo>
                      <a:pt x="10357" y="19479"/>
                    </a:lnTo>
                    <a:lnTo>
                      <a:pt x="10586" y="19136"/>
                    </a:lnTo>
                    <a:lnTo>
                      <a:pt x="10929" y="18382"/>
                    </a:lnTo>
                    <a:lnTo>
                      <a:pt x="11134" y="17239"/>
                    </a:lnTo>
                    <a:lnTo>
                      <a:pt x="10929" y="15272"/>
                    </a:lnTo>
                    <a:lnTo>
                      <a:pt x="10814" y="14929"/>
                    </a:lnTo>
                    <a:lnTo>
                      <a:pt x="11134" y="15318"/>
                    </a:lnTo>
                    <a:lnTo>
                      <a:pt x="12872" y="17216"/>
                    </a:lnTo>
                    <a:lnTo>
                      <a:pt x="13924" y="18039"/>
                    </a:lnTo>
                    <a:lnTo>
                      <a:pt x="14587" y="18404"/>
                    </a:lnTo>
                    <a:lnTo>
                      <a:pt x="14907" y="18496"/>
                    </a:lnTo>
                    <a:lnTo>
                      <a:pt x="15227" y="18565"/>
                    </a:lnTo>
                    <a:lnTo>
                      <a:pt x="15958" y="18565"/>
                    </a:lnTo>
                    <a:lnTo>
                      <a:pt x="17147" y="18382"/>
                    </a:lnTo>
                    <a:lnTo>
                      <a:pt x="18725" y="17856"/>
                    </a:lnTo>
                    <a:lnTo>
                      <a:pt x="20028" y="17124"/>
                    </a:lnTo>
                    <a:lnTo>
                      <a:pt x="20462" y="16736"/>
                    </a:lnTo>
                    <a:lnTo>
                      <a:pt x="20622" y="16530"/>
                    </a:lnTo>
                    <a:lnTo>
                      <a:pt x="20828" y="15890"/>
                    </a:lnTo>
                    <a:lnTo>
                      <a:pt x="20874" y="15090"/>
                    </a:lnTo>
                    <a:lnTo>
                      <a:pt x="20736" y="14152"/>
                    </a:lnTo>
                    <a:lnTo>
                      <a:pt x="20439" y="13192"/>
                    </a:lnTo>
                    <a:lnTo>
                      <a:pt x="19982" y="12232"/>
                    </a:lnTo>
                    <a:lnTo>
                      <a:pt x="19388" y="11340"/>
                    </a:lnTo>
                    <a:lnTo>
                      <a:pt x="18610" y="10609"/>
                    </a:lnTo>
                    <a:lnTo>
                      <a:pt x="18176" y="10311"/>
                    </a:lnTo>
                    <a:lnTo>
                      <a:pt x="17719" y="10060"/>
                    </a:lnTo>
                    <a:lnTo>
                      <a:pt x="16850" y="9717"/>
                    </a:lnTo>
                    <a:lnTo>
                      <a:pt x="15707" y="9466"/>
                    </a:lnTo>
                    <a:lnTo>
                      <a:pt x="14564" y="9511"/>
                    </a:lnTo>
                    <a:lnTo>
                      <a:pt x="14414" y="9555"/>
                    </a:lnTo>
                    <a:lnTo>
                      <a:pt x="14414" y="9555"/>
                    </a:lnTo>
                    <a:lnTo>
                      <a:pt x="15410" y="9008"/>
                    </a:lnTo>
                    <a:lnTo>
                      <a:pt x="17010" y="7865"/>
                    </a:lnTo>
                    <a:lnTo>
                      <a:pt x="18107" y="6791"/>
                    </a:lnTo>
                    <a:lnTo>
                      <a:pt x="18702" y="6013"/>
                    </a:lnTo>
                    <a:lnTo>
                      <a:pt x="18907" y="5602"/>
                    </a:lnTo>
                    <a:lnTo>
                      <a:pt x="19067" y="5213"/>
                    </a:lnTo>
                    <a:lnTo>
                      <a:pt x="19227" y="4413"/>
                    </a:lnTo>
                    <a:lnTo>
                      <a:pt x="19182" y="3636"/>
                    </a:lnTo>
                    <a:lnTo>
                      <a:pt x="19022" y="2904"/>
                    </a:lnTo>
                    <a:lnTo>
                      <a:pt x="18587" y="1875"/>
                    </a:lnTo>
                    <a:lnTo>
                      <a:pt x="17856" y="755"/>
                    </a:lnTo>
                    <a:lnTo>
                      <a:pt x="17559" y="344"/>
                    </a:lnTo>
                    <a:lnTo>
                      <a:pt x="17376" y="184"/>
                    </a:lnTo>
                    <a:lnTo>
                      <a:pt x="1678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38"/>
              <p:cNvSpPr/>
              <p:nvPr/>
            </p:nvSpPr>
            <p:spPr>
              <a:xfrm rot="8229467">
                <a:off x="7395228" y="3132640"/>
                <a:ext cx="106576" cy="146798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2584" extrusionOk="0">
                    <a:moveTo>
                      <a:pt x="961" y="0"/>
                    </a:moveTo>
                    <a:lnTo>
                      <a:pt x="755" y="23"/>
                    </a:lnTo>
                    <a:lnTo>
                      <a:pt x="412" y="297"/>
                    </a:lnTo>
                    <a:lnTo>
                      <a:pt x="160" y="709"/>
                    </a:lnTo>
                    <a:lnTo>
                      <a:pt x="23" y="1189"/>
                    </a:lnTo>
                    <a:lnTo>
                      <a:pt x="0" y="1692"/>
                    </a:lnTo>
                    <a:lnTo>
                      <a:pt x="92" y="2149"/>
                    </a:lnTo>
                    <a:lnTo>
                      <a:pt x="320" y="2469"/>
                    </a:lnTo>
                    <a:lnTo>
                      <a:pt x="686" y="2583"/>
                    </a:lnTo>
                    <a:lnTo>
                      <a:pt x="915" y="2561"/>
                    </a:lnTo>
                    <a:lnTo>
                      <a:pt x="1166" y="2469"/>
                    </a:lnTo>
                    <a:lnTo>
                      <a:pt x="1532" y="2172"/>
                    </a:lnTo>
                    <a:lnTo>
                      <a:pt x="1761" y="1783"/>
                    </a:lnTo>
                    <a:lnTo>
                      <a:pt x="1875" y="1326"/>
                    </a:lnTo>
                    <a:lnTo>
                      <a:pt x="1852" y="869"/>
                    </a:lnTo>
                    <a:lnTo>
                      <a:pt x="1738" y="457"/>
                    </a:lnTo>
                    <a:lnTo>
                      <a:pt x="1509" y="160"/>
                    </a:lnTo>
                    <a:lnTo>
                      <a:pt x="116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38"/>
              <p:cNvSpPr/>
              <p:nvPr/>
            </p:nvSpPr>
            <p:spPr>
              <a:xfrm rot="8229467">
                <a:off x="7487138" y="3043160"/>
                <a:ext cx="70161" cy="98793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739" extrusionOk="0">
                    <a:moveTo>
                      <a:pt x="572" y="1"/>
                    </a:moveTo>
                    <a:lnTo>
                      <a:pt x="435" y="24"/>
                    </a:lnTo>
                    <a:lnTo>
                      <a:pt x="321" y="70"/>
                    </a:lnTo>
                    <a:lnTo>
                      <a:pt x="115" y="252"/>
                    </a:lnTo>
                    <a:lnTo>
                      <a:pt x="0" y="664"/>
                    </a:lnTo>
                    <a:lnTo>
                      <a:pt x="92" y="1304"/>
                    </a:lnTo>
                    <a:lnTo>
                      <a:pt x="366" y="1647"/>
                    </a:lnTo>
                    <a:lnTo>
                      <a:pt x="618" y="1738"/>
                    </a:lnTo>
                    <a:lnTo>
                      <a:pt x="755" y="1738"/>
                    </a:lnTo>
                    <a:lnTo>
                      <a:pt x="915" y="1693"/>
                    </a:lnTo>
                    <a:lnTo>
                      <a:pt x="1121" y="1510"/>
                    </a:lnTo>
                    <a:lnTo>
                      <a:pt x="1235" y="1098"/>
                    </a:lnTo>
                    <a:lnTo>
                      <a:pt x="1098" y="458"/>
                    </a:lnTo>
                    <a:lnTo>
                      <a:pt x="823" y="115"/>
                    </a:lnTo>
                    <a:lnTo>
                      <a:pt x="57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38"/>
              <p:cNvSpPr/>
              <p:nvPr/>
            </p:nvSpPr>
            <p:spPr>
              <a:xfrm rot="8229467">
                <a:off x="7284760" y="3105097"/>
                <a:ext cx="89704" cy="100100"/>
              </a:xfrm>
              <a:custGeom>
                <a:avLst/>
                <a:gdLst/>
                <a:ahLst/>
                <a:cxnLst/>
                <a:rect l="l" t="t" r="r" b="b"/>
                <a:pathLst>
                  <a:path w="1579" h="1762" extrusionOk="0">
                    <a:moveTo>
                      <a:pt x="1144" y="1"/>
                    </a:moveTo>
                    <a:lnTo>
                      <a:pt x="824" y="24"/>
                    </a:lnTo>
                    <a:lnTo>
                      <a:pt x="390" y="321"/>
                    </a:lnTo>
                    <a:lnTo>
                      <a:pt x="1" y="961"/>
                    </a:lnTo>
                    <a:lnTo>
                      <a:pt x="1" y="1441"/>
                    </a:lnTo>
                    <a:lnTo>
                      <a:pt x="161" y="1670"/>
                    </a:lnTo>
                    <a:lnTo>
                      <a:pt x="321" y="1738"/>
                    </a:lnTo>
                    <a:lnTo>
                      <a:pt x="481" y="1761"/>
                    </a:lnTo>
                    <a:lnTo>
                      <a:pt x="801" y="1716"/>
                    </a:lnTo>
                    <a:lnTo>
                      <a:pt x="1235" y="1441"/>
                    </a:lnTo>
                    <a:lnTo>
                      <a:pt x="1578" y="824"/>
                    </a:lnTo>
                    <a:lnTo>
                      <a:pt x="1578" y="367"/>
                    </a:lnTo>
                    <a:lnTo>
                      <a:pt x="1441" y="138"/>
                    </a:lnTo>
                    <a:lnTo>
                      <a:pt x="1304" y="47"/>
                    </a:lnTo>
                    <a:lnTo>
                      <a:pt x="114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38"/>
              <p:cNvSpPr/>
              <p:nvPr/>
            </p:nvSpPr>
            <p:spPr>
              <a:xfrm rot="8229467">
                <a:off x="7375306" y="3014356"/>
                <a:ext cx="70161" cy="9101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602" extrusionOk="0">
                    <a:moveTo>
                      <a:pt x="800" y="1"/>
                    </a:moveTo>
                    <a:lnTo>
                      <a:pt x="572" y="47"/>
                    </a:lnTo>
                    <a:lnTo>
                      <a:pt x="252" y="344"/>
                    </a:lnTo>
                    <a:lnTo>
                      <a:pt x="0" y="961"/>
                    </a:lnTo>
                    <a:lnTo>
                      <a:pt x="46" y="1373"/>
                    </a:lnTo>
                    <a:lnTo>
                      <a:pt x="229" y="1555"/>
                    </a:lnTo>
                    <a:lnTo>
                      <a:pt x="366" y="1601"/>
                    </a:lnTo>
                    <a:lnTo>
                      <a:pt x="526" y="1601"/>
                    </a:lnTo>
                    <a:lnTo>
                      <a:pt x="755" y="1533"/>
                    </a:lnTo>
                    <a:lnTo>
                      <a:pt x="1052" y="1258"/>
                    </a:lnTo>
                    <a:lnTo>
                      <a:pt x="1235" y="687"/>
                    </a:lnTo>
                    <a:lnTo>
                      <a:pt x="1166" y="298"/>
                    </a:lnTo>
                    <a:lnTo>
                      <a:pt x="1029" y="92"/>
                    </a:lnTo>
                    <a:lnTo>
                      <a:pt x="915" y="47"/>
                    </a:lnTo>
                    <a:lnTo>
                      <a:pt x="80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8B72DFA1-AB4A-4982-BE21-2CEEBB5CEE4E}"/>
                </a:ext>
              </a:extLst>
            </p:cNvPr>
            <p:cNvGrpSpPr/>
            <p:nvPr/>
          </p:nvGrpSpPr>
          <p:grpSpPr>
            <a:xfrm>
              <a:off x="3598518" y="3985368"/>
              <a:ext cx="1160182" cy="1640101"/>
              <a:chOff x="3661206" y="3747825"/>
              <a:chExt cx="1097494" cy="1756341"/>
            </a:xfrm>
          </p:grpSpPr>
          <p:sp>
            <p:nvSpPr>
              <p:cNvPr id="402" name="Google Shape;402;p38"/>
              <p:cNvSpPr/>
              <p:nvPr/>
            </p:nvSpPr>
            <p:spPr>
              <a:xfrm>
                <a:off x="4086411" y="4438940"/>
                <a:ext cx="138072" cy="1065226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42524" fill="none" extrusionOk="0">
                    <a:moveTo>
                      <a:pt x="3498" y="1"/>
                    </a:moveTo>
                    <a:lnTo>
                      <a:pt x="3224" y="824"/>
                    </a:lnTo>
                    <a:lnTo>
                      <a:pt x="1784" y="6585"/>
                    </a:lnTo>
                    <a:lnTo>
                      <a:pt x="1029" y="10631"/>
                    </a:lnTo>
                    <a:lnTo>
                      <a:pt x="595" y="13672"/>
                    </a:lnTo>
                    <a:lnTo>
                      <a:pt x="252" y="16896"/>
                    </a:lnTo>
                    <a:lnTo>
                      <a:pt x="23" y="20302"/>
                    </a:lnTo>
                    <a:lnTo>
                      <a:pt x="1" y="23800"/>
                    </a:lnTo>
                    <a:lnTo>
                      <a:pt x="161" y="27366"/>
                    </a:lnTo>
                    <a:lnTo>
                      <a:pt x="595" y="30910"/>
                    </a:lnTo>
                    <a:lnTo>
                      <a:pt x="1327" y="34408"/>
                    </a:lnTo>
                    <a:lnTo>
                      <a:pt x="2401" y="37791"/>
                    </a:lnTo>
                    <a:lnTo>
                      <a:pt x="3453" y="40215"/>
                    </a:lnTo>
                    <a:lnTo>
                      <a:pt x="4253" y="41769"/>
                    </a:lnTo>
                    <a:lnTo>
                      <a:pt x="4710" y="42524"/>
                    </a:lnTo>
                  </a:path>
                </a:pathLst>
              </a:custGeom>
              <a:noFill/>
              <a:ln w="25150" cap="flat" cmpd="sng">
                <a:solidFill>
                  <a:schemeClr val="accent1"/>
                </a:solidFill>
                <a:prstDash val="solid"/>
                <a:miter lim="22861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431" name="Google Shape;431;p38"/>
              <p:cNvGrpSpPr/>
              <p:nvPr/>
            </p:nvGrpSpPr>
            <p:grpSpPr>
              <a:xfrm>
                <a:off x="3661206" y="3747825"/>
                <a:ext cx="1097494" cy="926116"/>
                <a:chOff x="-6676201" y="5237775"/>
                <a:chExt cx="992559" cy="979894"/>
              </a:xfrm>
            </p:grpSpPr>
            <p:sp>
              <p:nvSpPr>
                <p:cNvPr id="432" name="Google Shape;432;p38"/>
                <p:cNvSpPr/>
                <p:nvPr/>
              </p:nvSpPr>
              <p:spPr>
                <a:xfrm>
                  <a:off x="-6676201" y="5237775"/>
                  <a:ext cx="992559" cy="979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94" h="35436" extrusionOk="0">
                      <a:moveTo>
                        <a:pt x="19067" y="0"/>
                      </a:moveTo>
                      <a:lnTo>
                        <a:pt x="17330" y="229"/>
                      </a:lnTo>
                      <a:lnTo>
                        <a:pt x="16187" y="595"/>
                      </a:lnTo>
                      <a:lnTo>
                        <a:pt x="15547" y="915"/>
                      </a:lnTo>
                      <a:lnTo>
                        <a:pt x="15272" y="1121"/>
                      </a:lnTo>
                      <a:lnTo>
                        <a:pt x="14998" y="1349"/>
                      </a:lnTo>
                      <a:lnTo>
                        <a:pt x="14632" y="1944"/>
                      </a:lnTo>
                      <a:lnTo>
                        <a:pt x="14381" y="2698"/>
                      </a:lnTo>
                      <a:lnTo>
                        <a:pt x="14266" y="3567"/>
                      </a:lnTo>
                      <a:lnTo>
                        <a:pt x="14266" y="5076"/>
                      </a:lnTo>
                      <a:lnTo>
                        <a:pt x="14586" y="7270"/>
                      </a:lnTo>
                      <a:lnTo>
                        <a:pt x="15387" y="10562"/>
                      </a:lnTo>
                      <a:lnTo>
                        <a:pt x="16415" y="13694"/>
                      </a:lnTo>
                      <a:lnTo>
                        <a:pt x="16552" y="14015"/>
                      </a:lnTo>
                      <a:lnTo>
                        <a:pt x="15318" y="13054"/>
                      </a:lnTo>
                      <a:lnTo>
                        <a:pt x="10105" y="9465"/>
                      </a:lnTo>
                      <a:lnTo>
                        <a:pt x="7865" y="8162"/>
                      </a:lnTo>
                      <a:lnTo>
                        <a:pt x="5785" y="7133"/>
                      </a:lnTo>
                      <a:lnTo>
                        <a:pt x="4436" y="6699"/>
                      </a:lnTo>
                      <a:lnTo>
                        <a:pt x="3681" y="6584"/>
                      </a:lnTo>
                      <a:lnTo>
                        <a:pt x="3361" y="6607"/>
                      </a:lnTo>
                      <a:lnTo>
                        <a:pt x="3064" y="6653"/>
                      </a:lnTo>
                      <a:lnTo>
                        <a:pt x="2492" y="6882"/>
                      </a:lnTo>
                      <a:lnTo>
                        <a:pt x="1989" y="7247"/>
                      </a:lnTo>
                      <a:lnTo>
                        <a:pt x="1555" y="7750"/>
                      </a:lnTo>
                      <a:lnTo>
                        <a:pt x="984" y="8711"/>
                      </a:lnTo>
                      <a:lnTo>
                        <a:pt x="435" y="10288"/>
                      </a:lnTo>
                      <a:lnTo>
                        <a:pt x="115" y="12094"/>
                      </a:lnTo>
                      <a:lnTo>
                        <a:pt x="0" y="13946"/>
                      </a:lnTo>
                      <a:lnTo>
                        <a:pt x="92" y="15775"/>
                      </a:lnTo>
                      <a:lnTo>
                        <a:pt x="389" y="17375"/>
                      </a:lnTo>
                      <a:lnTo>
                        <a:pt x="618" y="18038"/>
                      </a:lnTo>
                      <a:lnTo>
                        <a:pt x="778" y="18358"/>
                      </a:lnTo>
                      <a:lnTo>
                        <a:pt x="1235" y="18861"/>
                      </a:lnTo>
                      <a:lnTo>
                        <a:pt x="1898" y="19250"/>
                      </a:lnTo>
                      <a:lnTo>
                        <a:pt x="2744" y="19547"/>
                      </a:lnTo>
                      <a:lnTo>
                        <a:pt x="4184" y="19821"/>
                      </a:lnTo>
                      <a:lnTo>
                        <a:pt x="6425" y="19890"/>
                      </a:lnTo>
                      <a:lnTo>
                        <a:pt x="9831" y="19684"/>
                      </a:lnTo>
                      <a:lnTo>
                        <a:pt x="13146" y="19181"/>
                      </a:lnTo>
                      <a:lnTo>
                        <a:pt x="13512" y="19113"/>
                      </a:lnTo>
                      <a:lnTo>
                        <a:pt x="12369" y="19639"/>
                      </a:lnTo>
                      <a:lnTo>
                        <a:pt x="7979" y="22130"/>
                      </a:lnTo>
                      <a:lnTo>
                        <a:pt x="6265" y="23274"/>
                      </a:lnTo>
                      <a:lnTo>
                        <a:pt x="4847" y="24462"/>
                      </a:lnTo>
                      <a:lnTo>
                        <a:pt x="4093" y="25331"/>
                      </a:lnTo>
                      <a:lnTo>
                        <a:pt x="3796" y="25880"/>
                      </a:lnTo>
                      <a:lnTo>
                        <a:pt x="3704" y="26131"/>
                      </a:lnTo>
                      <a:lnTo>
                        <a:pt x="3658" y="26406"/>
                      </a:lnTo>
                      <a:lnTo>
                        <a:pt x="3681" y="26954"/>
                      </a:lnTo>
                      <a:lnTo>
                        <a:pt x="3956" y="27800"/>
                      </a:lnTo>
                      <a:lnTo>
                        <a:pt x="4756" y="28989"/>
                      </a:lnTo>
                      <a:lnTo>
                        <a:pt x="5899" y="30132"/>
                      </a:lnTo>
                      <a:lnTo>
                        <a:pt x="7293" y="31184"/>
                      </a:lnTo>
                      <a:lnTo>
                        <a:pt x="8779" y="32052"/>
                      </a:lnTo>
                      <a:lnTo>
                        <a:pt x="10265" y="32670"/>
                      </a:lnTo>
                      <a:lnTo>
                        <a:pt x="11637" y="32967"/>
                      </a:lnTo>
                      <a:lnTo>
                        <a:pt x="12209" y="32967"/>
                      </a:lnTo>
                      <a:lnTo>
                        <a:pt x="12506" y="32921"/>
                      </a:lnTo>
                      <a:lnTo>
                        <a:pt x="13077" y="32647"/>
                      </a:lnTo>
                      <a:lnTo>
                        <a:pt x="13946" y="31938"/>
                      </a:lnTo>
                      <a:lnTo>
                        <a:pt x="15089" y="30452"/>
                      </a:lnTo>
                      <a:lnTo>
                        <a:pt x="16187" y="28669"/>
                      </a:lnTo>
                      <a:lnTo>
                        <a:pt x="17604" y="25811"/>
                      </a:lnTo>
                      <a:lnTo>
                        <a:pt x="18793" y="22976"/>
                      </a:lnTo>
                      <a:lnTo>
                        <a:pt x="18907" y="22656"/>
                      </a:lnTo>
                      <a:lnTo>
                        <a:pt x="18953" y="23891"/>
                      </a:lnTo>
                      <a:lnTo>
                        <a:pt x="19410" y="28829"/>
                      </a:lnTo>
                      <a:lnTo>
                        <a:pt x="19730" y="30818"/>
                      </a:lnTo>
                      <a:lnTo>
                        <a:pt x="20187" y="32601"/>
                      </a:lnTo>
                      <a:lnTo>
                        <a:pt x="20599" y="33607"/>
                      </a:lnTo>
                      <a:lnTo>
                        <a:pt x="20919" y="34133"/>
                      </a:lnTo>
                      <a:lnTo>
                        <a:pt x="21079" y="34316"/>
                      </a:lnTo>
                      <a:lnTo>
                        <a:pt x="21491" y="34636"/>
                      </a:lnTo>
                      <a:lnTo>
                        <a:pt x="22611" y="35116"/>
                      </a:lnTo>
                      <a:lnTo>
                        <a:pt x="24074" y="35413"/>
                      </a:lnTo>
                      <a:lnTo>
                        <a:pt x="25766" y="35436"/>
                      </a:lnTo>
                      <a:lnTo>
                        <a:pt x="27572" y="35207"/>
                      </a:lnTo>
                      <a:lnTo>
                        <a:pt x="29378" y="34682"/>
                      </a:lnTo>
                      <a:lnTo>
                        <a:pt x="31093" y="33813"/>
                      </a:lnTo>
                      <a:lnTo>
                        <a:pt x="32259" y="32921"/>
                      </a:lnTo>
                      <a:lnTo>
                        <a:pt x="32944" y="32212"/>
                      </a:lnTo>
                      <a:lnTo>
                        <a:pt x="33264" y="31824"/>
                      </a:lnTo>
                      <a:lnTo>
                        <a:pt x="33539" y="31412"/>
                      </a:lnTo>
                      <a:lnTo>
                        <a:pt x="33813" y="30544"/>
                      </a:lnTo>
                      <a:lnTo>
                        <a:pt x="33790" y="29583"/>
                      </a:lnTo>
                      <a:lnTo>
                        <a:pt x="33493" y="28600"/>
                      </a:lnTo>
                      <a:lnTo>
                        <a:pt x="32990" y="27594"/>
                      </a:lnTo>
                      <a:lnTo>
                        <a:pt x="32281" y="26588"/>
                      </a:lnTo>
                      <a:lnTo>
                        <a:pt x="31001" y="25080"/>
                      </a:lnTo>
                      <a:lnTo>
                        <a:pt x="29035" y="23205"/>
                      </a:lnTo>
                      <a:lnTo>
                        <a:pt x="27069" y="21582"/>
                      </a:lnTo>
                      <a:lnTo>
                        <a:pt x="24737" y="19890"/>
                      </a:lnTo>
                      <a:lnTo>
                        <a:pt x="24348" y="19639"/>
                      </a:lnTo>
                      <a:lnTo>
                        <a:pt x="25377" y="19890"/>
                      </a:lnTo>
                      <a:lnTo>
                        <a:pt x="29607" y="20576"/>
                      </a:lnTo>
                      <a:lnTo>
                        <a:pt x="31344" y="20690"/>
                      </a:lnTo>
                      <a:lnTo>
                        <a:pt x="32944" y="20622"/>
                      </a:lnTo>
                      <a:lnTo>
                        <a:pt x="33905" y="20416"/>
                      </a:lnTo>
                      <a:lnTo>
                        <a:pt x="34430" y="20187"/>
                      </a:lnTo>
                      <a:lnTo>
                        <a:pt x="34636" y="20027"/>
                      </a:lnTo>
                      <a:lnTo>
                        <a:pt x="34819" y="19867"/>
                      </a:lnTo>
                      <a:lnTo>
                        <a:pt x="35139" y="19387"/>
                      </a:lnTo>
                      <a:lnTo>
                        <a:pt x="35528" y="18450"/>
                      </a:lnTo>
                      <a:lnTo>
                        <a:pt x="35825" y="16804"/>
                      </a:lnTo>
                      <a:lnTo>
                        <a:pt x="35894" y="14906"/>
                      </a:lnTo>
                      <a:lnTo>
                        <a:pt x="35711" y="12940"/>
                      </a:lnTo>
                      <a:lnTo>
                        <a:pt x="35299" y="11043"/>
                      </a:lnTo>
                      <a:lnTo>
                        <a:pt x="34636" y="9396"/>
                      </a:lnTo>
                      <a:lnTo>
                        <a:pt x="33973" y="8459"/>
                      </a:lnTo>
                      <a:lnTo>
                        <a:pt x="33447" y="8002"/>
                      </a:lnTo>
                      <a:lnTo>
                        <a:pt x="33173" y="7819"/>
                      </a:lnTo>
                      <a:lnTo>
                        <a:pt x="32876" y="7682"/>
                      </a:lnTo>
                      <a:lnTo>
                        <a:pt x="32190" y="7590"/>
                      </a:lnTo>
                      <a:lnTo>
                        <a:pt x="31436" y="7659"/>
                      </a:lnTo>
                      <a:lnTo>
                        <a:pt x="30635" y="7910"/>
                      </a:lnTo>
                      <a:lnTo>
                        <a:pt x="29332" y="8482"/>
                      </a:lnTo>
                      <a:lnTo>
                        <a:pt x="27572" y="9602"/>
                      </a:lnTo>
                      <a:lnTo>
                        <a:pt x="25057" y="11568"/>
                      </a:lnTo>
                      <a:lnTo>
                        <a:pt x="22794" y="13672"/>
                      </a:lnTo>
                      <a:lnTo>
                        <a:pt x="22565" y="13923"/>
                      </a:lnTo>
                      <a:lnTo>
                        <a:pt x="23182" y="12940"/>
                      </a:lnTo>
                      <a:lnTo>
                        <a:pt x="25354" y="8756"/>
                      </a:lnTo>
                      <a:lnTo>
                        <a:pt x="26109" y="6950"/>
                      </a:lnTo>
                      <a:lnTo>
                        <a:pt x="26635" y="5213"/>
                      </a:lnTo>
                      <a:lnTo>
                        <a:pt x="26817" y="4093"/>
                      </a:lnTo>
                      <a:lnTo>
                        <a:pt x="26795" y="3430"/>
                      </a:lnTo>
                      <a:lnTo>
                        <a:pt x="26749" y="3132"/>
                      </a:lnTo>
                      <a:lnTo>
                        <a:pt x="26657" y="2858"/>
                      </a:lnTo>
                      <a:lnTo>
                        <a:pt x="26383" y="2355"/>
                      </a:lnTo>
                      <a:lnTo>
                        <a:pt x="25949" y="1875"/>
                      </a:lnTo>
                      <a:lnTo>
                        <a:pt x="25377" y="1463"/>
                      </a:lnTo>
                      <a:lnTo>
                        <a:pt x="24371" y="915"/>
                      </a:lnTo>
                      <a:lnTo>
                        <a:pt x="22725" y="366"/>
                      </a:lnTo>
                      <a:lnTo>
                        <a:pt x="20896" y="69"/>
                      </a:lnTo>
                      <a:lnTo>
                        <a:pt x="19067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3" name="Google Shape;433;p38"/>
                <p:cNvSpPr/>
                <p:nvPr/>
              </p:nvSpPr>
              <p:spPr>
                <a:xfrm>
                  <a:off x="-6290550" y="5610760"/>
                  <a:ext cx="275032" cy="251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6" h="9100" extrusionOk="0">
                      <a:moveTo>
                        <a:pt x="4504" y="1"/>
                      </a:moveTo>
                      <a:lnTo>
                        <a:pt x="3407" y="115"/>
                      </a:lnTo>
                      <a:lnTo>
                        <a:pt x="2721" y="321"/>
                      </a:lnTo>
                      <a:lnTo>
                        <a:pt x="2081" y="618"/>
                      </a:lnTo>
                      <a:lnTo>
                        <a:pt x="1509" y="1029"/>
                      </a:lnTo>
                      <a:lnTo>
                        <a:pt x="1006" y="1532"/>
                      </a:lnTo>
                      <a:lnTo>
                        <a:pt x="595" y="2150"/>
                      </a:lnTo>
                      <a:lnTo>
                        <a:pt x="275" y="2858"/>
                      </a:lnTo>
                      <a:lnTo>
                        <a:pt x="92" y="3681"/>
                      </a:lnTo>
                      <a:lnTo>
                        <a:pt x="46" y="4139"/>
                      </a:lnTo>
                      <a:lnTo>
                        <a:pt x="0" y="5030"/>
                      </a:lnTo>
                      <a:lnTo>
                        <a:pt x="252" y="6471"/>
                      </a:lnTo>
                      <a:lnTo>
                        <a:pt x="778" y="7499"/>
                      </a:lnTo>
                      <a:lnTo>
                        <a:pt x="1486" y="8208"/>
                      </a:lnTo>
                      <a:lnTo>
                        <a:pt x="2241" y="8665"/>
                      </a:lnTo>
                      <a:lnTo>
                        <a:pt x="2995" y="8917"/>
                      </a:lnTo>
                      <a:lnTo>
                        <a:pt x="3841" y="9031"/>
                      </a:lnTo>
                      <a:lnTo>
                        <a:pt x="3978" y="9031"/>
                      </a:lnTo>
                      <a:lnTo>
                        <a:pt x="4504" y="9100"/>
                      </a:lnTo>
                      <a:lnTo>
                        <a:pt x="5693" y="8963"/>
                      </a:lnTo>
                      <a:lnTo>
                        <a:pt x="6927" y="8528"/>
                      </a:lnTo>
                      <a:lnTo>
                        <a:pt x="8093" y="7842"/>
                      </a:lnTo>
                      <a:lnTo>
                        <a:pt x="9076" y="6928"/>
                      </a:lnTo>
                      <a:lnTo>
                        <a:pt x="9579" y="6128"/>
                      </a:lnTo>
                      <a:lnTo>
                        <a:pt x="9831" y="5533"/>
                      </a:lnTo>
                      <a:lnTo>
                        <a:pt x="9945" y="4916"/>
                      </a:lnTo>
                      <a:lnTo>
                        <a:pt x="9922" y="4276"/>
                      </a:lnTo>
                      <a:lnTo>
                        <a:pt x="9762" y="3613"/>
                      </a:lnTo>
                      <a:lnTo>
                        <a:pt x="9442" y="2904"/>
                      </a:lnTo>
                      <a:lnTo>
                        <a:pt x="9214" y="2561"/>
                      </a:lnTo>
                      <a:lnTo>
                        <a:pt x="8962" y="2218"/>
                      </a:lnTo>
                      <a:lnTo>
                        <a:pt x="8390" y="1601"/>
                      </a:lnTo>
                      <a:lnTo>
                        <a:pt x="7407" y="847"/>
                      </a:lnTo>
                      <a:lnTo>
                        <a:pt x="5990" y="229"/>
                      </a:lnTo>
                      <a:lnTo>
                        <a:pt x="4504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434" name="Google Shape;434;p38"/>
                <p:cNvGrpSpPr/>
                <p:nvPr/>
              </p:nvGrpSpPr>
              <p:grpSpPr>
                <a:xfrm>
                  <a:off x="-6423949" y="5419207"/>
                  <a:ext cx="569624" cy="582288"/>
                  <a:chOff x="6318763" y="-2192768"/>
                  <a:chExt cx="569624" cy="582288"/>
                </a:xfrm>
              </p:grpSpPr>
              <p:sp>
                <p:nvSpPr>
                  <p:cNvPr id="435" name="Google Shape;435;p38"/>
                  <p:cNvSpPr/>
                  <p:nvPr/>
                </p:nvSpPr>
                <p:spPr>
                  <a:xfrm>
                    <a:off x="6574168" y="-1985397"/>
                    <a:ext cx="19633" cy="58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0" h="2104" extrusionOk="0">
                        <a:moveTo>
                          <a:pt x="458" y="0"/>
                        </a:moveTo>
                        <a:lnTo>
                          <a:pt x="321" y="115"/>
                        </a:lnTo>
                        <a:lnTo>
                          <a:pt x="138" y="549"/>
                        </a:lnTo>
                        <a:lnTo>
                          <a:pt x="1" y="1349"/>
                        </a:lnTo>
                        <a:lnTo>
                          <a:pt x="23" y="1875"/>
                        </a:lnTo>
                        <a:lnTo>
                          <a:pt x="115" y="2058"/>
                        </a:lnTo>
                        <a:lnTo>
                          <a:pt x="183" y="2104"/>
                        </a:lnTo>
                        <a:lnTo>
                          <a:pt x="275" y="2081"/>
                        </a:lnTo>
                        <a:lnTo>
                          <a:pt x="412" y="1943"/>
                        </a:lnTo>
                        <a:lnTo>
                          <a:pt x="595" y="1532"/>
                        </a:lnTo>
                        <a:lnTo>
                          <a:pt x="709" y="800"/>
                        </a:lnTo>
                        <a:lnTo>
                          <a:pt x="641" y="183"/>
                        </a:lnTo>
                        <a:lnTo>
                          <a:pt x="526" y="23"/>
                        </a:lnTo>
                        <a:lnTo>
                          <a:pt x="458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6" name="Google Shape;436;p38"/>
                  <p:cNvSpPr/>
                  <p:nvPr/>
                </p:nvSpPr>
                <p:spPr>
                  <a:xfrm>
                    <a:off x="6610200" y="-1957578"/>
                    <a:ext cx="24058" cy="341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0" h="1235" extrusionOk="0">
                        <a:moveTo>
                          <a:pt x="755" y="0"/>
                        </a:moveTo>
                        <a:lnTo>
                          <a:pt x="618" y="23"/>
                        </a:lnTo>
                        <a:lnTo>
                          <a:pt x="412" y="252"/>
                        </a:lnTo>
                        <a:lnTo>
                          <a:pt x="69" y="983"/>
                        </a:lnTo>
                        <a:lnTo>
                          <a:pt x="1" y="1166"/>
                        </a:lnTo>
                        <a:lnTo>
                          <a:pt x="1" y="1235"/>
                        </a:lnTo>
                        <a:lnTo>
                          <a:pt x="92" y="1235"/>
                        </a:lnTo>
                        <a:lnTo>
                          <a:pt x="344" y="1075"/>
                        </a:lnTo>
                        <a:lnTo>
                          <a:pt x="687" y="663"/>
                        </a:lnTo>
                        <a:lnTo>
                          <a:pt x="869" y="229"/>
                        </a:lnTo>
                        <a:lnTo>
                          <a:pt x="801" y="69"/>
                        </a:lnTo>
                        <a:lnTo>
                          <a:pt x="755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7" name="Google Shape;437;p38"/>
                  <p:cNvSpPr/>
                  <p:nvPr/>
                </p:nvSpPr>
                <p:spPr>
                  <a:xfrm>
                    <a:off x="6653200" y="-1905756"/>
                    <a:ext cx="39211" cy="189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8" h="687" extrusionOk="0">
                        <a:moveTo>
                          <a:pt x="1052" y="1"/>
                        </a:moveTo>
                        <a:lnTo>
                          <a:pt x="206" y="321"/>
                        </a:lnTo>
                        <a:lnTo>
                          <a:pt x="0" y="435"/>
                        </a:lnTo>
                        <a:lnTo>
                          <a:pt x="0" y="481"/>
                        </a:lnTo>
                        <a:lnTo>
                          <a:pt x="320" y="618"/>
                        </a:lnTo>
                        <a:lnTo>
                          <a:pt x="846" y="687"/>
                        </a:lnTo>
                        <a:lnTo>
                          <a:pt x="1189" y="595"/>
                        </a:lnTo>
                        <a:lnTo>
                          <a:pt x="1372" y="412"/>
                        </a:lnTo>
                        <a:lnTo>
                          <a:pt x="1418" y="298"/>
                        </a:lnTo>
                        <a:lnTo>
                          <a:pt x="1418" y="161"/>
                        </a:lnTo>
                        <a:lnTo>
                          <a:pt x="1349" y="24"/>
                        </a:lnTo>
                        <a:lnTo>
                          <a:pt x="1052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8" name="Google Shape;438;p38"/>
                  <p:cNvSpPr/>
                  <p:nvPr/>
                </p:nvSpPr>
                <p:spPr>
                  <a:xfrm>
                    <a:off x="6492619" y="-1941788"/>
                    <a:ext cx="46816" cy="392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3" h="1419" extrusionOk="0">
                        <a:moveTo>
                          <a:pt x="138" y="1"/>
                        </a:moveTo>
                        <a:lnTo>
                          <a:pt x="0" y="92"/>
                        </a:lnTo>
                        <a:lnTo>
                          <a:pt x="0" y="206"/>
                        </a:lnTo>
                        <a:lnTo>
                          <a:pt x="69" y="481"/>
                        </a:lnTo>
                        <a:lnTo>
                          <a:pt x="549" y="1007"/>
                        </a:lnTo>
                        <a:lnTo>
                          <a:pt x="1166" y="1350"/>
                        </a:lnTo>
                        <a:lnTo>
                          <a:pt x="1532" y="1418"/>
                        </a:lnTo>
                        <a:lnTo>
                          <a:pt x="1669" y="1327"/>
                        </a:lnTo>
                        <a:lnTo>
                          <a:pt x="1692" y="1235"/>
                        </a:lnTo>
                        <a:lnTo>
                          <a:pt x="1669" y="984"/>
                        </a:lnTo>
                        <a:lnTo>
                          <a:pt x="1166" y="458"/>
                        </a:lnTo>
                        <a:lnTo>
                          <a:pt x="526" y="69"/>
                        </a:lnTo>
                        <a:lnTo>
                          <a:pt x="138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39" name="Google Shape;439;p38"/>
                  <p:cNvSpPr/>
                  <p:nvPr/>
                </p:nvSpPr>
                <p:spPr>
                  <a:xfrm>
                    <a:off x="6636138" y="-1867816"/>
                    <a:ext cx="44908" cy="322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167" extrusionOk="0">
                        <a:moveTo>
                          <a:pt x="137" y="1"/>
                        </a:moveTo>
                        <a:lnTo>
                          <a:pt x="23" y="92"/>
                        </a:lnTo>
                        <a:lnTo>
                          <a:pt x="0" y="229"/>
                        </a:lnTo>
                        <a:lnTo>
                          <a:pt x="251" y="641"/>
                        </a:lnTo>
                        <a:lnTo>
                          <a:pt x="709" y="1006"/>
                        </a:lnTo>
                        <a:lnTo>
                          <a:pt x="1257" y="1166"/>
                        </a:lnTo>
                        <a:lnTo>
                          <a:pt x="1509" y="1075"/>
                        </a:lnTo>
                        <a:lnTo>
                          <a:pt x="1600" y="1006"/>
                        </a:lnTo>
                        <a:lnTo>
                          <a:pt x="1623" y="824"/>
                        </a:lnTo>
                        <a:lnTo>
                          <a:pt x="1372" y="526"/>
                        </a:lnTo>
                        <a:lnTo>
                          <a:pt x="709" y="161"/>
                        </a:lnTo>
                        <a:lnTo>
                          <a:pt x="137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0" name="Google Shape;440;p38"/>
                  <p:cNvSpPr/>
                  <p:nvPr/>
                </p:nvSpPr>
                <p:spPr>
                  <a:xfrm>
                    <a:off x="6538136" y="-1838089"/>
                    <a:ext cx="24694" cy="493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" h="1784" extrusionOk="0">
                        <a:moveTo>
                          <a:pt x="755" y="0"/>
                        </a:moveTo>
                        <a:lnTo>
                          <a:pt x="618" y="23"/>
                        </a:lnTo>
                        <a:lnTo>
                          <a:pt x="366" y="366"/>
                        </a:lnTo>
                        <a:lnTo>
                          <a:pt x="69" y="1075"/>
                        </a:lnTo>
                        <a:lnTo>
                          <a:pt x="0" y="1555"/>
                        </a:lnTo>
                        <a:lnTo>
                          <a:pt x="69" y="1760"/>
                        </a:lnTo>
                        <a:lnTo>
                          <a:pt x="138" y="1783"/>
                        </a:lnTo>
                        <a:lnTo>
                          <a:pt x="320" y="1783"/>
                        </a:lnTo>
                        <a:lnTo>
                          <a:pt x="641" y="1417"/>
                        </a:lnTo>
                        <a:lnTo>
                          <a:pt x="846" y="846"/>
                        </a:lnTo>
                        <a:lnTo>
                          <a:pt x="892" y="252"/>
                        </a:lnTo>
                        <a:lnTo>
                          <a:pt x="823" y="69"/>
                        </a:lnTo>
                        <a:lnTo>
                          <a:pt x="755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1" name="Google Shape;441;p38"/>
                  <p:cNvSpPr/>
                  <p:nvPr/>
                </p:nvSpPr>
                <p:spPr>
                  <a:xfrm>
                    <a:off x="6601987" y="-1830512"/>
                    <a:ext cx="28482" cy="417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0" h="1510" extrusionOk="0">
                        <a:moveTo>
                          <a:pt x="115" y="0"/>
                        </a:moveTo>
                        <a:lnTo>
                          <a:pt x="0" y="115"/>
                        </a:lnTo>
                        <a:lnTo>
                          <a:pt x="23" y="480"/>
                        </a:lnTo>
                        <a:lnTo>
                          <a:pt x="343" y="1121"/>
                        </a:lnTo>
                        <a:lnTo>
                          <a:pt x="641" y="1441"/>
                        </a:lnTo>
                        <a:lnTo>
                          <a:pt x="823" y="1509"/>
                        </a:lnTo>
                        <a:lnTo>
                          <a:pt x="892" y="1464"/>
                        </a:lnTo>
                        <a:lnTo>
                          <a:pt x="984" y="1303"/>
                        </a:lnTo>
                        <a:lnTo>
                          <a:pt x="1029" y="892"/>
                        </a:lnTo>
                        <a:lnTo>
                          <a:pt x="892" y="458"/>
                        </a:lnTo>
                        <a:lnTo>
                          <a:pt x="526" y="115"/>
                        </a:lnTo>
                        <a:lnTo>
                          <a:pt x="252" y="23"/>
                        </a:lnTo>
                        <a:lnTo>
                          <a:pt x="115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2" name="Google Shape;442;p38"/>
                  <p:cNvSpPr/>
                  <p:nvPr/>
                </p:nvSpPr>
                <p:spPr>
                  <a:xfrm>
                    <a:off x="6485042" y="-1865300"/>
                    <a:ext cx="38575" cy="3417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5" h="1236" extrusionOk="0">
                        <a:moveTo>
                          <a:pt x="1166" y="1"/>
                        </a:moveTo>
                        <a:lnTo>
                          <a:pt x="777" y="161"/>
                        </a:lnTo>
                        <a:lnTo>
                          <a:pt x="229" y="573"/>
                        </a:lnTo>
                        <a:lnTo>
                          <a:pt x="0" y="915"/>
                        </a:lnTo>
                        <a:lnTo>
                          <a:pt x="0" y="1075"/>
                        </a:lnTo>
                        <a:lnTo>
                          <a:pt x="69" y="1144"/>
                        </a:lnTo>
                        <a:lnTo>
                          <a:pt x="274" y="1236"/>
                        </a:lnTo>
                        <a:lnTo>
                          <a:pt x="732" y="1053"/>
                        </a:lnTo>
                        <a:lnTo>
                          <a:pt x="1166" y="664"/>
                        </a:lnTo>
                        <a:lnTo>
                          <a:pt x="1395" y="230"/>
                        </a:lnTo>
                        <a:lnTo>
                          <a:pt x="1372" y="70"/>
                        </a:lnTo>
                        <a:lnTo>
                          <a:pt x="1349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3" name="Google Shape;443;p38"/>
                  <p:cNvSpPr/>
                  <p:nvPr/>
                </p:nvSpPr>
                <p:spPr>
                  <a:xfrm>
                    <a:off x="6507800" y="-2192768"/>
                    <a:ext cx="51848" cy="1764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5" h="6380" extrusionOk="0">
                        <a:moveTo>
                          <a:pt x="252" y="1"/>
                        </a:moveTo>
                        <a:lnTo>
                          <a:pt x="114" y="115"/>
                        </a:lnTo>
                        <a:lnTo>
                          <a:pt x="0" y="526"/>
                        </a:lnTo>
                        <a:lnTo>
                          <a:pt x="46" y="1967"/>
                        </a:lnTo>
                        <a:lnTo>
                          <a:pt x="549" y="4482"/>
                        </a:lnTo>
                        <a:lnTo>
                          <a:pt x="1097" y="5899"/>
                        </a:lnTo>
                        <a:lnTo>
                          <a:pt x="1372" y="6288"/>
                        </a:lnTo>
                        <a:lnTo>
                          <a:pt x="1555" y="6379"/>
                        </a:lnTo>
                        <a:lnTo>
                          <a:pt x="1623" y="6356"/>
                        </a:lnTo>
                        <a:lnTo>
                          <a:pt x="1783" y="6265"/>
                        </a:lnTo>
                        <a:lnTo>
                          <a:pt x="1875" y="5670"/>
                        </a:lnTo>
                        <a:lnTo>
                          <a:pt x="1738" y="4230"/>
                        </a:lnTo>
                        <a:lnTo>
                          <a:pt x="1143" y="1944"/>
                        </a:lnTo>
                        <a:lnTo>
                          <a:pt x="526" y="229"/>
                        </a:lnTo>
                        <a:lnTo>
                          <a:pt x="343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4" name="Google Shape;444;p38"/>
                  <p:cNvSpPr/>
                  <p:nvPr/>
                </p:nvSpPr>
                <p:spPr>
                  <a:xfrm>
                    <a:off x="6648776" y="-2143462"/>
                    <a:ext cx="55028" cy="14227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90" h="5145" extrusionOk="0">
                        <a:moveTo>
                          <a:pt x="1829" y="1"/>
                        </a:moveTo>
                        <a:lnTo>
                          <a:pt x="1623" y="229"/>
                        </a:lnTo>
                        <a:lnTo>
                          <a:pt x="1075" y="1281"/>
                        </a:lnTo>
                        <a:lnTo>
                          <a:pt x="297" y="3316"/>
                        </a:lnTo>
                        <a:lnTo>
                          <a:pt x="0" y="4596"/>
                        </a:lnTo>
                        <a:lnTo>
                          <a:pt x="0" y="5076"/>
                        </a:lnTo>
                        <a:lnTo>
                          <a:pt x="92" y="5145"/>
                        </a:lnTo>
                        <a:lnTo>
                          <a:pt x="206" y="5145"/>
                        </a:lnTo>
                        <a:lnTo>
                          <a:pt x="503" y="4802"/>
                        </a:lnTo>
                        <a:lnTo>
                          <a:pt x="1029" y="3819"/>
                        </a:lnTo>
                        <a:lnTo>
                          <a:pt x="1669" y="2013"/>
                        </a:lnTo>
                        <a:lnTo>
                          <a:pt x="1943" y="801"/>
                        </a:lnTo>
                        <a:lnTo>
                          <a:pt x="1989" y="229"/>
                        </a:lnTo>
                        <a:lnTo>
                          <a:pt x="1943" y="69"/>
                        </a:lnTo>
                        <a:lnTo>
                          <a:pt x="1921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5" name="Google Shape;445;p38"/>
                  <p:cNvSpPr/>
                  <p:nvPr/>
                </p:nvSpPr>
                <p:spPr>
                  <a:xfrm>
                    <a:off x="6589349" y="-2106158"/>
                    <a:ext cx="30362" cy="9866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8" h="3568" extrusionOk="0">
                        <a:moveTo>
                          <a:pt x="480" y="1"/>
                        </a:moveTo>
                        <a:lnTo>
                          <a:pt x="275" y="252"/>
                        </a:lnTo>
                        <a:lnTo>
                          <a:pt x="46" y="1029"/>
                        </a:lnTo>
                        <a:lnTo>
                          <a:pt x="0" y="2424"/>
                        </a:lnTo>
                        <a:lnTo>
                          <a:pt x="137" y="3247"/>
                        </a:lnTo>
                        <a:lnTo>
                          <a:pt x="320" y="3544"/>
                        </a:lnTo>
                        <a:lnTo>
                          <a:pt x="435" y="3567"/>
                        </a:lnTo>
                        <a:lnTo>
                          <a:pt x="549" y="3521"/>
                        </a:lnTo>
                        <a:lnTo>
                          <a:pt x="755" y="3247"/>
                        </a:lnTo>
                        <a:lnTo>
                          <a:pt x="983" y="2470"/>
                        </a:lnTo>
                        <a:lnTo>
                          <a:pt x="1098" y="1189"/>
                        </a:lnTo>
                        <a:lnTo>
                          <a:pt x="960" y="389"/>
                        </a:lnTo>
                        <a:lnTo>
                          <a:pt x="778" y="69"/>
                        </a:lnTo>
                        <a:lnTo>
                          <a:pt x="640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6" name="Google Shape;446;p38"/>
                  <p:cNvSpPr/>
                  <p:nvPr/>
                </p:nvSpPr>
                <p:spPr>
                  <a:xfrm>
                    <a:off x="6708838" y="-2080247"/>
                    <a:ext cx="134668" cy="1233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70" h="4460" extrusionOk="0">
                        <a:moveTo>
                          <a:pt x="4550" y="1"/>
                        </a:moveTo>
                        <a:lnTo>
                          <a:pt x="4115" y="138"/>
                        </a:lnTo>
                        <a:lnTo>
                          <a:pt x="2904" y="961"/>
                        </a:lnTo>
                        <a:lnTo>
                          <a:pt x="1120" y="2676"/>
                        </a:lnTo>
                        <a:lnTo>
                          <a:pt x="206" y="3819"/>
                        </a:lnTo>
                        <a:lnTo>
                          <a:pt x="0" y="4208"/>
                        </a:lnTo>
                        <a:lnTo>
                          <a:pt x="0" y="4390"/>
                        </a:lnTo>
                        <a:lnTo>
                          <a:pt x="46" y="4413"/>
                        </a:lnTo>
                        <a:lnTo>
                          <a:pt x="183" y="4459"/>
                        </a:lnTo>
                        <a:lnTo>
                          <a:pt x="755" y="4253"/>
                        </a:lnTo>
                        <a:lnTo>
                          <a:pt x="1966" y="3476"/>
                        </a:lnTo>
                        <a:lnTo>
                          <a:pt x="3749" y="1944"/>
                        </a:lnTo>
                        <a:lnTo>
                          <a:pt x="4664" y="847"/>
                        </a:lnTo>
                        <a:lnTo>
                          <a:pt x="4847" y="413"/>
                        </a:lnTo>
                        <a:lnTo>
                          <a:pt x="4870" y="184"/>
                        </a:lnTo>
                        <a:lnTo>
                          <a:pt x="4824" y="115"/>
                        </a:lnTo>
                        <a:lnTo>
                          <a:pt x="4755" y="47"/>
                        </a:lnTo>
                        <a:lnTo>
                          <a:pt x="4550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7" name="Google Shape;447;p38"/>
                  <p:cNvSpPr/>
                  <p:nvPr/>
                </p:nvSpPr>
                <p:spPr>
                  <a:xfrm>
                    <a:off x="6738538" y="-1989186"/>
                    <a:ext cx="113182" cy="5502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93" h="1990" extrusionOk="0">
                        <a:moveTo>
                          <a:pt x="3727" y="0"/>
                        </a:moveTo>
                        <a:lnTo>
                          <a:pt x="2721" y="229"/>
                        </a:lnTo>
                        <a:lnTo>
                          <a:pt x="1052" y="983"/>
                        </a:lnTo>
                        <a:lnTo>
                          <a:pt x="184" y="1555"/>
                        </a:lnTo>
                        <a:lnTo>
                          <a:pt x="1" y="1760"/>
                        </a:lnTo>
                        <a:lnTo>
                          <a:pt x="1" y="1875"/>
                        </a:lnTo>
                        <a:lnTo>
                          <a:pt x="46" y="1920"/>
                        </a:lnTo>
                        <a:lnTo>
                          <a:pt x="184" y="1966"/>
                        </a:lnTo>
                        <a:lnTo>
                          <a:pt x="641" y="1989"/>
                        </a:lnTo>
                        <a:lnTo>
                          <a:pt x="1555" y="1806"/>
                        </a:lnTo>
                        <a:lnTo>
                          <a:pt x="2927" y="1326"/>
                        </a:lnTo>
                        <a:lnTo>
                          <a:pt x="3727" y="800"/>
                        </a:lnTo>
                        <a:lnTo>
                          <a:pt x="4024" y="457"/>
                        </a:lnTo>
                        <a:lnTo>
                          <a:pt x="4093" y="252"/>
                        </a:lnTo>
                        <a:lnTo>
                          <a:pt x="4093" y="183"/>
                        </a:lnTo>
                        <a:lnTo>
                          <a:pt x="4001" y="69"/>
                        </a:lnTo>
                        <a:lnTo>
                          <a:pt x="3727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8" name="Google Shape;448;p38"/>
                  <p:cNvSpPr/>
                  <p:nvPr/>
                </p:nvSpPr>
                <p:spPr>
                  <a:xfrm>
                    <a:off x="6748023" y="-1908909"/>
                    <a:ext cx="140364" cy="284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76" h="1030" extrusionOk="0">
                        <a:moveTo>
                          <a:pt x="1647" y="1"/>
                        </a:moveTo>
                        <a:lnTo>
                          <a:pt x="458" y="69"/>
                        </a:lnTo>
                        <a:lnTo>
                          <a:pt x="46" y="206"/>
                        </a:lnTo>
                        <a:lnTo>
                          <a:pt x="1" y="298"/>
                        </a:lnTo>
                        <a:lnTo>
                          <a:pt x="46" y="389"/>
                        </a:lnTo>
                        <a:lnTo>
                          <a:pt x="458" y="572"/>
                        </a:lnTo>
                        <a:lnTo>
                          <a:pt x="1509" y="846"/>
                        </a:lnTo>
                        <a:lnTo>
                          <a:pt x="3338" y="1029"/>
                        </a:lnTo>
                        <a:lnTo>
                          <a:pt x="4481" y="984"/>
                        </a:lnTo>
                        <a:lnTo>
                          <a:pt x="4962" y="824"/>
                        </a:lnTo>
                        <a:lnTo>
                          <a:pt x="5053" y="686"/>
                        </a:lnTo>
                        <a:lnTo>
                          <a:pt x="5076" y="618"/>
                        </a:lnTo>
                        <a:lnTo>
                          <a:pt x="5030" y="503"/>
                        </a:lnTo>
                        <a:lnTo>
                          <a:pt x="4733" y="321"/>
                        </a:lnTo>
                        <a:lnTo>
                          <a:pt x="3636" y="92"/>
                        </a:lnTo>
                        <a:lnTo>
                          <a:pt x="1647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49" name="Google Shape;449;p38"/>
                  <p:cNvSpPr/>
                  <p:nvPr/>
                </p:nvSpPr>
                <p:spPr>
                  <a:xfrm>
                    <a:off x="6337097" y="-1813450"/>
                    <a:ext cx="106849" cy="942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864" h="3408" extrusionOk="0">
                        <a:moveTo>
                          <a:pt x="3773" y="1"/>
                        </a:moveTo>
                        <a:lnTo>
                          <a:pt x="3361" y="92"/>
                        </a:lnTo>
                        <a:lnTo>
                          <a:pt x="2401" y="686"/>
                        </a:lnTo>
                        <a:lnTo>
                          <a:pt x="915" y="1921"/>
                        </a:lnTo>
                        <a:lnTo>
                          <a:pt x="183" y="2813"/>
                        </a:lnTo>
                        <a:lnTo>
                          <a:pt x="0" y="3224"/>
                        </a:lnTo>
                        <a:lnTo>
                          <a:pt x="69" y="3338"/>
                        </a:lnTo>
                        <a:lnTo>
                          <a:pt x="206" y="3407"/>
                        </a:lnTo>
                        <a:lnTo>
                          <a:pt x="640" y="3293"/>
                        </a:lnTo>
                        <a:lnTo>
                          <a:pt x="1578" y="2744"/>
                        </a:lnTo>
                        <a:lnTo>
                          <a:pt x="2950" y="1555"/>
                        </a:lnTo>
                        <a:lnTo>
                          <a:pt x="3658" y="686"/>
                        </a:lnTo>
                        <a:lnTo>
                          <a:pt x="3864" y="229"/>
                        </a:lnTo>
                        <a:lnTo>
                          <a:pt x="3841" y="92"/>
                        </a:lnTo>
                        <a:lnTo>
                          <a:pt x="3773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0" name="Google Shape;450;p38"/>
                  <p:cNvSpPr/>
                  <p:nvPr/>
                </p:nvSpPr>
                <p:spPr>
                  <a:xfrm>
                    <a:off x="6464800" y="-1731265"/>
                    <a:ext cx="48696" cy="1195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61" h="4322" extrusionOk="0">
                        <a:moveTo>
                          <a:pt x="1441" y="1"/>
                        </a:moveTo>
                        <a:lnTo>
                          <a:pt x="1121" y="206"/>
                        </a:lnTo>
                        <a:lnTo>
                          <a:pt x="641" y="1029"/>
                        </a:lnTo>
                        <a:lnTo>
                          <a:pt x="115" y="2630"/>
                        </a:lnTo>
                        <a:lnTo>
                          <a:pt x="0" y="3704"/>
                        </a:lnTo>
                        <a:lnTo>
                          <a:pt x="92" y="4162"/>
                        </a:lnTo>
                        <a:lnTo>
                          <a:pt x="206" y="4276"/>
                        </a:lnTo>
                        <a:lnTo>
                          <a:pt x="343" y="4322"/>
                        </a:lnTo>
                        <a:lnTo>
                          <a:pt x="663" y="4093"/>
                        </a:lnTo>
                        <a:lnTo>
                          <a:pt x="1144" y="3270"/>
                        </a:lnTo>
                        <a:lnTo>
                          <a:pt x="1646" y="1715"/>
                        </a:lnTo>
                        <a:lnTo>
                          <a:pt x="1761" y="664"/>
                        </a:lnTo>
                        <a:lnTo>
                          <a:pt x="1669" y="184"/>
                        </a:lnTo>
                        <a:lnTo>
                          <a:pt x="1555" y="46"/>
                        </a:lnTo>
                        <a:lnTo>
                          <a:pt x="1441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1" name="Google Shape;451;p38"/>
                  <p:cNvSpPr/>
                  <p:nvPr/>
                </p:nvSpPr>
                <p:spPr>
                  <a:xfrm>
                    <a:off x="6393980" y="-1756540"/>
                    <a:ext cx="71482" cy="929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85" h="3361" extrusionOk="0">
                        <a:moveTo>
                          <a:pt x="2401" y="0"/>
                        </a:moveTo>
                        <a:lnTo>
                          <a:pt x="2058" y="69"/>
                        </a:lnTo>
                        <a:lnTo>
                          <a:pt x="1395" y="617"/>
                        </a:lnTo>
                        <a:lnTo>
                          <a:pt x="458" y="1829"/>
                        </a:lnTo>
                        <a:lnTo>
                          <a:pt x="47" y="2721"/>
                        </a:lnTo>
                        <a:lnTo>
                          <a:pt x="1" y="3132"/>
                        </a:lnTo>
                        <a:lnTo>
                          <a:pt x="70" y="3269"/>
                        </a:lnTo>
                        <a:lnTo>
                          <a:pt x="184" y="3361"/>
                        </a:lnTo>
                        <a:lnTo>
                          <a:pt x="550" y="3269"/>
                        </a:lnTo>
                        <a:lnTo>
                          <a:pt x="1213" y="2721"/>
                        </a:lnTo>
                        <a:lnTo>
                          <a:pt x="2127" y="1532"/>
                        </a:lnTo>
                        <a:lnTo>
                          <a:pt x="2539" y="663"/>
                        </a:lnTo>
                        <a:lnTo>
                          <a:pt x="2584" y="229"/>
                        </a:lnTo>
                        <a:lnTo>
                          <a:pt x="2516" y="92"/>
                        </a:lnTo>
                        <a:lnTo>
                          <a:pt x="240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2" name="Google Shape;452;p38"/>
                  <p:cNvSpPr/>
                  <p:nvPr/>
                </p:nvSpPr>
                <p:spPr>
                  <a:xfrm>
                    <a:off x="6620321" y="-1738206"/>
                    <a:ext cx="26574" cy="1093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1" h="3956" extrusionOk="0">
                        <a:moveTo>
                          <a:pt x="275" y="0"/>
                        </a:moveTo>
                        <a:lnTo>
                          <a:pt x="138" y="206"/>
                        </a:lnTo>
                        <a:lnTo>
                          <a:pt x="0" y="1006"/>
                        </a:lnTo>
                        <a:lnTo>
                          <a:pt x="23" y="2538"/>
                        </a:lnTo>
                        <a:lnTo>
                          <a:pt x="206" y="3521"/>
                        </a:lnTo>
                        <a:lnTo>
                          <a:pt x="412" y="3887"/>
                        </a:lnTo>
                        <a:lnTo>
                          <a:pt x="549" y="3955"/>
                        </a:lnTo>
                        <a:lnTo>
                          <a:pt x="663" y="3932"/>
                        </a:lnTo>
                        <a:lnTo>
                          <a:pt x="846" y="3681"/>
                        </a:lnTo>
                        <a:lnTo>
                          <a:pt x="961" y="2926"/>
                        </a:lnTo>
                        <a:lnTo>
                          <a:pt x="869" y="1555"/>
                        </a:lnTo>
                        <a:lnTo>
                          <a:pt x="595" y="366"/>
                        </a:lnTo>
                        <a:lnTo>
                          <a:pt x="389" y="69"/>
                        </a:lnTo>
                        <a:lnTo>
                          <a:pt x="275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3" name="Google Shape;453;p38"/>
                  <p:cNvSpPr/>
                  <p:nvPr/>
                </p:nvSpPr>
                <p:spPr>
                  <a:xfrm>
                    <a:off x="6674051" y="-1759084"/>
                    <a:ext cx="69574" cy="1486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16" h="5374" extrusionOk="0">
                        <a:moveTo>
                          <a:pt x="115" y="1"/>
                        </a:moveTo>
                        <a:lnTo>
                          <a:pt x="24" y="92"/>
                        </a:lnTo>
                        <a:lnTo>
                          <a:pt x="1" y="412"/>
                        </a:lnTo>
                        <a:lnTo>
                          <a:pt x="229" y="1578"/>
                        </a:lnTo>
                        <a:lnTo>
                          <a:pt x="961" y="3613"/>
                        </a:lnTo>
                        <a:lnTo>
                          <a:pt x="1647" y="4847"/>
                        </a:lnTo>
                        <a:lnTo>
                          <a:pt x="2081" y="5305"/>
                        </a:lnTo>
                        <a:lnTo>
                          <a:pt x="2264" y="5373"/>
                        </a:lnTo>
                        <a:lnTo>
                          <a:pt x="2355" y="5373"/>
                        </a:lnTo>
                        <a:lnTo>
                          <a:pt x="2470" y="5259"/>
                        </a:lnTo>
                        <a:lnTo>
                          <a:pt x="2516" y="4939"/>
                        </a:lnTo>
                        <a:lnTo>
                          <a:pt x="2264" y="3796"/>
                        </a:lnTo>
                        <a:lnTo>
                          <a:pt x="1441" y="1807"/>
                        </a:lnTo>
                        <a:lnTo>
                          <a:pt x="732" y="595"/>
                        </a:lnTo>
                        <a:lnTo>
                          <a:pt x="344" y="92"/>
                        </a:lnTo>
                        <a:lnTo>
                          <a:pt x="184" y="24"/>
                        </a:lnTo>
                        <a:lnTo>
                          <a:pt x="115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4" name="Google Shape;454;p38"/>
                  <p:cNvSpPr/>
                  <p:nvPr/>
                </p:nvSpPr>
                <p:spPr>
                  <a:xfrm>
                    <a:off x="6711991" y="-1792572"/>
                    <a:ext cx="103697" cy="1005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50" h="3636" extrusionOk="0">
                        <a:moveTo>
                          <a:pt x="183" y="0"/>
                        </a:moveTo>
                        <a:lnTo>
                          <a:pt x="92" y="23"/>
                        </a:lnTo>
                        <a:lnTo>
                          <a:pt x="0" y="114"/>
                        </a:lnTo>
                        <a:lnTo>
                          <a:pt x="46" y="412"/>
                        </a:lnTo>
                        <a:lnTo>
                          <a:pt x="595" y="1303"/>
                        </a:lnTo>
                        <a:lnTo>
                          <a:pt x="1921" y="2698"/>
                        </a:lnTo>
                        <a:lnTo>
                          <a:pt x="2950" y="3429"/>
                        </a:lnTo>
                        <a:lnTo>
                          <a:pt x="3453" y="3635"/>
                        </a:lnTo>
                        <a:lnTo>
                          <a:pt x="3635" y="3567"/>
                        </a:lnTo>
                        <a:lnTo>
                          <a:pt x="3750" y="3475"/>
                        </a:lnTo>
                        <a:lnTo>
                          <a:pt x="3704" y="3064"/>
                        </a:lnTo>
                        <a:lnTo>
                          <a:pt x="3178" y="2218"/>
                        </a:lnTo>
                        <a:lnTo>
                          <a:pt x="1921" y="937"/>
                        </a:lnTo>
                        <a:lnTo>
                          <a:pt x="938" y="252"/>
                        </a:lnTo>
                        <a:lnTo>
                          <a:pt x="389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5" name="Google Shape;455;p38"/>
                  <p:cNvSpPr/>
                  <p:nvPr/>
                </p:nvSpPr>
                <p:spPr>
                  <a:xfrm>
                    <a:off x="6321280" y="-1894363"/>
                    <a:ext cx="123302" cy="303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59" h="1098" extrusionOk="0">
                        <a:moveTo>
                          <a:pt x="2904" y="0"/>
                        </a:moveTo>
                        <a:lnTo>
                          <a:pt x="1167" y="206"/>
                        </a:lnTo>
                        <a:lnTo>
                          <a:pt x="229" y="480"/>
                        </a:lnTo>
                        <a:lnTo>
                          <a:pt x="24" y="640"/>
                        </a:lnTo>
                        <a:lnTo>
                          <a:pt x="1" y="755"/>
                        </a:lnTo>
                        <a:lnTo>
                          <a:pt x="47" y="823"/>
                        </a:lnTo>
                        <a:lnTo>
                          <a:pt x="161" y="938"/>
                        </a:lnTo>
                        <a:lnTo>
                          <a:pt x="641" y="1075"/>
                        </a:lnTo>
                        <a:lnTo>
                          <a:pt x="1670" y="1098"/>
                        </a:lnTo>
                        <a:lnTo>
                          <a:pt x="3247" y="846"/>
                        </a:lnTo>
                        <a:lnTo>
                          <a:pt x="4139" y="572"/>
                        </a:lnTo>
                        <a:lnTo>
                          <a:pt x="4436" y="366"/>
                        </a:lnTo>
                        <a:lnTo>
                          <a:pt x="4459" y="252"/>
                        </a:lnTo>
                        <a:lnTo>
                          <a:pt x="4413" y="160"/>
                        </a:lnTo>
                        <a:lnTo>
                          <a:pt x="3979" y="46"/>
                        </a:lnTo>
                        <a:lnTo>
                          <a:pt x="2904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6" name="Google Shape;456;p38"/>
                  <p:cNvSpPr/>
                  <p:nvPr/>
                </p:nvSpPr>
                <p:spPr>
                  <a:xfrm>
                    <a:off x="6325068" y="-2034703"/>
                    <a:ext cx="135331" cy="859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" h="3110" extrusionOk="0">
                        <a:moveTo>
                          <a:pt x="367" y="0"/>
                        </a:moveTo>
                        <a:lnTo>
                          <a:pt x="138" y="46"/>
                        </a:lnTo>
                        <a:lnTo>
                          <a:pt x="47" y="69"/>
                        </a:lnTo>
                        <a:lnTo>
                          <a:pt x="1" y="183"/>
                        </a:lnTo>
                        <a:lnTo>
                          <a:pt x="138" y="457"/>
                        </a:lnTo>
                        <a:lnTo>
                          <a:pt x="1007" y="1257"/>
                        </a:lnTo>
                        <a:lnTo>
                          <a:pt x="2836" y="2423"/>
                        </a:lnTo>
                        <a:lnTo>
                          <a:pt x="4093" y="2995"/>
                        </a:lnTo>
                        <a:lnTo>
                          <a:pt x="4688" y="3109"/>
                        </a:lnTo>
                        <a:lnTo>
                          <a:pt x="4825" y="3041"/>
                        </a:lnTo>
                        <a:lnTo>
                          <a:pt x="4893" y="2926"/>
                        </a:lnTo>
                        <a:lnTo>
                          <a:pt x="4711" y="2538"/>
                        </a:lnTo>
                        <a:lnTo>
                          <a:pt x="3910" y="1783"/>
                        </a:lnTo>
                        <a:lnTo>
                          <a:pt x="2264" y="686"/>
                        </a:lnTo>
                        <a:lnTo>
                          <a:pt x="1030" y="137"/>
                        </a:lnTo>
                        <a:lnTo>
                          <a:pt x="367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457" name="Google Shape;457;p38"/>
                  <p:cNvSpPr/>
                  <p:nvPr/>
                </p:nvSpPr>
                <p:spPr>
                  <a:xfrm>
                    <a:off x="6318763" y="-1955698"/>
                    <a:ext cx="128999" cy="379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65" h="1373" extrusionOk="0">
                        <a:moveTo>
                          <a:pt x="435" y="1"/>
                        </a:moveTo>
                        <a:lnTo>
                          <a:pt x="46" y="138"/>
                        </a:lnTo>
                        <a:lnTo>
                          <a:pt x="0" y="275"/>
                        </a:lnTo>
                        <a:lnTo>
                          <a:pt x="23" y="412"/>
                        </a:lnTo>
                        <a:lnTo>
                          <a:pt x="389" y="687"/>
                        </a:lnTo>
                        <a:lnTo>
                          <a:pt x="1464" y="1052"/>
                        </a:lnTo>
                        <a:lnTo>
                          <a:pt x="3270" y="1350"/>
                        </a:lnTo>
                        <a:lnTo>
                          <a:pt x="4298" y="1372"/>
                        </a:lnTo>
                        <a:lnTo>
                          <a:pt x="4641" y="1281"/>
                        </a:lnTo>
                        <a:lnTo>
                          <a:pt x="4664" y="1190"/>
                        </a:lnTo>
                        <a:lnTo>
                          <a:pt x="4596" y="1075"/>
                        </a:lnTo>
                        <a:lnTo>
                          <a:pt x="4184" y="824"/>
                        </a:lnTo>
                        <a:lnTo>
                          <a:pt x="3132" y="435"/>
                        </a:lnTo>
                        <a:lnTo>
                          <a:pt x="1441" y="46"/>
                        </a:lnTo>
                        <a:lnTo>
                          <a:pt x="435" y="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sz="14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458" name="Google Shape;458;p38"/>
            <p:cNvGrpSpPr/>
            <p:nvPr/>
          </p:nvGrpSpPr>
          <p:grpSpPr>
            <a:xfrm>
              <a:off x="6988666" y="3780833"/>
              <a:ext cx="1742513" cy="1635719"/>
              <a:chOff x="6953367" y="3393788"/>
              <a:chExt cx="2245886" cy="2243811"/>
            </a:xfrm>
          </p:grpSpPr>
          <p:sp>
            <p:nvSpPr>
              <p:cNvPr id="459" name="Google Shape;459;p38"/>
              <p:cNvSpPr/>
              <p:nvPr/>
            </p:nvSpPr>
            <p:spPr>
              <a:xfrm rot="8229467">
                <a:off x="7272330" y="3731199"/>
                <a:ext cx="1607960" cy="1568988"/>
              </a:xfrm>
              <a:custGeom>
                <a:avLst/>
                <a:gdLst/>
                <a:ahLst/>
                <a:cxnLst/>
                <a:rect l="l" t="t" r="r" b="b"/>
                <a:pathLst>
                  <a:path w="28304" h="27618" extrusionOk="0">
                    <a:moveTo>
                      <a:pt x="6150" y="0"/>
                    </a:moveTo>
                    <a:lnTo>
                      <a:pt x="4664" y="69"/>
                    </a:lnTo>
                    <a:lnTo>
                      <a:pt x="3361" y="274"/>
                    </a:lnTo>
                    <a:lnTo>
                      <a:pt x="2332" y="617"/>
                    </a:lnTo>
                    <a:lnTo>
                      <a:pt x="1966" y="823"/>
                    </a:lnTo>
                    <a:lnTo>
                      <a:pt x="1669" y="1075"/>
                    </a:lnTo>
                    <a:lnTo>
                      <a:pt x="1166" y="1738"/>
                    </a:lnTo>
                    <a:lnTo>
                      <a:pt x="778" y="2606"/>
                    </a:lnTo>
                    <a:lnTo>
                      <a:pt x="526" y="3612"/>
                    </a:lnTo>
                    <a:lnTo>
                      <a:pt x="366" y="4755"/>
                    </a:lnTo>
                    <a:lnTo>
                      <a:pt x="343" y="5990"/>
                    </a:lnTo>
                    <a:lnTo>
                      <a:pt x="457" y="7887"/>
                    </a:lnTo>
                    <a:lnTo>
                      <a:pt x="686" y="9145"/>
                    </a:lnTo>
                    <a:lnTo>
                      <a:pt x="778" y="9465"/>
                    </a:lnTo>
                    <a:lnTo>
                      <a:pt x="1052" y="10036"/>
                    </a:lnTo>
                    <a:lnTo>
                      <a:pt x="1738" y="10814"/>
                    </a:lnTo>
                    <a:lnTo>
                      <a:pt x="3018" y="11705"/>
                    </a:lnTo>
                    <a:lnTo>
                      <a:pt x="4550" y="12414"/>
                    </a:lnTo>
                    <a:lnTo>
                      <a:pt x="6950" y="13191"/>
                    </a:lnTo>
                    <a:lnTo>
                      <a:pt x="9351" y="13717"/>
                    </a:lnTo>
                    <a:lnTo>
                      <a:pt x="9716" y="13786"/>
                    </a:lnTo>
                    <a:lnTo>
                      <a:pt x="9031" y="13900"/>
                    </a:lnTo>
                    <a:lnTo>
                      <a:pt x="5578" y="14632"/>
                    </a:lnTo>
                    <a:lnTo>
                      <a:pt x="4115" y="15066"/>
                    </a:lnTo>
                    <a:lnTo>
                      <a:pt x="2766" y="15638"/>
                    </a:lnTo>
                    <a:lnTo>
                      <a:pt x="1669" y="16323"/>
                    </a:lnTo>
                    <a:lnTo>
                      <a:pt x="1258" y="16735"/>
                    </a:lnTo>
                    <a:lnTo>
                      <a:pt x="938" y="17146"/>
                    </a:lnTo>
                    <a:lnTo>
                      <a:pt x="435" y="18084"/>
                    </a:lnTo>
                    <a:lnTo>
                      <a:pt x="137" y="19067"/>
                    </a:lnTo>
                    <a:lnTo>
                      <a:pt x="0" y="20118"/>
                    </a:lnTo>
                    <a:lnTo>
                      <a:pt x="23" y="21742"/>
                    </a:lnTo>
                    <a:lnTo>
                      <a:pt x="412" y="24005"/>
                    </a:lnTo>
                    <a:lnTo>
                      <a:pt x="663" y="25125"/>
                    </a:lnTo>
                    <a:lnTo>
                      <a:pt x="732" y="25377"/>
                    </a:lnTo>
                    <a:lnTo>
                      <a:pt x="1029" y="25834"/>
                    </a:lnTo>
                    <a:lnTo>
                      <a:pt x="1486" y="26177"/>
                    </a:lnTo>
                    <a:lnTo>
                      <a:pt x="2058" y="26451"/>
                    </a:lnTo>
                    <a:lnTo>
                      <a:pt x="3087" y="26680"/>
                    </a:lnTo>
                    <a:lnTo>
                      <a:pt x="4778" y="26726"/>
                    </a:lnTo>
                    <a:lnTo>
                      <a:pt x="6630" y="26474"/>
                    </a:lnTo>
                    <a:lnTo>
                      <a:pt x="8505" y="25971"/>
                    </a:lnTo>
                    <a:lnTo>
                      <a:pt x="10242" y="25308"/>
                    </a:lnTo>
                    <a:lnTo>
                      <a:pt x="11683" y="24462"/>
                    </a:lnTo>
                    <a:lnTo>
                      <a:pt x="12231" y="24005"/>
                    </a:lnTo>
                    <a:lnTo>
                      <a:pt x="12711" y="23525"/>
                    </a:lnTo>
                    <a:lnTo>
                      <a:pt x="13420" y="22496"/>
                    </a:lnTo>
                    <a:lnTo>
                      <a:pt x="13854" y="21467"/>
                    </a:lnTo>
                    <a:lnTo>
                      <a:pt x="14106" y="20484"/>
                    </a:lnTo>
                    <a:lnTo>
                      <a:pt x="14197" y="19181"/>
                    </a:lnTo>
                    <a:lnTo>
                      <a:pt x="14083" y="18084"/>
                    </a:lnTo>
                    <a:lnTo>
                      <a:pt x="14060" y="17992"/>
                    </a:lnTo>
                    <a:lnTo>
                      <a:pt x="14266" y="18564"/>
                    </a:lnTo>
                    <a:lnTo>
                      <a:pt x="15661" y="21902"/>
                    </a:lnTo>
                    <a:lnTo>
                      <a:pt x="16941" y="24599"/>
                    </a:lnTo>
                    <a:lnTo>
                      <a:pt x="17650" y="25880"/>
                    </a:lnTo>
                    <a:lnTo>
                      <a:pt x="18015" y="26451"/>
                    </a:lnTo>
                    <a:lnTo>
                      <a:pt x="18884" y="27228"/>
                    </a:lnTo>
                    <a:lnTo>
                      <a:pt x="19867" y="27571"/>
                    </a:lnTo>
                    <a:lnTo>
                      <a:pt x="20942" y="27617"/>
                    </a:lnTo>
                    <a:lnTo>
                      <a:pt x="22702" y="27297"/>
                    </a:lnTo>
                    <a:lnTo>
                      <a:pt x="25080" y="26474"/>
                    </a:lnTo>
                    <a:lnTo>
                      <a:pt x="26223" y="26131"/>
                    </a:lnTo>
                    <a:lnTo>
                      <a:pt x="26474" y="26040"/>
                    </a:lnTo>
                    <a:lnTo>
                      <a:pt x="26931" y="25788"/>
                    </a:lnTo>
                    <a:lnTo>
                      <a:pt x="27297" y="25400"/>
                    </a:lnTo>
                    <a:lnTo>
                      <a:pt x="27572" y="24919"/>
                    </a:lnTo>
                    <a:lnTo>
                      <a:pt x="27823" y="24074"/>
                    </a:lnTo>
                    <a:lnTo>
                      <a:pt x="27892" y="22679"/>
                    </a:lnTo>
                    <a:lnTo>
                      <a:pt x="27663" y="21147"/>
                    </a:lnTo>
                    <a:lnTo>
                      <a:pt x="27206" y="19570"/>
                    </a:lnTo>
                    <a:lnTo>
                      <a:pt x="26543" y="18038"/>
                    </a:lnTo>
                    <a:lnTo>
                      <a:pt x="25697" y="16666"/>
                    </a:lnTo>
                    <a:lnTo>
                      <a:pt x="25240" y="16072"/>
                    </a:lnTo>
                    <a:lnTo>
                      <a:pt x="25011" y="15866"/>
                    </a:lnTo>
                    <a:lnTo>
                      <a:pt x="24394" y="15500"/>
                    </a:lnTo>
                    <a:lnTo>
                      <a:pt x="23114" y="15089"/>
                    </a:lnTo>
                    <a:lnTo>
                      <a:pt x="20096" y="14609"/>
                    </a:lnTo>
                    <a:lnTo>
                      <a:pt x="18678" y="14426"/>
                    </a:lnTo>
                    <a:lnTo>
                      <a:pt x="19387" y="14312"/>
                    </a:lnTo>
                    <a:lnTo>
                      <a:pt x="21376" y="13923"/>
                    </a:lnTo>
                    <a:lnTo>
                      <a:pt x="23571" y="13329"/>
                    </a:lnTo>
                    <a:lnTo>
                      <a:pt x="24988" y="12757"/>
                    </a:lnTo>
                    <a:lnTo>
                      <a:pt x="25720" y="12323"/>
                    </a:lnTo>
                    <a:lnTo>
                      <a:pt x="25971" y="12094"/>
                    </a:lnTo>
                    <a:lnTo>
                      <a:pt x="26520" y="11522"/>
                    </a:lnTo>
                    <a:lnTo>
                      <a:pt x="27343" y="10265"/>
                    </a:lnTo>
                    <a:lnTo>
                      <a:pt x="27892" y="8939"/>
                    </a:lnTo>
                    <a:lnTo>
                      <a:pt x="28189" y="7590"/>
                    </a:lnTo>
                    <a:lnTo>
                      <a:pt x="28303" y="6241"/>
                    </a:lnTo>
                    <a:lnTo>
                      <a:pt x="28235" y="4984"/>
                    </a:lnTo>
                    <a:lnTo>
                      <a:pt x="28006" y="3818"/>
                    </a:lnTo>
                    <a:lnTo>
                      <a:pt x="27686" y="2835"/>
                    </a:lnTo>
                    <a:lnTo>
                      <a:pt x="27480" y="2423"/>
                    </a:lnTo>
                    <a:lnTo>
                      <a:pt x="27229" y="2058"/>
                    </a:lnTo>
                    <a:lnTo>
                      <a:pt x="26360" y="1372"/>
                    </a:lnTo>
                    <a:lnTo>
                      <a:pt x="25125" y="823"/>
                    </a:lnTo>
                    <a:lnTo>
                      <a:pt x="23616" y="435"/>
                    </a:lnTo>
                    <a:lnTo>
                      <a:pt x="21970" y="297"/>
                    </a:lnTo>
                    <a:lnTo>
                      <a:pt x="20279" y="412"/>
                    </a:lnTo>
                    <a:lnTo>
                      <a:pt x="18633" y="846"/>
                    </a:lnTo>
                    <a:lnTo>
                      <a:pt x="17512" y="1418"/>
                    </a:lnTo>
                    <a:lnTo>
                      <a:pt x="16827" y="1921"/>
                    </a:lnTo>
                    <a:lnTo>
                      <a:pt x="16529" y="2195"/>
                    </a:lnTo>
                    <a:lnTo>
                      <a:pt x="16049" y="2721"/>
                    </a:lnTo>
                    <a:lnTo>
                      <a:pt x="15272" y="3864"/>
                    </a:lnTo>
                    <a:lnTo>
                      <a:pt x="14700" y="5121"/>
                    </a:lnTo>
                    <a:lnTo>
                      <a:pt x="14312" y="6379"/>
                    </a:lnTo>
                    <a:lnTo>
                      <a:pt x="13992" y="8208"/>
                    </a:lnTo>
                    <a:lnTo>
                      <a:pt x="13969" y="10082"/>
                    </a:lnTo>
                    <a:lnTo>
                      <a:pt x="14060" y="10562"/>
                    </a:lnTo>
                    <a:lnTo>
                      <a:pt x="13763" y="9099"/>
                    </a:lnTo>
                    <a:lnTo>
                      <a:pt x="13054" y="5190"/>
                    </a:lnTo>
                    <a:lnTo>
                      <a:pt x="12528" y="3315"/>
                    </a:lnTo>
                    <a:lnTo>
                      <a:pt x="12094" y="2286"/>
                    </a:lnTo>
                    <a:lnTo>
                      <a:pt x="11843" y="1875"/>
                    </a:lnTo>
                    <a:lnTo>
                      <a:pt x="11683" y="1669"/>
                    </a:lnTo>
                    <a:lnTo>
                      <a:pt x="11271" y="1280"/>
                    </a:lnTo>
                    <a:lnTo>
                      <a:pt x="10494" y="800"/>
                    </a:lnTo>
                    <a:lnTo>
                      <a:pt x="9168" y="343"/>
                    </a:lnTo>
                    <a:lnTo>
                      <a:pt x="7705" y="69"/>
                    </a:lnTo>
                    <a:lnTo>
                      <a:pt x="615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p38"/>
              <p:cNvSpPr/>
              <p:nvPr/>
            </p:nvSpPr>
            <p:spPr>
              <a:xfrm rot="8229467">
                <a:off x="8060594" y="4527137"/>
                <a:ext cx="115666" cy="18060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3179" extrusionOk="0">
                    <a:moveTo>
                      <a:pt x="1258" y="0"/>
                    </a:moveTo>
                    <a:lnTo>
                      <a:pt x="847" y="160"/>
                    </a:lnTo>
                    <a:lnTo>
                      <a:pt x="504" y="503"/>
                    </a:lnTo>
                    <a:lnTo>
                      <a:pt x="229" y="1006"/>
                    </a:lnTo>
                    <a:lnTo>
                      <a:pt x="46" y="1578"/>
                    </a:lnTo>
                    <a:lnTo>
                      <a:pt x="1" y="2149"/>
                    </a:lnTo>
                    <a:lnTo>
                      <a:pt x="69" y="2652"/>
                    </a:lnTo>
                    <a:lnTo>
                      <a:pt x="298" y="3018"/>
                    </a:lnTo>
                    <a:lnTo>
                      <a:pt x="481" y="3132"/>
                    </a:lnTo>
                    <a:lnTo>
                      <a:pt x="664" y="3178"/>
                    </a:lnTo>
                    <a:lnTo>
                      <a:pt x="1052" y="3041"/>
                    </a:lnTo>
                    <a:lnTo>
                      <a:pt x="1418" y="2675"/>
                    </a:lnTo>
                    <a:lnTo>
                      <a:pt x="1738" y="2172"/>
                    </a:lnTo>
                    <a:lnTo>
                      <a:pt x="1944" y="1578"/>
                    </a:lnTo>
                    <a:lnTo>
                      <a:pt x="2035" y="1006"/>
                    </a:lnTo>
                    <a:lnTo>
                      <a:pt x="1967" y="480"/>
                    </a:lnTo>
                    <a:lnTo>
                      <a:pt x="1715" y="137"/>
                    </a:lnTo>
                    <a:lnTo>
                      <a:pt x="1510" y="46"/>
                    </a:lnTo>
                    <a:lnTo>
                      <a:pt x="125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p38"/>
              <p:cNvSpPr/>
              <p:nvPr/>
            </p:nvSpPr>
            <p:spPr>
              <a:xfrm rot="8229467">
                <a:off x="7943582" y="4562460"/>
                <a:ext cx="113053" cy="122142"/>
              </a:xfrm>
              <a:custGeom>
                <a:avLst/>
                <a:gdLst/>
                <a:ahLst/>
                <a:cxnLst/>
                <a:rect l="l" t="t" r="r" b="b"/>
                <a:pathLst>
                  <a:path w="1990" h="2150" extrusionOk="0">
                    <a:moveTo>
                      <a:pt x="1167" y="0"/>
                    </a:moveTo>
                    <a:lnTo>
                      <a:pt x="778" y="229"/>
                    </a:lnTo>
                    <a:lnTo>
                      <a:pt x="435" y="572"/>
                    </a:lnTo>
                    <a:lnTo>
                      <a:pt x="161" y="983"/>
                    </a:lnTo>
                    <a:lnTo>
                      <a:pt x="1" y="1417"/>
                    </a:lnTo>
                    <a:lnTo>
                      <a:pt x="1" y="1806"/>
                    </a:lnTo>
                    <a:lnTo>
                      <a:pt x="161" y="2058"/>
                    </a:lnTo>
                    <a:lnTo>
                      <a:pt x="344" y="2126"/>
                    </a:lnTo>
                    <a:lnTo>
                      <a:pt x="527" y="2149"/>
                    </a:lnTo>
                    <a:lnTo>
                      <a:pt x="915" y="2080"/>
                    </a:lnTo>
                    <a:lnTo>
                      <a:pt x="1464" y="1760"/>
                    </a:lnTo>
                    <a:lnTo>
                      <a:pt x="1853" y="1280"/>
                    </a:lnTo>
                    <a:lnTo>
                      <a:pt x="1990" y="937"/>
                    </a:lnTo>
                    <a:lnTo>
                      <a:pt x="1990" y="572"/>
                    </a:lnTo>
                    <a:lnTo>
                      <a:pt x="1853" y="252"/>
                    </a:lnTo>
                    <a:lnTo>
                      <a:pt x="1693" y="114"/>
                    </a:lnTo>
                    <a:lnTo>
                      <a:pt x="153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38"/>
              <p:cNvSpPr/>
              <p:nvPr/>
            </p:nvSpPr>
            <p:spPr>
              <a:xfrm rot="8229467">
                <a:off x="8146313" y="4422210"/>
                <a:ext cx="84477" cy="155944"/>
              </a:xfrm>
              <a:custGeom>
                <a:avLst/>
                <a:gdLst/>
                <a:ahLst/>
                <a:cxnLst/>
                <a:rect l="l" t="t" r="r" b="b"/>
                <a:pathLst>
                  <a:path w="1487" h="2745" extrusionOk="0">
                    <a:moveTo>
                      <a:pt x="412" y="1"/>
                    </a:moveTo>
                    <a:lnTo>
                      <a:pt x="137" y="184"/>
                    </a:lnTo>
                    <a:lnTo>
                      <a:pt x="23" y="550"/>
                    </a:lnTo>
                    <a:lnTo>
                      <a:pt x="0" y="1030"/>
                    </a:lnTo>
                    <a:lnTo>
                      <a:pt x="137" y="1853"/>
                    </a:lnTo>
                    <a:lnTo>
                      <a:pt x="457" y="2516"/>
                    </a:lnTo>
                    <a:lnTo>
                      <a:pt x="732" y="2721"/>
                    </a:lnTo>
                    <a:lnTo>
                      <a:pt x="892" y="2744"/>
                    </a:lnTo>
                    <a:lnTo>
                      <a:pt x="1052" y="2699"/>
                    </a:lnTo>
                    <a:lnTo>
                      <a:pt x="1280" y="2493"/>
                    </a:lnTo>
                    <a:lnTo>
                      <a:pt x="1486" y="1944"/>
                    </a:lnTo>
                    <a:lnTo>
                      <a:pt x="1395" y="1007"/>
                    </a:lnTo>
                    <a:lnTo>
                      <a:pt x="1097" y="390"/>
                    </a:lnTo>
                    <a:lnTo>
                      <a:pt x="800" y="115"/>
                    </a:lnTo>
                    <a:lnTo>
                      <a:pt x="594" y="47"/>
                    </a:lnTo>
                    <a:lnTo>
                      <a:pt x="41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38"/>
              <p:cNvSpPr/>
              <p:nvPr/>
            </p:nvSpPr>
            <p:spPr>
              <a:xfrm rot="8229467">
                <a:off x="8001499" y="4427351"/>
                <a:ext cx="70161" cy="90953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601" extrusionOk="0">
                    <a:moveTo>
                      <a:pt x="641" y="0"/>
                    </a:moveTo>
                    <a:lnTo>
                      <a:pt x="389" y="69"/>
                    </a:lnTo>
                    <a:lnTo>
                      <a:pt x="138" y="389"/>
                    </a:lnTo>
                    <a:lnTo>
                      <a:pt x="0" y="1029"/>
                    </a:lnTo>
                    <a:lnTo>
                      <a:pt x="138" y="1418"/>
                    </a:lnTo>
                    <a:lnTo>
                      <a:pt x="343" y="1578"/>
                    </a:lnTo>
                    <a:lnTo>
                      <a:pt x="481" y="1601"/>
                    </a:lnTo>
                    <a:lnTo>
                      <a:pt x="641" y="1601"/>
                    </a:lnTo>
                    <a:lnTo>
                      <a:pt x="892" y="1509"/>
                    </a:lnTo>
                    <a:lnTo>
                      <a:pt x="1143" y="1212"/>
                    </a:lnTo>
                    <a:lnTo>
                      <a:pt x="1235" y="663"/>
                    </a:lnTo>
                    <a:lnTo>
                      <a:pt x="1075" y="275"/>
                    </a:lnTo>
                    <a:lnTo>
                      <a:pt x="892" y="92"/>
                    </a:lnTo>
                    <a:lnTo>
                      <a:pt x="755" y="46"/>
                    </a:lnTo>
                    <a:lnTo>
                      <a:pt x="6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962852C4-6A2D-957D-363A-F174D9BF76F1}"/>
              </a:ext>
            </a:extLst>
          </p:cNvPr>
          <p:cNvSpPr txBox="1">
            <a:spLocks/>
          </p:cNvSpPr>
          <p:nvPr/>
        </p:nvSpPr>
        <p:spPr>
          <a:xfrm rot="21599640">
            <a:off x="2340993" y="431562"/>
            <a:ext cx="4158908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1100"/>
              <a:buFontTx/>
              <a:buNone/>
              <a:tabLst/>
              <a:defRPr/>
            </a:pPr>
            <a:r>
              <a:rPr lang="en-US" sz="3000" dirty="0">
                <a:solidFill>
                  <a:srgbClr val="FF0000"/>
                </a:solidFill>
                <a:ea typeface="+mn-ea"/>
                <a:cs typeface="Times New Roman" panose="02020603050405020304" pitchFamily="18" charset="0"/>
                <a:sym typeface="Arial"/>
              </a:rPr>
              <a:t>KHỞI ĐỘNG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2C3322D-9B0F-7DE6-3139-0D9AD220ED2F}"/>
              </a:ext>
            </a:extLst>
          </p:cNvPr>
          <p:cNvSpPr/>
          <p:nvPr/>
        </p:nvSpPr>
        <p:spPr>
          <a:xfrm>
            <a:off x="1056091" y="942415"/>
            <a:ext cx="7444394" cy="86939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Nghe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trích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lộ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cảm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xúc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pic>
        <p:nvPicPr>
          <p:cNvPr id="10" name="NN_Tháng năm học trò">
            <a:hlinkClick r:id="" action="ppaction://media"/>
            <a:extLst>
              <a:ext uri="{FF2B5EF4-FFF2-40B4-BE49-F238E27FC236}">
                <a16:creationId xmlns:a16="http://schemas.microsoft.com/office/drawing/2014/main" id="{17488113-D737-4F41-A2E3-F4E334DC171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4618119" y="2064635"/>
            <a:ext cx="347663" cy="347663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9012EB4C-D575-4576-B5E4-59589C2888FA}"/>
              </a:ext>
            </a:extLst>
          </p:cNvPr>
          <p:cNvSpPr txBox="1"/>
          <p:nvPr/>
        </p:nvSpPr>
        <p:spPr>
          <a:xfrm>
            <a:off x="2155093" y="1981411"/>
            <a:ext cx="3931776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Tháng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năm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endParaRPr lang="en-US" sz="2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9864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9463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D1C2AD54-8688-407B-95F5-1D7563AC77B4}"/>
              </a:ext>
            </a:extLst>
          </p:cNvPr>
          <p:cNvCxnSpPr>
            <a:cxnSpLocks/>
            <a:stCxn id="4" idx="2"/>
            <a:endCxn id="2" idx="7"/>
          </p:cNvCxnSpPr>
          <p:nvPr/>
        </p:nvCxnSpPr>
        <p:spPr>
          <a:xfrm flipH="1">
            <a:off x="6117745" y="2097572"/>
            <a:ext cx="1157672" cy="632027"/>
          </a:xfrm>
          <a:prstGeom prst="line">
            <a:avLst/>
          </a:prstGeom>
          <a:ln w="28575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9B2B8512-098A-42C7-9727-36417C4D0B07}"/>
              </a:ext>
            </a:extLst>
          </p:cNvPr>
          <p:cNvCxnSpPr>
            <a:cxnSpLocks/>
          </p:cNvCxnSpPr>
          <p:nvPr/>
        </p:nvCxnSpPr>
        <p:spPr>
          <a:xfrm flipH="1">
            <a:off x="2150227" y="3541595"/>
            <a:ext cx="1330640" cy="703411"/>
          </a:xfrm>
          <a:prstGeom prst="line">
            <a:avLst/>
          </a:prstGeom>
          <a:ln w="28575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2659A8B-3A53-45F4-9F83-09C86A246A69}"/>
              </a:ext>
            </a:extLst>
          </p:cNvPr>
          <p:cNvCxnSpPr>
            <a:cxnSpLocks/>
            <a:stCxn id="2" idx="5"/>
            <a:endCxn id="38" idx="0"/>
          </p:cNvCxnSpPr>
          <p:nvPr/>
        </p:nvCxnSpPr>
        <p:spPr>
          <a:xfrm>
            <a:off x="6117745" y="3491761"/>
            <a:ext cx="1157671" cy="750592"/>
          </a:xfrm>
          <a:prstGeom prst="line">
            <a:avLst/>
          </a:prstGeom>
          <a:ln w="28575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" name="Google Shape;1560;p44">
            <a:extLst>
              <a:ext uri="{FF2B5EF4-FFF2-40B4-BE49-F238E27FC236}">
                <a16:creationId xmlns:a16="http://schemas.microsoft.com/office/drawing/2014/main" id="{5A0CA6EE-ECBB-86BB-B288-8B2AF986B334}"/>
              </a:ext>
            </a:extLst>
          </p:cNvPr>
          <p:cNvGrpSpPr/>
          <p:nvPr/>
        </p:nvGrpSpPr>
        <p:grpSpPr>
          <a:xfrm rot="19098446" flipH="1">
            <a:off x="70478" y="4222370"/>
            <a:ext cx="813197" cy="1043071"/>
            <a:chOff x="5413032" y="2915892"/>
            <a:chExt cx="344933" cy="428708"/>
          </a:xfrm>
          <a:solidFill>
            <a:schemeClr val="accent3">
              <a:lumMod val="40000"/>
              <a:lumOff val="60000"/>
            </a:schemeClr>
          </a:solidFill>
        </p:grpSpPr>
        <p:sp>
          <p:nvSpPr>
            <p:cNvPr id="24" name="Google Shape;1561;p44">
              <a:extLst>
                <a:ext uri="{FF2B5EF4-FFF2-40B4-BE49-F238E27FC236}">
                  <a16:creationId xmlns:a16="http://schemas.microsoft.com/office/drawing/2014/main" id="{2C6C9DA9-829A-6FAB-BAEA-092CD867C06A}"/>
                </a:ext>
              </a:extLst>
            </p:cNvPr>
            <p:cNvSpPr/>
            <p:nvPr/>
          </p:nvSpPr>
          <p:spPr>
            <a:xfrm>
              <a:off x="5413032" y="3177621"/>
              <a:ext cx="196838" cy="166979"/>
            </a:xfrm>
            <a:custGeom>
              <a:avLst/>
              <a:gdLst/>
              <a:ahLst/>
              <a:cxnLst/>
              <a:rect l="l" t="t" r="r" b="b"/>
              <a:pathLst>
                <a:path w="10007" h="8489" extrusionOk="0">
                  <a:moveTo>
                    <a:pt x="3591" y="0"/>
                  </a:moveTo>
                  <a:cubicBezTo>
                    <a:pt x="3494" y="0"/>
                    <a:pt x="3391" y="11"/>
                    <a:pt x="3282" y="35"/>
                  </a:cubicBezTo>
                  <a:cubicBezTo>
                    <a:pt x="1568" y="391"/>
                    <a:pt x="2982" y="3397"/>
                    <a:pt x="2982" y="3397"/>
                  </a:cubicBezTo>
                  <a:cubicBezTo>
                    <a:pt x="2982" y="3397"/>
                    <a:pt x="2088" y="3039"/>
                    <a:pt x="1301" y="3039"/>
                  </a:cubicBezTo>
                  <a:cubicBezTo>
                    <a:pt x="609" y="3039"/>
                    <a:pt x="1" y="3316"/>
                    <a:pt x="154" y="4354"/>
                  </a:cubicBezTo>
                  <a:cubicBezTo>
                    <a:pt x="354" y="5707"/>
                    <a:pt x="1697" y="5973"/>
                    <a:pt x="2721" y="5973"/>
                  </a:cubicBezTo>
                  <a:cubicBezTo>
                    <a:pt x="3382" y="5973"/>
                    <a:pt x="3910" y="5862"/>
                    <a:pt x="3911" y="5862"/>
                  </a:cubicBezTo>
                  <a:lnTo>
                    <a:pt x="3911" y="5862"/>
                  </a:lnTo>
                  <a:cubicBezTo>
                    <a:pt x="3911" y="5862"/>
                    <a:pt x="3453" y="8295"/>
                    <a:pt x="5645" y="8482"/>
                  </a:cubicBezTo>
                  <a:cubicBezTo>
                    <a:pt x="5695" y="8486"/>
                    <a:pt x="5743" y="8488"/>
                    <a:pt x="5788" y="8488"/>
                  </a:cubicBezTo>
                  <a:cubicBezTo>
                    <a:pt x="7743" y="8488"/>
                    <a:pt x="5710" y="4841"/>
                    <a:pt x="5710" y="4840"/>
                  </a:cubicBezTo>
                  <a:lnTo>
                    <a:pt x="5710" y="4840"/>
                  </a:lnTo>
                  <a:cubicBezTo>
                    <a:pt x="5710" y="4841"/>
                    <a:pt x="7211" y="6107"/>
                    <a:pt x="8380" y="6107"/>
                  </a:cubicBezTo>
                  <a:cubicBezTo>
                    <a:pt x="8894" y="6107"/>
                    <a:pt x="9344" y="5861"/>
                    <a:pt x="9573" y="5154"/>
                  </a:cubicBezTo>
                  <a:cubicBezTo>
                    <a:pt x="10007" y="3829"/>
                    <a:pt x="8886" y="3546"/>
                    <a:pt x="7849" y="3546"/>
                  </a:cubicBezTo>
                  <a:cubicBezTo>
                    <a:pt x="7074" y="3546"/>
                    <a:pt x="6346" y="3704"/>
                    <a:pt x="6346" y="3704"/>
                  </a:cubicBezTo>
                  <a:cubicBezTo>
                    <a:pt x="6346" y="3704"/>
                    <a:pt x="6639" y="3569"/>
                    <a:pt x="7016" y="3354"/>
                  </a:cubicBezTo>
                  <a:cubicBezTo>
                    <a:pt x="7988" y="2811"/>
                    <a:pt x="9553" y="1748"/>
                    <a:pt x="8452" y="1063"/>
                  </a:cubicBezTo>
                  <a:cubicBezTo>
                    <a:pt x="8181" y="893"/>
                    <a:pt x="7903" y="822"/>
                    <a:pt x="7628" y="822"/>
                  </a:cubicBezTo>
                  <a:cubicBezTo>
                    <a:pt x="6347" y="822"/>
                    <a:pt x="5146" y="2348"/>
                    <a:pt x="5146" y="2348"/>
                  </a:cubicBezTo>
                  <a:cubicBezTo>
                    <a:pt x="5146" y="2348"/>
                    <a:pt x="5014" y="0"/>
                    <a:pt x="35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62;p44">
              <a:extLst>
                <a:ext uri="{FF2B5EF4-FFF2-40B4-BE49-F238E27FC236}">
                  <a16:creationId xmlns:a16="http://schemas.microsoft.com/office/drawing/2014/main" id="{46DAD473-8954-40B8-637B-0601F7C2B15D}"/>
                </a:ext>
              </a:extLst>
            </p:cNvPr>
            <p:cNvSpPr/>
            <p:nvPr/>
          </p:nvSpPr>
          <p:spPr>
            <a:xfrm>
              <a:off x="5504537" y="3232599"/>
              <a:ext cx="17585" cy="15559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45" y="1"/>
                  </a:moveTo>
                  <a:cubicBezTo>
                    <a:pt x="290" y="1"/>
                    <a:pt x="144" y="96"/>
                    <a:pt x="80" y="253"/>
                  </a:cubicBezTo>
                  <a:cubicBezTo>
                    <a:pt x="1" y="453"/>
                    <a:pt x="102" y="681"/>
                    <a:pt x="301" y="760"/>
                  </a:cubicBezTo>
                  <a:cubicBezTo>
                    <a:pt x="349" y="781"/>
                    <a:pt x="400" y="791"/>
                    <a:pt x="450" y="791"/>
                  </a:cubicBezTo>
                  <a:cubicBezTo>
                    <a:pt x="604" y="791"/>
                    <a:pt x="750" y="696"/>
                    <a:pt x="815" y="546"/>
                  </a:cubicBezTo>
                  <a:cubicBezTo>
                    <a:pt x="894" y="338"/>
                    <a:pt x="794" y="110"/>
                    <a:pt x="594" y="31"/>
                  </a:cubicBezTo>
                  <a:cubicBezTo>
                    <a:pt x="545" y="11"/>
                    <a:pt x="494" y="1"/>
                    <a:pt x="4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63;p44">
              <a:extLst>
                <a:ext uri="{FF2B5EF4-FFF2-40B4-BE49-F238E27FC236}">
                  <a16:creationId xmlns:a16="http://schemas.microsoft.com/office/drawing/2014/main" id="{FAA52D46-4AA6-6093-2326-BBCCFB6F4F6C}"/>
                </a:ext>
              </a:extLst>
            </p:cNvPr>
            <p:cNvSpPr/>
            <p:nvPr/>
          </p:nvSpPr>
          <p:spPr>
            <a:xfrm>
              <a:off x="5489372" y="3247765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47" y="1"/>
                  </a:moveTo>
                  <a:cubicBezTo>
                    <a:pt x="290" y="1"/>
                    <a:pt x="146" y="95"/>
                    <a:pt x="86" y="246"/>
                  </a:cubicBezTo>
                  <a:cubicBezTo>
                    <a:pt x="0" y="453"/>
                    <a:pt x="102" y="681"/>
                    <a:pt x="307" y="760"/>
                  </a:cubicBezTo>
                  <a:cubicBezTo>
                    <a:pt x="356" y="781"/>
                    <a:pt x="406" y="791"/>
                    <a:pt x="456" y="791"/>
                  </a:cubicBezTo>
                  <a:cubicBezTo>
                    <a:pt x="610" y="791"/>
                    <a:pt x="755" y="696"/>
                    <a:pt x="815" y="546"/>
                  </a:cubicBezTo>
                  <a:cubicBezTo>
                    <a:pt x="900" y="338"/>
                    <a:pt x="801" y="111"/>
                    <a:pt x="600" y="32"/>
                  </a:cubicBezTo>
                  <a:cubicBezTo>
                    <a:pt x="549" y="11"/>
                    <a:pt x="497" y="1"/>
                    <a:pt x="4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64;p44">
              <a:extLst>
                <a:ext uri="{FF2B5EF4-FFF2-40B4-BE49-F238E27FC236}">
                  <a16:creationId xmlns:a16="http://schemas.microsoft.com/office/drawing/2014/main" id="{32424B25-3A94-06BB-4BD4-4B81695A2A49}"/>
                </a:ext>
              </a:extLst>
            </p:cNvPr>
            <p:cNvSpPr/>
            <p:nvPr/>
          </p:nvSpPr>
          <p:spPr>
            <a:xfrm>
              <a:off x="5511992" y="3252328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55" y="1"/>
                  </a:moveTo>
                  <a:cubicBezTo>
                    <a:pt x="295" y="1"/>
                    <a:pt x="147" y="96"/>
                    <a:pt x="86" y="249"/>
                  </a:cubicBezTo>
                  <a:cubicBezTo>
                    <a:pt x="0" y="449"/>
                    <a:pt x="100" y="684"/>
                    <a:pt x="300" y="763"/>
                  </a:cubicBezTo>
                  <a:cubicBezTo>
                    <a:pt x="350" y="782"/>
                    <a:pt x="401" y="791"/>
                    <a:pt x="451" y="791"/>
                  </a:cubicBezTo>
                  <a:cubicBezTo>
                    <a:pt x="608" y="791"/>
                    <a:pt x="755" y="700"/>
                    <a:pt x="815" y="542"/>
                  </a:cubicBezTo>
                  <a:cubicBezTo>
                    <a:pt x="900" y="341"/>
                    <a:pt x="801" y="113"/>
                    <a:pt x="600" y="28"/>
                  </a:cubicBezTo>
                  <a:cubicBezTo>
                    <a:pt x="552" y="9"/>
                    <a:pt x="503" y="1"/>
                    <a:pt x="4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565;p44">
              <a:extLst>
                <a:ext uri="{FF2B5EF4-FFF2-40B4-BE49-F238E27FC236}">
                  <a16:creationId xmlns:a16="http://schemas.microsoft.com/office/drawing/2014/main" id="{0E43789B-EDB4-A208-1C1A-34049E0DE699}"/>
                </a:ext>
              </a:extLst>
            </p:cNvPr>
            <p:cNvSpPr/>
            <p:nvPr/>
          </p:nvSpPr>
          <p:spPr>
            <a:xfrm>
              <a:off x="5554971" y="3071246"/>
              <a:ext cx="202994" cy="171601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566;p44">
              <a:extLst>
                <a:ext uri="{FF2B5EF4-FFF2-40B4-BE49-F238E27FC236}">
                  <a16:creationId xmlns:a16="http://schemas.microsoft.com/office/drawing/2014/main" id="{25CFBC47-89C6-9E2D-C07E-0357951C5E66}"/>
                </a:ext>
              </a:extLst>
            </p:cNvPr>
            <p:cNvSpPr/>
            <p:nvPr/>
          </p:nvSpPr>
          <p:spPr>
            <a:xfrm>
              <a:off x="5658494" y="3136590"/>
              <a:ext cx="17723" cy="15520"/>
            </a:xfrm>
            <a:custGeom>
              <a:avLst/>
              <a:gdLst/>
              <a:ahLst/>
              <a:cxnLst/>
              <a:rect l="l" t="t" r="r" b="b"/>
              <a:pathLst>
                <a:path w="901" h="789" extrusionOk="0">
                  <a:moveTo>
                    <a:pt x="454" y="1"/>
                  </a:moveTo>
                  <a:cubicBezTo>
                    <a:pt x="372" y="1"/>
                    <a:pt x="291" y="26"/>
                    <a:pt x="222" y="78"/>
                  </a:cubicBezTo>
                  <a:cubicBezTo>
                    <a:pt x="44" y="199"/>
                    <a:pt x="1" y="449"/>
                    <a:pt x="130" y="628"/>
                  </a:cubicBezTo>
                  <a:cubicBezTo>
                    <a:pt x="207" y="732"/>
                    <a:pt x="327" y="788"/>
                    <a:pt x="449" y="788"/>
                  </a:cubicBezTo>
                  <a:cubicBezTo>
                    <a:pt x="529" y="788"/>
                    <a:pt x="609" y="764"/>
                    <a:pt x="680" y="713"/>
                  </a:cubicBezTo>
                  <a:cubicBezTo>
                    <a:pt x="858" y="592"/>
                    <a:pt x="901" y="342"/>
                    <a:pt x="772" y="163"/>
                  </a:cubicBezTo>
                  <a:cubicBezTo>
                    <a:pt x="695" y="57"/>
                    <a:pt x="575" y="1"/>
                    <a:pt x="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567;p44">
              <a:extLst>
                <a:ext uri="{FF2B5EF4-FFF2-40B4-BE49-F238E27FC236}">
                  <a16:creationId xmlns:a16="http://schemas.microsoft.com/office/drawing/2014/main" id="{1E2282E3-4D09-F590-7DA2-266D855DFAE0}"/>
                </a:ext>
              </a:extLst>
            </p:cNvPr>
            <p:cNvSpPr/>
            <p:nvPr/>
          </p:nvSpPr>
          <p:spPr>
            <a:xfrm>
              <a:off x="5637703" y="3141271"/>
              <a:ext cx="17585" cy="15579"/>
            </a:xfrm>
            <a:custGeom>
              <a:avLst/>
              <a:gdLst/>
              <a:ahLst/>
              <a:cxnLst/>
              <a:rect l="l" t="t" r="r" b="b"/>
              <a:pathLst>
                <a:path w="894" h="792" extrusionOk="0">
                  <a:moveTo>
                    <a:pt x="442" y="0"/>
                  </a:moveTo>
                  <a:cubicBezTo>
                    <a:pt x="364" y="0"/>
                    <a:pt x="284" y="24"/>
                    <a:pt x="215" y="74"/>
                  </a:cubicBezTo>
                  <a:cubicBezTo>
                    <a:pt x="36" y="203"/>
                    <a:pt x="1" y="446"/>
                    <a:pt x="122" y="625"/>
                  </a:cubicBezTo>
                  <a:cubicBezTo>
                    <a:pt x="200" y="733"/>
                    <a:pt x="324" y="791"/>
                    <a:pt x="449" y="791"/>
                  </a:cubicBezTo>
                  <a:cubicBezTo>
                    <a:pt x="529" y="791"/>
                    <a:pt x="610" y="767"/>
                    <a:pt x="679" y="717"/>
                  </a:cubicBezTo>
                  <a:cubicBezTo>
                    <a:pt x="851" y="589"/>
                    <a:pt x="893" y="340"/>
                    <a:pt x="765" y="169"/>
                  </a:cubicBezTo>
                  <a:cubicBezTo>
                    <a:pt x="687" y="59"/>
                    <a:pt x="565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568;p44">
              <a:extLst>
                <a:ext uri="{FF2B5EF4-FFF2-40B4-BE49-F238E27FC236}">
                  <a16:creationId xmlns:a16="http://schemas.microsoft.com/office/drawing/2014/main" id="{F38A33CC-171E-11A0-9E61-557659834A02}"/>
                </a:ext>
              </a:extLst>
            </p:cNvPr>
            <p:cNvSpPr/>
            <p:nvPr/>
          </p:nvSpPr>
          <p:spPr>
            <a:xfrm>
              <a:off x="5654285" y="3157283"/>
              <a:ext cx="17585" cy="15520"/>
            </a:xfrm>
            <a:custGeom>
              <a:avLst/>
              <a:gdLst/>
              <a:ahLst/>
              <a:cxnLst/>
              <a:rect l="l" t="t" r="r" b="b"/>
              <a:pathLst>
                <a:path w="894" h="789" extrusionOk="0">
                  <a:moveTo>
                    <a:pt x="445" y="0"/>
                  </a:moveTo>
                  <a:cubicBezTo>
                    <a:pt x="365" y="0"/>
                    <a:pt x="285" y="24"/>
                    <a:pt x="215" y="74"/>
                  </a:cubicBezTo>
                  <a:cubicBezTo>
                    <a:pt x="44" y="203"/>
                    <a:pt x="1" y="446"/>
                    <a:pt x="129" y="625"/>
                  </a:cubicBezTo>
                  <a:cubicBezTo>
                    <a:pt x="207" y="733"/>
                    <a:pt x="327" y="789"/>
                    <a:pt x="450" y="789"/>
                  </a:cubicBezTo>
                  <a:cubicBezTo>
                    <a:pt x="529" y="789"/>
                    <a:pt x="609" y="765"/>
                    <a:pt x="679" y="717"/>
                  </a:cubicBezTo>
                  <a:cubicBezTo>
                    <a:pt x="858" y="589"/>
                    <a:pt x="894" y="340"/>
                    <a:pt x="772" y="169"/>
                  </a:cubicBezTo>
                  <a:cubicBezTo>
                    <a:pt x="694" y="59"/>
                    <a:pt x="570" y="0"/>
                    <a:pt x="4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" name="Google Shape;1569;p44">
              <a:extLst>
                <a:ext uri="{FF2B5EF4-FFF2-40B4-BE49-F238E27FC236}">
                  <a16:creationId xmlns:a16="http://schemas.microsoft.com/office/drawing/2014/main" id="{D0D409A3-18C4-46AC-6C25-AFC084C680C5}"/>
                </a:ext>
              </a:extLst>
            </p:cNvPr>
            <p:cNvGrpSpPr/>
            <p:nvPr/>
          </p:nvGrpSpPr>
          <p:grpSpPr>
            <a:xfrm>
              <a:off x="5532921" y="2915892"/>
              <a:ext cx="167038" cy="152580"/>
              <a:chOff x="5532921" y="2915892"/>
              <a:chExt cx="167038" cy="152580"/>
            </a:xfrm>
            <a:grpFill/>
          </p:grpSpPr>
          <p:sp>
            <p:nvSpPr>
              <p:cNvPr id="34" name="Google Shape;1570;p44">
                <a:extLst>
                  <a:ext uri="{FF2B5EF4-FFF2-40B4-BE49-F238E27FC236}">
                    <a16:creationId xmlns:a16="http://schemas.microsoft.com/office/drawing/2014/main" id="{9E33EBCE-65FA-AF3B-00E2-B7B3217E5475}"/>
                  </a:ext>
                </a:extLst>
              </p:cNvPr>
              <p:cNvSpPr/>
              <p:nvPr/>
            </p:nvSpPr>
            <p:spPr>
              <a:xfrm>
                <a:off x="5532921" y="2915892"/>
                <a:ext cx="167038" cy="152580"/>
              </a:xfrm>
              <a:custGeom>
                <a:avLst/>
                <a:gdLst/>
                <a:ahLst/>
                <a:cxnLst/>
                <a:rect l="l" t="t" r="r" b="b"/>
                <a:pathLst>
                  <a:path w="8492" h="7757" extrusionOk="0">
                    <a:moveTo>
                      <a:pt x="3480" y="1"/>
                    </a:moveTo>
                    <a:cubicBezTo>
                      <a:pt x="3373" y="1"/>
                      <a:pt x="3251" y="38"/>
                      <a:pt x="3115" y="121"/>
                    </a:cubicBezTo>
                    <a:cubicBezTo>
                      <a:pt x="1800" y="922"/>
                      <a:pt x="2842" y="3121"/>
                      <a:pt x="2842" y="3121"/>
                    </a:cubicBezTo>
                    <a:cubicBezTo>
                      <a:pt x="2842" y="3121"/>
                      <a:pt x="2198" y="2844"/>
                      <a:pt x="1561" y="2844"/>
                    </a:cubicBezTo>
                    <a:cubicBezTo>
                      <a:pt x="1050" y="2844"/>
                      <a:pt x="544" y="3022"/>
                      <a:pt x="380" y="3664"/>
                    </a:cubicBezTo>
                    <a:cubicBezTo>
                      <a:pt x="1" y="5098"/>
                      <a:pt x="2822" y="5164"/>
                      <a:pt x="2822" y="5164"/>
                    </a:cubicBezTo>
                    <a:cubicBezTo>
                      <a:pt x="2822" y="5164"/>
                      <a:pt x="664" y="7085"/>
                      <a:pt x="2479" y="7676"/>
                    </a:cubicBezTo>
                    <a:cubicBezTo>
                      <a:pt x="2648" y="7732"/>
                      <a:pt x="2809" y="7757"/>
                      <a:pt x="2960" y="7757"/>
                    </a:cubicBezTo>
                    <a:cubicBezTo>
                      <a:pt x="4426" y="7757"/>
                      <a:pt x="5043" y="5392"/>
                      <a:pt x="5043" y="5392"/>
                    </a:cubicBezTo>
                    <a:cubicBezTo>
                      <a:pt x="5043" y="5392"/>
                      <a:pt x="5675" y="5871"/>
                      <a:pt x="6388" y="5871"/>
                    </a:cubicBezTo>
                    <a:cubicBezTo>
                      <a:pt x="6836" y="5871"/>
                      <a:pt x="7316" y="5681"/>
                      <a:pt x="7691" y="5062"/>
                    </a:cubicBezTo>
                    <a:cubicBezTo>
                      <a:pt x="8491" y="3746"/>
                      <a:pt x="6114" y="3629"/>
                      <a:pt x="5250" y="3629"/>
                    </a:cubicBezTo>
                    <a:cubicBezTo>
                      <a:pt x="5064" y="3629"/>
                      <a:pt x="4949" y="3635"/>
                      <a:pt x="4949" y="3635"/>
                    </a:cubicBezTo>
                    <a:cubicBezTo>
                      <a:pt x="4949" y="3635"/>
                      <a:pt x="8119" y="2264"/>
                      <a:pt x="6649" y="814"/>
                    </a:cubicBezTo>
                    <a:cubicBezTo>
                      <a:pt x="6388" y="556"/>
                      <a:pt x="6146" y="450"/>
                      <a:pt x="5925" y="450"/>
                    </a:cubicBezTo>
                    <a:cubicBezTo>
                      <a:pt x="4901" y="450"/>
                      <a:pt x="4321" y="2721"/>
                      <a:pt x="4321" y="2721"/>
                    </a:cubicBezTo>
                    <a:cubicBezTo>
                      <a:pt x="4321" y="2721"/>
                      <a:pt x="4328" y="2449"/>
                      <a:pt x="4315" y="2079"/>
                    </a:cubicBezTo>
                    <a:cubicBezTo>
                      <a:pt x="4271" y="1274"/>
                      <a:pt x="4108" y="1"/>
                      <a:pt x="348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1571;p44">
                <a:extLst>
                  <a:ext uri="{FF2B5EF4-FFF2-40B4-BE49-F238E27FC236}">
                    <a16:creationId xmlns:a16="http://schemas.microsoft.com/office/drawing/2014/main" id="{D56AA024-F595-3C17-BB87-A38EDA1848B6}"/>
                  </a:ext>
                </a:extLst>
              </p:cNvPr>
              <p:cNvSpPr/>
              <p:nvPr/>
            </p:nvSpPr>
            <p:spPr>
              <a:xfrm>
                <a:off x="5593741" y="2977696"/>
                <a:ext cx="14615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69" extrusionOk="0">
                    <a:moveTo>
                      <a:pt x="376" y="1"/>
                    </a:moveTo>
                    <a:cubicBezTo>
                      <a:pt x="295" y="1"/>
                      <a:pt x="215" y="30"/>
                      <a:pt x="151" y="87"/>
                    </a:cubicBezTo>
                    <a:cubicBezTo>
                      <a:pt x="14" y="207"/>
                      <a:pt x="1" y="421"/>
                      <a:pt x="122" y="558"/>
                    </a:cubicBezTo>
                    <a:cubicBezTo>
                      <a:pt x="188" y="631"/>
                      <a:pt x="281" y="669"/>
                      <a:pt x="373" y="669"/>
                    </a:cubicBezTo>
                    <a:cubicBezTo>
                      <a:pt x="452" y="669"/>
                      <a:pt x="531" y="641"/>
                      <a:pt x="594" y="585"/>
                    </a:cubicBezTo>
                    <a:cubicBezTo>
                      <a:pt x="736" y="464"/>
                      <a:pt x="743" y="249"/>
                      <a:pt x="623" y="114"/>
                    </a:cubicBezTo>
                    <a:cubicBezTo>
                      <a:pt x="558" y="38"/>
                      <a:pt x="467" y="1"/>
                      <a:pt x="37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1572;p44">
                <a:extLst>
                  <a:ext uri="{FF2B5EF4-FFF2-40B4-BE49-F238E27FC236}">
                    <a16:creationId xmlns:a16="http://schemas.microsoft.com/office/drawing/2014/main" id="{18001334-89DB-2098-47D1-D1947C6F610A}"/>
                  </a:ext>
                </a:extLst>
              </p:cNvPr>
              <p:cNvSpPr/>
              <p:nvPr/>
            </p:nvSpPr>
            <p:spPr>
              <a:xfrm>
                <a:off x="5599504" y="2994887"/>
                <a:ext cx="14753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50" h="673" extrusionOk="0">
                    <a:moveTo>
                      <a:pt x="373" y="0"/>
                    </a:moveTo>
                    <a:cubicBezTo>
                      <a:pt x="295" y="0"/>
                      <a:pt x="216" y="27"/>
                      <a:pt x="150" y="83"/>
                    </a:cubicBezTo>
                    <a:cubicBezTo>
                      <a:pt x="14" y="212"/>
                      <a:pt x="1" y="419"/>
                      <a:pt x="122" y="561"/>
                    </a:cubicBezTo>
                    <a:cubicBezTo>
                      <a:pt x="191" y="634"/>
                      <a:pt x="283" y="672"/>
                      <a:pt x="375" y="672"/>
                    </a:cubicBezTo>
                    <a:cubicBezTo>
                      <a:pt x="454" y="672"/>
                      <a:pt x="534" y="643"/>
                      <a:pt x="601" y="584"/>
                    </a:cubicBezTo>
                    <a:cubicBezTo>
                      <a:pt x="736" y="462"/>
                      <a:pt x="750" y="255"/>
                      <a:pt x="621" y="112"/>
                    </a:cubicBezTo>
                    <a:cubicBezTo>
                      <a:pt x="556" y="38"/>
                      <a:pt x="466" y="0"/>
                      <a:pt x="37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1573;p44">
                <a:extLst>
                  <a:ext uri="{FF2B5EF4-FFF2-40B4-BE49-F238E27FC236}">
                    <a16:creationId xmlns:a16="http://schemas.microsoft.com/office/drawing/2014/main" id="{B14CD07E-9830-DB5F-D93E-6C5E0C51B88A}"/>
                  </a:ext>
                </a:extLst>
              </p:cNvPr>
              <p:cNvSpPr/>
              <p:nvPr/>
            </p:nvSpPr>
            <p:spPr>
              <a:xfrm>
                <a:off x="5611581" y="2979427"/>
                <a:ext cx="14654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673" extrusionOk="0">
                    <a:moveTo>
                      <a:pt x="371" y="1"/>
                    </a:moveTo>
                    <a:cubicBezTo>
                      <a:pt x="292" y="1"/>
                      <a:pt x="213" y="28"/>
                      <a:pt x="151" y="84"/>
                    </a:cubicBezTo>
                    <a:cubicBezTo>
                      <a:pt x="16" y="213"/>
                      <a:pt x="0" y="419"/>
                      <a:pt x="122" y="562"/>
                    </a:cubicBezTo>
                    <a:cubicBezTo>
                      <a:pt x="187" y="635"/>
                      <a:pt x="278" y="672"/>
                      <a:pt x="369" y="672"/>
                    </a:cubicBezTo>
                    <a:cubicBezTo>
                      <a:pt x="449" y="672"/>
                      <a:pt x="530" y="643"/>
                      <a:pt x="593" y="583"/>
                    </a:cubicBezTo>
                    <a:cubicBezTo>
                      <a:pt x="736" y="461"/>
                      <a:pt x="744" y="256"/>
                      <a:pt x="622" y="112"/>
                    </a:cubicBezTo>
                    <a:cubicBezTo>
                      <a:pt x="557" y="39"/>
                      <a:pt x="464" y="1"/>
                      <a:pt x="3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" name="Oval 1">
            <a:extLst>
              <a:ext uri="{FF2B5EF4-FFF2-40B4-BE49-F238E27FC236}">
                <a16:creationId xmlns:a16="http://schemas.microsoft.com/office/drawing/2014/main" id="{F7463E7E-5E49-4A95-A0AD-34628DCECBD1}"/>
              </a:ext>
            </a:extLst>
          </p:cNvPr>
          <p:cNvSpPr/>
          <p:nvPr/>
        </p:nvSpPr>
        <p:spPr>
          <a:xfrm>
            <a:off x="2788469" y="2571750"/>
            <a:ext cx="3900489" cy="1077860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bg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500" b="1" dirty="0" err="1">
                <a:solidFill>
                  <a:schemeClr val="bg1"/>
                </a:solidFill>
                <a:latin typeface="Bahnschrift Condensed" panose="020B0502040204020203" pitchFamily="34" charset="0"/>
              </a:rPr>
              <a:t>Một</a:t>
            </a:r>
            <a:r>
              <a:rPr lang="en-US" sz="2500" b="1" dirty="0">
                <a:solidFill>
                  <a:schemeClr val="bg1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bg1"/>
                </a:solidFill>
                <a:latin typeface="Bahnschrift Condensed" panose="020B0502040204020203" pitchFamily="34" charset="0"/>
              </a:rPr>
              <a:t>số</a:t>
            </a:r>
            <a:r>
              <a:rPr lang="en-US" sz="2500" b="1" dirty="0">
                <a:solidFill>
                  <a:schemeClr val="bg1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bg1"/>
                </a:solidFill>
                <a:latin typeface="Bahnschrift Condensed" panose="020B0502040204020203" pitchFamily="34" charset="0"/>
              </a:rPr>
              <a:t>thể</a:t>
            </a:r>
            <a:r>
              <a:rPr lang="en-US" sz="2500" b="1" dirty="0">
                <a:solidFill>
                  <a:schemeClr val="bg1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bg1"/>
                </a:solidFill>
                <a:latin typeface="Bahnschrift Condensed" panose="020B0502040204020203" pitchFamily="34" charset="0"/>
              </a:rPr>
              <a:t>loại</a:t>
            </a:r>
            <a:r>
              <a:rPr lang="en-US" sz="2500" b="1" dirty="0">
                <a:solidFill>
                  <a:schemeClr val="bg1"/>
                </a:solidFill>
                <a:latin typeface="Bahnschrift Condensed" panose="020B0502040204020203" pitchFamily="34" charset="0"/>
              </a:rPr>
              <a:t> ca </a:t>
            </a:r>
            <a:r>
              <a:rPr lang="en-US" sz="2500" b="1" dirty="0" err="1">
                <a:solidFill>
                  <a:schemeClr val="bg1"/>
                </a:solidFill>
                <a:latin typeface="Bahnschrift Condensed" panose="020B0502040204020203" pitchFamily="34" charset="0"/>
              </a:rPr>
              <a:t>khúc</a:t>
            </a:r>
            <a:endParaRPr lang="en-US" sz="2500" dirty="0">
              <a:solidFill>
                <a:schemeClr val="bg1"/>
              </a:solidFill>
            </a:endParaRP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7A29301F-73AC-4188-96D1-6BDDC9C5D0F8}"/>
              </a:ext>
            </a:extLst>
          </p:cNvPr>
          <p:cNvSpPr/>
          <p:nvPr/>
        </p:nvSpPr>
        <p:spPr>
          <a:xfrm>
            <a:off x="6132311" y="1466629"/>
            <a:ext cx="2286211" cy="630943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trữ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tình</a:t>
            </a:r>
            <a:endParaRPr lang="en-US" sz="2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66CA9B0D-9234-4B2B-BC16-ED426289F033}"/>
              </a:ext>
            </a:extLst>
          </p:cNvPr>
          <p:cNvSpPr/>
          <p:nvPr/>
        </p:nvSpPr>
        <p:spPr>
          <a:xfrm>
            <a:off x="6132310" y="4242353"/>
            <a:ext cx="2286211" cy="630943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lễ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lang="en-US" sz="2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026E643C-07C8-427F-AA4F-708FAFEF2691}"/>
              </a:ext>
            </a:extLst>
          </p:cNvPr>
          <p:cNvSpPr/>
          <p:nvPr/>
        </p:nvSpPr>
        <p:spPr>
          <a:xfrm>
            <a:off x="1007121" y="4252690"/>
            <a:ext cx="2286211" cy="630943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ru</a:t>
            </a:r>
            <a:endParaRPr lang="en-US" sz="2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CE1AF54A-65FE-4B70-B656-DE3B2824E204}"/>
              </a:ext>
            </a:extLst>
          </p:cNvPr>
          <p:cNvSpPr/>
          <p:nvPr/>
        </p:nvSpPr>
        <p:spPr>
          <a:xfrm>
            <a:off x="1007122" y="1466629"/>
            <a:ext cx="2286211" cy="630943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endParaRPr lang="en-US" sz="20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28D92E6-71BF-4945-B0AF-5AEB6DF7214E}"/>
              </a:ext>
            </a:extLst>
          </p:cNvPr>
          <p:cNvCxnSpPr>
            <a:stCxn id="40" idx="2"/>
            <a:endCxn id="2" idx="1"/>
          </p:cNvCxnSpPr>
          <p:nvPr/>
        </p:nvCxnSpPr>
        <p:spPr>
          <a:xfrm>
            <a:off x="2150228" y="2097572"/>
            <a:ext cx="1209454" cy="632027"/>
          </a:xfrm>
          <a:prstGeom prst="line">
            <a:avLst/>
          </a:prstGeom>
          <a:ln w="28575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4E9E8BE7-F9BD-820C-7B35-56FE3A5A28B8}"/>
              </a:ext>
            </a:extLst>
          </p:cNvPr>
          <p:cNvSpPr txBox="1"/>
          <p:nvPr/>
        </p:nvSpPr>
        <p:spPr>
          <a:xfrm>
            <a:off x="2385575" y="82372"/>
            <a:ext cx="4303383" cy="7235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lang="en-US" sz="3000" dirty="0">
                <a:solidFill>
                  <a:srgbClr val="FF0000"/>
                </a:solidFill>
                <a:ea typeface="+mn-ea"/>
                <a:cs typeface="Times New Roman" panose="02020603050405020304" pitchFamily="18" charset="0"/>
                <a:sym typeface="Sue Ellen Francisco"/>
              </a:rPr>
              <a:t>HÌNH THÀNH KIẾN THỨC MỚI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2ECBDC6-CFC7-7872-06BE-79CA53AC6603}"/>
              </a:ext>
            </a:extLst>
          </p:cNvPr>
          <p:cNvSpPr txBox="1"/>
          <p:nvPr/>
        </p:nvSpPr>
        <p:spPr>
          <a:xfrm>
            <a:off x="2150226" y="676804"/>
            <a:ext cx="4974295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Tìm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hiểu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một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số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thể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loại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 ca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Bahnschrift Condensed" panose="020B0502040204020203" pitchFamily="34" charset="0"/>
                <a:ea typeface="+mn-ea"/>
                <a:cs typeface="+mn-cs"/>
              </a:rPr>
              <a:t>khúc</a:t>
            </a:r>
            <a:endParaRPr lang="en-US" sz="3200" b="1" dirty="0">
              <a:solidFill>
                <a:schemeClr val="bg2">
                  <a:lumMod val="50000"/>
                </a:schemeClr>
              </a:solidFill>
              <a:latin typeface="Bahnschrift Condensed" panose="020B0502040204020203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993455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9" name="Google Shape;936;p45">
            <a:extLst>
              <a:ext uri="{FF2B5EF4-FFF2-40B4-BE49-F238E27FC236}">
                <a16:creationId xmlns:a16="http://schemas.microsoft.com/office/drawing/2014/main" id="{EEF67704-F8CC-EC01-94E1-C12543E5840A}"/>
              </a:ext>
            </a:extLst>
          </p:cNvPr>
          <p:cNvSpPr/>
          <p:nvPr/>
        </p:nvSpPr>
        <p:spPr>
          <a:xfrm>
            <a:off x="1436914" y="687318"/>
            <a:ext cx="5939758" cy="2390667"/>
          </a:xfrm>
          <a:custGeom>
            <a:avLst/>
            <a:gdLst/>
            <a:ahLst/>
            <a:cxnLst/>
            <a:rect l="l" t="t" r="r" b="b"/>
            <a:pathLst>
              <a:path w="61461" h="49059" extrusionOk="0">
                <a:moveTo>
                  <a:pt x="23010" y="0"/>
                </a:moveTo>
                <a:cubicBezTo>
                  <a:pt x="16201" y="0"/>
                  <a:pt x="10669" y="5502"/>
                  <a:pt x="10669" y="12311"/>
                </a:cubicBezTo>
                <a:cubicBezTo>
                  <a:pt x="10669" y="13374"/>
                  <a:pt x="10821" y="14408"/>
                  <a:pt x="11065" y="15381"/>
                </a:cubicBezTo>
                <a:lnTo>
                  <a:pt x="10669" y="15381"/>
                </a:lnTo>
                <a:cubicBezTo>
                  <a:pt x="4773" y="15381"/>
                  <a:pt x="1" y="20153"/>
                  <a:pt x="1" y="26049"/>
                </a:cubicBezTo>
                <a:cubicBezTo>
                  <a:pt x="1" y="31399"/>
                  <a:pt x="3922" y="35837"/>
                  <a:pt x="9058" y="36627"/>
                </a:cubicBezTo>
                <a:cubicBezTo>
                  <a:pt x="9058" y="36657"/>
                  <a:pt x="9058" y="36718"/>
                  <a:pt x="9058" y="36749"/>
                </a:cubicBezTo>
                <a:cubicBezTo>
                  <a:pt x="9058" y="43557"/>
                  <a:pt x="14560" y="49059"/>
                  <a:pt x="21369" y="49059"/>
                </a:cubicBezTo>
                <a:cubicBezTo>
                  <a:pt x="25503" y="49059"/>
                  <a:pt x="29150" y="47022"/>
                  <a:pt x="31399" y="43892"/>
                </a:cubicBezTo>
                <a:cubicBezTo>
                  <a:pt x="33101" y="46080"/>
                  <a:pt x="35776" y="47478"/>
                  <a:pt x="38755" y="47478"/>
                </a:cubicBezTo>
                <a:cubicBezTo>
                  <a:pt x="43740" y="47478"/>
                  <a:pt x="47813" y="43588"/>
                  <a:pt x="48117" y="38694"/>
                </a:cubicBezTo>
                <a:cubicBezTo>
                  <a:pt x="49302" y="39271"/>
                  <a:pt x="50670" y="39575"/>
                  <a:pt x="52099" y="39575"/>
                </a:cubicBezTo>
                <a:cubicBezTo>
                  <a:pt x="57266" y="39575"/>
                  <a:pt x="61461" y="35381"/>
                  <a:pt x="61461" y="30214"/>
                </a:cubicBezTo>
                <a:cubicBezTo>
                  <a:pt x="61461" y="25593"/>
                  <a:pt x="58087" y="21733"/>
                  <a:pt x="53649" y="21004"/>
                </a:cubicBezTo>
                <a:cubicBezTo>
                  <a:pt x="53892" y="20031"/>
                  <a:pt x="54044" y="18967"/>
                  <a:pt x="54044" y="17903"/>
                </a:cubicBezTo>
                <a:cubicBezTo>
                  <a:pt x="54044" y="11125"/>
                  <a:pt x="48542" y="5593"/>
                  <a:pt x="41734" y="5593"/>
                </a:cubicBezTo>
                <a:cubicBezTo>
                  <a:pt x="39029" y="5593"/>
                  <a:pt x="36536" y="6475"/>
                  <a:pt x="34500" y="7934"/>
                </a:cubicBezTo>
                <a:cubicBezTo>
                  <a:pt x="32737" y="3283"/>
                  <a:pt x="28269" y="0"/>
                  <a:pt x="23010" y="0"/>
                </a:cubicBezTo>
                <a:close/>
              </a:path>
            </a:pathLst>
          </a:custGeom>
          <a:solidFill>
            <a:srgbClr val="FFE2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8F04915-943F-A335-7C28-FAE1603D9182}"/>
              </a:ext>
            </a:extLst>
          </p:cNvPr>
          <p:cNvGrpSpPr/>
          <p:nvPr/>
        </p:nvGrpSpPr>
        <p:grpSpPr>
          <a:xfrm>
            <a:off x="2801291" y="3156565"/>
            <a:ext cx="4059317" cy="1842645"/>
            <a:chOff x="2155833" y="2972148"/>
            <a:chExt cx="4059317" cy="1842645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6470D3D2-D024-62D8-AC68-591A35BACA0E}"/>
                </a:ext>
              </a:extLst>
            </p:cNvPr>
            <p:cNvGrpSpPr/>
            <p:nvPr/>
          </p:nvGrpSpPr>
          <p:grpSpPr>
            <a:xfrm>
              <a:off x="4375023" y="3101789"/>
              <a:ext cx="851584" cy="1622119"/>
              <a:chOff x="5882128" y="2804936"/>
              <a:chExt cx="1241335" cy="2297703"/>
            </a:xfrm>
          </p:grpSpPr>
          <p:sp>
            <p:nvSpPr>
              <p:cNvPr id="3678" name="Google Shape;6229;p63">
                <a:extLst>
                  <a:ext uri="{FF2B5EF4-FFF2-40B4-BE49-F238E27FC236}">
                    <a16:creationId xmlns:a16="http://schemas.microsoft.com/office/drawing/2014/main" id="{15BF4C42-A029-5D8E-5BF2-2D38B98B03BF}"/>
                  </a:ext>
                </a:extLst>
              </p:cNvPr>
              <p:cNvSpPr/>
              <p:nvPr/>
            </p:nvSpPr>
            <p:spPr>
              <a:xfrm>
                <a:off x="5942275" y="4983536"/>
                <a:ext cx="1032622" cy="119103"/>
              </a:xfrm>
              <a:custGeom>
                <a:avLst/>
                <a:gdLst/>
                <a:ahLst/>
                <a:cxnLst/>
                <a:rect l="l" t="t" r="r" b="b"/>
                <a:pathLst>
                  <a:path w="20860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60" y="1869"/>
                      <a:pt x="20860" y="1203"/>
                    </a:cubicBezTo>
                    <a:cubicBezTo>
                      <a:pt x="20860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6230;p63">
                <a:extLst>
                  <a:ext uri="{FF2B5EF4-FFF2-40B4-BE49-F238E27FC236}">
                    <a16:creationId xmlns:a16="http://schemas.microsoft.com/office/drawing/2014/main" id="{8CC92FE0-81FB-7912-43CC-D530BA520630}"/>
                  </a:ext>
                </a:extLst>
              </p:cNvPr>
              <p:cNvSpPr/>
              <p:nvPr/>
            </p:nvSpPr>
            <p:spPr>
              <a:xfrm>
                <a:off x="6159150" y="4122423"/>
                <a:ext cx="585318" cy="831048"/>
              </a:xfrm>
              <a:custGeom>
                <a:avLst/>
                <a:gdLst/>
                <a:ahLst/>
                <a:cxnLst/>
                <a:rect l="l" t="t" r="r" b="b"/>
                <a:pathLst>
                  <a:path w="11824" h="16788" extrusionOk="0">
                    <a:moveTo>
                      <a:pt x="1" y="0"/>
                    </a:moveTo>
                    <a:cubicBezTo>
                      <a:pt x="1" y="3108"/>
                      <a:pt x="156" y="6096"/>
                      <a:pt x="334" y="7394"/>
                    </a:cubicBezTo>
                    <a:cubicBezTo>
                      <a:pt x="751" y="10335"/>
                      <a:pt x="1418" y="16788"/>
                      <a:pt x="1418" y="16788"/>
                    </a:cubicBezTo>
                    <a:lnTo>
                      <a:pt x="4870" y="16788"/>
                    </a:lnTo>
                    <a:cubicBezTo>
                      <a:pt x="4859" y="14049"/>
                      <a:pt x="4382" y="3655"/>
                      <a:pt x="4608" y="3608"/>
                    </a:cubicBezTo>
                    <a:cubicBezTo>
                      <a:pt x="4661" y="3599"/>
                      <a:pt x="4718" y="3593"/>
                      <a:pt x="4782" y="3593"/>
                    </a:cubicBezTo>
                    <a:cubicBezTo>
                      <a:pt x="4975" y="3593"/>
                      <a:pt x="5226" y="3648"/>
                      <a:pt x="5585" y="3846"/>
                    </a:cubicBezTo>
                    <a:cubicBezTo>
                      <a:pt x="6228" y="4191"/>
                      <a:pt x="8395" y="16788"/>
                      <a:pt x="8395" y="16788"/>
                    </a:cubicBezTo>
                    <a:lnTo>
                      <a:pt x="11824" y="16788"/>
                    </a:lnTo>
                    <a:cubicBezTo>
                      <a:pt x="11466" y="13418"/>
                      <a:pt x="9823" y="2274"/>
                      <a:pt x="9692" y="798"/>
                    </a:cubicBezTo>
                    <a:cubicBezTo>
                      <a:pt x="9681" y="655"/>
                      <a:pt x="9669" y="417"/>
                      <a:pt x="9669" y="119"/>
                    </a:cubicBezTo>
                    <a:cubicBezTo>
                      <a:pt x="8112" y="295"/>
                      <a:pt x="6539" y="367"/>
                      <a:pt x="4976" y="367"/>
                    </a:cubicBezTo>
                    <a:cubicBezTo>
                      <a:pt x="4639" y="367"/>
                      <a:pt x="4302" y="364"/>
                      <a:pt x="3966" y="357"/>
                    </a:cubicBezTo>
                    <a:cubicBezTo>
                      <a:pt x="2977" y="322"/>
                      <a:pt x="2001" y="262"/>
                      <a:pt x="1037" y="131"/>
                    </a:cubicBezTo>
                    <a:cubicBezTo>
                      <a:pt x="691" y="83"/>
                      <a:pt x="346" y="60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6231;p63">
                <a:extLst>
                  <a:ext uri="{FF2B5EF4-FFF2-40B4-BE49-F238E27FC236}">
                    <a16:creationId xmlns:a16="http://schemas.microsoft.com/office/drawing/2014/main" id="{E95D874E-D6C7-22FD-2962-C3788458A5C5}"/>
                  </a:ext>
                </a:extLst>
              </p:cNvPr>
              <p:cNvSpPr/>
              <p:nvPr/>
            </p:nvSpPr>
            <p:spPr>
              <a:xfrm>
                <a:off x="6160338" y="4122423"/>
                <a:ext cx="522845" cy="367705"/>
              </a:xfrm>
              <a:custGeom>
                <a:avLst/>
                <a:gdLst/>
                <a:ahLst/>
                <a:cxnLst/>
                <a:rect l="l" t="t" r="r" b="b"/>
                <a:pathLst>
                  <a:path w="10562" h="7428" extrusionOk="0">
                    <a:moveTo>
                      <a:pt x="1" y="0"/>
                    </a:moveTo>
                    <a:cubicBezTo>
                      <a:pt x="1" y="2631"/>
                      <a:pt x="96" y="5179"/>
                      <a:pt x="239" y="6679"/>
                    </a:cubicBezTo>
                    <a:cubicBezTo>
                      <a:pt x="513" y="6751"/>
                      <a:pt x="810" y="6799"/>
                      <a:pt x="1108" y="6858"/>
                    </a:cubicBezTo>
                    <a:cubicBezTo>
                      <a:pt x="2263" y="7037"/>
                      <a:pt x="3418" y="7168"/>
                      <a:pt x="4561" y="7263"/>
                    </a:cubicBezTo>
                    <a:cubicBezTo>
                      <a:pt x="4501" y="5203"/>
                      <a:pt x="4489" y="3655"/>
                      <a:pt x="4584" y="3643"/>
                    </a:cubicBezTo>
                    <a:cubicBezTo>
                      <a:pt x="4643" y="3630"/>
                      <a:pt x="4707" y="3622"/>
                      <a:pt x="4779" y="3622"/>
                    </a:cubicBezTo>
                    <a:cubicBezTo>
                      <a:pt x="4969" y="3622"/>
                      <a:pt x="5215" y="3682"/>
                      <a:pt x="5561" y="3881"/>
                    </a:cubicBezTo>
                    <a:cubicBezTo>
                      <a:pt x="5775" y="4001"/>
                      <a:pt x="6156" y="5477"/>
                      <a:pt x="6573" y="7382"/>
                    </a:cubicBezTo>
                    <a:cubicBezTo>
                      <a:pt x="7268" y="7408"/>
                      <a:pt x="7975" y="7427"/>
                      <a:pt x="8677" y="7427"/>
                    </a:cubicBezTo>
                    <a:cubicBezTo>
                      <a:pt x="8949" y="7427"/>
                      <a:pt x="9221" y="7424"/>
                      <a:pt x="9490" y="7418"/>
                    </a:cubicBezTo>
                    <a:lnTo>
                      <a:pt x="10561" y="7418"/>
                    </a:lnTo>
                    <a:cubicBezTo>
                      <a:pt x="10133" y="4298"/>
                      <a:pt x="9740" y="1500"/>
                      <a:pt x="9668" y="798"/>
                    </a:cubicBezTo>
                    <a:cubicBezTo>
                      <a:pt x="9657" y="631"/>
                      <a:pt x="9657" y="417"/>
                      <a:pt x="9657" y="119"/>
                    </a:cubicBezTo>
                    <a:cubicBezTo>
                      <a:pt x="8100" y="295"/>
                      <a:pt x="6527" y="367"/>
                      <a:pt x="4964" y="367"/>
                    </a:cubicBezTo>
                    <a:cubicBezTo>
                      <a:pt x="4627" y="367"/>
                      <a:pt x="4290" y="364"/>
                      <a:pt x="3953" y="357"/>
                    </a:cubicBezTo>
                    <a:cubicBezTo>
                      <a:pt x="2977" y="322"/>
                      <a:pt x="1989" y="262"/>
                      <a:pt x="1025" y="131"/>
                    </a:cubicBezTo>
                    <a:cubicBezTo>
                      <a:pt x="679" y="83"/>
                      <a:pt x="334" y="60"/>
                      <a:pt x="1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6232;p63">
                <a:extLst>
                  <a:ext uri="{FF2B5EF4-FFF2-40B4-BE49-F238E27FC236}">
                    <a16:creationId xmlns:a16="http://schemas.microsoft.com/office/drawing/2014/main" id="{16F7887B-CF5C-1F0F-7D51-67BFC4462A9B}"/>
                  </a:ext>
                </a:extLst>
              </p:cNvPr>
              <p:cNvSpPr/>
              <p:nvPr/>
            </p:nvSpPr>
            <p:spPr>
              <a:xfrm>
                <a:off x="6190980" y="4609240"/>
                <a:ext cx="209891" cy="344834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96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191"/>
                      <a:pt x="48" y="382"/>
                      <a:pt x="72" y="584"/>
                    </a:cubicBezTo>
                    <a:cubicBezTo>
                      <a:pt x="72" y="620"/>
                      <a:pt x="96" y="655"/>
                      <a:pt x="96" y="703"/>
                    </a:cubicBezTo>
                    <a:cubicBezTo>
                      <a:pt x="108" y="858"/>
                      <a:pt x="132" y="1036"/>
                      <a:pt x="155" y="1215"/>
                    </a:cubicBezTo>
                    <a:cubicBezTo>
                      <a:pt x="167" y="1322"/>
                      <a:pt x="179" y="1441"/>
                      <a:pt x="191" y="1548"/>
                    </a:cubicBezTo>
                    <a:cubicBezTo>
                      <a:pt x="513" y="4251"/>
                      <a:pt x="787" y="6966"/>
                      <a:pt x="787" y="6966"/>
                    </a:cubicBezTo>
                    <a:lnTo>
                      <a:pt x="4239" y="6966"/>
                    </a:lnTo>
                    <a:cubicBezTo>
                      <a:pt x="4227" y="5978"/>
                      <a:pt x="4168" y="3989"/>
                      <a:pt x="4085" y="1858"/>
                    </a:cubicBezTo>
                    <a:cubicBezTo>
                      <a:pt x="4085" y="1739"/>
                      <a:pt x="4061" y="1632"/>
                      <a:pt x="4061" y="1513"/>
                    </a:cubicBezTo>
                    <a:cubicBezTo>
                      <a:pt x="4061" y="1334"/>
                      <a:pt x="4049" y="1144"/>
                      <a:pt x="4049" y="953"/>
                    </a:cubicBezTo>
                    <a:lnTo>
                      <a:pt x="4049" y="822"/>
                    </a:lnTo>
                    <a:cubicBezTo>
                      <a:pt x="4049" y="679"/>
                      <a:pt x="4037" y="548"/>
                      <a:pt x="4037" y="417"/>
                    </a:cubicBezTo>
                    <a:cubicBezTo>
                      <a:pt x="3156" y="382"/>
                      <a:pt x="2275" y="310"/>
                      <a:pt x="1406" y="203"/>
                    </a:cubicBezTo>
                    <a:cubicBezTo>
                      <a:pt x="941" y="143"/>
                      <a:pt x="465" y="72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6233;p63">
                <a:extLst>
                  <a:ext uri="{FF2B5EF4-FFF2-40B4-BE49-F238E27FC236}">
                    <a16:creationId xmlns:a16="http://schemas.microsoft.com/office/drawing/2014/main" id="{93175A55-1541-3F72-DEE6-4FC915511BAF}"/>
                  </a:ext>
                </a:extLst>
              </p:cNvPr>
              <p:cNvSpPr/>
              <p:nvPr/>
            </p:nvSpPr>
            <p:spPr>
              <a:xfrm>
                <a:off x="6194545" y="4636962"/>
                <a:ext cx="197465" cy="20346"/>
              </a:xfrm>
              <a:custGeom>
                <a:avLst/>
                <a:gdLst/>
                <a:ahLst/>
                <a:cxnLst/>
                <a:rect l="l" t="t" r="r" b="b"/>
                <a:pathLst>
                  <a:path w="3989" h="411" extrusionOk="0">
                    <a:moveTo>
                      <a:pt x="0" y="0"/>
                    </a:moveTo>
                    <a:cubicBezTo>
                      <a:pt x="0" y="48"/>
                      <a:pt x="24" y="84"/>
                      <a:pt x="24" y="119"/>
                    </a:cubicBezTo>
                    <a:cubicBezTo>
                      <a:pt x="1061" y="311"/>
                      <a:pt x="2128" y="410"/>
                      <a:pt x="3196" y="410"/>
                    </a:cubicBezTo>
                    <a:cubicBezTo>
                      <a:pt x="3452" y="410"/>
                      <a:pt x="3709" y="405"/>
                      <a:pt x="3965" y="393"/>
                    </a:cubicBezTo>
                    <a:lnTo>
                      <a:pt x="3989" y="393"/>
                    </a:lnTo>
                    <a:cubicBezTo>
                      <a:pt x="3989" y="345"/>
                      <a:pt x="3989" y="298"/>
                      <a:pt x="3977" y="238"/>
                    </a:cubicBezTo>
                    <a:cubicBezTo>
                      <a:pt x="3620" y="274"/>
                      <a:pt x="3251" y="274"/>
                      <a:pt x="2893" y="274"/>
                    </a:cubicBezTo>
                    <a:cubicBezTo>
                      <a:pt x="2072" y="274"/>
                      <a:pt x="1262" y="203"/>
                      <a:pt x="441" y="84"/>
                    </a:cubicBezTo>
                    <a:cubicBezTo>
                      <a:pt x="298" y="48"/>
                      <a:pt x="155" y="36"/>
                      <a:pt x="0" y="0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6234;p63">
                <a:extLst>
                  <a:ext uri="{FF2B5EF4-FFF2-40B4-BE49-F238E27FC236}">
                    <a16:creationId xmlns:a16="http://schemas.microsoft.com/office/drawing/2014/main" id="{140CF1A1-905F-DCA8-61C5-054952B9B9F6}"/>
                  </a:ext>
                </a:extLst>
              </p:cNvPr>
              <p:cNvSpPr/>
              <p:nvPr/>
            </p:nvSpPr>
            <p:spPr>
              <a:xfrm>
                <a:off x="6198653" y="4669387"/>
                <a:ext cx="195139" cy="32622"/>
              </a:xfrm>
              <a:custGeom>
                <a:avLst/>
                <a:gdLst/>
                <a:ahLst/>
                <a:cxnLst/>
                <a:rect l="l" t="t" r="r" b="b"/>
                <a:pathLst>
                  <a:path w="3942" h="659" extrusionOk="0">
                    <a:moveTo>
                      <a:pt x="0" y="0"/>
                    </a:moveTo>
                    <a:cubicBezTo>
                      <a:pt x="12" y="107"/>
                      <a:pt x="24" y="226"/>
                      <a:pt x="36" y="333"/>
                    </a:cubicBezTo>
                    <a:cubicBezTo>
                      <a:pt x="1081" y="548"/>
                      <a:pt x="2150" y="659"/>
                      <a:pt x="3210" y="659"/>
                    </a:cubicBezTo>
                    <a:cubicBezTo>
                      <a:pt x="3443" y="659"/>
                      <a:pt x="3675" y="654"/>
                      <a:pt x="3906" y="643"/>
                    </a:cubicBezTo>
                    <a:lnTo>
                      <a:pt x="3941" y="643"/>
                    </a:lnTo>
                    <a:cubicBezTo>
                      <a:pt x="3941" y="536"/>
                      <a:pt x="3930" y="417"/>
                      <a:pt x="3930" y="298"/>
                    </a:cubicBezTo>
                    <a:cubicBezTo>
                      <a:pt x="3633" y="315"/>
                      <a:pt x="3330" y="326"/>
                      <a:pt x="3031" y="326"/>
                    </a:cubicBezTo>
                    <a:cubicBezTo>
                      <a:pt x="2921" y="326"/>
                      <a:pt x="2812" y="325"/>
                      <a:pt x="2703" y="322"/>
                    </a:cubicBezTo>
                    <a:cubicBezTo>
                      <a:pt x="1810" y="286"/>
                      <a:pt x="905" y="179"/>
                      <a:pt x="24" y="0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6235;p63">
                <a:extLst>
                  <a:ext uri="{FF2B5EF4-FFF2-40B4-BE49-F238E27FC236}">
                    <a16:creationId xmlns:a16="http://schemas.microsoft.com/office/drawing/2014/main" id="{C210DEEE-1126-5212-F4AF-5B3FE50395E8}"/>
                  </a:ext>
                </a:extLst>
              </p:cNvPr>
              <p:cNvSpPr/>
              <p:nvPr/>
            </p:nvSpPr>
            <p:spPr>
              <a:xfrm>
                <a:off x="6515773" y="4632804"/>
                <a:ext cx="228108" cy="321271"/>
              </a:xfrm>
              <a:custGeom>
                <a:avLst/>
                <a:gdLst/>
                <a:ahLst/>
                <a:cxnLst/>
                <a:rect l="l" t="t" r="r" b="b"/>
                <a:pathLst>
                  <a:path w="4608" h="6490" extrusionOk="0">
                    <a:moveTo>
                      <a:pt x="0" y="1"/>
                    </a:moveTo>
                    <a:cubicBezTo>
                      <a:pt x="36" y="132"/>
                      <a:pt x="48" y="263"/>
                      <a:pt x="83" y="382"/>
                    </a:cubicBezTo>
                    <a:cubicBezTo>
                      <a:pt x="83" y="429"/>
                      <a:pt x="95" y="465"/>
                      <a:pt x="95" y="501"/>
                    </a:cubicBezTo>
                    <a:cubicBezTo>
                      <a:pt x="119" y="703"/>
                      <a:pt x="167" y="882"/>
                      <a:pt x="202" y="1061"/>
                    </a:cubicBezTo>
                    <a:cubicBezTo>
                      <a:pt x="214" y="1180"/>
                      <a:pt x="238" y="1275"/>
                      <a:pt x="262" y="1394"/>
                    </a:cubicBezTo>
                    <a:cubicBezTo>
                      <a:pt x="762" y="4109"/>
                      <a:pt x="1179" y="6490"/>
                      <a:pt x="1179" y="6490"/>
                    </a:cubicBezTo>
                    <a:lnTo>
                      <a:pt x="4608" y="6490"/>
                    </a:lnTo>
                    <a:cubicBezTo>
                      <a:pt x="4501" y="5430"/>
                      <a:pt x="4262" y="3597"/>
                      <a:pt x="4001" y="1549"/>
                    </a:cubicBezTo>
                    <a:cubicBezTo>
                      <a:pt x="3977" y="1430"/>
                      <a:pt x="3965" y="1322"/>
                      <a:pt x="3953" y="1203"/>
                    </a:cubicBezTo>
                    <a:cubicBezTo>
                      <a:pt x="3917" y="1013"/>
                      <a:pt x="3905" y="834"/>
                      <a:pt x="3870" y="644"/>
                    </a:cubicBezTo>
                    <a:cubicBezTo>
                      <a:pt x="3870" y="596"/>
                      <a:pt x="3858" y="549"/>
                      <a:pt x="3858" y="501"/>
                    </a:cubicBezTo>
                    <a:cubicBezTo>
                      <a:pt x="3834" y="370"/>
                      <a:pt x="3810" y="239"/>
                      <a:pt x="3798" y="108"/>
                    </a:cubicBezTo>
                    <a:cubicBezTo>
                      <a:pt x="3215" y="72"/>
                      <a:pt x="2655" y="48"/>
                      <a:pt x="2072" y="25"/>
                    </a:cubicBezTo>
                    <a:cubicBezTo>
                      <a:pt x="1393" y="1"/>
                      <a:pt x="691" y="1"/>
                      <a:pt x="0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6236;p63">
                <a:extLst>
                  <a:ext uri="{FF2B5EF4-FFF2-40B4-BE49-F238E27FC236}">
                    <a16:creationId xmlns:a16="http://schemas.microsoft.com/office/drawing/2014/main" id="{3F7E0C26-9446-9BD8-DB4F-DF94A8FB5215}"/>
                  </a:ext>
                </a:extLst>
              </p:cNvPr>
              <p:cNvSpPr/>
              <p:nvPr/>
            </p:nvSpPr>
            <p:spPr>
              <a:xfrm>
                <a:off x="6519882" y="4651665"/>
                <a:ext cx="186872" cy="14752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298" extrusionOk="0">
                    <a:moveTo>
                      <a:pt x="0" y="1"/>
                    </a:moveTo>
                    <a:cubicBezTo>
                      <a:pt x="0" y="48"/>
                      <a:pt x="12" y="84"/>
                      <a:pt x="12" y="120"/>
                    </a:cubicBezTo>
                    <a:cubicBezTo>
                      <a:pt x="933" y="235"/>
                      <a:pt x="1860" y="297"/>
                      <a:pt x="2779" y="297"/>
                    </a:cubicBezTo>
                    <a:cubicBezTo>
                      <a:pt x="3096" y="297"/>
                      <a:pt x="3412" y="290"/>
                      <a:pt x="3727" y="275"/>
                    </a:cubicBezTo>
                    <a:lnTo>
                      <a:pt x="3775" y="275"/>
                    </a:lnTo>
                    <a:cubicBezTo>
                      <a:pt x="3775" y="227"/>
                      <a:pt x="3763" y="179"/>
                      <a:pt x="3775" y="120"/>
                    </a:cubicBezTo>
                    <a:lnTo>
                      <a:pt x="3775" y="120"/>
                    </a:lnTo>
                    <a:cubicBezTo>
                      <a:pt x="3346" y="156"/>
                      <a:pt x="2929" y="156"/>
                      <a:pt x="2513" y="156"/>
                    </a:cubicBezTo>
                    <a:cubicBezTo>
                      <a:pt x="1667" y="156"/>
                      <a:pt x="834" y="96"/>
                      <a:pt x="0" y="1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6237;p63">
                <a:extLst>
                  <a:ext uri="{FF2B5EF4-FFF2-40B4-BE49-F238E27FC236}">
                    <a16:creationId xmlns:a16="http://schemas.microsoft.com/office/drawing/2014/main" id="{DA601417-E227-73E7-1749-EA8DC06220A6}"/>
                  </a:ext>
                </a:extLst>
              </p:cNvPr>
              <p:cNvSpPr/>
              <p:nvPr/>
            </p:nvSpPr>
            <p:spPr>
              <a:xfrm>
                <a:off x="6526367" y="4684090"/>
                <a:ext cx="186872" cy="26781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5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2" y="120"/>
                      <a:pt x="48" y="227"/>
                      <a:pt x="60" y="346"/>
                    </a:cubicBezTo>
                    <a:cubicBezTo>
                      <a:pt x="977" y="476"/>
                      <a:pt x="1908" y="540"/>
                      <a:pt x="2837" y="540"/>
                    </a:cubicBezTo>
                    <a:cubicBezTo>
                      <a:pt x="3102" y="540"/>
                      <a:pt x="3367" y="535"/>
                      <a:pt x="3632" y="525"/>
                    </a:cubicBezTo>
                    <a:lnTo>
                      <a:pt x="3775" y="525"/>
                    </a:lnTo>
                    <a:cubicBezTo>
                      <a:pt x="3763" y="406"/>
                      <a:pt x="3739" y="286"/>
                      <a:pt x="3751" y="167"/>
                    </a:cubicBezTo>
                    <a:lnTo>
                      <a:pt x="3751" y="167"/>
                    </a:lnTo>
                    <a:cubicBezTo>
                      <a:pt x="3398" y="176"/>
                      <a:pt x="3056" y="189"/>
                      <a:pt x="2717" y="189"/>
                    </a:cubicBezTo>
                    <a:cubicBezTo>
                      <a:pt x="2565" y="189"/>
                      <a:pt x="2414" y="187"/>
                      <a:pt x="2263" y="179"/>
                    </a:cubicBezTo>
                    <a:cubicBezTo>
                      <a:pt x="1501" y="167"/>
                      <a:pt x="739" y="108"/>
                      <a:pt x="0" y="1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6238;p63">
                <a:extLst>
                  <a:ext uri="{FF2B5EF4-FFF2-40B4-BE49-F238E27FC236}">
                    <a16:creationId xmlns:a16="http://schemas.microsoft.com/office/drawing/2014/main" id="{271433FC-3842-81AB-E450-622702876178}"/>
                  </a:ext>
                </a:extLst>
              </p:cNvPr>
              <p:cNvSpPr/>
              <p:nvPr/>
            </p:nvSpPr>
            <p:spPr>
              <a:xfrm>
                <a:off x="6129101" y="4944577"/>
                <a:ext cx="308302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0" extrusionOk="0">
                    <a:moveTo>
                      <a:pt x="2987" y="0"/>
                    </a:moveTo>
                    <a:cubicBezTo>
                      <a:pt x="2556" y="0"/>
                      <a:pt x="2239" y="7"/>
                      <a:pt x="2203" y="25"/>
                    </a:cubicBezTo>
                    <a:cubicBezTo>
                      <a:pt x="2203" y="25"/>
                      <a:pt x="1906" y="61"/>
                      <a:pt x="1013" y="632"/>
                    </a:cubicBezTo>
                    <a:cubicBezTo>
                      <a:pt x="465" y="989"/>
                      <a:pt x="179" y="1335"/>
                      <a:pt x="60" y="1573"/>
                    </a:cubicBezTo>
                    <a:cubicBezTo>
                      <a:pt x="1" y="1692"/>
                      <a:pt x="96" y="1835"/>
                      <a:pt x="227" y="1835"/>
                    </a:cubicBezTo>
                    <a:cubicBezTo>
                      <a:pt x="927" y="1865"/>
                      <a:pt x="2968" y="1960"/>
                      <a:pt x="4437" y="1960"/>
                    </a:cubicBezTo>
                    <a:cubicBezTo>
                      <a:pt x="5316" y="1960"/>
                      <a:pt x="5991" y="1925"/>
                      <a:pt x="6049" y="1823"/>
                    </a:cubicBezTo>
                    <a:cubicBezTo>
                      <a:pt x="6228" y="1513"/>
                      <a:pt x="5882" y="108"/>
                      <a:pt x="5727" y="73"/>
                    </a:cubicBezTo>
                    <a:cubicBezTo>
                      <a:pt x="5627" y="39"/>
                      <a:pt x="3995" y="0"/>
                      <a:pt x="2987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6239;p63">
                <a:extLst>
                  <a:ext uri="{FF2B5EF4-FFF2-40B4-BE49-F238E27FC236}">
                    <a16:creationId xmlns:a16="http://schemas.microsoft.com/office/drawing/2014/main" id="{448E6587-19A0-4300-970A-E82F076F3FC9}"/>
                  </a:ext>
                </a:extLst>
              </p:cNvPr>
              <p:cNvSpPr/>
              <p:nvPr/>
            </p:nvSpPr>
            <p:spPr>
              <a:xfrm>
                <a:off x="6129101" y="4963487"/>
                <a:ext cx="117915" cy="76679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549" extrusionOk="0">
                    <a:moveTo>
                      <a:pt x="1417" y="0"/>
                    </a:moveTo>
                    <a:cubicBezTo>
                      <a:pt x="1298" y="72"/>
                      <a:pt x="1167" y="155"/>
                      <a:pt x="1013" y="250"/>
                    </a:cubicBezTo>
                    <a:cubicBezTo>
                      <a:pt x="465" y="607"/>
                      <a:pt x="179" y="953"/>
                      <a:pt x="60" y="1191"/>
                    </a:cubicBezTo>
                    <a:cubicBezTo>
                      <a:pt x="1" y="1310"/>
                      <a:pt x="96" y="1441"/>
                      <a:pt x="227" y="1453"/>
                    </a:cubicBezTo>
                    <a:cubicBezTo>
                      <a:pt x="632" y="1477"/>
                      <a:pt x="1465" y="1512"/>
                      <a:pt x="2382" y="1548"/>
                    </a:cubicBezTo>
                    <a:cubicBezTo>
                      <a:pt x="2322" y="1405"/>
                      <a:pt x="2251" y="1286"/>
                      <a:pt x="2191" y="1143"/>
                    </a:cubicBezTo>
                    <a:cubicBezTo>
                      <a:pt x="1977" y="727"/>
                      <a:pt x="1715" y="357"/>
                      <a:pt x="14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6240;p63">
                <a:extLst>
                  <a:ext uri="{FF2B5EF4-FFF2-40B4-BE49-F238E27FC236}">
                    <a16:creationId xmlns:a16="http://schemas.microsoft.com/office/drawing/2014/main" id="{85875BC8-0CD4-8FB1-EC81-B43B89DAA68C}"/>
                  </a:ext>
                </a:extLst>
              </p:cNvPr>
              <p:cNvSpPr/>
              <p:nvPr/>
            </p:nvSpPr>
            <p:spPr>
              <a:xfrm>
                <a:off x="6474487" y="4944577"/>
                <a:ext cx="308302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0" extrusionOk="0">
                    <a:moveTo>
                      <a:pt x="2987" y="0"/>
                    </a:moveTo>
                    <a:cubicBezTo>
                      <a:pt x="2556" y="0"/>
                      <a:pt x="2239" y="7"/>
                      <a:pt x="2203" y="25"/>
                    </a:cubicBezTo>
                    <a:cubicBezTo>
                      <a:pt x="2203" y="25"/>
                      <a:pt x="1906" y="61"/>
                      <a:pt x="1013" y="632"/>
                    </a:cubicBezTo>
                    <a:cubicBezTo>
                      <a:pt x="465" y="989"/>
                      <a:pt x="179" y="1335"/>
                      <a:pt x="60" y="1573"/>
                    </a:cubicBezTo>
                    <a:cubicBezTo>
                      <a:pt x="1" y="1692"/>
                      <a:pt x="96" y="1835"/>
                      <a:pt x="227" y="1835"/>
                    </a:cubicBezTo>
                    <a:cubicBezTo>
                      <a:pt x="927" y="1865"/>
                      <a:pt x="2968" y="1960"/>
                      <a:pt x="4437" y="1960"/>
                    </a:cubicBezTo>
                    <a:cubicBezTo>
                      <a:pt x="5316" y="1960"/>
                      <a:pt x="5991" y="1925"/>
                      <a:pt x="6049" y="1823"/>
                    </a:cubicBezTo>
                    <a:cubicBezTo>
                      <a:pt x="6228" y="1513"/>
                      <a:pt x="5882" y="108"/>
                      <a:pt x="5739" y="73"/>
                    </a:cubicBezTo>
                    <a:cubicBezTo>
                      <a:pt x="5631" y="39"/>
                      <a:pt x="3997" y="0"/>
                      <a:pt x="2987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6241;p63">
                <a:extLst>
                  <a:ext uri="{FF2B5EF4-FFF2-40B4-BE49-F238E27FC236}">
                    <a16:creationId xmlns:a16="http://schemas.microsoft.com/office/drawing/2014/main" id="{2C2FF926-AB01-08DD-A580-920CC5745DF9}"/>
                  </a:ext>
                </a:extLst>
              </p:cNvPr>
              <p:cNvSpPr/>
              <p:nvPr/>
            </p:nvSpPr>
            <p:spPr>
              <a:xfrm>
                <a:off x="6474487" y="4962299"/>
                <a:ext cx="120885" cy="77867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1573" extrusionOk="0">
                    <a:moveTo>
                      <a:pt x="1477" y="0"/>
                    </a:moveTo>
                    <a:cubicBezTo>
                      <a:pt x="1346" y="72"/>
                      <a:pt x="1191" y="155"/>
                      <a:pt x="1013" y="274"/>
                    </a:cubicBezTo>
                    <a:cubicBezTo>
                      <a:pt x="465" y="631"/>
                      <a:pt x="179" y="977"/>
                      <a:pt x="60" y="1215"/>
                    </a:cubicBezTo>
                    <a:cubicBezTo>
                      <a:pt x="1" y="1334"/>
                      <a:pt x="96" y="1465"/>
                      <a:pt x="227" y="1477"/>
                    </a:cubicBezTo>
                    <a:cubicBezTo>
                      <a:pt x="644" y="1501"/>
                      <a:pt x="1513" y="1536"/>
                      <a:pt x="2441" y="1572"/>
                    </a:cubicBezTo>
                    <a:cubicBezTo>
                      <a:pt x="2406" y="1465"/>
                      <a:pt x="2358" y="1382"/>
                      <a:pt x="2310" y="1274"/>
                    </a:cubicBezTo>
                    <a:cubicBezTo>
                      <a:pt x="2084" y="810"/>
                      <a:pt x="1787" y="393"/>
                      <a:pt x="1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6242;p63">
                <a:extLst>
                  <a:ext uri="{FF2B5EF4-FFF2-40B4-BE49-F238E27FC236}">
                    <a16:creationId xmlns:a16="http://schemas.microsoft.com/office/drawing/2014/main" id="{74139C52-3D96-582F-968A-F552CA719398}"/>
                  </a:ext>
                </a:extLst>
              </p:cNvPr>
              <p:cNvSpPr/>
              <p:nvPr/>
            </p:nvSpPr>
            <p:spPr>
              <a:xfrm>
                <a:off x="5882128" y="3439769"/>
                <a:ext cx="201030" cy="285431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766" extrusionOk="0">
                    <a:moveTo>
                      <a:pt x="1438" y="1"/>
                    </a:moveTo>
                    <a:cubicBezTo>
                      <a:pt x="1431" y="1"/>
                      <a:pt x="1424" y="1"/>
                      <a:pt x="1418" y="3"/>
                    </a:cubicBezTo>
                    <a:cubicBezTo>
                      <a:pt x="1084" y="74"/>
                      <a:pt x="1632" y="1955"/>
                      <a:pt x="1632" y="1955"/>
                    </a:cubicBezTo>
                    <a:cubicBezTo>
                      <a:pt x="1632" y="1955"/>
                      <a:pt x="834" y="592"/>
                      <a:pt x="564" y="592"/>
                    </a:cubicBezTo>
                    <a:cubicBezTo>
                      <a:pt x="554" y="592"/>
                      <a:pt x="545" y="594"/>
                      <a:pt x="537" y="598"/>
                    </a:cubicBezTo>
                    <a:cubicBezTo>
                      <a:pt x="298" y="717"/>
                      <a:pt x="989" y="2396"/>
                      <a:pt x="989" y="2396"/>
                    </a:cubicBezTo>
                    <a:cubicBezTo>
                      <a:pt x="989" y="2396"/>
                      <a:pt x="390" y="1557"/>
                      <a:pt x="192" y="1557"/>
                    </a:cubicBezTo>
                    <a:cubicBezTo>
                      <a:pt x="183" y="1557"/>
                      <a:pt x="175" y="1559"/>
                      <a:pt x="168" y="1562"/>
                    </a:cubicBezTo>
                    <a:cubicBezTo>
                      <a:pt x="1" y="1658"/>
                      <a:pt x="810" y="3134"/>
                      <a:pt x="1049" y="3729"/>
                    </a:cubicBezTo>
                    <a:cubicBezTo>
                      <a:pt x="1286" y="4324"/>
                      <a:pt x="1702" y="5762"/>
                      <a:pt x="1692" y="5765"/>
                    </a:cubicBezTo>
                    <a:lnTo>
                      <a:pt x="1692" y="5765"/>
                    </a:lnTo>
                    <a:lnTo>
                      <a:pt x="3858" y="5396"/>
                    </a:lnTo>
                    <a:cubicBezTo>
                      <a:pt x="3858" y="5396"/>
                      <a:pt x="3632" y="4396"/>
                      <a:pt x="3632" y="3944"/>
                    </a:cubicBezTo>
                    <a:cubicBezTo>
                      <a:pt x="3632" y="3503"/>
                      <a:pt x="4061" y="1312"/>
                      <a:pt x="3787" y="1253"/>
                    </a:cubicBezTo>
                    <a:cubicBezTo>
                      <a:pt x="3779" y="1251"/>
                      <a:pt x="3772" y="1250"/>
                      <a:pt x="3764" y="1250"/>
                    </a:cubicBezTo>
                    <a:cubicBezTo>
                      <a:pt x="3486" y="1250"/>
                      <a:pt x="3216" y="2265"/>
                      <a:pt x="3216" y="2265"/>
                    </a:cubicBezTo>
                    <a:cubicBezTo>
                      <a:pt x="3216" y="2265"/>
                      <a:pt x="2721" y="276"/>
                      <a:pt x="2411" y="276"/>
                    </a:cubicBezTo>
                    <a:cubicBezTo>
                      <a:pt x="2410" y="276"/>
                      <a:pt x="2408" y="276"/>
                      <a:pt x="2406" y="277"/>
                    </a:cubicBezTo>
                    <a:cubicBezTo>
                      <a:pt x="2084" y="277"/>
                      <a:pt x="2299" y="1777"/>
                      <a:pt x="2299" y="1777"/>
                    </a:cubicBezTo>
                    <a:cubicBezTo>
                      <a:pt x="2299" y="1777"/>
                      <a:pt x="1795" y="1"/>
                      <a:pt x="1438" y="1"/>
                    </a:cubicBezTo>
                    <a:close/>
                    <a:moveTo>
                      <a:pt x="1692" y="5765"/>
                    </a:moveTo>
                    <a:lnTo>
                      <a:pt x="1692" y="5765"/>
                    </a:lnTo>
                    <a:cubicBezTo>
                      <a:pt x="1692" y="5765"/>
                      <a:pt x="1692" y="5765"/>
                      <a:pt x="1692" y="5765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6243;p63">
                <a:extLst>
                  <a:ext uri="{FF2B5EF4-FFF2-40B4-BE49-F238E27FC236}">
                    <a16:creationId xmlns:a16="http://schemas.microsoft.com/office/drawing/2014/main" id="{154E7B5A-46F5-1A88-676F-BD1ACEBD83A1}"/>
                  </a:ext>
                </a:extLst>
              </p:cNvPr>
              <p:cNvSpPr/>
              <p:nvPr/>
            </p:nvSpPr>
            <p:spPr>
              <a:xfrm>
                <a:off x="6053064" y="3634516"/>
                <a:ext cx="235236" cy="370823"/>
              </a:xfrm>
              <a:custGeom>
                <a:avLst/>
                <a:gdLst/>
                <a:ahLst/>
                <a:cxnLst/>
                <a:rect l="l" t="t" r="r" b="b"/>
                <a:pathLst>
                  <a:path w="4752" h="7491" extrusionOk="0">
                    <a:moveTo>
                      <a:pt x="3833" y="1"/>
                    </a:moveTo>
                    <a:cubicBezTo>
                      <a:pt x="3658" y="1"/>
                      <a:pt x="3471" y="42"/>
                      <a:pt x="3299" y="105"/>
                    </a:cubicBezTo>
                    <a:cubicBezTo>
                      <a:pt x="2310" y="462"/>
                      <a:pt x="1751" y="1260"/>
                      <a:pt x="1287" y="2117"/>
                    </a:cubicBezTo>
                    <a:cubicBezTo>
                      <a:pt x="1144" y="2391"/>
                      <a:pt x="989" y="2677"/>
                      <a:pt x="870" y="2962"/>
                    </a:cubicBezTo>
                    <a:cubicBezTo>
                      <a:pt x="382" y="4093"/>
                      <a:pt x="1" y="5344"/>
                      <a:pt x="72" y="6534"/>
                    </a:cubicBezTo>
                    <a:cubicBezTo>
                      <a:pt x="84" y="6880"/>
                      <a:pt x="155" y="7249"/>
                      <a:pt x="453" y="7415"/>
                    </a:cubicBezTo>
                    <a:cubicBezTo>
                      <a:pt x="550" y="7468"/>
                      <a:pt x="656" y="7490"/>
                      <a:pt x="766" y="7490"/>
                    </a:cubicBezTo>
                    <a:cubicBezTo>
                      <a:pt x="929" y="7490"/>
                      <a:pt x="1100" y="7443"/>
                      <a:pt x="1263" y="7380"/>
                    </a:cubicBezTo>
                    <a:cubicBezTo>
                      <a:pt x="1882" y="7106"/>
                      <a:pt x="2334" y="6558"/>
                      <a:pt x="2703" y="6022"/>
                    </a:cubicBezTo>
                    <a:cubicBezTo>
                      <a:pt x="3120" y="5427"/>
                      <a:pt x="3477" y="4784"/>
                      <a:pt x="3799" y="4129"/>
                    </a:cubicBezTo>
                    <a:cubicBezTo>
                      <a:pt x="4335" y="3081"/>
                      <a:pt x="4751" y="1915"/>
                      <a:pt x="4608" y="807"/>
                    </a:cubicBezTo>
                    <a:cubicBezTo>
                      <a:pt x="4573" y="569"/>
                      <a:pt x="4501" y="307"/>
                      <a:pt x="4323" y="164"/>
                    </a:cubicBezTo>
                    <a:cubicBezTo>
                      <a:pt x="4193" y="47"/>
                      <a:pt x="4020" y="1"/>
                      <a:pt x="3833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6244;p63">
                <a:extLst>
                  <a:ext uri="{FF2B5EF4-FFF2-40B4-BE49-F238E27FC236}">
                    <a16:creationId xmlns:a16="http://schemas.microsoft.com/office/drawing/2014/main" id="{509292D5-A786-AE9C-0A7C-3E949266F19D}"/>
                  </a:ext>
                </a:extLst>
              </p:cNvPr>
              <p:cNvSpPr/>
              <p:nvPr/>
            </p:nvSpPr>
            <p:spPr>
              <a:xfrm>
                <a:off x="6076627" y="3634516"/>
                <a:ext cx="211079" cy="282808"/>
              </a:xfrm>
              <a:custGeom>
                <a:avLst/>
                <a:gdLst/>
                <a:ahLst/>
                <a:cxnLst/>
                <a:rect l="l" t="t" r="r" b="b"/>
                <a:pathLst>
                  <a:path w="4264" h="5713" extrusionOk="0">
                    <a:moveTo>
                      <a:pt x="3357" y="1"/>
                    </a:moveTo>
                    <a:cubicBezTo>
                      <a:pt x="3182" y="1"/>
                      <a:pt x="2995" y="42"/>
                      <a:pt x="2823" y="105"/>
                    </a:cubicBezTo>
                    <a:cubicBezTo>
                      <a:pt x="1834" y="462"/>
                      <a:pt x="1275" y="1260"/>
                      <a:pt x="811" y="2117"/>
                    </a:cubicBezTo>
                    <a:cubicBezTo>
                      <a:pt x="656" y="2391"/>
                      <a:pt x="525" y="2677"/>
                      <a:pt x="394" y="2962"/>
                    </a:cubicBezTo>
                    <a:cubicBezTo>
                      <a:pt x="334" y="3105"/>
                      <a:pt x="275" y="3248"/>
                      <a:pt x="215" y="3391"/>
                    </a:cubicBezTo>
                    <a:cubicBezTo>
                      <a:pt x="203" y="3427"/>
                      <a:pt x="203" y="3439"/>
                      <a:pt x="179" y="3462"/>
                    </a:cubicBezTo>
                    <a:cubicBezTo>
                      <a:pt x="120" y="3641"/>
                      <a:pt x="60" y="3808"/>
                      <a:pt x="1" y="3986"/>
                    </a:cubicBezTo>
                    <a:cubicBezTo>
                      <a:pt x="465" y="4343"/>
                      <a:pt x="918" y="4713"/>
                      <a:pt x="1394" y="5058"/>
                    </a:cubicBezTo>
                    <a:cubicBezTo>
                      <a:pt x="1727" y="5296"/>
                      <a:pt x="2073" y="5510"/>
                      <a:pt x="2430" y="5713"/>
                    </a:cubicBezTo>
                    <a:cubicBezTo>
                      <a:pt x="2561" y="5522"/>
                      <a:pt x="2680" y="5308"/>
                      <a:pt x="2799" y="5105"/>
                    </a:cubicBezTo>
                    <a:cubicBezTo>
                      <a:pt x="2823" y="5070"/>
                      <a:pt x="2835" y="5058"/>
                      <a:pt x="2846" y="5034"/>
                    </a:cubicBezTo>
                    <a:cubicBezTo>
                      <a:pt x="3013" y="4736"/>
                      <a:pt x="3180" y="4439"/>
                      <a:pt x="3323" y="4141"/>
                    </a:cubicBezTo>
                    <a:cubicBezTo>
                      <a:pt x="3847" y="3070"/>
                      <a:pt x="4263" y="1903"/>
                      <a:pt x="4132" y="807"/>
                    </a:cubicBezTo>
                    <a:cubicBezTo>
                      <a:pt x="4097" y="569"/>
                      <a:pt x="4025" y="307"/>
                      <a:pt x="3847" y="164"/>
                    </a:cubicBezTo>
                    <a:cubicBezTo>
                      <a:pt x="3717" y="47"/>
                      <a:pt x="3544" y="1"/>
                      <a:pt x="3357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6245;p63">
                <a:extLst>
                  <a:ext uri="{FF2B5EF4-FFF2-40B4-BE49-F238E27FC236}">
                    <a16:creationId xmlns:a16="http://schemas.microsoft.com/office/drawing/2014/main" id="{B4024285-E745-FA5D-A7C7-B7AA71AAD160}"/>
                  </a:ext>
                </a:extLst>
              </p:cNvPr>
              <p:cNvSpPr/>
              <p:nvPr/>
            </p:nvSpPr>
            <p:spPr>
              <a:xfrm>
                <a:off x="6085488" y="3802333"/>
                <a:ext cx="132073" cy="84946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1716" extrusionOk="0">
                    <a:moveTo>
                      <a:pt x="36" y="1"/>
                    </a:moveTo>
                    <a:cubicBezTo>
                      <a:pt x="24" y="37"/>
                      <a:pt x="24" y="49"/>
                      <a:pt x="0" y="72"/>
                    </a:cubicBezTo>
                    <a:cubicBezTo>
                      <a:pt x="417" y="394"/>
                      <a:pt x="858" y="668"/>
                      <a:pt x="1298" y="953"/>
                    </a:cubicBezTo>
                    <a:cubicBezTo>
                      <a:pt x="1608" y="1144"/>
                      <a:pt x="1929" y="1323"/>
                      <a:pt x="2239" y="1501"/>
                    </a:cubicBezTo>
                    <a:cubicBezTo>
                      <a:pt x="2370" y="1585"/>
                      <a:pt x="2489" y="1644"/>
                      <a:pt x="2620" y="1715"/>
                    </a:cubicBezTo>
                    <a:cubicBezTo>
                      <a:pt x="2644" y="1680"/>
                      <a:pt x="2656" y="1668"/>
                      <a:pt x="2667" y="1644"/>
                    </a:cubicBezTo>
                    <a:cubicBezTo>
                      <a:pt x="2525" y="1561"/>
                      <a:pt x="2382" y="1489"/>
                      <a:pt x="2251" y="1430"/>
                    </a:cubicBezTo>
                    <a:cubicBezTo>
                      <a:pt x="1941" y="1251"/>
                      <a:pt x="1644" y="1073"/>
                      <a:pt x="1346" y="894"/>
                    </a:cubicBezTo>
                    <a:cubicBezTo>
                      <a:pt x="893" y="608"/>
                      <a:pt x="465" y="311"/>
                      <a:pt x="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6246;p63">
                <a:extLst>
                  <a:ext uri="{FF2B5EF4-FFF2-40B4-BE49-F238E27FC236}">
                    <a16:creationId xmlns:a16="http://schemas.microsoft.com/office/drawing/2014/main" id="{F37DCDFB-8A90-409D-1BE2-46466FD5BB27}"/>
                  </a:ext>
                </a:extLst>
              </p:cNvPr>
              <p:cNvSpPr/>
              <p:nvPr/>
            </p:nvSpPr>
            <p:spPr>
              <a:xfrm>
                <a:off x="5946978" y="3639071"/>
                <a:ext cx="255235" cy="372209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7519" extrusionOk="0">
                    <a:moveTo>
                      <a:pt x="2298" y="1"/>
                    </a:moveTo>
                    <a:lnTo>
                      <a:pt x="1" y="441"/>
                    </a:lnTo>
                    <a:cubicBezTo>
                      <a:pt x="346" y="2401"/>
                      <a:pt x="1139" y="7519"/>
                      <a:pt x="3004" y="7519"/>
                    </a:cubicBezTo>
                    <a:cubicBezTo>
                      <a:pt x="3065" y="7519"/>
                      <a:pt x="3128" y="7513"/>
                      <a:pt x="3191" y="7502"/>
                    </a:cubicBezTo>
                    <a:cubicBezTo>
                      <a:pt x="5156" y="7121"/>
                      <a:pt x="2298" y="1"/>
                      <a:pt x="229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6247;p63">
                <a:extLst>
                  <a:ext uri="{FF2B5EF4-FFF2-40B4-BE49-F238E27FC236}">
                    <a16:creationId xmlns:a16="http://schemas.microsoft.com/office/drawing/2014/main" id="{0C53E33B-C342-5557-F710-E7B38F3D4A66}"/>
                  </a:ext>
                </a:extLst>
              </p:cNvPr>
              <p:cNvSpPr/>
              <p:nvPr/>
            </p:nvSpPr>
            <p:spPr>
              <a:xfrm>
                <a:off x="6393747" y="2812114"/>
                <a:ext cx="729716" cy="1046978"/>
              </a:xfrm>
              <a:custGeom>
                <a:avLst/>
                <a:gdLst/>
                <a:ahLst/>
                <a:cxnLst/>
                <a:rect l="l" t="t" r="r" b="b"/>
                <a:pathLst>
                  <a:path w="14741" h="21150" extrusionOk="0">
                    <a:moveTo>
                      <a:pt x="7436" y="1"/>
                    </a:moveTo>
                    <a:cubicBezTo>
                      <a:pt x="7291" y="1"/>
                      <a:pt x="7138" y="12"/>
                      <a:pt x="6978" y="37"/>
                    </a:cubicBezTo>
                    <a:cubicBezTo>
                      <a:pt x="6132" y="144"/>
                      <a:pt x="5132" y="513"/>
                      <a:pt x="4811" y="1371"/>
                    </a:cubicBezTo>
                    <a:cubicBezTo>
                      <a:pt x="4632" y="1847"/>
                      <a:pt x="4608" y="2371"/>
                      <a:pt x="4608" y="2895"/>
                    </a:cubicBezTo>
                    <a:cubicBezTo>
                      <a:pt x="4632" y="4681"/>
                      <a:pt x="4787" y="6467"/>
                      <a:pt x="4906" y="8253"/>
                    </a:cubicBezTo>
                    <a:cubicBezTo>
                      <a:pt x="4965" y="9122"/>
                      <a:pt x="5013" y="10015"/>
                      <a:pt x="4822" y="10884"/>
                    </a:cubicBezTo>
                    <a:cubicBezTo>
                      <a:pt x="4465" y="12420"/>
                      <a:pt x="3406" y="12967"/>
                      <a:pt x="2132" y="13682"/>
                    </a:cubicBezTo>
                    <a:cubicBezTo>
                      <a:pt x="1774" y="13872"/>
                      <a:pt x="1358" y="14110"/>
                      <a:pt x="1143" y="14468"/>
                    </a:cubicBezTo>
                    <a:cubicBezTo>
                      <a:pt x="953" y="14813"/>
                      <a:pt x="1012" y="15182"/>
                      <a:pt x="1203" y="15492"/>
                    </a:cubicBezTo>
                    <a:cubicBezTo>
                      <a:pt x="1429" y="15873"/>
                      <a:pt x="1774" y="16170"/>
                      <a:pt x="2096" y="16432"/>
                    </a:cubicBezTo>
                    <a:cubicBezTo>
                      <a:pt x="2191" y="16504"/>
                      <a:pt x="2275" y="16575"/>
                      <a:pt x="2370" y="16635"/>
                    </a:cubicBezTo>
                    <a:cubicBezTo>
                      <a:pt x="2394" y="16635"/>
                      <a:pt x="2429" y="16658"/>
                      <a:pt x="2441" y="16682"/>
                    </a:cubicBezTo>
                    <a:cubicBezTo>
                      <a:pt x="2172" y="16646"/>
                      <a:pt x="1896" y="16610"/>
                      <a:pt x="1623" y="16610"/>
                    </a:cubicBezTo>
                    <a:cubicBezTo>
                      <a:pt x="1268" y="16610"/>
                      <a:pt x="919" y="16671"/>
                      <a:pt x="596" y="16873"/>
                    </a:cubicBezTo>
                    <a:cubicBezTo>
                      <a:pt x="298" y="17075"/>
                      <a:pt x="84" y="17397"/>
                      <a:pt x="48" y="17754"/>
                    </a:cubicBezTo>
                    <a:cubicBezTo>
                      <a:pt x="0" y="18206"/>
                      <a:pt x="215" y="18682"/>
                      <a:pt x="512" y="19004"/>
                    </a:cubicBezTo>
                    <a:cubicBezTo>
                      <a:pt x="905" y="19432"/>
                      <a:pt x="1489" y="19718"/>
                      <a:pt x="2025" y="19933"/>
                    </a:cubicBezTo>
                    <a:cubicBezTo>
                      <a:pt x="2691" y="20183"/>
                      <a:pt x="3382" y="20325"/>
                      <a:pt x="4096" y="20445"/>
                    </a:cubicBezTo>
                    <a:cubicBezTo>
                      <a:pt x="4477" y="20504"/>
                      <a:pt x="4870" y="20552"/>
                      <a:pt x="5251" y="20564"/>
                    </a:cubicBezTo>
                    <a:cubicBezTo>
                      <a:pt x="5364" y="20578"/>
                      <a:pt x="5477" y="20584"/>
                      <a:pt x="5590" y="20584"/>
                    </a:cubicBezTo>
                    <a:cubicBezTo>
                      <a:pt x="5764" y="20584"/>
                      <a:pt x="5940" y="20569"/>
                      <a:pt x="6120" y="20540"/>
                    </a:cubicBezTo>
                    <a:cubicBezTo>
                      <a:pt x="6287" y="20504"/>
                      <a:pt x="6442" y="20468"/>
                      <a:pt x="6597" y="20385"/>
                    </a:cubicBezTo>
                    <a:cubicBezTo>
                      <a:pt x="6668" y="20349"/>
                      <a:pt x="6739" y="20302"/>
                      <a:pt x="6823" y="20266"/>
                    </a:cubicBezTo>
                    <a:cubicBezTo>
                      <a:pt x="6835" y="20262"/>
                      <a:pt x="6846" y="20261"/>
                      <a:pt x="6855" y="20261"/>
                    </a:cubicBezTo>
                    <a:cubicBezTo>
                      <a:pt x="6904" y="20261"/>
                      <a:pt x="6903" y="20313"/>
                      <a:pt x="6954" y="20373"/>
                    </a:cubicBezTo>
                    <a:cubicBezTo>
                      <a:pt x="7013" y="20480"/>
                      <a:pt x="7085" y="20564"/>
                      <a:pt x="7180" y="20647"/>
                    </a:cubicBezTo>
                    <a:cubicBezTo>
                      <a:pt x="7335" y="20766"/>
                      <a:pt x="7537" y="20849"/>
                      <a:pt x="7728" y="20921"/>
                    </a:cubicBezTo>
                    <a:cubicBezTo>
                      <a:pt x="8173" y="21101"/>
                      <a:pt x="8684" y="21149"/>
                      <a:pt x="9169" y="21149"/>
                    </a:cubicBezTo>
                    <a:cubicBezTo>
                      <a:pt x="9229" y="21149"/>
                      <a:pt x="9288" y="21148"/>
                      <a:pt x="9347" y="21147"/>
                    </a:cubicBezTo>
                    <a:cubicBezTo>
                      <a:pt x="9930" y="21123"/>
                      <a:pt x="10561" y="20980"/>
                      <a:pt x="11109" y="20766"/>
                    </a:cubicBezTo>
                    <a:cubicBezTo>
                      <a:pt x="11657" y="20528"/>
                      <a:pt x="12204" y="20123"/>
                      <a:pt x="12514" y="19599"/>
                    </a:cubicBezTo>
                    <a:cubicBezTo>
                      <a:pt x="12728" y="19242"/>
                      <a:pt x="12847" y="18861"/>
                      <a:pt x="12657" y="18456"/>
                    </a:cubicBezTo>
                    <a:cubicBezTo>
                      <a:pt x="12454" y="18051"/>
                      <a:pt x="12002" y="17849"/>
                      <a:pt x="11597" y="17706"/>
                    </a:cubicBezTo>
                    <a:cubicBezTo>
                      <a:pt x="11347" y="17623"/>
                      <a:pt x="11073" y="17575"/>
                      <a:pt x="10835" y="17468"/>
                    </a:cubicBezTo>
                    <a:lnTo>
                      <a:pt x="10907" y="17468"/>
                    </a:lnTo>
                    <a:cubicBezTo>
                      <a:pt x="11109" y="17468"/>
                      <a:pt x="11299" y="17504"/>
                      <a:pt x="11490" y="17516"/>
                    </a:cubicBezTo>
                    <a:cubicBezTo>
                      <a:pt x="11889" y="17560"/>
                      <a:pt x="12289" y="17604"/>
                      <a:pt x="12688" y="17604"/>
                    </a:cubicBezTo>
                    <a:cubicBezTo>
                      <a:pt x="12824" y="17604"/>
                      <a:pt x="12961" y="17599"/>
                      <a:pt x="13097" y="17587"/>
                    </a:cubicBezTo>
                    <a:cubicBezTo>
                      <a:pt x="13609" y="17527"/>
                      <a:pt x="14121" y="17385"/>
                      <a:pt x="14419" y="16932"/>
                    </a:cubicBezTo>
                    <a:cubicBezTo>
                      <a:pt x="14693" y="16515"/>
                      <a:pt x="14740" y="16003"/>
                      <a:pt x="14502" y="15551"/>
                    </a:cubicBezTo>
                    <a:cubicBezTo>
                      <a:pt x="14288" y="15146"/>
                      <a:pt x="13966" y="14813"/>
                      <a:pt x="13621" y="14527"/>
                    </a:cubicBezTo>
                    <a:cubicBezTo>
                      <a:pt x="13276" y="14253"/>
                      <a:pt x="12812" y="14110"/>
                      <a:pt x="12383" y="14039"/>
                    </a:cubicBezTo>
                    <a:cubicBezTo>
                      <a:pt x="12132" y="13999"/>
                      <a:pt x="11854" y="13975"/>
                      <a:pt x="11582" y="13975"/>
                    </a:cubicBezTo>
                    <a:cubicBezTo>
                      <a:pt x="11453" y="13975"/>
                      <a:pt x="11326" y="13980"/>
                      <a:pt x="11204" y="13991"/>
                    </a:cubicBezTo>
                    <a:cubicBezTo>
                      <a:pt x="11150" y="13995"/>
                      <a:pt x="11094" y="14001"/>
                      <a:pt x="11039" y="14009"/>
                    </a:cubicBezTo>
                    <a:lnTo>
                      <a:pt x="11039" y="14009"/>
                    </a:lnTo>
                    <a:cubicBezTo>
                      <a:pt x="11173" y="13941"/>
                      <a:pt x="11299" y="13848"/>
                      <a:pt x="11407" y="13765"/>
                    </a:cubicBezTo>
                    <a:cubicBezTo>
                      <a:pt x="11788" y="13467"/>
                      <a:pt x="12061" y="13027"/>
                      <a:pt x="12073" y="12515"/>
                    </a:cubicBezTo>
                    <a:cubicBezTo>
                      <a:pt x="12085" y="11932"/>
                      <a:pt x="11776" y="11384"/>
                      <a:pt x="11383" y="10967"/>
                    </a:cubicBezTo>
                    <a:cubicBezTo>
                      <a:pt x="10990" y="10539"/>
                      <a:pt x="10466" y="10372"/>
                      <a:pt x="10014" y="10027"/>
                    </a:cubicBezTo>
                    <a:cubicBezTo>
                      <a:pt x="9740" y="9812"/>
                      <a:pt x="9621" y="9419"/>
                      <a:pt x="9561" y="9086"/>
                    </a:cubicBezTo>
                    <a:cubicBezTo>
                      <a:pt x="9394" y="8110"/>
                      <a:pt x="9525" y="7050"/>
                      <a:pt x="9537" y="6074"/>
                    </a:cubicBezTo>
                    <a:cubicBezTo>
                      <a:pt x="9561" y="4943"/>
                      <a:pt x="9573" y="3823"/>
                      <a:pt x="9585" y="2692"/>
                    </a:cubicBezTo>
                    <a:cubicBezTo>
                      <a:pt x="9549" y="1918"/>
                      <a:pt x="9371" y="1204"/>
                      <a:pt x="8978" y="704"/>
                    </a:cubicBezTo>
                    <a:cubicBezTo>
                      <a:pt x="8633" y="271"/>
                      <a:pt x="8126" y="1"/>
                      <a:pt x="7436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6248;p63">
                <a:extLst>
                  <a:ext uri="{FF2B5EF4-FFF2-40B4-BE49-F238E27FC236}">
                    <a16:creationId xmlns:a16="http://schemas.microsoft.com/office/drawing/2014/main" id="{626264AA-393A-8810-8886-84B8BBA91E2D}"/>
                  </a:ext>
                </a:extLst>
              </p:cNvPr>
              <p:cNvSpPr/>
              <p:nvPr/>
            </p:nvSpPr>
            <p:spPr>
              <a:xfrm>
                <a:off x="6134992" y="3582983"/>
                <a:ext cx="545221" cy="669719"/>
              </a:xfrm>
              <a:custGeom>
                <a:avLst/>
                <a:gdLst/>
                <a:ahLst/>
                <a:cxnLst/>
                <a:rect l="l" t="t" r="r" b="b"/>
                <a:pathLst>
                  <a:path w="11014" h="13529" extrusionOk="0">
                    <a:moveTo>
                      <a:pt x="6638" y="0"/>
                    </a:moveTo>
                    <a:cubicBezTo>
                      <a:pt x="4581" y="0"/>
                      <a:pt x="1790" y="874"/>
                      <a:pt x="1525" y="1313"/>
                    </a:cubicBezTo>
                    <a:cubicBezTo>
                      <a:pt x="834" y="2396"/>
                      <a:pt x="96" y="8040"/>
                      <a:pt x="1" y="12302"/>
                    </a:cubicBezTo>
                    <a:lnTo>
                      <a:pt x="1" y="12385"/>
                    </a:lnTo>
                    <a:lnTo>
                      <a:pt x="1" y="12897"/>
                    </a:lnTo>
                    <a:cubicBezTo>
                      <a:pt x="2078" y="13383"/>
                      <a:pt x="4259" y="13529"/>
                      <a:pt x="6133" y="13529"/>
                    </a:cubicBezTo>
                    <a:cubicBezTo>
                      <a:pt x="8620" y="13529"/>
                      <a:pt x="10566" y="13273"/>
                      <a:pt x="11014" y="13219"/>
                    </a:cubicBezTo>
                    <a:cubicBezTo>
                      <a:pt x="10990" y="13052"/>
                      <a:pt x="10966" y="12885"/>
                      <a:pt x="10931" y="12743"/>
                    </a:cubicBezTo>
                    <a:cubicBezTo>
                      <a:pt x="10931" y="12695"/>
                      <a:pt x="10907" y="12659"/>
                      <a:pt x="10907" y="12635"/>
                    </a:cubicBezTo>
                    <a:cubicBezTo>
                      <a:pt x="10252" y="8230"/>
                      <a:pt x="10609" y="1944"/>
                      <a:pt x="10478" y="1503"/>
                    </a:cubicBezTo>
                    <a:cubicBezTo>
                      <a:pt x="10300" y="955"/>
                      <a:pt x="8906" y="62"/>
                      <a:pt x="6835" y="3"/>
                    </a:cubicBezTo>
                    <a:cubicBezTo>
                      <a:pt x="6770" y="1"/>
                      <a:pt x="6705" y="0"/>
                      <a:pt x="663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6250;p63">
                <a:extLst>
                  <a:ext uri="{FF2B5EF4-FFF2-40B4-BE49-F238E27FC236}">
                    <a16:creationId xmlns:a16="http://schemas.microsoft.com/office/drawing/2014/main" id="{0BBA074A-85E1-FBEC-E1E7-3C57183BD750}"/>
                  </a:ext>
                </a:extLst>
              </p:cNvPr>
              <p:cNvSpPr/>
              <p:nvPr/>
            </p:nvSpPr>
            <p:spPr>
              <a:xfrm>
                <a:off x="6134992" y="4191975"/>
                <a:ext cx="541706" cy="33414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675" extrusionOk="0">
                    <a:moveTo>
                      <a:pt x="1" y="0"/>
                    </a:moveTo>
                    <a:lnTo>
                      <a:pt x="1" y="83"/>
                    </a:lnTo>
                    <a:cubicBezTo>
                      <a:pt x="1286" y="298"/>
                      <a:pt x="2560" y="464"/>
                      <a:pt x="3846" y="572"/>
                    </a:cubicBezTo>
                    <a:cubicBezTo>
                      <a:pt x="4774" y="639"/>
                      <a:pt x="5704" y="675"/>
                      <a:pt x="6634" y="675"/>
                    </a:cubicBezTo>
                    <a:cubicBezTo>
                      <a:pt x="7674" y="675"/>
                      <a:pt x="8715" y="630"/>
                      <a:pt x="9752" y="536"/>
                    </a:cubicBezTo>
                    <a:cubicBezTo>
                      <a:pt x="10133" y="512"/>
                      <a:pt x="10538" y="464"/>
                      <a:pt x="10942" y="417"/>
                    </a:cubicBezTo>
                    <a:cubicBezTo>
                      <a:pt x="10942" y="381"/>
                      <a:pt x="10931" y="345"/>
                      <a:pt x="10931" y="333"/>
                    </a:cubicBezTo>
                    <a:lnTo>
                      <a:pt x="10073" y="417"/>
                    </a:lnTo>
                    <a:cubicBezTo>
                      <a:pt x="9097" y="512"/>
                      <a:pt x="8133" y="572"/>
                      <a:pt x="7144" y="583"/>
                    </a:cubicBezTo>
                    <a:cubicBezTo>
                      <a:pt x="6919" y="588"/>
                      <a:pt x="6693" y="590"/>
                      <a:pt x="6468" y="590"/>
                    </a:cubicBezTo>
                    <a:cubicBezTo>
                      <a:pt x="4732" y="590"/>
                      <a:pt x="3006" y="467"/>
                      <a:pt x="1298" y="214"/>
                    </a:cubicBezTo>
                    <a:cubicBezTo>
                      <a:pt x="870" y="155"/>
                      <a:pt x="429" y="83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6251;p63">
                <a:extLst>
                  <a:ext uri="{FF2B5EF4-FFF2-40B4-BE49-F238E27FC236}">
                    <a16:creationId xmlns:a16="http://schemas.microsoft.com/office/drawing/2014/main" id="{379724E9-DFE0-ABE8-2208-96B60A32FA17}"/>
                  </a:ext>
                </a:extLst>
              </p:cNvPr>
              <p:cNvSpPr/>
              <p:nvPr/>
            </p:nvSpPr>
            <p:spPr>
              <a:xfrm>
                <a:off x="6283903" y="3519421"/>
                <a:ext cx="175333" cy="12732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572" extrusionOk="0">
                    <a:moveTo>
                      <a:pt x="3751" y="1"/>
                    </a:moveTo>
                    <a:lnTo>
                      <a:pt x="1" y="489"/>
                    </a:lnTo>
                    <a:lnTo>
                      <a:pt x="322" y="2192"/>
                    </a:lnTo>
                    <a:cubicBezTo>
                      <a:pt x="322" y="2192"/>
                      <a:pt x="523" y="2571"/>
                      <a:pt x="1490" y="2571"/>
                    </a:cubicBezTo>
                    <a:cubicBezTo>
                      <a:pt x="1746" y="2571"/>
                      <a:pt x="2056" y="2545"/>
                      <a:pt x="2430" y="2477"/>
                    </a:cubicBezTo>
                    <a:cubicBezTo>
                      <a:pt x="4121" y="2156"/>
                      <a:pt x="4037" y="1346"/>
                      <a:pt x="4037" y="1346"/>
                    </a:cubicBezTo>
                    <a:lnTo>
                      <a:pt x="3751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6252;p63">
                <a:extLst>
                  <a:ext uri="{FF2B5EF4-FFF2-40B4-BE49-F238E27FC236}">
                    <a16:creationId xmlns:a16="http://schemas.microsoft.com/office/drawing/2014/main" id="{27536A73-E9C7-E23D-5578-8E42AC4F0C6D}"/>
                  </a:ext>
                </a:extLst>
              </p:cNvPr>
              <p:cNvSpPr/>
              <p:nvPr/>
            </p:nvSpPr>
            <p:spPr>
              <a:xfrm>
                <a:off x="6287707" y="3506755"/>
                <a:ext cx="203318" cy="103301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2087" extrusionOk="0">
                    <a:moveTo>
                      <a:pt x="3630" y="1"/>
                    </a:moveTo>
                    <a:cubicBezTo>
                      <a:pt x="3540" y="1"/>
                      <a:pt x="3450" y="3"/>
                      <a:pt x="3358" y="7"/>
                    </a:cubicBezTo>
                    <a:cubicBezTo>
                      <a:pt x="2488" y="55"/>
                      <a:pt x="1619" y="257"/>
                      <a:pt x="774" y="483"/>
                    </a:cubicBezTo>
                    <a:cubicBezTo>
                      <a:pt x="560" y="543"/>
                      <a:pt x="345" y="602"/>
                      <a:pt x="226" y="745"/>
                    </a:cubicBezTo>
                    <a:cubicBezTo>
                      <a:pt x="71" y="948"/>
                      <a:pt x="0" y="1364"/>
                      <a:pt x="119" y="1555"/>
                    </a:cubicBezTo>
                    <a:cubicBezTo>
                      <a:pt x="286" y="1817"/>
                      <a:pt x="726" y="1983"/>
                      <a:pt x="1072" y="2043"/>
                    </a:cubicBezTo>
                    <a:cubicBezTo>
                      <a:pt x="1247" y="2074"/>
                      <a:pt x="1425" y="2087"/>
                      <a:pt x="1602" y="2087"/>
                    </a:cubicBezTo>
                    <a:cubicBezTo>
                      <a:pt x="1833" y="2087"/>
                      <a:pt x="2064" y="2065"/>
                      <a:pt x="2286" y="2031"/>
                    </a:cubicBezTo>
                    <a:cubicBezTo>
                      <a:pt x="2786" y="1960"/>
                      <a:pt x="3274" y="1841"/>
                      <a:pt x="3703" y="1614"/>
                    </a:cubicBezTo>
                    <a:cubicBezTo>
                      <a:pt x="4131" y="1388"/>
                      <a:pt x="4489" y="1043"/>
                      <a:pt x="4632" y="650"/>
                    </a:cubicBezTo>
                    <a:cubicBezTo>
                      <a:pt x="4667" y="507"/>
                      <a:pt x="4703" y="364"/>
                      <a:pt x="4608" y="245"/>
                    </a:cubicBezTo>
                    <a:cubicBezTo>
                      <a:pt x="4536" y="138"/>
                      <a:pt x="4370" y="78"/>
                      <a:pt x="4227" y="55"/>
                    </a:cubicBezTo>
                    <a:cubicBezTo>
                      <a:pt x="4029" y="13"/>
                      <a:pt x="3832" y="1"/>
                      <a:pt x="363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6253;p63">
                <a:extLst>
                  <a:ext uri="{FF2B5EF4-FFF2-40B4-BE49-F238E27FC236}">
                    <a16:creationId xmlns:a16="http://schemas.microsoft.com/office/drawing/2014/main" id="{9E9E6BC4-392C-BA74-6F62-1E9580277964}"/>
                  </a:ext>
                </a:extLst>
              </p:cNvPr>
              <p:cNvSpPr/>
              <p:nvPr/>
            </p:nvSpPr>
            <p:spPr>
              <a:xfrm>
                <a:off x="6645423" y="3758176"/>
                <a:ext cx="226375" cy="523390"/>
              </a:xfrm>
              <a:custGeom>
                <a:avLst/>
                <a:gdLst/>
                <a:ahLst/>
                <a:cxnLst/>
                <a:rect l="l" t="t" r="r" b="b"/>
                <a:pathLst>
                  <a:path w="4573" h="10573" extrusionOk="0">
                    <a:moveTo>
                      <a:pt x="2298" y="0"/>
                    </a:moveTo>
                    <a:cubicBezTo>
                      <a:pt x="2084" y="238"/>
                      <a:pt x="1846" y="464"/>
                      <a:pt x="1608" y="667"/>
                    </a:cubicBezTo>
                    <a:cubicBezTo>
                      <a:pt x="1108" y="1131"/>
                      <a:pt x="560" y="1536"/>
                      <a:pt x="0" y="1953"/>
                    </a:cubicBezTo>
                    <a:cubicBezTo>
                      <a:pt x="1167" y="4643"/>
                      <a:pt x="1298" y="8049"/>
                      <a:pt x="1179" y="10180"/>
                    </a:cubicBezTo>
                    <a:cubicBezTo>
                      <a:pt x="1334" y="10251"/>
                      <a:pt x="3025" y="10477"/>
                      <a:pt x="3453" y="10573"/>
                    </a:cubicBezTo>
                    <a:cubicBezTo>
                      <a:pt x="4572" y="7215"/>
                      <a:pt x="4322" y="4155"/>
                      <a:pt x="3251" y="1798"/>
                    </a:cubicBezTo>
                    <a:cubicBezTo>
                      <a:pt x="2953" y="1143"/>
                      <a:pt x="2620" y="536"/>
                      <a:pt x="2298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6254;p63">
                <a:extLst>
                  <a:ext uri="{FF2B5EF4-FFF2-40B4-BE49-F238E27FC236}">
                    <a16:creationId xmlns:a16="http://schemas.microsoft.com/office/drawing/2014/main" id="{B4A722D6-A5D9-BDC4-E9C4-A17E24C57E39}"/>
                  </a:ext>
                </a:extLst>
              </p:cNvPr>
              <p:cNvSpPr/>
              <p:nvPr/>
            </p:nvSpPr>
            <p:spPr>
              <a:xfrm>
                <a:off x="6539931" y="3607834"/>
                <a:ext cx="255829" cy="290629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5871" extrusionOk="0">
                    <a:moveTo>
                      <a:pt x="1084" y="1"/>
                    </a:moveTo>
                    <a:cubicBezTo>
                      <a:pt x="0" y="108"/>
                      <a:pt x="36" y="2025"/>
                      <a:pt x="965" y="3382"/>
                    </a:cubicBezTo>
                    <a:cubicBezTo>
                      <a:pt x="1393" y="4001"/>
                      <a:pt x="1739" y="4621"/>
                      <a:pt x="1989" y="5216"/>
                    </a:cubicBezTo>
                    <a:cubicBezTo>
                      <a:pt x="1989" y="5240"/>
                      <a:pt x="2000" y="5252"/>
                      <a:pt x="2024" y="5287"/>
                    </a:cubicBezTo>
                    <a:cubicBezTo>
                      <a:pt x="2108" y="5478"/>
                      <a:pt x="2179" y="5668"/>
                      <a:pt x="2239" y="5871"/>
                    </a:cubicBezTo>
                    <a:cubicBezTo>
                      <a:pt x="2346" y="5787"/>
                      <a:pt x="2465" y="5716"/>
                      <a:pt x="2572" y="5644"/>
                    </a:cubicBezTo>
                    <a:cubicBezTo>
                      <a:pt x="2870" y="5454"/>
                      <a:pt x="3179" y="5252"/>
                      <a:pt x="3477" y="5061"/>
                    </a:cubicBezTo>
                    <a:cubicBezTo>
                      <a:pt x="3846" y="4811"/>
                      <a:pt x="4465" y="4347"/>
                      <a:pt x="4846" y="3930"/>
                    </a:cubicBezTo>
                    <a:cubicBezTo>
                      <a:pt x="4870" y="3906"/>
                      <a:pt x="4894" y="3870"/>
                      <a:pt x="4917" y="3847"/>
                    </a:cubicBezTo>
                    <a:cubicBezTo>
                      <a:pt x="5037" y="3728"/>
                      <a:pt x="5132" y="3609"/>
                      <a:pt x="5168" y="3501"/>
                    </a:cubicBezTo>
                    <a:cubicBezTo>
                      <a:pt x="5072" y="3323"/>
                      <a:pt x="4977" y="3144"/>
                      <a:pt x="4882" y="3013"/>
                    </a:cubicBezTo>
                    <a:cubicBezTo>
                      <a:pt x="4858" y="2977"/>
                      <a:pt x="4846" y="2966"/>
                      <a:pt x="4834" y="2930"/>
                    </a:cubicBezTo>
                    <a:cubicBezTo>
                      <a:pt x="3691" y="1168"/>
                      <a:pt x="2239" y="120"/>
                      <a:pt x="1334" y="13"/>
                    </a:cubicBezTo>
                    <a:cubicBezTo>
                      <a:pt x="1262" y="1"/>
                      <a:pt x="1203" y="1"/>
                      <a:pt x="114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6255;p63">
                <a:extLst>
                  <a:ext uri="{FF2B5EF4-FFF2-40B4-BE49-F238E27FC236}">
                    <a16:creationId xmlns:a16="http://schemas.microsoft.com/office/drawing/2014/main" id="{F696C0BF-A727-0A2A-7F47-A2D0C296C036}"/>
                  </a:ext>
                </a:extLst>
              </p:cNvPr>
              <p:cNvSpPr/>
              <p:nvPr/>
            </p:nvSpPr>
            <p:spPr>
              <a:xfrm>
                <a:off x="6596513" y="3607289"/>
                <a:ext cx="186872" cy="262314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5299" extrusionOk="0">
                    <a:moveTo>
                      <a:pt x="0" y="0"/>
                    </a:moveTo>
                    <a:cubicBezTo>
                      <a:pt x="548" y="262"/>
                      <a:pt x="1072" y="619"/>
                      <a:pt x="1524" y="1036"/>
                    </a:cubicBezTo>
                    <a:cubicBezTo>
                      <a:pt x="2239" y="1691"/>
                      <a:pt x="2810" y="2465"/>
                      <a:pt x="3310" y="3286"/>
                    </a:cubicBezTo>
                    <a:cubicBezTo>
                      <a:pt x="3286" y="3298"/>
                      <a:pt x="3251" y="3334"/>
                      <a:pt x="3227" y="3358"/>
                    </a:cubicBezTo>
                    <a:cubicBezTo>
                      <a:pt x="3036" y="3548"/>
                      <a:pt x="2810" y="3750"/>
                      <a:pt x="2596" y="3929"/>
                    </a:cubicBezTo>
                    <a:cubicBezTo>
                      <a:pt x="2167" y="4298"/>
                      <a:pt x="1703" y="4655"/>
                      <a:pt x="1227" y="4965"/>
                    </a:cubicBezTo>
                    <a:cubicBezTo>
                      <a:pt x="1107" y="5060"/>
                      <a:pt x="977" y="5144"/>
                      <a:pt x="846" y="5227"/>
                    </a:cubicBezTo>
                    <a:cubicBezTo>
                      <a:pt x="846" y="5251"/>
                      <a:pt x="857" y="5263"/>
                      <a:pt x="869" y="5298"/>
                    </a:cubicBezTo>
                    <a:cubicBezTo>
                      <a:pt x="1727" y="4774"/>
                      <a:pt x="2524" y="4179"/>
                      <a:pt x="3239" y="3489"/>
                    </a:cubicBezTo>
                    <a:lnTo>
                      <a:pt x="3370" y="3358"/>
                    </a:lnTo>
                    <a:cubicBezTo>
                      <a:pt x="3370" y="3381"/>
                      <a:pt x="3370" y="3381"/>
                      <a:pt x="3393" y="3393"/>
                    </a:cubicBezTo>
                    <a:cubicBezTo>
                      <a:pt x="3489" y="3572"/>
                      <a:pt x="3596" y="3762"/>
                      <a:pt x="3703" y="3941"/>
                    </a:cubicBezTo>
                    <a:cubicBezTo>
                      <a:pt x="3727" y="3917"/>
                      <a:pt x="3751" y="3881"/>
                      <a:pt x="3774" y="3858"/>
                    </a:cubicBezTo>
                    <a:cubicBezTo>
                      <a:pt x="3703" y="3739"/>
                      <a:pt x="3644" y="3596"/>
                      <a:pt x="3572" y="3489"/>
                    </a:cubicBezTo>
                    <a:cubicBezTo>
                      <a:pt x="3536" y="3441"/>
                      <a:pt x="3489" y="3358"/>
                      <a:pt x="3453" y="3298"/>
                    </a:cubicBezTo>
                    <a:cubicBezTo>
                      <a:pt x="3560" y="3191"/>
                      <a:pt x="3644" y="3108"/>
                      <a:pt x="3727" y="3000"/>
                    </a:cubicBezTo>
                    <a:cubicBezTo>
                      <a:pt x="3715" y="2977"/>
                      <a:pt x="3703" y="2965"/>
                      <a:pt x="3691" y="2929"/>
                    </a:cubicBezTo>
                    <a:lnTo>
                      <a:pt x="3405" y="3215"/>
                    </a:lnTo>
                    <a:cubicBezTo>
                      <a:pt x="3179" y="2858"/>
                      <a:pt x="2941" y="2512"/>
                      <a:pt x="2691" y="2191"/>
                    </a:cubicBezTo>
                    <a:cubicBezTo>
                      <a:pt x="2096" y="1405"/>
                      <a:pt x="1393" y="726"/>
                      <a:pt x="560" y="214"/>
                    </a:cubicBezTo>
                    <a:cubicBezTo>
                      <a:pt x="441" y="143"/>
                      <a:pt x="322" y="71"/>
                      <a:pt x="191" y="12"/>
                    </a:cubicBezTo>
                    <a:cubicBezTo>
                      <a:pt x="119" y="0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6261;p63">
                <a:extLst>
                  <a:ext uri="{FF2B5EF4-FFF2-40B4-BE49-F238E27FC236}">
                    <a16:creationId xmlns:a16="http://schemas.microsoft.com/office/drawing/2014/main" id="{0A35210F-4D8A-D03C-3462-0ACF988AE976}"/>
                  </a:ext>
                </a:extLst>
              </p:cNvPr>
              <p:cNvSpPr/>
              <p:nvPr/>
            </p:nvSpPr>
            <p:spPr>
              <a:xfrm>
                <a:off x="6061925" y="2873053"/>
                <a:ext cx="229890" cy="308351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6229" extrusionOk="0">
                    <a:moveTo>
                      <a:pt x="3710" y="0"/>
                    </a:moveTo>
                    <a:cubicBezTo>
                      <a:pt x="3339" y="0"/>
                      <a:pt x="2912" y="156"/>
                      <a:pt x="2655" y="295"/>
                    </a:cubicBezTo>
                    <a:cubicBezTo>
                      <a:pt x="1036" y="1128"/>
                      <a:pt x="0" y="3021"/>
                      <a:pt x="215" y="4843"/>
                    </a:cubicBezTo>
                    <a:cubicBezTo>
                      <a:pt x="238" y="5152"/>
                      <a:pt x="322" y="5450"/>
                      <a:pt x="476" y="5724"/>
                    </a:cubicBezTo>
                    <a:cubicBezTo>
                      <a:pt x="643" y="5986"/>
                      <a:pt x="917" y="6200"/>
                      <a:pt x="1215" y="6224"/>
                    </a:cubicBezTo>
                    <a:cubicBezTo>
                      <a:pt x="1245" y="6227"/>
                      <a:pt x="1274" y="6229"/>
                      <a:pt x="1304" y="6229"/>
                    </a:cubicBezTo>
                    <a:cubicBezTo>
                      <a:pt x="1809" y="6229"/>
                      <a:pt x="2208" y="5758"/>
                      <a:pt x="2501" y="5319"/>
                    </a:cubicBezTo>
                    <a:cubicBezTo>
                      <a:pt x="3060" y="4545"/>
                      <a:pt x="3596" y="3759"/>
                      <a:pt x="3965" y="2878"/>
                    </a:cubicBezTo>
                    <a:cubicBezTo>
                      <a:pt x="4239" y="2235"/>
                      <a:pt x="4644" y="1128"/>
                      <a:pt x="4382" y="402"/>
                    </a:cubicBezTo>
                    <a:cubicBezTo>
                      <a:pt x="4275" y="103"/>
                      <a:pt x="4011" y="0"/>
                      <a:pt x="371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6262;p63">
                <a:extLst>
                  <a:ext uri="{FF2B5EF4-FFF2-40B4-BE49-F238E27FC236}">
                    <a16:creationId xmlns:a16="http://schemas.microsoft.com/office/drawing/2014/main" id="{E854BE3E-7BAB-02FA-DF4F-55A82731263A}"/>
                  </a:ext>
                </a:extLst>
              </p:cNvPr>
              <p:cNvSpPr/>
              <p:nvPr/>
            </p:nvSpPr>
            <p:spPr>
              <a:xfrm>
                <a:off x="6070736" y="2876370"/>
                <a:ext cx="602396" cy="687293"/>
              </a:xfrm>
              <a:custGeom>
                <a:avLst/>
                <a:gdLst/>
                <a:ahLst/>
                <a:cxnLst/>
                <a:rect l="l" t="t" r="r" b="b"/>
                <a:pathLst>
                  <a:path w="12169" h="13884" extrusionOk="0">
                    <a:moveTo>
                      <a:pt x="5859" y="1"/>
                    </a:moveTo>
                    <a:cubicBezTo>
                      <a:pt x="2509" y="1"/>
                      <a:pt x="47" y="2792"/>
                      <a:pt x="1" y="7228"/>
                    </a:cubicBezTo>
                    <a:cubicBezTo>
                      <a:pt x="1" y="7800"/>
                      <a:pt x="25" y="8336"/>
                      <a:pt x="84" y="8860"/>
                    </a:cubicBezTo>
                    <a:lnTo>
                      <a:pt x="84" y="8883"/>
                    </a:lnTo>
                    <a:cubicBezTo>
                      <a:pt x="96" y="9050"/>
                      <a:pt x="120" y="9193"/>
                      <a:pt x="144" y="9360"/>
                    </a:cubicBezTo>
                    <a:cubicBezTo>
                      <a:pt x="346" y="10681"/>
                      <a:pt x="810" y="11812"/>
                      <a:pt x="1692" y="12610"/>
                    </a:cubicBezTo>
                    <a:lnTo>
                      <a:pt x="1703" y="12622"/>
                    </a:lnTo>
                    <a:cubicBezTo>
                      <a:pt x="1846" y="12753"/>
                      <a:pt x="2025" y="12884"/>
                      <a:pt x="2203" y="13003"/>
                    </a:cubicBezTo>
                    <a:cubicBezTo>
                      <a:pt x="2965" y="13503"/>
                      <a:pt x="3978" y="13813"/>
                      <a:pt x="5311" y="13884"/>
                    </a:cubicBezTo>
                    <a:lnTo>
                      <a:pt x="5692" y="13884"/>
                    </a:lnTo>
                    <a:cubicBezTo>
                      <a:pt x="5847" y="13884"/>
                      <a:pt x="5990" y="13884"/>
                      <a:pt x="6156" y="13872"/>
                    </a:cubicBezTo>
                    <a:cubicBezTo>
                      <a:pt x="8038" y="13741"/>
                      <a:pt x="9728" y="12586"/>
                      <a:pt x="10752" y="10848"/>
                    </a:cubicBezTo>
                    <a:cubicBezTo>
                      <a:pt x="10764" y="10836"/>
                      <a:pt x="10764" y="10824"/>
                      <a:pt x="10776" y="10800"/>
                    </a:cubicBezTo>
                    <a:cubicBezTo>
                      <a:pt x="10871" y="10657"/>
                      <a:pt x="10943" y="10526"/>
                      <a:pt x="11014" y="10360"/>
                    </a:cubicBezTo>
                    <a:cubicBezTo>
                      <a:pt x="11395" y="9586"/>
                      <a:pt x="11645" y="8717"/>
                      <a:pt x="11752" y="7764"/>
                    </a:cubicBezTo>
                    <a:cubicBezTo>
                      <a:pt x="12169" y="3859"/>
                      <a:pt x="9752" y="239"/>
                      <a:pt x="6252" y="13"/>
                    </a:cubicBezTo>
                    <a:cubicBezTo>
                      <a:pt x="6119" y="5"/>
                      <a:pt x="5988" y="1"/>
                      <a:pt x="5859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6263;p63">
                <a:extLst>
                  <a:ext uri="{FF2B5EF4-FFF2-40B4-BE49-F238E27FC236}">
                    <a16:creationId xmlns:a16="http://schemas.microsoft.com/office/drawing/2014/main" id="{B0DB5822-7113-B08B-4689-E6103F779239}"/>
                  </a:ext>
                </a:extLst>
              </p:cNvPr>
              <p:cNvSpPr/>
              <p:nvPr/>
            </p:nvSpPr>
            <p:spPr>
              <a:xfrm>
                <a:off x="6190386" y="2804936"/>
                <a:ext cx="590614" cy="498688"/>
              </a:xfrm>
              <a:custGeom>
                <a:avLst/>
                <a:gdLst/>
                <a:ahLst/>
                <a:cxnLst/>
                <a:rect l="l" t="t" r="r" b="b"/>
                <a:pathLst>
                  <a:path w="11931" h="10074" extrusionOk="0">
                    <a:moveTo>
                      <a:pt x="2549" y="4683"/>
                    </a:moveTo>
                    <a:cubicBezTo>
                      <a:pt x="2727" y="4778"/>
                      <a:pt x="2906" y="4849"/>
                      <a:pt x="3085" y="4921"/>
                    </a:cubicBezTo>
                    <a:cubicBezTo>
                      <a:pt x="3930" y="5254"/>
                      <a:pt x="4835" y="5421"/>
                      <a:pt x="5656" y="5790"/>
                    </a:cubicBezTo>
                    <a:cubicBezTo>
                      <a:pt x="5966" y="5933"/>
                      <a:pt x="6311" y="6135"/>
                      <a:pt x="6609" y="6385"/>
                    </a:cubicBezTo>
                    <a:cubicBezTo>
                      <a:pt x="6442" y="6314"/>
                      <a:pt x="6275" y="6266"/>
                      <a:pt x="6121" y="6231"/>
                    </a:cubicBezTo>
                    <a:cubicBezTo>
                      <a:pt x="5763" y="6159"/>
                      <a:pt x="5406" y="6088"/>
                      <a:pt x="5049" y="5992"/>
                    </a:cubicBezTo>
                    <a:cubicBezTo>
                      <a:pt x="4156" y="5754"/>
                      <a:pt x="3204" y="5361"/>
                      <a:pt x="2549" y="4683"/>
                    </a:cubicBezTo>
                    <a:close/>
                    <a:moveTo>
                      <a:pt x="4375" y="1"/>
                    </a:moveTo>
                    <a:cubicBezTo>
                      <a:pt x="4198" y="1"/>
                      <a:pt x="4025" y="10"/>
                      <a:pt x="3858" y="27"/>
                    </a:cubicBezTo>
                    <a:cubicBezTo>
                      <a:pt x="3108" y="75"/>
                      <a:pt x="2382" y="254"/>
                      <a:pt x="1703" y="563"/>
                    </a:cubicBezTo>
                    <a:cubicBezTo>
                      <a:pt x="1465" y="670"/>
                      <a:pt x="1251" y="789"/>
                      <a:pt x="1084" y="944"/>
                    </a:cubicBezTo>
                    <a:cubicBezTo>
                      <a:pt x="870" y="1039"/>
                      <a:pt x="656" y="1159"/>
                      <a:pt x="477" y="1325"/>
                    </a:cubicBezTo>
                    <a:cubicBezTo>
                      <a:pt x="72" y="1694"/>
                      <a:pt x="1" y="2242"/>
                      <a:pt x="156" y="2766"/>
                    </a:cubicBezTo>
                    <a:cubicBezTo>
                      <a:pt x="429" y="3766"/>
                      <a:pt x="1287" y="4457"/>
                      <a:pt x="2120" y="5028"/>
                    </a:cubicBezTo>
                    <a:cubicBezTo>
                      <a:pt x="3311" y="5862"/>
                      <a:pt x="5073" y="6195"/>
                      <a:pt x="5454" y="6278"/>
                    </a:cubicBezTo>
                    <a:cubicBezTo>
                      <a:pt x="5775" y="6350"/>
                      <a:pt x="6133" y="6397"/>
                      <a:pt x="6466" y="6504"/>
                    </a:cubicBezTo>
                    <a:cubicBezTo>
                      <a:pt x="6835" y="6624"/>
                      <a:pt x="7097" y="6862"/>
                      <a:pt x="7240" y="7231"/>
                    </a:cubicBezTo>
                    <a:cubicBezTo>
                      <a:pt x="7323" y="7469"/>
                      <a:pt x="7335" y="7719"/>
                      <a:pt x="7323" y="7981"/>
                    </a:cubicBezTo>
                    <a:cubicBezTo>
                      <a:pt x="7216" y="8481"/>
                      <a:pt x="6895" y="9148"/>
                      <a:pt x="7156" y="9541"/>
                    </a:cubicBezTo>
                    <a:cubicBezTo>
                      <a:pt x="7240" y="9779"/>
                      <a:pt x="7430" y="9957"/>
                      <a:pt x="7668" y="10041"/>
                    </a:cubicBezTo>
                    <a:cubicBezTo>
                      <a:pt x="7733" y="10063"/>
                      <a:pt x="7791" y="10073"/>
                      <a:pt x="7844" y="10073"/>
                    </a:cubicBezTo>
                    <a:cubicBezTo>
                      <a:pt x="8072" y="10073"/>
                      <a:pt x="8198" y="9882"/>
                      <a:pt x="8323" y="9660"/>
                    </a:cubicBezTo>
                    <a:cubicBezTo>
                      <a:pt x="8549" y="9207"/>
                      <a:pt x="8907" y="8850"/>
                      <a:pt x="9335" y="8588"/>
                    </a:cubicBezTo>
                    <a:cubicBezTo>
                      <a:pt x="9692" y="8362"/>
                      <a:pt x="10538" y="8564"/>
                      <a:pt x="10847" y="8302"/>
                    </a:cubicBezTo>
                    <a:cubicBezTo>
                      <a:pt x="11193" y="8005"/>
                      <a:pt x="11681" y="6552"/>
                      <a:pt x="11824" y="5754"/>
                    </a:cubicBezTo>
                    <a:cubicBezTo>
                      <a:pt x="11931" y="5028"/>
                      <a:pt x="11859" y="4266"/>
                      <a:pt x="11562" y="3599"/>
                    </a:cubicBezTo>
                    <a:cubicBezTo>
                      <a:pt x="10955" y="2230"/>
                      <a:pt x="9514" y="1385"/>
                      <a:pt x="8061" y="813"/>
                    </a:cubicBezTo>
                    <a:cubicBezTo>
                      <a:pt x="7514" y="587"/>
                      <a:pt x="6930" y="397"/>
                      <a:pt x="6359" y="266"/>
                    </a:cubicBezTo>
                    <a:cubicBezTo>
                      <a:pt x="5882" y="147"/>
                      <a:pt x="5406" y="75"/>
                      <a:pt x="4918" y="27"/>
                    </a:cubicBezTo>
                    <a:cubicBezTo>
                      <a:pt x="4734" y="10"/>
                      <a:pt x="4552" y="1"/>
                      <a:pt x="4375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6264;p63">
                <a:extLst>
                  <a:ext uri="{FF2B5EF4-FFF2-40B4-BE49-F238E27FC236}">
                    <a16:creationId xmlns:a16="http://schemas.microsoft.com/office/drawing/2014/main" id="{8160B645-5251-9E07-CB16-7A1EBE68237C}"/>
                  </a:ext>
                </a:extLst>
              </p:cNvPr>
              <p:cNvSpPr/>
              <p:nvPr/>
            </p:nvSpPr>
            <p:spPr>
              <a:xfrm>
                <a:off x="6246969" y="2805976"/>
                <a:ext cx="258205" cy="164002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3313" extrusionOk="0">
                    <a:moveTo>
                      <a:pt x="3262" y="1"/>
                    </a:moveTo>
                    <a:cubicBezTo>
                      <a:pt x="3085" y="1"/>
                      <a:pt x="2906" y="6"/>
                      <a:pt x="2727" y="18"/>
                    </a:cubicBezTo>
                    <a:cubicBezTo>
                      <a:pt x="2311" y="197"/>
                      <a:pt x="1906" y="376"/>
                      <a:pt x="1525" y="614"/>
                    </a:cubicBezTo>
                    <a:cubicBezTo>
                      <a:pt x="1132" y="852"/>
                      <a:pt x="787" y="1138"/>
                      <a:pt x="465" y="1447"/>
                    </a:cubicBezTo>
                    <a:cubicBezTo>
                      <a:pt x="310" y="1602"/>
                      <a:pt x="167" y="1757"/>
                      <a:pt x="96" y="1971"/>
                    </a:cubicBezTo>
                    <a:cubicBezTo>
                      <a:pt x="1" y="2221"/>
                      <a:pt x="60" y="2507"/>
                      <a:pt x="167" y="2745"/>
                    </a:cubicBezTo>
                    <a:cubicBezTo>
                      <a:pt x="239" y="2935"/>
                      <a:pt x="358" y="3114"/>
                      <a:pt x="525" y="3221"/>
                    </a:cubicBezTo>
                    <a:cubicBezTo>
                      <a:pt x="615" y="3279"/>
                      <a:pt x="725" y="3312"/>
                      <a:pt x="834" y="3312"/>
                    </a:cubicBezTo>
                    <a:cubicBezTo>
                      <a:pt x="927" y="3312"/>
                      <a:pt x="1019" y="3288"/>
                      <a:pt x="1096" y="3233"/>
                    </a:cubicBezTo>
                    <a:cubicBezTo>
                      <a:pt x="1358" y="3043"/>
                      <a:pt x="1322" y="2614"/>
                      <a:pt x="1561" y="2388"/>
                    </a:cubicBezTo>
                    <a:cubicBezTo>
                      <a:pt x="1688" y="2268"/>
                      <a:pt x="1865" y="2228"/>
                      <a:pt x="2047" y="2228"/>
                    </a:cubicBezTo>
                    <a:cubicBezTo>
                      <a:pt x="2119" y="2228"/>
                      <a:pt x="2192" y="2235"/>
                      <a:pt x="2263" y="2245"/>
                    </a:cubicBezTo>
                    <a:cubicBezTo>
                      <a:pt x="2318" y="2249"/>
                      <a:pt x="2372" y="2253"/>
                      <a:pt x="2426" y="2253"/>
                    </a:cubicBezTo>
                    <a:cubicBezTo>
                      <a:pt x="2523" y="2253"/>
                      <a:pt x="2615" y="2239"/>
                      <a:pt x="2692" y="2185"/>
                    </a:cubicBezTo>
                    <a:cubicBezTo>
                      <a:pt x="2846" y="2078"/>
                      <a:pt x="2882" y="1864"/>
                      <a:pt x="2965" y="1721"/>
                    </a:cubicBezTo>
                    <a:cubicBezTo>
                      <a:pt x="3144" y="1423"/>
                      <a:pt x="3549" y="1376"/>
                      <a:pt x="3870" y="1292"/>
                    </a:cubicBezTo>
                    <a:cubicBezTo>
                      <a:pt x="4430" y="1138"/>
                      <a:pt x="4894" y="768"/>
                      <a:pt x="5192" y="280"/>
                    </a:cubicBezTo>
                    <a:cubicBezTo>
                      <a:pt x="5192" y="256"/>
                      <a:pt x="5216" y="256"/>
                      <a:pt x="5216" y="245"/>
                    </a:cubicBezTo>
                    <a:cubicBezTo>
                      <a:pt x="4751" y="126"/>
                      <a:pt x="4263" y="54"/>
                      <a:pt x="3787" y="18"/>
                    </a:cubicBezTo>
                    <a:cubicBezTo>
                      <a:pt x="3614" y="6"/>
                      <a:pt x="3439" y="1"/>
                      <a:pt x="3262" y="1"/>
                    </a:cubicBezTo>
                    <a:close/>
                  </a:path>
                </a:pathLst>
              </a:custGeom>
              <a:solidFill>
                <a:srgbClr val="2D29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6265;p63">
                <a:extLst>
                  <a:ext uri="{FF2B5EF4-FFF2-40B4-BE49-F238E27FC236}">
                    <a16:creationId xmlns:a16="http://schemas.microsoft.com/office/drawing/2014/main" id="{153A3F69-612E-069B-D7AA-414DAD5015BE}"/>
                  </a:ext>
                </a:extLst>
              </p:cNvPr>
              <p:cNvSpPr/>
              <p:nvPr/>
            </p:nvSpPr>
            <p:spPr>
              <a:xfrm>
                <a:off x="6595325" y="3191460"/>
                <a:ext cx="184545" cy="221672"/>
              </a:xfrm>
              <a:custGeom>
                <a:avLst/>
                <a:gdLst/>
                <a:ahLst/>
                <a:cxnLst/>
                <a:rect l="l" t="t" r="r" b="b"/>
                <a:pathLst>
                  <a:path w="3728" h="4478" extrusionOk="0">
                    <a:moveTo>
                      <a:pt x="2329" y="1"/>
                    </a:moveTo>
                    <a:cubicBezTo>
                      <a:pt x="985" y="1"/>
                      <a:pt x="227" y="1549"/>
                      <a:pt x="84" y="2697"/>
                    </a:cubicBezTo>
                    <a:cubicBezTo>
                      <a:pt x="36" y="2983"/>
                      <a:pt x="0" y="3292"/>
                      <a:pt x="84" y="3578"/>
                    </a:cubicBezTo>
                    <a:cubicBezTo>
                      <a:pt x="206" y="4110"/>
                      <a:pt x="627" y="4477"/>
                      <a:pt x="1165" y="4477"/>
                    </a:cubicBezTo>
                    <a:cubicBezTo>
                      <a:pt x="1205" y="4477"/>
                      <a:pt x="1245" y="4475"/>
                      <a:pt x="1286" y="4471"/>
                    </a:cubicBezTo>
                    <a:cubicBezTo>
                      <a:pt x="1810" y="4423"/>
                      <a:pt x="2310" y="4114"/>
                      <a:pt x="2703" y="3769"/>
                    </a:cubicBezTo>
                    <a:cubicBezTo>
                      <a:pt x="3322" y="3221"/>
                      <a:pt x="3715" y="2423"/>
                      <a:pt x="3715" y="1613"/>
                    </a:cubicBezTo>
                    <a:cubicBezTo>
                      <a:pt x="3727" y="1232"/>
                      <a:pt x="3632" y="840"/>
                      <a:pt x="3417" y="530"/>
                    </a:cubicBezTo>
                    <a:cubicBezTo>
                      <a:pt x="3203" y="244"/>
                      <a:pt x="2941" y="89"/>
                      <a:pt x="2655" y="30"/>
                    </a:cubicBezTo>
                    <a:cubicBezTo>
                      <a:pt x="2543" y="10"/>
                      <a:pt x="2435" y="1"/>
                      <a:pt x="2329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6266;p63">
                <a:extLst>
                  <a:ext uri="{FF2B5EF4-FFF2-40B4-BE49-F238E27FC236}">
                    <a16:creationId xmlns:a16="http://schemas.microsoft.com/office/drawing/2014/main" id="{5E6D3E80-3246-9C6A-EED2-8CC9B0A4251F}"/>
                  </a:ext>
                </a:extLst>
              </p:cNvPr>
              <p:cNvSpPr/>
              <p:nvPr/>
            </p:nvSpPr>
            <p:spPr>
              <a:xfrm>
                <a:off x="6653690" y="3250666"/>
                <a:ext cx="90788" cy="104995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2121" extrusionOk="0">
                    <a:moveTo>
                      <a:pt x="1286" y="1"/>
                    </a:moveTo>
                    <a:cubicBezTo>
                      <a:pt x="1000" y="1"/>
                      <a:pt x="762" y="179"/>
                      <a:pt x="584" y="370"/>
                    </a:cubicBezTo>
                    <a:cubicBezTo>
                      <a:pt x="179" y="834"/>
                      <a:pt x="0" y="1441"/>
                      <a:pt x="60" y="2049"/>
                    </a:cubicBezTo>
                    <a:cubicBezTo>
                      <a:pt x="66" y="2096"/>
                      <a:pt x="104" y="2120"/>
                      <a:pt x="141" y="2120"/>
                    </a:cubicBezTo>
                    <a:cubicBezTo>
                      <a:pt x="179" y="2120"/>
                      <a:pt x="214" y="2096"/>
                      <a:pt x="214" y="2049"/>
                    </a:cubicBezTo>
                    <a:cubicBezTo>
                      <a:pt x="179" y="1560"/>
                      <a:pt x="345" y="1060"/>
                      <a:pt x="643" y="668"/>
                    </a:cubicBezTo>
                    <a:cubicBezTo>
                      <a:pt x="703" y="584"/>
                      <a:pt x="774" y="489"/>
                      <a:pt x="869" y="417"/>
                    </a:cubicBezTo>
                    <a:cubicBezTo>
                      <a:pt x="953" y="525"/>
                      <a:pt x="1012" y="644"/>
                      <a:pt x="1048" y="763"/>
                    </a:cubicBezTo>
                    <a:cubicBezTo>
                      <a:pt x="1060" y="834"/>
                      <a:pt x="1060" y="894"/>
                      <a:pt x="1060" y="977"/>
                    </a:cubicBezTo>
                    <a:lnTo>
                      <a:pt x="1060" y="1037"/>
                    </a:lnTo>
                    <a:lnTo>
                      <a:pt x="1060" y="1060"/>
                    </a:lnTo>
                    <a:lnTo>
                      <a:pt x="1060" y="1084"/>
                    </a:lnTo>
                    <a:cubicBezTo>
                      <a:pt x="1048" y="1132"/>
                      <a:pt x="1024" y="1179"/>
                      <a:pt x="1048" y="1215"/>
                    </a:cubicBezTo>
                    <a:cubicBezTo>
                      <a:pt x="1048" y="1270"/>
                      <a:pt x="1084" y="1304"/>
                      <a:pt x="1126" y="1304"/>
                    </a:cubicBezTo>
                    <a:cubicBezTo>
                      <a:pt x="1147" y="1304"/>
                      <a:pt x="1170" y="1295"/>
                      <a:pt x="1191" y="1275"/>
                    </a:cubicBezTo>
                    <a:cubicBezTo>
                      <a:pt x="1262" y="1203"/>
                      <a:pt x="1286" y="1084"/>
                      <a:pt x="1298" y="977"/>
                    </a:cubicBezTo>
                    <a:cubicBezTo>
                      <a:pt x="1310" y="894"/>
                      <a:pt x="1298" y="787"/>
                      <a:pt x="1262" y="703"/>
                    </a:cubicBezTo>
                    <a:cubicBezTo>
                      <a:pt x="1226" y="548"/>
                      <a:pt x="1143" y="417"/>
                      <a:pt x="1048" y="298"/>
                    </a:cubicBezTo>
                    <a:cubicBezTo>
                      <a:pt x="1084" y="263"/>
                      <a:pt x="1131" y="251"/>
                      <a:pt x="1191" y="239"/>
                    </a:cubicBezTo>
                    <a:cubicBezTo>
                      <a:pt x="1226" y="226"/>
                      <a:pt x="1261" y="221"/>
                      <a:pt x="1296" y="221"/>
                    </a:cubicBezTo>
                    <a:cubicBezTo>
                      <a:pt x="1356" y="221"/>
                      <a:pt x="1416" y="236"/>
                      <a:pt x="1476" y="251"/>
                    </a:cubicBezTo>
                    <a:cubicBezTo>
                      <a:pt x="1560" y="298"/>
                      <a:pt x="1607" y="382"/>
                      <a:pt x="1703" y="429"/>
                    </a:cubicBezTo>
                    <a:cubicBezTo>
                      <a:pt x="1713" y="439"/>
                      <a:pt x="1726" y="444"/>
                      <a:pt x="1741" y="444"/>
                    </a:cubicBezTo>
                    <a:cubicBezTo>
                      <a:pt x="1779" y="444"/>
                      <a:pt x="1825" y="413"/>
                      <a:pt x="1834" y="370"/>
                    </a:cubicBezTo>
                    <a:cubicBezTo>
                      <a:pt x="1834" y="132"/>
                      <a:pt x="1488" y="1"/>
                      <a:pt x="12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6269;p63">
                <a:extLst>
                  <a:ext uri="{FF2B5EF4-FFF2-40B4-BE49-F238E27FC236}">
                    <a16:creationId xmlns:a16="http://schemas.microsoft.com/office/drawing/2014/main" id="{92AB18EF-052D-CEC8-2C07-6297B571A785}"/>
                  </a:ext>
                </a:extLst>
              </p:cNvPr>
              <p:cNvSpPr/>
              <p:nvPr/>
            </p:nvSpPr>
            <p:spPr>
              <a:xfrm>
                <a:off x="6175090" y="3329476"/>
                <a:ext cx="176773" cy="72125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1457" extrusionOk="0">
                    <a:moveTo>
                      <a:pt x="2885" y="0"/>
                    </a:moveTo>
                    <a:cubicBezTo>
                      <a:pt x="2551" y="0"/>
                      <a:pt x="2206" y="194"/>
                      <a:pt x="1584" y="242"/>
                    </a:cubicBezTo>
                    <a:cubicBezTo>
                      <a:pt x="1466" y="251"/>
                      <a:pt x="1354" y="255"/>
                      <a:pt x="1250" y="255"/>
                    </a:cubicBezTo>
                    <a:cubicBezTo>
                      <a:pt x="874" y="255"/>
                      <a:pt x="586" y="209"/>
                      <a:pt x="407" y="209"/>
                    </a:cubicBezTo>
                    <a:cubicBezTo>
                      <a:pt x="309" y="209"/>
                      <a:pt x="243" y="223"/>
                      <a:pt x="215" y="266"/>
                    </a:cubicBezTo>
                    <a:cubicBezTo>
                      <a:pt x="0" y="623"/>
                      <a:pt x="750" y="1457"/>
                      <a:pt x="1846" y="1457"/>
                    </a:cubicBezTo>
                    <a:cubicBezTo>
                      <a:pt x="1851" y="1457"/>
                      <a:pt x="1856" y="1457"/>
                      <a:pt x="1861" y="1457"/>
                    </a:cubicBezTo>
                    <a:cubicBezTo>
                      <a:pt x="2947" y="1457"/>
                      <a:pt x="3570" y="206"/>
                      <a:pt x="3132" y="40"/>
                    </a:cubicBezTo>
                    <a:cubicBezTo>
                      <a:pt x="3048" y="12"/>
                      <a:pt x="2967" y="0"/>
                      <a:pt x="28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6270;p63">
                <a:extLst>
                  <a:ext uri="{FF2B5EF4-FFF2-40B4-BE49-F238E27FC236}">
                    <a16:creationId xmlns:a16="http://schemas.microsoft.com/office/drawing/2014/main" id="{A8C83063-CFA2-A150-5B51-7EB495B577C0}"/>
                  </a:ext>
                </a:extLst>
              </p:cNvPr>
              <p:cNvSpPr/>
              <p:nvPr/>
            </p:nvSpPr>
            <p:spPr>
              <a:xfrm>
                <a:off x="6332461" y="3212350"/>
                <a:ext cx="41879" cy="632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7" extrusionOk="0">
                    <a:moveTo>
                      <a:pt x="453" y="1"/>
                    </a:moveTo>
                    <a:cubicBezTo>
                      <a:pt x="226" y="1"/>
                      <a:pt x="12" y="263"/>
                      <a:pt x="12" y="620"/>
                    </a:cubicBezTo>
                    <a:cubicBezTo>
                      <a:pt x="0" y="977"/>
                      <a:pt x="179" y="1263"/>
                      <a:pt x="405" y="1275"/>
                    </a:cubicBezTo>
                    <a:cubicBezTo>
                      <a:pt x="414" y="1276"/>
                      <a:pt x="423" y="1276"/>
                      <a:pt x="431" y="1276"/>
                    </a:cubicBezTo>
                    <a:cubicBezTo>
                      <a:pt x="646" y="1276"/>
                      <a:pt x="822" y="999"/>
                      <a:pt x="834" y="656"/>
                    </a:cubicBezTo>
                    <a:cubicBezTo>
                      <a:pt x="846" y="299"/>
                      <a:pt x="667" y="13"/>
                      <a:pt x="453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6271;p63">
                <a:extLst>
                  <a:ext uri="{FF2B5EF4-FFF2-40B4-BE49-F238E27FC236}">
                    <a16:creationId xmlns:a16="http://schemas.microsoft.com/office/drawing/2014/main" id="{08A7CC60-D971-C79C-FE6B-3DA67871BE40}"/>
                  </a:ext>
                </a:extLst>
              </p:cNvPr>
              <p:cNvSpPr/>
              <p:nvPr/>
            </p:nvSpPr>
            <p:spPr>
              <a:xfrm>
                <a:off x="6143259" y="3207648"/>
                <a:ext cx="33612" cy="52522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061" extrusionOk="0">
                    <a:moveTo>
                      <a:pt x="345" y="0"/>
                    </a:moveTo>
                    <a:cubicBezTo>
                      <a:pt x="172" y="0"/>
                      <a:pt x="24" y="234"/>
                      <a:pt x="12" y="524"/>
                    </a:cubicBezTo>
                    <a:cubicBezTo>
                      <a:pt x="0" y="822"/>
                      <a:pt x="143" y="1060"/>
                      <a:pt x="322" y="1060"/>
                    </a:cubicBezTo>
                    <a:cubicBezTo>
                      <a:pt x="500" y="1060"/>
                      <a:pt x="667" y="834"/>
                      <a:pt x="667" y="536"/>
                    </a:cubicBezTo>
                    <a:cubicBezTo>
                      <a:pt x="679" y="239"/>
                      <a:pt x="536" y="1"/>
                      <a:pt x="357" y="1"/>
                    </a:cubicBezTo>
                    <a:cubicBezTo>
                      <a:pt x="353" y="0"/>
                      <a:pt x="349" y="0"/>
                      <a:pt x="345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6272;p63">
                <a:extLst>
                  <a:ext uri="{FF2B5EF4-FFF2-40B4-BE49-F238E27FC236}">
                    <a16:creationId xmlns:a16="http://schemas.microsoft.com/office/drawing/2014/main" id="{DC3108D9-8E3F-5FF3-8373-A646743F184B}"/>
                  </a:ext>
                </a:extLst>
              </p:cNvPr>
              <p:cNvSpPr/>
              <p:nvPr/>
            </p:nvSpPr>
            <p:spPr>
              <a:xfrm>
                <a:off x="6293552" y="3103344"/>
                <a:ext cx="111975" cy="52572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062" extrusionOk="0">
                    <a:moveTo>
                      <a:pt x="643" y="0"/>
                    </a:moveTo>
                    <a:cubicBezTo>
                      <a:pt x="536" y="0"/>
                      <a:pt x="417" y="0"/>
                      <a:pt x="310" y="12"/>
                    </a:cubicBezTo>
                    <a:cubicBezTo>
                      <a:pt x="227" y="24"/>
                      <a:pt x="84" y="48"/>
                      <a:pt x="24" y="119"/>
                    </a:cubicBezTo>
                    <a:cubicBezTo>
                      <a:pt x="0" y="167"/>
                      <a:pt x="12" y="226"/>
                      <a:pt x="60" y="250"/>
                    </a:cubicBezTo>
                    <a:cubicBezTo>
                      <a:pt x="88" y="269"/>
                      <a:pt x="125" y="275"/>
                      <a:pt x="162" y="275"/>
                    </a:cubicBezTo>
                    <a:cubicBezTo>
                      <a:pt x="219" y="275"/>
                      <a:pt x="279" y="262"/>
                      <a:pt x="322" y="262"/>
                    </a:cubicBezTo>
                    <a:cubicBezTo>
                      <a:pt x="417" y="262"/>
                      <a:pt x="524" y="262"/>
                      <a:pt x="608" y="286"/>
                    </a:cubicBezTo>
                    <a:cubicBezTo>
                      <a:pt x="810" y="298"/>
                      <a:pt x="977" y="345"/>
                      <a:pt x="1155" y="417"/>
                    </a:cubicBezTo>
                    <a:cubicBezTo>
                      <a:pt x="1334" y="476"/>
                      <a:pt x="1501" y="560"/>
                      <a:pt x="1655" y="679"/>
                    </a:cubicBezTo>
                    <a:lnTo>
                      <a:pt x="1870" y="857"/>
                    </a:lnTo>
                    <a:cubicBezTo>
                      <a:pt x="1953" y="917"/>
                      <a:pt x="2013" y="1012"/>
                      <a:pt x="2096" y="1060"/>
                    </a:cubicBezTo>
                    <a:cubicBezTo>
                      <a:pt x="2102" y="1061"/>
                      <a:pt x="2108" y="1061"/>
                      <a:pt x="2115" y="1061"/>
                    </a:cubicBezTo>
                    <a:cubicBezTo>
                      <a:pt x="2183" y="1061"/>
                      <a:pt x="2262" y="1006"/>
                      <a:pt x="2251" y="941"/>
                    </a:cubicBezTo>
                    <a:cubicBezTo>
                      <a:pt x="2215" y="834"/>
                      <a:pt x="2155" y="762"/>
                      <a:pt x="2084" y="667"/>
                    </a:cubicBezTo>
                    <a:cubicBezTo>
                      <a:pt x="2013" y="584"/>
                      <a:pt x="1929" y="500"/>
                      <a:pt x="1846" y="441"/>
                    </a:cubicBezTo>
                    <a:cubicBezTo>
                      <a:pt x="1667" y="310"/>
                      <a:pt x="1477" y="203"/>
                      <a:pt x="1262" y="131"/>
                    </a:cubicBezTo>
                    <a:cubicBezTo>
                      <a:pt x="1060" y="60"/>
                      <a:pt x="846" y="12"/>
                      <a:pt x="64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6273;p63">
                <a:extLst>
                  <a:ext uri="{FF2B5EF4-FFF2-40B4-BE49-F238E27FC236}">
                    <a16:creationId xmlns:a16="http://schemas.microsoft.com/office/drawing/2014/main" id="{DB3859BE-BD56-9F8E-730A-2FC3439ECCE1}"/>
                  </a:ext>
                </a:extLst>
              </p:cNvPr>
              <p:cNvSpPr/>
              <p:nvPr/>
            </p:nvSpPr>
            <p:spPr>
              <a:xfrm>
                <a:off x="6116874" y="3107452"/>
                <a:ext cx="74749" cy="47968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969" extrusionOk="0">
                    <a:moveTo>
                      <a:pt x="1069" y="1"/>
                    </a:moveTo>
                    <a:cubicBezTo>
                      <a:pt x="914" y="1"/>
                      <a:pt x="771" y="48"/>
                      <a:pt x="640" y="108"/>
                    </a:cubicBezTo>
                    <a:cubicBezTo>
                      <a:pt x="486" y="167"/>
                      <a:pt x="367" y="274"/>
                      <a:pt x="248" y="393"/>
                    </a:cubicBezTo>
                    <a:cubicBezTo>
                      <a:pt x="188" y="453"/>
                      <a:pt x="140" y="513"/>
                      <a:pt x="105" y="596"/>
                    </a:cubicBezTo>
                    <a:cubicBezTo>
                      <a:pt x="69" y="679"/>
                      <a:pt x="21" y="751"/>
                      <a:pt x="9" y="858"/>
                    </a:cubicBezTo>
                    <a:cubicBezTo>
                      <a:pt x="0" y="913"/>
                      <a:pt x="41" y="968"/>
                      <a:pt x="82" y="968"/>
                    </a:cubicBezTo>
                    <a:cubicBezTo>
                      <a:pt x="94" y="968"/>
                      <a:pt x="106" y="964"/>
                      <a:pt x="117" y="953"/>
                    </a:cubicBezTo>
                    <a:cubicBezTo>
                      <a:pt x="176" y="917"/>
                      <a:pt x="224" y="834"/>
                      <a:pt x="259" y="774"/>
                    </a:cubicBezTo>
                    <a:cubicBezTo>
                      <a:pt x="319" y="739"/>
                      <a:pt x="367" y="679"/>
                      <a:pt x="414" y="620"/>
                    </a:cubicBezTo>
                    <a:cubicBezTo>
                      <a:pt x="498" y="513"/>
                      <a:pt x="605" y="441"/>
                      <a:pt x="724" y="382"/>
                    </a:cubicBezTo>
                    <a:cubicBezTo>
                      <a:pt x="843" y="310"/>
                      <a:pt x="962" y="286"/>
                      <a:pt x="1093" y="274"/>
                    </a:cubicBezTo>
                    <a:cubicBezTo>
                      <a:pt x="1113" y="266"/>
                      <a:pt x="1135" y="264"/>
                      <a:pt x="1159" y="264"/>
                    </a:cubicBezTo>
                    <a:cubicBezTo>
                      <a:pt x="1205" y="264"/>
                      <a:pt x="1256" y="274"/>
                      <a:pt x="1295" y="274"/>
                    </a:cubicBezTo>
                    <a:cubicBezTo>
                      <a:pt x="1335" y="274"/>
                      <a:pt x="1380" y="290"/>
                      <a:pt x="1420" y="290"/>
                    </a:cubicBezTo>
                    <a:cubicBezTo>
                      <a:pt x="1439" y="290"/>
                      <a:pt x="1458" y="286"/>
                      <a:pt x="1474" y="274"/>
                    </a:cubicBezTo>
                    <a:cubicBezTo>
                      <a:pt x="1498" y="262"/>
                      <a:pt x="1510" y="191"/>
                      <a:pt x="1486" y="155"/>
                    </a:cubicBezTo>
                    <a:cubicBezTo>
                      <a:pt x="1438" y="60"/>
                      <a:pt x="1355" y="48"/>
                      <a:pt x="1295" y="36"/>
                    </a:cubicBezTo>
                    <a:cubicBezTo>
                      <a:pt x="1212" y="1"/>
                      <a:pt x="1141" y="1"/>
                      <a:pt x="1069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6274;p63">
                <a:extLst>
                  <a:ext uri="{FF2B5EF4-FFF2-40B4-BE49-F238E27FC236}">
                    <a16:creationId xmlns:a16="http://schemas.microsoft.com/office/drawing/2014/main" id="{04962C86-5BD1-70C9-EBDD-D75B2BCE1167}"/>
                  </a:ext>
                </a:extLst>
              </p:cNvPr>
              <p:cNvSpPr/>
              <p:nvPr/>
            </p:nvSpPr>
            <p:spPr>
              <a:xfrm>
                <a:off x="6170337" y="3187203"/>
                <a:ext cx="55492" cy="124598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517" extrusionOk="0">
                    <a:moveTo>
                      <a:pt x="791" y="1"/>
                    </a:moveTo>
                    <a:cubicBezTo>
                      <a:pt x="763" y="1"/>
                      <a:pt x="736" y="19"/>
                      <a:pt x="751" y="56"/>
                    </a:cubicBezTo>
                    <a:cubicBezTo>
                      <a:pt x="763" y="223"/>
                      <a:pt x="823" y="366"/>
                      <a:pt x="846" y="533"/>
                    </a:cubicBezTo>
                    <a:cubicBezTo>
                      <a:pt x="882" y="699"/>
                      <a:pt x="906" y="878"/>
                      <a:pt x="894" y="1045"/>
                    </a:cubicBezTo>
                    <a:cubicBezTo>
                      <a:pt x="894" y="1176"/>
                      <a:pt x="894" y="1354"/>
                      <a:pt x="823" y="1473"/>
                    </a:cubicBezTo>
                    <a:cubicBezTo>
                      <a:pt x="777" y="1536"/>
                      <a:pt x="709" y="1555"/>
                      <a:pt x="637" y="1555"/>
                    </a:cubicBezTo>
                    <a:cubicBezTo>
                      <a:pt x="560" y="1555"/>
                      <a:pt x="479" y="1533"/>
                      <a:pt x="418" y="1521"/>
                    </a:cubicBezTo>
                    <a:cubicBezTo>
                      <a:pt x="370" y="1503"/>
                      <a:pt x="308" y="1488"/>
                      <a:pt x="248" y="1488"/>
                    </a:cubicBezTo>
                    <a:cubicBezTo>
                      <a:pt x="189" y="1488"/>
                      <a:pt x="132" y="1503"/>
                      <a:pt x="96" y="1545"/>
                    </a:cubicBezTo>
                    <a:cubicBezTo>
                      <a:pt x="1" y="1652"/>
                      <a:pt x="84" y="1819"/>
                      <a:pt x="120" y="1914"/>
                    </a:cubicBezTo>
                    <a:cubicBezTo>
                      <a:pt x="239" y="2176"/>
                      <a:pt x="453" y="2378"/>
                      <a:pt x="692" y="2509"/>
                    </a:cubicBezTo>
                    <a:cubicBezTo>
                      <a:pt x="701" y="2515"/>
                      <a:pt x="710" y="2517"/>
                      <a:pt x="719" y="2517"/>
                    </a:cubicBezTo>
                    <a:cubicBezTo>
                      <a:pt x="767" y="2517"/>
                      <a:pt x="801" y="2444"/>
                      <a:pt x="751" y="2414"/>
                    </a:cubicBezTo>
                    <a:cubicBezTo>
                      <a:pt x="513" y="2247"/>
                      <a:pt x="322" y="2009"/>
                      <a:pt x="227" y="1735"/>
                    </a:cubicBezTo>
                    <a:cubicBezTo>
                      <a:pt x="227" y="1723"/>
                      <a:pt x="203" y="1676"/>
                      <a:pt x="227" y="1664"/>
                    </a:cubicBezTo>
                    <a:cubicBezTo>
                      <a:pt x="232" y="1654"/>
                      <a:pt x="248" y="1650"/>
                      <a:pt x="266" y="1650"/>
                    </a:cubicBezTo>
                    <a:cubicBezTo>
                      <a:pt x="291" y="1650"/>
                      <a:pt x="321" y="1657"/>
                      <a:pt x="334" y="1664"/>
                    </a:cubicBezTo>
                    <a:cubicBezTo>
                      <a:pt x="406" y="1688"/>
                      <a:pt x="465" y="1711"/>
                      <a:pt x="537" y="1723"/>
                    </a:cubicBezTo>
                    <a:cubicBezTo>
                      <a:pt x="580" y="1735"/>
                      <a:pt x="625" y="1742"/>
                      <a:pt x="669" y="1742"/>
                    </a:cubicBezTo>
                    <a:cubicBezTo>
                      <a:pt x="758" y="1742"/>
                      <a:pt x="842" y="1715"/>
                      <a:pt x="906" y="1652"/>
                    </a:cubicBezTo>
                    <a:cubicBezTo>
                      <a:pt x="1120" y="1485"/>
                      <a:pt x="1108" y="1128"/>
                      <a:pt x="1084" y="890"/>
                    </a:cubicBezTo>
                    <a:cubicBezTo>
                      <a:pt x="1073" y="616"/>
                      <a:pt x="1025" y="235"/>
                      <a:pt x="834" y="21"/>
                    </a:cubicBezTo>
                    <a:cubicBezTo>
                      <a:pt x="825" y="7"/>
                      <a:pt x="808" y="1"/>
                      <a:pt x="791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6275;p63">
                <a:extLst>
                  <a:ext uri="{FF2B5EF4-FFF2-40B4-BE49-F238E27FC236}">
                    <a16:creationId xmlns:a16="http://schemas.microsoft.com/office/drawing/2014/main" id="{08CB81F0-32FC-3936-805A-A9AB9BCD9DA8}"/>
                  </a:ext>
                </a:extLst>
              </p:cNvPr>
              <p:cNvSpPr/>
              <p:nvPr/>
            </p:nvSpPr>
            <p:spPr>
              <a:xfrm>
                <a:off x="6641858" y="4217866"/>
                <a:ext cx="198109" cy="291223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5883" extrusionOk="0">
                    <a:moveTo>
                      <a:pt x="1323" y="1"/>
                    </a:moveTo>
                    <a:cubicBezTo>
                      <a:pt x="1323" y="1"/>
                      <a:pt x="1251" y="1049"/>
                      <a:pt x="1132" y="1465"/>
                    </a:cubicBezTo>
                    <a:cubicBezTo>
                      <a:pt x="1013" y="1894"/>
                      <a:pt x="1" y="3870"/>
                      <a:pt x="239" y="4001"/>
                    </a:cubicBezTo>
                    <a:cubicBezTo>
                      <a:pt x="257" y="4013"/>
                      <a:pt x="277" y="4018"/>
                      <a:pt x="298" y="4018"/>
                    </a:cubicBezTo>
                    <a:cubicBezTo>
                      <a:pt x="562" y="4018"/>
                      <a:pt x="1060" y="3204"/>
                      <a:pt x="1061" y="3204"/>
                    </a:cubicBezTo>
                    <a:lnTo>
                      <a:pt x="1061" y="3204"/>
                    </a:lnTo>
                    <a:cubicBezTo>
                      <a:pt x="1061" y="3204"/>
                      <a:pt x="989" y="5275"/>
                      <a:pt x="1287" y="5347"/>
                    </a:cubicBezTo>
                    <a:cubicBezTo>
                      <a:pt x="1295" y="5349"/>
                      <a:pt x="1303" y="5350"/>
                      <a:pt x="1311" y="5350"/>
                    </a:cubicBezTo>
                    <a:cubicBezTo>
                      <a:pt x="1596" y="5350"/>
                      <a:pt x="1799" y="3930"/>
                      <a:pt x="1799" y="3930"/>
                    </a:cubicBezTo>
                    <a:cubicBezTo>
                      <a:pt x="1799" y="3930"/>
                      <a:pt x="1799" y="5871"/>
                      <a:pt x="2156" y="5883"/>
                    </a:cubicBezTo>
                    <a:cubicBezTo>
                      <a:pt x="2157" y="5883"/>
                      <a:pt x="2158" y="5883"/>
                      <a:pt x="2159" y="5883"/>
                    </a:cubicBezTo>
                    <a:cubicBezTo>
                      <a:pt x="2537" y="5883"/>
                      <a:pt x="2513" y="3943"/>
                      <a:pt x="2513" y="3942"/>
                    </a:cubicBezTo>
                    <a:lnTo>
                      <a:pt x="2513" y="3942"/>
                    </a:lnTo>
                    <a:cubicBezTo>
                      <a:pt x="2513" y="3942"/>
                      <a:pt x="2909" y="5550"/>
                      <a:pt x="3183" y="5550"/>
                    </a:cubicBezTo>
                    <a:cubicBezTo>
                      <a:pt x="3186" y="5550"/>
                      <a:pt x="3189" y="5550"/>
                      <a:pt x="3192" y="5549"/>
                    </a:cubicBezTo>
                    <a:cubicBezTo>
                      <a:pt x="3454" y="5525"/>
                      <a:pt x="3263" y="3704"/>
                      <a:pt x="3263" y="3704"/>
                    </a:cubicBezTo>
                    <a:lnTo>
                      <a:pt x="3263" y="3704"/>
                    </a:lnTo>
                    <a:cubicBezTo>
                      <a:pt x="3263" y="3704"/>
                      <a:pt x="3609" y="4740"/>
                      <a:pt x="3801" y="4740"/>
                    </a:cubicBezTo>
                    <a:cubicBezTo>
                      <a:pt x="3805" y="4740"/>
                      <a:pt x="3808" y="4740"/>
                      <a:pt x="3811" y="4740"/>
                    </a:cubicBezTo>
                    <a:cubicBezTo>
                      <a:pt x="4001" y="4692"/>
                      <a:pt x="3632" y="3049"/>
                      <a:pt x="3573" y="2418"/>
                    </a:cubicBezTo>
                    <a:cubicBezTo>
                      <a:pt x="3513" y="1775"/>
                      <a:pt x="3513" y="275"/>
                      <a:pt x="3513" y="251"/>
                    </a:cubicBezTo>
                    <a:lnTo>
                      <a:pt x="1323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5812;p62">
                <a:extLst>
                  <a:ext uri="{FF2B5EF4-FFF2-40B4-BE49-F238E27FC236}">
                    <a16:creationId xmlns:a16="http://schemas.microsoft.com/office/drawing/2014/main" id="{17A4FA39-0CC4-23CD-F85B-334914890CBE}"/>
                  </a:ext>
                </a:extLst>
              </p:cNvPr>
              <p:cNvSpPr/>
              <p:nvPr/>
            </p:nvSpPr>
            <p:spPr>
              <a:xfrm>
                <a:off x="6267063" y="3552878"/>
                <a:ext cx="22806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3718" name="Picture 3717">
                <a:extLst>
                  <a:ext uri="{FF2B5EF4-FFF2-40B4-BE49-F238E27FC236}">
                    <a16:creationId xmlns:a16="http://schemas.microsoft.com/office/drawing/2014/main" id="{4AB5D03F-4736-CD77-9C8E-69FE180EEF8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9272" t="23691" r="70027" b="25785"/>
              <a:stretch/>
            </p:blipFill>
            <p:spPr>
              <a:xfrm flipH="1">
                <a:off x="6192524" y="3621099"/>
                <a:ext cx="372088" cy="511314"/>
              </a:xfrm>
              <a:prstGeom prst="rect">
                <a:avLst/>
              </a:prstGeom>
            </p:spPr>
          </p:pic>
        </p:grpSp>
        <p:sp>
          <p:nvSpPr>
            <p:cNvPr id="7" name="Google Shape;5951;p62">
              <a:extLst>
                <a:ext uri="{FF2B5EF4-FFF2-40B4-BE49-F238E27FC236}">
                  <a16:creationId xmlns:a16="http://schemas.microsoft.com/office/drawing/2014/main" id="{2793FEF6-4E8C-EBE1-E048-4DDAD6E02D18}"/>
                </a:ext>
              </a:extLst>
            </p:cNvPr>
            <p:cNvSpPr/>
            <p:nvPr/>
          </p:nvSpPr>
          <p:spPr>
            <a:xfrm>
              <a:off x="2155833" y="4730617"/>
              <a:ext cx="776091" cy="84176"/>
            </a:xfrm>
            <a:custGeom>
              <a:avLst/>
              <a:gdLst/>
              <a:ahLst/>
              <a:cxnLst/>
              <a:rect l="l" t="t" r="r" b="b"/>
              <a:pathLst>
                <a:path w="20873" h="2406" extrusionOk="0">
                  <a:moveTo>
                    <a:pt x="10443" y="0"/>
                  </a:moveTo>
                  <a:cubicBezTo>
                    <a:pt x="4680" y="0"/>
                    <a:pt x="1" y="536"/>
                    <a:pt x="1" y="1203"/>
                  </a:cubicBezTo>
                  <a:cubicBezTo>
                    <a:pt x="1" y="1869"/>
                    <a:pt x="4680" y="2405"/>
                    <a:pt x="10443" y="2405"/>
                  </a:cubicBezTo>
                  <a:cubicBezTo>
                    <a:pt x="16205" y="2405"/>
                    <a:pt x="20872" y="1869"/>
                    <a:pt x="20872" y="1203"/>
                  </a:cubicBezTo>
                  <a:cubicBezTo>
                    <a:pt x="20872" y="536"/>
                    <a:pt x="16205" y="0"/>
                    <a:pt x="10443" y="0"/>
                  </a:cubicBezTo>
                  <a:close/>
                </a:path>
              </a:pathLst>
            </a:custGeom>
            <a:solidFill>
              <a:srgbClr val="8EB3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5957;p62">
              <a:extLst>
                <a:ext uri="{FF2B5EF4-FFF2-40B4-BE49-F238E27FC236}">
                  <a16:creationId xmlns:a16="http://schemas.microsoft.com/office/drawing/2014/main" id="{7B13355E-3F3F-2B57-EBFD-89CE4AE07BC8}"/>
                </a:ext>
              </a:extLst>
            </p:cNvPr>
            <p:cNvSpPr/>
            <p:nvPr/>
          </p:nvSpPr>
          <p:spPr>
            <a:xfrm>
              <a:off x="2745223" y="4171981"/>
              <a:ext cx="135282" cy="165086"/>
            </a:xfrm>
            <a:custGeom>
              <a:avLst/>
              <a:gdLst/>
              <a:ahLst/>
              <a:cxnLst/>
              <a:rect l="l" t="t" r="r" b="b"/>
              <a:pathLst>
                <a:path w="3668" h="4757" extrusionOk="0">
                  <a:moveTo>
                    <a:pt x="2584" y="0"/>
                  </a:moveTo>
                  <a:lnTo>
                    <a:pt x="453" y="786"/>
                  </a:lnTo>
                  <a:cubicBezTo>
                    <a:pt x="941" y="1941"/>
                    <a:pt x="0" y="2989"/>
                    <a:pt x="619" y="3548"/>
                  </a:cubicBezTo>
                  <a:cubicBezTo>
                    <a:pt x="876" y="3384"/>
                    <a:pt x="958" y="3310"/>
                    <a:pt x="987" y="3310"/>
                  </a:cubicBezTo>
                  <a:cubicBezTo>
                    <a:pt x="1006" y="3310"/>
                    <a:pt x="1003" y="3343"/>
                    <a:pt x="1012" y="3405"/>
                  </a:cubicBezTo>
                  <a:cubicBezTo>
                    <a:pt x="1045" y="3537"/>
                    <a:pt x="1289" y="4756"/>
                    <a:pt x="1866" y="4756"/>
                  </a:cubicBezTo>
                  <a:cubicBezTo>
                    <a:pt x="1916" y="4756"/>
                    <a:pt x="1969" y="4747"/>
                    <a:pt x="2024" y="4727"/>
                  </a:cubicBezTo>
                  <a:cubicBezTo>
                    <a:pt x="2108" y="4691"/>
                    <a:pt x="2191" y="4667"/>
                    <a:pt x="2286" y="4608"/>
                  </a:cubicBezTo>
                  <a:cubicBezTo>
                    <a:pt x="2369" y="4536"/>
                    <a:pt x="2441" y="4465"/>
                    <a:pt x="2524" y="4370"/>
                  </a:cubicBezTo>
                  <a:cubicBezTo>
                    <a:pt x="2619" y="4239"/>
                    <a:pt x="2703" y="4108"/>
                    <a:pt x="2834" y="4001"/>
                  </a:cubicBezTo>
                  <a:cubicBezTo>
                    <a:pt x="2953" y="3929"/>
                    <a:pt x="3072" y="3893"/>
                    <a:pt x="3120" y="3751"/>
                  </a:cubicBezTo>
                  <a:cubicBezTo>
                    <a:pt x="3155" y="3631"/>
                    <a:pt x="3191" y="3501"/>
                    <a:pt x="3274" y="3405"/>
                  </a:cubicBezTo>
                  <a:cubicBezTo>
                    <a:pt x="3393" y="3286"/>
                    <a:pt x="3536" y="3227"/>
                    <a:pt x="3620" y="3072"/>
                  </a:cubicBezTo>
                  <a:cubicBezTo>
                    <a:pt x="3632" y="3048"/>
                    <a:pt x="3655" y="3036"/>
                    <a:pt x="3667" y="3000"/>
                  </a:cubicBezTo>
                  <a:lnTo>
                    <a:pt x="3667" y="2989"/>
                  </a:lnTo>
                  <a:cubicBezTo>
                    <a:pt x="3655" y="2941"/>
                    <a:pt x="3655" y="2893"/>
                    <a:pt x="3632" y="2858"/>
                  </a:cubicBezTo>
                  <a:cubicBezTo>
                    <a:pt x="3548" y="2453"/>
                    <a:pt x="3298" y="2108"/>
                    <a:pt x="3131" y="1750"/>
                  </a:cubicBezTo>
                  <a:cubicBezTo>
                    <a:pt x="2881" y="1191"/>
                    <a:pt x="2715" y="595"/>
                    <a:pt x="2584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5958;p62">
              <a:extLst>
                <a:ext uri="{FF2B5EF4-FFF2-40B4-BE49-F238E27FC236}">
                  <a16:creationId xmlns:a16="http://schemas.microsoft.com/office/drawing/2014/main" id="{C5C0FDD7-A70A-5EDF-156F-297582CFC8C3}"/>
                </a:ext>
              </a:extLst>
            </p:cNvPr>
            <p:cNvSpPr/>
            <p:nvPr/>
          </p:nvSpPr>
          <p:spPr>
            <a:xfrm>
              <a:off x="2651949" y="3774448"/>
              <a:ext cx="221438" cy="484326"/>
            </a:xfrm>
            <a:custGeom>
              <a:avLst/>
              <a:gdLst/>
              <a:ahLst/>
              <a:cxnLst/>
              <a:rect l="l" t="t" r="r" b="b"/>
              <a:pathLst>
                <a:path w="6004" h="13956" extrusionOk="0">
                  <a:moveTo>
                    <a:pt x="1194" y="1"/>
                  </a:moveTo>
                  <a:cubicBezTo>
                    <a:pt x="501" y="1"/>
                    <a:pt x="1" y="1486"/>
                    <a:pt x="29" y="2644"/>
                  </a:cubicBezTo>
                  <a:cubicBezTo>
                    <a:pt x="76" y="4097"/>
                    <a:pt x="981" y="4966"/>
                    <a:pt x="1719" y="8133"/>
                  </a:cubicBezTo>
                  <a:cubicBezTo>
                    <a:pt x="2196" y="10205"/>
                    <a:pt x="2589" y="12062"/>
                    <a:pt x="2815" y="13086"/>
                  </a:cubicBezTo>
                  <a:cubicBezTo>
                    <a:pt x="2815" y="13122"/>
                    <a:pt x="2827" y="13134"/>
                    <a:pt x="2827" y="13158"/>
                  </a:cubicBezTo>
                  <a:cubicBezTo>
                    <a:pt x="2934" y="13670"/>
                    <a:pt x="2993" y="13955"/>
                    <a:pt x="2993" y="13955"/>
                  </a:cubicBezTo>
                  <a:cubicBezTo>
                    <a:pt x="3013" y="13956"/>
                    <a:pt x="3034" y="13956"/>
                    <a:pt x="3055" y="13956"/>
                  </a:cubicBezTo>
                  <a:cubicBezTo>
                    <a:pt x="3970" y="13956"/>
                    <a:pt x="6004" y="13706"/>
                    <a:pt x="5922" y="13217"/>
                  </a:cubicBezTo>
                  <a:lnTo>
                    <a:pt x="5839" y="12646"/>
                  </a:lnTo>
                  <a:cubicBezTo>
                    <a:pt x="5839" y="12610"/>
                    <a:pt x="5827" y="12562"/>
                    <a:pt x="5827" y="12539"/>
                  </a:cubicBezTo>
                  <a:cubicBezTo>
                    <a:pt x="4827" y="6645"/>
                    <a:pt x="2565" y="1299"/>
                    <a:pt x="1779" y="347"/>
                  </a:cubicBezTo>
                  <a:cubicBezTo>
                    <a:pt x="1575" y="105"/>
                    <a:pt x="1378" y="1"/>
                    <a:pt x="1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959;p62">
              <a:extLst>
                <a:ext uri="{FF2B5EF4-FFF2-40B4-BE49-F238E27FC236}">
                  <a16:creationId xmlns:a16="http://schemas.microsoft.com/office/drawing/2014/main" id="{07EC9D48-A177-F9AB-EFD0-B9EF8BE4653B}"/>
                </a:ext>
              </a:extLst>
            </p:cNvPr>
            <p:cNvSpPr/>
            <p:nvPr/>
          </p:nvSpPr>
          <p:spPr>
            <a:xfrm>
              <a:off x="2755291" y="4209982"/>
              <a:ext cx="112047" cy="21100"/>
            </a:xfrm>
            <a:custGeom>
              <a:avLst/>
              <a:gdLst/>
              <a:ahLst/>
              <a:cxnLst/>
              <a:rect l="l" t="t" r="r" b="b"/>
              <a:pathLst>
                <a:path w="3038" h="608" extrusionOk="0">
                  <a:moveTo>
                    <a:pt x="3001" y="0"/>
                  </a:moveTo>
                  <a:cubicBezTo>
                    <a:pt x="2787" y="72"/>
                    <a:pt x="2561" y="131"/>
                    <a:pt x="2335" y="191"/>
                  </a:cubicBezTo>
                  <a:cubicBezTo>
                    <a:pt x="1739" y="346"/>
                    <a:pt x="1132" y="453"/>
                    <a:pt x="525" y="512"/>
                  </a:cubicBezTo>
                  <a:cubicBezTo>
                    <a:pt x="358" y="524"/>
                    <a:pt x="180" y="524"/>
                    <a:pt x="1" y="536"/>
                  </a:cubicBezTo>
                  <a:cubicBezTo>
                    <a:pt x="1" y="572"/>
                    <a:pt x="13" y="584"/>
                    <a:pt x="13" y="608"/>
                  </a:cubicBezTo>
                  <a:cubicBezTo>
                    <a:pt x="1037" y="596"/>
                    <a:pt x="2073" y="405"/>
                    <a:pt x="3037" y="108"/>
                  </a:cubicBezTo>
                  <a:cubicBezTo>
                    <a:pt x="3037" y="60"/>
                    <a:pt x="3025" y="36"/>
                    <a:pt x="3001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962;p62">
              <a:extLst>
                <a:ext uri="{FF2B5EF4-FFF2-40B4-BE49-F238E27FC236}">
                  <a16:creationId xmlns:a16="http://schemas.microsoft.com/office/drawing/2014/main" id="{9FE681DB-7E05-98A1-A1DB-CEE0FB3773EE}"/>
                </a:ext>
              </a:extLst>
            </p:cNvPr>
            <p:cNvSpPr/>
            <p:nvPr/>
          </p:nvSpPr>
          <p:spPr>
            <a:xfrm>
              <a:off x="2306514" y="4162055"/>
              <a:ext cx="435647" cy="537596"/>
            </a:xfrm>
            <a:custGeom>
              <a:avLst/>
              <a:gdLst/>
              <a:ahLst/>
              <a:cxnLst/>
              <a:rect l="l" t="t" r="r" b="b"/>
              <a:pathLst>
                <a:path w="11812" h="15491" extrusionOk="0">
                  <a:moveTo>
                    <a:pt x="11812" y="0"/>
                  </a:moveTo>
                  <a:lnTo>
                    <a:pt x="11812" y="0"/>
                  </a:lnTo>
                  <a:cubicBezTo>
                    <a:pt x="10681" y="298"/>
                    <a:pt x="9490" y="417"/>
                    <a:pt x="8323" y="477"/>
                  </a:cubicBezTo>
                  <a:cubicBezTo>
                    <a:pt x="7619" y="515"/>
                    <a:pt x="6912" y="535"/>
                    <a:pt x="6204" y="535"/>
                  </a:cubicBezTo>
                  <a:cubicBezTo>
                    <a:pt x="4913" y="535"/>
                    <a:pt x="3619" y="468"/>
                    <a:pt x="2334" y="322"/>
                  </a:cubicBezTo>
                  <a:cubicBezTo>
                    <a:pt x="2267" y="313"/>
                    <a:pt x="2206" y="305"/>
                    <a:pt x="2129" y="305"/>
                  </a:cubicBezTo>
                  <a:cubicBezTo>
                    <a:pt x="2097" y="305"/>
                    <a:pt x="2063" y="306"/>
                    <a:pt x="2025" y="310"/>
                  </a:cubicBezTo>
                  <a:cubicBezTo>
                    <a:pt x="1644" y="3322"/>
                    <a:pt x="310" y="12502"/>
                    <a:pt x="1" y="15490"/>
                  </a:cubicBezTo>
                  <a:lnTo>
                    <a:pt x="3418" y="15490"/>
                  </a:lnTo>
                  <a:cubicBezTo>
                    <a:pt x="3418" y="15490"/>
                    <a:pt x="5597" y="2894"/>
                    <a:pt x="6228" y="2560"/>
                  </a:cubicBezTo>
                  <a:cubicBezTo>
                    <a:pt x="6574" y="2361"/>
                    <a:pt x="6819" y="2300"/>
                    <a:pt x="7015" y="2300"/>
                  </a:cubicBezTo>
                  <a:cubicBezTo>
                    <a:pt x="7088" y="2300"/>
                    <a:pt x="7154" y="2309"/>
                    <a:pt x="7216" y="2322"/>
                  </a:cubicBezTo>
                  <a:cubicBezTo>
                    <a:pt x="7442" y="2358"/>
                    <a:pt x="6966" y="12752"/>
                    <a:pt x="6942" y="15490"/>
                  </a:cubicBezTo>
                  <a:lnTo>
                    <a:pt x="10395" y="15490"/>
                  </a:lnTo>
                  <a:cubicBezTo>
                    <a:pt x="10395" y="15490"/>
                    <a:pt x="11062" y="9049"/>
                    <a:pt x="11490" y="6096"/>
                  </a:cubicBezTo>
                  <a:cubicBezTo>
                    <a:pt x="11645" y="4977"/>
                    <a:pt x="11788" y="2620"/>
                    <a:pt x="11812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963;p62">
              <a:extLst>
                <a:ext uri="{FF2B5EF4-FFF2-40B4-BE49-F238E27FC236}">
                  <a16:creationId xmlns:a16="http://schemas.microsoft.com/office/drawing/2014/main" id="{3FA176B2-28A1-2A75-387F-A3E9D66D140C}"/>
                </a:ext>
              </a:extLst>
            </p:cNvPr>
            <p:cNvSpPr/>
            <p:nvPr/>
          </p:nvSpPr>
          <p:spPr>
            <a:xfrm>
              <a:off x="2351325" y="4160806"/>
              <a:ext cx="391278" cy="237374"/>
            </a:xfrm>
            <a:custGeom>
              <a:avLst/>
              <a:gdLst/>
              <a:ahLst/>
              <a:cxnLst/>
              <a:rect l="l" t="t" r="r" b="b"/>
              <a:pathLst>
                <a:path w="10609" h="6840" extrusionOk="0">
                  <a:moveTo>
                    <a:pt x="10609" y="1"/>
                  </a:moveTo>
                  <a:cubicBezTo>
                    <a:pt x="9478" y="298"/>
                    <a:pt x="8287" y="417"/>
                    <a:pt x="7132" y="477"/>
                  </a:cubicBezTo>
                  <a:cubicBezTo>
                    <a:pt x="6364" y="518"/>
                    <a:pt x="5593" y="542"/>
                    <a:pt x="4823" y="542"/>
                  </a:cubicBezTo>
                  <a:cubicBezTo>
                    <a:pt x="3585" y="542"/>
                    <a:pt x="2349" y="481"/>
                    <a:pt x="1131" y="334"/>
                  </a:cubicBezTo>
                  <a:cubicBezTo>
                    <a:pt x="1036" y="322"/>
                    <a:pt x="953" y="322"/>
                    <a:pt x="846" y="298"/>
                  </a:cubicBezTo>
                  <a:cubicBezTo>
                    <a:pt x="679" y="1572"/>
                    <a:pt x="357" y="3930"/>
                    <a:pt x="0" y="6466"/>
                  </a:cubicBezTo>
                  <a:lnTo>
                    <a:pt x="179" y="6513"/>
                  </a:lnTo>
                  <a:cubicBezTo>
                    <a:pt x="977" y="6692"/>
                    <a:pt x="1810" y="6811"/>
                    <a:pt x="2631" y="6835"/>
                  </a:cubicBezTo>
                  <a:cubicBezTo>
                    <a:pt x="2743" y="6838"/>
                    <a:pt x="2854" y="6839"/>
                    <a:pt x="2964" y="6839"/>
                  </a:cubicBezTo>
                  <a:cubicBezTo>
                    <a:pt x="3266" y="6839"/>
                    <a:pt x="3565" y="6828"/>
                    <a:pt x="3870" y="6811"/>
                  </a:cubicBezTo>
                  <a:cubicBezTo>
                    <a:pt x="4346" y="4549"/>
                    <a:pt x="4787" y="2703"/>
                    <a:pt x="5025" y="2560"/>
                  </a:cubicBezTo>
                  <a:cubicBezTo>
                    <a:pt x="5384" y="2381"/>
                    <a:pt x="5627" y="2324"/>
                    <a:pt x="5819" y="2324"/>
                  </a:cubicBezTo>
                  <a:cubicBezTo>
                    <a:pt x="5894" y="2324"/>
                    <a:pt x="5961" y="2333"/>
                    <a:pt x="6025" y="2346"/>
                  </a:cubicBezTo>
                  <a:cubicBezTo>
                    <a:pt x="6120" y="2358"/>
                    <a:pt x="6084" y="4287"/>
                    <a:pt x="6013" y="6692"/>
                  </a:cubicBezTo>
                  <a:cubicBezTo>
                    <a:pt x="6453" y="6692"/>
                    <a:pt x="6894" y="6668"/>
                    <a:pt x="7334" y="6668"/>
                  </a:cubicBezTo>
                  <a:cubicBezTo>
                    <a:pt x="8299" y="6656"/>
                    <a:pt x="9287" y="6609"/>
                    <a:pt x="10240" y="6478"/>
                  </a:cubicBezTo>
                  <a:cubicBezTo>
                    <a:pt x="10251" y="6347"/>
                    <a:pt x="10263" y="6228"/>
                    <a:pt x="10287" y="6109"/>
                  </a:cubicBezTo>
                  <a:cubicBezTo>
                    <a:pt x="10442" y="5001"/>
                    <a:pt x="10573" y="2644"/>
                    <a:pt x="10609" y="1"/>
                  </a:cubicBezTo>
                  <a:close/>
                </a:path>
              </a:pathLst>
            </a:custGeom>
            <a:solidFill>
              <a:srgbClr val="431F5E">
                <a:alpha val="329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964;p62">
              <a:extLst>
                <a:ext uri="{FF2B5EF4-FFF2-40B4-BE49-F238E27FC236}">
                  <a16:creationId xmlns:a16="http://schemas.microsoft.com/office/drawing/2014/main" id="{9624DAD4-F7B0-A2BB-38DC-122EF542717B}"/>
                </a:ext>
              </a:extLst>
            </p:cNvPr>
            <p:cNvSpPr/>
            <p:nvPr/>
          </p:nvSpPr>
          <p:spPr>
            <a:xfrm>
              <a:off x="2544512" y="4692539"/>
              <a:ext cx="229257" cy="68054"/>
            </a:xfrm>
            <a:custGeom>
              <a:avLst/>
              <a:gdLst/>
              <a:ahLst/>
              <a:cxnLst/>
              <a:rect l="l" t="t" r="r" b="b"/>
              <a:pathLst>
                <a:path w="6216" h="1961" extrusionOk="0">
                  <a:moveTo>
                    <a:pt x="3232" y="1"/>
                  </a:moveTo>
                  <a:cubicBezTo>
                    <a:pt x="2226" y="1"/>
                    <a:pt x="598" y="40"/>
                    <a:pt x="489" y="73"/>
                  </a:cubicBezTo>
                  <a:cubicBezTo>
                    <a:pt x="322" y="109"/>
                    <a:pt x="1" y="1514"/>
                    <a:pt x="180" y="1824"/>
                  </a:cubicBezTo>
                  <a:cubicBezTo>
                    <a:pt x="234" y="1927"/>
                    <a:pt x="919" y="1961"/>
                    <a:pt x="1812" y="1961"/>
                  </a:cubicBezTo>
                  <a:cubicBezTo>
                    <a:pt x="3279" y="1961"/>
                    <a:pt x="5306" y="1870"/>
                    <a:pt x="6002" y="1847"/>
                  </a:cubicBezTo>
                  <a:cubicBezTo>
                    <a:pt x="6133" y="1847"/>
                    <a:pt x="6216" y="1693"/>
                    <a:pt x="6156" y="1574"/>
                  </a:cubicBezTo>
                  <a:cubicBezTo>
                    <a:pt x="6037" y="1335"/>
                    <a:pt x="5764" y="990"/>
                    <a:pt x="5204" y="633"/>
                  </a:cubicBezTo>
                  <a:cubicBezTo>
                    <a:pt x="4311" y="61"/>
                    <a:pt x="4013" y="26"/>
                    <a:pt x="4013" y="26"/>
                  </a:cubicBezTo>
                  <a:cubicBezTo>
                    <a:pt x="3978" y="8"/>
                    <a:pt x="3662" y="1"/>
                    <a:pt x="3232" y="1"/>
                  </a:cubicBezTo>
                  <a:close/>
                </a:path>
              </a:pathLst>
            </a:custGeom>
            <a:solidFill>
              <a:srgbClr val="C8D9AD">
                <a:lumMod val="20000"/>
                <a:lumOff val="8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" name="Google Shape;5965;p62">
              <a:extLst>
                <a:ext uri="{FF2B5EF4-FFF2-40B4-BE49-F238E27FC236}">
                  <a16:creationId xmlns:a16="http://schemas.microsoft.com/office/drawing/2014/main" id="{0B79401C-2417-6D84-D09A-E682568212D7}"/>
                </a:ext>
              </a:extLst>
            </p:cNvPr>
            <p:cNvSpPr/>
            <p:nvPr/>
          </p:nvSpPr>
          <p:spPr>
            <a:xfrm>
              <a:off x="2287188" y="4692539"/>
              <a:ext cx="229257" cy="68054"/>
            </a:xfrm>
            <a:custGeom>
              <a:avLst/>
              <a:gdLst/>
              <a:ahLst/>
              <a:cxnLst/>
              <a:rect l="l" t="t" r="r" b="b"/>
              <a:pathLst>
                <a:path w="6216" h="1961" extrusionOk="0">
                  <a:moveTo>
                    <a:pt x="3232" y="1"/>
                  </a:moveTo>
                  <a:cubicBezTo>
                    <a:pt x="2226" y="1"/>
                    <a:pt x="598" y="40"/>
                    <a:pt x="489" y="73"/>
                  </a:cubicBezTo>
                  <a:cubicBezTo>
                    <a:pt x="322" y="109"/>
                    <a:pt x="1" y="1514"/>
                    <a:pt x="179" y="1824"/>
                  </a:cubicBezTo>
                  <a:cubicBezTo>
                    <a:pt x="234" y="1927"/>
                    <a:pt x="919" y="1961"/>
                    <a:pt x="1812" y="1961"/>
                  </a:cubicBezTo>
                  <a:cubicBezTo>
                    <a:pt x="3279" y="1961"/>
                    <a:pt x="5306" y="1870"/>
                    <a:pt x="6002" y="1847"/>
                  </a:cubicBezTo>
                  <a:cubicBezTo>
                    <a:pt x="6133" y="1847"/>
                    <a:pt x="6216" y="1693"/>
                    <a:pt x="6156" y="1574"/>
                  </a:cubicBezTo>
                  <a:cubicBezTo>
                    <a:pt x="6037" y="1335"/>
                    <a:pt x="5764" y="990"/>
                    <a:pt x="5204" y="633"/>
                  </a:cubicBezTo>
                  <a:cubicBezTo>
                    <a:pt x="4299" y="61"/>
                    <a:pt x="4013" y="26"/>
                    <a:pt x="4013" y="26"/>
                  </a:cubicBezTo>
                  <a:cubicBezTo>
                    <a:pt x="3978" y="8"/>
                    <a:pt x="3662" y="1"/>
                    <a:pt x="3232" y="1"/>
                  </a:cubicBezTo>
                  <a:close/>
                </a:path>
              </a:pathLst>
            </a:custGeom>
            <a:solidFill>
              <a:srgbClr val="C8D9AD">
                <a:lumMod val="20000"/>
                <a:lumOff val="8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" name="Google Shape;5966;p62">
              <a:extLst>
                <a:ext uri="{FF2B5EF4-FFF2-40B4-BE49-F238E27FC236}">
                  <a16:creationId xmlns:a16="http://schemas.microsoft.com/office/drawing/2014/main" id="{58FF6FC9-8338-2F99-9026-A2B1365A1EA6}"/>
                </a:ext>
              </a:extLst>
            </p:cNvPr>
            <p:cNvSpPr/>
            <p:nvPr/>
          </p:nvSpPr>
          <p:spPr>
            <a:xfrm>
              <a:off x="2320123" y="4104204"/>
              <a:ext cx="458919" cy="279435"/>
            </a:xfrm>
            <a:custGeom>
              <a:avLst/>
              <a:gdLst/>
              <a:ahLst/>
              <a:cxnLst/>
              <a:rect l="l" t="t" r="r" b="b"/>
              <a:pathLst>
                <a:path w="12443" h="8052" extrusionOk="0">
                  <a:moveTo>
                    <a:pt x="12050" y="0"/>
                  </a:moveTo>
                  <a:cubicBezTo>
                    <a:pt x="12026" y="0"/>
                    <a:pt x="11752" y="0"/>
                    <a:pt x="11336" y="12"/>
                  </a:cubicBezTo>
                  <a:lnTo>
                    <a:pt x="11240" y="12"/>
                  </a:lnTo>
                  <a:cubicBezTo>
                    <a:pt x="10490" y="24"/>
                    <a:pt x="9335" y="60"/>
                    <a:pt x="8049" y="108"/>
                  </a:cubicBezTo>
                  <a:lnTo>
                    <a:pt x="7978" y="108"/>
                  </a:lnTo>
                  <a:cubicBezTo>
                    <a:pt x="7859" y="108"/>
                    <a:pt x="7740" y="108"/>
                    <a:pt x="7621" y="120"/>
                  </a:cubicBezTo>
                  <a:lnTo>
                    <a:pt x="7526" y="120"/>
                  </a:lnTo>
                  <a:cubicBezTo>
                    <a:pt x="6478" y="143"/>
                    <a:pt x="5371" y="179"/>
                    <a:pt x="4406" y="203"/>
                  </a:cubicBezTo>
                  <a:lnTo>
                    <a:pt x="4299" y="203"/>
                  </a:lnTo>
                  <a:cubicBezTo>
                    <a:pt x="3323" y="239"/>
                    <a:pt x="2489" y="251"/>
                    <a:pt x="1989" y="262"/>
                  </a:cubicBezTo>
                  <a:lnTo>
                    <a:pt x="1858" y="262"/>
                  </a:lnTo>
                  <a:cubicBezTo>
                    <a:pt x="1632" y="262"/>
                    <a:pt x="1501" y="286"/>
                    <a:pt x="1501" y="286"/>
                  </a:cubicBezTo>
                  <a:cubicBezTo>
                    <a:pt x="1227" y="1060"/>
                    <a:pt x="1" y="7204"/>
                    <a:pt x="1" y="7204"/>
                  </a:cubicBezTo>
                  <a:cubicBezTo>
                    <a:pt x="1" y="7204"/>
                    <a:pt x="191" y="7501"/>
                    <a:pt x="787" y="7740"/>
                  </a:cubicBezTo>
                  <a:cubicBezTo>
                    <a:pt x="810" y="7751"/>
                    <a:pt x="846" y="7763"/>
                    <a:pt x="870" y="7763"/>
                  </a:cubicBezTo>
                  <a:cubicBezTo>
                    <a:pt x="1275" y="7918"/>
                    <a:pt x="1834" y="8037"/>
                    <a:pt x="2620" y="8049"/>
                  </a:cubicBezTo>
                  <a:cubicBezTo>
                    <a:pt x="2723" y="8051"/>
                    <a:pt x="2824" y="8052"/>
                    <a:pt x="2923" y="8052"/>
                  </a:cubicBezTo>
                  <a:cubicBezTo>
                    <a:pt x="4829" y="8052"/>
                    <a:pt x="5894" y="7740"/>
                    <a:pt x="5894" y="7740"/>
                  </a:cubicBezTo>
                  <a:cubicBezTo>
                    <a:pt x="5894" y="7740"/>
                    <a:pt x="6323" y="5680"/>
                    <a:pt x="6609" y="5311"/>
                  </a:cubicBezTo>
                  <a:cubicBezTo>
                    <a:pt x="6633" y="5287"/>
                    <a:pt x="6668" y="5251"/>
                    <a:pt x="6680" y="5251"/>
                  </a:cubicBezTo>
                  <a:cubicBezTo>
                    <a:pt x="6692" y="5251"/>
                    <a:pt x="6692" y="5251"/>
                    <a:pt x="6704" y="5263"/>
                  </a:cubicBezTo>
                  <a:cubicBezTo>
                    <a:pt x="6906" y="5477"/>
                    <a:pt x="6311" y="7787"/>
                    <a:pt x="6311" y="7787"/>
                  </a:cubicBezTo>
                  <a:cubicBezTo>
                    <a:pt x="6311" y="7787"/>
                    <a:pt x="6982" y="7898"/>
                    <a:pt x="7970" y="7898"/>
                  </a:cubicBezTo>
                  <a:cubicBezTo>
                    <a:pt x="8278" y="7898"/>
                    <a:pt x="8618" y="7887"/>
                    <a:pt x="8978" y="7859"/>
                  </a:cubicBezTo>
                  <a:cubicBezTo>
                    <a:pt x="10478" y="7740"/>
                    <a:pt x="12217" y="7442"/>
                    <a:pt x="12217" y="7442"/>
                  </a:cubicBezTo>
                  <a:cubicBezTo>
                    <a:pt x="12217" y="7442"/>
                    <a:pt x="12312" y="6989"/>
                    <a:pt x="12395" y="5311"/>
                  </a:cubicBezTo>
                  <a:cubicBezTo>
                    <a:pt x="12443" y="4453"/>
                    <a:pt x="12395" y="3084"/>
                    <a:pt x="12336" y="1929"/>
                  </a:cubicBezTo>
                  <a:lnTo>
                    <a:pt x="12336" y="1810"/>
                  </a:lnTo>
                  <a:cubicBezTo>
                    <a:pt x="12288" y="798"/>
                    <a:pt x="12229" y="0"/>
                    <a:pt x="12229" y="0"/>
                  </a:cubicBezTo>
                  <a:close/>
                </a:path>
              </a:pathLst>
            </a:custGeom>
            <a:solidFill>
              <a:srgbClr val="FFE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5967;p62">
              <a:extLst>
                <a:ext uri="{FF2B5EF4-FFF2-40B4-BE49-F238E27FC236}">
                  <a16:creationId xmlns:a16="http://schemas.microsoft.com/office/drawing/2014/main" id="{9E523698-30F5-7CF9-C801-D4738507AA68}"/>
                </a:ext>
              </a:extLst>
            </p:cNvPr>
            <p:cNvSpPr/>
            <p:nvPr/>
          </p:nvSpPr>
          <p:spPr>
            <a:xfrm>
              <a:off x="2349112" y="4111214"/>
              <a:ext cx="133549" cy="262430"/>
            </a:xfrm>
            <a:custGeom>
              <a:avLst/>
              <a:gdLst/>
              <a:ahLst/>
              <a:cxnLst/>
              <a:rect l="l" t="t" r="r" b="b"/>
              <a:pathLst>
                <a:path w="3621" h="7562" extrusionOk="0">
                  <a:moveTo>
                    <a:pt x="3513" y="1"/>
                  </a:moveTo>
                  <a:cubicBezTo>
                    <a:pt x="3382" y="691"/>
                    <a:pt x="3061" y="1346"/>
                    <a:pt x="2584" y="1882"/>
                  </a:cubicBezTo>
                  <a:cubicBezTo>
                    <a:pt x="2108" y="2418"/>
                    <a:pt x="1489" y="2823"/>
                    <a:pt x="798" y="3097"/>
                  </a:cubicBezTo>
                  <a:cubicBezTo>
                    <a:pt x="822" y="2966"/>
                    <a:pt x="846" y="2835"/>
                    <a:pt x="858" y="2680"/>
                  </a:cubicBezTo>
                  <a:cubicBezTo>
                    <a:pt x="941" y="2108"/>
                    <a:pt x="1025" y="1525"/>
                    <a:pt x="1096" y="941"/>
                  </a:cubicBezTo>
                  <a:cubicBezTo>
                    <a:pt x="1144" y="644"/>
                    <a:pt x="1179" y="358"/>
                    <a:pt x="1203" y="60"/>
                  </a:cubicBezTo>
                  <a:lnTo>
                    <a:pt x="1203" y="49"/>
                  </a:lnTo>
                  <a:lnTo>
                    <a:pt x="1072" y="49"/>
                  </a:lnTo>
                  <a:cubicBezTo>
                    <a:pt x="1072" y="84"/>
                    <a:pt x="1060" y="120"/>
                    <a:pt x="1060" y="156"/>
                  </a:cubicBezTo>
                  <a:cubicBezTo>
                    <a:pt x="1013" y="477"/>
                    <a:pt x="977" y="799"/>
                    <a:pt x="941" y="1120"/>
                  </a:cubicBezTo>
                  <a:cubicBezTo>
                    <a:pt x="786" y="2287"/>
                    <a:pt x="620" y="3454"/>
                    <a:pt x="441" y="4621"/>
                  </a:cubicBezTo>
                  <a:lnTo>
                    <a:pt x="179" y="6359"/>
                  </a:lnTo>
                  <a:cubicBezTo>
                    <a:pt x="132" y="6645"/>
                    <a:pt x="84" y="6942"/>
                    <a:pt x="48" y="7228"/>
                  </a:cubicBezTo>
                  <a:cubicBezTo>
                    <a:pt x="24" y="7347"/>
                    <a:pt x="13" y="7442"/>
                    <a:pt x="1" y="7538"/>
                  </a:cubicBezTo>
                  <a:cubicBezTo>
                    <a:pt x="24" y="7549"/>
                    <a:pt x="60" y="7561"/>
                    <a:pt x="84" y="7561"/>
                  </a:cubicBezTo>
                  <a:cubicBezTo>
                    <a:pt x="120" y="7418"/>
                    <a:pt x="132" y="7264"/>
                    <a:pt x="167" y="7121"/>
                  </a:cubicBezTo>
                  <a:cubicBezTo>
                    <a:pt x="227" y="6787"/>
                    <a:pt x="286" y="6478"/>
                    <a:pt x="322" y="6156"/>
                  </a:cubicBezTo>
                  <a:cubicBezTo>
                    <a:pt x="489" y="5156"/>
                    <a:pt x="656" y="4156"/>
                    <a:pt x="786" y="3156"/>
                  </a:cubicBezTo>
                  <a:cubicBezTo>
                    <a:pt x="1203" y="3025"/>
                    <a:pt x="1596" y="2835"/>
                    <a:pt x="1929" y="2596"/>
                  </a:cubicBezTo>
                  <a:cubicBezTo>
                    <a:pt x="2822" y="1965"/>
                    <a:pt x="3442" y="1013"/>
                    <a:pt x="3620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5968;p62">
              <a:extLst>
                <a:ext uri="{FF2B5EF4-FFF2-40B4-BE49-F238E27FC236}">
                  <a16:creationId xmlns:a16="http://schemas.microsoft.com/office/drawing/2014/main" id="{DA33D360-469A-2715-B885-CA5D852CB3DC}"/>
                </a:ext>
              </a:extLst>
            </p:cNvPr>
            <p:cNvSpPr/>
            <p:nvPr/>
          </p:nvSpPr>
          <p:spPr>
            <a:xfrm>
              <a:off x="2597659" y="4107917"/>
              <a:ext cx="25080" cy="111607"/>
            </a:xfrm>
            <a:custGeom>
              <a:avLst/>
              <a:gdLst/>
              <a:ahLst/>
              <a:cxnLst/>
              <a:rect l="l" t="t" r="r" b="b"/>
              <a:pathLst>
                <a:path w="680" h="3216" extrusionOk="0">
                  <a:moveTo>
                    <a:pt x="1" y="1"/>
                  </a:moveTo>
                  <a:cubicBezTo>
                    <a:pt x="179" y="1048"/>
                    <a:pt x="191" y="2096"/>
                    <a:pt x="60" y="3120"/>
                  </a:cubicBezTo>
                  <a:cubicBezTo>
                    <a:pt x="60" y="3156"/>
                    <a:pt x="96" y="3168"/>
                    <a:pt x="108" y="3168"/>
                  </a:cubicBezTo>
                  <a:cubicBezTo>
                    <a:pt x="239" y="3180"/>
                    <a:pt x="394" y="3192"/>
                    <a:pt x="524" y="3215"/>
                  </a:cubicBezTo>
                  <a:cubicBezTo>
                    <a:pt x="560" y="3215"/>
                    <a:pt x="572" y="3192"/>
                    <a:pt x="572" y="3168"/>
                  </a:cubicBezTo>
                  <a:cubicBezTo>
                    <a:pt x="644" y="2560"/>
                    <a:pt x="679" y="1929"/>
                    <a:pt x="655" y="1310"/>
                  </a:cubicBezTo>
                  <a:cubicBezTo>
                    <a:pt x="644" y="870"/>
                    <a:pt x="620" y="429"/>
                    <a:pt x="536" y="1"/>
                  </a:cubicBezTo>
                  <a:lnTo>
                    <a:pt x="465" y="1"/>
                  </a:lnTo>
                  <a:cubicBezTo>
                    <a:pt x="524" y="441"/>
                    <a:pt x="572" y="894"/>
                    <a:pt x="584" y="1334"/>
                  </a:cubicBezTo>
                  <a:cubicBezTo>
                    <a:pt x="596" y="1929"/>
                    <a:pt x="572" y="2525"/>
                    <a:pt x="501" y="3120"/>
                  </a:cubicBezTo>
                  <a:cubicBezTo>
                    <a:pt x="394" y="3108"/>
                    <a:pt x="274" y="3096"/>
                    <a:pt x="167" y="3072"/>
                  </a:cubicBezTo>
                  <a:cubicBezTo>
                    <a:pt x="215" y="2763"/>
                    <a:pt x="227" y="2441"/>
                    <a:pt x="239" y="2108"/>
                  </a:cubicBezTo>
                  <a:cubicBezTo>
                    <a:pt x="263" y="1525"/>
                    <a:pt x="227" y="929"/>
                    <a:pt x="155" y="358"/>
                  </a:cubicBezTo>
                  <a:cubicBezTo>
                    <a:pt x="143" y="239"/>
                    <a:pt x="120" y="120"/>
                    <a:pt x="96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5969;p62">
              <a:extLst>
                <a:ext uri="{FF2B5EF4-FFF2-40B4-BE49-F238E27FC236}">
                  <a16:creationId xmlns:a16="http://schemas.microsoft.com/office/drawing/2014/main" id="{125CF8FE-8E3A-04EC-8894-DEF771705C8F}"/>
                </a:ext>
              </a:extLst>
            </p:cNvPr>
            <p:cNvSpPr/>
            <p:nvPr/>
          </p:nvSpPr>
          <p:spPr>
            <a:xfrm>
              <a:off x="2735117" y="4105037"/>
              <a:ext cx="40422" cy="66978"/>
            </a:xfrm>
            <a:custGeom>
              <a:avLst/>
              <a:gdLst/>
              <a:ahLst/>
              <a:cxnLst/>
              <a:rect l="l" t="t" r="r" b="b"/>
              <a:pathLst>
                <a:path w="1096" h="1930" extrusionOk="0">
                  <a:moveTo>
                    <a:pt x="0" y="0"/>
                  </a:moveTo>
                  <a:cubicBezTo>
                    <a:pt x="191" y="715"/>
                    <a:pt x="560" y="1393"/>
                    <a:pt x="1096" y="1929"/>
                  </a:cubicBezTo>
                  <a:lnTo>
                    <a:pt x="1096" y="1810"/>
                  </a:lnTo>
                  <a:cubicBezTo>
                    <a:pt x="1048" y="1751"/>
                    <a:pt x="1000" y="1703"/>
                    <a:pt x="953" y="1643"/>
                  </a:cubicBezTo>
                  <a:cubicBezTo>
                    <a:pt x="560" y="1179"/>
                    <a:pt x="274" y="643"/>
                    <a:pt x="119" y="84"/>
                  </a:cubicBezTo>
                  <a:cubicBezTo>
                    <a:pt x="119" y="60"/>
                    <a:pt x="107" y="36"/>
                    <a:pt x="107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5970;p62">
              <a:extLst>
                <a:ext uri="{FF2B5EF4-FFF2-40B4-BE49-F238E27FC236}">
                  <a16:creationId xmlns:a16="http://schemas.microsoft.com/office/drawing/2014/main" id="{9E2F1F9C-821E-C989-E119-EABF06E80699}"/>
                </a:ext>
              </a:extLst>
            </p:cNvPr>
            <p:cNvSpPr/>
            <p:nvPr/>
          </p:nvSpPr>
          <p:spPr>
            <a:xfrm>
              <a:off x="2558269" y="4269082"/>
              <a:ext cx="74981" cy="21169"/>
            </a:xfrm>
            <a:custGeom>
              <a:avLst/>
              <a:gdLst/>
              <a:ahLst/>
              <a:cxnLst/>
              <a:rect l="l" t="t" r="r" b="b"/>
              <a:pathLst>
                <a:path w="2033" h="610" extrusionOk="0">
                  <a:moveTo>
                    <a:pt x="1997" y="0"/>
                  </a:moveTo>
                  <a:cubicBezTo>
                    <a:pt x="1307" y="83"/>
                    <a:pt x="640" y="274"/>
                    <a:pt x="33" y="560"/>
                  </a:cubicBezTo>
                  <a:cubicBezTo>
                    <a:pt x="1" y="570"/>
                    <a:pt x="7" y="609"/>
                    <a:pt x="42" y="609"/>
                  </a:cubicBezTo>
                  <a:cubicBezTo>
                    <a:pt x="47" y="609"/>
                    <a:pt x="51" y="609"/>
                    <a:pt x="57" y="607"/>
                  </a:cubicBezTo>
                  <a:cubicBezTo>
                    <a:pt x="688" y="369"/>
                    <a:pt x="1342" y="179"/>
                    <a:pt x="2009" y="36"/>
                  </a:cubicBezTo>
                  <a:cubicBezTo>
                    <a:pt x="2033" y="24"/>
                    <a:pt x="2021" y="0"/>
                    <a:pt x="1997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971;p62">
              <a:extLst>
                <a:ext uri="{FF2B5EF4-FFF2-40B4-BE49-F238E27FC236}">
                  <a16:creationId xmlns:a16="http://schemas.microsoft.com/office/drawing/2014/main" id="{D03A7D99-3462-FBDE-7406-2765728BCB4E}"/>
                </a:ext>
              </a:extLst>
            </p:cNvPr>
            <p:cNvSpPr/>
            <p:nvPr/>
          </p:nvSpPr>
          <p:spPr>
            <a:xfrm>
              <a:off x="2335945" y="3741375"/>
              <a:ext cx="457150" cy="404993"/>
            </a:xfrm>
            <a:custGeom>
              <a:avLst/>
              <a:gdLst/>
              <a:ahLst/>
              <a:cxnLst/>
              <a:rect l="l" t="t" r="r" b="b"/>
              <a:pathLst>
                <a:path w="12395" h="11670" extrusionOk="0">
                  <a:moveTo>
                    <a:pt x="4835" y="0"/>
                  </a:moveTo>
                  <a:cubicBezTo>
                    <a:pt x="4774" y="0"/>
                    <a:pt x="4715" y="1"/>
                    <a:pt x="4656" y="2"/>
                  </a:cubicBezTo>
                  <a:cubicBezTo>
                    <a:pt x="4239" y="26"/>
                    <a:pt x="3858" y="49"/>
                    <a:pt x="3501" y="109"/>
                  </a:cubicBezTo>
                  <a:cubicBezTo>
                    <a:pt x="3453" y="109"/>
                    <a:pt x="3406" y="121"/>
                    <a:pt x="3358" y="145"/>
                  </a:cubicBezTo>
                  <a:cubicBezTo>
                    <a:pt x="1977" y="359"/>
                    <a:pt x="1060" y="883"/>
                    <a:pt x="893" y="1240"/>
                  </a:cubicBezTo>
                  <a:cubicBezTo>
                    <a:pt x="762" y="1526"/>
                    <a:pt x="143" y="6348"/>
                    <a:pt x="0" y="9491"/>
                  </a:cubicBezTo>
                  <a:cubicBezTo>
                    <a:pt x="0" y="9634"/>
                    <a:pt x="143" y="9801"/>
                    <a:pt x="239" y="9920"/>
                  </a:cubicBezTo>
                  <a:cubicBezTo>
                    <a:pt x="358" y="10086"/>
                    <a:pt x="465" y="10229"/>
                    <a:pt x="596" y="10384"/>
                  </a:cubicBezTo>
                  <a:cubicBezTo>
                    <a:pt x="822" y="10586"/>
                    <a:pt x="1060" y="10765"/>
                    <a:pt x="1310" y="10896"/>
                  </a:cubicBezTo>
                  <a:cubicBezTo>
                    <a:pt x="1382" y="10944"/>
                    <a:pt x="1453" y="10979"/>
                    <a:pt x="1548" y="11003"/>
                  </a:cubicBezTo>
                  <a:cubicBezTo>
                    <a:pt x="2263" y="11301"/>
                    <a:pt x="3048" y="11348"/>
                    <a:pt x="3822" y="11408"/>
                  </a:cubicBezTo>
                  <a:cubicBezTo>
                    <a:pt x="4656" y="11468"/>
                    <a:pt x="5489" y="11575"/>
                    <a:pt x="6323" y="11610"/>
                  </a:cubicBezTo>
                  <a:cubicBezTo>
                    <a:pt x="6763" y="11634"/>
                    <a:pt x="7418" y="11670"/>
                    <a:pt x="8070" y="11670"/>
                  </a:cubicBezTo>
                  <a:cubicBezTo>
                    <a:pt x="8722" y="11670"/>
                    <a:pt x="9371" y="11634"/>
                    <a:pt x="9799" y="11515"/>
                  </a:cubicBezTo>
                  <a:cubicBezTo>
                    <a:pt x="10359" y="11360"/>
                    <a:pt x="10942" y="11170"/>
                    <a:pt x="11419" y="10825"/>
                  </a:cubicBezTo>
                  <a:cubicBezTo>
                    <a:pt x="11740" y="10598"/>
                    <a:pt x="12014" y="10289"/>
                    <a:pt x="12157" y="9920"/>
                  </a:cubicBezTo>
                  <a:cubicBezTo>
                    <a:pt x="12395" y="9277"/>
                    <a:pt x="12192" y="8670"/>
                    <a:pt x="12062" y="8039"/>
                  </a:cubicBezTo>
                  <a:cubicBezTo>
                    <a:pt x="11954" y="7538"/>
                    <a:pt x="11823" y="7015"/>
                    <a:pt x="11716" y="6491"/>
                  </a:cubicBezTo>
                  <a:cubicBezTo>
                    <a:pt x="11609" y="5931"/>
                    <a:pt x="11526" y="5360"/>
                    <a:pt x="11383" y="4800"/>
                  </a:cubicBezTo>
                  <a:cubicBezTo>
                    <a:pt x="11192" y="3919"/>
                    <a:pt x="10990" y="3038"/>
                    <a:pt x="10668" y="2204"/>
                  </a:cubicBezTo>
                  <a:cubicBezTo>
                    <a:pt x="10526" y="1823"/>
                    <a:pt x="10371" y="1395"/>
                    <a:pt x="10097" y="1073"/>
                  </a:cubicBezTo>
                  <a:cubicBezTo>
                    <a:pt x="9954" y="919"/>
                    <a:pt x="9299" y="692"/>
                    <a:pt x="8454" y="478"/>
                  </a:cubicBezTo>
                  <a:cubicBezTo>
                    <a:pt x="8430" y="466"/>
                    <a:pt x="8382" y="466"/>
                    <a:pt x="8347" y="454"/>
                  </a:cubicBezTo>
                  <a:cubicBezTo>
                    <a:pt x="7296" y="206"/>
                    <a:pt x="5956" y="0"/>
                    <a:pt x="4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972;p62">
              <a:extLst>
                <a:ext uri="{FF2B5EF4-FFF2-40B4-BE49-F238E27FC236}">
                  <a16:creationId xmlns:a16="http://schemas.microsoft.com/office/drawing/2014/main" id="{3B44CCF1-2700-0441-06A5-0732749A8576}"/>
                </a:ext>
              </a:extLst>
            </p:cNvPr>
            <p:cNvSpPr/>
            <p:nvPr/>
          </p:nvSpPr>
          <p:spPr>
            <a:xfrm>
              <a:off x="2491845" y="3697614"/>
              <a:ext cx="156342" cy="95123"/>
            </a:xfrm>
            <a:custGeom>
              <a:avLst/>
              <a:gdLst/>
              <a:ahLst/>
              <a:cxnLst/>
              <a:rect l="l" t="t" r="r" b="b"/>
              <a:pathLst>
                <a:path w="4239" h="2741" extrusionOk="0">
                  <a:moveTo>
                    <a:pt x="548" y="1"/>
                  </a:moveTo>
                  <a:lnTo>
                    <a:pt x="167" y="1310"/>
                  </a:lnTo>
                  <a:cubicBezTo>
                    <a:pt x="167" y="1310"/>
                    <a:pt x="0" y="2120"/>
                    <a:pt x="1667" y="2561"/>
                  </a:cubicBezTo>
                  <a:cubicBezTo>
                    <a:pt x="2165" y="2693"/>
                    <a:pt x="2551" y="2740"/>
                    <a:pt x="2847" y="2740"/>
                  </a:cubicBezTo>
                  <a:cubicBezTo>
                    <a:pt x="3592" y="2740"/>
                    <a:pt x="3774" y="2442"/>
                    <a:pt x="3774" y="2442"/>
                  </a:cubicBezTo>
                  <a:lnTo>
                    <a:pt x="4239" y="787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973;p62">
              <a:extLst>
                <a:ext uri="{FF2B5EF4-FFF2-40B4-BE49-F238E27FC236}">
                  <a16:creationId xmlns:a16="http://schemas.microsoft.com/office/drawing/2014/main" id="{89DA71F5-430E-BA1D-9792-B9963DD8D3F1}"/>
                </a:ext>
              </a:extLst>
            </p:cNvPr>
            <p:cNvSpPr/>
            <p:nvPr/>
          </p:nvSpPr>
          <p:spPr>
            <a:xfrm>
              <a:off x="2496676" y="3678874"/>
              <a:ext cx="150562" cy="75091"/>
            </a:xfrm>
            <a:custGeom>
              <a:avLst/>
              <a:gdLst/>
              <a:ahLst/>
              <a:cxnLst/>
              <a:rect l="l" t="t" r="r" b="b"/>
              <a:pathLst>
                <a:path w="4632" h="2164" extrusionOk="0">
                  <a:moveTo>
                    <a:pt x="982" y="0"/>
                  </a:moveTo>
                  <a:cubicBezTo>
                    <a:pt x="821" y="0"/>
                    <a:pt x="663" y="9"/>
                    <a:pt x="512" y="29"/>
                  </a:cubicBezTo>
                  <a:cubicBezTo>
                    <a:pt x="357" y="65"/>
                    <a:pt x="191" y="112"/>
                    <a:pt x="107" y="207"/>
                  </a:cubicBezTo>
                  <a:cubicBezTo>
                    <a:pt x="0" y="315"/>
                    <a:pt x="0" y="481"/>
                    <a:pt x="48" y="612"/>
                  </a:cubicBezTo>
                  <a:cubicBezTo>
                    <a:pt x="167" y="1029"/>
                    <a:pt x="488" y="1374"/>
                    <a:pt x="905" y="1612"/>
                  </a:cubicBezTo>
                  <a:cubicBezTo>
                    <a:pt x="1322" y="1850"/>
                    <a:pt x="1822" y="1981"/>
                    <a:pt x="2310" y="2077"/>
                  </a:cubicBezTo>
                  <a:cubicBezTo>
                    <a:pt x="2587" y="2125"/>
                    <a:pt x="2869" y="2163"/>
                    <a:pt x="3145" y="2163"/>
                  </a:cubicBezTo>
                  <a:cubicBezTo>
                    <a:pt x="3273" y="2163"/>
                    <a:pt x="3400" y="2155"/>
                    <a:pt x="3524" y="2136"/>
                  </a:cubicBezTo>
                  <a:cubicBezTo>
                    <a:pt x="3870" y="2077"/>
                    <a:pt x="4334" y="1922"/>
                    <a:pt x="4501" y="1684"/>
                  </a:cubicBezTo>
                  <a:cubicBezTo>
                    <a:pt x="4632" y="1481"/>
                    <a:pt x="4596" y="1065"/>
                    <a:pt x="4465" y="862"/>
                  </a:cubicBezTo>
                  <a:cubicBezTo>
                    <a:pt x="4358" y="707"/>
                    <a:pt x="4155" y="624"/>
                    <a:pt x="3941" y="565"/>
                  </a:cubicBezTo>
                  <a:cubicBezTo>
                    <a:pt x="3108" y="315"/>
                    <a:pt x="2262" y="88"/>
                    <a:pt x="1381" y="17"/>
                  </a:cubicBezTo>
                  <a:cubicBezTo>
                    <a:pt x="1248" y="6"/>
                    <a:pt x="1114" y="0"/>
                    <a:pt x="982" y="0"/>
                  </a:cubicBezTo>
                  <a:close/>
                </a:path>
              </a:pathLst>
            </a:custGeom>
            <a:solidFill>
              <a:srgbClr val="431F5E">
                <a:alpha val="329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976;p62">
              <a:extLst>
                <a:ext uri="{FF2B5EF4-FFF2-40B4-BE49-F238E27FC236}">
                  <a16:creationId xmlns:a16="http://schemas.microsoft.com/office/drawing/2014/main" id="{1BF685FD-DA7A-DED8-2856-158BF130A27F}"/>
                </a:ext>
              </a:extLst>
            </p:cNvPr>
            <p:cNvSpPr/>
            <p:nvPr/>
          </p:nvSpPr>
          <p:spPr>
            <a:xfrm>
              <a:off x="2186648" y="4185203"/>
              <a:ext cx="149777" cy="200483"/>
            </a:xfrm>
            <a:custGeom>
              <a:avLst/>
              <a:gdLst/>
              <a:ahLst/>
              <a:cxnLst/>
              <a:rect l="l" t="t" r="r" b="b"/>
              <a:pathLst>
                <a:path w="4061" h="5777" extrusionOk="0">
                  <a:moveTo>
                    <a:pt x="1560" y="0"/>
                  </a:moveTo>
                  <a:cubicBezTo>
                    <a:pt x="1560" y="12"/>
                    <a:pt x="1203" y="1476"/>
                    <a:pt x="977" y="2072"/>
                  </a:cubicBezTo>
                  <a:cubicBezTo>
                    <a:pt x="762" y="2667"/>
                    <a:pt x="0" y="4167"/>
                    <a:pt x="179" y="4263"/>
                  </a:cubicBezTo>
                  <a:cubicBezTo>
                    <a:pt x="187" y="4266"/>
                    <a:pt x="195" y="4268"/>
                    <a:pt x="204" y="4268"/>
                  </a:cubicBezTo>
                  <a:cubicBezTo>
                    <a:pt x="408" y="4268"/>
                    <a:pt x="964" y="3406"/>
                    <a:pt x="965" y="3405"/>
                  </a:cubicBezTo>
                  <a:lnTo>
                    <a:pt x="965" y="3405"/>
                  </a:lnTo>
                  <a:cubicBezTo>
                    <a:pt x="965" y="3406"/>
                    <a:pt x="322" y="5120"/>
                    <a:pt x="584" y="5215"/>
                  </a:cubicBezTo>
                  <a:cubicBezTo>
                    <a:pt x="591" y="5217"/>
                    <a:pt x="598" y="5218"/>
                    <a:pt x="605" y="5218"/>
                  </a:cubicBezTo>
                  <a:cubicBezTo>
                    <a:pt x="876" y="5218"/>
                    <a:pt x="1619" y="3811"/>
                    <a:pt x="1620" y="3810"/>
                  </a:cubicBezTo>
                  <a:lnTo>
                    <a:pt x="1620" y="3810"/>
                  </a:lnTo>
                  <a:cubicBezTo>
                    <a:pt x="1619" y="3811"/>
                    <a:pt x="1132" y="5703"/>
                    <a:pt x="1489" y="5775"/>
                  </a:cubicBezTo>
                  <a:cubicBezTo>
                    <a:pt x="1495" y="5776"/>
                    <a:pt x="1502" y="5777"/>
                    <a:pt x="1509" y="5777"/>
                  </a:cubicBezTo>
                  <a:cubicBezTo>
                    <a:pt x="1863" y="5777"/>
                    <a:pt x="2310" y="3978"/>
                    <a:pt x="2310" y="3977"/>
                  </a:cubicBezTo>
                  <a:lnTo>
                    <a:pt x="2310" y="3977"/>
                  </a:lnTo>
                  <a:cubicBezTo>
                    <a:pt x="2310" y="3978"/>
                    <a:pt x="2144" y="5477"/>
                    <a:pt x="2453" y="5477"/>
                  </a:cubicBezTo>
                  <a:cubicBezTo>
                    <a:pt x="2763" y="5477"/>
                    <a:pt x="3203" y="3453"/>
                    <a:pt x="3203" y="3453"/>
                  </a:cubicBezTo>
                  <a:cubicBezTo>
                    <a:pt x="3203" y="3453"/>
                    <a:pt x="3504" y="4445"/>
                    <a:pt x="3772" y="4445"/>
                  </a:cubicBezTo>
                  <a:cubicBezTo>
                    <a:pt x="3781" y="4445"/>
                    <a:pt x="3790" y="4443"/>
                    <a:pt x="3798" y="4441"/>
                  </a:cubicBezTo>
                  <a:cubicBezTo>
                    <a:pt x="4060" y="4358"/>
                    <a:pt x="3572" y="2191"/>
                    <a:pt x="3560" y="1762"/>
                  </a:cubicBezTo>
                  <a:cubicBezTo>
                    <a:pt x="3537" y="1322"/>
                    <a:pt x="3739" y="298"/>
                    <a:pt x="3739" y="298"/>
                  </a:cubicBezTo>
                  <a:lnTo>
                    <a:pt x="1560" y="0"/>
                  </a:ln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977;p62">
              <a:extLst>
                <a:ext uri="{FF2B5EF4-FFF2-40B4-BE49-F238E27FC236}">
                  <a16:creationId xmlns:a16="http://schemas.microsoft.com/office/drawing/2014/main" id="{F3ABF37A-6239-6C25-8136-119864C4B554}"/>
                </a:ext>
              </a:extLst>
            </p:cNvPr>
            <p:cNvSpPr/>
            <p:nvPr/>
          </p:nvSpPr>
          <p:spPr>
            <a:xfrm>
              <a:off x="2209589" y="3777502"/>
              <a:ext cx="226933" cy="515247"/>
            </a:xfrm>
            <a:custGeom>
              <a:avLst/>
              <a:gdLst/>
              <a:ahLst/>
              <a:cxnLst/>
              <a:rect l="l" t="t" r="r" b="b"/>
              <a:pathLst>
                <a:path w="6153" h="14847" extrusionOk="0">
                  <a:moveTo>
                    <a:pt x="4769" y="1"/>
                  </a:moveTo>
                  <a:cubicBezTo>
                    <a:pt x="4564" y="1"/>
                    <a:pt x="4347" y="114"/>
                    <a:pt x="4129" y="378"/>
                  </a:cubicBezTo>
                  <a:cubicBezTo>
                    <a:pt x="3296" y="1390"/>
                    <a:pt x="1010" y="7057"/>
                    <a:pt x="152" y="13332"/>
                  </a:cubicBezTo>
                  <a:cubicBezTo>
                    <a:pt x="152" y="13379"/>
                    <a:pt x="152" y="13427"/>
                    <a:pt x="140" y="13475"/>
                  </a:cubicBezTo>
                  <a:cubicBezTo>
                    <a:pt x="105" y="13665"/>
                    <a:pt x="93" y="13879"/>
                    <a:pt x="57" y="14082"/>
                  </a:cubicBezTo>
                  <a:cubicBezTo>
                    <a:pt x="1" y="14575"/>
                    <a:pt x="2090" y="14847"/>
                    <a:pt x="3138" y="14847"/>
                  </a:cubicBezTo>
                  <a:cubicBezTo>
                    <a:pt x="3203" y="14847"/>
                    <a:pt x="3263" y="14846"/>
                    <a:pt x="3319" y="14844"/>
                  </a:cubicBezTo>
                  <a:cubicBezTo>
                    <a:pt x="3319" y="14844"/>
                    <a:pt x="3367" y="14594"/>
                    <a:pt x="3438" y="14165"/>
                  </a:cubicBezTo>
                  <a:cubicBezTo>
                    <a:pt x="3438" y="14129"/>
                    <a:pt x="3450" y="14106"/>
                    <a:pt x="3450" y="14070"/>
                  </a:cubicBezTo>
                  <a:cubicBezTo>
                    <a:pt x="3665" y="13010"/>
                    <a:pt x="4034" y="10962"/>
                    <a:pt x="4510" y="8652"/>
                  </a:cubicBezTo>
                  <a:cubicBezTo>
                    <a:pt x="5201" y="5295"/>
                    <a:pt x="6153" y="4354"/>
                    <a:pt x="6153" y="2807"/>
                  </a:cubicBezTo>
                  <a:cubicBezTo>
                    <a:pt x="6153" y="1585"/>
                    <a:pt x="5538" y="1"/>
                    <a:pt x="47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978;p62">
              <a:extLst>
                <a:ext uri="{FF2B5EF4-FFF2-40B4-BE49-F238E27FC236}">
                  <a16:creationId xmlns:a16="http://schemas.microsoft.com/office/drawing/2014/main" id="{3F24EB55-C62B-CA3A-D114-9AC4F76989E3}"/>
                </a:ext>
              </a:extLst>
            </p:cNvPr>
            <p:cNvSpPr/>
            <p:nvPr/>
          </p:nvSpPr>
          <p:spPr>
            <a:xfrm>
              <a:off x="2214752" y="4238890"/>
              <a:ext cx="122115" cy="30227"/>
            </a:xfrm>
            <a:custGeom>
              <a:avLst/>
              <a:gdLst/>
              <a:ahLst/>
              <a:cxnLst/>
              <a:rect l="l" t="t" r="r" b="b"/>
              <a:pathLst>
                <a:path w="3311" h="871" extrusionOk="0">
                  <a:moveTo>
                    <a:pt x="12" y="1"/>
                  </a:moveTo>
                  <a:cubicBezTo>
                    <a:pt x="12" y="60"/>
                    <a:pt x="12" y="108"/>
                    <a:pt x="0" y="156"/>
                  </a:cubicBezTo>
                  <a:cubicBezTo>
                    <a:pt x="84" y="191"/>
                    <a:pt x="179" y="227"/>
                    <a:pt x="262" y="251"/>
                  </a:cubicBezTo>
                  <a:cubicBezTo>
                    <a:pt x="977" y="525"/>
                    <a:pt x="1715" y="703"/>
                    <a:pt x="2453" y="787"/>
                  </a:cubicBezTo>
                  <a:cubicBezTo>
                    <a:pt x="2739" y="834"/>
                    <a:pt x="3013" y="870"/>
                    <a:pt x="3298" y="870"/>
                  </a:cubicBezTo>
                  <a:cubicBezTo>
                    <a:pt x="3298" y="834"/>
                    <a:pt x="3310" y="811"/>
                    <a:pt x="3310" y="775"/>
                  </a:cubicBezTo>
                  <a:cubicBezTo>
                    <a:pt x="2715" y="715"/>
                    <a:pt x="2108" y="644"/>
                    <a:pt x="1501" y="477"/>
                  </a:cubicBezTo>
                  <a:cubicBezTo>
                    <a:pt x="989" y="358"/>
                    <a:pt x="489" y="191"/>
                    <a:pt x="12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5979;p62">
              <a:extLst>
                <a:ext uri="{FF2B5EF4-FFF2-40B4-BE49-F238E27FC236}">
                  <a16:creationId xmlns:a16="http://schemas.microsoft.com/office/drawing/2014/main" id="{10332F52-3BAD-B151-ADE7-FB3F51D59B9E}"/>
                </a:ext>
              </a:extLst>
            </p:cNvPr>
            <p:cNvSpPr/>
            <p:nvPr/>
          </p:nvSpPr>
          <p:spPr>
            <a:xfrm>
              <a:off x="2348670" y="3922391"/>
              <a:ext cx="79075" cy="287209"/>
            </a:xfrm>
            <a:custGeom>
              <a:avLst/>
              <a:gdLst/>
              <a:ahLst/>
              <a:cxnLst/>
              <a:rect l="l" t="t" r="r" b="b"/>
              <a:pathLst>
                <a:path w="2144" h="8276" extrusionOk="0">
                  <a:moveTo>
                    <a:pt x="2144" y="1"/>
                  </a:moveTo>
                  <a:cubicBezTo>
                    <a:pt x="2025" y="322"/>
                    <a:pt x="1882" y="667"/>
                    <a:pt x="1751" y="1001"/>
                  </a:cubicBezTo>
                  <a:cubicBezTo>
                    <a:pt x="1620" y="1322"/>
                    <a:pt x="1501" y="1668"/>
                    <a:pt x="1382" y="1989"/>
                  </a:cubicBezTo>
                  <a:cubicBezTo>
                    <a:pt x="1144" y="2668"/>
                    <a:pt x="953" y="3358"/>
                    <a:pt x="798" y="4061"/>
                  </a:cubicBezTo>
                  <a:cubicBezTo>
                    <a:pt x="727" y="4418"/>
                    <a:pt x="668" y="4763"/>
                    <a:pt x="596" y="5120"/>
                  </a:cubicBezTo>
                  <a:cubicBezTo>
                    <a:pt x="537" y="5478"/>
                    <a:pt x="453" y="5823"/>
                    <a:pt x="394" y="6180"/>
                  </a:cubicBezTo>
                  <a:cubicBezTo>
                    <a:pt x="239" y="6871"/>
                    <a:pt x="96" y="7573"/>
                    <a:pt x="1" y="8276"/>
                  </a:cubicBezTo>
                  <a:cubicBezTo>
                    <a:pt x="156" y="7573"/>
                    <a:pt x="310" y="6871"/>
                    <a:pt x="453" y="6180"/>
                  </a:cubicBezTo>
                  <a:cubicBezTo>
                    <a:pt x="608" y="5478"/>
                    <a:pt x="739" y="4775"/>
                    <a:pt x="894" y="4073"/>
                  </a:cubicBezTo>
                  <a:cubicBezTo>
                    <a:pt x="1037" y="3370"/>
                    <a:pt x="1227" y="2692"/>
                    <a:pt x="1453" y="2025"/>
                  </a:cubicBezTo>
                  <a:cubicBezTo>
                    <a:pt x="1668" y="1334"/>
                    <a:pt x="1953" y="679"/>
                    <a:pt x="2144" y="1"/>
                  </a:cubicBezTo>
                  <a:close/>
                </a:path>
              </a:pathLst>
            </a:custGeom>
            <a:solidFill>
              <a:srgbClr val="ACC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980;p62">
              <a:extLst>
                <a:ext uri="{FF2B5EF4-FFF2-40B4-BE49-F238E27FC236}">
                  <a16:creationId xmlns:a16="http://schemas.microsoft.com/office/drawing/2014/main" id="{13A510B2-ABC1-8B68-1503-E98BE3809C4C}"/>
                </a:ext>
              </a:extLst>
            </p:cNvPr>
            <p:cNvSpPr/>
            <p:nvPr/>
          </p:nvSpPr>
          <p:spPr>
            <a:xfrm>
              <a:off x="2678467" y="3250039"/>
              <a:ext cx="138343" cy="202670"/>
            </a:xfrm>
            <a:custGeom>
              <a:avLst/>
              <a:gdLst/>
              <a:ahLst/>
              <a:cxnLst/>
              <a:rect l="l" t="t" r="r" b="b"/>
              <a:pathLst>
                <a:path w="3751" h="5840" extrusionOk="0">
                  <a:moveTo>
                    <a:pt x="823" y="1"/>
                  </a:moveTo>
                  <a:cubicBezTo>
                    <a:pt x="621" y="1"/>
                    <a:pt x="439" y="73"/>
                    <a:pt x="322" y="265"/>
                  </a:cubicBezTo>
                  <a:cubicBezTo>
                    <a:pt x="0" y="825"/>
                    <a:pt x="179" y="1873"/>
                    <a:pt x="310" y="2480"/>
                  </a:cubicBezTo>
                  <a:cubicBezTo>
                    <a:pt x="500" y="3313"/>
                    <a:pt x="846" y="4087"/>
                    <a:pt x="1203" y="4849"/>
                  </a:cubicBezTo>
                  <a:cubicBezTo>
                    <a:pt x="1417" y="5290"/>
                    <a:pt x="1715" y="5802"/>
                    <a:pt x="2203" y="5837"/>
                  </a:cubicBezTo>
                  <a:cubicBezTo>
                    <a:pt x="2222" y="5839"/>
                    <a:pt x="2241" y="5840"/>
                    <a:pt x="2261" y="5840"/>
                  </a:cubicBezTo>
                  <a:cubicBezTo>
                    <a:pt x="2505" y="5840"/>
                    <a:pt x="2752" y="5703"/>
                    <a:pt x="2917" y="5516"/>
                  </a:cubicBezTo>
                  <a:cubicBezTo>
                    <a:pt x="3108" y="5302"/>
                    <a:pt x="3215" y="5052"/>
                    <a:pt x="3286" y="4790"/>
                  </a:cubicBezTo>
                  <a:cubicBezTo>
                    <a:pt x="3751" y="3218"/>
                    <a:pt x="3167" y="1408"/>
                    <a:pt x="1870" y="432"/>
                  </a:cubicBezTo>
                  <a:cubicBezTo>
                    <a:pt x="1638" y="247"/>
                    <a:pt x="1196" y="1"/>
                    <a:pt x="823" y="1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981;p62">
              <a:extLst>
                <a:ext uri="{FF2B5EF4-FFF2-40B4-BE49-F238E27FC236}">
                  <a16:creationId xmlns:a16="http://schemas.microsoft.com/office/drawing/2014/main" id="{86CC7EBE-D414-0F99-B4AE-D4F5CB7FF4E8}"/>
                </a:ext>
              </a:extLst>
            </p:cNvPr>
            <p:cNvSpPr/>
            <p:nvPr/>
          </p:nvSpPr>
          <p:spPr>
            <a:xfrm>
              <a:off x="2366262" y="3256772"/>
              <a:ext cx="448372" cy="481792"/>
            </a:xfrm>
            <a:custGeom>
              <a:avLst/>
              <a:gdLst/>
              <a:ahLst/>
              <a:cxnLst/>
              <a:rect l="l" t="t" r="r" b="b"/>
              <a:pathLst>
                <a:path w="12157" h="13883" extrusionOk="0">
                  <a:moveTo>
                    <a:pt x="6280" y="0"/>
                  </a:moveTo>
                  <a:cubicBezTo>
                    <a:pt x="6157" y="0"/>
                    <a:pt x="6032" y="4"/>
                    <a:pt x="5906" y="12"/>
                  </a:cubicBezTo>
                  <a:cubicBezTo>
                    <a:pt x="2405" y="238"/>
                    <a:pt x="0" y="3846"/>
                    <a:pt x="417" y="7763"/>
                  </a:cubicBezTo>
                  <a:cubicBezTo>
                    <a:pt x="512" y="8715"/>
                    <a:pt x="774" y="9584"/>
                    <a:pt x="1143" y="10358"/>
                  </a:cubicBezTo>
                  <a:cubicBezTo>
                    <a:pt x="1214" y="10513"/>
                    <a:pt x="1286" y="10656"/>
                    <a:pt x="1381" y="10799"/>
                  </a:cubicBezTo>
                  <a:cubicBezTo>
                    <a:pt x="1393" y="10811"/>
                    <a:pt x="1393" y="10834"/>
                    <a:pt x="1405" y="10846"/>
                  </a:cubicBezTo>
                  <a:cubicBezTo>
                    <a:pt x="2441" y="12585"/>
                    <a:pt x="4120" y="13728"/>
                    <a:pt x="6013" y="13871"/>
                  </a:cubicBezTo>
                  <a:cubicBezTo>
                    <a:pt x="6167" y="13882"/>
                    <a:pt x="6322" y="13882"/>
                    <a:pt x="6465" y="13882"/>
                  </a:cubicBezTo>
                  <a:lnTo>
                    <a:pt x="6858" y="13882"/>
                  </a:lnTo>
                  <a:cubicBezTo>
                    <a:pt x="8180" y="13811"/>
                    <a:pt x="9192" y="13490"/>
                    <a:pt x="9954" y="13001"/>
                  </a:cubicBezTo>
                  <a:cubicBezTo>
                    <a:pt x="10132" y="12882"/>
                    <a:pt x="10311" y="12751"/>
                    <a:pt x="10454" y="12620"/>
                  </a:cubicBezTo>
                  <a:lnTo>
                    <a:pt x="10478" y="12597"/>
                  </a:lnTo>
                  <a:cubicBezTo>
                    <a:pt x="11347" y="11811"/>
                    <a:pt x="11811" y="10680"/>
                    <a:pt x="12025" y="9358"/>
                  </a:cubicBezTo>
                  <a:cubicBezTo>
                    <a:pt x="12037" y="9191"/>
                    <a:pt x="12061" y="9049"/>
                    <a:pt x="12085" y="8882"/>
                  </a:cubicBezTo>
                  <a:lnTo>
                    <a:pt x="12085" y="8846"/>
                  </a:lnTo>
                  <a:cubicBezTo>
                    <a:pt x="12144" y="8334"/>
                    <a:pt x="12156" y="7798"/>
                    <a:pt x="12156" y="7227"/>
                  </a:cubicBezTo>
                  <a:cubicBezTo>
                    <a:pt x="12110" y="2794"/>
                    <a:pt x="9649" y="0"/>
                    <a:pt x="6280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982;p62">
              <a:extLst>
                <a:ext uri="{FF2B5EF4-FFF2-40B4-BE49-F238E27FC236}">
                  <a16:creationId xmlns:a16="http://schemas.microsoft.com/office/drawing/2014/main" id="{7CF265B3-8AEE-A8DF-E080-D46EE7084300}"/>
                </a:ext>
              </a:extLst>
            </p:cNvPr>
            <p:cNvSpPr/>
            <p:nvPr/>
          </p:nvSpPr>
          <p:spPr>
            <a:xfrm>
              <a:off x="2292019" y="3174315"/>
              <a:ext cx="585830" cy="361787"/>
            </a:xfrm>
            <a:custGeom>
              <a:avLst/>
              <a:gdLst/>
              <a:ahLst/>
              <a:cxnLst/>
              <a:rect l="l" t="t" r="r" b="b"/>
              <a:pathLst>
                <a:path w="15884" h="10425" extrusionOk="0">
                  <a:moveTo>
                    <a:pt x="11593" y="0"/>
                  </a:moveTo>
                  <a:cubicBezTo>
                    <a:pt x="11534" y="0"/>
                    <a:pt x="11476" y="2"/>
                    <a:pt x="11419" y="6"/>
                  </a:cubicBezTo>
                  <a:cubicBezTo>
                    <a:pt x="10847" y="54"/>
                    <a:pt x="10300" y="173"/>
                    <a:pt x="9776" y="376"/>
                  </a:cubicBezTo>
                  <a:cubicBezTo>
                    <a:pt x="9478" y="495"/>
                    <a:pt x="9192" y="626"/>
                    <a:pt x="8942" y="804"/>
                  </a:cubicBezTo>
                  <a:cubicBezTo>
                    <a:pt x="8811" y="888"/>
                    <a:pt x="8692" y="971"/>
                    <a:pt x="8561" y="1078"/>
                  </a:cubicBezTo>
                  <a:cubicBezTo>
                    <a:pt x="8526" y="1102"/>
                    <a:pt x="8478" y="1138"/>
                    <a:pt x="8454" y="1161"/>
                  </a:cubicBezTo>
                  <a:cubicBezTo>
                    <a:pt x="8124" y="1155"/>
                    <a:pt x="7775" y="1148"/>
                    <a:pt x="7409" y="1148"/>
                  </a:cubicBezTo>
                  <a:cubicBezTo>
                    <a:pt x="7142" y="1148"/>
                    <a:pt x="6867" y="1151"/>
                    <a:pt x="6585" y="1161"/>
                  </a:cubicBezTo>
                  <a:cubicBezTo>
                    <a:pt x="6002" y="1197"/>
                    <a:pt x="5394" y="1245"/>
                    <a:pt x="4775" y="1328"/>
                  </a:cubicBezTo>
                  <a:cubicBezTo>
                    <a:pt x="3966" y="1459"/>
                    <a:pt x="3168" y="1661"/>
                    <a:pt x="2489" y="1971"/>
                  </a:cubicBezTo>
                  <a:lnTo>
                    <a:pt x="2394" y="2019"/>
                  </a:lnTo>
                  <a:cubicBezTo>
                    <a:pt x="2358" y="1959"/>
                    <a:pt x="2323" y="1900"/>
                    <a:pt x="2275" y="1840"/>
                  </a:cubicBezTo>
                  <a:cubicBezTo>
                    <a:pt x="2132" y="1638"/>
                    <a:pt x="1965" y="1399"/>
                    <a:pt x="1739" y="1304"/>
                  </a:cubicBezTo>
                  <a:cubicBezTo>
                    <a:pt x="1668" y="1266"/>
                    <a:pt x="1585" y="1245"/>
                    <a:pt x="1503" y="1245"/>
                  </a:cubicBezTo>
                  <a:cubicBezTo>
                    <a:pt x="1380" y="1245"/>
                    <a:pt x="1258" y="1292"/>
                    <a:pt x="1180" y="1399"/>
                  </a:cubicBezTo>
                  <a:cubicBezTo>
                    <a:pt x="1037" y="1614"/>
                    <a:pt x="1168" y="1900"/>
                    <a:pt x="1263" y="2090"/>
                  </a:cubicBezTo>
                  <a:cubicBezTo>
                    <a:pt x="1322" y="2209"/>
                    <a:pt x="1406" y="2316"/>
                    <a:pt x="1477" y="2412"/>
                  </a:cubicBezTo>
                  <a:cubicBezTo>
                    <a:pt x="1299" y="2352"/>
                    <a:pt x="1120" y="2316"/>
                    <a:pt x="941" y="2316"/>
                  </a:cubicBezTo>
                  <a:cubicBezTo>
                    <a:pt x="727" y="2316"/>
                    <a:pt x="191" y="2388"/>
                    <a:pt x="418" y="2697"/>
                  </a:cubicBezTo>
                  <a:cubicBezTo>
                    <a:pt x="572" y="2888"/>
                    <a:pt x="775" y="3043"/>
                    <a:pt x="1013" y="3102"/>
                  </a:cubicBezTo>
                  <a:cubicBezTo>
                    <a:pt x="418" y="3840"/>
                    <a:pt x="168" y="4769"/>
                    <a:pt x="96" y="5674"/>
                  </a:cubicBezTo>
                  <a:cubicBezTo>
                    <a:pt x="1" y="6781"/>
                    <a:pt x="179" y="7829"/>
                    <a:pt x="394" y="8519"/>
                  </a:cubicBezTo>
                  <a:cubicBezTo>
                    <a:pt x="465" y="8817"/>
                    <a:pt x="608" y="9055"/>
                    <a:pt x="775" y="9281"/>
                  </a:cubicBezTo>
                  <a:cubicBezTo>
                    <a:pt x="846" y="9341"/>
                    <a:pt x="930" y="9377"/>
                    <a:pt x="1013" y="9424"/>
                  </a:cubicBezTo>
                  <a:cubicBezTo>
                    <a:pt x="1382" y="9603"/>
                    <a:pt x="1787" y="9651"/>
                    <a:pt x="2192" y="9651"/>
                  </a:cubicBezTo>
                  <a:cubicBezTo>
                    <a:pt x="2358" y="9651"/>
                    <a:pt x="2537" y="9651"/>
                    <a:pt x="2680" y="9722"/>
                  </a:cubicBezTo>
                  <a:cubicBezTo>
                    <a:pt x="2954" y="9853"/>
                    <a:pt x="3049" y="10174"/>
                    <a:pt x="3287" y="10353"/>
                  </a:cubicBezTo>
                  <a:cubicBezTo>
                    <a:pt x="3323" y="10377"/>
                    <a:pt x="3370" y="10389"/>
                    <a:pt x="3394" y="10413"/>
                  </a:cubicBezTo>
                  <a:cubicBezTo>
                    <a:pt x="3418" y="10424"/>
                    <a:pt x="3454" y="10424"/>
                    <a:pt x="3489" y="10424"/>
                  </a:cubicBezTo>
                  <a:cubicBezTo>
                    <a:pt x="3739" y="10424"/>
                    <a:pt x="3954" y="10293"/>
                    <a:pt x="4085" y="10079"/>
                  </a:cubicBezTo>
                  <a:cubicBezTo>
                    <a:pt x="4228" y="9817"/>
                    <a:pt x="4251" y="9472"/>
                    <a:pt x="4228" y="9186"/>
                  </a:cubicBezTo>
                  <a:cubicBezTo>
                    <a:pt x="4216" y="8996"/>
                    <a:pt x="4168" y="8805"/>
                    <a:pt x="4109" y="8603"/>
                  </a:cubicBezTo>
                  <a:lnTo>
                    <a:pt x="4109" y="8591"/>
                  </a:lnTo>
                  <a:cubicBezTo>
                    <a:pt x="4239" y="8591"/>
                    <a:pt x="4394" y="8531"/>
                    <a:pt x="4525" y="8472"/>
                  </a:cubicBezTo>
                  <a:cubicBezTo>
                    <a:pt x="4716" y="8388"/>
                    <a:pt x="4906" y="8281"/>
                    <a:pt x="5049" y="8127"/>
                  </a:cubicBezTo>
                  <a:cubicBezTo>
                    <a:pt x="5287" y="7865"/>
                    <a:pt x="5371" y="7507"/>
                    <a:pt x="5371" y="7150"/>
                  </a:cubicBezTo>
                  <a:cubicBezTo>
                    <a:pt x="5371" y="6698"/>
                    <a:pt x="5240" y="6281"/>
                    <a:pt x="5252" y="5841"/>
                  </a:cubicBezTo>
                  <a:cubicBezTo>
                    <a:pt x="5263" y="5436"/>
                    <a:pt x="5430" y="5079"/>
                    <a:pt x="5656" y="4757"/>
                  </a:cubicBezTo>
                  <a:cubicBezTo>
                    <a:pt x="5716" y="4662"/>
                    <a:pt x="5787" y="4555"/>
                    <a:pt x="5859" y="4471"/>
                  </a:cubicBezTo>
                  <a:cubicBezTo>
                    <a:pt x="5918" y="4531"/>
                    <a:pt x="6002" y="4590"/>
                    <a:pt x="6061" y="4638"/>
                  </a:cubicBezTo>
                  <a:cubicBezTo>
                    <a:pt x="6335" y="4840"/>
                    <a:pt x="6680" y="4971"/>
                    <a:pt x="7026" y="5031"/>
                  </a:cubicBezTo>
                  <a:cubicBezTo>
                    <a:pt x="7119" y="5045"/>
                    <a:pt x="7215" y="5053"/>
                    <a:pt x="7310" y="5053"/>
                  </a:cubicBezTo>
                  <a:cubicBezTo>
                    <a:pt x="7544" y="5053"/>
                    <a:pt x="7779" y="5006"/>
                    <a:pt x="7990" y="4888"/>
                  </a:cubicBezTo>
                  <a:cubicBezTo>
                    <a:pt x="8204" y="4769"/>
                    <a:pt x="8359" y="4578"/>
                    <a:pt x="8442" y="4364"/>
                  </a:cubicBezTo>
                  <a:cubicBezTo>
                    <a:pt x="8692" y="4555"/>
                    <a:pt x="8978" y="4674"/>
                    <a:pt x="9288" y="4721"/>
                  </a:cubicBezTo>
                  <a:cubicBezTo>
                    <a:pt x="9343" y="4729"/>
                    <a:pt x="9401" y="4732"/>
                    <a:pt x="9460" y="4732"/>
                  </a:cubicBezTo>
                  <a:cubicBezTo>
                    <a:pt x="9784" y="4732"/>
                    <a:pt x="10150" y="4623"/>
                    <a:pt x="10371" y="4412"/>
                  </a:cubicBezTo>
                  <a:cubicBezTo>
                    <a:pt x="10490" y="4531"/>
                    <a:pt x="10609" y="4650"/>
                    <a:pt x="10740" y="4757"/>
                  </a:cubicBezTo>
                  <a:cubicBezTo>
                    <a:pt x="11145" y="5055"/>
                    <a:pt x="11633" y="5233"/>
                    <a:pt x="12133" y="5257"/>
                  </a:cubicBezTo>
                  <a:cubicBezTo>
                    <a:pt x="12169" y="5258"/>
                    <a:pt x="12207" y="5259"/>
                    <a:pt x="12245" y="5259"/>
                  </a:cubicBezTo>
                  <a:cubicBezTo>
                    <a:pt x="12547" y="5259"/>
                    <a:pt x="12906" y="5213"/>
                    <a:pt x="13181" y="5055"/>
                  </a:cubicBezTo>
                  <a:cubicBezTo>
                    <a:pt x="13253" y="5061"/>
                    <a:pt x="13321" y="5064"/>
                    <a:pt x="13388" y="5064"/>
                  </a:cubicBezTo>
                  <a:cubicBezTo>
                    <a:pt x="13455" y="5064"/>
                    <a:pt x="13520" y="5061"/>
                    <a:pt x="13586" y="5055"/>
                  </a:cubicBezTo>
                  <a:cubicBezTo>
                    <a:pt x="13919" y="5019"/>
                    <a:pt x="14241" y="4912"/>
                    <a:pt x="14479" y="4674"/>
                  </a:cubicBezTo>
                  <a:cubicBezTo>
                    <a:pt x="14657" y="4495"/>
                    <a:pt x="14753" y="4281"/>
                    <a:pt x="14753" y="4043"/>
                  </a:cubicBezTo>
                  <a:cubicBezTo>
                    <a:pt x="14872" y="3959"/>
                    <a:pt x="14967" y="3888"/>
                    <a:pt x="15074" y="3805"/>
                  </a:cubicBezTo>
                  <a:cubicBezTo>
                    <a:pt x="15598" y="3400"/>
                    <a:pt x="15884" y="2697"/>
                    <a:pt x="15658" y="2054"/>
                  </a:cubicBezTo>
                  <a:cubicBezTo>
                    <a:pt x="15550" y="1757"/>
                    <a:pt x="15348" y="1519"/>
                    <a:pt x="15086" y="1340"/>
                  </a:cubicBezTo>
                  <a:cubicBezTo>
                    <a:pt x="14788" y="1149"/>
                    <a:pt x="14431" y="1090"/>
                    <a:pt x="14098" y="1078"/>
                  </a:cubicBezTo>
                  <a:cubicBezTo>
                    <a:pt x="14046" y="1076"/>
                    <a:pt x="13993" y="1076"/>
                    <a:pt x="13940" y="1076"/>
                  </a:cubicBezTo>
                  <a:cubicBezTo>
                    <a:pt x="13586" y="1076"/>
                    <a:pt x="13224" y="1110"/>
                    <a:pt x="12872" y="1161"/>
                  </a:cubicBezTo>
                  <a:cubicBezTo>
                    <a:pt x="12907" y="971"/>
                    <a:pt x="12883" y="780"/>
                    <a:pt x="12800" y="590"/>
                  </a:cubicBezTo>
                  <a:cubicBezTo>
                    <a:pt x="12578" y="136"/>
                    <a:pt x="12057" y="0"/>
                    <a:pt x="11593" y="0"/>
                  </a:cubicBez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983;p62">
              <a:extLst>
                <a:ext uri="{FF2B5EF4-FFF2-40B4-BE49-F238E27FC236}">
                  <a16:creationId xmlns:a16="http://schemas.microsoft.com/office/drawing/2014/main" id="{9807CD74-CB20-24CD-5E12-C8A790D7DF62}"/>
                </a:ext>
              </a:extLst>
            </p:cNvPr>
            <p:cNvSpPr/>
            <p:nvPr/>
          </p:nvSpPr>
          <p:spPr>
            <a:xfrm>
              <a:off x="2296408" y="3214606"/>
              <a:ext cx="240248" cy="166578"/>
            </a:xfrm>
            <a:custGeom>
              <a:avLst/>
              <a:gdLst/>
              <a:ahLst/>
              <a:cxnLst/>
              <a:rect l="l" t="t" r="r" b="b"/>
              <a:pathLst>
                <a:path w="6514" h="4800" extrusionOk="0">
                  <a:moveTo>
                    <a:pt x="6502" y="0"/>
                  </a:moveTo>
                  <a:cubicBezTo>
                    <a:pt x="5906" y="24"/>
                    <a:pt x="5299" y="84"/>
                    <a:pt x="4704" y="167"/>
                  </a:cubicBezTo>
                  <a:cubicBezTo>
                    <a:pt x="4621" y="346"/>
                    <a:pt x="4537" y="524"/>
                    <a:pt x="4394" y="655"/>
                  </a:cubicBezTo>
                  <a:cubicBezTo>
                    <a:pt x="3966" y="1060"/>
                    <a:pt x="3156" y="858"/>
                    <a:pt x="2680" y="1215"/>
                  </a:cubicBezTo>
                  <a:cubicBezTo>
                    <a:pt x="2501" y="1334"/>
                    <a:pt x="2394" y="1536"/>
                    <a:pt x="2263" y="1703"/>
                  </a:cubicBezTo>
                  <a:cubicBezTo>
                    <a:pt x="2072" y="1947"/>
                    <a:pt x="1886" y="2035"/>
                    <a:pt x="1664" y="2035"/>
                  </a:cubicBezTo>
                  <a:cubicBezTo>
                    <a:pt x="1540" y="2035"/>
                    <a:pt x="1405" y="2008"/>
                    <a:pt x="1251" y="1965"/>
                  </a:cubicBezTo>
                  <a:cubicBezTo>
                    <a:pt x="1144" y="1941"/>
                    <a:pt x="1061" y="1929"/>
                    <a:pt x="953" y="1905"/>
                  </a:cubicBezTo>
                  <a:cubicBezTo>
                    <a:pt x="346" y="2655"/>
                    <a:pt x="72" y="3608"/>
                    <a:pt x="1" y="4513"/>
                  </a:cubicBezTo>
                  <a:cubicBezTo>
                    <a:pt x="1" y="4549"/>
                    <a:pt x="13" y="4560"/>
                    <a:pt x="25" y="4584"/>
                  </a:cubicBezTo>
                  <a:cubicBezTo>
                    <a:pt x="103" y="4718"/>
                    <a:pt x="244" y="4800"/>
                    <a:pt x="398" y="4800"/>
                  </a:cubicBezTo>
                  <a:cubicBezTo>
                    <a:pt x="409" y="4800"/>
                    <a:pt x="419" y="4799"/>
                    <a:pt x="430" y="4799"/>
                  </a:cubicBezTo>
                  <a:cubicBezTo>
                    <a:pt x="680" y="4763"/>
                    <a:pt x="799" y="4477"/>
                    <a:pt x="882" y="4239"/>
                  </a:cubicBezTo>
                  <a:cubicBezTo>
                    <a:pt x="965" y="3977"/>
                    <a:pt x="1037" y="3727"/>
                    <a:pt x="1120" y="3453"/>
                  </a:cubicBezTo>
                  <a:cubicBezTo>
                    <a:pt x="1156" y="3275"/>
                    <a:pt x="1251" y="3072"/>
                    <a:pt x="1442" y="3036"/>
                  </a:cubicBezTo>
                  <a:cubicBezTo>
                    <a:pt x="1453" y="3035"/>
                    <a:pt x="1464" y="3035"/>
                    <a:pt x="1475" y="3035"/>
                  </a:cubicBezTo>
                  <a:cubicBezTo>
                    <a:pt x="1573" y="3035"/>
                    <a:pt x="1676" y="3078"/>
                    <a:pt x="1751" y="3132"/>
                  </a:cubicBezTo>
                  <a:cubicBezTo>
                    <a:pt x="1965" y="3251"/>
                    <a:pt x="2156" y="3394"/>
                    <a:pt x="2382" y="3489"/>
                  </a:cubicBezTo>
                  <a:cubicBezTo>
                    <a:pt x="2466" y="3518"/>
                    <a:pt x="2558" y="3534"/>
                    <a:pt x="2647" y="3534"/>
                  </a:cubicBezTo>
                  <a:cubicBezTo>
                    <a:pt x="2810" y="3534"/>
                    <a:pt x="2964" y="3481"/>
                    <a:pt x="3049" y="3358"/>
                  </a:cubicBezTo>
                  <a:cubicBezTo>
                    <a:pt x="3216" y="3096"/>
                    <a:pt x="3001" y="2763"/>
                    <a:pt x="3120" y="2489"/>
                  </a:cubicBezTo>
                  <a:cubicBezTo>
                    <a:pt x="3221" y="2265"/>
                    <a:pt x="3521" y="2178"/>
                    <a:pt x="3784" y="2178"/>
                  </a:cubicBezTo>
                  <a:cubicBezTo>
                    <a:pt x="3801" y="2178"/>
                    <a:pt x="3818" y="2178"/>
                    <a:pt x="3835" y="2179"/>
                  </a:cubicBezTo>
                  <a:cubicBezTo>
                    <a:pt x="4120" y="2203"/>
                    <a:pt x="4406" y="2298"/>
                    <a:pt x="4692" y="2298"/>
                  </a:cubicBezTo>
                  <a:cubicBezTo>
                    <a:pt x="4990" y="2286"/>
                    <a:pt x="5299" y="2132"/>
                    <a:pt x="5323" y="1870"/>
                  </a:cubicBezTo>
                  <a:cubicBezTo>
                    <a:pt x="5347" y="1751"/>
                    <a:pt x="5287" y="1608"/>
                    <a:pt x="5252" y="1489"/>
                  </a:cubicBezTo>
                  <a:cubicBezTo>
                    <a:pt x="5228" y="1370"/>
                    <a:pt x="5228" y="1215"/>
                    <a:pt x="5323" y="1131"/>
                  </a:cubicBezTo>
                  <a:cubicBezTo>
                    <a:pt x="5371" y="1108"/>
                    <a:pt x="5442" y="1072"/>
                    <a:pt x="5525" y="1060"/>
                  </a:cubicBezTo>
                  <a:cubicBezTo>
                    <a:pt x="5942" y="953"/>
                    <a:pt x="6383" y="762"/>
                    <a:pt x="6490" y="381"/>
                  </a:cubicBezTo>
                  <a:cubicBezTo>
                    <a:pt x="6514" y="262"/>
                    <a:pt x="6502" y="119"/>
                    <a:pt x="6502" y="0"/>
                  </a:cubicBezTo>
                  <a:close/>
                </a:path>
              </a:pathLst>
            </a:custGeom>
            <a:solidFill>
              <a:srgbClr val="46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984;p62">
              <a:extLst>
                <a:ext uri="{FF2B5EF4-FFF2-40B4-BE49-F238E27FC236}">
                  <a16:creationId xmlns:a16="http://schemas.microsoft.com/office/drawing/2014/main" id="{9BAB6D25-092C-23FB-AE7C-048FAF6DA87F}"/>
                </a:ext>
              </a:extLst>
            </p:cNvPr>
            <p:cNvSpPr/>
            <p:nvPr/>
          </p:nvSpPr>
          <p:spPr>
            <a:xfrm>
              <a:off x="2286339" y="3477522"/>
              <a:ext cx="137459" cy="155057"/>
            </a:xfrm>
            <a:custGeom>
              <a:avLst/>
              <a:gdLst/>
              <a:ahLst/>
              <a:cxnLst/>
              <a:rect l="l" t="t" r="r" b="b"/>
              <a:pathLst>
                <a:path w="3727" h="4468" extrusionOk="0">
                  <a:moveTo>
                    <a:pt x="1408" y="1"/>
                  </a:moveTo>
                  <a:cubicBezTo>
                    <a:pt x="1300" y="1"/>
                    <a:pt x="1188" y="11"/>
                    <a:pt x="1072" y="32"/>
                  </a:cubicBezTo>
                  <a:cubicBezTo>
                    <a:pt x="798" y="92"/>
                    <a:pt x="524" y="247"/>
                    <a:pt x="322" y="521"/>
                  </a:cubicBezTo>
                  <a:cubicBezTo>
                    <a:pt x="95" y="842"/>
                    <a:pt x="0" y="1235"/>
                    <a:pt x="24" y="1604"/>
                  </a:cubicBezTo>
                  <a:cubicBezTo>
                    <a:pt x="24" y="2426"/>
                    <a:pt x="405" y="3211"/>
                    <a:pt x="1036" y="3771"/>
                  </a:cubicBezTo>
                  <a:cubicBezTo>
                    <a:pt x="1417" y="4104"/>
                    <a:pt x="1929" y="4426"/>
                    <a:pt x="2453" y="4462"/>
                  </a:cubicBezTo>
                  <a:cubicBezTo>
                    <a:pt x="2495" y="4466"/>
                    <a:pt x="2536" y="4468"/>
                    <a:pt x="2577" y="4468"/>
                  </a:cubicBezTo>
                  <a:cubicBezTo>
                    <a:pt x="3112" y="4468"/>
                    <a:pt x="3523" y="4111"/>
                    <a:pt x="3655" y="3569"/>
                  </a:cubicBezTo>
                  <a:cubicBezTo>
                    <a:pt x="3727" y="3295"/>
                    <a:pt x="3703" y="2973"/>
                    <a:pt x="3655" y="2699"/>
                  </a:cubicBezTo>
                  <a:cubicBezTo>
                    <a:pt x="3501" y="1554"/>
                    <a:pt x="2746" y="1"/>
                    <a:pt x="1408" y="1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985;p62">
              <a:extLst>
                <a:ext uri="{FF2B5EF4-FFF2-40B4-BE49-F238E27FC236}">
                  <a16:creationId xmlns:a16="http://schemas.microsoft.com/office/drawing/2014/main" id="{DD2FF232-78E9-E01B-6B00-8F188263CF60}"/>
                </a:ext>
              </a:extLst>
            </p:cNvPr>
            <p:cNvSpPr/>
            <p:nvPr/>
          </p:nvSpPr>
          <p:spPr>
            <a:xfrm>
              <a:off x="2312673" y="3519132"/>
              <a:ext cx="67641" cy="73572"/>
            </a:xfrm>
            <a:custGeom>
              <a:avLst/>
              <a:gdLst/>
              <a:ahLst/>
              <a:cxnLst/>
              <a:rect l="l" t="t" r="r" b="b"/>
              <a:pathLst>
                <a:path w="1834" h="2120" extrusionOk="0">
                  <a:moveTo>
                    <a:pt x="560" y="0"/>
                  </a:moveTo>
                  <a:cubicBezTo>
                    <a:pt x="358" y="0"/>
                    <a:pt x="0" y="143"/>
                    <a:pt x="0" y="369"/>
                  </a:cubicBezTo>
                  <a:cubicBezTo>
                    <a:pt x="18" y="414"/>
                    <a:pt x="62" y="438"/>
                    <a:pt x="103" y="438"/>
                  </a:cubicBezTo>
                  <a:cubicBezTo>
                    <a:pt x="117" y="438"/>
                    <a:pt x="131" y="435"/>
                    <a:pt x="143" y="429"/>
                  </a:cubicBezTo>
                  <a:cubicBezTo>
                    <a:pt x="227" y="381"/>
                    <a:pt x="274" y="286"/>
                    <a:pt x="358" y="250"/>
                  </a:cubicBezTo>
                  <a:cubicBezTo>
                    <a:pt x="413" y="230"/>
                    <a:pt x="472" y="217"/>
                    <a:pt x="529" y="217"/>
                  </a:cubicBezTo>
                  <a:cubicBezTo>
                    <a:pt x="569" y="217"/>
                    <a:pt x="608" y="223"/>
                    <a:pt x="643" y="238"/>
                  </a:cubicBezTo>
                  <a:cubicBezTo>
                    <a:pt x="703" y="250"/>
                    <a:pt x="751" y="262"/>
                    <a:pt x="798" y="286"/>
                  </a:cubicBezTo>
                  <a:cubicBezTo>
                    <a:pt x="691" y="417"/>
                    <a:pt x="620" y="548"/>
                    <a:pt x="572" y="691"/>
                  </a:cubicBezTo>
                  <a:cubicBezTo>
                    <a:pt x="536" y="786"/>
                    <a:pt x="524" y="881"/>
                    <a:pt x="536" y="977"/>
                  </a:cubicBezTo>
                  <a:cubicBezTo>
                    <a:pt x="560" y="1084"/>
                    <a:pt x="572" y="1203"/>
                    <a:pt x="643" y="1274"/>
                  </a:cubicBezTo>
                  <a:cubicBezTo>
                    <a:pt x="662" y="1293"/>
                    <a:pt x="685" y="1301"/>
                    <a:pt x="707" y="1301"/>
                  </a:cubicBezTo>
                  <a:cubicBezTo>
                    <a:pt x="754" y="1301"/>
                    <a:pt x="798" y="1264"/>
                    <a:pt x="798" y="1215"/>
                  </a:cubicBezTo>
                  <a:cubicBezTo>
                    <a:pt x="810" y="1167"/>
                    <a:pt x="798" y="1131"/>
                    <a:pt x="774" y="1084"/>
                  </a:cubicBezTo>
                  <a:lnTo>
                    <a:pt x="774" y="1048"/>
                  </a:lnTo>
                  <a:lnTo>
                    <a:pt x="774" y="1036"/>
                  </a:lnTo>
                  <a:lnTo>
                    <a:pt x="774" y="977"/>
                  </a:lnTo>
                  <a:cubicBezTo>
                    <a:pt x="774" y="881"/>
                    <a:pt x="774" y="834"/>
                    <a:pt x="798" y="750"/>
                  </a:cubicBezTo>
                  <a:cubicBezTo>
                    <a:pt x="822" y="631"/>
                    <a:pt x="882" y="512"/>
                    <a:pt x="977" y="417"/>
                  </a:cubicBezTo>
                  <a:cubicBezTo>
                    <a:pt x="1060" y="488"/>
                    <a:pt x="1132" y="572"/>
                    <a:pt x="1191" y="667"/>
                  </a:cubicBezTo>
                  <a:cubicBezTo>
                    <a:pt x="1489" y="1048"/>
                    <a:pt x="1655" y="1560"/>
                    <a:pt x="1632" y="2048"/>
                  </a:cubicBezTo>
                  <a:cubicBezTo>
                    <a:pt x="1632" y="2096"/>
                    <a:pt x="1664" y="2120"/>
                    <a:pt x="1699" y="2120"/>
                  </a:cubicBezTo>
                  <a:cubicBezTo>
                    <a:pt x="1733" y="2120"/>
                    <a:pt x="1769" y="2096"/>
                    <a:pt x="1774" y="2048"/>
                  </a:cubicBezTo>
                  <a:cubicBezTo>
                    <a:pt x="1834" y="1441"/>
                    <a:pt x="1655" y="834"/>
                    <a:pt x="1251" y="369"/>
                  </a:cubicBezTo>
                  <a:cubicBezTo>
                    <a:pt x="1072" y="179"/>
                    <a:pt x="834" y="0"/>
                    <a:pt x="56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986;p62">
              <a:extLst>
                <a:ext uri="{FF2B5EF4-FFF2-40B4-BE49-F238E27FC236}">
                  <a16:creationId xmlns:a16="http://schemas.microsoft.com/office/drawing/2014/main" id="{5D6BAAC6-8848-B5B1-6AF9-63760873EFDF}"/>
                </a:ext>
              </a:extLst>
            </p:cNvPr>
            <p:cNvSpPr/>
            <p:nvPr/>
          </p:nvSpPr>
          <p:spPr>
            <a:xfrm>
              <a:off x="2605551" y="3574762"/>
              <a:ext cx="131779" cy="50598"/>
            </a:xfrm>
            <a:custGeom>
              <a:avLst/>
              <a:gdLst/>
              <a:ahLst/>
              <a:cxnLst/>
              <a:rect l="l" t="t" r="r" b="b"/>
              <a:pathLst>
                <a:path w="3573" h="1458" extrusionOk="0">
                  <a:moveTo>
                    <a:pt x="676" y="1"/>
                  </a:moveTo>
                  <a:cubicBezTo>
                    <a:pt x="594" y="1"/>
                    <a:pt x="514" y="12"/>
                    <a:pt x="430" y="40"/>
                  </a:cubicBezTo>
                  <a:cubicBezTo>
                    <a:pt x="1" y="195"/>
                    <a:pt x="620" y="1457"/>
                    <a:pt x="1727" y="1457"/>
                  </a:cubicBezTo>
                  <a:cubicBezTo>
                    <a:pt x="2811" y="1457"/>
                    <a:pt x="3573" y="624"/>
                    <a:pt x="3347" y="267"/>
                  </a:cubicBezTo>
                  <a:cubicBezTo>
                    <a:pt x="3318" y="224"/>
                    <a:pt x="3252" y="210"/>
                    <a:pt x="3154" y="210"/>
                  </a:cubicBezTo>
                  <a:cubicBezTo>
                    <a:pt x="2975" y="210"/>
                    <a:pt x="2687" y="255"/>
                    <a:pt x="2311" y="255"/>
                  </a:cubicBezTo>
                  <a:cubicBezTo>
                    <a:pt x="2207" y="255"/>
                    <a:pt x="2095" y="252"/>
                    <a:pt x="1977" y="243"/>
                  </a:cubicBezTo>
                  <a:cubicBezTo>
                    <a:pt x="1355" y="195"/>
                    <a:pt x="1010" y="1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989;p62">
              <a:extLst>
                <a:ext uri="{FF2B5EF4-FFF2-40B4-BE49-F238E27FC236}">
                  <a16:creationId xmlns:a16="http://schemas.microsoft.com/office/drawing/2014/main" id="{1A49AA27-C498-823B-C134-1648D5809AD0}"/>
                </a:ext>
              </a:extLst>
            </p:cNvPr>
            <p:cNvSpPr/>
            <p:nvPr/>
          </p:nvSpPr>
          <p:spPr>
            <a:xfrm>
              <a:off x="2588438" y="3492237"/>
              <a:ext cx="31202" cy="44282"/>
            </a:xfrm>
            <a:custGeom>
              <a:avLst/>
              <a:gdLst/>
              <a:ahLst/>
              <a:cxnLst/>
              <a:rect l="l" t="t" r="r" b="b"/>
              <a:pathLst>
                <a:path w="846" h="1276" extrusionOk="0">
                  <a:moveTo>
                    <a:pt x="430" y="0"/>
                  </a:moveTo>
                  <a:cubicBezTo>
                    <a:pt x="422" y="0"/>
                    <a:pt x="413" y="0"/>
                    <a:pt x="405" y="1"/>
                  </a:cubicBezTo>
                  <a:cubicBezTo>
                    <a:pt x="179" y="13"/>
                    <a:pt x="1" y="299"/>
                    <a:pt x="12" y="656"/>
                  </a:cubicBezTo>
                  <a:cubicBezTo>
                    <a:pt x="24" y="1006"/>
                    <a:pt x="218" y="1276"/>
                    <a:pt x="428" y="1276"/>
                  </a:cubicBezTo>
                  <a:cubicBezTo>
                    <a:pt x="432" y="1276"/>
                    <a:pt x="437" y="1276"/>
                    <a:pt x="441" y="1275"/>
                  </a:cubicBezTo>
                  <a:cubicBezTo>
                    <a:pt x="667" y="1263"/>
                    <a:pt x="846" y="978"/>
                    <a:pt x="834" y="620"/>
                  </a:cubicBezTo>
                  <a:cubicBezTo>
                    <a:pt x="834" y="288"/>
                    <a:pt x="636" y="0"/>
                    <a:pt x="43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990;p62">
              <a:extLst>
                <a:ext uri="{FF2B5EF4-FFF2-40B4-BE49-F238E27FC236}">
                  <a16:creationId xmlns:a16="http://schemas.microsoft.com/office/drawing/2014/main" id="{7E5F679B-A7E5-A07B-A771-864A31AB5152}"/>
                </a:ext>
              </a:extLst>
            </p:cNvPr>
            <p:cNvSpPr/>
            <p:nvPr/>
          </p:nvSpPr>
          <p:spPr>
            <a:xfrm>
              <a:off x="2735560" y="3488975"/>
              <a:ext cx="25043" cy="36786"/>
            </a:xfrm>
            <a:custGeom>
              <a:avLst/>
              <a:gdLst/>
              <a:ahLst/>
              <a:cxnLst/>
              <a:rect l="l" t="t" r="r" b="b"/>
              <a:pathLst>
                <a:path w="679" h="1060" extrusionOk="0">
                  <a:moveTo>
                    <a:pt x="322" y="0"/>
                  </a:moveTo>
                  <a:cubicBezTo>
                    <a:pt x="143" y="0"/>
                    <a:pt x="0" y="238"/>
                    <a:pt x="12" y="536"/>
                  </a:cubicBezTo>
                  <a:cubicBezTo>
                    <a:pt x="12" y="834"/>
                    <a:pt x="179" y="1060"/>
                    <a:pt x="357" y="1060"/>
                  </a:cubicBezTo>
                  <a:cubicBezTo>
                    <a:pt x="536" y="1060"/>
                    <a:pt x="679" y="822"/>
                    <a:pt x="667" y="524"/>
                  </a:cubicBezTo>
                  <a:cubicBezTo>
                    <a:pt x="655" y="226"/>
                    <a:pt x="500" y="0"/>
                    <a:pt x="322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991;p62">
              <a:extLst>
                <a:ext uri="{FF2B5EF4-FFF2-40B4-BE49-F238E27FC236}">
                  <a16:creationId xmlns:a16="http://schemas.microsoft.com/office/drawing/2014/main" id="{D39FE79C-439C-CF42-755A-953115E8C40D}"/>
                </a:ext>
              </a:extLst>
            </p:cNvPr>
            <p:cNvSpPr/>
            <p:nvPr/>
          </p:nvSpPr>
          <p:spPr>
            <a:xfrm>
              <a:off x="2571067" y="3391388"/>
              <a:ext cx="77562" cy="59274"/>
            </a:xfrm>
            <a:custGeom>
              <a:avLst/>
              <a:gdLst/>
              <a:ahLst/>
              <a:cxnLst/>
              <a:rect l="l" t="t" r="r" b="b"/>
              <a:pathLst>
                <a:path w="2103" h="1708" extrusionOk="0">
                  <a:moveTo>
                    <a:pt x="1640" y="0"/>
                  </a:moveTo>
                  <a:cubicBezTo>
                    <a:pt x="1570" y="0"/>
                    <a:pt x="1501" y="15"/>
                    <a:pt x="1436" y="38"/>
                  </a:cubicBezTo>
                  <a:cubicBezTo>
                    <a:pt x="960" y="205"/>
                    <a:pt x="543" y="657"/>
                    <a:pt x="245" y="1098"/>
                  </a:cubicBezTo>
                  <a:lnTo>
                    <a:pt x="67" y="1419"/>
                  </a:lnTo>
                  <a:cubicBezTo>
                    <a:pt x="43" y="1455"/>
                    <a:pt x="19" y="1502"/>
                    <a:pt x="7" y="1562"/>
                  </a:cubicBezTo>
                  <a:cubicBezTo>
                    <a:pt x="0" y="1669"/>
                    <a:pt x="51" y="1708"/>
                    <a:pt x="130" y="1708"/>
                  </a:cubicBezTo>
                  <a:cubicBezTo>
                    <a:pt x="323" y="1708"/>
                    <a:pt x="681" y="1473"/>
                    <a:pt x="757" y="1431"/>
                  </a:cubicBezTo>
                  <a:cubicBezTo>
                    <a:pt x="948" y="1336"/>
                    <a:pt x="1138" y="1252"/>
                    <a:pt x="1329" y="1169"/>
                  </a:cubicBezTo>
                  <a:cubicBezTo>
                    <a:pt x="1650" y="1062"/>
                    <a:pt x="2007" y="919"/>
                    <a:pt x="2079" y="550"/>
                  </a:cubicBezTo>
                  <a:cubicBezTo>
                    <a:pt x="2103" y="395"/>
                    <a:pt x="2067" y="217"/>
                    <a:pt x="1948" y="121"/>
                  </a:cubicBezTo>
                  <a:cubicBezTo>
                    <a:pt x="1854" y="34"/>
                    <a:pt x="1747" y="0"/>
                    <a:pt x="164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5992;p62">
              <a:extLst>
                <a:ext uri="{FF2B5EF4-FFF2-40B4-BE49-F238E27FC236}">
                  <a16:creationId xmlns:a16="http://schemas.microsoft.com/office/drawing/2014/main" id="{4BEB149A-85D7-7399-93BD-EEE1E8C89A32}"/>
                </a:ext>
              </a:extLst>
            </p:cNvPr>
            <p:cNvSpPr/>
            <p:nvPr/>
          </p:nvSpPr>
          <p:spPr>
            <a:xfrm>
              <a:off x="2708304" y="3384794"/>
              <a:ext cx="66793" cy="44490"/>
            </a:xfrm>
            <a:custGeom>
              <a:avLst/>
              <a:gdLst/>
              <a:ahLst/>
              <a:cxnLst/>
              <a:rect l="l" t="t" r="r" b="b"/>
              <a:pathLst>
                <a:path w="1811" h="1282" extrusionOk="0">
                  <a:moveTo>
                    <a:pt x="533" y="0"/>
                  </a:moveTo>
                  <a:cubicBezTo>
                    <a:pt x="415" y="0"/>
                    <a:pt x="285" y="43"/>
                    <a:pt x="168" y="133"/>
                  </a:cubicBezTo>
                  <a:cubicBezTo>
                    <a:pt x="49" y="228"/>
                    <a:pt x="1" y="383"/>
                    <a:pt x="13" y="514"/>
                  </a:cubicBezTo>
                  <a:cubicBezTo>
                    <a:pt x="37" y="823"/>
                    <a:pt x="358" y="907"/>
                    <a:pt x="620" y="966"/>
                  </a:cubicBezTo>
                  <a:cubicBezTo>
                    <a:pt x="799" y="1002"/>
                    <a:pt x="965" y="1049"/>
                    <a:pt x="1144" y="1109"/>
                  </a:cubicBezTo>
                  <a:cubicBezTo>
                    <a:pt x="1200" y="1133"/>
                    <a:pt x="1477" y="1281"/>
                    <a:pt x="1656" y="1281"/>
                  </a:cubicBezTo>
                  <a:cubicBezTo>
                    <a:pt x="1743" y="1281"/>
                    <a:pt x="1807" y="1246"/>
                    <a:pt x="1811" y="1145"/>
                  </a:cubicBezTo>
                  <a:cubicBezTo>
                    <a:pt x="1811" y="1097"/>
                    <a:pt x="1799" y="1049"/>
                    <a:pt x="1787" y="1026"/>
                  </a:cubicBezTo>
                  <a:cubicBezTo>
                    <a:pt x="1739" y="954"/>
                    <a:pt x="1692" y="859"/>
                    <a:pt x="1632" y="764"/>
                  </a:cubicBezTo>
                  <a:cubicBezTo>
                    <a:pt x="1406" y="430"/>
                    <a:pt x="1084" y="85"/>
                    <a:pt x="644" y="14"/>
                  </a:cubicBezTo>
                  <a:cubicBezTo>
                    <a:pt x="609" y="5"/>
                    <a:pt x="572" y="0"/>
                    <a:pt x="533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5993;p62">
              <a:extLst>
                <a:ext uri="{FF2B5EF4-FFF2-40B4-BE49-F238E27FC236}">
                  <a16:creationId xmlns:a16="http://schemas.microsoft.com/office/drawing/2014/main" id="{45099AF6-D0A1-19F8-8DE5-78D8AE65B75D}"/>
                </a:ext>
              </a:extLst>
            </p:cNvPr>
            <p:cNvSpPr/>
            <p:nvPr/>
          </p:nvSpPr>
          <p:spPr>
            <a:xfrm>
              <a:off x="2695580" y="3486059"/>
              <a:ext cx="48794" cy="78466"/>
            </a:xfrm>
            <a:custGeom>
              <a:avLst/>
              <a:gdLst/>
              <a:ahLst/>
              <a:cxnLst/>
              <a:rect l="l" t="t" r="r" b="b"/>
              <a:pathLst>
                <a:path w="1323" h="2261" extrusionOk="0">
                  <a:moveTo>
                    <a:pt x="536" y="1"/>
                  </a:moveTo>
                  <a:cubicBezTo>
                    <a:pt x="522" y="1"/>
                    <a:pt x="506" y="4"/>
                    <a:pt x="489" y="13"/>
                  </a:cubicBezTo>
                  <a:cubicBezTo>
                    <a:pt x="417" y="36"/>
                    <a:pt x="370" y="120"/>
                    <a:pt x="322" y="179"/>
                  </a:cubicBezTo>
                  <a:cubicBezTo>
                    <a:pt x="298" y="239"/>
                    <a:pt x="251" y="298"/>
                    <a:pt x="215" y="358"/>
                  </a:cubicBezTo>
                  <a:cubicBezTo>
                    <a:pt x="155" y="489"/>
                    <a:pt x="96" y="620"/>
                    <a:pt x="72" y="751"/>
                  </a:cubicBezTo>
                  <a:cubicBezTo>
                    <a:pt x="36" y="906"/>
                    <a:pt x="13" y="1037"/>
                    <a:pt x="13" y="1191"/>
                  </a:cubicBezTo>
                  <a:cubicBezTo>
                    <a:pt x="13" y="1322"/>
                    <a:pt x="1" y="1489"/>
                    <a:pt x="72" y="1584"/>
                  </a:cubicBezTo>
                  <a:cubicBezTo>
                    <a:pt x="124" y="1680"/>
                    <a:pt x="221" y="1718"/>
                    <a:pt x="320" y="1718"/>
                  </a:cubicBezTo>
                  <a:cubicBezTo>
                    <a:pt x="357" y="1718"/>
                    <a:pt x="394" y="1713"/>
                    <a:pt x="429" y="1703"/>
                  </a:cubicBezTo>
                  <a:cubicBezTo>
                    <a:pt x="542" y="1681"/>
                    <a:pt x="655" y="1583"/>
                    <a:pt x="778" y="1583"/>
                  </a:cubicBezTo>
                  <a:cubicBezTo>
                    <a:pt x="785" y="1583"/>
                    <a:pt x="792" y="1584"/>
                    <a:pt x="798" y="1584"/>
                  </a:cubicBezTo>
                  <a:cubicBezTo>
                    <a:pt x="1084" y="1620"/>
                    <a:pt x="1156" y="1977"/>
                    <a:pt x="965" y="2168"/>
                  </a:cubicBezTo>
                  <a:cubicBezTo>
                    <a:pt x="926" y="2206"/>
                    <a:pt x="958" y="2261"/>
                    <a:pt x="997" y="2261"/>
                  </a:cubicBezTo>
                  <a:cubicBezTo>
                    <a:pt x="1006" y="2261"/>
                    <a:pt x="1016" y="2258"/>
                    <a:pt x="1025" y="2251"/>
                  </a:cubicBezTo>
                  <a:cubicBezTo>
                    <a:pt x="1239" y="2120"/>
                    <a:pt x="1322" y="1834"/>
                    <a:pt x="1191" y="1620"/>
                  </a:cubicBezTo>
                  <a:cubicBezTo>
                    <a:pt x="1096" y="1461"/>
                    <a:pt x="932" y="1387"/>
                    <a:pt x="763" y="1387"/>
                  </a:cubicBezTo>
                  <a:cubicBezTo>
                    <a:pt x="678" y="1387"/>
                    <a:pt x="592" y="1406"/>
                    <a:pt x="513" y="1441"/>
                  </a:cubicBezTo>
                  <a:cubicBezTo>
                    <a:pt x="453" y="1465"/>
                    <a:pt x="382" y="1513"/>
                    <a:pt x="310" y="1513"/>
                  </a:cubicBezTo>
                  <a:cubicBezTo>
                    <a:pt x="215" y="1513"/>
                    <a:pt x="215" y="1441"/>
                    <a:pt x="215" y="1382"/>
                  </a:cubicBezTo>
                  <a:cubicBezTo>
                    <a:pt x="215" y="1227"/>
                    <a:pt x="239" y="1060"/>
                    <a:pt x="263" y="918"/>
                  </a:cubicBezTo>
                  <a:cubicBezTo>
                    <a:pt x="298" y="763"/>
                    <a:pt x="346" y="632"/>
                    <a:pt x="406" y="501"/>
                  </a:cubicBezTo>
                  <a:cubicBezTo>
                    <a:pt x="429" y="429"/>
                    <a:pt x="477" y="370"/>
                    <a:pt x="501" y="310"/>
                  </a:cubicBezTo>
                  <a:cubicBezTo>
                    <a:pt x="536" y="251"/>
                    <a:pt x="596" y="179"/>
                    <a:pt x="608" y="96"/>
                  </a:cubicBezTo>
                  <a:cubicBezTo>
                    <a:pt x="617" y="41"/>
                    <a:pt x="584" y="1"/>
                    <a:pt x="536" y="1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CF6ED2EA-8A4E-CFFE-5F5B-837BC93EA723}"/>
                </a:ext>
              </a:extLst>
            </p:cNvPr>
            <p:cNvGrpSpPr/>
            <p:nvPr/>
          </p:nvGrpSpPr>
          <p:grpSpPr>
            <a:xfrm>
              <a:off x="3225497" y="3064197"/>
              <a:ext cx="754650" cy="1637417"/>
              <a:chOff x="1902225" y="1826942"/>
              <a:chExt cx="1074085" cy="2296057"/>
            </a:xfrm>
          </p:grpSpPr>
          <p:sp>
            <p:nvSpPr>
              <p:cNvPr id="3541" name="Google Shape;5833;p62">
                <a:extLst>
                  <a:ext uri="{FF2B5EF4-FFF2-40B4-BE49-F238E27FC236}">
                    <a16:creationId xmlns:a16="http://schemas.microsoft.com/office/drawing/2014/main" id="{55AEFFE7-8330-8FCD-3330-A8826ED264D3}"/>
                  </a:ext>
                </a:extLst>
              </p:cNvPr>
              <p:cNvSpPr/>
              <p:nvPr/>
            </p:nvSpPr>
            <p:spPr>
              <a:xfrm>
                <a:off x="2773176" y="3250222"/>
                <a:ext cx="203134" cy="270024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478" extrusionOk="0">
                    <a:moveTo>
                      <a:pt x="1918" y="1"/>
                    </a:moveTo>
                    <a:cubicBezTo>
                      <a:pt x="1275" y="286"/>
                      <a:pt x="644" y="536"/>
                      <a:pt x="1" y="763"/>
                    </a:cubicBezTo>
                    <a:cubicBezTo>
                      <a:pt x="132" y="1048"/>
                      <a:pt x="501" y="1941"/>
                      <a:pt x="536" y="2382"/>
                    </a:cubicBezTo>
                    <a:cubicBezTo>
                      <a:pt x="655" y="2929"/>
                      <a:pt x="382" y="4334"/>
                      <a:pt x="525" y="4358"/>
                    </a:cubicBezTo>
                    <a:cubicBezTo>
                      <a:pt x="529" y="4359"/>
                      <a:pt x="534" y="4360"/>
                      <a:pt x="539" y="4360"/>
                    </a:cubicBezTo>
                    <a:cubicBezTo>
                      <a:pt x="730" y="4360"/>
                      <a:pt x="1024" y="3453"/>
                      <a:pt x="1013" y="3453"/>
                    </a:cubicBezTo>
                    <a:lnTo>
                      <a:pt x="1013" y="3453"/>
                    </a:lnTo>
                    <a:cubicBezTo>
                      <a:pt x="1060" y="3453"/>
                      <a:pt x="870" y="5061"/>
                      <a:pt x="1060" y="5108"/>
                    </a:cubicBezTo>
                    <a:cubicBezTo>
                      <a:pt x="1066" y="5109"/>
                      <a:pt x="1071" y="5110"/>
                      <a:pt x="1077" y="5110"/>
                    </a:cubicBezTo>
                    <a:cubicBezTo>
                      <a:pt x="1362" y="5110"/>
                      <a:pt x="1762" y="3620"/>
                      <a:pt x="1727" y="3608"/>
                    </a:cubicBezTo>
                    <a:lnTo>
                      <a:pt x="1727" y="3608"/>
                    </a:lnTo>
                    <a:cubicBezTo>
                      <a:pt x="1787" y="3608"/>
                      <a:pt x="1703" y="5465"/>
                      <a:pt x="1965" y="5477"/>
                    </a:cubicBezTo>
                    <a:cubicBezTo>
                      <a:pt x="1966" y="5477"/>
                      <a:pt x="1968" y="5477"/>
                      <a:pt x="1969" y="5477"/>
                    </a:cubicBezTo>
                    <a:cubicBezTo>
                      <a:pt x="2359" y="5477"/>
                      <a:pt x="2429" y="3703"/>
                      <a:pt x="2382" y="3549"/>
                    </a:cubicBezTo>
                    <a:lnTo>
                      <a:pt x="2382" y="3549"/>
                    </a:lnTo>
                    <a:cubicBezTo>
                      <a:pt x="2428" y="3688"/>
                      <a:pt x="2600" y="4979"/>
                      <a:pt x="2831" y="4979"/>
                    </a:cubicBezTo>
                    <a:cubicBezTo>
                      <a:pt x="2836" y="4979"/>
                      <a:pt x="2841" y="4979"/>
                      <a:pt x="2846" y="4977"/>
                    </a:cubicBezTo>
                    <a:cubicBezTo>
                      <a:pt x="3203" y="4894"/>
                      <a:pt x="3072" y="2834"/>
                      <a:pt x="2989" y="2691"/>
                    </a:cubicBezTo>
                    <a:lnTo>
                      <a:pt x="2989" y="2691"/>
                    </a:lnTo>
                    <a:cubicBezTo>
                      <a:pt x="3065" y="2767"/>
                      <a:pt x="3546" y="3475"/>
                      <a:pt x="3784" y="3475"/>
                    </a:cubicBezTo>
                    <a:cubicBezTo>
                      <a:pt x="3807" y="3475"/>
                      <a:pt x="3828" y="3468"/>
                      <a:pt x="3846" y="3453"/>
                    </a:cubicBezTo>
                    <a:cubicBezTo>
                      <a:pt x="4120" y="3215"/>
                      <a:pt x="2799" y="1239"/>
                      <a:pt x="2477" y="929"/>
                    </a:cubicBezTo>
                    <a:cubicBezTo>
                      <a:pt x="2334" y="703"/>
                      <a:pt x="2096" y="298"/>
                      <a:pt x="191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2" name="Google Shape;5834;p62">
                <a:extLst>
                  <a:ext uri="{FF2B5EF4-FFF2-40B4-BE49-F238E27FC236}">
                    <a16:creationId xmlns:a16="http://schemas.microsoft.com/office/drawing/2014/main" id="{C455AFBB-B41D-1D9E-AC5C-F0FBBEF6951C}"/>
                  </a:ext>
                </a:extLst>
              </p:cNvPr>
              <p:cNvSpPr/>
              <p:nvPr/>
            </p:nvSpPr>
            <p:spPr>
              <a:xfrm>
                <a:off x="2588871" y="2673496"/>
                <a:ext cx="358652" cy="723515"/>
              </a:xfrm>
              <a:custGeom>
                <a:avLst/>
                <a:gdLst/>
                <a:ahLst/>
                <a:cxnLst/>
                <a:rect l="l" t="t" r="r" b="b"/>
                <a:pathLst>
                  <a:path w="7276" h="14678" extrusionOk="0">
                    <a:moveTo>
                      <a:pt x="1293" y="0"/>
                    </a:moveTo>
                    <a:cubicBezTo>
                      <a:pt x="500" y="0"/>
                      <a:pt x="1" y="1758"/>
                      <a:pt x="108" y="3045"/>
                    </a:cubicBezTo>
                    <a:cubicBezTo>
                      <a:pt x="251" y="4592"/>
                      <a:pt x="1263" y="5378"/>
                      <a:pt x="2263" y="8653"/>
                    </a:cubicBezTo>
                    <a:cubicBezTo>
                      <a:pt x="2954" y="10915"/>
                      <a:pt x="3525" y="12939"/>
                      <a:pt x="3811" y="13963"/>
                    </a:cubicBezTo>
                    <a:cubicBezTo>
                      <a:pt x="3823" y="13998"/>
                      <a:pt x="3823" y="14034"/>
                      <a:pt x="3847" y="14070"/>
                    </a:cubicBezTo>
                    <a:cubicBezTo>
                      <a:pt x="3942" y="14475"/>
                      <a:pt x="4025" y="14677"/>
                      <a:pt x="4025" y="14677"/>
                    </a:cubicBezTo>
                    <a:cubicBezTo>
                      <a:pt x="4978" y="14558"/>
                      <a:pt x="7276" y="13939"/>
                      <a:pt x="7157" y="13427"/>
                    </a:cubicBezTo>
                    <a:lnTo>
                      <a:pt x="7026" y="12844"/>
                    </a:lnTo>
                    <a:cubicBezTo>
                      <a:pt x="7026" y="12820"/>
                      <a:pt x="7014" y="12784"/>
                      <a:pt x="7014" y="12760"/>
                    </a:cubicBezTo>
                    <a:cubicBezTo>
                      <a:pt x="5573" y="6581"/>
                      <a:pt x="2775" y="1175"/>
                      <a:pt x="1858" y="282"/>
                    </a:cubicBezTo>
                    <a:cubicBezTo>
                      <a:pt x="1658" y="86"/>
                      <a:pt x="1468" y="0"/>
                      <a:pt x="1293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3" name="Google Shape;5835;p62">
                <a:extLst>
                  <a:ext uri="{FF2B5EF4-FFF2-40B4-BE49-F238E27FC236}">
                    <a16:creationId xmlns:a16="http://schemas.microsoft.com/office/drawing/2014/main" id="{4DE3740F-4C9F-6DFA-1B96-3EAB9709200F}"/>
                  </a:ext>
                </a:extLst>
              </p:cNvPr>
              <p:cNvSpPr/>
              <p:nvPr/>
            </p:nvSpPr>
            <p:spPr>
              <a:xfrm>
                <a:off x="2777268" y="3302472"/>
                <a:ext cx="158525" cy="64573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1310" extrusionOk="0">
                    <a:moveTo>
                      <a:pt x="3204" y="0"/>
                    </a:moveTo>
                    <a:cubicBezTo>
                      <a:pt x="2644" y="203"/>
                      <a:pt x="2061" y="429"/>
                      <a:pt x="1489" y="643"/>
                    </a:cubicBezTo>
                    <a:cubicBezTo>
                      <a:pt x="989" y="822"/>
                      <a:pt x="477" y="1000"/>
                      <a:pt x="1" y="1203"/>
                    </a:cubicBezTo>
                    <a:cubicBezTo>
                      <a:pt x="25" y="1238"/>
                      <a:pt x="25" y="1274"/>
                      <a:pt x="37" y="1310"/>
                    </a:cubicBezTo>
                    <a:cubicBezTo>
                      <a:pt x="537" y="1143"/>
                      <a:pt x="1037" y="941"/>
                      <a:pt x="1525" y="738"/>
                    </a:cubicBezTo>
                    <a:cubicBezTo>
                      <a:pt x="2085" y="524"/>
                      <a:pt x="2656" y="310"/>
                      <a:pt x="3216" y="84"/>
                    </a:cubicBezTo>
                    <a:cubicBezTo>
                      <a:pt x="3216" y="60"/>
                      <a:pt x="3204" y="24"/>
                      <a:pt x="320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4" name="Google Shape;5838;p62">
                <a:extLst>
                  <a:ext uri="{FF2B5EF4-FFF2-40B4-BE49-F238E27FC236}">
                    <a16:creationId xmlns:a16="http://schemas.microsoft.com/office/drawing/2014/main" id="{6CDA9CA0-23B5-11CC-BC18-CA3A374E8302}"/>
                  </a:ext>
                </a:extLst>
              </p:cNvPr>
              <p:cNvSpPr/>
              <p:nvPr/>
            </p:nvSpPr>
            <p:spPr>
              <a:xfrm>
                <a:off x="1902225" y="2064681"/>
                <a:ext cx="522402" cy="1033319"/>
              </a:xfrm>
              <a:custGeom>
                <a:avLst/>
                <a:gdLst/>
                <a:ahLst/>
                <a:cxnLst/>
                <a:rect l="l" t="t" r="r" b="b"/>
                <a:pathLst>
                  <a:path w="10598" h="20963" extrusionOk="0">
                    <a:moveTo>
                      <a:pt x="3836" y="1"/>
                    </a:moveTo>
                    <a:cubicBezTo>
                      <a:pt x="3434" y="1"/>
                      <a:pt x="3034" y="160"/>
                      <a:pt x="2715" y="418"/>
                    </a:cubicBezTo>
                    <a:cubicBezTo>
                      <a:pt x="2263" y="787"/>
                      <a:pt x="1965" y="1311"/>
                      <a:pt x="1787" y="1858"/>
                    </a:cubicBezTo>
                    <a:cubicBezTo>
                      <a:pt x="1525" y="2692"/>
                      <a:pt x="1477" y="3632"/>
                      <a:pt x="1799" y="4454"/>
                    </a:cubicBezTo>
                    <a:cubicBezTo>
                      <a:pt x="2084" y="5144"/>
                      <a:pt x="2608" y="5716"/>
                      <a:pt x="3025" y="6359"/>
                    </a:cubicBezTo>
                    <a:cubicBezTo>
                      <a:pt x="3442" y="6990"/>
                      <a:pt x="3739" y="7764"/>
                      <a:pt x="3501" y="8478"/>
                    </a:cubicBezTo>
                    <a:cubicBezTo>
                      <a:pt x="3370" y="8883"/>
                      <a:pt x="3073" y="9216"/>
                      <a:pt x="2775" y="9526"/>
                    </a:cubicBezTo>
                    <a:cubicBezTo>
                      <a:pt x="2203" y="10097"/>
                      <a:pt x="1549" y="10609"/>
                      <a:pt x="1179" y="11324"/>
                    </a:cubicBezTo>
                    <a:cubicBezTo>
                      <a:pt x="810" y="12038"/>
                      <a:pt x="810" y="13038"/>
                      <a:pt x="1430" y="13526"/>
                    </a:cubicBezTo>
                    <a:cubicBezTo>
                      <a:pt x="1727" y="13765"/>
                      <a:pt x="2156" y="13907"/>
                      <a:pt x="2299" y="14276"/>
                    </a:cubicBezTo>
                    <a:cubicBezTo>
                      <a:pt x="2394" y="14586"/>
                      <a:pt x="2215" y="14919"/>
                      <a:pt x="2025" y="15181"/>
                    </a:cubicBezTo>
                    <a:cubicBezTo>
                      <a:pt x="1620" y="15717"/>
                      <a:pt x="1084" y="16146"/>
                      <a:pt x="691" y="16670"/>
                    </a:cubicBezTo>
                    <a:cubicBezTo>
                      <a:pt x="287" y="17205"/>
                      <a:pt x="1" y="17896"/>
                      <a:pt x="191" y="18527"/>
                    </a:cubicBezTo>
                    <a:cubicBezTo>
                      <a:pt x="394" y="19170"/>
                      <a:pt x="1001" y="19599"/>
                      <a:pt x="1620" y="19837"/>
                    </a:cubicBezTo>
                    <a:cubicBezTo>
                      <a:pt x="2027" y="20002"/>
                      <a:pt x="2467" y="20111"/>
                      <a:pt x="2902" y="20111"/>
                    </a:cubicBezTo>
                    <a:cubicBezTo>
                      <a:pt x="3154" y="20111"/>
                      <a:pt x="3404" y="20075"/>
                      <a:pt x="3644" y="19991"/>
                    </a:cubicBezTo>
                    <a:cubicBezTo>
                      <a:pt x="3788" y="19940"/>
                      <a:pt x="3941" y="19880"/>
                      <a:pt x="4088" y="19880"/>
                    </a:cubicBezTo>
                    <a:cubicBezTo>
                      <a:pt x="4111" y="19880"/>
                      <a:pt x="4133" y="19881"/>
                      <a:pt x="4156" y="19884"/>
                    </a:cubicBezTo>
                    <a:cubicBezTo>
                      <a:pt x="4382" y="19920"/>
                      <a:pt x="4525" y="20122"/>
                      <a:pt x="4692" y="20289"/>
                    </a:cubicBezTo>
                    <a:cubicBezTo>
                      <a:pt x="5144" y="20741"/>
                      <a:pt x="5787" y="20962"/>
                      <a:pt x="6430" y="20962"/>
                    </a:cubicBezTo>
                    <a:cubicBezTo>
                      <a:pt x="6651" y="20962"/>
                      <a:pt x="6872" y="20936"/>
                      <a:pt x="7085" y="20884"/>
                    </a:cubicBezTo>
                    <a:cubicBezTo>
                      <a:pt x="7918" y="20670"/>
                      <a:pt x="8633" y="20099"/>
                      <a:pt x="9121" y="19396"/>
                    </a:cubicBezTo>
                    <a:cubicBezTo>
                      <a:pt x="9740" y="18551"/>
                      <a:pt x="10050" y="17444"/>
                      <a:pt x="9823" y="16432"/>
                    </a:cubicBezTo>
                    <a:cubicBezTo>
                      <a:pt x="9597" y="15408"/>
                      <a:pt x="8788" y="14503"/>
                      <a:pt x="7740" y="14336"/>
                    </a:cubicBezTo>
                    <a:lnTo>
                      <a:pt x="7740" y="14336"/>
                    </a:lnTo>
                    <a:cubicBezTo>
                      <a:pt x="7806" y="14347"/>
                      <a:pt x="7873" y="14352"/>
                      <a:pt x="7939" y="14352"/>
                    </a:cubicBezTo>
                    <a:cubicBezTo>
                      <a:pt x="8397" y="14352"/>
                      <a:pt x="8851" y="14112"/>
                      <a:pt x="9204" y="13800"/>
                    </a:cubicBezTo>
                    <a:cubicBezTo>
                      <a:pt x="10109" y="13014"/>
                      <a:pt x="10597" y="11645"/>
                      <a:pt x="10073" y="10574"/>
                    </a:cubicBezTo>
                    <a:cubicBezTo>
                      <a:pt x="9526" y="9419"/>
                      <a:pt x="8145" y="9002"/>
                      <a:pt x="6906" y="8704"/>
                    </a:cubicBezTo>
                    <a:cubicBezTo>
                      <a:pt x="7371" y="8335"/>
                      <a:pt x="7835" y="7954"/>
                      <a:pt x="8157" y="7454"/>
                    </a:cubicBezTo>
                    <a:cubicBezTo>
                      <a:pt x="9002" y="6180"/>
                      <a:pt x="8692" y="4406"/>
                      <a:pt x="7847" y="3144"/>
                    </a:cubicBezTo>
                    <a:cubicBezTo>
                      <a:pt x="7359" y="2418"/>
                      <a:pt x="6704" y="1799"/>
                      <a:pt x="6013" y="1263"/>
                    </a:cubicBezTo>
                    <a:cubicBezTo>
                      <a:pt x="5656" y="989"/>
                      <a:pt x="5299" y="727"/>
                      <a:pt x="4930" y="477"/>
                    </a:cubicBezTo>
                    <a:cubicBezTo>
                      <a:pt x="4644" y="287"/>
                      <a:pt x="4382" y="49"/>
                      <a:pt x="4025" y="13"/>
                    </a:cubicBezTo>
                    <a:cubicBezTo>
                      <a:pt x="3962" y="5"/>
                      <a:pt x="3899" y="1"/>
                      <a:pt x="3836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5" name="Google Shape;5839;p62">
                <a:extLst>
                  <a:ext uri="{FF2B5EF4-FFF2-40B4-BE49-F238E27FC236}">
                    <a16:creationId xmlns:a16="http://schemas.microsoft.com/office/drawing/2014/main" id="{4B42BE3D-0F7F-28BC-DAE5-01DBF7237B62}"/>
                  </a:ext>
                </a:extLst>
              </p:cNvPr>
              <p:cNvSpPr/>
              <p:nvPr/>
            </p:nvSpPr>
            <p:spPr>
              <a:xfrm>
                <a:off x="2020182" y="2065174"/>
                <a:ext cx="404445" cy="1033417"/>
              </a:xfrm>
              <a:custGeom>
                <a:avLst/>
                <a:gdLst/>
                <a:ahLst/>
                <a:cxnLst/>
                <a:rect l="l" t="t" r="r" b="b"/>
                <a:pathLst>
                  <a:path w="8205" h="20965" extrusionOk="0">
                    <a:moveTo>
                      <a:pt x="1540" y="1"/>
                    </a:moveTo>
                    <a:cubicBezTo>
                      <a:pt x="1328" y="1"/>
                      <a:pt x="1105" y="36"/>
                      <a:pt x="918" y="98"/>
                    </a:cubicBezTo>
                    <a:cubicBezTo>
                      <a:pt x="870" y="158"/>
                      <a:pt x="822" y="229"/>
                      <a:pt x="775" y="289"/>
                    </a:cubicBezTo>
                    <a:cubicBezTo>
                      <a:pt x="287" y="1074"/>
                      <a:pt x="84" y="2051"/>
                      <a:pt x="37" y="2967"/>
                    </a:cubicBezTo>
                    <a:cubicBezTo>
                      <a:pt x="1" y="3860"/>
                      <a:pt x="299" y="4765"/>
                      <a:pt x="739" y="5539"/>
                    </a:cubicBezTo>
                    <a:cubicBezTo>
                      <a:pt x="930" y="5896"/>
                      <a:pt x="1156" y="6242"/>
                      <a:pt x="1418" y="6551"/>
                    </a:cubicBezTo>
                    <a:cubicBezTo>
                      <a:pt x="1632" y="6813"/>
                      <a:pt x="1846" y="7028"/>
                      <a:pt x="2049" y="7301"/>
                    </a:cubicBezTo>
                    <a:cubicBezTo>
                      <a:pt x="2227" y="7551"/>
                      <a:pt x="2370" y="7825"/>
                      <a:pt x="2418" y="8123"/>
                    </a:cubicBezTo>
                    <a:cubicBezTo>
                      <a:pt x="2477" y="8492"/>
                      <a:pt x="2418" y="8861"/>
                      <a:pt x="2323" y="9218"/>
                    </a:cubicBezTo>
                    <a:cubicBezTo>
                      <a:pt x="2085" y="10052"/>
                      <a:pt x="1596" y="10814"/>
                      <a:pt x="1418" y="11659"/>
                    </a:cubicBezTo>
                    <a:cubicBezTo>
                      <a:pt x="1227" y="12492"/>
                      <a:pt x="1287" y="13493"/>
                      <a:pt x="1823" y="14207"/>
                    </a:cubicBezTo>
                    <a:cubicBezTo>
                      <a:pt x="2025" y="14481"/>
                      <a:pt x="2311" y="14755"/>
                      <a:pt x="2358" y="15124"/>
                    </a:cubicBezTo>
                    <a:cubicBezTo>
                      <a:pt x="2406" y="15540"/>
                      <a:pt x="2192" y="15933"/>
                      <a:pt x="2001" y="16291"/>
                    </a:cubicBezTo>
                    <a:cubicBezTo>
                      <a:pt x="1775" y="16672"/>
                      <a:pt x="1549" y="17064"/>
                      <a:pt x="1418" y="17493"/>
                    </a:cubicBezTo>
                    <a:cubicBezTo>
                      <a:pt x="1287" y="17910"/>
                      <a:pt x="1239" y="18338"/>
                      <a:pt x="1287" y="18791"/>
                    </a:cubicBezTo>
                    <a:cubicBezTo>
                      <a:pt x="1311" y="19172"/>
                      <a:pt x="1418" y="19553"/>
                      <a:pt x="1596" y="19886"/>
                    </a:cubicBezTo>
                    <a:cubicBezTo>
                      <a:pt x="1626" y="19880"/>
                      <a:pt x="1653" y="19877"/>
                      <a:pt x="1680" y="19877"/>
                    </a:cubicBezTo>
                    <a:cubicBezTo>
                      <a:pt x="1706" y="19877"/>
                      <a:pt x="1733" y="19880"/>
                      <a:pt x="1763" y="19886"/>
                    </a:cubicBezTo>
                    <a:cubicBezTo>
                      <a:pt x="1989" y="19922"/>
                      <a:pt x="2132" y="20124"/>
                      <a:pt x="2299" y="20291"/>
                    </a:cubicBezTo>
                    <a:cubicBezTo>
                      <a:pt x="2751" y="20743"/>
                      <a:pt x="3394" y="20964"/>
                      <a:pt x="4037" y="20964"/>
                    </a:cubicBezTo>
                    <a:cubicBezTo>
                      <a:pt x="4258" y="20964"/>
                      <a:pt x="4479" y="20938"/>
                      <a:pt x="4692" y="20886"/>
                    </a:cubicBezTo>
                    <a:cubicBezTo>
                      <a:pt x="5525" y="20684"/>
                      <a:pt x="6240" y="20101"/>
                      <a:pt x="6728" y="19398"/>
                    </a:cubicBezTo>
                    <a:cubicBezTo>
                      <a:pt x="7347" y="18553"/>
                      <a:pt x="7657" y="17445"/>
                      <a:pt x="7430" y="16433"/>
                    </a:cubicBezTo>
                    <a:cubicBezTo>
                      <a:pt x="7204" y="15421"/>
                      <a:pt x="6395" y="14493"/>
                      <a:pt x="5347" y="14326"/>
                    </a:cubicBezTo>
                    <a:lnTo>
                      <a:pt x="5347" y="14326"/>
                    </a:lnTo>
                    <a:cubicBezTo>
                      <a:pt x="5413" y="14337"/>
                      <a:pt x="5480" y="14342"/>
                      <a:pt x="5546" y="14342"/>
                    </a:cubicBezTo>
                    <a:cubicBezTo>
                      <a:pt x="6004" y="14342"/>
                      <a:pt x="6458" y="14102"/>
                      <a:pt x="6811" y="13790"/>
                    </a:cubicBezTo>
                    <a:cubicBezTo>
                      <a:pt x="7716" y="12993"/>
                      <a:pt x="8204" y="11623"/>
                      <a:pt x="7680" y="10552"/>
                    </a:cubicBezTo>
                    <a:cubicBezTo>
                      <a:pt x="7133" y="9409"/>
                      <a:pt x="5752" y="8992"/>
                      <a:pt x="4513" y="8694"/>
                    </a:cubicBezTo>
                    <a:cubicBezTo>
                      <a:pt x="4978" y="8325"/>
                      <a:pt x="5442" y="7932"/>
                      <a:pt x="5764" y="7444"/>
                    </a:cubicBezTo>
                    <a:cubicBezTo>
                      <a:pt x="6609" y="6170"/>
                      <a:pt x="6299" y="4396"/>
                      <a:pt x="5454" y="3134"/>
                    </a:cubicBezTo>
                    <a:cubicBezTo>
                      <a:pt x="4966" y="2408"/>
                      <a:pt x="4311" y="1789"/>
                      <a:pt x="3620" y="1253"/>
                    </a:cubicBezTo>
                    <a:cubicBezTo>
                      <a:pt x="3263" y="979"/>
                      <a:pt x="2906" y="717"/>
                      <a:pt x="2537" y="467"/>
                    </a:cubicBezTo>
                    <a:cubicBezTo>
                      <a:pt x="2251" y="277"/>
                      <a:pt x="1989" y="39"/>
                      <a:pt x="1632" y="3"/>
                    </a:cubicBezTo>
                    <a:cubicBezTo>
                      <a:pt x="1602" y="1"/>
                      <a:pt x="1571" y="1"/>
                      <a:pt x="1540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6" name="Google Shape;5840;p62">
                <a:extLst>
                  <a:ext uri="{FF2B5EF4-FFF2-40B4-BE49-F238E27FC236}">
                    <a16:creationId xmlns:a16="http://schemas.microsoft.com/office/drawing/2014/main" id="{8B34465E-8035-CDC6-15CC-E2B774CE97FB}"/>
                  </a:ext>
                </a:extLst>
              </p:cNvPr>
              <p:cNvSpPr/>
              <p:nvPr/>
            </p:nvSpPr>
            <p:spPr>
              <a:xfrm>
                <a:off x="1910457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72" y="1869"/>
                      <a:pt x="20872" y="1203"/>
                    </a:cubicBezTo>
                    <a:cubicBezTo>
                      <a:pt x="20872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7" name="Google Shape;5841;p62">
                <a:extLst>
                  <a:ext uri="{FF2B5EF4-FFF2-40B4-BE49-F238E27FC236}">
                    <a16:creationId xmlns:a16="http://schemas.microsoft.com/office/drawing/2014/main" id="{1E3B68D9-D98A-4D0A-6F2E-184980E20D05}"/>
                  </a:ext>
                </a:extLst>
              </p:cNvPr>
              <p:cNvSpPr/>
              <p:nvPr/>
            </p:nvSpPr>
            <p:spPr>
              <a:xfrm>
                <a:off x="2468597" y="3407515"/>
                <a:ext cx="1775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8" name="Google Shape;5842;p62">
                <a:extLst>
                  <a:ext uri="{FF2B5EF4-FFF2-40B4-BE49-F238E27FC236}">
                    <a16:creationId xmlns:a16="http://schemas.microsoft.com/office/drawing/2014/main" id="{2007BECC-BB34-358E-46EC-EF4C4B08AF33}"/>
                  </a:ext>
                </a:extLst>
              </p:cNvPr>
              <p:cNvSpPr/>
              <p:nvPr/>
            </p:nvSpPr>
            <p:spPr>
              <a:xfrm>
                <a:off x="2465048" y="3338259"/>
                <a:ext cx="236012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12943" extrusionOk="0">
                    <a:moveTo>
                      <a:pt x="4763" y="0"/>
                    </a:moveTo>
                    <a:cubicBezTo>
                      <a:pt x="3942" y="179"/>
                      <a:pt x="3096" y="262"/>
                      <a:pt x="2251" y="310"/>
                    </a:cubicBezTo>
                    <a:cubicBezTo>
                      <a:pt x="1608" y="346"/>
                      <a:pt x="965" y="358"/>
                      <a:pt x="322" y="358"/>
                    </a:cubicBezTo>
                    <a:cubicBezTo>
                      <a:pt x="370" y="2572"/>
                      <a:pt x="13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120" y="6501"/>
                      <a:pt x="4537" y="3560"/>
                    </a:cubicBezTo>
                    <a:cubicBezTo>
                      <a:pt x="4644" y="2822"/>
                      <a:pt x="4728" y="1548"/>
                      <a:pt x="4787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9" name="Google Shape;5843;p62">
                <a:extLst>
                  <a:ext uri="{FF2B5EF4-FFF2-40B4-BE49-F238E27FC236}">
                    <a16:creationId xmlns:a16="http://schemas.microsoft.com/office/drawing/2014/main" id="{B960C1AF-C74D-618A-08E1-213FA9FEA5E9}"/>
                  </a:ext>
                </a:extLst>
              </p:cNvPr>
              <p:cNvSpPr/>
              <p:nvPr/>
            </p:nvSpPr>
            <p:spPr>
              <a:xfrm>
                <a:off x="2479737" y="3338259"/>
                <a:ext cx="222457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3347" extrusionOk="0">
                    <a:moveTo>
                      <a:pt x="4477" y="0"/>
                    </a:moveTo>
                    <a:cubicBezTo>
                      <a:pt x="3656" y="179"/>
                      <a:pt x="2810" y="274"/>
                      <a:pt x="1965" y="310"/>
                    </a:cubicBezTo>
                    <a:cubicBezTo>
                      <a:pt x="1322" y="346"/>
                      <a:pt x="679" y="358"/>
                      <a:pt x="48" y="358"/>
                    </a:cubicBezTo>
                    <a:cubicBezTo>
                      <a:pt x="60" y="989"/>
                      <a:pt x="24" y="2072"/>
                      <a:pt x="1" y="3346"/>
                    </a:cubicBezTo>
                    <a:cubicBezTo>
                      <a:pt x="655" y="3334"/>
                      <a:pt x="1322" y="3322"/>
                      <a:pt x="1977" y="3263"/>
                    </a:cubicBezTo>
                    <a:cubicBezTo>
                      <a:pt x="2620" y="3203"/>
                      <a:pt x="3263" y="3132"/>
                      <a:pt x="3882" y="3025"/>
                    </a:cubicBezTo>
                    <a:cubicBezTo>
                      <a:pt x="4037" y="3013"/>
                      <a:pt x="4180" y="2977"/>
                      <a:pt x="4334" y="2953"/>
                    </a:cubicBezTo>
                    <a:cubicBezTo>
                      <a:pt x="4406" y="2203"/>
                      <a:pt x="4465" y="1179"/>
                      <a:pt x="4513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0" name="Google Shape;5844;p62">
                <a:extLst>
                  <a:ext uri="{FF2B5EF4-FFF2-40B4-BE49-F238E27FC236}">
                    <a16:creationId xmlns:a16="http://schemas.microsoft.com/office/drawing/2014/main" id="{6BE176B4-D67D-82B8-2822-776111D5101F}"/>
                  </a:ext>
                </a:extLst>
              </p:cNvPr>
              <p:cNvSpPr/>
              <p:nvPr/>
            </p:nvSpPr>
            <p:spPr>
              <a:xfrm>
                <a:off x="2465048" y="3714461"/>
                <a:ext cx="199585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5323" extrusionOk="0">
                    <a:moveTo>
                      <a:pt x="4049" y="0"/>
                    </a:moveTo>
                    <a:lnTo>
                      <a:pt x="4049" y="0"/>
                    </a:lnTo>
                    <a:cubicBezTo>
                      <a:pt x="3289" y="42"/>
                      <a:pt x="2529" y="60"/>
                      <a:pt x="1771" y="60"/>
                    </a:cubicBezTo>
                    <a:cubicBezTo>
                      <a:pt x="1235" y="60"/>
                      <a:pt x="700" y="51"/>
                      <a:pt x="168" y="36"/>
                    </a:cubicBezTo>
                    <a:cubicBezTo>
                      <a:pt x="144" y="286"/>
                      <a:pt x="144" y="536"/>
                      <a:pt x="132" y="798"/>
                    </a:cubicBezTo>
                    <a:lnTo>
                      <a:pt x="132" y="881"/>
                    </a:lnTo>
                    <a:cubicBezTo>
                      <a:pt x="132" y="1012"/>
                      <a:pt x="120" y="1167"/>
                      <a:pt x="120" y="1298"/>
                    </a:cubicBezTo>
                    <a:lnTo>
                      <a:pt x="120" y="1405"/>
                    </a:lnTo>
                    <a:cubicBezTo>
                      <a:pt x="60" y="3060"/>
                      <a:pt x="13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644" y="3441"/>
                      <a:pt x="3894" y="1239"/>
                    </a:cubicBezTo>
                    <a:cubicBezTo>
                      <a:pt x="3894" y="1215"/>
                      <a:pt x="3918" y="1179"/>
                      <a:pt x="3918" y="1155"/>
                    </a:cubicBezTo>
                    <a:cubicBezTo>
                      <a:pt x="3930" y="1012"/>
                      <a:pt x="3942" y="893"/>
                      <a:pt x="3954" y="762"/>
                    </a:cubicBezTo>
                    <a:cubicBezTo>
                      <a:pt x="3954" y="739"/>
                      <a:pt x="3954" y="703"/>
                      <a:pt x="3978" y="691"/>
                    </a:cubicBezTo>
                    <a:cubicBezTo>
                      <a:pt x="4001" y="465"/>
                      <a:pt x="4013" y="227"/>
                      <a:pt x="4049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1" name="Google Shape;5845;p62">
                <a:extLst>
                  <a:ext uri="{FF2B5EF4-FFF2-40B4-BE49-F238E27FC236}">
                    <a16:creationId xmlns:a16="http://schemas.microsoft.com/office/drawing/2014/main" id="{6AD6CB76-8DD5-5340-4DA3-17499E9ED645}"/>
                  </a:ext>
                </a:extLst>
              </p:cNvPr>
              <p:cNvSpPr/>
              <p:nvPr/>
            </p:nvSpPr>
            <p:spPr>
              <a:xfrm>
                <a:off x="2471506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04" y="13"/>
                      <a:pt x="3573" y="37"/>
                      <a:pt x="3430" y="60"/>
                    </a:cubicBezTo>
                    <a:cubicBezTo>
                      <a:pt x="2770" y="143"/>
                      <a:pt x="2117" y="176"/>
                      <a:pt x="1466" y="176"/>
                    </a:cubicBezTo>
                    <a:cubicBezTo>
                      <a:pt x="1271" y="176"/>
                      <a:pt x="1076" y="173"/>
                      <a:pt x="882" y="167"/>
                    </a:cubicBezTo>
                    <a:cubicBezTo>
                      <a:pt x="584" y="144"/>
                      <a:pt x="298" y="132"/>
                      <a:pt x="1" y="108"/>
                    </a:cubicBezTo>
                    <a:lnTo>
                      <a:pt x="1" y="179"/>
                    </a:lnTo>
                    <a:cubicBezTo>
                      <a:pt x="479" y="224"/>
                      <a:pt x="956" y="245"/>
                      <a:pt x="1431" y="245"/>
                    </a:cubicBezTo>
                    <a:cubicBezTo>
                      <a:pt x="2233" y="245"/>
                      <a:pt x="3030" y="184"/>
                      <a:pt x="3823" y="72"/>
                    </a:cubicBezTo>
                    <a:cubicBezTo>
                      <a:pt x="3823" y="48"/>
                      <a:pt x="3823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2" name="Google Shape;5846;p62">
                <a:extLst>
                  <a:ext uri="{FF2B5EF4-FFF2-40B4-BE49-F238E27FC236}">
                    <a16:creationId xmlns:a16="http://schemas.microsoft.com/office/drawing/2014/main" id="{F117041A-E345-F155-C6B3-023512EE2525}"/>
                  </a:ext>
                </a:extLst>
              </p:cNvPr>
              <p:cNvSpPr/>
              <p:nvPr/>
            </p:nvSpPr>
            <p:spPr>
              <a:xfrm>
                <a:off x="2470372" y="3772577"/>
                <a:ext cx="186671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787" h="307" extrusionOk="0">
                    <a:moveTo>
                      <a:pt x="3786" y="0"/>
                    </a:moveTo>
                    <a:cubicBezTo>
                      <a:pt x="3608" y="36"/>
                      <a:pt x="3453" y="60"/>
                      <a:pt x="3274" y="95"/>
                    </a:cubicBezTo>
                    <a:cubicBezTo>
                      <a:pt x="2655" y="179"/>
                      <a:pt x="2048" y="214"/>
                      <a:pt x="1429" y="214"/>
                    </a:cubicBezTo>
                    <a:cubicBezTo>
                      <a:pt x="1107" y="214"/>
                      <a:pt x="810" y="191"/>
                      <a:pt x="512" y="179"/>
                    </a:cubicBezTo>
                    <a:cubicBezTo>
                      <a:pt x="369" y="167"/>
                      <a:pt x="214" y="167"/>
                      <a:pt x="71" y="155"/>
                    </a:cubicBezTo>
                    <a:lnTo>
                      <a:pt x="0" y="155"/>
                    </a:lnTo>
                    <a:cubicBezTo>
                      <a:pt x="12" y="155"/>
                      <a:pt x="12" y="179"/>
                      <a:pt x="0" y="226"/>
                    </a:cubicBezTo>
                    <a:cubicBezTo>
                      <a:pt x="24" y="226"/>
                      <a:pt x="71" y="238"/>
                      <a:pt x="95" y="238"/>
                    </a:cubicBezTo>
                    <a:cubicBezTo>
                      <a:pt x="274" y="250"/>
                      <a:pt x="441" y="274"/>
                      <a:pt x="619" y="286"/>
                    </a:cubicBezTo>
                    <a:cubicBezTo>
                      <a:pt x="865" y="300"/>
                      <a:pt x="1111" y="306"/>
                      <a:pt x="1357" y="306"/>
                    </a:cubicBezTo>
                    <a:cubicBezTo>
                      <a:pt x="2170" y="306"/>
                      <a:pt x="2979" y="232"/>
                      <a:pt x="3774" y="95"/>
                    </a:cubicBezTo>
                    <a:cubicBezTo>
                      <a:pt x="3774" y="60"/>
                      <a:pt x="3786" y="36"/>
                      <a:pt x="3786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3" name="Google Shape;5847;p62">
                <a:extLst>
                  <a:ext uri="{FF2B5EF4-FFF2-40B4-BE49-F238E27FC236}">
                    <a16:creationId xmlns:a16="http://schemas.microsoft.com/office/drawing/2014/main" id="{69CD35FD-5E4A-7F48-ED88-A8C893F6F3B0}"/>
                  </a:ext>
                </a:extLst>
              </p:cNvPr>
              <p:cNvSpPr/>
              <p:nvPr/>
            </p:nvSpPr>
            <p:spPr>
              <a:xfrm>
                <a:off x="2439810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3242" y="1"/>
                    </a:moveTo>
                    <a:cubicBezTo>
                      <a:pt x="2233" y="1"/>
                      <a:pt x="601" y="40"/>
                      <a:pt x="501" y="73"/>
                    </a:cubicBezTo>
                    <a:cubicBezTo>
                      <a:pt x="334" y="121"/>
                      <a:pt x="1" y="1514"/>
                      <a:pt x="191" y="1823"/>
                    </a:cubicBezTo>
                    <a:cubicBezTo>
                      <a:pt x="245" y="1927"/>
                      <a:pt x="929" y="1961"/>
                      <a:pt x="1820" y="1961"/>
                    </a:cubicBezTo>
                    <a:cubicBezTo>
                      <a:pt x="3284" y="1961"/>
                      <a:pt x="5306" y="1869"/>
                      <a:pt x="6002" y="1847"/>
                    </a:cubicBezTo>
                    <a:cubicBezTo>
                      <a:pt x="6145" y="1847"/>
                      <a:pt x="6228" y="1693"/>
                      <a:pt x="6168" y="1573"/>
                    </a:cubicBezTo>
                    <a:cubicBezTo>
                      <a:pt x="6049" y="1335"/>
                      <a:pt x="5764" y="990"/>
                      <a:pt x="5216" y="633"/>
                    </a:cubicBezTo>
                    <a:cubicBezTo>
                      <a:pt x="4323" y="38"/>
                      <a:pt x="4025" y="26"/>
                      <a:pt x="4025" y="26"/>
                    </a:cubicBezTo>
                    <a:cubicBezTo>
                      <a:pt x="3990" y="8"/>
                      <a:pt x="3672" y="1"/>
                      <a:pt x="324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4" name="Google Shape;5848;p62">
                <a:extLst>
                  <a:ext uri="{FF2B5EF4-FFF2-40B4-BE49-F238E27FC236}">
                    <a16:creationId xmlns:a16="http://schemas.microsoft.com/office/drawing/2014/main" id="{8CFF4CB9-7DCA-AE4D-D1FE-9A01D84E37D7}"/>
                  </a:ext>
                </a:extLst>
              </p:cNvPr>
              <p:cNvSpPr/>
              <p:nvPr/>
            </p:nvSpPr>
            <p:spPr>
              <a:xfrm>
                <a:off x="2628798" y="3995134"/>
                <a:ext cx="7812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394" y="140"/>
                      <a:pt x="215" y="248"/>
                    </a:cubicBezTo>
                    <a:cubicBezTo>
                      <a:pt x="144" y="295"/>
                      <a:pt x="1" y="367"/>
                      <a:pt x="36" y="474"/>
                    </a:cubicBezTo>
                    <a:cubicBezTo>
                      <a:pt x="54" y="517"/>
                      <a:pt x="82" y="532"/>
                      <a:pt x="114" y="532"/>
                    </a:cubicBezTo>
                    <a:cubicBezTo>
                      <a:pt x="172" y="532"/>
                      <a:pt x="245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84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5" name="Google Shape;5849;p62">
                <a:extLst>
                  <a:ext uri="{FF2B5EF4-FFF2-40B4-BE49-F238E27FC236}">
                    <a16:creationId xmlns:a16="http://schemas.microsoft.com/office/drawing/2014/main" id="{DD0AF97E-08DB-49FE-8E8A-6B3C605EF3B8}"/>
                  </a:ext>
                </a:extLst>
              </p:cNvPr>
              <p:cNvSpPr/>
              <p:nvPr/>
            </p:nvSpPr>
            <p:spPr>
              <a:xfrm>
                <a:off x="2598533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520" y="0"/>
                    </a:moveTo>
                    <a:cubicBezTo>
                      <a:pt x="1270" y="0"/>
                      <a:pt x="1008" y="24"/>
                      <a:pt x="758" y="96"/>
                    </a:cubicBezTo>
                    <a:lnTo>
                      <a:pt x="400" y="239"/>
                    </a:lnTo>
                    <a:cubicBezTo>
                      <a:pt x="317" y="274"/>
                      <a:pt x="198" y="322"/>
                      <a:pt x="103" y="393"/>
                    </a:cubicBezTo>
                    <a:cubicBezTo>
                      <a:pt x="91" y="393"/>
                      <a:pt x="79" y="417"/>
                      <a:pt x="55" y="429"/>
                    </a:cubicBezTo>
                    <a:cubicBezTo>
                      <a:pt x="0" y="484"/>
                      <a:pt x="47" y="610"/>
                      <a:pt x="129" y="610"/>
                    </a:cubicBezTo>
                    <a:cubicBezTo>
                      <a:pt x="136" y="610"/>
                      <a:pt x="143" y="609"/>
                      <a:pt x="150" y="608"/>
                    </a:cubicBezTo>
                    <a:cubicBezTo>
                      <a:pt x="269" y="560"/>
                      <a:pt x="377" y="489"/>
                      <a:pt x="472" y="429"/>
                    </a:cubicBezTo>
                    <a:cubicBezTo>
                      <a:pt x="579" y="370"/>
                      <a:pt x="686" y="322"/>
                      <a:pt x="805" y="298"/>
                    </a:cubicBezTo>
                    <a:cubicBezTo>
                      <a:pt x="1043" y="215"/>
                      <a:pt x="1281" y="179"/>
                      <a:pt x="1520" y="155"/>
                    </a:cubicBezTo>
                    <a:cubicBezTo>
                      <a:pt x="1627" y="143"/>
                      <a:pt x="1627" y="0"/>
                      <a:pt x="15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6" name="Google Shape;5850;p62">
                <a:extLst>
                  <a:ext uri="{FF2B5EF4-FFF2-40B4-BE49-F238E27FC236}">
                    <a16:creationId xmlns:a16="http://schemas.microsoft.com/office/drawing/2014/main" id="{164B7E5A-352B-8017-BA7F-EAD2D6868D53}"/>
                  </a:ext>
                </a:extLst>
              </p:cNvPr>
              <p:cNvSpPr/>
              <p:nvPr/>
            </p:nvSpPr>
            <p:spPr>
              <a:xfrm>
                <a:off x="2583055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1098" y="0"/>
                    </a:moveTo>
                    <a:cubicBezTo>
                      <a:pt x="943" y="0"/>
                      <a:pt x="790" y="17"/>
                      <a:pt x="631" y="62"/>
                    </a:cubicBezTo>
                    <a:cubicBezTo>
                      <a:pt x="512" y="98"/>
                      <a:pt x="393" y="134"/>
                      <a:pt x="274" y="193"/>
                    </a:cubicBezTo>
                    <a:cubicBezTo>
                      <a:pt x="179" y="241"/>
                      <a:pt x="0" y="312"/>
                      <a:pt x="0" y="431"/>
                    </a:cubicBezTo>
                    <a:cubicBezTo>
                      <a:pt x="0" y="467"/>
                      <a:pt x="24" y="479"/>
                      <a:pt x="36" y="491"/>
                    </a:cubicBezTo>
                    <a:cubicBezTo>
                      <a:pt x="61" y="506"/>
                      <a:pt x="81" y="512"/>
                      <a:pt x="102" y="512"/>
                    </a:cubicBezTo>
                    <a:cubicBezTo>
                      <a:pt x="129" y="512"/>
                      <a:pt x="156" y="500"/>
                      <a:pt x="191" y="479"/>
                    </a:cubicBezTo>
                    <a:cubicBezTo>
                      <a:pt x="262" y="443"/>
                      <a:pt x="298" y="419"/>
                      <a:pt x="357" y="396"/>
                    </a:cubicBezTo>
                    <a:cubicBezTo>
                      <a:pt x="452" y="336"/>
                      <a:pt x="572" y="288"/>
                      <a:pt x="667" y="253"/>
                    </a:cubicBezTo>
                    <a:cubicBezTo>
                      <a:pt x="893" y="181"/>
                      <a:pt x="1131" y="134"/>
                      <a:pt x="1369" y="122"/>
                    </a:cubicBezTo>
                    <a:cubicBezTo>
                      <a:pt x="1429" y="110"/>
                      <a:pt x="1429" y="38"/>
                      <a:pt x="1369" y="15"/>
                    </a:cubicBezTo>
                    <a:cubicBezTo>
                      <a:pt x="1278" y="6"/>
                      <a:pt x="1188" y="0"/>
                      <a:pt x="109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7" name="Google Shape;5851;p62">
                <a:extLst>
                  <a:ext uri="{FF2B5EF4-FFF2-40B4-BE49-F238E27FC236}">
                    <a16:creationId xmlns:a16="http://schemas.microsoft.com/office/drawing/2014/main" id="{2C3AF422-6528-8F50-73DC-C45FEDFC9A9C}"/>
                  </a:ext>
                </a:extLst>
              </p:cNvPr>
              <p:cNvSpPr/>
              <p:nvPr/>
            </p:nvSpPr>
            <p:spPr>
              <a:xfrm>
                <a:off x="2145188" y="3338259"/>
                <a:ext cx="30758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43" extrusionOk="0">
                    <a:moveTo>
                      <a:pt x="6204" y="0"/>
                    </a:moveTo>
                    <a:cubicBezTo>
                      <a:pt x="5359" y="179"/>
                      <a:pt x="4490" y="262"/>
                      <a:pt x="3644" y="310"/>
                    </a:cubicBezTo>
                    <a:cubicBezTo>
                      <a:pt x="3001" y="346"/>
                      <a:pt x="2370" y="358"/>
                      <a:pt x="1727" y="358"/>
                    </a:cubicBezTo>
                    <a:cubicBezTo>
                      <a:pt x="1537" y="2572"/>
                      <a:pt x="299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835" y="6501"/>
                      <a:pt x="5585" y="3560"/>
                    </a:cubicBezTo>
                    <a:cubicBezTo>
                      <a:pt x="5775" y="2822"/>
                      <a:pt x="6014" y="1548"/>
                      <a:pt x="62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8" name="Google Shape;5852;p62">
                <a:extLst>
                  <a:ext uri="{FF2B5EF4-FFF2-40B4-BE49-F238E27FC236}">
                    <a16:creationId xmlns:a16="http://schemas.microsoft.com/office/drawing/2014/main" id="{BE2D390A-8E66-6D05-57EC-4E2FEC649138}"/>
                  </a:ext>
                </a:extLst>
              </p:cNvPr>
              <p:cNvSpPr/>
              <p:nvPr/>
            </p:nvSpPr>
            <p:spPr>
              <a:xfrm>
                <a:off x="2212128" y="3338259"/>
                <a:ext cx="240646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882" h="3347" extrusionOk="0">
                    <a:moveTo>
                      <a:pt x="4846" y="0"/>
                    </a:moveTo>
                    <a:cubicBezTo>
                      <a:pt x="4001" y="179"/>
                      <a:pt x="3132" y="274"/>
                      <a:pt x="2286" y="310"/>
                    </a:cubicBezTo>
                    <a:cubicBezTo>
                      <a:pt x="1643" y="346"/>
                      <a:pt x="1012" y="358"/>
                      <a:pt x="369" y="358"/>
                    </a:cubicBezTo>
                    <a:cubicBezTo>
                      <a:pt x="310" y="989"/>
                      <a:pt x="179" y="2072"/>
                      <a:pt x="0" y="3346"/>
                    </a:cubicBezTo>
                    <a:cubicBezTo>
                      <a:pt x="667" y="3334"/>
                      <a:pt x="1322" y="3322"/>
                      <a:pt x="1989" y="3263"/>
                    </a:cubicBezTo>
                    <a:cubicBezTo>
                      <a:pt x="2632" y="3203"/>
                      <a:pt x="3286" y="3132"/>
                      <a:pt x="3929" y="3025"/>
                    </a:cubicBezTo>
                    <a:cubicBezTo>
                      <a:pt x="4072" y="3013"/>
                      <a:pt x="4227" y="2977"/>
                      <a:pt x="4370" y="2953"/>
                    </a:cubicBezTo>
                    <a:cubicBezTo>
                      <a:pt x="4525" y="2203"/>
                      <a:pt x="4703" y="1179"/>
                      <a:pt x="48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9" name="Google Shape;5853;p62">
                <a:extLst>
                  <a:ext uri="{FF2B5EF4-FFF2-40B4-BE49-F238E27FC236}">
                    <a16:creationId xmlns:a16="http://schemas.microsoft.com/office/drawing/2014/main" id="{10C25CB5-A475-4F84-0DA7-D0DC5A2697F1}"/>
                  </a:ext>
                </a:extLst>
              </p:cNvPr>
              <p:cNvSpPr/>
              <p:nvPr/>
            </p:nvSpPr>
            <p:spPr>
              <a:xfrm>
                <a:off x="2146371" y="3714461"/>
                <a:ext cx="227781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323" extrusionOk="0">
                    <a:moveTo>
                      <a:pt x="4620" y="0"/>
                    </a:moveTo>
                    <a:cubicBezTo>
                      <a:pt x="3860" y="42"/>
                      <a:pt x="3096" y="60"/>
                      <a:pt x="2337" y="60"/>
                    </a:cubicBezTo>
                    <a:cubicBezTo>
                      <a:pt x="1800" y="60"/>
                      <a:pt x="1267" y="51"/>
                      <a:pt x="739" y="36"/>
                    </a:cubicBezTo>
                    <a:cubicBezTo>
                      <a:pt x="703" y="286"/>
                      <a:pt x="656" y="536"/>
                      <a:pt x="632" y="798"/>
                    </a:cubicBezTo>
                    <a:cubicBezTo>
                      <a:pt x="632" y="822"/>
                      <a:pt x="620" y="846"/>
                      <a:pt x="620" y="881"/>
                    </a:cubicBezTo>
                    <a:cubicBezTo>
                      <a:pt x="596" y="1012"/>
                      <a:pt x="572" y="1167"/>
                      <a:pt x="560" y="1298"/>
                    </a:cubicBezTo>
                    <a:cubicBezTo>
                      <a:pt x="560" y="1334"/>
                      <a:pt x="537" y="1370"/>
                      <a:pt x="537" y="1405"/>
                    </a:cubicBezTo>
                    <a:cubicBezTo>
                      <a:pt x="298" y="3060"/>
                      <a:pt x="96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858" y="3441"/>
                      <a:pt x="4347" y="1239"/>
                    </a:cubicBezTo>
                    <a:cubicBezTo>
                      <a:pt x="4347" y="1215"/>
                      <a:pt x="4370" y="1179"/>
                      <a:pt x="4370" y="1155"/>
                    </a:cubicBezTo>
                    <a:cubicBezTo>
                      <a:pt x="4394" y="1012"/>
                      <a:pt x="4430" y="893"/>
                      <a:pt x="4454" y="762"/>
                    </a:cubicBezTo>
                    <a:cubicBezTo>
                      <a:pt x="4454" y="739"/>
                      <a:pt x="4466" y="703"/>
                      <a:pt x="4466" y="691"/>
                    </a:cubicBezTo>
                    <a:cubicBezTo>
                      <a:pt x="4513" y="465"/>
                      <a:pt x="4573" y="227"/>
                      <a:pt x="4620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0" name="Google Shape;5854;p62">
                <a:extLst>
                  <a:ext uri="{FF2B5EF4-FFF2-40B4-BE49-F238E27FC236}">
                    <a16:creationId xmlns:a16="http://schemas.microsoft.com/office/drawing/2014/main" id="{83C218A4-DFC2-D5B7-7641-AA132CDF0A3B}"/>
                  </a:ext>
                </a:extLst>
              </p:cNvPr>
              <p:cNvSpPr/>
              <p:nvPr/>
            </p:nvSpPr>
            <p:spPr>
              <a:xfrm>
                <a:off x="2176884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16" y="13"/>
                      <a:pt x="3573" y="37"/>
                      <a:pt x="3430" y="60"/>
                    </a:cubicBezTo>
                    <a:cubicBezTo>
                      <a:pt x="2779" y="143"/>
                      <a:pt x="2121" y="176"/>
                      <a:pt x="1473" y="176"/>
                    </a:cubicBezTo>
                    <a:cubicBezTo>
                      <a:pt x="1279" y="176"/>
                      <a:pt x="1086" y="173"/>
                      <a:pt x="894" y="167"/>
                    </a:cubicBezTo>
                    <a:cubicBezTo>
                      <a:pt x="596" y="144"/>
                      <a:pt x="310" y="132"/>
                      <a:pt x="13" y="108"/>
                    </a:cubicBezTo>
                    <a:cubicBezTo>
                      <a:pt x="1" y="120"/>
                      <a:pt x="1" y="156"/>
                      <a:pt x="1" y="179"/>
                    </a:cubicBezTo>
                    <a:cubicBezTo>
                      <a:pt x="470" y="224"/>
                      <a:pt x="945" y="245"/>
                      <a:pt x="1421" y="245"/>
                    </a:cubicBezTo>
                    <a:cubicBezTo>
                      <a:pt x="2225" y="245"/>
                      <a:pt x="3035" y="184"/>
                      <a:pt x="3835" y="72"/>
                    </a:cubicBezTo>
                    <a:cubicBezTo>
                      <a:pt x="3835" y="48"/>
                      <a:pt x="3847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1" name="Google Shape;5855;p62">
                <a:extLst>
                  <a:ext uri="{FF2B5EF4-FFF2-40B4-BE49-F238E27FC236}">
                    <a16:creationId xmlns:a16="http://schemas.microsoft.com/office/drawing/2014/main" id="{EE3015F5-5600-E37C-01D0-4AFA9D02B1B4}"/>
                  </a:ext>
                </a:extLst>
              </p:cNvPr>
              <p:cNvSpPr/>
              <p:nvPr/>
            </p:nvSpPr>
            <p:spPr>
              <a:xfrm>
                <a:off x="2172792" y="3772577"/>
                <a:ext cx="189037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307" extrusionOk="0">
                    <a:moveTo>
                      <a:pt x="3834" y="0"/>
                    </a:moveTo>
                    <a:lnTo>
                      <a:pt x="3299" y="95"/>
                    </a:lnTo>
                    <a:cubicBezTo>
                      <a:pt x="2668" y="179"/>
                      <a:pt x="2060" y="214"/>
                      <a:pt x="1429" y="214"/>
                    </a:cubicBezTo>
                    <a:cubicBezTo>
                      <a:pt x="1120" y="214"/>
                      <a:pt x="822" y="191"/>
                      <a:pt x="524" y="179"/>
                    </a:cubicBezTo>
                    <a:cubicBezTo>
                      <a:pt x="382" y="167"/>
                      <a:pt x="227" y="167"/>
                      <a:pt x="84" y="155"/>
                    </a:cubicBezTo>
                    <a:lnTo>
                      <a:pt x="1" y="155"/>
                    </a:lnTo>
                    <a:lnTo>
                      <a:pt x="1" y="226"/>
                    </a:lnTo>
                    <a:cubicBezTo>
                      <a:pt x="36" y="226"/>
                      <a:pt x="84" y="238"/>
                      <a:pt x="108" y="238"/>
                    </a:cubicBezTo>
                    <a:cubicBezTo>
                      <a:pt x="274" y="250"/>
                      <a:pt x="453" y="274"/>
                      <a:pt x="632" y="286"/>
                    </a:cubicBezTo>
                    <a:cubicBezTo>
                      <a:pt x="878" y="300"/>
                      <a:pt x="1124" y="306"/>
                      <a:pt x="1371" y="306"/>
                    </a:cubicBezTo>
                    <a:cubicBezTo>
                      <a:pt x="2188" y="306"/>
                      <a:pt x="3006" y="232"/>
                      <a:pt x="3811" y="95"/>
                    </a:cubicBezTo>
                    <a:cubicBezTo>
                      <a:pt x="3811" y="60"/>
                      <a:pt x="3834" y="36"/>
                      <a:pt x="3834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2" name="Google Shape;5856;p62">
                <a:extLst>
                  <a:ext uri="{FF2B5EF4-FFF2-40B4-BE49-F238E27FC236}">
                    <a16:creationId xmlns:a16="http://schemas.microsoft.com/office/drawing/2014/main" id="{912B254C-4693-99C3-7E94-5EF616AD934E}"/>
                  </a:ext>
                </a:extLst>
              </p:cNvPr>
              <p:cNvSpPr/>
              <p:nvPr/>
            </p:nvSpPr>
            <p:spPr>
              <a:xfrm>
                <a:off x="212172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7" y="40"/>
                      <a:pt x="489" y="73"/>
                    </a:cubicBezTo>
                    <a:cubicBezTo>
                      <a:pt x="322" y="121"/>
                      <a:pt x="1" y="1514"/>
                      <a:pt x="179" y="1823"/>
                    </a:cubicBezTo>
                    <a:cubicBezTo>
                      <a:pt x="233" y="1927"/>
                      <a:pt x="919" y="1961"/>
                      <a:pt x="1811" y="1961"/>
                    </a:cubicBezTo>
                    <a:cubicBezTo>
                      <a:pt x="3279" y="1961"/>
                      <a:pt x="5305" y="1869"/>
                      <a:pt x="6001" y="1847"/>
                    </a:cubicBezTo>
                    <a:cubicBezTo>
                      <a:pt x="6132" y="1847"/>
                      <a:pt x="6216" y="1693"/>
                      <a:pt x="6156" y="1573"/>
                    </a:cubicBezTo>
                    <a:cubicBezTo>
                      <a:pt x="6037" y="1335"/>
                      <a:pt x="5763" y="990"/>
                      <a:pt x="5204" y="633"/>
                    </a:cubicBezTo>
                    <a:cubicBezTo>
                      <a:pt x="4299" y="38"/>
                      <a:pt x="4013" y="26"/>
                      <a:pt x="4013" y="26"/>
                    </a:cubicBezTo>
                    <a:cubicBezTo>
                      <a:pt x="3977" y="8"/>
                      <a:pt x="3661" y="1"/>
                      <a:pt x="323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3" name="Google Shape;5857;p62">
                <a:extLst>
                  <a:ext uri="{FF2B5EF4-FFF2-40B4-BE49-F238E27FC236}">
                    <a16:creationId xmlns:a16="http://schemas.microsoft.com/office/drawing/2014/main" id="{658FC40B-CFFD-18E9-A301-A4423DAD8834}"/>
                  </a:ext>
                </a:extLst>
              </p:cNvPr>
              <p:cNvSpPr/>
              <p:nvPr/>
            </p:nvSpPr>
            <p:spPr>
              <a:xfrm>
                <a:off x="2309530" y="3995134"/>
                <a:ext cx="78720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406" y="140"/>
                      <a:pt x="227" y="248"/>
                    </a:cubicBezTo>
                    <a:cubicBezTo>
                      <a:pt x="144" y="295"/>
                      <a:pt x="1" y="367"/>
                      <a:pt x="48" y="474"/>
                    </a:cubicBezTo>
                    <a:cubicBezTo>
                      <a:pt x="61" y="517"/>
                      <a:pt x="88" y="532"/>
                      <a:pt x="121" y="532"/>
                    </a:cubicBezTo>
                    <a:cubicBezTo>
                      <a:pt x="178" y="532"/>
                      <a:pt x="253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96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4" name="Google Shape;5858;p62">
                <a:extLst>
                  <a:ext uri="{FF2B5EF4-FFF2-40B4-BE49-F238E27FC236}">
                    <a16:creationId xmlns:a16="http://schemas.microsoft.com/office/drawing/2014/main" id="{2690AA5F-FB6C-36E4-A14D-B60E278756F0}"/>
                  </a:ext>
                </a:extLst>
              </p:cNvPr>
              <p:cNvSpPr/>
              <p:nvPr/>
            </p:nvSpPr>
            <p:spPr>
              <a:xfrm>
                <a:off x="2279807" y="3982663"/>
                <a:ext cx="79657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611" extrusionOk="0">
                    <a:moveTo>
                      <a:pt x="1509" y="0"/>
                    </a:moveTo>
                    <a:cubicBezTo>
                      <a:pt x="1259" y="0"/>
                      <a:pt x="1009" y="24"/>
                      <a:pt x="758" y="96"/>
                    </a:cubicBezTo>
                    <a:lnTo>
                      <a:pt x="389" y="239"/>
                    </a:lnTo>
                    <a:cubicBezTo>
                      <a:pt x="306" y="274"/>
                      <a:pt x="187" y="322"/>
                      <a:pt x="92" y="393"/>
                    </a:cubicBezTo>
                    <a:cubicBezTo>
                      <a:pt x="80" y="393"/>
                      <a:pt x="68" y="417"/>
                      <a:pt x="56" y="429"/>
                    </a:cubicBezTo>
                    <a:cubicBezTo>
                      <a:pt x="1" y="484"/>
                      <a:pt x="48" y="610"/>
                      <a:pt x="121" y="610"/>
                    </a:cubicBezTo>
                    <a:cubicBezTo>
                      <a:pt x="127" y="610"/>
                      <a:pt x="133" y="609"/>
                      <a:pt x="139" y="608"/>
                    </a:cubicBezTo>
                    <a:cubicBezTo>
                      <a:pt x="258" y="560"/>
                      <a:pt x="366" y="489"/>
                      <a:pt x="473" y="429"/>
                    </a:cubicBezTo>
                    <a:cubicBezTo>
                      <a:pt x="568" y="370"/>
                      <a:pt x="675" y="322"/>
                      <a:pt x="794" y="298"/>
                    </a:cubicBezTo>
                    <a:cubicBezTo>
                      <a:pt x="1032" y="215"/>
                      <a:pt x="1270" y="179"/>
                      <a:pt x="1509" y="155"/>
                    </a:cubicBezTo>
                    <a:cubicBezTo>
                      <a:pt x="1616" y="143"/>
                      <a:pt x="1616" y="0"/>
                      <a:pt x="150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5" name="Google Shape;5859;p62">
                <a:extLst>
                  <a:ext uri="{FF2B5EF4-FFF2-40B4-BE49-F238E27FC236}">
                    <a16:creationId xmlns:a16="http://schemas.microsoft.com/office/drawing/2014/main" id="{18CAF6F5-BB51-D98E-B6F7-6B8BE9D5CEBE}"/>
                  </a:ext>
                </a:extLst>
              </p:cNvPr>
              <p:cNvSpPr/>
              <p:nvPr/>
            </p:nvSpPr>
            <p:spPr>
              <a:xfrm>
                <a:off x="2264920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1095" y="0"/>
                    </a:moveTo>
                    <a:cubicBezTo>
                      <a:pt x="937" y="0"/>
                      <a:pt x="778" y="17"/>
                      <a:pt x="620" y="62"/>
                    </a:cubicBezTo>
                    <a:cubicBezTo>
                      <a:pt x="501" y="98"/>
                      <a:pt x="382" y="134"/>
                      <a:pt x="263" y="193"/>
                    </a:cubicBezTo>
                    <a:cubicBezTo>
                      <a:pt x="156" y="241"/>
                      <a:pt x="1" y="312"/>
                      <a:pt x="1" y="431"/>
                    </a:cubicBezTo>
                    <a:cubicBezTo>
                      <a:pt x="1" y="467"/>
                      <a:pt x="13" y="479"/>
                      <a:pt x="25" y="491"/>
                    </a:cubicBezTo>
                    <a:cubicBezTo>
                      <a:pt x="50" y="506"/>
                      <a:pt x="72" y="512"/>
                      <a:pt x="95" y="512"/>
                    </a:cubicBezTo>
                    <a:cubicBezTo>
                      <a:pt x="126" y="512"/>
                      <a:pt x="157" y="500"/>
                      <a:pt x="191" y="479"/>
                    </a:cubicBezTo>
                    <a:cubicBezTo>
                      <a:pt x="251" y="443"/>
                      <a:pt x="298" y="419"/>
                      <a:pt x="358" y="396"/>
                    </a:cubicBezTo>
                    <a:cubicBezTo>
                      <a:pt x="441" y="336"/>
                      <a:pt x="560" y="288"/>
                      <a:pt x="668" y="253"/>
                    </a:cubicBezTo>
                    <a:cubicBezTo>
                      <a:pt x="894" y="181"/>
                      <a:pt x="1132" y="134"/>
                      <a:pt x="1370" y="122"/>
                    </a:cubicBezTo>
                    <a:cubicBezTo>
                      <a:pt x="1430" y="110"/>
                      <a:pt x="1430" y="38"/>
                      <a:pt x="1370" y="15"/>
                    </a:cubicBezTo>
                    <a:cubicBezTo>
                      <a:pt x="1279" y="6"/>
                      <a:pt x="1187" y="0"/>
                      <a:pt x="109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6" name="Google Shape;5860;p62">
                <a:extLst>
                  <a:ext uri="{FF2B5EF4-FFF2-40B4-BE49-F238E27FC236}">
                    <a16:creationId xmlns:a16="http://schemas.microsoft.com/office/drawing/2014/main" id="{4B4B35AF-80B3-2C73-5965-71ED8EA673A8}"/>
                  </a:ext>
                </a:extLst>
              </p:cNvPr>
              <p:cNvSpPr/>
              <p:nvPr/>
            </p:nvSpPr>
            <p:spPr>
              <a:xfrm>
                <a:off x="2108219" y="3073408"/>
                <a:ext cx="68496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6" h="8050" extrusionOk="0">
                    <a:moveTo>
                      <a:pt x="12323" y="1"/>
                    </a:moveTo>
                    <a:cubicBezTo>
                      <a:pt x="12316" y="1"/>
                      <a:pt x="12308" y="2"/>
                      <a:pt x="12300" y="4"/>
                    </a:cubicBezTo>
                    <a:cubicBezTo>
                      <a:pt x="12133" y="28"/>
                      <a:pt x="11979" y="75"/>
                      <a:pt x="11812" y="111"/>
                    </a:cubicBezTo>
                    <a:cubicBezTo>
                      <a:pt x="11776" y="123"/>
                      <a:pt x="11740" y="123"/>
                      <a:pt x="11705" y="123"/>
                    </a:cubicBezTo>
                    <a:cubicBezTo>
                      <a:pt x="11121" y="206"/>
                      <a:pt x="10550" y="289"/>
                      <a:pt x="9966" y="325"/>
                    </a:cubicBezTo>
                    <a:lnTo>
                      <a:pt x="9919" y="325"/>
                    </a:lnTo>
                    <a:cubicBezTo>
                      <a:pt x="9859" y="325"/>
                      <a:pt x="9812" y="349"/>
                      <a:pt x="9776" y="349"/>
                    </a:cubicBezTo>
                    <a:cubicBezTo>
                      <a:pt x="9657" y="361"/>
                      <a:pt x="9514" y="361"/>
                      <a:pt x="9395" y="373"/>
                    </a:cubicBezTo>
                    <a:cubicBezTo>
                      <a:pt x="9371" y="373"/>
                      <a:pt x="9335" y="373"/>
                      <a:pt x="9312" y="385"/>
                    </a:cubicBezTo>
                    <a:cubicBezTo>
                      <a:pt x="8578" y="436"/>
                      <a:pt x="7847" y="459"/>
                      <a:pt x="7119" y="459"/>
                    </a:cubicBezTo>
                    <a:cubicBezTo>
                      <a:pt x="6488" y="459"/>
                      <a:pt x="5858" y="442"/>
                      <a:pt x="5228" y="409"/>
                    </a:cubicBezTo>
                    <a:lnTo>
                      <a:pt x="5109" y="409"/>
                    </a:lnTo>
                    <a:cubicBezTo>
                      <a:pt x="4859" y="385"/>
                      <a:pt x="4609" y="373"/>
                      <a:pt x="4359" y="349"/>
                    </a:cubicBezTo>
                    <a:cubicBezTo>
                      <a:pt x="4061" y="313"/>
                      <a:pt x="3763" y="301"/>
                      <a:pt x="3466" y="266"/>
                    </a:cubicBezTo>
                    <a:lnTo>
                      <a:pt x="3382" y="266"/>
                    </a:lnTo>
                    <a:cubicBezTo>
                      <a:pt x="3144" y="242"/>
                      <a:pt x="2906" y="206"/>
                      <a:pt x="2668" y="194"/>
                    </a:cubicBezTo>
                    <a:cubicBezTo>
                      <a:pt x="2662" y="193"/>
                      <a:pt x="2656" y="193"/>
                      <a:pt x="2649" y="193"/>
                    </a:cubicBezTo>
                    <a:cubicBezTo>
                      <a:pt x="2585" y="193"/>
                      <a:pt x="2525" y="248"/>
                      <a:pt x="2525" y="313"/>
                    </a:cubicBezTo>
                    <a:cubicBezTo>
                      <a:pt x="2430" y="980"/>
                      <a:pt x="2346" y="1540"/>
                      <a:pt x="2275" y="1837"/>
                    </a:cubicBezTo>
                    <a:cubicBezTo>
                      <a:pt x="1775" y="3599"/>
                      <a:pt x="501" y="6659"/>
                      <a:pt x="1" y="7350"/>
                    </a:cubicBezTo>
                    <a:cubicBezTo>
                      <a:pt x="358" y="7469"/>
                      <a:pt x="810" y="7576"/>
                      <a:pt x="1334" y="7671"/>
                    </a:cubicBezTo>
                    <a:cubicBezTo>
                      <a:pt x="1358" y="7671"/>
                      <a:pt x="1394" y="7683"/>
                      <a:pt x="1406" y="7683"/>
                    </a:cubicBezTo>
                    <a:cubicBezTo>
                      <a:pt x="2695" y="7907"/>
                      <a:pt x="4401" y="8050"/>
                      <a:pt x="6238" y="8050"/>
                    </a:cubicBezTo>
                    <a:cubicBezTo>
                      <a:pt x="8797" y="8050"/>
                      <a:pt x="11608" y="7773"/>
                      <a:pt x="13895" y="7052"/>
                    </a:cubicBezTo>
                    <a:cubicBezTo>
                      <a:pt x="13479" y="5623"/>
                      <a:pt x="13086" y="3766"/>
                      <a:pt x="12741" y="1921"/>
                    </a:cubicBezTo>
                    <a:cubicBezTo>
                      <a:pt x="12729" y="1873"/>
                      <a:pt x="12729" y="1813"/>
                      <a:pt x="12717" y="1778"/>
                    </a:cubicBezTo>
                    <a:cubicBezTo>
                      <a:pt x="12610" y="1194"/>
                      <a:pt x="12491" y="611"/>
                      <a:pt x="12395" y="63"/>
                    </a:cubicBezTo>
                    <a:cubicBezTo>
                      <a:pt x="12376" y="24"/>
                      <a:pt x="12356" y="1"/>
                      <a:pt x="12323" y="1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8" name="Google Shape;5861;p62">
                <a:extLst>
                  <a:ext uri="{FF2B5EF4-FFF2-40B4-BE49-F238E27FC236}">
                    <a16:creationId xmlns:a16="http://schemas.microsoft.com/office/drawing/2014/main" id="{E77F2C76-4E4A-F143-B050-9AECCFC7802E}"/>
                  </a:ext>
                </a:extLst>
              </p:cNvPr>
              <p:cNvSpPr/>
              <p:nvPr/>
            </p:nvSpPr>
            <p:spPr>
              <a:xfrm>
                <a:off x="2173975" y="3085880"/>
                <a:ext cx="103317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7431" extrusionOk="0">
                    <a:moveTo>
                      <a:pt x="2024" y="1"/>
                    </a:moveTo>
                    <a:cubicBezTo>
                      <a:pt x="1965" y="429"/>
                      <a:pt x="1882" y="846"/>
                      <a:pt x="1810" y="1263"/>
                    </a:cubicBezTo>
                    <a:cubicBezTo>
                      <a:pt x="1608" y="2394"/>
                      <a:pt x="1322" y="3513"/>
                      <a:pt x="989" y="4632"/>
                    </a:cubicBezTo>
                    <a:cubicBezTo>
                      <a:pt x="834" y="5180"/>
                      <a:pt x="631" y="5751"/>
                      <a:pt x="441" y="6299"/>
                    </a:cubicBezTo>
                    <a:cubicBezTo>
                      <a:pt x="298" y="6656"/>
                      <a:pt x="143" y="7037"/>
                      <a:pt x="0" y="7418"/>
                    </a:cubicBezTo>
                    <a:cubicBezTo>
                      <a:pt x="24" y="7418"/>
                      <a:pt x="60" y="7430"/>
                      <a:pt x="72" y="7430"/>
                    </a:cubicBezTo>
                    <a:cubicBezTo>
                      <a:pt x="131" y="7299"/>
                      <a:pt x="179" y="7156"/>
                      <a:pt x="238" y="7025"/>
                    </a:cubicBezTo>
                    <a:cubicBezTo>
                      <a:pt x="358" y="6716"/>
                      <a:pt x="477" y="6418"/>
                      <a:pt x="596" y="6109"/>
                    </a:cubicBezTo>
                    <a:cubicBezTo>
                      <a:pt x="1322" y="4108"/>
                      <a:pt x="1822" y="206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9" name="Google Shape;5862;p62">
                <a:extLst>
                  <a:ext uri="{FF2B5EF4-FFF2-40B4-BE49-F238E27FC236}">
                    <a16:creationId xmlns:a16="http://schemas.microsoft.com/office/drawing/2014/main" id="{45610CAA-58DE-F5D5-2C9A-D85311933B8E}"/>
                  </a:ext>
                </a:extLst>
              </p:cNvPr>
              <p:cNvSpPr/>
              <p:nvPr/>
            </p:nvSpPr>
            <p:spPr>
              <a:xfrm>
                <a:off x="2246485" y="3091745"/>
                <a:ext cx="118253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99" h="3219" extrusionOk="0">
                    <a:moveTo>
                      <a:pt x="2280" y="1"/>
                    </a:moveTo>
                    <a:cubicBezTo>
                      <a:pt x="2280" y="13"/>
                      <a:pt x="2280" y="13"/>
                      <a:pt x="2256" y="37"/>
                    </a:cubicBezTo>
                    <a:cubicBezTo>
                      <a:pt x="2077" y="644"/>
                      <a:pt x="1780" y="1239"/>
                      <a:pt x="1399" y="1775"/>
                    </a:cubicBezTo>
                    <a:cubicBezTo>
                      <a:pt x="1006" y="2311"/>
                      <a:pt x="530" y="2751"/>
                      <a:pt x="30" y="3168"/>
                    </a:cubicBezTo>
                    <a:cubicBezTo>
                      <a:pt x="0" y="3197"/>
                      <a:pt x="19" y="3219"/>
                      <a:pt x="40" y="3219"/>
                    </a:cubicBezTo>
                    <a:cubicBezTo>
                      <a:pt x="45" y="3219"/>
                      <a:pt x="49" y="3218"/>
                      <a:pt x="53" y="3216"/>
                    </a:cubicBezTo>
                    <a:cubicBezTo>
                      <a:pt x="387" y="3025"/>
                      <a:pt x="672" y="2775"/>
                      <a:pt x="934" y="2489"/>
                    </a:cubicBezTo>
                    <a:cubicBezTo>
                      <a:pt x="1399" y="2013"/>
                      <a:pt x="1780" y="1465"/>
                      <a:pt x="2066" y="870"/>
                    </a:cubicBezTo>
                    <a:cubicBezTo>
                      <a:pt x="2196" y="584"/>
                      <a:pt x="2316" y="298"/>
                      <a:pt x="23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0" name="Google Shape;5863;p62">
                <a:extLst>
                  <a:ext uri="{FF2B5EF4-FFF2-40B4-BE49-F238E27FC236}">
                    <a16:creationId xmlns:a16="http://schemas.microsoft.com/office/drawing/2014/main" id="{2DC1CB5F-2DB3-A693-687B-A3E503E0F935}"/>
                  </a:ext>
                </a:extLst>
              </p:cNvPr>
              <p:cNvSpPr/>
              <p:nvPr/>
            </p:nvSpPr>
            <p:spPr>
              <a:xfrm>
                <a:off x="2684548" y="3077697"/>
                <a:ext cx="51708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822" extrusionOk="0">
                    <a:moveTo>
                      <a:pt x="1" y="0"/>
                    </a:moveTo>
                    <a:cubicBezTo>
                      <a:pt x="96" y="286"/>
                      <a:pt x="239" y="572"/>
                      <a:pt x="370" y="822"/>
                    </a:cubicBezTo>
                    <a:cubicBezTo>
                      <a:pt x="560" y="1179"/>
                      <a:pt x="787" y="1512"/>
                      <a:pt x="1049" y="1822"/>
                    </a:cubicBezTo>
                    <a:cubicBezTo>
                      <a:pt x="1037" y="1774"/>
                      <a:pt x="1037" y="1715"/>
                      <a:pt x="1025" y="1667"/>
                    </a:cubicBezTo>
                    <a:cubicBezTo>
                      <a:pt x="799" y="1393"/>
                      <a:pt x="608" y="1095"/>
                      <a:pt x="441" y="774"/>
                    </a:cubicBezTo>
                    <a:cubicBezTo>
                      <a:pt x="310" y="524"/>
                      <a:pt x="203" y="262"/>
                      <a:pt x="96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1" name="Google Shape;5864;p62">
                <a:extLst>
                  <a:ext uri="{FF2B5EF4-FFF2-40B4-BE49-F238E27FC236}">
                    <a16:creationId xmlns:a16="http://schemas.microsoft.com/office/drawing/2014/main" id="{A9E8D625-6C30-59F9-F435-65B696B502E3}"/>
                  </a:ext>
                </a:extLst>
              </p:cNvPr>
              <p:cNvSpPr/>
              <p:nvPr/>
            </p:nvSpPr>
            <p:spPr>
              <a:xfrm>
                <a:off x="2561317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715" y="0"/>
                    </a:moveTo>
                    <a:cubicBezTo>
                      <a:pt x="727" y="298"/>
                      <a:pt x="739" y="596"/>
                      <a:pt x="727" y="905"/>
                    </a:cubicBezTo>
                    <a:cubicBezTo>
                      <a:pt x="727" y="1191"/>
                      <a:pt x="715" y="1465"/>
                      <a:pt x="691" y="1739"/>
                    </a:cubicBezTo>
                    <a:cubicBezTo>
                      <a:pt x="679" y="1965"/>
                      <a:pt x="691" y="2322"/>
                      <a:pt x="429" y="2453"/>
                    </a:cubicBezTo>
                    <a:cubicBezTo>
                      <a:pt x="387" y="2471"/>
                      <a:pt x="350" y="2480"/>
                      <a:pt x="319" y="2480"/>
                    </a:cubicBezTo>
                    <a:cubicBezTo>
                      <a:pt x="145" y="2480"/>
                      <a:pt x="121" y="2235"/>
                      <a:pt x="131" y="2084"/>
                    </a:cubicBezTo>
                    <a:cubicBezTo>
                      <a:pt x="143" y="1834"/>
                      <a:pt x="191" y="1596"/>
                      <a:pt x="203" y="1346"/>
                    </a:cubicBezTo>
                    <a:cubicBezTo>
                      <a:pt x="239" y="905"/>
                      <a:pt x="215" y="477"/>
                      <a:pt x="179" y="48"/>
                    </a:cubicBezTo>
                    <a:cubicBezTo>
                      <a:pt x="143" y="48"/>
                      <a:pt x="120" y="48"/>
                      <a:pt x="84" y="60"/>
                    </a:cubicBezTo>
                    <a:cubicBezTo>
                      <a:pt x="96" y="107"/>
                      <a:pt x="96" y="167"/>
                      <a:pt x="96" y="227"/>
                    </a:cubicBezTo>
                    <a:cubicBezTo>
                      <a:pt x="143" y="786"/>
                      <a:pt x="131" y="1370"/>
                      <a:pt x="60" y="1953"/>
                    </a:cubicBezTo>
                    <a:cubicBezTo>
                      <a:pt x="24" y="2132"/>
                      <a:pt x="0" y="2358"/>
                      <a:pt x="131" y="2489"/>
                    </a:cubicBezTo>
                    <a:cubicBezTo>
                      <a:pt x="178" y="2544"/>
                      <a:pt x="240" y="2567"/>
                      <a:pt x="306" y="2567"/>
                    </a:cubicBezTo>
                    <a:cubicBezTo>
                      <a:pt x="412" y="2567"/>
                      <a:pt x="527" y="2509"/>
                      <a:pt x="608" y="2429"/>
                    </a:cubicBezTo>
                    <a:cubicBezTo>
                      <a:pt x="786" y="2239"/>
                      <a:pt x="774" y="1953"/>
                      <a:pt x="774" y="1715"/>
                    </a:cubicBezTo>
                    <a:cubicBezTo>
                      <a:pt x="786" y="1417"/>
                      <a:pt x="786" y="1108"/>
                      <a:pt x="786" y="810"/>
                    </a:cubicBezTo>
                    <a:cubicBezTo>
                      <a:pt x="786" y="536"/>
                      <a:pt x="774" y="274"/>
                      <a:pt x="751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2" name="Google Shape;5865;p62">
                <a:extLst>
                  <a:ext uri="{FF2B5EF4-FFF2-40B4-BE49-F238E27FC236}">
                    <a16:creationId xmlns:a16="http://schemas.microsoft.com/office/drawing/2014/main" id="{671D0B2D-F728-1770-94B4-FF1A7840B995}"/>
                  </a:ext>
                </a:extLst>
              </p:cNvPr>
              <p:cNvSpPr/>
              <p:nvPr/>
            </p:nvSpPr>
            <p:spPr>
              <a:xfrm>
                <a:off x="2188664" y="2631006"/>
                <a:ext cx="566962" cy="589883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11967" extrusionOk="0">
                    <a:moveTo>
                      <a:pt x="4650" y="1"/>
                    </a:moveTo>
                    <a:cubicBezTo>
                      <a:pt x="4608" y="1"/>
                      <a:pt x="4566" y="1"/>
                      <a:pt x="4524" y="1"/>
                    </a:cubicBezTo>
                    <a:cubicBezTo>
                      <a:pt x="2703" y="49"/>
                      <a:pt x="1417" y="359"/>
                      <a:pt x="1000" y="763"/>
                    </a:cubicBezTo>
                    <a:cubicBezTo>
                      <a:pt x="941" y="823"/>
                      <a:pt x="893" y="871"/>
                      <a:pt x="881" y="930"/>
                    </a:cubicBezTo>
                    <a:cubicBezTo>
                      <a:pt x="833" y="1025"/>
                      <a:pt x="750" y="1585"/>
                      <a:pt x="667" y="2418"/>
                    </a:cubicBezTo>
                    <a:cubicBezTo>
                      <a:pt x="619" y="2787"/>
                      <a:pt x="583" y="3216"/>
                      <a:pt x="536" y="3692"/>
                    </a:cubicBezTo>
                    <a:cubicBezTo>
                      <a:pt x="488" y="4228"/>
                      <a:pt x="429" y="4812"/>
                      <a:pt x="381" y="5407"/>
                    </a:cubicBezTo>
                    <a:cubicBezTo>
                      <a:pt x="333" y="5931"/>
                      <a:pt x="298" y="6478"/>
                      <a:pt x="250" y="7014"/>
                    </a:cubicBezTo>
                    <a:cubicBezTo>
                      <a:pt x="202" y="7610"/>
                      <a:pt x="155" y="8205"/>
                      <a:pt x="119" y="8764"/>
                    </a:cubicBezTo>
                    <a:cubicBezTo>
                      <a:pt x="83" y="9241"/>
                      <a:pt x="60" y="9693"/>
                      <a:pt x="36" y="10110"/>
                    </a:cubicBezTo>
                    <a:cubicBezTo>
                      <a:pt x="24" y="10658"/>
                      <a:pt x="12" y="11169"/>
                      <a:pt x="0" y="11562"/>
                    </a:cubicBezTo>
                    <a:cubicBezTo>
                      <a:pt x="509" y="11637"/>
                      <a:pt x="2902" y="11966"/>
                      <a:pt x="5882" y="11966"/>
                    </a:cubicBezTo>
                    <a:cubicBezTo>
                      <a:pt x="7640" y="11966"/>
                      <a:pt x="9602" y="11852"/>
                      <a:pt x="11501" y="11503"/>
                    </a:cubicBezTo>
                    <a:cubicBezTo>
                      <a:pt x="11501" y="11050"/>
                      <a:pt x="11466" y="10586"/>
                      <a:pt x="11454" y="10098"/>
                    </a:cubicBezTo>
                    <a:cubicBezTo>
                      <a:pt x="11430" y="9598"/>
                      <a:pt x="11394" y="9098"/>
                      <a:pt x="11347" y="8610"/>
                    </a:cubicBezTo>
                    <a:cubicBezTo>
                      <a:pt x="11311" y="8050"/>
                      <a:pt x="11251" y="7502"/>
                      <a:pt x="11192" y="6967"/>
                    </a:cubicBezTo>
                    <a:cubicBezTo>
                      <a:pt x="11109" y="6371"/>
                      <a:pt x="11037" y="5788"/>
                      <a:pt x="10954" y="5228"/>
                    </a:cubicBezTo>
                    <a:cubicBezTo>
                      <a:pt x="10859" y="4657"/>
                      <a:pt x="10751" y="4121"/>
                      <a:pt x="10668" y="3645"/>
                    </a:cubicBezTo>
                    <a:cubicBezTo>
                      <a:pt x="10561" y="3133"/>
                      <a:pt x="10442" y="2668"/>
                      <a:pt x="10347" y="2276"/>
                    </a:cubicBezTo>
                    <a:cubicBezTo>
                      <a:pt x="10192" y="1740"/>
                      <a:pt x="10025" y="1347"/>
                      <a:pt x="9870" y="1133"/>
                    </a:cubicBezTo>
                    <a:cubicBezTo>
                      <a:pt x="9811" y="1049"/>
                      <a:pt x="9585" y="930"/>
                      <a:pt x="9251" y="811"/>
                    </a:cubicBezTo>
                    <a:cubicBezTo>
                      <a:pt x="8242" y="428"/>
                      <a:pt x="6228" y="1"/>
                      <a:pt x="465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3" name="Google Shape;5866;p62">
                <a:extLst>
                  <a:ext uri="{FF2B5EF4-FFF2-40B4-BE49-F238E27FC236}">
                    <a16:creationId xmlns:a16="http://schemas.microsoft.com/office/drawing/2014/main" id="{5E37229D-2B5D-5327-63BA-0F3DA8784496}"/>
                  </a:ext>
                </a:extLst>
              </p:cNvPr>
              <p:cNvSpPr/>
              <p:nvPr/>
            </p:nvSpPr>
            <p:spPr>
              <a:xfrm>
                <a:off x="2336345" y="2637611"/>
                <a:ext cx="266672" cy="210627"/>
              </a:xfrm>
              <a:custGeom>
                <a:avLst/>
                <a:gdLst/>
                <a:ahLst/>
                <a:cxnLst/>
                <a:rect l="l" t="t" r="r" b="b"/>
                <a:pathLst>
                  <a:path w="5410" h="4273" extrusionOk="0">
                    <a:moveTo>
                      <a:pt x="1506" y="1"/>
                    </a:moveTo>
                    <a:cubicBezTo>
                      <a:pt x="542" y="1"/>
                      <a:pt x="0" y="268"/>
                      <a:pt x="778" y="1106"/>
                    </a:cubicBezTo>
                    <a:cubicBezTo>
                      <a:pt x="1743" y="2142"/>
                      <a:pt x="3100" y="3273"/>
                      <a:pt x="3814" y="3868"/>
                    </a:cubicBezTo>
                    <a:cubicBezTo>
                      <a:pt x="4124" y="4130"/>
                      <a:pt x="4326" y="4273"/>
                      <a:pt x="4326" y="4273"/>
                    </a:cubicBezTo>
                    <a:cubicBezTo>
                      <a:pt x="4326" y="4273"/>
                      <a:pt x="4445" y="4070"/>
                      <a:pt x="4588" y="3737"/>
                    </a:cubicBezTo>
                    <a:cubicBezTo>
                      <a:pt x="4934" y="3011"/>
                      <a:pt x="5410" y="1713"/>
                      <a:pt x="5076" y="820"/>
                    </a:cubicBezTo>
                    <a:cubicBezTo>
                      <a:pt x="4862" y="237"/>
                      <a:pt x="3886" y="260"/>
                      <a:pt x="2779" y="106"/>
                    </a:cubicBezTo>
                    <a:cubicBezTo>
                      <a:pt x="2326" y="42"/>
                      <a:pt x="1883" y="1"/>
                      <a:pt x="1506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4" name="Google Shape;5867;p62">
                <a:extLst>
                  <a:ext uri="{FF2B5EF4-FFF2-40B4-BE49-F238E27FC236}">
                    <a16:creationId xmlns:a16="http://schemas.microsoft.com/office/drawing/2014/main" id="{3FBDBF3C-CEE6-16F9-5200-B5AE8C8D6544}"/>
                  </a:ext>
                </a:extLst>
              </p:cNvPr>
              <p:cNvSpPr/>
              <p:nvPr/>
            </p:nvSpPr>
            <p:spPr>
              <a:xfrm>
                <a:off x="2370554" y="2557707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549" y="0"/>
                    </a:moveTo>
                    <a:lnTo>
                      <a:pt x="168" y="1310"/>
                    </a:lnTo>
                    <a:cubicBezTo>
                      <a:pt x="168" y="1310"/>
                      <a:pt x="1" y="2119"/>
                      <a:pt x="1668" y="2560"/>
                    </a:cubicBezTo>
                    <a:cubicBezTo>
                      <a:pt x="2166" y="2692"/>
                      <a:pt x="2551" y="2739"/>
                      <a:pt x="2848" y="2739"/>
                    </a:cubicBezTo>
                    <a:cubicBezTo>
                      <a:pt x="3592" y="2739"/>
                      <a:pt x="3775" y="2441"/>
                      <a:pt x="3775" y="2441"/>
                    </a:cubicBezTo>
                    <a:lnTo>
                      <a:pt x="4240" y="786"/>
                    </a:ln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5" name="Google Shape;5868;p62">
                <a:extLst>
                  <a:ext uri="{FF2B5EF4-FFF2-40B4-BE49-F238E27FC236}">
                    <a16:creationId xmlns:a16="http://schemas.microsoft.com/office/drawing/2014/main" id="{D5CC657E-DFC8-DCAC-A850-90A3846656BB}"/>
                  </a:ext>
                </a:extLst>
              </p:cNvPr>
              <p:cNvSpPr/>
              <p:nvPr/>
            </p:nvSpPr>
            <p:spPr>
              <a:xfrm>
                <a:off x="2377012" y="2540652"/>
                <a:ext cx="209592" cy="10036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2036" extrusionOk="0">
                    <a:moveTo>
                      <a:pt x="1192" y="1"/>
                    </a:moveTo>
                    <a:cubicBezTo>
                      <a:pt x="942" y="1"/>
                      <a:pt x="668" y="1"/>
                      <a:pt x="418" y="84"/>
                    </a:cubicBezTo>
                    <a:cubicBezTo>
                      <a:pt x="287" y="120"/>
                      <a:pt x="144" y="179"/>
                      <a:pt x="72" y="287"/>
                    </a:cubicBezTo>
                    <a:cubicBezTo>
                      <a:pt x="1" y="406"/>
                      <a:pt x="25" y="560"/>
                      <a:pt x="72" y="691"/>
                    </a:cubicBezTo>
                    <a:cubicBezTo>
                      <a:pt x="203" y="1072"/>
                      <a:pt x="537" y="1406"/>
                      <a:pt x="942" y="1608"/>
                    </a:cubicBezTo>
                    <a:cubicBezTo>
                      <a:pt x="1334" y="1823"/>
                      <a:pt x="1787" y="1930"/>
                      <a:pt x="2227" y="1989"/>
                    </a:cubicBezTo>
                    <a:cubicBezTo>
                      <a:pt x="2411" y="2018"/>
                      <a:pt x="2591" y="2035"/>
                      <a:pt x="2768" y="2035"/>
                    </a:cubicBezTo>
                    <a:cubicBezTo>
                      <a:pt x="2960" y="2035"/>
                      <a:pt x="3149" y="2015"/>
                      <a:pt x="3335" y="1965"/>
                    </a:cubicBezTo>
                    <a:cubicBezTo>
                      <a:pt x="3632" y="1894"/>
                      <a:pt x="4037" y="1715"/>
                      <a:pt x="4168" y="1453"/>
                    </a:cubicBezTo>
                    <a:cubicBezTo>
                      <a:pt x="4251" y="1239"/>
                      <a:pt x="4180" y="822"/>
                      <a:pt x="4049" y="644"/>
                    </a:cubicBezTo>
                    <a:cubicBezTo>
                      <a:pt x="3930" y="501"/>
                      <a:pt x="3739" y="441"/>
                      <a:pt x="3537" y="394"/>
                    </a:cubicBezTo>
                    <a:cubicBezTo>
                      <a:pt x="2763" y="179"/>
                      <a:pt x="1977" y="25"/>
                      <a:pt x="119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6" name="Google Shape;5869;p62">
                <a:extLst>
                  <a:ext uri="{FF2B5EF4-FFF2-40B4-BE49-F238E27FC236}">
                    <a16:creationId xmlns:a16="http://schemas.microsoft.com/office/drawing/2014/main" id="{4DC571F3-AF5E-B4AF-BE10-6BBDE1446A30}"/>
                  </a:ext>
                </a:extLst>
              </p:cNvPr>
              <p:cNvSpPr/>
              <p:nvPr/>
            </p:nvSpPr>
            <p:spPr>
              <a:xfrm>
                <a:off x="2346253" y="2608085"/>
                <a:ext cx="247399" cy="154581"/>
              </a:xfrm>
              <a:custGeom>
                <a:avLst/>
                <a:gdLst/>
                <a:ahLst/>
                <a:cxnLst/>
                <a:rect l="l" t="t" r="r" b="b"/>
                <a:pathLst>
                  <a:path w="5019" h="3136" extrusionOk="0">
                    <a:moveTo>
                      <a:pt x="740" y="1"/>
                    </a:moveTo>
                    <a:cubicBezTo>
                      <a:pt x="372" y="1"/>
                      <a:pt x="0" y="1006"/>
                      <a:pt x="53" y="1133"/>
                    </a:cubicBezTo>
                    <a:cubicBezTo>
                      <a:pt x="887" y="3002"/>
                      <a:pt x="2554" y="3038"/>
                      <a:pt x="2899" y="3133"/>
                    </a:cubicBezTo>
                    <a:cubicBezTo>
                      <a:pt x="2904" y="3135"/>
                      <a:pt x="2909" y="3136"/>
                      <a:pt x="2915" y="3136"/>
                    </a:cubicBezTo>
                    <a:cubicBezTo>
                      <a:pt x="3147" y="3136"/>
                      <a:pt x="3828" y="1967"/>
                      <a:pt x="3828" y="1967"/>
                    </a:cubicBezTo>
                    <a:cubicBezTo>
                      <a:pt x="3828" y="1967"/>
                      <a:pt x="4416" y="2907"/>
                      <a:pt x="4563" y="2907"/>
                    </a:cubicBezTo>
                    <a:cubicBezTo>
                      <a:pt x="4564" y="2907"/>
                      <a:pt x="4565" y="2907"/>
                      <a:pt x="4566" y="2907"/>
                    </a:cubicBezTo>
                    <a:cubicBezTo>
                      <a:pt x="4721" y="2895"/>
                      <a:pt x="4995" y="1990"/>
                      <a:pt x="5018" y="1717"/>
                    </a:cubicBezTo>
                    <a:cubicBezTo>
                      <a:pt x="5018" y="1550"/>
                      <a:pt x="4756" y="907"/>
                      <a:pt x="4637" y="657"/>
                    </a:cubicBezTo>
                    <a:cubicBezTo>
                      <a:pt x="4632" y="647"/>
                      <a:pt x="4619" y="641"/>
                      <a:pt x="4605" y="641"/>
                    </a:cubicBezTo>
                    <a:cubicBezTo>
                      <a:pt x="4584" y="641"/>
                      <a:pt x="4561" y="653"/>
                      <a:pt x="4554" y="681"/>
                    </a:cubicBezTo>
                    <a:cubicBezTo>
                      <a:pt x="4459" y="883"/>
                      <a:pt x="4280" y="1359"/>
                      <a:pt x="3887" y="1395"/>
                    </a:cubicBezTo>
                    <a:cubicBezTo>
                      <a:pt x="3798" y="1402"/>
                      <a:pt x="3711" y="1405"/>
                      <a:pt x="3626" y="1405"/>
                    </a:cubicBezTo>
                    <a:cubicBezTo>
                      <a:pt x="2101" y="1405"/>
                      <a:pt x="1258" y="343"/>
                      <a:pt x="875" y="50"/>
                    </a:cubicBezTo>
                    <a:cubicBezTo>
                      <a:pt x="831" y="16"/>
                      <a:pt x="785" y="1"/>
                      <a:pt x="74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7" name="Google Shape;5870;p62">
                <a:extLst>
                  <a:ext uri="{FF2B5EF4-FFF2-40B4-BE49-F238E27FC236}">
                    <a16:creationId xmlns:a16="http://schemas.microsoft.com/office/drawing/2014/main" id="{205F9A82-7853-AFFD-F612-5006B98E3B1E}"/>
                  </a:ext>
                </a:extLst>
              </p:cNvPr>
              <p:cNvSpPr/>
              <p:nvPr/>
            </p:nvSpPr>
            <p:spPr>
              <a:xfrm>
                <a:off x="2342112" y="2598275"/>
                <a:ext cx="251540" cy="153842"/>
              </a:xfrm>
              <a:custGeom>
                <a:avLst/>
                <a:gdLst/>
                <a:ahLst/>
                <a:cxnLst/>
                <a:rect l="l" t="t" r="r" b="b"/>
                <a:pathLst>
                  <a:path w="5103" h="3121" extrusionOk="0">
                    <a:moveTo>
                      <a:pt x="754" y="1"/>
                    </a:moveTo>
                    <a:cubicBezTo>
                      <a:pt x="376" y="1"/>
                      <a:pt x="1" y="1014"/>
                      <a:pt x="54" y="1142"/>
                    </a:cubicBezTo>
                    <a:cubicBezTo>
                      <a:pt x="899" y="2987"/>
                      <a:pt x="2614" y="3035"/>
                      <a:pt x="2923" y="3118"/>
                    </a:cubicBezTo>
                    <a:cubicBezTo>
                      <a:pt x="2929" y="3120"/>
                      <a:pt x="2934" y="3120"/>
                      <a:pt x="2940" y="3120"/>
                    </a:cubicBezTo>
                    <a:cubicBezTo>
                      <a:pt x="3172" y="3120"/>
                      <a:pt x="3864" y="1951"/>
                      <a:pt x="3864" y="1951"/>
                    </a:cubicBezTo>
                    <a:cubicBezTo>
                      <a:pt x="3864" y="1951"/>
                      <a:pt x="4445" y="2880"/>
                      <a:pt x="4620" y="2880"/>
                    </a:cubicBezTo>
                    <a:cubicBezTo>
                      <a:pt x="4622" y="2880"/>
                      <a:pt x="4624" y="2880"/>
                      <a:pt x="4626" y="2880"/>
                    </a:cubicBezTo>
                    <a:cubicBezTo>
                      <a:pt x="4781" y="2856"/>
                      <a:pt x="5067" y="1951"/>
                      <a:pt x="5079" y="1677"/>
                    </a:cubicBezTo>
                    <a:cubicBezTo>
                      <a:pt x="5102" y="1511"/>
                      <a:pt x="4840" y="880"/>
                      <a:pt x="4709" y="618"/>
                    </a:cubicBezTo>
                    <a:cubicBezTo>
                      <a:pt x="4704" y="608"/>
                      <a:pt x="4691" y="602"/>
                      <a:pt x="4677" y="602"/>
                    </a:cubicBezTo>
                    <a:cubicBezTo>
                      <a:pt x="4656" y="602"/>
                      <a:pt x="4633" y="614"/>
                      <a:pt x="4626" y="642"/>
                    </a:cubicBezTo>
                    <a:cubicBezTo>
                      <a:pt x="4531" y="856"/>
                      <a:pt x="4352" y="1332"/>
                      <a:pt x="3947" y="1368"/>
                    </a:cubicBezTo>
                    <a:cubicBezTo>
                      <a:pt x="3849" y="1376"/>
                      <a:pt x="3753" y="1380"/>
                      <a:pt x="3660" y="1380"/>
                    </a:cubicBezTo>
                    <a:cubicBezTo>
                      <a:pt x="2137" y="1380"/>
                      <a:pt x="1269" y="338"/>
                      <a:pt x="888" y="46"/>
                    </a:cubicBezTo>
                    <a:cubicBezTo>
                      <a:pt x="843" y="15"/>
                      <a:pt x="799" y="1"/>
                      <a:pt x="754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8" name="Google Shape;5872;p62">
                <a:extLst>
                  <a:ext uri="{FF2B5EF4-FFF2-40B4-BE49-F238E27FC236}">
                    <a16:creationId xmlns:a16="http://schemas.microsoft.com/office/drawing/2014/main" id="{51B63626-70C1-CECF-9682-3305EFB2330B}"/>
                  </a:ext>
                </a:extLst>
              </p:cNvPr>
              <p:cNvSpPr/>
              <p:nvPr/>
            </p:nvSpPr>
            <p:spPr>
              <a:xfrm>
                <a:off x="2078890" y="3324161"/>
                <a:ext cx="80445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233" extrusionOk="0">
                    <a:moveTo>
                      <a:pt x="340" y="0"/>
                    </a:moveTo>
                    <a:cubicBezTo>
                      <a:pt x="286" y="0"/>
                      <a:pt x="242" y="14"/>
                      <a:pt x="215" y="48"/>
                    </a:cubicBezTo>
                    <a:cubicBezTo>
                      <a:pt x="84" y="215"/>
                      <a:pt x="536" y="584"/>
                      <a:pt x="536" y="584"/>
                    </a:cubicBezTo>
                    <a:cubicBezTo>
                      <a:pt x="536" y="584"/>
                      <a:pt x="357" y="527"/>
                      <a:pt x="227" y="527"/>
                    </a:cubicBezTo>
                    <a:cubicBezTo>
                      <a:pt x="85" y="527"/>
                      <a:pt x="1" y="595"/>
                      <a:pt x="274" y="882"/>
                    </a:cubicBezTo>
                    <a:cubicBezTo>
                      <a:pt x="539" y="1165"/>
                      <a:pt x="904" y="1232"/>
                      <a:pt x="1189" y="1232"/>
                    </a:cubicBezTo>
                    <a:cubicBezTo>
                      <a:pt x="1442" y="1232"/>
                      <a:pt x="1632" y="1179"/>
                      <a:pt x="1632" y="1179"/>
                    </a:cubicBezTo>
                    <a:lnTo>
                      <a:pt x="894" y="203"/>
                    </a:lnTo>
                    <a:cubicBezTo>
                      <a:pt x="894" y="203"/>
                      <a:pt x="548" y="0"/>
                      <a:pt x="3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9" name="Google Shape;5873;p62">
                <a:extLst>
                  <a:ext uri="{FF2B5EF4-FFF2-40B4-BE49-F238E27FC236}">
                    <a16:creationId xmlns:a16="http://schemas.microsoft.com/office/drawing/2014/main" id="{FD8EB6E0-70AB-1734-A9F3-D9720029FF73}"/>
                  </a:ext>
                </a:extLst>
              </p:cNvPr>
              <p:cNvSpPr/>
              <p:nvPr/>
            </p:nvSpPr>
            <p:spPr>
              <a:xfrm>
                <a:off x="2095403" y="3231983"/>
                <a:ext cx="161384" cy="152215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3088" extrusionOk="0">
                    <a:moveTo>
                      <a:pt x="1915" y="0"/>
                    </a:moveTo>
                    <a:cubicBezTo>
                      <a:pt x="1365" y="0"/>
                      <a:pt x="0" y="1138"/>
                      <a:pt x="11" y="1275"/>
                    </a:cubicBezTo>
                    <a:cubicBezTo>
                      <a:pt x="23" y="1442"/>
                      <a:pt x="856" y="3026"/>
                      <a:pt x="1201" y="3085"/>
                    </a:cubicBezTo>
                    <a:cubicBezTo>
                      <a:pt x="1212" y="3087"/>
                      <a:pt x="1224" y="3088"/>
                      <a:pt x="1236" y="3088"/>
                    </a:cubicBezTo>
                    <a:cubicBezTo>
                      <a:pt x="1643" y="3088"/>
                      <a:pt x="3156" y="2186"/>
                      <a:pt x="3214" y="1621"/>
                    </a:cubicBezTo>
                    <a:cubicBezTo>
                      <a:pt x="3273" y="1037"/>
                      <a:pt x="2083" y="61"/>
                      <a:pt x="2083" y="61"/>
                    </a:cubicBezTo>
                    <a:cubicBezTo>
                      <a:pt x="2043" y="19"/>
                      <a:pt x="1986" y="0"/>
                      <a:pt x="1915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0" name="Google Shape;5874;p62">
                <a:extLst>
                  <a:ext uri="{FF2B5EF4-FFF2-40B4-BE49-F238E27FC236}">
                    <a16:creationId xmlns:a16="http://schemas.microsoft.com/office/drawing/2014/main" id="{676AA3FE-7031-600D-A7E9-349B5015940F}"/>
                  </a:ext>
                </a:extLst>
              </p:cNvPr>
              <p:cNvSpPr/>
              <p:nvPr/>
            </p:nvSpPr>
            <p:spPr>
              <a:xfrm>
                <a:off x="2113740" y="3329928"/>
                <a:ext cx="28590" cy="41258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37" extrusionOk="0">
                    <a:moveTo>
                      <a:pt x="40" y="1"/>
                    </a:moveTo>
                    <a:cubicBezTo>
                      <a:pt x="20" y="1"/>
                      <a:pt x="1" y="21"/>
                      <a:pt x="8" y="50"/>
                    </a:cubicBezTo>
                    <a:cubicBezTo>
                      <a:pt x="56" y="205"/>
                      <a:pt x="127" y="348"/>
                      <a:pt x="222" y="479"/>
                    </a:cubicBezTo>
                    <a:cubicBezTo>
                      <a:pt x="270" y="562"/>
                      <a:pt x="306" y="610"/>
                      <a:pt x="365" y="681"/>
                    </a:cubicBezTo>
                    <a:lnTo>
                      <a:pt x="460" y="765"/>
                    </a:lnTo>
                    <a:cubicBezTo>
                      <a:pt x="484" y="800"/>
                      <a:pt x="520" y="824"/>
                      <a:pt x="544" y="836"/>
                    </a:cubicBezTo>
                    <a:cubicBezTo>
                      <a:pt x="568" y="836"/>
                      <a:pt x="579" y="824"/>
                      <a:pt x="579" y="812"/>
                    </a:cubicBezTo>
                    <a:cubicBezTo>
                      <a:pt x="544" y="800"/>
                      <a:pt x="520" y="765"/>
                      <a:pt x="508" y="741"/>
                    </a:cubicBezTo>
                    <a:cubicBezTo>
                      <a:pt x="472" y="705"/>
                      <a:pt x="448" y="681"/>
                      <a:pt x="425" y="646"/>
                    </a:cubicBezTo>
                    <a:cubicBezTo>
                      <a:pt x="365" y="586"/>
                      <a:pt x="329" y="527"/>
                      <a:pt x="282" y="455"/>
                    </a:cubicBezTo>
                    <a:cubicBezTo>
                      <a:pt x="187" y="324"/>
                      <a:pt x="115" y="169"/>
                      <a:pt x="67" y="27"/>
                    </a:cubicBezTo>
                    <a:cubicBezTo>
                      <a:pt x="63" y="8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1" name="Google Shape;5875;p62">
                <a:extLst>
                  <a:ext uri="{FF2B5EF4-FFF2-40B4-BE49-F238E27FC236}">
                    <a16:creationId xmlns:a16="http://schemas.microsoft.com/office/drawing/2014/main" id="{2AC8BCF4-BFF0-2C6A-1FD7-25CBA9CAB8A8}"/>
                  </a:ext>
                </a:extLst>
              </p:cNvPr>
              <p:cNvSpPr/>
              <p:nvPr/>
            </p:nvSpPr>
            <p:spPr>
              <a:xfrm>
                <a:off x="1914548" y="2658758"/>
                <a:ext cx="397988" cy="674272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679" extrusionOk="0">
                    <a:moveTo>
                      <a:pt x="6920" y="1"/>
                    </a:moveTo>
                    <a:cubicBezTo>
                      <a:pt x="5835" y="1"/>
                      <a:pt x="2349" y="3138"/>
                      <a:pt x="1180" y="5320"/>
                    </a:cubicBezTo>
                    <a:cubicBezTo>
                      <a:pt x="1" y="7487"/>
                      <a:pt x="1477" y="10095"/>
                      <a:pt x="3085" y="12940"/>
                    </a:cubicBezTo>
                    <a:cubicBezTo>
                      <a:pt x="3108" y="12964"/>
                      <a:pt x="3120" y="12988"/>
                      <a:pt x="3132" y="13012"/>
                    </a:cubicBezTo>
                    <a:cubicBezTo>
                      <a:pt x="3251" y="13238"/>
                      <a:pt x="3382" y="13464"/>
                      <a:pt x="3501" y="13678"/>
                    </a:cubicBezTo>
                    <a:lnTo>
                      <a:pt x="6156" y="11416"/>
                    </a:lnTo>
                    <a:cubicBezTo>
                      <a:pt x="6156" y="11416"/>
                      <a:pt x="5978" y="11154"/>
                      <a:pt x="5740" y="10726"/>
                    </a:cubicBezTo>
                    <a:lnTo>
                      <a:pt x="5692" y="10630"/>
                    </a:lnTo>
                    <a:cubicBezTo>
                      <a:pt x="5144" y="9654"/>
                      <a:pt x="4299" y="7987"/>
                      <a:pt x="4323" y="7011"/>
                    </a:cubicBezTo>
                    <a:cubicBezTo>
                      <a:pt x="4370" y="5570"/>
                      <a:pt x="6216" y="4570"/>
                      <a:pt x="7252" y="3915"/>
                    </a:cubicBezTo>
                    <a:cubicBezTo>
                      <a:pt x="8073" y="3403"/>
                      <a:pt x="7907" y="427"/>
                      <a:pt x="7085" y="34"/>
                    </a:cubicBezTo>
                    <a:cubicBezTo>
                      <a:pt x="7039" y="11"/>
                      <a:pt x="6983" y="1"/>
                      <a:pt x="692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2" name="Google Shape;5876;p62">
                <a:extLst>
                  <a:ext uri="{FF2B5EF4-FFF2-40B4-BE49-F238E27FC236}">
                    <a16:creationId xmlns:a16="http://schemas.microsoft.com/office/drawing/2014/main" id="{840219A0-1BDD-8956-C944-E5E8B2726F1A}"/>
                  </a:ext>
                </a:extLst>
              </p:cNvPr>
              <p:cNvSpPr/>
              <p:nvPr/>
            </p:nvSpPr>
            <p:spPr>
              <a:xfrm>
                <a:off x="2065975" y="3182148"/>
                <a:ext cx="131512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82" extrusionOk="0">
                    <a:moveTo>
                      <a:pt x="2584" y="0"/>
                    </a:moveTo>
                    <a:cubicBezTo>
                      <a:pt x="2572" y="0"/>
                      <a:pt x="2560" y="12"/>
                      <a:pt x="2549" y="24"/>
                    </a:cubicBezTo>
                    <a:cubicBezTo>
                      <a:pt x="2287" y="203"/>
                      <a:pt x="2037" y="405"/>
                      <a:pt x="1787" y="608"/>
                    </a:cubicBezTo>
                    <a:cubicBezTo>
                      <a:pt x="1298" y="1012"/>
                      <a:pt x="834" y="1429"/>
                      <a:pt x="405" y="1870"/>
                    </a:cubicBezTo>
                    <a:cubicBezTo>
                      <a:pt x="263" y="2024"/>
                      <a:pt x="132" y="2155"/>
                      <a:pt x="1" y="2310"/>
                    </a:cubicBezTo>
                    <a:cubicBezTo>
                      <a:pt x="13" y="2334"/>
                      <a:pt x="24" y="2346"/>
                      <a:pt x="48" y="2382"/>
                    </a:cubicBezTo>
                    <a:cubicBezTo>
                      <a:pt x="489" y="1917"/>
                      <a:pt x="953" y="1453"/>
                      <a:pt x="1453" y="1024"/>
                    </a:cubicBezTo>
                    <a:cubicBezTo>
                      <a:pt x="1751" y="774"/>
                      <a:pt x="2072" y="524"/>
                      <a:pt x="2394" y="286"/>
                    </a:cubicBezTo>
                    <a:cubicBezTo>
                      <a:pt x="2489" y="203"/>
                      <a:pt x="2572" y="143"/>
                      <a:pt x="2668" y="84"/>
                    </a:cubicBezTo>
                    <a:cubicBezTo>
                      <a:pt x="2644" y="60"/>
                      <a:pt x="2620" y="24"/>
                      <a:pt x="258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3" name="Google Shape;5877;p62">
                <a:extLst>
                  <a:ext uri="{FF2B5EF4-FFF2-40B4-BE49-F238E27FC236}">
                    <a16:creationId xmlns:a16="http://schemas.microsoft.com/office/drawing/2014/main" id="{04EAD688-8070-A28D-0CC5-B374404C6162}"/>
                  </a:ext>
                </a:extLst>
              </p:cNvPr>
              <p:cNvSpPr/>
              <p:nvPr/>
            </p:nvSpPr>
            <p:spPr>
              <a:xfrm>
                <a:off x="2209170" y="2851739"/>
                <a:ext cx="62848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34" extrusionOk="0">
                    <a:moveTo>
                      <a:pt x="1275" y="0"/>
                    </a:moveTo>
                    <a:lnTo>
                      <a:pt x="1275" y="0"/>
                    </a:lnTo>
                    <a:cubicBezTo>
                      <a:pt x="1025" y="95"/>
                      <a:pt x="798" y="214"/>
                      <a:pt x="596" y="345"/>
                    </a:cubicBezTo>
                    <a:cubicBezTo>
                      <a:pt x="382" y="476"/>
                      <a:pt x="179" y="631"/>
                      <a:pt x="1" y="834"/>
                    </a:cubicBezTo>
                    <a:cubicBezTo>
                      <a:pt x="156" y="822"/>
                      <a:pt x="310" y="798"/>
                      <a:pt x="477" y="774"/>
                    </a:cubicBezTo>
                    <a:cubicBezTo>
                      <a:pt x="632" y="750"/>
                      <a:pt x="787" y="715"/>
                      <a:pt x="953" y="655"/>
                    </a:cubicBezTo>
                    <a:cubicBezTo>
                      <a:pt x="858" y="631"/>
                      <a:pt x="787" y="619"/>
                      <a:pt x="691" y="619"/>
                    </a:cubicBezTo>
                    <a:cubicBezTo>
                      <a:pt x="650" y="607"/>
                      <a:pt x="605" y="601"/>
                      <a:pt x="562" y="601"/>
                    </a:cubicBezTo>
                    <a:cubicBezTo>
                      <a:pt x="519" y="601"/>
                      <a:pt x="477" y="607"/>
                      <a:pt x="441" y="619"/>
                    </a:cubicBezTo>
                    <a:cubicBezTo>
                      <a:pt x="429" y="619"/>
                      <a:pt x="417" y="619"/>
                      <a:pt x="394" y="631"/>
                    </a:cubicBezTo>
                    <a:cubicBezTo>
                      <a:pt x="489" y="584"/>
                      <a:pt x="572" y="524"/>
                      <a:pt x="667" y="465"/>
                    </a:cubicBezTo>
                    <a:cubicBezTo>
                      <a:pt x="870" y="334"/>
                      <a:pt x="1096" y="179"/>
                      <a:pt x="1275" y="0"/>
                    </a:cubicBezTo>
                    <a:close/>
                  </a:path>
                </a:pathLst>
              </a:custGeom>
              <a:solidFill>
                <a:srgbClr val="443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4" name="Google Shape;5878;p62">
                <a:extLst>
                  <a:ext uri="{FF2B5EF4-FFF2-40B4-BE49-F238E27FC236}">
                    <a16:creationId xmlns:a16="http://schemas.microsoft.com/office/drawing/2014/main" id="{DF4A0371-95FA-E27D-C4C5-FB9725C0328F}"/>
                  </a:ext>
                </a:extLst>
              </p:cNvPr>
              <p:cNvSpPr/>
              <p:nvPr/>
            </p:nvSpPr>
            <p:spPr>
              <a:xfrm>
                <a:off x="2590054" y="1929816"/>
                <a:ext cx="245378" cy="284368"/>
              </a:xfrm>
              <a:custGeom>
                <a:avLst/>
                <a:gdLst/>
                <a:ahLst/>
                <a:cxnLst/>
                <a:rect l="l" t="t" r="r" b="b"/>
                <a:pathLst>
                  <a:path w="4978" h="5769" extrusionOk="0">
                    <a:moveTo>
                      <a:pt x="1357" y="0"/>
                    </a:moveTo>
                    <a:cubicBezTo>
                      <a:pt x="938" y="0"/>
                      <a:pt x="524" y="115"/>
                      <a:pt x="334" y="487"/>
                    </a:cubicBezTo>
                    <a:cubicBezTo>
                      <a:pt x="1" y="1201"/>
                      <a:pt x="370" y="2249"/>
                      <a:pt x="620" y="2844"/>
                    </a:cubicBezTo>
                    <a:cubicBezTo>
                      <a:pt x="965" y="3642"/>
                      <a:pt x="1501" y="4344"/>
                      <a:pt x="2049" y="5035"/>
                    </a:cubicBezTo>
                    <a:cubicBezTo>
                      <a:pt x="2334" y="5383"/>
                      <a:pt x="2712" y="5769"/>
                      <a:pt x="3218" y="5769"/>
                    </a:cubicBezTo>
                    <a:cubicBezTo>
                      <a:pt x="3282" y="5769"/>
                      <a:pt x="3349" y="5763"/>
                      <a:pt x="3418" y="5749"/>
                    </a:cubicBezTo>
                    <a:cubicBezTo>
                      <a:pt x="3763" y="5666"/>
                      <a:pt x="4073" y="5428"/>
                      <a:pt x="4263" y="5166"/>
                    </a:cubicBezTo>
                    <a:cubicBezTo>
                      <a:pt x="4478" y="4892"/>
                      <a:pt x="4561" y="4582"/>
                      <a:pt x="4621" y="4285"/>
                    </a:cubicBezTo>
                    <a:cubicBezTo>
                      <a:pt x="4978" y="2487"/>
                      <a:pt x="4001" y="760"/>
                      <a:pt x="2275" y="153"/>
                    </a:cubicBezTo>
                    <a:cubicBezTo>
                      <a:pt x="2049" y="78"/>
                      <a:pt x="1702" y="0"/>
                      <a:pt x="135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5" name="Google Shape;5879;p62">
                <a:extLst>
                  <a:ext uri="{FF2B5EF4-FFF2-40B4-BE49-F238E27FC236}">
                    <a16:creationId xmlns:a16="http://schemas.microsoft.com/office/drawing/2014/main" id="{E98A7854-2910-EF4D-94F4-9E3250C6E6D8}"/>
                  </a:ext>
                </a:extLst>
              </p:cNvPr>
              <p:cNvSpPr/>
              <p:nvPr/>
            </p:nvSpPr>
            <p:spPr>
              <a:xfrm>
                <a:off x="2186890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7114" y="0"/>
                    </a:moveTo>
                    <a:cubicBezTo>
                      <a:pt x="6889" y="0"/>
                      <a:pt x="6657" y="13"/>
                      <a:pt x="6418" y="37"/>
                    </a:cubicBezTo>
                    <a:cubicBezTo>
                      <a:pt x="2727" y="430"/>
                      <a:pt x="0" y="4062"/>
                      <a:pt x="357" y="8003"/>
                    </a:cubicBezTo>
                    <a:cubicBezTo>
                      <a:pt x="465" y="9217"/>
                      <a:pt x="858" y="10300"/>
                      <a:pt x="1429" y="11205"/>
                    </a:cubicBezTo>
                    <a:cubicBezTo>
                      <a:pt x="2569" y="12986"/>
                      <a:pt x="4483" y="14094"/>
                      <a:pt x="6626" y="14094"/>
                    </a:cubicBezTo>
                    <a:cubicBezTo>
                      <a:pt x="6833" y="14094"/>
                      <a:pt x="7041" y="14084"/>
                      <a:pt x="7251" y="14063"/>
                    </a:cubicBezTo>
                    <a:cubicBezTo>
                      <a:pt x="7430" y="14051"/>
                      <a:pt x="7608" y="14027"/>
                      <a:pt x="7775" y="14003"/>
                    </a:cubicBezTo>
                    <a:cubicBezTo>
                      <a:pt x="9585" y="13753"/>
                      <a:pt x="10728" y="13170"/>
                      <a:pt x="11442" y="12372"/>
                    </a:cubicBezTo>
                    <a:cubicBezTo>
                      <a:pt x="12276" y="11420"/>
                      <a:pt x="12549" y="10146"/>
                      <a:pt x="12549" y="8693"/>
                    </a:cubicBezTo>
                    <a:cubicBezTo>
                      <a:pt x="12561" y="8062"/>
                      <a:pt x="12526" y="7395"/>
                      <a:pt x="12478" y="6717"/>
                    </a:cubicBezTo>
                    <a:cubicBezTo>
                      <a:pt x="12166" y="2541"/>
                      <a:pt x="10365" y="0"/>
                      <a:pt x="711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6" name="Google Shape;5880;p62">
                <a:extLst>
                  <a:ext uri="{FF2B5EF4-FFF2-40B4-BE49-F238E27FC236}">
                    <a16:creationId xmlns:a16="http://schemas.microsoft.com/office/drawing/2014/main" id="{446D97EA-E2A4-D643-1C9C-D454EF78C057}"/>
                  </a:ext>
                </a:extLst>
              </p:cNvPr>
              <p:cNvSpPr/>
              <p:nvPr/>
            </p:nvSpPr>
            <p:spPr>
              <a:xfrm>
                <a:off x="2059518" y="1826942"/>
                <a:ext cx="661456" cy="550647"/>
              </a:xfrm>
              <a:custGeom>
                <a:avLst/>
                <a:gdLst/>
                <a:ahLst/>
                <a:cxnLst/>
                <a:rect l="l" t="t" r="r" b="b"/>
                <a:pathLst>
                  <a:path w="13419" h="11171" extrusionOk="0">
                    <a:moveTo>
                      <a:pt x="9177" y="1"/>
                    </a:moveTo>
                    <a:cubicBezTo>
                      <a:pt x="8748" y="1"/>
                      <a:pt x="8315" y="41"/>
                      <a:pt x="7883" y="109"/>
                    </a:cubicBezTo>
                    <a:cubicBezTo>
                      <a:pt x="7823" y="121"/>
                      <a:pt x="7775" y="121"/>
                      <a:pt x="7716" y="133"/>
                    </a:cubicBezTo>
                    <a:cubicBezTo>
                      <a:pt x="6263" y="383"/>
                      <a:pt x="4739" y="823"/>
                      <a:pt x="3406" y="1562"/>
                    </a:cubicBezTo>
                    <a:cubicBezTo>
                      <a:pt x="2953" y="1812"/>
                      <a:pt x="2525" y="2097"/>
                      <a:pt x="2120" y="2431"/>
                    </a:cubicBezTo>
                    <a:cubicBezTo>
                      <a:pt x="1441" y="2990"/>
                      <a:pt x="846" y="3681"/>
                      <a:pt x="489" y="4502"/>
                    </a:cubicBezTo>
                    <a:cubicBezTo>
                      <a:pt x="36" y="5479"/>
                      <a:pt x="1" y="6550"/>
                      <a:pt x="263" y="7479"/>
                    </a:cubicBezTo>
                    <a:cubicBezTo>
                      <a:pt x="536" y="8396"/>
                      <a:pt x="1263" y="9932"/>
                      <a:pt x="1727" y="10158"/>
                    </a:cubicBezTo>
                    <a:cubicBezTo>
                      <a:pt x="1818" y="10205"/>
                      <a:pt x="1944" y="10222"/>
                      <a:pt x="2088" y="10222"/>
                    </a:cubicBezTo>
                    <a:cubicBezTo>
                      <a:pt x="2446" y="10222"/>
                      <a:pt x="2917" y="10118"/>
                      <a:pt x="3256" y="10118"/>
                    </a:cubicBezTo>
                    <a:cubicBezTo>
                      <a:pt x="3367" y="10118"/>
                      <a:pt x="3463" y="10129"/>
                      <a:pt x="3537" y="10158"/>
                    </a:cubicBezTo>
                    <a:cubicBezTo>
                      <a:pt x="4001" y="10313"/>
                      <a:pt x="4358" y="10587"/>
                      <a:pt x="4549" y="10908"/>
                    </a:cubicBezTo>
                    <a:cubicBezTo>
                      <a:pt x="4633" y="11060"/>
                      <a:pt x="4736" y="11170"/>
                      <a:pt x="4907" y="11170"/>
                    </a:cubicBezTo>
                    <a:cubicBezTo>
                      <a:pt x="4978" y="11170"/>
                      <a:pt x="5059" y="11152"/>
                      <a:pt x="5156" y="11110"/>
                    </a:cubicBezTo>
                    <a:cubicBezTo>
                      <a:pt x="5394" y="11003"/>
                      <a:pt x="5608" y="10813"/>
                      <a:pt x="5692" y="10610"/>
                    </a:cubicBezTo>
                    <a:cubicBezTo>
                      <a:pt x="6013" y="10253"/>
                      <a:pt x="5775" y="9741"/>
                      <a:pt x="5728" y="9301"/>
                    </a:cubicBezTo>
                    <a:cubicBezTo>
                      <a:pt x="5751" y="9086"/>
                      <a:pt x="5799" y="8836"/>
                      <a:pt x="5918" y="8610"/>
                    </a:cubicBezTo>
                    <a:cubicBezTo>
                      <a:pt x="6097" y="8253"/>
                      <a:pt x="6418" y="7979"/>
                      <a:pt x="6799" y="7836"/>
                    </a:cubicBezTo>
                    <a:cubicBezTo>
                      <a:pt x="7144" y="7693"/>
                      <a:pt x="7478" y="7634"/>
                      <a:pt x="7811" y="7539"/>
                    </a:cubicBezTo>
                    <a:cubicBezTo>
                      <a:pt x="8168" y="7431"/>
                      <a:pt x="9764" y="7015"/>
                      <a:pt x="10919" y="6193"/>
                    </a:cubicBezTo>
                    <a:cubicBezTo>
                      <a:pt x="11621" y="5705"/>
                      <a:pt x="12312" y="5133"/>
                      <a:pt x="12824" y="4443"/>
                    </a:cubicBezTo>
                    <a:cubicBezTo>
                      <a:pt x="13169" y="3979"/>
                      <a:pt x="13419" y="3431"/>
                      <a:pt x="13407" y="2859"/>
                    </a:cubicBezTo>
                    <a:cubicBezTo>
                      <a:pt x="13359" y="1478"/>
                      <a:pt x="11931" y="573"/>
                      <a:pt x="10800" y="228"/>
                    </a:cubicBezTo>
                    <a:cubicBezTo>
                      <a:pt x="10271" y="67"/>
                      <a:pt x="9727" y="1"/>
                      <a:pt x="9177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7" name="Google Shape;5881;p62">
                <a:extLst>
                  <a:ext uri="{FF2B5EF4-FFF2-40B4-BE49-F238E27FC236}">
                    <a16:creationId xmlns:a16="http://schemas.microsoft.com/office/drawing/2014/main" id="{D560EDF1-176F-2181-B0AB-7D8E921CEEFF}"/>
                  </a:ext>
                </a:extLst>
              </p:cNvPr>
              <p:cNvSpPr/>
              <p:nvPr/>
            </p:nvSpPr>
            <p:spPr>
              <a:xfrm>
                <a:off x="2226768" y="1833449"/>
                <a:ext cx="420859" cy="236062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4789" extrusionOk="0">
                    <a:moveTo>
                      <a:pt x="4478" y="1"/>
                    </a:moveTo>
                    <a:cubicBezTo>
                      <a:pt x="4418" y="25"/>
                      <a:pt x="4371" y="25"/>
                      <a:pt x="4311" y="37"/>
                    </a:cubicBezTo>
                    <a:cubicBezTo>
                      <a:pt x="2870" y="287"/>
                      <a:pt x="1334" y="715"/>
                      <a:pt x="1" y="1465"/>
                    </a:cubicBezTo>
                    <a:cubicBezTo>
                      <a:pt x="156" y="2299"/>
                      <a:pt x="906" y="3025"/>
                      <a:pt x="1763" y="3061"/>
                    </a:cubicBezTo>
                    <a:cubicBezTo>
                      <a:pt x="1787" y="3062"/>
                      <a:pt x="1812" y="3062"/>
                      <a:pt x="1837" y="3062"/>
                    </a:cubicBezTo>
                    <a:cubicBezTo>
                      <a:pt x="1975" y="3062"/>
                      <a:pt x="2116" y="3052"/>
                      <a:pt x="2252" y="3052"/>
                    </a:cubicBezTo>
                    <a:cubicBezTo>
                      <a:pt x="2471" y="3052"/>
                      <a:pt x="2676" y="3078"/>
                      <a:pt x="2835" y="3216"/>
                    </a:cubicBezTo>
                    <a:cubicBezTo>
                      <a:pt x="2954" y="3323"/>
                      <a:pt x="3037" y="3454"/>
                      <a:pt x="3120" y="3573"/>
                    </a:cubicBezTo>
                    <a:cubicBezTo>
                      <a:pt x="3466" y="4048"/>
                      <a:pt x="4056" y="4329"/>
                      <a:pt x="4645" y="4329"/>
                    </a:cubicBezTo>
                    <a:cubicBezTo>
                      <a:pt x="4868" y="4329"/>
                      <a:pt x="5090" y="4289"/>
                      <a:pt x="5299" y="4204"/>
                    </a:cubicBezTo>
                    <a:cubicBezTo>
                      <a:pt x="5355" y="4172"/>
                      <a:pt x="5426" y="4140"/>
                      <a:pt x="5489" y="4140"/>
                    </a:cubicBezTo>
                    <a:cubicBezTo>
                      <a:pt x="5520" y="4140"/>
                      <a:pt x="5549" y="4148"/>
                      <a:pt x="5573" y="4168"/>
                    </a:cubicBezTo>
                    <a:cubicBezTo>
                      <a:pt x="5633" y="4216"/>
                      <a:pt x="5656" y="4287"/>
                      <a:pt x="5680" y="4347"/>
                    </a:cubicBezTo>
                    <a:cubicBezTo>
                      <a:pt x="5787" y="4609"/>
                      <a:pt x="6049" y="4751"/>
                      <a:pt x="6323" y="4787"/>
                    </a:cubicBezTo>
                    <a:cubicBezTo>
                      <a:pt x="6346" y="4788"/>
                      <a:pt x="6370" y="4789"/>
                      <a:pt x="6393" y="4789"/>
                    </a:cubicBezTo>
                    <a:cubicBezTo>
                      <a:pt x="6643" y="4789"/>
                      <a:pt x="6892" y="4731"/>
                      <a:pt x="7121" y="4644"/>
                    </a:cubicBezTo>
                    <a:cubicBezTo>
                      <a:pt x="7478" y="4525"/>
                      <a:pt x="7859" y="4382"/>
                      <a:pt x="8121" y="4109"/>
                    </a:cubicBezTo>
                    <a:cubicBezTo>
                      <a:pt x="8395" y="3835"/>
                      <a:pt x="8538" y="3394"/>
                      <a:pt x="8371" y="3085"/>
                    </a:cubicBezTo>
                    <a:cubicBezTo>
                      <a:pt x="8240" y="2823"/>
                      <a:pt x="7954" y="2656"/>
                      <a:pt x="7692" y="2501"/>
                    </a:cubicBezTo>
                    <a:cubicBezTo>
                      <a:pt x="6692" y="1942"/>
                      <a:pt x="5728" y="1299"/>
                      <a:pt x="4918" y="477"/>
                    </a:cubicBezTo>
                    <a:cubicBezTo>
                      <a:pt x="4787" y="334"/>
                      <a:pt x="4621" y="179"/>
                      <a:pt x="447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8" name="Google Shape;5882;p62">
                <a:extLst>
                  <a:ext uri="{FF2B5EF4-FFF2-40B4-BE49-F238E27FC236}">
                    <a16:creationId xmlns:a16="http://schemas.microsoft.com/office/drawing/2014/main" id="{7300299C-DD8C-F94B-2400-3677B414B41E}"/>
                  </a:ext>
                </a:extLst>
              </p:cNvPr>
              <p:cNvSpPr/>
              <p:nvPr/>
            </p:nvSpPr>
            <p:spPr>
              <a:xfrm>
                <a:off x="2498518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24" y="12"/>
                    </a:moveTo>
                    <a:lnTo>
                      <a:pt x="24" y="12"/>
                    </a:lnTo>
                    <a:cubicBezTo>
                      <a:pt x="1" y="0"/>
                      <a:pt x="1" y="0"/>
                      <a:pt x="24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9" name="Google Shape;5883;p62">
                <a:extLst>
                  <a:ext uri="{FF2B5EF4-FFF2-40B4-BE49-F238E27FC236}">
                    <a16:creationId xmlns:a16="http://schemas.microsoft.com/office/drawing/2014/main" id="{4AC50069-2913-DBC2-D576-1296151000B7}"/>
                  </a:ext>
                </a:extLst>
              </p:cNvPr>
              <p:cNvSpPr/>
              <p:nvPr/>
            </p:nvSpPr>
            <p:spPr>
              <a:xfrm>
                <a:off x="2088847" y="2295716"/>
                <a:ext cx="18026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3731" extrusionOk="0">
                    <a:moveTo>
                      <a:pt x="1412" y="0"/>
                    </a:moveTo>
                    <a:cubicBezTo>
                      <a:pt x="1142" y="0"/>
                      <a:pt x="879" y="53"/>
                      <a:pt x="656" y="184"/>
                    </a:cubicBezTo>
                    <a:cubicBezTo>
                      <a:pt x="418" y="315"/>
                      <a:pt x="215" y="529"/>
                      <a:pt x="120" y="850"/>
                    </a:cubicBezTo>
                    <a:cubicBezTo>
                      <a:pt x="1" y="1208"/>
                      <a:pt x="13" y="1577"/>
                      <a:pt x="96" y="1910"/>
                    </a:cubicBezTo>
                    <a:cubicBezTo>
                      <a:pt x="299" y="2636"/>
                      <a:pt x="799" y="3208"/>
                      <a:pt x="1454" y="3505"/>
                    </a:cubicBezTo>
                    <a:cubicBezTo>
                      <a:pt x="1722" y="3628"/>
                      <a:pt x="2078" y="3730"/>
                      <a:pt x="2430" y="3730"/>
                    </a:cubicBezTo>
                    <a:cubicBezTo>
                      <a:pt x="2796" y="3730"/>
                      <a:pt x="3157" y="3619"/>
                      <a:pt x="3406" y="3303"/>
                    </a:cubicBezTo>
                    <a:cubicBezTo>
                      <a:pt x="3632" y="3041"/>
                      <a:pt x="3656" y="2672"/>
                      <a:pt x="3632" y="2339"/>
                    </a:cubicBezTo>
                    <a:cubicBezTo>
                      <a:pt x="3549" y="1624"/>
                      <a:pt x="3347" y="779"/>
                      <a:pt x="2763" y="386"/>
                    </a:cubicBezTo>
                    <a:cubicBezTo>
                      <a:pt x="2424" y="178"/>
                      <a:pt x="1906" y="0"/>
                      <a:pt x="14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0" name="Google Shape;5884;p62">
                <a:extLst>
                  <a:ext uri="{FF2B5EF4-FFF2-40B4-BE49-F238E27FC236}">
                    <a16:creationId xmlns:a16="http://schemas.microsoft.com/office/drawing/2014/main" id="{1C4362C7-4363-7D12-ADBB-8B7434EB046D}"/>
                  </a:ext>
                </a:extLst>
              </p:cNvPr>
              <p:cNvSpPr/>
              <p:nvPr/>
            </p:nvSpPr>
            <p:spPr>
              <a:xfrm>
                <a:off x="2108219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786" y="1"/>
                    </a:moveTo>
                    <a:cubicBezTo>
                      <a:pt x="693" y="1"/>
                      <a:pt x="601" y="14"/>
                      <a:pt x="513" y="43"/>
                    </a:cubicBezTo>
                    <a:cubicBezTo>
                      <a:pt x="394" y="67"/>
                      <a:pt x="287" y="126"/>
                      <a:pt x="203" y="222"/>
                    </a:cubicBezTo>
                    <a:cubicBezTo>
                      <a:pt x="132" y="293"/>
                      <a:pt x="1" y="424"/>
                      <a:pt x="37" y="543"/>
                    </a:cubicBezTo>
                    <a:cubicBezTo>
                      <a:pt x="45" y="595"/>
                      <a:pt x="92" y="629"/>
                      <a:pt x="140" y="629"/>
                    </a:cubicBezTo>
                    <a:cubicBezTo>
                      <a:pt x="158" y="629"/>
                      <a:pt x="175" y="624"/>
                      <a:pt x="191" y="615"/>
                    </a:cubicBezTo>
                    <a:cubicBezTo>
                      <a:pt x="263" y="591"/>
                      <a:pt x="322" y="484"/>
                      <a:pt x="382" y="436"/>
                    </a:cubicBezTo>
                    <a:cubicBezTo>
                      <a:pt x="453" y="376"/>
                      <a:pt x="525" y="341"/>
                      <a:pt x="620" y="305"/>
                    </a:cubicBezTo>
                    <a:cubicBezTo>
                      <a:pt x="680" y="293"/>
                      <a:pt x="727" y="281"/>
                      <a:pt x="787" y="281"/>
                    </a:cubicBezTo>
                    <a:cubicBezTo>
                      <a:pt x="703" y="424"/>
                      <a:pt x="668" y="591"/>
                      <a:pt x="680" y="769"/>
                    </a:cubicBezTo>
                    <a:cubicBezTo>
                      <a:pt x="691" y="877"/>
                      <a:pt x="727" y="972"/>
                      <a:pt x="763" y="1067"/>
                    </a:cubicBezTo>
                    <a:cubicBezTo>
                      <a:pt x="799" y="1115"/>
                      <a:pt x="822" y="1174"/>
                      <a:pt x="870" y="1198"/>
                    </a:cubicBezTo>
                    <a:cubicBezTo>
                      <a:pt x="882" y="1210"/>
                      <a:pt x="894" y="1246"/>
                      <a:pt x="930" y="1258"/>
                    </a:cubicBezTo>
                    <a:cubicBezTo>
                      <a:pt x="965" y="1293"/>
                      <a:pt x="989" y="1293"/>
                      <a:pt x="1037" y="1305"/>
                    </a:cubicBezTo>
                    <a:cubicBezTo>
                      <a:pt x="1041" y="1306"/>
                      <a:pt x="1046" y="1306"/>
                      <a:pt x="1050" y="1306"/>
                    </a:cubicBezTo>
                    <a:cubicBezTo>
                      <a:pt x="1105" y="1306"/>
                      <a:pt x="1154" y="1241"/>
                      <a:pt x="1132" y="1186"/>
                    </a:cubicBezTo>
                    <a:cubicBezTo>
                      <a:pt x="1120" y="1150"/>
                      <a:pt x="1120" y="1127"/>
                      <a:pt x="1108" y="1115"/>
                    </a:cubicBezTo>
                    <a:cubicBezTo>
                      <a:pt x="1096" y="1091"/>
                      <a:pt x="1084" y="1079"/>
                      <a:pt x="1061" y="1055"/>
                    </a:cubicBezTo>
                    <a:cubicBezTo>
                      <a:pt x="1037" y="1019"/>
                      <a:pt x="1013" y="996"/>
                      <a:pt x="1001" y="960"/>
                    </a:cubicBezTo>
                    <a:cubicBezTo>
                      <a:pt x="953" y="888"/>
                      <a:pt x="930" y="817"/>
                      <a:pt x="930" y="722"/>
                    </a:cubicBezTo>
                    <a:cubicBezTo>
                      <a:pt x="918" y="579"/>
                      <a:pt x="941" y="424"/>
                      <a:pt x="1001" y="293"/>
                    </a:cubicBezTo>
                    <a:cubicBezTo>
                      <a:pt x="1108" y="305"/>
                      <a:pt x="1215" y="353"/>
                      <a:pt x="1299" y="400"/>
                    </a:cubicBezTo>
                    <a:cubicBezTo>
                      <a:pt x="1644" y="555"/>
                      <a:pt x="1989" y="877"/>
                      <a:pt x="2144" y="1234"/>
                    </a:cubicBezTo>
                    <a:cubicBezTo>
                      <a:pt x="2152" y="1262"/>
                      <a:pt x="2171" y="1274"/>
                      <a:pt x="2191" y="1274"/>
                    </a:cubicBezTo>
                    <a:cubicBezTo>
                      <a:pt x="2231" y="1274"/>
                      <a:pt x="2275" y="1229"/>
                      <a:pt x="2251" y="1174"/>
                    </a:cubicBezTo>
                    <a:cubicBezTo>
                      <a:pt x="2168" y="924"/>
                      <a:pt x="2061" y="722"/>
                      <a:pt x="1894" y="543"/>
                    </a:cubicBezTo>
                    <a:cubicBezTo>
                      <a:pt x="1715" y="365"/>
                      <a:pt x="1525" y="222"/>
                      <a:pt x="1287" y="115"/>
                    </a:cubicBezTo>
                    <a:cubicBezTo>
                      <a:pt x="1132" y="45"/>
                      <a:pt x="958" y="1"/>
                      <a:pt x="7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1" name="Google Shape;5887;p62">
                <a:extLst>
                  <a:ext uri="{FF2B5EF4-FFF2-40B4-BE49-F238E27FC236}">
                    <a16:creationId xmlns:a16="http://schemas.microsoft.com/office/drawing/2014/main" id="{17AD96E2-433B-63E8-243A-7CAE7A9E00CF}"/>
                  </a:ext>
                </a:extLst>
              </p:cNvPr>
              <p:cNvSpPr/>
              <p:nvPr/>
            </p:nvSpPr>
            <p:spPr>
              <a:xfrm>
                <a:off x="2558113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040" y="0"/>
                    </a:moveTo>
                    <a:cubicBezTo>
                      <a:pt x="2836" y="0"/>
                      <a:pt x="2435" y="151"/>
                      <a:pt x="1863" y="170"/>
                    </a:cubicBezTo>
                    <a:cubicBezTo>
                      <a:pt x="1816" y="172"/>
                      <a:pt x="1771" y="173"/>
                      <a:pt x="1727" y="173"/>
                    </a:cubicBezTo>
                    <a:cubicBezTo>
                      <a:pt x="1270" y="173"/>
                      <a:pt x="968" y="64"/>
                      <a:pt x="707" y="64"/>
                    </a:cubicBezTo>
                    <a:cubicBezTo>
                      <a:pt x="592" y="64"/>
                      <a:pt x="484" y="85"/>
                      <a:pt x="375" y="146"/>
                    </a:cubicBezTo>
                    <a:cubicBezTo>
                      <a:pt x="0" y="339"/>
                      <a:pt x="741" y="1464"/>
                      <a:pt x="1709" y="1464"/>
                    </a:cubicBezTo>
                    <a:cubicBezTo>
                      <a:pt x="1756" y="1464"/>
                      <a:pt x="1804" y="1461"/>
                      <a:pt x="1851" y="1456"/>
                    </a:cubicBezTo>
                    <a:cubicBezTo>
                      <a:pt x="2863" y="1325"/>
                      <a:pt x="3423" y="384"/>
                      <a:pt x="3161" y="39"/>
                    </a:cubicBezTo>
                    <a:cubicBezTo>
                      <a:pt x="3136" y="11"/>
                      <a:pt x="3095" y="0"/>
                      <a:pt x="3040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2" name="Google Shape;5888;p62">
                <a:extLst>
                  <a:ext uri="{FF2B5EF4-FFF2-40B4-BE49-F238E27FC236}">
                    <a16:creationId xmlns:a16="http://schemas.microsoft.com/office/drawing/2014/main" id="{D6E76CB3-79D8-4019-D110-2B3FB14EEB57}"/>
                  </a:ext>
                </a:extLst>
              </p:cNvPr>
              <p:cNvSpPr/>
              <p:nvPr/>
            </p:nvSpPr>
            <p:spPr>
              <a:xfrm>
                <a:off x="2571274" y="2385479"/>
                <a:ext cx="102775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112" extrusionOk="0">
                    <a:moveTo>
                      <a:pt x="268" y="0"/>
                    </a:moveTo>
                    <a:cubicBezTo>
                      <a:pt x="171" y="0"/>
                      <a:pt x="79" y="16"/>
                      <a:pt x="1" y="53"/>
                    </a:cubicBezTo>
                    <a:cubicBezTo>
                      <a:pt x="90" y="442"/>
                      <a:pt x="677" y="1112"/>
                      <a:pt x="1404" y="1112"/>
                    </a:cubicBezTo>
                    <a:cubicBezTo>
                      <a:pt x="1455" y="1112"/>
                      <a:pt x="1508" y="1108"/>
                      <a:pt x="1561" y="1101"/>
                    </a:cubicBezTo>
                    <a:cubicBezTo>
                      <a:pt x="1763" y="1065"/>
                      <a:pt x="1942" y="1030"/>
                      <a:pt x="2084" y="946"/>
                    </a:cubicBezTo>
                    <a:cubicBezTo>
                      <a:pt x="1799" y="613"/>
                      <a:pt x="1430" y="375"/>
                      <a:pt x="1061" y="208"/>
                    </a:cubicBezTo>
                    <a:cubicBezTo>
                      <a:pt x="859" y="120"/>
                      <a:pt x="541" y="0"/>
                      <a:pt x="268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3" name="Google Shape;5889;p62">
                <a:extLst>
                  <a:ext uri="{FF2B5EF4-FFF2-40B4-BE49-F238E27FC236}">
                    <a16:creationId xmlns:a16="http://schemas.microsoft.com/office/drawing/2014/main" id="{1E814691-B69F-6BA5-9A1C-C168009C33CC}"/>
                  </a:ext>
                </a:extLst>
              </p:cNvPr>
              <p:cNvSpPr/>
              <p:nvPr/>
            </p:nvSpPr>
            <p:spPr>
              <a:xfrm>
                <a:off x="2512616" y="2175639"/>
                <a:ext cx="93360" cy="33026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70" extrusionOk="0">
                    <a:moveTo>
                      <a:pt x="1084" y="0"/>
                    </a:moveTo>
                    <a:cubicBezTo>
                      <a:pt x="893" y="0"/>
                      <a:pt x="715" y="48"/>
                      <a:pt x="572" y="107"/>
                    </a:cubicBezTo>
                    <a:cubicBezTo>
                      <a:pt x="357" y="191"/>
                      <a:pt x="155" y="322"/>
                      <a:pt x="48" y="536"/>
                    </a:cubicBezTo>
                    <a:cubicBezTo>
                      <a:pt x="36" y="548"/>
                      <a:pt x="36" y="584"/>
                      <a:pt x="12" y="596"/>
                    </a:cubicBezTo>
                    <a:cubicBezTo>
                      <a:pt x="2" y="637"/>
                      <a:pt x="0" y="669"/>
                      <a:pt x="31" y="669"/>
                    </a:cubicBezTo>
                    <a:cubicBezTo>
                      <a:pt x="36" y="669"/>
                      <a:pt x="42" y="669"/>
                      <a:pt x="48" y="667"/>
                    </a:cubicBezTo>
                    <a:cubicBezTo>
                      <a:pt x="60" y="667"/>
                      <a:pt x="96" y="643"/>
                      <a:pt x="107" y="619"/>
                    </a:cubicBezTo>
                    <a:cubicBezTo>
                      <a:pt x="325" y="424"/>
                      <a:pt x="632" y="273"/>
                      <a:pt x="1006" y="273"/>
                    </a:cubicBezTo>
                    <a:cubicBezTo>
                      <a:pt x="1020" y="273"/>
                      <a:pt x="1034" y="274"/>
                      <a:pt x="1048" y="274"/>
                    </a:cubicBezTo>
                    <a:cubicBezTo>
                      <a:pt x="1143" y="298"/>
                      <a:pt x="1250" y="298"/>
                      <a:pt x="1358" y="322"/>
                    </a:cubicBezTo>
                    <a:cubicBezTo>
                      <a:pt x="1445" y="351"/>
                      <a:pt x="1540" y="388"/>
                      <a:pt x="1649" y="388"/>
                    </a:cubicBezTo>
                    <a:cubicBezTo>
                      <a:pt x="1674" y="388"/>
                      <a:pt x="1700" y="386"/>
                      <a:pt x="1727" y="381"/>
                    </a:cubicBezTo>
                    <a:cubicBezTo>
                      <a:pt x="1858" y="381"/>
                      <a:pt x="1893" y="250"/>
                      <a:pt x="1834" y="191"/>
                    </a:cubicBezTo>
                    <a:cubicBezTo>
                      <a:pt x="1762" y="84"/>
                      <a:pt x="1560" y="60"/>
                      <a:pt x="1441" y="24"/>
                    </a:cubicBezTo>
                    <a:cubicBezTo>
                      <a:pt x="1322" y="12"/>
                      <a:pt x="1191" y="0"/>
                      <a:pt x="1084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4" name="Google Shape;5890;p62">
                <a:extLst>
                  <a:ext uri="{FF2B5EF4-FFF2-40B4-BE49-F238E27FC236}">
                    <a16:creationId xmlns:a16="http://schemas.microsoft.com/office/drawing/2014/main" id="{886C766D-D904-EC57-B038-7EDD2A23102D}"/>
                  </a:ext>
                </a:extLst>
              </p:cNvPr>
              <p:cNvSpPr/>
              <p:nvPr/>
            </p:nvSpPr>
            <p:spPr>
              <a:xfrm>
                <a:off x="2691696" y="2167802"/>
                <a:ext cx="73692" cy="2696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547" extrusionOk="0">
                    <a:moveTo>
                      <a:pt x="640" y="0"/>
                    </a:moveTo>
                    <a:cubicBezTo>
                      <a:pt x="606" y="0"/>
                      <a:pt x="571" y="2"/>
                      <a:pt x="534" y="4"/>
                    </a:cubicBezTo>
                    <a:cubicBezTo>
                      <a:pt x="451" y="16"/>
                      <a:pt x="368" y="40"/>
                      <a:pt x="284" y="76"/>
                    </a:cubicBezTo>
                    <a:cubicBezTo>
                      <a:pt x="201" y="123"/>
                      <a:pt x="70" y="171"/>
                      <a:pt x="34" y="290"/>
                    </a:cubicBezTo>
                    <a:cubicBezTo>
                      <a:pt x="0" y="358"/>
                      <a:pt x="53" y="470"/>
                      <a:pt x="151" y="470"/>
                    </a:cubicBezTo>
                    <a:cubicBezTo>
                      <a:pt x="155" y="470"/>
                      <a:pt x="160" y="469"/>
                      <a:pt x="165" y="469"/>
                    </a:cubicBezTo>
                    <a:cubicBezTo>
                      <a:pt x="273" y="457"/>
                      <a:pt x="344" y="397"/>
                      <a:pt x="439" y="362"/>
                    </a:cubicBezTo>
                    <a:cubicBezTo>
                      <a:pt x="511" y="338"/>
                      <a:pt x="582" y="302"/>
                      <a:pt x="654" y="290"/>
                    </a:cubicBezTo>
                    <a:cubicBezTo>
                      <a:pt x="718" y="274"/>
                      <a:pt x="782" y="266"/>
                      <a:pt x="844" y="266"/>
                    </a:cubicBezTo>
                    <a:cubicBezTo>
                      <a:pt x="1059" y="266"/>
                      <a:pt x="1259" y="357"/>
                      <a:pt x="1416" y="504"/>
                    </a:cubicBezTo>
                    <a:cubicBezTo>
                      <a:pt x="1427" y="516"/>
                      <a:pt x="1463" y="528"/>
                      <a:pt x="1475" y="540"/>
                    </a:cubicBezTo>
                    <a:cubicBezTo>
                      <a:pt x="1479" y="545"/>
                      <a:pt x="1483" y="547"/>
                      <a:pt x="1485" y="547"/>
                    </a:cubicBezTo>
                    <a:cubicBezTo>
                      <a:pt x="1494" y="547"/>
                      <a:pt x="1483" y="508"/>
                      <a:pt x="1463" y="469"/>
                    </a:cubicBezTo>
                    <a:cubicBezTo>
                      <a:pt x="1439" y="457"/>
                      <a:pt x="1427" y="421"/>
                      <a:pt x="1427" y="409"/>
                    </a:cubicBezTo>
                    <a:cubicBezTo>
                      <a:pt x="1296" y="219"/>
                      <a:pt x="1118" y="112"/>
                      <a:pt x="951" y="52"/>
                    </a:cubicBezTo>
                    <a:cubicBezTo>
                      <a:pt x="851" y="16"/>
                      <a:pt x="751" y="0"/>
                      <a:pt x="640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5" name="Google Shape;5891;p62">
                <a:extLst>
                  <a:ext uri="{FF2B5EF4-FFF2-40B4-BE49-F238E27FC236}">
                    <a16:creationId xmlns:a16="http://schemas.microsoft.com/office/drawing/2014/main" id="{BDE3E118-6971-8D5F-2002-A23DDD73D295}"/>
                  </a:ext>
                </a:extLst>
              </p:cNvPr>
              <p:cNvSpPr/>
              <p:nvPr/>
            </p:nvSpPr>
            <p:spPr>
              <a:xfrm>
                <a:off x="2485160" y="2273535"/>
                <a:ext cx="101444" cy="37019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751" extrusionOk="0">
                    <a:moveTo>
                      <a:pt x="1073" y="1"/>
                    </a:moveTo>
                    <a:cubicBezTo>
                      <a:pt x="870" y="1"/>
                      <a:pt x="669" y="49"/>
                      <a:pt x="498" y="145"/>
                    </a:cubicBezTo>
                    <a:cubicBezTo>
                      <a:pt x="391" y="181"/>
                      <a:pt x="295" y="264"/>
                      <a:pt x="212" y="336"/>
                    </a:cubicBezTo>
                    <a:cubicBezTo>
                      <a:pt x="141" y="407"/>
                      <a:pt x="33" y="503"/>
                      <a:pt x="10" y="598"/>
                    </a:cubicBezTo>
                    <a:cubicBezTo>
                      <a:pt x="1" y="634"/>
                      <a:pt x="19" y="670"/>
                      <a:pt x="49" y="670"/>
                    </a:cubicBezTo>
                    <a:cubicBezTo>
                      <a:pt x="58" y="670"/>
                      <a:pt x="69" y="666"/>
                      <a:pt x="81" y="657"/>
                    </a:cubicBezTo>
                    <a:cubicBezTo>
                      <a:pt x="152" y="622"/>
                      <a:pt x="236" y="526"/>
                      <a:pt x="307" y="479"/>
                    </a:cubicBezTo>
                    <a:cubicBezTo>
                      <a:pt x="379" y="419"/>
                      <a:pt x="474" y="360"/>
                      <a:pt x="557" y="324"/>
                    </a:cubicBezTo>
                    <a:cubicBezTo>
                      <a:pt x="705" y="245"/>
                      <a:pt x="861" y="199"/>
                      <a:pt x="1012" y="199"/>
                    </a:cubicBezTo>
                    <a:cubicBezTo>
                      <a:pt x="1043" y="199"/>
                      <a:pt x="1074" y="201"/>
                      <a:pt x="1105" y="205"/>
                    </a:cubicBezTo>
                    <a:cubicBezTo>
                      <a:pt x="1284" y="217"/>
                      <a:pt x="1450" y="276"/>
                      <a:pt x="1605" y="360"/>
                    </a:cubicBezTo>
                    <a:cubicBezTo>
                      <a:pt x="1676" y="407"/>
                      <a:pt x="1748" y="467"/>
                      <a:pt x="1807" y="538"/>
                    </a:cubicBezTo>
                    <a:cubicBezTo>
                      <a:pt x="1867" y="598"/>
                      <a:pt x="1915" y="693"/>
                      <a:pt x="1974" y="741"/>
                    </a:cubicBezTo>
                    <a:cubicBezTo>
                      <a:pt x="1980" y="747"/>
                      <a:pt x="1989" y="750"/>
                      <a:pt x="1999" y="750"/>
                    </a:cubicBezTo>
                    <a:cubicBezTo>
                      <a:pt x="2026" y="750"/>
                      <a:pt x="2057" y="728"/>
                      <a:pt x="2057" y="693"/>
                    </a:cubicBezTo>
                    <a:cubicBezTo>
                      <a:pt x="2057" y="598"/>
                      <a:pt x="1998" y="479"/>
                      <a:pt x="1938" y="419"/>
                    </a:cubicBezTo>
                    <a:cubicBezTo>
                      <a:pt x="1879" y="348"/>
                      <a:pt x="1807" y="276"/>
                      <a:pt x="1724" y="217"/>
                    </a:cubicBezTo>
                    <a:cubicBezTo>
                      <a:pt x="1545" y="98"/>
                      <a:pt x="1343" y="26"/>
                      <a:pt x="1141" y="3"/>
                    </a:cubicBezTo>
                    <a:cubicBezTo>
                      <a:pt x="1118" y="1"/>
                      <a:pt x="1095" y="1"/>
                      <a:pt x="107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6" name="Google Shape;5892;p62">
                <a:extLst>
                  <a:ext uri="{FF2B5EF4-FFF2-40B4-BE49-F238E27FC236}">
                    <a16:creationId xmlns:a16="http://schemas.microsoft.com/office/drawing/2014/main" id="{A6EDBE1B-3496-10ED-45EA-EE1B9964F3B6}"/>
                  </a:ext>
                </a:extLst>
              </p:cNvPr>
              <p:cNvSpPr/>
              <p:nvPr/>
            </p:nvSpPr>
            <p:spPr>
              <a:xfrm>
                <a:off x="2709195" y="2262986"/>
                <a:ext cx="66298" cy="40321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818" extrusionOk="0">
                    <a:moveTo>
                      <a:pt x="651" y="0"/>
                    </a:moveTo>
                    <a:cubicBezTo>
                      <a:pt x="613" y="0"/>
                      <a:pt x="575" y="5"/>
                      <a:pt x="537" y="14"/>
                    </a:cubicBezTo>
                    <a:cubicBezTo>
                      <a:pt x="406" y="38"/>
                      <a:pt x="287" y="133"/>
                      <a:pt x="179" y="264"/>
                    </a:cubicBezTo>
                    <a:cubicBezTo>
                      <a:pt x="132" y="324"/>
                      <a:pt x="96" y="395"/>
                      <a:pt x="60" y="490"/>
                    </a:cubicBezTo>
                    <a:cubicBezTo>
                      <a:pt x="37" y="562"/>
                      <a:pt x="1" y="681"/>
                      <a:pt x="1" y="776"/>
                    </a:cubicBezTo>
                    <a:cubicBezTo>
                      <a:pt x="1" y="799"/>
                      <a:pt x="21" y="818"/>
                      <a:pt x="38" y="818"/>
                    </a:cubicBezTo>
                    <a:cubicBezTo>
                      <a:pt x="48" y="818"/>
                      <a:pt x="56" y="812"/>
                      <a:pt x="60" y="800"/>
                    </a:cubicBezTo>
                    <a:cubicBezTo>
                      <a:pt x="96" y="740"/>
                      <a:pt x="120" y="669"/>
                      <a:pt x="156" y="598"/>
                    </a:cubicBezTo>
                    <a:cubicBezTo>
                      <a:pt x="179" y="514"/>
                      <a:pt x="227" y="455"/>
                      <a:pt x="275" y="395"/>
                    </a:cubicBezTo>
                    <a:cubicBezTo>
                      <a:pt x="346" y="300"/>
                      <a:pt x="465" y="217"/>
                      <a:pt x="572" y="193"/>
                    </a:cubicBezTo>
                    <a:cubicBezTo>
                      <a:pt x="601" y="190"/>
                      <a:pt x="628" y="189"/>
                      <a:pt x="655" y="189"/>
                    </a:cubicBezTo>
                    <a:cubicBezTo>
                      <a:pt x="755" y="189"/>
                      <a:pt x="848" y="208"/>
                      <a:pt x="941" y="264"/>
                    </a:cubicBezTo>
                    <a:cubicBezTo>
                      <a:pt x="1001" y="300"/>
                      <a:pt x="1061" y="359"/>
                      <a:pt x="1120" y="395"/>
                    </a:cubicBezTo>
                    <a:cubicBezTo>
                      <a:pt x="1180" y="443"/>
                      <a:pt x="1227" y="514"/>
                      <a:pt x="1287" y="562"/>
                    </a:cubicBezTo>
                    <a:cubicBezTo>
                      <a:pt x="1290" y="563"/>
                      <a:pt x="1293" y="564"/>
                      <a:pt x="1297" y="564"/>
                    </a:cubicBezTo>
                    <a:cubicBezTo>
                      <a:pt x="1319" y="564"/>
                      <a:pt x="1345" y="532"/>
                      <a:pt x="1334" y="490"/>
                    </a:cubicBezTo>
                    <a:cubicBezTo>
                      <a:pt x="1287" y="395"/>
                      <a:pt x="1227" y="312"/>
                      <a:pt x="1168" y="252"/>
                    </a:cubicBezTo>
                    <a:cubicBezTo>
                      <a:pt x="1096" y="181"/>
                      <a:pt x="1037" y="133"/>
                      <a:pt x="953" y="86"/>
                    </a:cubicBezTo>
                    <a:cubicBezTo>
                      <a:pt x="857" y="33"/>
                      <a:pt x="755" y="0"/>
                      <a:pt x="651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7" name="Google Shape;5893;p62">
                <a:extLst>
                  <a:ext uri="{FF2B5EF4-FFF2-40B4-BE49-F238E27FC236}">
                    <a16:creationId xmlns:a16="http://schemas.microsoft.com/office/drawing/2014/main" id="{0E3FE55D-93C6-B864-DFD6-AD639F6A6F73}"/>
                  </a:ext>
                </a:extLst>
              </p:cNvPr>
              <p:cNvSpPr/>
              <p:nvPr/>
            </p:nvSpPr>
            <p:spPr>
              <a:xfrm>
                <a:off x="2653445" y="2219165"/>
                <a:ext cx="54665" cy="130280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2643" extrusionOk="0">
                    <a:moveTo>
                      <a:pt x="267" y="1"/>
                    </a:moveTo>
                    <a:cubicBezTo>
                      <a:pt x="246" y="1"/>
                      <a:pt x="226" y="13"/>
                      <a:pt x="215" y="34"/>
                    </a:cubicBezTo>
                    <a:cubicBezTo>
                      <a:pt x="179" y="94"/>
                      <a:pt x="167" y="177"/>
                      <a:pt x="156" y="248"/>
                    </a:cubicBezTo>
                    <a:cubicBezTo>
                      <a:pt x="132" y="320"/>
                      <a:pt x="120" y="391"/>
                      <a:pt x="108" y="486"/>
                    </a:cubicBezTo>
                    <a:cubicBezTo>
                      <a:pt x="96" y="617"/>
                      <a:pt x="72" y="760"/>
                      <a:pt x="60" y="915"/>
                    </a:cubicBezTo>
                    <a:cubicBezTo>
                      <a:pt x="36" y="1177"/>
                      <a:pt x="1" y="1475"/>
                      <a:pt x="132" y="1713"/>
                    </a:cubicBezTo>
                    <a:cubicBezTo>
                      <a:pt x="179" y="1808"/>
                      <a:pt x="275" y="1891"/>
                      <a:pt x="358" y="1951"/>
                    </a:cubicBezTo>
                    <a:cubicBezTo>
                      <a:pt x="477" y="2010"/>
                      <a:pt x="596" y="2010"/>
                      <a:pt x="715" y="2010"/>
                    </a:cubicBezTo>
                    <a:lnTo>
                      <a:pt x="822" y="2010"/>
                    </a:lnTo>
                    <a:cubicBezTo>
                      <a:pt x="870" y="2010"/>
                      <a:pt x="894" y="2010"/>
                      <a:pt x="906" y="2070"/>
                    </a:cubicBezTo>
                    <a:cubicBezTo>
                      <a:pt x="929" y="2118"/>
                      <a:pt x="882" y="2213"/>
                      <a:pt x="870" y="2249"/>
                    </a:cubicBezTo>
                    <a:cubicBezTo>
                      <a:pt x="810" y="2368"/>
                      <a:pt x="727" y="2475"/>
                      <a:pt x="632" y="2546"/>
                    </a:cubicBezTo>
                    <a:cubicBezTo>
                      <a:pt x="588" y="2579"/>
                      <a:pt x="605" y="2643"/>
                      <a:pt x="645" y="2643"/>
                    </a:cubicBezTo>
                    <a:cubicBezTo>
                      <a:pt x="649" y="2643"/>
                      <a:pt x="652" y="2642"/>
                      <a:pt x="656" y="2641"/>
                    </a:cubicBezTo>
                    <a:cubicBezTo>
                      <a:pt x="882" y="2546"/>
                      <a:pt x="1025" y="2344"/>
                      <a:pt x="1072" y="2106"/>
                    </a:cubicBezTo>
                    <a:cubicBezTo>
                      <a:pt x="1108" y="1725"/>
                      <a:pt x="656" y="1879"/>
                      <a:pt x="465" y="1796"/>
                    </a:cubicBezTo>
                    <a:cubicBezTo>
                      <a:pt x="191" y="1665"/>
                      <a:pt x="227" y="1284"/>
                      <a:pt x="239" y="1034"/>
                    </a:cubicBezTo>
                    <a:lnTo>
                      <a:pt x="287" y="546"/>
                    </a:lnTo>
                    <a:cubicBezTo>
                      <a:pt x="298" y="451"/>
                      <a:pt x="298" y="379"/>
                      <a:pt x="310" y="284"/>
                    </a:cubicBezTo>
                    <a:cubicBezTo>
                      <a:pt x="310" y="213"/>
                      <a:pt x="346" y="141"/>
                      <a:pt x="334" y="58"/>
                    </a:cubicBezTo>
                    <a:cubicBezTo>
                      <a:pt x="321" y="18"/>
                      <a:pt x="293" y="1"/>
                      <a:pt x="267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40" name="Google Shape;5784;p62">
              <a:extLst>
                <a:ext uri="{FF2B5EF4-FFF2-40B4-BE49-F238E27FC236}">
                  <a16:creationId xmlns:a16="http://schemas.microsoft.com/office/drawing/2014/main" id="{73AF34DB-2143-D8B9-BEA2-516426BE9475}"/>
                </a:ext>
              </a:extLst>
            </p:cNvPr>
            <p:cNvGrpSpPr/>
            <p:nvPr/>
          </p:nvGrpSpPr>
          <p:grpSpPr>
            <a:xfrm>
              <a:off x="5348839" y="2972148"/>
              <a:ext cx="866311" cy="1806974"/>
              <a:chOff x="4674383" y="1818020"/>
              <a:chExt cx="1065260" cy="2304979"/>
            </a:xfrm>
          </p:grpSpPr>
          <p:sp>
            <p:nvSpPr>
              <p:cNvPr id="50" name="Google Shape;5785;p62">
                <a:extLst>
                  <a:ext uri="{FF2B5EF4-FFF2-40B4-BE49-F238E27FC236}">
                    <a16:creationId xmlns:a16="http://schemas.microsoft.com/office/drawing/2014/main" id="{BE4CA0AD-0CE5-9899-953B-E56818C948C5}"/>
                  </a:ext>
                </a:extLst>
              </p:cNvPr>
              <p:cNvSpPr/>
              <p:nvPr/>
            </p:nvSpPr>
            <p:spPr>
              <a:xfrm>
                <a:off x="4787756" y="3281473"/>
                <a:ext cx="68024" cy="6393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1297" extrusionOk="0">
                    <a:moveTo>
                      <a:pt x="323" y="0"/>
                    </a:moveTo>
                    <a:cubicBezTo>
                      <a:pt x="288" y="0"/>
                      <a:pt x="258" y="10"/>
                      <a:pt x="237" y="33"/>
                    </a:cubicBezTo>
                    <a:cubicBezTo>
                      <a:pt x="94" y="176"/>
                      <a:pt x="475" y="593"/>
                      <a:pt x="475" y="593"/>
                    </a:cubicBezTo>
                    <a:cubicBezTo>
                      <a:pt x="475" y="593"/>
                      <a:pt x="278" y="498"/>
                      <a:pt x="156" y="498"/>
                    </a:cubicBezTo>
                    <a:cubicBezTo>
                      <a:pt x="50" y="498"/>
                      <a:pt x="0" y="571"/>
                      <a:pt x="189" y="843"/>
                    </a:cubicBezTo>
                    <a:cubicBezTo>
                      <a:pt x="458" y="1235"/>
                      <a:pt x="918" y="1296"/>
                      <a:pt x="1181" y="1296"/>
                    </a:cubicBezTo>
                    <a:cubicBezTo>
                      <a:pt x="1301" y="1296"/>
                      <a:pt x="1380" y="1283"/>
                      <a:pt x="1380" y="1283"/>
                    </a:cubicBezTo>
                    <a:lnTo>
                      <a:pt x="832" y="259"/>
                    </a:lnTo>
                    <a:cubicBezTo>
                      <a:pt x="832" y="259"/>
                      <a:pt x="506" y="0"/>
                      <a:pt x="323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5786;p62">
                <a:extLst>
                  <a:ext uri="{FF2B5EF4-FFF2-40B4-BE49-F238E27FC236}">
                    <a16:creationId xmlns:a16="http://schemas.microsoft.com/office/drawing/2014/main" id="{2562D8B9-62B6-699C-99DB-4BE794A2F7AC}"/>
                  </a:ext>
                </a:extLst>
              </p:cNvPr>
              <p:cNvSpPr/>
              <p:nvPr/>
            </p:nvSpPr>
            <p:spPr>
              <a:xfrm>
                <a:off x="4808804" y="3203837"/>
                <a:ext cx="146152" cy="142406"/>
              </a:xfrm>
              <a:custGeom>
                <a:avLst/>
                <a:gdLst/>
                <a:ahLst/>
                <a:cxnLst/>
                <a:rect l="l" t="t" r="r" b="b"/>
                <a:pathLst>
                  <a:path w="2965" h="2889" extrusionOk="0">
                    <a:moveTo>
                      <a:pt x="1791" y="0"/>
                    </a:moveTo>
                    <a:cubicBezTo>
                      <a:pt x="1261" y="0"/>
                      <a:pt x="0" y="879"/>
                      <a:pt x="0" y="1001"/>
                    </a:cubicBezTo>
                    <a:cubicBezTo>
                      <a:pt x="0" y="1156"/>
                      <a:pt x="560" y="2787"/>
                      <a:pt x="857" y="2882"/>
                    </a:cubicBezTo>
                    <a:cubicBezTo>
                      <a:pt x="874" y="2887"/>
                      <a:pt x="894" y="2889"/>
                      <a:pt x="917" y="2889"/>
                    </a:cubicBezTo>
                    <a:cubicBezTo>
                      <a:pt x="1320" y="2889"/>
                      <a:pt x="2709" y="2233"/>
                      <a:pt x="2822" y="1715"/>
                    </a:cubicBezTo>
                    <a:cubicBezTo>
                      <a:pt x="2965" y="1168"/>
                      <a:pt x="1988" y="84"/>
                      <a:pt x="1988" y="84"/>
                    </a:cubicBezTo>
                    <a:cubicBezTo>
                      <a:pt x="1950" y="25"/>
                      <a:pt x="1881" y="0"/>
                      <a:pt x="179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5787;p62">
                <a:extLst>
                  <a:ext uri="{FF2B5EF4-FFF2-40B4-BE49-F238E27FC236}">
                    <a16:creationId xmlns:a16="http://schemas.microsoft.com/office/drawing/2014/main" id="{F44FC4D4-EAD0-8EFB-8BFC-A21DADD94CFC}"/>
                  </a:ext>
                </a:extLst>
              </p:cNvPr>
              <p:cNvSpPr/>
              <p:nvPr/>
            </p:nvSpPr>
            <p:spPr>
              <a:xfrm>
                <a:off x="4818761" y="3290149"/>
                <a:ext cx="21196" cy="4288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0" extrusionOk="0">
                    <a:moveTo>
                      <a:pt x="37" y="0"/>
                    </a:moveTo>
                    <a:cubicBezTo>
                      <a:pt x="20" y="0"/>
                      <a:pt x="0" y="21"/>
                      <a:pt x="0" y="36"/>
                    </a:cubicBezTo>
                    <a:cubicBezTo>
                      <a:pt x="36" y="191"/>
                      <a:pt x="72" y="334"/>
                      <a:pt x="155" y="488"/>
                    </a:cubicBezTo>
                    <a:cubicBezTo>
                      <a:pt x="179" y="560"/>
                      <a:pt x="227" y="619"/>
                      <a:pt x="251" y="691"/>
                    </a:cubicBezTo>
                    <a:cubicBezTo>
                      <a:pt x="274" y="726"/>
                      <a:pt x="298" y="750"/>
                      <a:pt x="334" y="798"/>
                    </a:cubicBezTo>
                    <a:cubicBezTo>
                      <a:pt x="346" y="834"/>
                      <a:pt x="370" y="857"/>
                      <a:pt x="405" y="869"/>
                    </a:cubicBezTo>
                    <a:cubicBezTo>
                      <a:pt x="417" y="869"/>
                      <a:pt x="429" y="869"/>
                      <a:pt x="429" y="857"/>
                    </a:cubicBezTo>
                    <a:cubicBezTo>
                      <a:pt x="429" y="798"/>
                      <a:pt x="417" y="786"/>
                      <a:pt x="393" y="750"/>
                    </a:cubicBezTo>
                    <a:cubicBezTo>
                      <a:pt x="381" y="726"/>
                      <a:pt x="346" y="691"/>
                      <a:pt x="334" y="667"/>
                    </a:cubicBezTo>
                    <a:cubicBezTo>
                      <a:pt x="286" y="607"/>
                      <a:pt x="251" y="536"/>
                      <a:pt x="215" y="453"/>
                    </a:cubicBezTo>
                    <a:cubicBezTo>
                      <a:pt x="155" y="322"/>
                      <a:pt x="96" y="179"/>
                      <a:pt x="60" y="24"/>
                    </a:cubicBezTo>
                    <a:cubicBezTo>
                      <a:pt x="56" y="7"/>
                      <a:pt x="47" y="0"/>
                      <a:pt x="37" y="0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5788;p62">
                <a:extLst>
                  <a:ext uri="{FF2B5EF4-FFF2-40B4-BE49-F238E27FC236}">
                    <a16:creationId xmlns:a16="http://schemas.microsoft.com/office/drawing/2014/main" id="{34A90AFC-5ED4-29E1-B455-AB9264CB20A5}"/>
                  </a:ext>
                </a:extLst>
              </p:cNvPr>
              <p:cNvSpPr/>
              <p:nvPr/>
            </p:nvSpPr>
            <p:spPr>
              <a:xfrm>
                <a:off x="4674383" y="2659842"/>
                <a:ext cx="389756" cy="628578"/>
              </a:xfrm>
              <a:custGeom>
                <a:avLst/>
                <a:gdLst/>
                <a:ahLst/>
                <a:cxnLst/>
                <a:rect l="l" t="t" r="r" b="b"/>
                <a:pathLst>
                  <a:path w="7907" h="12752" extrusionOk="0">
                    <a:moveTo>
                      <a:pt x="6965" y="1"/>
                    </a:moveTo>
                    <a:cubicBezTo>
                      <a:pt x="5886" y="1"/>
                      <a:pt x="2558" y="2522"/>
                      <a:pt x="1298" y="4429"/>
                    </a:cubicBezTo>
                    <a:cubicBezTo>
                      <a:pt x="1" y="6382"/>
                      <a:pt x="1024" y="9060"/>
                      <a:pt x="2156" y="11989"/>
                    </a:cubicBezTo>
                    <a:cubicBezTo>
                      <a:pt x="2167" y="12025"/>
                      <a:pt x="2167" y="12037"/>
                      <a:pt x="2191" y="12073"/>
                    </a:cubicBezTo>
                    <a:cubicBezTo>
                      <a:pt x="2275" y="12287"/>
                      <a:pt x="2370" y="12525"/>
                      <a:pt x="2453" y="12751"/>
                    </a:cubicBezTo>
                    <a:lnTo>
                      <a:pt x="5085" y="10894"/>
                    </a:lnTo>
                    <a:cubicBezTo>
                      <a:pt x="5085" y="10894"/>
                      <a:pt x="4965" y="10608"/>
                      <a:pt x="4787" y="10168"/>
                    </a:cubicBezTo>
                    <a:cubicBezTo>
                      <a:pt x="4775" y="10132"/>
                      <a:pt x="4775" y="10108"/>
                      <a:pt x="4763" y="10073"/>
                    </a:cubicBezTo>
                    <a:cubicBezTo>
                      <a:pt x="4370" y="9060"/>
                      <a:pt x="3811" y="7370"/>
                      <a:pt x="3942" y="6441"/>
                    </a:cubicBezTo>
                    <a:cubicBezTo>
                      <a:pt x="4156" y="5072"/>
                      <a:pt x="5918" y="4334"/>
                      <a:pt x="6918" y="3822"/>
                    </a:cubicBezTo>
                    <a:cubicBezTo>
                      <a:pt x="7728" y="3417"/>
                      <a:pt x="7906" y="536"/>
                      <a:pt x="7192" y="59"/>
                    </a:cubicBezTo>
                    <a:cubicBezTo>
                      <a:pt x="7135" y="20"/>
                      <a:pt x="7058" y="1"/>
                      <a:pt x="6965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5789;p62">
                <a:extLst>
                  <a:ext uri="{FF2B5EF4-FFF2-40B4-BE49-F238E27FC236}">
                    <a16:creationId xmlns:a16="http://schemas.microsoft.com/office/drawing/2014/main" id="{7B647BCA-6E68-B561-6FF3-0EA0BC3A20A8}"/>
                  </a:ext>
                </a:extLst>
              </p:cNvPr>
              <p:cNvSpPr/>
              <p:nvPr/>
            </p:nvSpPr>
            <p:spPr>
              <a:xfrm>
                <a:off x="4816395" y="2814769"/>
                <a:ext cx="223098" cy="434908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8823" extrusionOk="0">
                    <a:moveTo>
                      <a:pt x="4525" y="0"/>
                    </a:moveTo>
                    <a:lnTo>
                      <a:pt x="4525" y="0"/>
                    </a:lnTo>
                    <a:cubicBezTo>
                      <a:pt x="4454" y="12"/>
                      <a:pt x="4382" y="36"/>
                      <a:pt x="4311" y="83"/>
                    </a:cubicBezTo>
                    <a:cubicBezTo>
                      <a:pt x="3549" y="441"/>
                      <a:pt x="2787" y="845"/>
                      <a:pt x="2132" y="1369"/>
                    </a:cubicBezTo>
                    <a:cubicBezTo>
                      <a:pt x="1513" y="1857"/>
                      <a:pt x="941" y="2453"/>
                      <a:pt x="572" y="3167"/>
                    </a:cubicBezTo>
                    <a:cubicBezTo>
                      <a:pt x="156" y="3965"/>
                      <a:pt x="1" y="4846"/>
                      <a:pt x="48" y="5739"/>
                    </a:cubicBezTo>
                    <a:cubicBezTo>
                      <a:pt x="84" y="6370"/>
                      <a:pt x="191" y="6977"/>
                      <a:pt x="334" y="7584"/>
                    </a:cubicBezTo>
                    <a:cubicBezTo>
                      <a:pt x="441" y="8001"/>
                      <a:pt x="572" y="8418"/>
                      <a:pt x="703" y="8823"/>
                    </a:cubicBezTo>
                    <a:lnTo>
                      <a:pt x="2227" y="7751"/>
                    </a:lnTo>
                    <a:cubicBezTo>
                      <a:pt x="2227" y="7751"/>
                      <a:pt x="2084" y="7465"/>
                      <a:pt x="1930" y="7025"/>
                    </a:cubicBezTo>
                    <a:cubicBezTo>
                      <a:pt x="1918" y="6989"/>
                      <a:pt x="1918" y="6965"/>
                      <a:pt x="1894" y="6930"/>
                    </a:cubicBezTo>
                    <a:cubicBezTo>
                      <a:pt x="1513" y="5917"/>
                      <a:pt x="930" y="4227"/>
                      <a:pt x="1084" y="3298"/>
                    </a:cubicBezTo>
                    <a:cubicBezTo>
                      <a:pt x="1287" y="1929"/>
                      <a:pt x="3061" y="1191"/>
                      <a:pt x="4061" y="679"/>
                    </a:cubicBezTo>
                    <a:cubicBezTo>
                      <a:pt x="4251" y="572"/>
                      <a:pt x="4418" y="322"/>
                      <a:pt x="4525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5790;p62">
                <a:extLst>
                  <a:ext uri="{FF2B5EF4-FFF2-40B4-BE49-F238E27FC236}">
                    <a16:creationId xmlns:a16="http://schemas.microsoft.com/office/drawing/2014/main" id="{E17B8B9E-7C44-577A-2542-CD079590B784}"/>
                  </a:ext>
                </a:extLst>
              </p:cNvPr>
              <p:cNvSpPr/>
              <p:nvPr/>
            </p:nvSpPr>
            <p:spPr>
              <a:xfrm>
                <a:off x="4782383" y="3155727"/>
                <a:ext cx="129146" cy="99226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2013" extrusionOk="0">
                    <a:moveTo>
                      <a:pt x="2584" y="1"/>
                    </a:moveTo>
                    <a:cubicBezTo>
                      <a:pt x="2572" y="13"/>
                      <a:pt x="2560" y="13"/>
                      <a:pt x="2548" y="24"/>
                    </a:cubicBezTo>
                    <a:cubicBezTo>
                      <a:pt x="2286" y="191"/>
                      <a:pt x="2036" y="346"/>
                      <a:pt x="1798" y="501"/>
                    </a:cubicBezTo>
                    <a:cubicBezTo>
                      <a:pt x="1322" y="834"/>
                      <a:pt x="858" y="1191"/>
                      <a:pt x="417" y="1560"/>
                    </a:cubicBezTo>
                    <a:cubicBezTo>
                      <a:pt x="262" y="1679"/>
                      <a:pt x="131" y="1810"/>
                      <a:pt x="0" y="1929"/>
                    </a:cubicBezTo>
                    <a:cubicBezTo>
                      <a:pt x="12" y="1965"/>
                      <a:pt x="12" y="1977"/>
                      <a:pt x="24" y="2013"/>
                    </a:cubicBezTo>
                    <a:cubicBezTo>
                      <a:pt x="477" y="1608"/>
                      <a:pt x="953" y="1215"/>
                      <a:pt x="1441" y="858"/>
                    </a:cubicBezTo>
                    <a:cubicBezTo>
                      <a:pt x="1739" y="655"/>
                      <a:pt x="2048" y="441"/>
                      <a:pt x="2370" y="251"/>
                    </a:cubicBezTo>
                    <a:cubicBezTo>
                      <a:pt x="2453" y="203"/>
                      <a:pt x="2524" y="143"/>
                      <a:pt x="2620" y="108"/>
                    </a:cubicBezTo>
                    <a:cubicBezTo>
                      <a:pt x="2608" y="72"/>
                      <a:pt x="2584" y="48"/>
                      <a:pt x="258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5791;p62">
                <a:extLst>
                  <a:ext uri="{FF2B5EF4-FFF2-40B4-BE49-F238E27FC236}">
                    <a16:creationId xmlns:a16="http://schemas.microsoft.com/office/drawing/2014/main" id="{147EC57D-81A8-FD7B-7490-D3C3972AD840}"/>
                  </a:ext>
                </a:extLst>
              </p:cNvPr>
              <p:cNvSpPr/>
              <p:nvPr/>
            </p:nvSpPr>
            <p:spPr>
              <a:xfrm>
                <a:off x="47107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5794;p62">
                <a:extLst>
                  <a:ext uri="{FF2B5EF4-FFF2-40B4-BE49-F238E27FC236}">
                    <a16:creationId xmlns:a16="http://schemas.microsoft.com/office/drawing/2014/main" id="{EC795B9E-0883-88DB-42E9-749BC1332EE9}"/>
                  </a:ext>
                </a:extLst>
              </p:cNvPr>
              <p:cNvSpPr/>
              <p:nvPr/>
            </p:nvSpPr>
            <p:spPr>
              <a:xfrm>
                <a:off x="4940810" y="3213844"/>
                <a:ext cx="582243" cy="763590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56" y="4977"/>
                      <a:pt x="322" y="6096"/>
                    </a:cubicBezTo>
                    <a:cubicBezTo>
                      <a:pt x="739" y="9049"/>
                      <a:pt x="1406" y="15490"/>
                      <a:pt x="1406" y="15490"/>
                    </a:cubicBezTo>
                    <a:lnTo>
                      <a:pt x="4859" y="15490"/>
                    </a:lnTo>
                    <a:cubicBezTo>
                      <a:pt x="4847" y="12752"/>
                      <a:pt x="4371" y="2358"/>
                      <a:pt x="4597" y="2322"/>
                    </a:cubicBezTo>
                    <a:cubicBezTo>
                      <a:pt x="4659" y="2309"/>
                      <a:pt x="4724" y="2300"/>
                      <a:pt x="4796" y="2300"/>
                    </a:cubicBezTo>
                    <a:cubicBezTo>
                      <a:pt x="4988" y="2300"/>
                      <a:pt x="5227" y="2361"/>
                      <a:pt x="5573" y="2560"/>
                    </a:cubicBezTo>
                    <a:cubicBezTo>
                      <a:pt x="6216" y="2894"/>
                      <a:pt x="8395" y="15490"/>
                      <a:pt x="8395" y="15490"/>
                    </a:cubicBezTo>
                    <a:lnTo>
                      <a:pt x="11812" y="15490"/>
                    </a:lnTo>
                    <a:cubicBezTo>
                      <a:pt x="11502" y="12502"/>
                      <a:pt x="10157" y="3310"/>
                      <a:pt x="9788" y="310"/>
                    </a:cubicBezTo>
                    <a:cubicBezTo>
                      <a:pt x="9669" y="310"/>
                      <a:pt x="9586" y="322"/>
                      <a:pt x="9478" y="322"/>
                    </a:cubicBezTo>
                    <a:cubicBezTo>
                      <a:pt x="8190" y="468"/>
                      <a:pt x="6901" y="529"/>
                      <a:pt x="5612" y="529"/>
                    </a:cubicBezTo>
                    <a:cubicBezTo>
                      <a:pt x="4901" y="529"/>
                      <a:pt x="4189" y="510"/>
                      <a:pt x="3478" y="477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5795;p62">
                <a:extLst>
                  <a:ext uri="{FF2B5EF4-FFF2-40B4-BE49-F238E27FC236}">
                    <a16:creationId xmlns:a16="http://schemas.microsoft.com/office/drawing/2014/main" id="{B28E6379-ACFD-3E7D-6755-B9EF4A664585}"/>
                  </a:ext>
                </a:extLst>
              </p:cNvPr>
              <p:cNvSpPr/>
              <p:nvPr/>
            </p:nvSpPr>
            <p:spPr>
              <a:xfrm>
                <a:off x="5337566" y="3862339"/>
                <a:ext cx="184945" cy="114506"/>
              </a:xfrm>
              <a:custGeom>
                <a:avLst/>
                <a:gdLst/>
                <a:ahLst/>
                <a:cxnLst/>
                <a:rect l="l" t="t" r="r" b="b"/>
                <a:pathLst>
                  <a:path w="3752" h="2323" extrusionOk="0">
                    <a:moveTo>
                      <a:pt x="3465" y="1"/>
                    </a:moveTo>
                    <a:cubicBezTo>
                      <a:pt x="3120" y="60"/>
                      <a:pt x="2799" y="120"/>
                      <a:pt x="2465" y="155"/>
                    </a:cubicBezTo>
                    <a:cubicBezTo>
                      <a:pt x="1656" y="275"/>
                      <a:pt x="822" y="370"/>
                      <a:pt x="1" y="429"/>
                    </a:cubicBezTo>
                    <a:cubicBezTo>
                      <a:pt x="191" y="1572"/>
                      <a:pt x="322" y="2322"/>
                      <a:pt x="322" y="2322"/>
                    </a:cubicBezTo>
                    <a:lnTo>
                      <a:pt x="3751" y="2322"/>
                    </a:lnTo>
                    <a:cubicBezTo>
                      <a:pt x="3692" y="1751"/>
                      <a:pt x="3584" y="929"/>
                      <a:pt x="3465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5796;p62">
                <a:extLst>
                  <a:ext uri="{FF2B5EF4-FFF2-40B4-BE49-F238E27FC236}">
                    <a16:creationId xmlns:a16="http://schemas.microsoft.com/office/drawing/2014/main" id="{1CB1C4D5-40FD-DBDF-E52B-AF1B07FEFBE1}"/>
                  </a:ext>
                </a:extLst>
              </p:cNvPr>
              <p:cNvSpPr/>
              <p:nvPr/>
            </p:nvSpPr>
            <p:spPr>
              <a:xfrm>
                <a:off x="5000109" y="3887577"/>
                <a:ext cx="179622" cy="89860"/>
              </a:xfrm>
              <a:custGeom>
                <a:avLst/>
                <a:gdLst/>
                <a:ahLst/>
                <a:cxnLst/>
                <a:rect l="l" t="t" r="r" b="b"/>
                <a:pathLst>
                  <a:path w="3644" h="1823" extrusionOk="0">
                    <a:moveTo>
                      <a:pt x="1" y="1"/>
                    </a:moveTo>
                    <a:cubicBezTo>
                      <a:pt x="120" y="1096"/>
                      <a:pt x="191" y="1822"/>
                      <a:pt x="191" y="1822"/>
                    </a:cubicBezTo>
                    <a:lnTo>
                      <a:pt x="3644" y="1822"/>
                    </a:lnTo>
                    <a:cubicBezTo>
                      <a:pt x="3644" y="1394"/>
                      <a:pt x="3632" y="798"/>
                      <a:pt x="3620" y="84"/>
                    </a:cubicBezTo>
                    <a:cubicBezTo>
                      <a:pt x="2977" y="84"/>
                      <a:pt x="2358" y="84"/>
                      <a:pt x="1715" y="60"/>
                    </a:cubicBezTo>
                    <a:cubicBezTo>
                      <a:pt x="1144" y="48"/>
                      <a:pt x="584" y="24"/>
                      <a:pt x="1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5797;p62">
                <a:extLst>
                  <a:ext uri="{FF2B5EF4-FFF2-40B4-BE49-F238E27FC236}">
                    <a16:creationId xmlns:a16="http://schemas.microsoft.com/office/drawing/2014/main" id="{A7A2F35F-1C22-DB78-9E5A-89870EB7B500}"/>
                  </a:ext>
                </a:extLst>
              </p:cNvPr>
              <p:cNvSpPr/>
              <p:nvPr/>
            </p:nvSpPr>
            <p:spPr>
              <a:xfrm>
                <a:off x="4941401" y="3214435"/>
                <a:ext cx="542957" cy="478334"/>
              </a:xfrm>
              <a:custGeom>
                <a:avLst/>
                <a:gdLst/>
                <a:ahLst/>
                <a:cxnLst/>
                <a:rect l="l" t="t" r="r" b="b"/>
                <a:pathLst>
                  <a:path w="11015" h="97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68" y="4989"/>
                      <a:pt x="322" y="6096"/>
                    </a:cubicBezTo>
                    <a:cubicBezTo>
                      <a:pt x="418" y="6906"/>
                      <a:pt x="549" y="8001"/>
                      <a:pt x="703" y="9168"/>
                    </a:cubicBezTo>
                    <a:cubicBezTo>
                      <a:pt x="1013" y="9228"/>
                      <a:pt x="1322" y="9287"/>
                      <a:pt x="1656" y="9335"/>
                    </a:cubicBezTo>
                    <a:cubicBezTo>
                      <a:pt x="2513" y="9454"/>
                      <a:pt x="3394" y="9525"/>
                      <a:pt x="4251" y="9597"/>
                    </a:cubicBezTo>
                    <a:cubicBezTo>
                      <a:pt x="4406" y="9609"/>
                      <a:pt x="4537" y="9609"/>
                      <a:pt x="4692" y="9632"/>
                    </a:cubicBezTo>
                    <a:cubicBezTo>
                      <a:pt x="4573" y="6060"/>
                      <a:pt x="4454" y="2334"/>
                      <a:pt x="4585" y="2310"/>
                    </a:cubicBezTo>
                    <a:cubicBezTo>
                      <a:pt x="4647" y="2297"/>
                      <a:pt x="4713" y="2288"/>
                      <a:pt x="4786" y="2288"/>
                    </a:cubicBezTo>
                    <a:cubicBezTo>
                      <a:pt x="4980" y="2288"/>
                      <a:pt x="5224" y="2349"/>
                      <a:pt x="5561" y="2548"/>
                    </a:cubicBezTo>
                    <a:cubicBezTo>
                      <a:pt x="5906" y="2727"/>
                      <a:pt x="6668" y="6334"/>
                      <a:pt x="7323" y="9704"/>
                    </a:cubicBezTo>
                    <a:cubicBezTo>
                      <a:pt x="8561" y="9668"/>
                      <a:pt x="9800" y="9549"/>
                      <a:pt x="11014" y="9394"/>
                    </a:cubicBezTo>
                    <a:cubicBezTo>
                      <a:pt x="10538" y="5894"/>
                      <a:pt x="9990" y="2048"/>
                      <a:pt x="9764" y="298"/>
                    </a:cubicBezTo>
                    <a:cubicBezTo>
                      <a:pt x="9681" y="310"/>
                      <a:pt x="9574" y="310"/>
                      <a:pt x="9478" y="322"/>
                    </a:cubicBezTo>
                    <a:cubicBezTo>
                      <a:pt x="8194" y="468"/>
                      <a:pt x="6900" y="534"/>
                      <a:pt x="5605" y="534"/>
                    </a:cubicBezTo>
                    <a:cubicBezTo>
                      <a:pt x="4896" y="534"/>
                      <a:pt x="4186" y="514"/>
                      <a:pt x="3478" y="476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5798;p62">
                <a:extLst>
                  <a:ext uri="{FF2B5EF4-FFF2-40B4-BE49-F238E27FC236}">
                    <a16:creationId xmlns:a16="http://schemas.microsoft.com/office/drawing/2014/main" id="{CD94BE17-BACB-0A5E-238A-72B91F918C60}"/>
                  </a:ext>
                </a:extLst>
              </p:cNvPr>
              <p:cNvSpPr/>
              <p:nvPr/>
            </p:nvSpPr>
            <p:spPr>
              <a:xfrm>
                <a:off x="4898566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2992" y="1"/>
                    </a:moveTo>
                    <a:cubicBezTo>
                      <a:pt x="2561" y="1"/>
                      <a:pt x="2243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96" y="1847"/>
                      <a:pt x="227" y="1847"/>
                    </a:cubicBezTo>
                    <a:cubicBezTo>
                      <a:pt x="923" y="1869"/>
                      <a:pt x="2945" y="1961"/>
                      <a:pt x="4412" y="1961"/>
                    </a:cubicBezTo>
                    <a:cubicBezTo>
                      <a:pt x="5304" y="1961"/>
                      <a:pt x="5991" y="1927"/>
                      <a:pt x="6049" y="1823"/>
                    </a:cubicBezTo>
                    <a:cubicBezTo>
                      <a:pt x="6228" y="1514"/>
                      <a:pt x="5894" y="121"/>
                      <a:pt x="5740" y="73"/>
                    </a:cubicBezTo>
                    <a:cubicBezTo>
                      <a:pt x="5631" y="40"/>
                      <a:pt x="4003" y="1"/>
                      <a:pt x="29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2" name="Google Shape;5799;p62">
                <a:extLst>
                  <a:ext uri="{FF2B5EF4-FFF2-40B4-BE49-F238E27FC236}">
                    <a16:creationId xmlns:a16="http://schemas.microsoft.com/office/drawing/2014/main" id="{EB469C89-C00A-9A5C-3392-E601DC8E7697}"/>
                  </a:ext>
                </a:extLst>
              </p:cNvPr>
              <p:cNvSpPr/>
              <p:nvPr/>
            </p:nvSpPr>
            <p:spPr>
              <a:xfrm>
                <a:off x="5243072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3" name="Google Shape;5800;p62">
                <a:extLst>
                  <a:ext uri="{FF2B5EF4-FFF2-40B4-BE49-F238E27FC236}">
                    <a16:creationId xmlns:a16="http://schemas.microsoft.com/office/drawing/2014/main" id="{8B056FBD-ADA7-7A50-178F-3B770AA7A946}"/>
                  </a:ext>
                </a:extLst>
              </p:cNvPr>
              <p:cNvSpPr/>
              <p:nvPr/>
            </p:nvSpPr>
            <p:spPr>
              <a:xfrm>
                <a:off x="4887426" y="3206203"/>
                <a:ext cx="642084" cy="450878"/>
              </a:xfrm>
              <a:custGeom>
                <a:avLst/>
                <a:gdLst/>
                <a:ahLst/>
                <a:cxnLst/>
                <a:rect l="l" t="t" r="r" b="b"/>
                <a:pathLst>
                  <a:path w="13026" h="9147" extrusionOk="0">
                    <a:moveTo>
                      <a:pt x="203" y="1"/>
                    </a:moveTo>
                    <a:cubicBezTo>
                      <a:pt x="203" y="1"/>
                      <a:pt x="143" y="894"/>
                      <a:pt x="96" y="2060"/>
                    </a:cubicBezTo>
                    <a:lnTo>
                      <a:pt x="96" y="2203"/>
                    </a:lnTo>
                    <a:cubicBezTo>
                      <a:pt x="36" y="3489"/>
                      <a:pt x="1" y="5049"/>
                      <a:pt x="36" y="6025"/>
                    </a:cubicBezTo>
                    <a:cubicBezTo>
                      <a:pt x="143" y="7930"/>
                      <a:pt x="239" y="8442"/>
                      <a:pt x="239" y="8442"/>
                    </a:cubicBezTo>
                    <a:cubicBezTo>
                      <a:pt x="239" y="8442"/>
                      <a:pt x="2048" y="8787"/>
                      <a:pt x="3632" y="8918"/>
                    </a:cubicBezTo>
                    <a:cubicBezTo>
                      <a:pt x="4022" y="8954"/>
                      <a:pt x="4390" y="8967"/>
                      <a:pt x="4723" y="8967"/>
                    </a:cubicBezTo>
                    <a:cubicBezTo>
                      <a:pt x="5723" y="8967"/>
                      <a:pt x="6406" y="8847"/>
                      <a:pt x="6406" y="8847"/>
                    </a:cubicBezTo>
                    <a:cubicBezTo>
                      <a:pt x="6406" y="8847"/>
                      <a:pt x="5787" y="6227"/>
                      <a:pt x="5989" y="5989"/>
                    </a:cubicBezTo>
                    <a:cubicBezTo>
                      <a:pt x="6013" y="5966"/>
                      <a:pt x="6013" y="5966"/>
                      <a:pt x="6025" y="5966"/>
                    </a:cubicBezTo>
                    <a:cubicBezTo>
                      <a:pt x="6049" y="5966"/>
                      <a:pt x="6085" y="5989"/>
                      <a:pt x="6108" y="6025"/>
                    </a:cubicBezTo>
                    <a:cubicBezTo>
                      <a:pt x="6394" y="6442"/>
                      <a:pt x="6859" y="8787"/>
                      <a:pt x="6859" y="8787"/>
                    </a:cubicBezTo>
                    <a:cubicBezTo>
                      <a:pt x="6859" y="8787"/>
                      <a:pt x="7991" y="9147"/>
                      <a:pt x="9997" y="9147"/>
                    </a:cubicBezTo>
                    <a:cubicBezTo>
                      <a:pt x="10088" y="9147"/>
                      <a:pt x="10181" y="9146"/>
                      <a:pt x="10276" y="9145"/>
                    </a:cubicBezTo>
                    <a:cubicBezTo>
                      <a:pt x="11097" y="9145"/>
                      <a:pt x="11681" y="8990"/>
                      <a:pt x="12097" y="8823"/>
                    </a:cubicBezTo>
                    <a:cubicBezTo>
                      <a:pt x="12133" y="8811"/>
                      <a:pt x="12169" y="8799"/>
                      <a:pt x="12193" y="8787"/>
                    </a:cubicBezTo>
                    <a:cubicBezTo>
                      <a:pt x="12835" y="8513"/>
                      <a:pt x="13026" y="8168"/>
                      <a:pt x="13026" y="8168"/>
                    </a:cubicBezTo>
                    <a:cubicBezTo>
                      <a:pt x="13026" y="8168"/>
                      <a:pt x="11752" y="1203"/>
                      <a:pt x="11419" y="298"/>
                    </a:cubicBezTo>
                    <a:cubicBezTo>
                      <a:pt x="11419" y="298"/>
                      <a:pt x="11288" y="286"/>
                      <a:pt x="11050" y="286"/>
                    </a:cubicBezTo>
                    <a:lnTo>
                      <a:pt x="10919" y="286"/>
                    </a:lnTo>
                    <a:cubicBezTo>
                      <a:pt x="10418" y="274"/>
                      <a:pt x="9537" y="239"/>
                      <a:pt x="8513" y="215"/>
                    </a:cubicBezTo>
                    <a:lnTo>
                      <a:pt x="8383" y="215"/>
                    </a:lnTo>
                    <a:cubicBezTo>
                      <a:pt x="7370" y="179"/>
                      <a:pt x="6227" y="155"/>
                      <a:pt x="5132" y="120"/>
                    </a:cubicBezTo>
                    <a:lnTo>
                      <a:pt x="5037" y="120"/>
                    </a:lnTo>
                    <a:cubicBezTo>
                      <a:pt x="4906" y="120"/>
                      <a:pt x="4787" y="108"/>
                      <a:pt x="4656" y="108"/>
                    </a:cubicBezTo>
                    <a:lnTo>
                      <a:pt x="4573" y="108"/>
                    </a:lnTo>
                    <a:cubicBezTo>
                      <a:pt x="3239" y="72"/>
                      <a:pt x="2013" y="36"/>
                      <a:pt x="1239" y="12"/>
                    </a:cubicBezTo>
                    <a:lnTo>
                      <a:pt x="1144" y="12"/>
                    </a:lnTo>
                    <a:cubicBezTo>
                      <a:pt x="679" y="12"/>
                      <a:pt x="405" y="1"/>
                      <a:pt x="382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9" name="Google Shape;5801;p62">
                <a:extLst>
                  <a:ext uri="{FF2B5EF4-FFF2-40B4-BE49-F238E27FC236}">
                    <a16:creationId xmlns:a16="http://schemas.microsoft.com/office/drawing/2014/main" id="{1ADB6ADC-8217-E3D2-45F8-3E8EF8440E08}"/>
                  </a:ext>
                </a:extLst>
              </p:cNvPr>
              <p:cNvSpPr/>
              <p:nvPr/>
            </p:nvSpPr>
            <p:spPr>
              <a:xfrm>
                <a:off x="5301780" y="3219709"/>
                <a:ext cx="187854" cy="42145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8550" extrusionOk="0">
                    <a:moveTo>
                      <a:pt x="0" y="0"/>
                    </a:moveTo>
                    <a:cubicBezTo>
                      <a:pt x="191" y="1143"/>
                      <a:pt x="834" y="2215"/>
                      <a:pt x="1762" y="2929"/>
                    </a:cubicBezTo>
                    <a:cubicBezTo>
                      <a:pt x="2120" y="3215"/>
                      <a:pt x="2524" y="3417"/>
                      <a:pt x="2953" y="3572"/>
                    </a:cubicBezTo>
                    <a:cubicBezTo>
                      <a:pt x="3108" y="4703"/>
                      <a:pt x="3275" y="5834"/>
                      <a:pt x="3453" y="6966"/>
                    </a:cubicBezTo>
                    <a:cubicBezTo>
                      <a:pt x="3513" y="7323"/>
                      <a:pt x="3572" y="7692"/>
                      <a:pt x="3632" y="8049"/>
                    </a:cubicBezTo>
                    <a:cubicBezTo>
                      <a:pt x="3656" y="8216"/>
                      <a:pt x="3679" y="8394"/>
                      <a:pt x="3703" y="8549"/>
                    </a:cubicBezTo>
                    <a:cubicBezTo>
                      <a:pt x="3751" y="8537"/>
                      <a:pt x="3775" y="8525"/>
                      <a:pt x="3810" y="8513"/>
                    </a:cubicBezTo>
                    <a:cubicBezTo>
                      <a:pt x="3787" y="8406"/>
                      <a:pt x="3763" y="8299"/>
                      <a:pt x="3763" y="8192"/>
                    </a:cubicBezTo>
                    <a:cubicBezTo>
                      <a:pt x="3715" y="7870"/>
                      <a:pt x="3656" y="7537"/>
                      <a:pt x="3608" y="7216"/>
                    </a:cubicBezTo>
                    <a:cubicBezTo>
                      <a:pt x="3525" y="6561"/>
                      <a:pt x="3417" y="5906"/>
                      <a:pt x="3334" y="5251"/>
                    </a:cubicBezTo>
                    <a:cubicBezTo>
                      <a:pt x="3155" y="3941"/>
                      <a:pt x="2977" y="2608"/>
                      <a:pt x="2822" y="1286"/>
                    </a:cubicBezTo>
                    <a:cubicBezTo>
                      <a:pt x="2774" y="917"/>
                      <a:pt x="2739" y="560"/>
                      <a:pt x="2691" y="191"/>
                    </a:cubicBezTo>
                    <a:cubicBezTo>
                      <a:pt x="2691" y="155"/>
                      <a:pt x="2679" y="119"/>
                      <a:pt x="2679" y="72"/>
                    </a:cubicBezTo>
                    <a:lnTo>
                      <a:pt x="2536" y="72"/>
                    </a:lnTo>
                    <a:lnTo>
                      <a:pt x="2536" y="84"/>
                    </a:lnTo>
                    <a:cubicBezTo>
                      <a:pt x="2584" y="417"/>
                      <a:pt x="2620" y="739"/>
                      <a:pt x="2655" y="1072"/>
                    </a:cubicBezTo>
                    <a:cubicBezTo>
                      <a:pt x="2739" y="1739"/>
                      <a:pt x="2810" y="2394"/>
                      <a:pt x="2894" y="3048"/>
                    </a:cubicBezTo>
                    <a:cubicBezTo>
                      <a:pt x="2917" y="3191"/>
                      <a:pt x="2941" y="3358"/>
                      <a:pt x="2953" y="3513"/>
                    </a:cubicBezTo>
                    <a:cubicBezTo>
                      <a:pt x="2227" y="3191"/>
                      <a:pt x="1596" y="2739"/>
                      <a:pt x="1084" y="2120"/>
                    </a:cubicBezTo>
                    <a:cubicBezTo>
                      <a:pt x="572" y="1512"/>
                      <a:pt x="250" y="774"/>
                      <a:pt x="11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0" name="Google Shape;5802;p62">
                <a:extLst>
                  <a:ext uri="{FF2B5EF4-FFF2-40B4-BE49-F238E27FC236}">
                    <a16:creationId xmlns:a16="http://schemas.microsoft.com/office/drawing/2014/main" id="{B1AE304F-EDE5-10A1-A78F-AF7DDCE9E71B}"/>
                  </a:ext>
                </a:extLst>
              </p:cNvPr>
              <p:cNvSpPr/>
              <p:nvPr/>
            </p:nvSpPr>
            <p:spPr>
              <a:xfrm>
                <a:off x="5106334" y="3212661"/>
                <a:ext cx="34110" cy="180213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656" extrusionOk="0">
                    <a:moveTo>
                      <a:pt x="155" y="1"/>
                    </a:moveTo>
                    <a:cubicBezTo>
                      <a:pt x="72" y="501"/>
                      <a:pt x="48" y="1001"/>
                      <a:pt x="36" y="1489"/>
                    </a:cubicBezTo>
                    <a:cubicBezTo>
                      <a:pt x="1" y="2203"/>
                      <a:pt x="48" y="2906"/>
                      <a:pt x="120" y="3608"/>
                    </a:cubicBezTo>
                    <a:cubicBezTo>
                      <a:pt x="120" y="3620"/>
                      <a:pt x="132" y="3656"/>
                      <a:pt x="167" y="3656"/>
                    </a:cubicBezTo>
                    <a:cubicBezTo>
                      <a:pt x="310" y="3620"/>
                      <a:pt x="453" y="3608"/>
                      <a:pt x="596" y="3596"/>
                    </a:cubicBezTo>
                    <a:cubicBezTo>
                      <a:pt x="620" y="3596"/>
                      <a:pt x="643" y="3572"/>
                      <a:pt x="643" y="3549"/>
                    </a:cubicBezTo>
                    <a:cubicBezTo>
                      <a:pt x="513" y="2370"/>
                      <a:pt x="524" y="1179"/>
                      <a:pt x="691" y="24"/>
                    </a:cubicBezTo>
                    <a:lnTo>
                      <a:pt x="596" y="24"/>
                    </a:lnTo>
                    <a:cubicBezTo>
                      <a:pt x="572" y="155"/>
                      <a:pt x="548" y="286"/>
                      <a:pt x="536" y="417"/>
                    </a:cubicBezTo>
                    <a:cubicBezTo>
                      <a:pt x="465" y="1072"/>
                      <a:pt x="429" y="1751"/>
                      <a:pt x="453" y="2417"/>
                    </a:cubicBezTo>
                    <a:cubicBezTo>
                      <a:pt x="465" y="2775"/>
                      <a:pt x="489" y="3144"/>
                      <a:pt x="536" y="3501"/>
                    </a:cubicBezTo>
                    <a:cubicBezTo>
                      <a:pt x="429" y="3513"/>
                      <a:pt x="310" y="3537"/>
                      <a:pt x="191" y="3549"/>
                    </a:cubicBezTo>
                    <a:cubicBezTo>
                      <a:pt x="120" y="2882"/>
                      <a:pt x="96" y="2191"/>
                      <a:pt x="108" y="1525"/>
                    </a:cubicBezTo>
                    <a:cubicBezTo>
                      <a:pt x="120" y="1013"/>
                      <a:pt x="167" y="512"/>
                      <a:pt x="227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1" name="Google Shape;5803;p62">
                <a:extLst>
                  <a:ext uri="{FF2B5EF4-FFF2-40B4-BE49-F238E27FC236}">
                    <a16:creationId xmlns:a16="http://schemas.microsoft.com/office/drawing/2014/main" id="{B8683F5A-5BAB-FBC9-88DE-8EA6F2E1693E}"/>
                  </a:ext>
                </a:extLst>
              </p:cNvPr>
              <p:cNvSpPr/>
              <p:nvPr/>
            </p:nvSpPr>
            <p:spPr>
              <a:xfrm>
                <a:off x="4892109" y="3208569"/>
                <a:ext cx="57574" cy="10686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2168" extrusionOk="0">
                    <a:moveTo>
                      <a:pt x="1025" y="0"/>
                    </a:moveTo>
                    <a:cubicBezTo>
                      <a:pt x="1025" y="12"/>
                      <a:pt x="1013" y="48"/>
                      <a:pt x="1013" y="72"/>
                    </a:cubicBezTo>
                    <a:cubicBezTo>
                      <a:pt x="846" y="715"/>
                      <a:pt x="548" y="1322"/>
                      <a:pt x="156" y="1846"/>
                    </a:cubicBezTo>
                    <a:cubicBezTo>
                      <a:pt x="108" y="1905"/>
                      <a:pt x="60" y="1965"/>
                      <a:pt x="1" y="2024"/>
                    </a:cubicBezTo>
                    <a:lnTo>
                      <a:pt x="1" y="2167"/>
                    </a:lnTo>
                    <a:cubicBezTo>
                      <a:pt x="572" y="1560"/>
                      <a:pt x="965" y="798"/>
                      <a:pt x="1168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2" name="Google Shape;5804;p62">
                <a:extLst>
                  <a:ext uri="{FF2B5EF4-FFF2-40B4-BE49-F238E27FC236}">
                    <a16:creationId xmlns:a16="http://schemas.microsoft.com/office/drawing/2014/main" id="{73F8DBA7-B5D8-95E7-C36E-4300BD8C9098}"/>
                  </a:ext>
                </a:extLst>
              </p:cNvPr>
              <p:cNvSpPr/>
              <p:nvPr/>
            </p:nvSpPr>
            <p:spPr>
              <a:xfrm>
                <a:off x="5092237" y="3472088"/>
                <a:ext cx="104451" cy="34357"/>
              </a:xfrm>
              <a:custGeom>
                <a:avLst/>
                <a:gdLst/>
                <a:ahLst/>
                <a:cxnLst/>
                <a:rect l="l" t="t" r="r" b="b"/>
                <a:pathLst>
                  <a:path w="2119" h="697" extrusionOk="0">
                    <a:moveTo>
                      <a:pt x="48" y="0"/>
                    </a:moveTo>
                    <a:cubicBezTo>
                      <a:pt x="25" y="0"/>
                      <a:pt x="1" y="36"/>
                      <a:pt x="37" y="36"/>
                    </a:cubicBezTo>
                    <a:cubicBezTo>
                      <a:pt x="739" y="202"/>
                      <a:pt x="1418" y="417"/>
                      <a:pt x="2072" y="691"/>
                    </a:cubicBezTo>
                    <a:cubicBezTo>
                      <a:pt x="2078" y="694"/>
                      <a:pt x="2083" y="696"/>
                      <a:pt x="2088" y="696"/>
                    </a:cubicBezTo>
                    <a:cubicBezTo>
                      <a:pt x="2111" y="696"/>
                      <a:pt x="2118" y="651"/>
                      <a:pt x="2108" y="631"/>
                    </a:cubicBezTo>
                    <a:cubicBezTo>
                      <a:pt x="1465" y="310"/>
                      <a:pt x="763" y="83"/>
                      <a:pt x="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3" name="Google Shape;5805;p62">
                <a:extLst>
                  <a:ext uri="{FF2B5EF4-FFF2-40B4-BE49-F238E27FC236}">
                    <a16:creationId xmlns:a16="http://schemas.microsoft.com/office/drawing/2014/main" id="{B39A1DC5-65FC-0708-3997-D64294DD8C75}"/>
                  </a:ext>
                </a:extLst>
              </p:cNvPr>
              <p:cNvSpPr/>
              <p:nvPr/>
            </p:nvSpPr>
            <p:spPr>
              <a:xfrm>
                <a:off x="4957865" y="2622232"/>
                <a:ext cx="389707" cy="604129"/>
              </a:xfrm>
              <a:custGeom>
                <a:avLst/>
                <a:gdLst/>
                <a:ahLst/>
                <a:cxnLst/>
                <a:rect l="l" t="t" r="r" b="b"/>
                <a:pathLst>
                  <a:path w="7906" h="12256" extrusionOk="0">
                    <a:moveTo>
                      <a:pt x="4968" y="0"/>
                    </a:moveTo>
                    <a:cubicBezTo>
                      <a:pt x="4266" y="0"/>
                      <a:pt x="3407" y="175"/>
                      <a:pt x="2739" y="406"/>
                    </a:cubicBezTo>
                    <a:cubicBezTo>
                      <a:pt x="2715" y="418"/>
                      <a:pt x="2691" y="418"/>
                      <a:pt x="2679" y="429"/>
                    </a:cubicBezTo>
                    <a:cubicBezTo>
                      <a:pt x="2143" y="608"/>
                      <a:pt x="1739" y="822"/>
                      <a:pt x="1643" y="953"/>
                    </a:cubicBezTo>
                    <a:cubicBezTo>
                      <a:pt x="1048" y="1906"/>
                      <a:pt x="453" y="6525"/>
                      <a:pt x="0" y="11562"/>
                    </a:cubicBezTo>
                    <a:cubicBezTo>
                      <a:pt x="298" y="11705"/>
                      <a:pt x="596" y="11788"/>
                      <a:pt x="905" y="11883"/>
                    </a:cubicBezTo>
                    <a:cubicBezTo>
                      <a:pt x="1940" y="12163"/>
                      <a:pt x="3023" y="12256"/>
                      <a:pt x="4111" y="12256"/>
                    </a:cubicBezTo>
                    <a:cubicBezTo>
                      <a:pt x="4551" y="12256"/>
                      <a:pt x="4991" y="12241"/>
                      <a:pt x="5430" y="12217"/>
                    </a:cubicBezTo>
                    <a:cubicBezTo>
                      <a:pt x="6263" y="12193"/>
                      <a:pt x="7096" y="12074"/>
                      <a:pt x="7906" y="11907"/>
                    </a:cubicBezTo>
                    <a:cubicBezTo>
                      <a:pt x="7882" y="11669"/>
                      <a:pt x="7846" y="11502"/>
                      <a:pt x="7858" y="11371"/>
                    </a:cubicBezTo>
                    <a:cubicBezTo>
                      <a:pt x="7632" y="9514"/>
                      <a:pt x="7561" y="1501"/>
                      <a:pt x="7406" y="1084"/>
                    </a:cubicBezTo>
                    <a:cubicBezTo>
                      <a:pt x="7299" y="775"/>
                      <a:pt x="6727" y="310"/>
                      <a:pt x="5858" y="108"/>
                    </a:cubicBezTo>
                    <a:cubicBezTo>
                      <a:pt x="5834" y="108"/>
                      <a:pt x="5799" y="96"/>
                      <a:pt x="5775" y="96"/>
                    </a:cubicBezTo>
                    <a:cubicBezTo>
                      <a:pt x="5549" y="48"/>
                      <a:pt x="5299" y="13"/>
                      <a:pt x="5037" y="1"/>
                    </a:cubicBezTo>
                    <a:cubicBezTo>
                      <a:pt x="5014" y="0"/>
                      <a:pt x="4991" y="0"/>
                      <a:pt x="4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4" name="Google Shape;5806;p62">
                <a:extLst>
                  <a:ext uri="{FF2B5EF4-FFF2-40B4-BE49-F238E27FC236}">
                    <a16:creationId xmlns:a16="http://schemas.microsoft.com/office/drawing/2014/main" id="{64553F55-B460-17CC-C3B8-B71401DC65F5}"/>
                  </a:ext>
                </a:extLst>
              </p:cNvPr>
              <p:cNvSpPr/>
              <p:nvPr/>
            </p:nvSpPr>
            <p:spPr>
              <a:xfrm>
                <a:off x="4853365" y="2617943"/>
                <a:ext cx="653865" cy="751464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15245" extrusionOk="0">
                    <a:moveTo>
                      <a:pt x="7816" y="1"/>
                    </a:moveTo>
                    <a:cubicBezTo>
                      <a:pt x="6719" y="1"/>
                      <a:pt x="5411" y="213"/>
                      <a:pt x="4371" y="445"/>
                    </a:cubicBezTo>
                    <a:cubicBezTo>
                      <a:pt x="4347" y="457"/>
                      <a:pt x="4299" y="457"/>
                      <a:pt x="4275" y="481"/>
                    </a:cubicBezTo>
                    <a:cubicBezTo>
                      <a:pt x="3418" y="683"/>
                      <a:pt x="2763" y="909"/>
                      <a:pt x="2632" y="1076"/>
                    </a:cubicBezTo>
                    <a:cubicBezTo>
                      <a:pt x="1668" y="2160"/>
                      <a:pt x="715" y="8827"/>
                      <a:pt x="1" y="14447"/>
                    </a:cubicBezTo>
                    <a:cubicBezTo>
                      <a:pt x="477" y="14602"/>
                      <a:pt x="965" y="14721"/>
                      <a:pt x="1454" y="14804"/>
                    </a:cubicBezTo>
                    <a:cubicBezTo>
                      <a:pt x="2275" y="14971"/>
                      <a:pt x="3108" y="15078"/>
                      <a:pt x="3942" y="15137"/>
                    </a:cubicBezTo>
                    <a:cubicBezTo>
                      <a:pt x="3918" y="14625"/>
                      <a:pt x="3870" y="14125"/>
                      <a:pt x="3835" y="13613"/>
                    </a:cubicBezTo>
                    <a:cubicBezTo>
                      <a:pt x="3740" y="12208"/>
                      <a:pt x="3644" y="9303"/>
                      <a:pt x="3597" y="7886"/>
                    </a:cubicBezTo>
                    <a:cubicBezTo>
                      <a:pt x="3561" y="6493"/>
                      <a:pt x="3537" y="5088"/>
                      <a:pt x="3704" y="3707"/>
                    </a:cubicBezTo>
                    <a:cubicBezTo>
                      <a:pt x="3811" y="2862"/>
                      <a:pt x="3954" y="1886"/>
                      <a:pt x="4656" y="1314"/>
                    </a:cubicBezTo>
                    <a:cubicBezTo>
                      <a:pt x="4966" y="1040"/>
                      <a:pt x="5359" y="909"/>
                      <a:pt x="5740" y="778"/>
                    </a:cubicBezTo>
                    <a:cubicBezTo>
                      <a:pt x="6133" y="659"/>
                      <a:pt x="6537" y="528"/>
                      <a:pt x="6930" y="481"/>
                    </a:cubicBezTo>
                    <a:cubicBezTo>
                      <a:pt x="7109" y="459"/>
                      <a:pt x="7292" y="440"/>
                      <a:pt x="7472" y="440"/>
                    </a:cubicBezTo>
                    <a:cubicBezTo>
                      <a:pt x="7689" y="440"/>
                      <a:pt x="7902" y="468"/>
                      <a:pt x="8097" y="552"/>
                    </a:cubicBezTo>
                    <a:cubicBezTo>
                      <a:pt x="8264" y="624"/>
                      <a:pt x="8407" y="719"/>
                      <a:pt x="8514" y="862"/>
                    </a:cubicBezTo>
                    <a:cubicBezTo>
                      <a:pt x="8645" y="1040"/>
                      <a:pt x="8681" y="1231"/>
                      <a:pt x="8645" y="1457"/>
                    </a:cubicBezTo>
                    <a:cubicBezTo>
                      <a:pt x="8621" y="1707"/>
                      <a:pt x="8514" y="1945"/>
                      <a:pt x="8431" y="2171"/>
                    </a:cubicBezTo>
                    <a:cubicBezTo>
                      <a:pt x="8323" y="2421"/>
                      <a:pt x="8228" y="2683"/>
                      <a:pt x="8157" y="2945"/>
                    </a:cubicBezTo>
                    <a:cubicBezTo>
                      <a:pt x="7942" y="3612"/>
                      <a:pt x="7752" y="4291"/>
                      <a:pt x="7573" y="4957"/>
                    </a:cubicBezTo>
                    <a:cubicBezTo>
                      <a:pt x="7395" y="5624"/>
                      <a:pt x="7252" y="6315"/>
                      <a:pt x="7121" y="6982"/>
                    </a:cubicBezTo>
                    <a:cubicBezTo>
                      <a:pt x="6966" y="7648"/>
                      <a:pt x="6847" y="8351"/>
                      <a:pt x="6740" y="9029"/>
                    </a:cubicBezTo>
                    <a:cubicBezTo>
                      <a:pt x="6633" y="9732"/>
                      <a:pt x="6573" y="10434"/>
                      <a:pt x="6549" y="11137"/>
                    </a:cubicBezTo>
                    <a:cubicBezTo>
                      <a:pt x="6526" y="11827"/>
                      <a:pt x="6561" y="14030"/>
                      <a:pt x="6609" y="14733"/>
                    </a:cubicBezTo>
                    <a:cubicBezTo>
                      <a:pt x="6609" y="14911"/>
                      <a:pt x="6621" y="15078"/>
                      <a:pt x="6621" y="15244"/>
                    </a:cubicBezTo>
                    <a:cubicBezTo>
                      <a:pt x="7323" y="15244"/>
                      <a:pt x="8014" y="15221"/>
                      <a:pt x="8693" y="15197"/>
                    </a:cubicBezTo>
                    <a:cubicBezTo>
                      <a:pt x="10014" y="15137"/>
                      <a:pt x="11955" y="15042"/>
                      <a:pt x="13265" y="14863"/>
                    </a:cubicBezTo>
                    <a:cubicBezTo>
                      <a:pt x="13217" y="14613"/>
                      <a:pt x="13181" y="14411"/>
                      <a:pt x="13157" y="14268"/>
                    </a:cubicBezTo>
                    <a:cubicBezTo>
                      <a:pt x="12800" y="12208"/>
                      <a:pt x="12086" y="1671"/>
                      <a:pt x="11860" y="1207"/>
                    </a:cubicBezTo>
                    <a:cubicBezTo>
                      <a:pt x="11681" y="850"/>
                      <a:pt x="10752" y="362"/>
                      <a:pt x="9359" y="124"/>
                    </a:cubicBezTo>
                    <a:cubicBezTo>
                      <a:pt x="9312" y="124"/>
                      <a:pt x="9276" y="100"/>
                      <a:pt x="9228" y="100"/>
                    </a:cubicBezTo>
                    <a:cubicBezTo>
                      <a:pt x="8871" y="40"/>
                      <a:pt x="8478" y="16"/>
                      <a:pt x="8061" y="5"/>
                    </a:cubicBezTo>
                    <a:cubicBezTo>
                      <a:pt x="7981" y="2"/>
                      <a:pt x="7899" y="1"/>
                      <a:pt x="781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5" name="Google Shape;5807;p62">
                <a:extLst>
                  <a:ext uri="{FF2B5EF4-FFF2-40B4-BE49-F238E27FC236}">
                    <a16:creationId xmlns:a16="http://schemas.microsoft.com/office/drawing/2014/main" id="{842F0E95-FEF6-3781-4643-CE63AAB1B50A}"/>
                  </a:ext>
                </a:extLst>
              </p:cNvPr>
              <p:cNvSpPr/>
              <p:nvPr/>
            </p:nvSpPr>
            <p:spPr>
              <a:xfrm>
                <a:off x="5266535" y="2618140"/>
                <a:ext cx="235421" cy="567554"/>
              </a:xfrm>
              <a:custGeom>
                <a:avLst/>
                <a:gdLst/>
                <a:ahLst/>
                <a:cxnLst/>
                <a:rect l="l" t="t" r="r" b="b"/>
                <a:pathLst>
                  <a:path w="4776" h="11514" extrusionOk="0">
                    <a:moveTo>
                      <a:pt x="870" y="1"/>
                    </a:moveTo>
                    <a:cubicBezTo>
                      <a:pt x="846" y="1"/>
                      <a:pt x="811" y="12"/>
                      <a:pt x="799" y="36"/>
                    </a:cubicBezTo>
                    <a:cubicBezTo>
                      <a:pt x="1" y="1846"/>
                      <a:pt x="25" y="4180"/>
                      <a:pt x="596" y="6251"/>
                    </a:cubicBezTo>
                    <a:cubicBezTo>
                      <a:pt x="1168" y="8394"/>
                      <a:pt x="2477" y="10311"/>
                      <a:pt x="4132" y="11442"/>
                    </a:cubicBezTo>
                    <a:cubicBezTo>
                      <a:pt x="4201" y="11490"/>
                      <a:pt x="4280" y="11514"/>
                      <a:pt x="4356" y="11514"/>
                    </a:cubicBezTo>
                    <a:cubicBezTo>
                      <a:pt x="4489" y="11514"/>
                      <a:pt x="4615" y="11439"/>
                      <a:pt x="4668" y="11288"/>
                    </a:cubicBezTo>
                    <a:cubicBezTo>
                      <a:pt x="4775" y="11026"/>
                      <a:pt x="4597" y="10680"/>
                      <a:pt x="4418" y="10430"/>
                    </a:cubicBezTo>
                    <a:cubicBezTo>
                      <a:pt x="3930" y="9740"/>
                      <a:pt x="2644" y="7918"/>
                      <a:pt x="2061" y="5644"/>
                    </a:cubicBezTo>
                    <a:cubicBezTo>
                      <a:pt x="1489" y="3382"/>
                      <a:pt x="1989" y="1560"/>
                      <a:pt x="2346" y="512"/>
                    </a:cubicBezTo>
                    <a:cubicBezTo>
                      <a:pt x="2358" y="453"/>
                      <a:pt x="2358" y="381"/>
                      <a:pt x="2299" y="346"/>
                    </a:cubicBezTo>
                    <a:cubicBezTo>
                      <a:pt x="1942" y="191"/>
                      <a:pt x="1251" y="36"/>
                      <a:pt x="870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6" name="Google Shape;5808;p62">
                <a:extLst>
                  <a:ext uri="{FF2B5EF4-FFF2-40B4-BE49-F238E27FC236}">
                    <a16:creationId xmlns:a16="http://schemas.microsoft.com/office/drawing/2014/main" id="{8E429229-8323-5680-710E-E53578199E98}"/>
                  </a:ext>
                </a:extLst>
              </p:cNvPr>
              <p:cNvSpPr/>
              <p:nvPr/>
            </p:nvSpPr>
            <p:spPr>
              <a:xfrm>
                <a:off x="4847499" y="2634752"/>
                <a:ext cx="217824" cy="455167"/>
              </a:xfrm>
              <a:custGeom>
                <a:avLst/>
                <a:gdLst/>
                <a:ahLst/>
                <a:cxnLst/>
                <a:rect l="l" t="t" r="r" b="b"/>
                <a:pathLst>
                  <a:path w="4419" h="9234" extrusionOk="0">
                    <a:moveTo>
                      <a:pt x="4284" y="1"/>
                    </a:moveTo>
                    <a:cubicBezTo>
                      <a:pt x="4067" y="1"/>
                      <a:pt x="3654" y="158"/>
                      <a:pt x="3585" y="175"/>
                    </a:cubicBezTo>
                    <a:cubicBezTo>
                      <a:pt x="3525" y="211"/>
                      <a:pt x="3466" y="235"/>
                      <a:pt x="3418" y="259"/>
                    </a:cubicBezTo>
                    <a:cubicBezTo>
                      <a:pt x="2858" y="509"/>
                      <a:pt x="2370" y="914"/>
                      <a:pt x="2049" y="1509"/>
                    </a:cubicBezTo>
                    <a:cubicBezTo>
                      <a:pt x="1" y="5271"/>
                      <a:pt x="465" y="9034"/>
                      <a:pt x="584" y="9188"/>
                    </a:cubicBezTo>
                    <a:cubicBezTo>
                      <a:pt x="606" y="9220"/>
                      <a:pt x="629" y="9233"/>
                      <a:pt x="654" y="9233"/>
                    </a:cubicBezTo>
                    <a:cubicBezTo>
                      <a:pt x="777" y="9233"/>
                      <a:pt x="922" y="8891"/>
                      <a:pt x="941" y="8831"/>
                    </a:cubicBezTo>
                    <a:cubicBezTo>
                      <a:pt x="1561" y="5164"/>
                      <a:pt x="2346" y="3176"/>
                      <a:pt x="2906" y="2176"/>
                    </a:cubicBezTo>
                    <a:cubicBezTo>
                      <a:pt x="3156" y="1723"/>
                      <a:pt x="3418" y="1307"/>
                      <a:pt x="3739" y="926"/>
                    </a:cubicBezTo>
                    <a:cubicBezTo>
                      <a:pt x="3894" y="735"/>
                      <a:pt x="4061" y="533"/>
                      <a:pt x="4228" y="354"/>
                    </a:cubicBezTo>
                    <a:cubicBezTo>
                      <a:pt x="4275" y="295"/>
                      <a:pt x="4418" y="175"/>
                      <a:pt x="4418" y="80"/>
                    </a:cubicBezTo>
                    <a:cubicBezTo>
                      <a:pt x="4418" y="22"/>
                      <a:pt x="4364" y="1"/>
                      <a:pt x="4284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7" name="Google Shape;5809;p62">
                <a:extLst>
                  <a:ext uri="{FF2B5EF4-FFF2-40B4-BE49-F238E27FC236}">
                    <a16:creationId xmlns:a16="http://schemas.microsoft.com/office/drawing/2014/main" id="{EA4F82E7-680F-AB52-8F3D-9A35DAF287A8}"/>
                  </a:ext>
                </a:extLst>
              </p:cNvPr>
              <p:cNvSpPr/>
              <p:nvPr/>
            </p:nvSpPr>
            <p:spPr>
              <a:xfrm>
                <a:off x="5066999" y="2554750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3692" y="1"/>
                    </a:moveTo>
                    <a:lnTo>
                      <a:pt x="1" y="786"/>
                    </a:lnTo>
                    <a:lnTo>
                      <a:pt x="453" y="2441"/>
                    </a:lnTo>
                    <a:cubicBezTo>
                      <a:pt x="453" y="2441"/>
                      <a:pt x="636" y="2740"/>
                      <a:pt x="1385" y="2740"/>
                    </a:cubicBezTo>
                    <a:cubicBezTo>
                      <a:pt x="1683" y="2740"/>
                      <a:pt x="2071" y="2693"/>
                      <a:pt x="2573" y="2560"/>
                    </a:cubicBezTo>
                    <a:cubicBezTo>
                      <a:pt x="4239" y="2120"/>
                      <a:pt x="4073" y="1310"/>
                      <a:pt x="4073" y="1310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0" name="Google Shape;5810;p62">
                <a:extLst>
                  <a:ext uri="{FF2B5EF4-FFF2-40B4-BE49-F238E27FC236}">
                    <a16:creationId xmlns:a16="http://schemas.microsoft.com/office/drawing/2014/main" id="{983EE26D-3DA1-E044-FAF0-14077C71B840}"/>
                  </a:ext>
                </a:extLst>
              </p:cNvPr>
              <p:cNvSpPr/>
              <p:nvPr/>
            </p:nvSpPr>
            <p:spPr>
              <a:xfrm>
                <a:off x="5066975" y="2523800"/>
                <a:ext cx="207253" cy="112474"/>
              </a:xfrm>
              <a:custGeom>
                <a:avLst/>
                <a:gdLst/>
                <a:ahLst/>
                <a:cxnLst/>
                <a:rect l="l" t="t" r="r" b="b"/>
                <a:pathLst>
                  <a:path w="4585" h="2282" extrusionOk="0">
                    <a:moveTo>
                      <a:pt x="3755" y="1"/>
                    </a:moveTo>
                    <a:cubicBezTo>
                      <a:pt x="3580" y="1"/>
                      <a:pt x="3405" y="16"/>
                      <a:pt x="3239" y="45"/>
                    </a:cubicBezTo>
                    <a:cubicBezTo>
                      <a:pt x="2358" y="164"/>
                      <a:pt x="1525" y="438"/>
                      <a:pt x="691" y="736"/>
                    </a:cubicBezTo>
                    <a:cubicBezTo>
                      <a:pt x="501" y="807"/>
                      <a:pt x="275" y="902"/>
                      <a:pt x="168" y="1045"/>
                    </a:cubicBezTo>
                    <a:cubicBezTo>
                      <a:pt x="37" y="1236"/>
                      <a:pt x="1" y="1676"/>
                      <a:pt x="144" y="1867"/>
                    </a:cubicBezTo>
                    <a:cubicBezTo>
                      <a:pt x="298" y="2117"/>
                      <a:pt x="763" y="2236"/>
                      <a:pt x="1096" y="2272"/>
                    </a:cubicBezTo>
                    <a:cubicBezTo>
                      <a:pt x="1167" y="2278"/>
                      <a:pt x="1238" y="2281"/>
                      <a:pt x="1309" y="2281"/>
                    </a:cubicBezTo>
                    <a:cubicBezTo>
                      <a:pt x="1638" y="2281"/>
                      <a:pt x="1978" y="2219"/>
                      <a:pt x="2311" y="2141"/>
                    </a:cubicBezTo>
                    <a:cubicBezTo>
                      <a:pt x="2799" y="2022"/>
                      <a:pt x="3275" y="1879"/>
                      <a:pt x="3692" y="1605"/>
                    </a:cubicBezTo>
                    <a:cubicBezTo>
                      <a:pt x="4120" y="1355"/>
                      <a:pt x="4442" y="986"/>
                      <a:pt x="4549" y="581"/>
                    </a:cubicBezTo>
                    <a:cubicBezTo>
                      <a:pt x="4573" y="450"/>
                      <a:pt x="4585" y="283"/>
                      <a:pt x="4501" y="188"/>
                    </a:cubicBezTo>
                    <a:cubicBezTo>
                      <a:pt x="4406" y="81"/>
                      <a:pt x="4263" y="45"/>
                      <a:pt x="4097" y="21"/>
                    </a:cubicBezTo>
                    <a:cubicBezTo>
                      <a:pt x="3984" y="7"/>
                      <a:pt x="3869" y="1"/>
                      <a:pt x="3755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1" name="Google Shape;5811;p62">
                <a:extLst>
                  <a:ext uri="{FF2B5EF4-FFF2-40B4-BE49-F238E27FC236}">
                    <a16:creationId xmlns:a16="http://schemas.microsoft.com/office/drawing/2014/main" id="{125A82AD-C301-638A-91F7-DDC5547F4936}"/>
                  </a:ext>
                </a:extLst>
              </p:cNvPr>
              <p:cNvSpPr/>
              <p:nvPr/>
            </p:nvSpPr>
            <p:spPr>
              <a:xfrm>
                <a:off x="5048218" y="2592903"/>
                <a:ext cx="243801" cy="151574"/>
              </a:xfrm>
              <a:custGeom>
                <a:avLst/>
                <a:gdLst/>
                <a:ahLst/>
                <a:cxnLst/>
                <a:rect l="l" t="t" r="r" b="b"/>
                <a:pathLst>
                  <a:path w="4946" h="3075" extrusionOk="0">
                    <a:moveTo>
                      <a:pt x="4220" y="1"/>
                    </a:moveTo>
                    <a:cubicBezTo>
                      <a:pt x="4175" y="1"/>
                      <a:pt x="4129" y="15"/>
                      <a:pt x="4085" y="48"/>
                    </a:cubicBezTo>
                    <a:cubicBezTo>
                      <a:pt x="3700" y="331"/>
                      <a:pt x="2831" y="1367"/>
                      <a:pt x="1356" y="1367"/>
                    </a:cubicBezTo>
                    <a:cubicBezTo>
                      <a:pt x="1279" y="1367"/>
                      <a:pt x="1200" y="1364"/>
                      <a:pt x="1120" y="1358"/>
                    </a:cubicBezTo>
                    <a:cubicBezTo>
                      <a:pt x="739" y="1322"/>
                      <a:pt x="596" y="882"/>
                      <a:pt x="525" y="691"/>
                    </a:cubicBezTo>
                    <a:cubicBezTo>
                      <a:pt x="518" y="663"/>
                      <a:pt x="498" y="652"/>
                      <a:pt x="479" y="652"/>
                    </a:cubicBezTo>
                    <a:cubicBezTo>
                      <a:pt x="465" y="652"/>
                      <a:pt x="451" y="657"/>
                      <a:pt x="441" y="667"/>
                    </a:cubicBezTo>
                    <a:cubicBezTo>
                      <a:pt x="298" y="905"/>
                      <a:pt x="37" y="1525"/>
                      <a:pt x="25" y="1679"/>
                    </a:cubicBezTo>
                    <a:cubicBezTo>
                      <a:pt x="1" y="1941"/>
                      <a:pt x="227" y="2834"/>
                      <a:pt x="382" y="2846"/>
                    </a:cubicBezTo>
                    <a:cubicBezTo>
                      <a:pt x="383" y="2846"/>
                      <a:pt x="384" y="2846"/>
                      <a:pt x="385" y="2846"/>
                    </a:cubicBezTo>
                    <a:cubicBezTo>
                      <a:pt x="533" y="2846"/>
                      <a:pt x="1156" y="1917"/>
                      <a:pt x="1156" y="1917"/>
                    </a:cubicBezTo>
                    <a:cubicBezTo>
                      <a:pt x="1156" y="1917"/>
                      <a:pt x="1780" y="3074"/>
                      <a:pt x="1998" y="3074"/>
                    </a:cubicBezTo>
                    <a:cubicBezTo>
                      <a:pt x="2003" y="3074"/>
                      <a:pt x="2008" y="3074"/>
                      <a:pt x="2013" y="3072"/>
                    </a:cubicBezTo>
                    <a:cubicBezTo>
                      <a:pt x="2346" y="2965"/>
                      <a:pt x="4025" y="2918"/>
                      <a:pt x="4882" y="1072"/>
                    </a:cubicBezTo>
                    <a:cubicBezTo>
                      <a:pt x="4946" y="956"/>
                      <a:pt x="4586" y="1"/>
                      <a:pt x="422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2" name="Google Shape;5812;p62">
                <a:extLst>
                  <a:ext uri="{FF2B5EF4-FFF2-40B4-BE49-F238E27FC236}">
                    <a16:creationId xmlns:a16="http://schemas.microsoft.com/office/drawing/2014/main" id="{6A4D9324-008A-687F-2E1B-7C119DF7E0CA}"/>
                  </a:ext>
                </a:extLst>
              </p:cNvPr>
              <p:cNvSpPr/>
              <p:nvPr/>
            </p:nvSpPr>
            <p:spPr>
              <a:xfrm>
                <a:off x="5048218" y="2583537"/>
                <a:ext cx="24799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3" name="Google Shape;5813;p62">
                <a:extLst>
                  <a:ext uri="{FF2B5EF4-FFF2-40B4-BE49-F238E27FC236}">
                    <a16:creationId xmlns:a16="http://schemas.microsoft.com/office/drawing/2014/main" id="{DE8AA5CB-B098-4242-5319-C04C8F46FC94}"/>
                  </a:ext>
                </a:extLst>
              </p:cNvPr>
              <p:cNvSpPr/>
              <p:nvPr/>
            </p:nvSpPr>
            <p:spPr>
              <a:xfrm>
                <a:off x="4837542" y="1934893"/>
                <a:ext cx="184354" cy="288361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5850" extrusionOk="0">
                    <a:moveTo>
                      <a:pt x="2917" y="0"/>
                    </a:moveTo>
                    <a:cubicBezTo>
                      <a:pt x="2544" y="0"/>
                      <a:pt x="2102" y="246"/>
                      <a:pt x="1870" y="431"/>
                    </a:cubicBezTo>
                    <a:cubicBezTo>
                      <a:pt x="572" y="1419"/>
                      <a:pt x="0" y="3229"/>
                      <a:pt x="453" y="4789"/>
                    </a:cubicBezTo>
                    <a:cubicBezTo>
                      <a:pt x="524" y="5063"/>
                      <a:pt x="632" y="5313"/>
                      <a:pt x="822" y="5527"/>
                    </a:cubicBezTo>
                    <a:cubicBezTo>
                      <a:pt x="993" y="5721"/>
                      <a:pt x="1252" y="5849"/>
                      <a:pt x="1514" y="5849"/>
                    </a:cubicBezTo>
                    <a:cubicBezTo>
                      <a:pt x="1525" y="5849"/>
                      <a:pt x="1537" y="5849"/>
                      <a:pt x="1548" y="5849"/>
                    </a:cubicBezTo>
                    <a:cubicBezTo>
                      <a:pt x="2036" y="5801"/>
                      <a:pt x="2334" y="5301"/>
                      <a:pt x="2537" y="4848"/>
                    </a:cubicBezTo>
                    <a:cubicBezTo>
                      <a:pt x="2894" y="4098"/>
                      <a:pt x="3239" y="3324"/>
                      <a:pt x="3429" y="2491"/>
                    </a:cubicBezTo>
                    <a:cubicBezTo>
                      <a:pt x="3572" y="1872"/>
                      <a:pt x="3739" y="836"/>
                      <a:pt x="3418" y="265"/>
                    </a:cubicBezTo>
                    <a:cubicBezTo>
                      <a:pt x="3301" y="72"/>
                      <a:pt x="3119" y="0"/>
                      <a:pt x="291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4" name="Google Shape;5814;p62">
                <a:extLst>
                  <a:ext uri="{FF2B5EF4-FFF2-40B4-BE49-F238E27FC236}">
                    <a16:creationId xmlns:a16="http://schemas.microsoft.com/office/drawing/2014/main" id="{0B75A809-833E-738B-F828-EF0CFB25F943}"/>
                  </a:ext>
                </a:extLst>
              </p:cNvPr>
              <p:cNvSpPr/>
              <p:nvPr/>
            </p:nvSpPr>
            <p:spPr>
              <a:xfrm>
                <a:off x="4844590" y="1928485"/>
                <a:ext cx="599249" cy="684426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5" extrusionOk="0">
                    <a:moveTo>
                      <a:pt x="5857" y="1"/>
                    </a:moveTo>
                    <a:cubicBezTo>
                      <a:pt x="2498" y="1"/>
                      <a:pt x="46" y="2793"/>
                      <a:pt x="0" y="7229"/>
                    </a:cubicBezTo>
                    <a:cubicBezTo>
                      <a:pt x="0" y="7800"/>
                      <a:pt x="12" y="8324"/>
                      <a:pt x="72" y="8848"/>
                    </a:cubicBezTo>
                    <a:lnTo>
                      <a:pt x="72" y="8884"/>
                    </a:lnTo>
                    <a:cubicBezTo>
                      <a:pt x="84" y="9039"/>
                      <a:pt x="119" y="9193"/>
                      <a:pt x="131" y="9360"/>
                    </a:cubicBezTo>
                    <a:cubicBezTo>
                      <a:pt x="346" y="10682"/>
                      <a:pt x="810" y="11813"/>
                      <a:pt x="1679" y="12598"/>
                    </a:cubicBezTo>
                    <a:lnTo>
                      <a:pt x="1703" y="12610"/>
                    </a:lnTo>
                    <a:cubicBezTo>
                      <a:pt x="1846" y="12753"/>
                      <a:pt x="2024" y="12884"/>
                      <a:pt x="2203" y="13003"/>
                    </a:cubicBezTo>
                    <a:cubicBezTo>
                      <a:pt x="2965" y="13491"/>
                      <a:pt x="3977" y="13801"/>
                      <a:pt x="5299" y="13884"/>
                    </a:cubicBezTo>
                    <a:lnTo>
                      <a:pt x="5692" y="13884"/>
                    </a:lnTo>
                    <a:cubicBezTo>
                      <a:pt x="5834" y="13884"/>
                      <a:pt x="5989" y="13884"/>
                      <a:pt x="6144" y="13861"/>
                    </a:cubicBezTo>
                    <a:cubicBezTo>
                      <a:pt x="8037" y="13730"/>
                      <a:pt x="9716" y="12587"/>
                      <a:pt x="10752" y="10848"/>
                    </a:cubicBezTo>
                    <a:cubicBezTo>
                      <a:pt x="10764" y="10824"/>
                      <a:pt x="10764" y="10813"/>
                      <a:pt x="10776" y="10801"/>
                    </a:cubicBezTo>
                    <a:cubicBezTo>
                      <a:pt x="10871" y="10646"/>
                      <a:pt x="10942" y="10515"/>
                      <a:pt x="11014" y="10348"/>
                    </a:cubicBezTo>
                    <a:cubicBezTo>
                      <a:pt x="11383" y="9574"/>
                      <a:pt x="11633" y="8717"/>
                      <a:pt x="11740" y="7765"/>
                    </a:cubicBezTo>
                    <a:cubicBezTo>
                      <a:pt x="12157" y="3847"/>
                      <a:pt x="9752" y="228"/>
                      <a:pt x="6251" y="14"/>
                    </a:cubicBezTo>
                    <a:cubicBezTo>
                      <a:pt x="6119" y="5"/>
                      <a:pt x="5987" y="1"/>
                      <a:pt x="585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5" name="Google Shape;5815;p62">
                <a:extLst>
                  <a:ext uri="{FF2B5EF4-FFF2-40B4-BE49-F238E27FC236}">
                    <a16:creationId xmlns:a16="http://schemas.microsoft.com/office/drawing/2014/main" id="{16593971-28E5-0C64-A6BE-D99B22DD88E5}"/>
                  </a:ext>
                </a:extLst>
              </p:cNvPr>
              <p:cNvSpPr/>
              <p:nvPr/>
            </p:nvSpPr>
            <p:spPr>
              <a:xfrm>
                <a:off x="4819353" y="1818020"/>
                <a:ext cx="738944" cy="525261"/>
              </a:xfrm>
              <a:custGeom>
                <a:avLst/>
                <a:gdLst/>
                <a:ahLst/>
                <a:cxnLst/>
                <a:rect l="l" t="t" r="r" b="b"/>
                <a:pathLst>
                  <a:path w="14991" h="10656" extrusionOk="0">
                    <a:moveTo>
                      <a:pt x="2980" y="0"/>
                    </a:moveTo>
                    <a:cubicBezTo>
                      <a:pt x="2631" y="0"/>
                      <a:pt x="2280" y="21"/>
                      <a:pt x="1929" y="64"/>
                    </a:cubicBezTo>
                    <a:cubicBezTo>
                      <a:pt x="1679" y="88"/>
                      <a:pt x="1417" y="135"/>
                      <a:pt x="1167" y="231"/>
                    </a:cubicBezTo>
                    <a:cubicBezTo>
                      <a:pt x="1001" y="290"/>
                      <a:pt x="810" y="385"/>
                      <a:pt x="750" y="564"/>
                    </a:cubicBezTo>
                    <a:cubicBezTo>
                      <a:pt x="667" y="826"/>
                      <a:pt x="846" y="1076"/>
                      <a:pt x="1036" y="1243"/>
                    </a:cubicBezTo>
                    <a:cubicBezTo>
                      <a:pt x="1262" y="1397"/>
                      <a:pt x="1512" y="1481"/>
                      <a:pt x="1774" y="1493"/>
                    </a:cubicBezTo>
                    <a:cubicBezTo>
                      <a:pt x="1096" y="1778"/>
                      <a:pt x="512" y="2326"/>
                      <a:pt x="203" y="3005"/>
                    </a:cubicBezTo>
                    <a:cubicBezTo>
                      <a:pt x="96" y="3290"/>
                      <a:pt x="0" y="3552"/>
                      <a:pt x="36" y="3802"/>
                    </a:cubicBezTo>
                    <a:cubicBezTo>
                      <a:pt x="48" y="4124"/>
                      <a:pt x="239" y="4422"/>
                      <a:pt x="477" y="4600"/>
                    </a:cubicBezTo>
                    <a:cubicBezTo>
                      <a:pt x="739" y="4803"/>
                      <a:pt x="1036" y="4886"/>
                      <a:pt x="1346" y="4933"/>
                    </a:cubicBezTo>
                    <a:cubicBezTo>
                      <a:pt x="1440" y="4945"/>
                      <a:pt x="1535" y="4951"/>
                      <a:pt x="1631" y="4951"/>
                    </a:cubicBezTo>
                    <a:cubicBezTo>
                      <a:pt x="2391" y="4951"/>
                      <a:pt x="3165" y="4579"/>
                      <a:pt x="3620" y="3933"/>
                    </a:cubicBezTo>
                    <a:lnTo>
                      <a:pt x="3620" y="3933"/>
                    </a:lnTo>
                    <a:cubicBezTo>
                      <a:pt x="3548" y="4052"/>
                      <a:pt x="3560" y="4219"/>
                      <a:pt x="3644" y="4338"/>
                    </a:cubicBezTo>
                    <a:cubicBezTo>
                      <a:pt x="3715" y="4457"/>
                      <a:pt x="3810" y="4529"/>
                      <a:pt x="3953" y="4588"/>
                    </a:cubicBezTo>
                    <a:cubicBezTo>
                      <a:pt x="4184" y="4704"/>
                      <a:pt x="4462" y="4745"/>
                      <a:pt x="4736" y="4745"/>
                    </a:cubicBezTo>
                    <a:cubicBezTo>
                      <a:pt x="4773" y="4745"/>
                      <a:pt x="4810" y="4744"/>
                      <a:pt x="4846" y="4743"/>
                    </a:cubicBezTo>
                    <a:cubicBezTo>
                      <a:pt x="5513" y="4719"/>
                      <a:pt x="6168" y="4517"/>
                      <a:pt x="6727" y="4160"/>
                    </a:cubicBezTo>
                    <a:lnTo>
                      <a:pt x="6727" y="4160"/>
                    </a:lnTo>
                    <a:cubicBezTo>
                      <a:pt x="6573" y="4386"/>
                      <a:pt x="6465" y="4660"/>
                      <a:pt x="6525" y="4922"/>
                    </a:cubicBezTo>
                    <a:cubicBezTo>
                      <a:pt x="6573" y="5088"/>
                      <a:pt x="6692" y="5231"/>
                      <a:pt x="6811" y="5350"/>
                    </a:cubicBezTo>
                    <a:cubicBezTo>
                      <a:pt x="7192" y="5708"/>
                      <a:pt x="7742" y="5898"/>
                      <a:pt x="8274" y="5898"/>
                    </a:cubicBezTo>
                    <a:cubicBezTo>
                      <a:pt x="8291" y="5898"/>
                      <a:pt x="8307" y="5898"/>
                      <a:pt x="8323" y="5898"/>
                    </a:cubicBezTo>
                    <a:cubicBezTo>
                      <a:pt x="8871" y="5874"/>
                      <a:pt x="9430" y="5648"/>
                      <a:pt x="9883" y="5291"/>
                    </a:cubicBezTo>
                    <a:lnTo>
                      <a:pt x="9883" y="5291"/>
                    </a:lnTo>
                    <a:cubicBezTo>
                      <a:pt x="9787" y="5707"/>
                      <a:pt x="9525" y="6065"/>
                      <a:pt x="9394" y="6481"/>
                    </a:cubicBezTo>
                    <a:cubicBezTo>
                      <a:pt x="9323" y="6719"/>
                      <a:pt x="9287" y="6969"/>
                      <a:pt x="9311" y="7208"/>
                    </a:cubicBezTo>
                    <a:cubicBezTo>
                      <a:pt x="9323" y="7434"/>
                      <a:pt x="9383" y="7660"/>
                      <a:pt x="9549" y="7803"/>
                    </a:cubicBezTo>
                    <a:cubicBezTo>
                      <a:pt x="9622" y="7882"/>
                      <a:pt x="9729" y="7923"/>
                      <a:pt x="9836" y="7923"/>
                    </a:cubicBezTo>
                    <a:cubicBezTo>
                      <a:pt x="9940" y="7923"/>
                      <a:pt x="10045" y="7885"/>
                      <a:pt x="10121" y="7803"/>
                    </a:cubicBezTo>
                    <a:lnTo>
                      <a:pt x="10121" y="7803"/>
                    </a:lnTo>
                    <a:cubicBezTo>
                      <a:pt x="10085" y="8017"/>
                      <a:pt x="10049" y="8220"/>
                      <a:pt x="10049" y="8422"/>
                    </a:cubicBezTo>
                    <a:cubicBezTo>
                      <a:pt x="10049" y="8553"/>
                      <a:pt x="10061" y="8660"/>
                      <a:pt x="10145" y="8743"/>
                    </a:cubicBezTo>
                    <a:cubicBezTo>
                      <a:pt x="10198" y="8812"/>
                      <a:pt x="10285" y="8842"/>
                      <a:pt x="10375" y="8842"/>
                    </a:cubicBezTo>
                    <a:cubicBezTo>
                      <a:pt x="10426" y="8842"/>
                      <a:pt x="10478" y="8832"/>
                      <a:pt x="10526" y="8815"/>
                    </a:cubicBezTo>
                    <a:cubicBezTo>
                      <a:pt x="10656" y="8767"/>
                      <a:pt x="10776" y="8660"/>
                      <a:pt x="10883" y="8577"/>
                    </a:cubicBezTo>
                    <a:lnTo>
                      <a:pt x="10883" y="8577"/>
                    </a:lnTo>
                    <a:cubicBezTo>
                      <a:pt x="10799" y="8934"/>
                      <a:pt x="10585" y="9267"/>
                      <a:pt x="10502" y="9613"/>
                    </a:cubicBezTo>
                    <a:cubicBezTo>
                      <a:pt x="10406" y="9970"/>
                      <a:pt x="10454" y="10422"/>
                      <a:pt x="10764" y="10601"/>
                    </a:cubicBezTo>
                    <a:cubicBezTo>
                      <a:pt x="10839" y="10638"/>
                      <a:pt x="10920" y="10656"/>
                      <a:pt x="11004" y="10656"/>
                    </a:cubicBezTo>
                    <a:cubicBezTo>
                      <a:pt x="11186" y="10656"/>
                      <a:pt x="11375" y="10573"/>
                      <a:pt x="11514" y="10434"/>
                    </a:cubicBezTo>
                    <a:cubicBezTo>
                      <a:pt x="11716" y="10244"/>
                      <a:pt x="11823" y="9958"/>
                      <a:pt x="11871" y="9672"/>
                    </a:cubicBezTo>
                    <a:cubicBezTo>
                      <a:pt x="12113" y="9696"/>
                      <a:pt x="12371" y="9724"/>
                      <a:pt x="12624" y="9724"/>
                    </a:cubicBezTo>
                    <a:cubicBezTo>
                      <a:pt x="12756" y="9724"/>
                      <a:pt x="12887" y="9716"/>
                      <a:pt x="13014" y="9696"/>
                    </a:cubicBezTo>
                    <a:cubicBezTo>
                      <a:pt x="13145" y="9672"/>
                      <a:pt x="13300" y="9648"/>
                      <a:pt x="13431" y="9577"/>
                    </a:cubicBezTo>
                    <a:cubicBezTo>
                      <a:pt x="13716" y="9446"/>
                      <a:pt x="13907" y="9124"/>
                      <a:pt x="14050" y="8851"/>
                    </a:cubicBezTo>
                    <a:cubicBezTo>
                      <a:pt x="14514" y="7958"/>
                      <a:pt x="14824" y="6981"/>
                      <a:pt x="14931" y="5993"/>
                    </a:cubicBezTo>
                    <a:cubicBezTo>
                      <a:pt x="14967" y="5755"/>
                      <a:pt x="14978" y="5517"/>
                      <a:pt x="14978" y="5279"/>
                    </a:cubicBezTo>
                    <a:cubicBezTo>
                      <a:pt x="14990" y="4826"/>
                      <a:pt x="14967" y="4386"/>
                      <a:pt x="14812" y="3981"/>
                    </a:cubicBezTo>
                    <a:cubicBezTo>
                      <a:pt x="14752" y="3802"/>
                      <a:pt x="14669" y="3636"/>
                      <a:pt x="14562" y="3493"/>
                    </a:cubicBezTo>
                    <a:cubicBezTo>
                      <a:pt x="14431" y="3290"/>
                      <a:pt x="14252" y="3136"/>
                      <a:pt x="14026" y="3028"/>
                    </a:cubicBezTo>
                    <a:cubicBezTo>
                      <a:pt x="13837" y="2934"/>
                      <a:pt x="13612" y="2889"/>
                      <a:pt x="13389" y="2889"/>
                    </a:cubicBezTo>
                    <a:cubicBezTo>
                      <a:pt x="13303" y="2889"/>
                      <a:pt x="13216" y="2896"/>
                      <a:pt x="13133" y="2909"/>
                    </a:cubicBezTo>
                    <a:cubicBezTo>
                      <a:pt x="13014" y="2338"/>
                      <a:pt x="12692" y="1838"/>
                      <a:pt x="12252" y="1445"/>
                    </a:cubicBezTo>
                    <a:cubicBezTo>
                      <a:pt x="12073" y="1278"/>
                      <a:pt x="11883" y="1135"/>
                      <a:pt x="11680" y="1016"/>
                    </a:cubicBezTo>
                    <a:cubicBezTo>
                      <a:pt x="11245" y="755"/>
                      <a:pt x="10739" y="583"/>
                      <a:pt x="10228" y="583"/>
                    </a:cubicBezTo>
                    <a:cubicBezTo>
                      <a:pt x="10180" y="583"/>
                      <a:pt x="10133" y="585"/>
                      <a:pt x="10085" y="588"/>
                    </a:cubicBezTo>
                    <a:lnTo>
                      <a:pt x="9990" y="588"/>
                    </a:lnTo>
                    <a:cubicBezTo>
                      <a:pt x="9775" y="612"/>
                      <a:pt x="9537" y="671"/>
                      <a:pt x="9371" y="850"/>
                    </a:cubicBezTo>
                    <a:cubicBezTo>
                      <a:pt x="9323" y="909"/>
                      <a:pt x="9275" y="969"/>
                      <a:pt x="9263" y="1052"/>
                    </a:cubicBezTo>
                    <a:cubicBezTo>
                      <a:pt x="8799" y="588"/>
                      <a:pt x="8240" y="254"/>
                      <a:pt x="7608" y="88"/>
                    </a:cubicBezTo>
                    <a:cubicBezTo>
                      <a:pt x="7493" y="55"/>
                      <a:pt x="7370" y="34"/>
                      <a:pt x="7246" y="34"/>
                    </a:cubicBezTo>
                    <a:cubicBezTo>
                      <a:pt x="7140" y="34"/>
                      <a:pt x="7034" y="49"/>
                      <a:pt x="6930" y="88"/>
                    </a:cubicBezTo>
                    <a:cubicBezTo>
                      <a:pt x="6811" y="135"/>
                      <a:pt x="6692" y="231"/>
                      <a:pt x="6680" y="350"/>
                    </a:cubicBezTo>
                    <a:cubicBezTo>
                      <a:pt x="6656" y="421"/>
                      <a:pt x="6680" y="504"/>
                      <a:pt x="6704" y="564"/>
                    </a:cubicBezTo>
                    <a:cubicBezTo>
                      <a:pt x="6751" y="719"/>
                      <a:pt x="6823" y="850"/>
                      <a:pt x="6930" y="969"/>
                    </a:cubicBezTo>
                    <a:cubicBezTo>
                      <a:pt x="6632" y="778"/>
                      <a:pt x="6287" y="623"/>
                      <a:pt x="5942" y="504"/>
                    </a:cubicBezTo>
                    <a:cubicBezTo>
                      <a:pt x="5002" y="177"/>
                      <a:pt x="3997" y="0"/>
                      <a:pt x="298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6" name="Google Shape;5816;p62">
                <a:extLst>
                  <a:ext uri="{FF2B5EF4-FFF2-40B4-BE49-F238E27FC236}">
                    <a16:creationId xmlns:a16="http://schemas.microsoft.com/office/drawing/2014/main" id="{7478B51A-0C68-4666-07A9-AE90BAA18B4D}"/>
                  </a:ext>
                </a:extLst>
              </p:cNvPr>
              <p:cNvSpPr/>
              <p:nvPr/>
            </p:nvSpPr>
            <p:spPr>
              <a:xfrm>
                <a:off x="5307645" y="1845673"/>
                <a:ext cx="250652" cy="305367"/>
              </a:xfrm>
              <a:custGeom>
                <a:avLst/>
                <a:gdLst/>
                <a:ahLst/>
                <a:cxnLst/>
                <a:rect l="l" t="t" r="r" b="b"/>
                <a:pathLst>
                  <a:path w="5085" h="6195" extrusionOk="0">
                    <a:moveTo>
                      <a:pt x="279" y="1"/>
                    </a:moveTo>
                    <a:cubicBezTo>
                      <a:pt x="246" y="1"/>
                      <a:pt x="212" y="1"/>
                      <a:pt x="179" y="3"/>
                    </a:cubicBezTo>
                    <a:lnTo>
                      <a:pt x="84" y="3"/>
                    </a:lnTo>
                    <a:cubicBezTo>
                      <a:pt x="12" y="253"/>
                      <a:pt x="0" y="455"/>
                      <a:pt x="12" y="646"/>
                    </a:cubicBezTo>
                    <a:cubicBezTo>
                      <a:pt x="72" y="1122"/>
                      <a:pt x="358" y="1527"/>
                      <a:pt x="691" y="1872"/>
                    </a:cubicBezTo>
                    <a:cubicBezTo>
                      <a:pt x="369" y="2051"/>
                      <a:pt x="0" y="2313"/>
                      <a:pt x="60" y="2694"/>
                    </a:cubicBezTo>
                    <a:cubicBezTo>
                      <a:pt x="72" y="2837"/>
                      <a:pt x="179" y="2968"/>
                      <a:pt x="274" y="3075"/>
                    </a:cubicBezTo>
                    <a:cubicBezTo>
                      <a:pt x="548" y="3349"/>
                      <a:pt x="905" y="3491"/>
                      <a:pt x="1262" y="3527"/>
                    </a:cubicBezTo>
                    <a:cubicBezTo>
                      <a:pt x="1322" y="3527"/>
                      <a:pt x="1382" y="3527"/>
                      <a:pt x="1441" y="3551"/>
                    </a:cubicBezTo>
                    <a:cubicBezTo>
                      <a:pt x="1632" y="3670"/>
                      <a:pt x="1465" y="3968"/>
                      <a:pt x="1512" y="4194"/>
                    </a:cubicBezTo>
                    <a:cubicBezTo>
                      <a:pt x="1556" y="4385"/>
                      <a:pt x="1758" y="4462"/>
                      <a:pt x="1970" y="4462"/>
                    </a:cubicBezTo>
                    <a:cubicBezTo>
                      <a:pt x="2049" y="4462"/>
                      <a:pt x="2129" y="4451"/>
                      <a:pt x="2203" y="4432"/>
                    </a:cubicBezTo>
                    <a:cubicBezTo>
                      <a:pt x="2391" y="4378"/>
                      <a:pt x="2598" y="4291"/>
                      <a:pt x="2791" y="4291"/>
                    </a:cubicBezTo>
                    <a:cubicBezTo>
                      <a:pt x="2855" y="4291"/>
                      <a:pt x="2917" y="4301"/>
                      <a:pt x="2977" y="4325"/>
                    </a:cubicBezTo>
                    <a:cubicBezTo>
                      <a:pt x="3298" y="4444"/>
                      <a:pt x="3370" y="4861"/>
                      <a:pt x="3465" y="5194"/>
                    </a:cubicBezTo>
                    <a:cubicBezTo>
                      <a:pt x="3548" y="5468"/>
                      <a:pt x="3668" y="5754"/>
                      <a:pt x="3846" y="5992"/>
                    </a:cubicBezTo>
                    <a:cubicBezTo>
                      <a:pt x="3894" y="6051"/>
                      <a:pt x="3953" y="6123"/>
                      <a:pt x="4013" y="6158"/>
                    </a:cubicBezTo>
                    <a:cubicBezTo>
                      <a:pt x="4057" y="6183"/>
                      <a:pt x="4103" y="6194"/>
                      <a:pt x="4151" y="6194"/>
                    </a:cubicBezTo>
                    <a:cubicBezTo>
                      <a:pt x="4305" y="6194"/>
                      <a:pt x="4468" y="6078"/>
                      <a:pt x="4596" y="5968"/>
                    </a:cubicBezTo>
                    <a:cubicBezTo>
                      <a:pt x="4739" y="5813"/>
                      <a:pt x="4894" y="5635"/>
                      <a:pt x="5025" y="5444"/>
                    </a:cubicBezTo>
                    <a:cubicBezTo>
                      <a:pt x="5061" y="5206"/>
                      <a:pt x="5072" y="4968"/>
                      <a:pt x="5072" y="4730"/>
                    </a:cubicBezTo>
                    <a:cubicBezTo>
                      <a:pt x="5084" y="4277"/>
                      <a:pt x="5061" y="3837"/>
                      <a:pt x="4906" y="3432"/>
                    </a:cubicBezTo>
                    <a:cubicBezTo>
                      <a:pt x="4846" y="3253"/>
                      <a:pt x="4763" y="3087"/>
                      <a:pt x="4656" y="2944"/>
                    </a:cubicBezTo>
                    <a:cubicBezTo>
                      <a:pt x="4596" y="2968"/>
                      <a:pt x="4525" y="3027"/>
                      <a:pt x="4477" y="3075"/>
                    </a:cubicBezTo>
                    <a:cubicBezTo>
                      <a:pt x="4346" y="3241"/>
                      <a:pt x="4287" y="3444"/>
                      <a:pt x="4251" y="3658"/>
                    </a:cubicBezTo>
                    <a:cubicBezTo>
                      <a:pt x="3882" y="3468"/>
                      <a:pt x="3465" y="3349"/>
                      <a:pt x="3048" y="3313"/>
                    </a:cubicBezTo>
                    <a:cubicBezTo>
                      <a:pt x="2858" y="3301"/>
                      <a:pt x="2632" y="3289"/>
                      <a:pt x="2525" y="3122"/>
                    </a:cubicBezTo>
                    <a:cubicBezTo>
                      <a:pt x="2394" y="2884"/>
                      <a:pt x="2667" y="2575"/>
                      <a:pt x="2536" y="2301"/>
                    </a:cubicBezTo>
                    <a:cubicBezTo>
                      <a:pt x="2477" y="2134"/>
                      <a:pt x="2286" y="2063"/>
                      <a:pt x="2144" y="1956"/>
                    </a:cubicBezTo>
                    <a:cubicBezTo>
                      <a:pt x="2024" y="1872"/>
                      <a:pt x="1929" y="1765"/>
                      <a:pt x="1870" y="1634"/>
                    </a:cubicBezTo>
                    <a:cubicBezTo>
                      <a:pt x="1846" y="1551"/>
                      <a:pt x="1810" y="1479"/>
                      <a:pt x="1810" y="1408"/>
                    </a:cubicBezTo>
                    <a:cubicBezTo>
                      <a:pt x="1822" y="1134"/>
                      <a:pt x="2155" y="1051"/>
                      <a:pt x="2346" y="872"/>
                    </a:cubicBezTo>
                    <a:cubicBezTo>
                      <a:pt x="2167" y="705"/>
                      <a:pt x="1977" y="562"/>
                      <a:pt x="1763" y="443"/>
                    </a:cubicBezTo>
                    <a:cubicBezTo>
                      <a:pt x="1315" y="175"/>
                      <a:pt x="804" y="1"/>
                      <a:pt x="279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7" name="Google Shape;5817;p62">
                <a:extLst>
                  <a:ext uri="{FF2B5EF4-FFF2-40B4-BE49-F238E27FC236}">
                    <a16:creationId xmlns:a16="http://schemas.microsoft.com/office/drawing/2014/main" id="{625ECB0D-DA04-E7FB-B42F-5C3150EFDE3A}"/>
                  </a:ext>
                </a:extLst>
              </p:cNvPr>
              <p:cNvSpPr/>
              <p:nvPr/>
            </p:nvSpPr>
            <p:spPr>
              <a:xfrm>
                <a:off x="5366895" y="2242135"/>
                <a:ext cx="183171" cy="22083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4480" extrusionOk="0">
                    <a:moveTo>
                      <a:pt x="2317" y="1"/>
                    </a:moveTo>
                    <a:cubicBezTo>
                      <a:pt x="972" y="1"/>
                      <a:pt x="227" y="1554"/>
                      <a:pt x="72" y="2699"/>
                    </a:cubicBezTo>
                    <a:cubicBezTo>
                      <a:pt x="25" y="2985"/>
                      <a:pt x="1" y="3295"/>
                      <a:pt x="72" y="3580"/>
                    </a:cubicBezTo>
                    <a:cubicBezTo>
                      <a:pt x="194" y="4112"/>
                      <a:pt x="616" y="4479"/>
                      <a:pt x="1154" y="4479"/>
                    </a:cubicBezTo>
                    <a:cubicBezTo>
                      <a:pt x="1193" y="4479"/>
                      <a:pt x="1234" y="4477"/>
                      <a:pt x="1275" y="4473"/>
                    </a:cubicBezTo>
                    <a:cubicBezTo>
                      <a:pt x="1799" y="4426"/>
                      <a:pt x="2311" y="4116"/>
                      <a:pt x="2692" y="3771"/>
                    </a:cubicBezTo>
                    <a:cubicBezTo>
                      <a:pt x="3323" y="3223"/>
                      <a:pt x="3704" y="2425"/>
                      <a:pt x="3704" y="1616"/>
                    </a:cubicBezTo>
                    <a:cubicBezTo>
                      <a:pt x="3716" y="1235"/>
                      <a:pt x="3632" y="842"/>
                      <a:pt x="3406" y="520"/>
                    </a:cubicBezTo>
                    <a:cubicBezTo>
                      <a:pt x="3204" y="247"/>
                      <a:pt x="2930" y="92"/>
                      <a:pt x="2656" y="32"/>
                    </a:cubicBezTo>
                    <a:cubicBezTo>
                      <a:pt x="2539" y="11"/>
                      <a:pt x="2426" y="1"/>
                      <a:pt x="231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8" name="Google Shape;5818;p62">
                <a:extLst>
                  <a:ext uri="{FF2B5EF4-FFF2-40B4-BE49-F238E27FC236}">
                    <a16:creationId xmlns:a16="http://schemas.microsoft.com/office/drawing/2014/main" id="{65D8EE43-772B-51E1-5339-E901AB4A1285}"/>
                  </a:ext>
                </a:extLst>
              </p:cNvPr>
              <p:cNvSpPr/>
              <p:nvPr/>
            </p:nvSpPr>
            <p:spPr>
              <a:xfrm>
                <a:off x="5425011" y="2301237"/>
                <a:ext cx="90452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120" extrusionOk="0">
                    <a:moveTo>
                      <a:pt x="1275" y="0"/>
                    </a:moveTo>
                    <a:cubicBezTo>
                      <a:pt x="989" y="0"/>
                      <a:pt x="751" y="179"/>
                      <a:pt x="584" y="369"/>
                    </a:cubicBezTo>
                    <a:cubicBezTo>
                      <a:pt x="179" y="834"/>
                      <a:pt x="1" y="1441"/>
                      <a:pt x="60" y="2048"/>
                    </a:cubicBezTo>
                    <a:cubicBezTo>
                      <a:pt x="66" y="2096"/>
                      <a:pt x="102" y="2119"/>
                      <a:pt x="136" y="2119"/>
                    </a:cubicBezTo>
                    <a:cubicBezTo>
                      <a:pt x="170" y="2119"/>
                      <a:pt x="203" y="2096"/>
                      <a:pt x="203" y="2048"/>
                    </a:cubicBezTo>
                    <a:cubicBezTo>
                      <a:pt x="179" y="1560"/>
                      <a:pt x="346" y="1048"/>
                      <a:pt x="644" y="667"/>
                    </a:cubicBezTo>
                    <a:cubicBezTo>
                      <a:pt x="703" y="572"/>
                      <a:pt x="775" y="488"/>
                      <a:pt x="858" y="417"/>
                    </a:cubicBezTo>
                    <a:cubicBezTo>
                      <a:pt x="953" y="512"/>
                      <a:pt x="1013" y="631"/>
                      <a:pt x="1036" y="750"/>
                    </a:cubicBezTo>
                    <a:cubicBezTo>
                      <a:pt x="1048" y="834"/>
                      <a:pt x="1048" y="893"/>
                      <a:pt x="1048" y="976"/>
                    </a:cubicBezTo>
                    <a:lnTo>
                      <a:pt x="1048" y="1036"/>
                    </a:lnTo>
                    <a:lnTo>
                      <a:pt x="1048" y="1048"/>
                    </a:lnTo>
                    <a:lnTo>
                      <a:pt x="1048" y="1084"/>
                    </a:lnTo>
                    <a:cubicBezTo>
                      <a:pt x="1036" y="1131"/>
                      <a:pt x="1025" y="1167"/>
                      <a:pt x="1036" y="1215"/>
                    </a:cubicBezTo>
                    <a:cubicBezTo>
                      <a:pt x="1036" y="1263"/>
                      <a:pt x="1081" y="1301"/>
                      <a:pt x="1128" y="1301"/>
                    </a:cubicBezTo>
                    <a:cubicBezTo>
                      <a:pt x="1150" y="1301"/>
                      <a:pt x="1172" y="1293"/>
                      <a:pt x="1191" y="1274"/>
                    </a:cubicBezTo>
                    <a:cubicBezTo>
                      <a:pt x="1263" y="1203"/>
                      <a:pt x="1275" y="1084"/>
                      <a:pt x="1287" y="976"/>
                    </a:cubicBezTo>
                    <a:cubicBezTo>
                      <a:pt x="1310" y="881"/>
                      <a:pt x="1287" y="786"/>
                      <a:pt x="1263" y="691"/>
                    </a:cubicBezTo>
                    <a:cubicBezTo>
                      <a:pt x="1215" y="548"/>
                      <a:pt x="1144" y="417"/>
                      <a:pt x="1036" y="298"/>
                    </a:cubicBezTo>
                    <a:cubicBezTo>
                      <a:pt x="1084" y="262"/>
                      <a:pt x="1132" y="250"/>
                      <a:pt x="1191" y="238"/>
                    </a:cubicBezTo>
                    <a:cubicBezTo>
                      <a:pt x="1226" y="223"/>
                      <a:pt x="1265" y="217"/>
                      <a:pt x="1306" y="217"/>
                    </a:cubicBezTo>
                    <a:cubicBezTo>
                      <a:pt x="1362" y="217"/>
                      <a:pt x="1422" y="229"/>
                      <a:pt x="1477" y="250"/>
                    </a:cubicBezTo>
                    <a:cubicBezTo>
                      <a:pt x="1560" y="298"/>
                      <a:pt x="1608" y="381"/>
                      <a:pt x="1691" y="429"/>
                    </a:cubicBezTo>
                    <a:cubicBezTo>
                      <a:pt x="1704" y="435"/>
                      <a:pt x="1718" y="438"/>
                      <a:pt x="1732" y="438"/>
                    </a:cubicBezTo>
                    <a:cubicBezTo>
                      <a:pt x="1773" y="438"/>
                      <a:pt x="1817" y="413"/>
                      <a:pt x="1834" y="369"/>
                    </a:cubicBezTo>
                    <a:cubicBezTo>
                      <a:pt x="1822" y="131"/>
                      <a:pt x="1477" y="0"/>
                      <a:pt x="1275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9" name="Google Shape;5821;p62">
                <a:extLst>
                  <a:ext uri="{FF2B5EF4-FFF2-40B4-BE49-F238E27FC236}">
                    <a16:creationId xmlns:a16="http://schemas.microsoft.com/office/drawing/2014/main" id="{88389E3B-E25A-4EA0-DCDE-83A366A7A8DE}"/>
                  </a:ext>
                </a:extLst>
              </p:cNvPr>
              <p:cNvSpPr/>
              <p:nvPr/>
            </p:nvSpPr>
            <p:spPr>
              <a:xfrm>
                <a:off x="5073456" y="2154295"/>
                <a:ext cx="105782" cy="38596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783" extrusionOk="0">
                    <a:moveTo>
                      <a:pt x="538" y="0"/>
                    </a:moveTo>
                    <a:cubicBezTo>
                      <a:pt x="502" y="0"/>
                      <a:pt x="465" y="2"/>
                      <a:pt x="429" y="5"/>
                    </a:cubicBezTo>
                    <a:cubicBezTo>
                      <a:pt x="287" y="16"/>
                      <a:pt x="120" y="76"/>
                      <a:pt x="60" y="207"/>
                    </a:cubicBezTo>
                    <a:cubicBezTo>
                      <a:pt x="1" y="326"/>
                      <a:pt x="37" y="457"/>
                      <a:pt x="108" y="552"/>
                    </a:cubicBezTo>
                    <a:cubicBezTo>
                      <a:pt x="238" y="726"/>
                      <a:pt x="445" y="767"/>
                      <a:pt x="658" y="767"/>
                    </a:cubicBezTo>
                    <a:cubicBezTo>
                      <a:pt x="737" y="767"/>
                      <a:pt x="817" y="761"/>
                      <a:pt x="894" y="755"/>
                    </a:cubicBezTo>
                    <a:cubicBezTo>
                      <a:pt x="953" y="751"/>
                      <a:pt x="1013" y="749"/>
                      <a:pt x="1073" y="749"/>
                    </a:cubicBezTo>
                    <a:cubicBezTo>
                      <a:pt x="1193" y="749"/>
                      <a:pt x="1314" y="755"/>
                      <a:pt x="1441" y="755"/>
                    </a:cubicBezTo>
                    <a:cubicBezTo>
                      <a:pt x="1494" y="755"/>
                      <a:pt x="1679" y="783"/>
                      <a:pt x="1839" y="783"/>
                    </a:cubicBezTo>
                    <a:cubicBezTo>
                      <a:pt x="2006" y="783"/>
                      <a:pt x="2146" y="752"/>
                      <a:pt x="2072" y="624"/>
                    </a:cubicBezTo>
                    <a:cubicBezTo>
                      <a:pt x="2061" y="600"/>
                      <a:pt x="2013" y="564"/>
                      <a:pt x="1977" y="540"/>
                    </a:cubicBezTo>
                    <a:cubicBezTo>
                      <a:pt x="1894" y="493"/>
                      <a:pt x="1799" y="433"/>
                      <a:pt x="1715" y="386"/>
                    </a:cubicBezTo>
                    <a:cubicBezTo>
                      <a:pt x="1365" y="178"/>
                      <a:pt x="945" y="0"/>
                      <a:pt x="538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0" name="Google Shape;5822;p62">
                <a:extLst>
                  <a:ext uri="{FF2B5EF4-FFF2-40B4-BE49-F238E27FC236}">
                    <a16:creationId xmlns:a16="http://schemas.microsoft.com/office/drawing/2014/main" id="{4DD71D12-8E73-77B9-C6E6-5F19BCE58956}"/>
                  </a:ext>
                </a:extLst>
              </p:cNvPr>
              <p:cNvSpPr/>
              <p:nvPr/>
            </p:nvSpPr>
            <p:spPr>
              <a:xfrm>
                <a:off x="4889496" y="2152176"/>
                <a:ext cx="80741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776" extrusionOk="0">
                    <a:moveTo>
                      <a:pt x="1094" y="0"/>
                    </a:moveTo>
                    <a:cubicBezTo>
                      <a:pt x="794" y="0"/>
                      <a:pt x="495" y="156"/>
                      <a:pt x="268" y="321"/>
                    </a:cubicBezTo>
                    <a:cubicBezTo>
                      <a:pt x="209" y="369"/>
                      <a:pt x="149" y="417"/>
                      <a:pt x="101" y="476"/>
                    </a:cubicBezTo>
                    <a:cubicBezTo>
                      <a:pt x="66" y="500"/>
                      <a:pt x="54" y="524"/>
                      <a:pt x="42" y="560"/>
                    </a:cubicBezTo>
                    <a:cubicBezTo>
                      <a:pt x="1" y="711"/>
                      <a:pt x="155" y="743"/>
                      <a:pt x="308" y="743"/>
                    </a:cubicBezTo>
                    <a:cubicBezTo>
                      <a:pt x="420" y="743"/>
                      <a:pt x="531" y="726"/>
                      <a:pt x="566" y="726"/>
                    </a:cubicBezTo>
                    <a:cubicBezTo>
                      <a:pt x="709" y="726"/>
                      <a:pt x="840" y="726"/>
                      <a:pt x="994" y="750"/>
                    </a:cubicBezTo>
                    <a:cubicBezTo>
                      <a:pt x="1076" y="763"/>
                      <a:pt x="1162" y="776"/>
                      <a:pt x="1244" y="776"/>
                    </a:cubicBezTo>
                    <a:cubicBezTo>
                      <a:pt x="1390" y="776"/>
                      <a:pt x="1521" y="735"/>
                      <a:pt x="1590" y="583"/>
                    </a:cubicBezTo>
                    <a:cubicBezTo>
                      <a:pt x="1637" y="476"/>
                      <a:pt x="1637" y="357"/>
                      <a:pt x="1554" y="238"/>
                    </a:cubicBezTo>
                    <a:cubicBezTo>
                      <a:pt x="1483" y="95"/>
                      <a:pt x="1352" y="24"/>
                      <a:pt x="1232" y="12"/>
                    </a:cubicBezTo>
                    <a:cubicBezTo>
                      <a:pt x="1186" y="4"/>
                      <a:pt x="1140" y="0"/>
                      <a:pt x="1094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1" name="Google Shape;5823;p62">
                <a:extLst>
                  <a:ext uri="{FF2B5EF4-FFF2-40B4-BE49-F238E27FC236}">
                    <a16:creationId xmlns:a16="http://schemas.microsoft.com/office/drawing/2014/main" id="{AA511595-0529-DB68-F080-B2FEB5E29A6B}"/>
                  </a:ext>
                </a:extLst>
              </p:cNvPr>
              <p:cNvSpPr/>
              <p:nvPr/>
            </p:nvSpPr>
            <p:spPr>
              <a:xfrm>
                <a:off x="4959590" y="2234298"/>
                <a:ext cx="49391" cy="128752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12" extrusionOk="0">
                    <a:moveTo>
                      <a:pt x="689" y="0"/>
                    </a:moveTo>
                    <a:cubicBezTo>
                      <a:pt x="655" y="0"/>
                      <a:pt x="625" y="30"/>
                      <a:pt x="632" y="72"/>
                    </a:cubicBezTo>
                    <a:cubicBezTo>
                      <a:pt x="715" y="429"/>
                      <a:pt x="799" y="822"/>
                      <a:pt x="811" y="1191"/>
                    </a:cubicBezTo>
                    <a:cubicBezTo>
                      <a:pt x="823" y="1275"/>
                      <a:pt x="823" y="1382"/>
                      <a:pt x="823" y="1465"/>
                    </a:cubicBezTo>
                    <a:lnTo>
                      <a:pt x="823" y="1501"/>
                    </a:lnTo>
                    <a:cubicBezTo>
                      <a:pt x="799" y="1489"/>
                      <a:pt x="763" y="1465"/>
                      <a:pt x="727" y="1465"/>
                    </a:cubicBezTo>
                    <a:cubicBezTo>
                      <a:pt x="679" y="1457"/>
                      <a:pt x="627" y="1451"/>
                      <a:pt x="573" y="1451"/>
                    </a:cubicBezTo>
                    <a:cubicBezTo>
                      <a:pt x="481" y="1451"/>
                      <a:pt x="386" y="1468"/>
                      <a:pt x="311" y="1513"/>
                    </a:cubicBezTo>
                    <a:cubicBezTo>
                      <a:pt x="49" y="1668"/>
                      <a:pt x="1" y="2025"/>
                      <a:pt x="96" y="2275"/>
                    </a:cubicBezTo>
                    <a:cubicBezTo>
                      <a:pt x="156" y="2406"/>
                      <a:pt x="263" y="2525"/>
                      <a:pt x="406" y="2584"/>
                    </a:cubicBezTo>
                    <a:cubicBezTo>
                      <a:pt x="455" y="2602"/>
                      <a:pt x="508" y="2612"/>
                      <a:pt x="562" y="2612"/>
                    </a:cubicBezTo>
                    <a:cubicBezTo>
                      <a:pt x="653" y="2612"/>
                      <a:pt x="743" y="2585"/>
                      <a:pt x="811" y="2525"/>
                    </a:cubicBezTo>
                    <a:cubicBezTo>
                      <a:pt x="834" y="2489"/>
                      <a:pt x="811" y="2430"/>
                      <a:pt x="763" y="2430"/>
                    </a:cubicBezTo>
                    <a:cubicBezTo>
                      <a:pt x="737" y="2432"/>
                      <a:pt x="711" y="2434"/>
                      <a:pt x="685" y="2434"/>
                    </a:cubicBezTo>
                    <a:cubicBezTo>
                      <a:pt x="581" y="2434"/>
                      <a:pt x="480" y="2411"/>
                      <a:pt x="394" y="2334"/>
                    </a:cubicBezTo>
                    <a:cubicBezTo>
                      <a:pt x="287" y="2251"/>
                      <a:pt x="239" y="2108"/>
                      <a:pt x="239" y="1977"/>
                    </a:cubicBezTo>
                    <a:cubicBezTo>
                      <a:pt x="263" y="1846"/>
                      <a:pt x="322" y="1715"/>
                      <a:pt x="453" y="1668"/>
                    </a:cubicBezTo>
                    <a:cubicBezTo>
                      <a:pt x="494" y="1659"/>
                      <a:pt x="541" y="1646"/>
                      <a:pt x="586" y="1646"/>
                    </a:cubicBezTo>
                    <a:cubicBezTo>
                      <a:pt x="606" y="1646"/>
                      <a:pt x="625" y="1648"/>
                      <a:pt x="644" y="1656"/>
                    </a:cubicBezTo>
                    <a:cubicBezTo>
                      <a:pt x="703" y="1668"/>
                      <a:pt x="763" y="1692"/>
                      <a:pt x="823" y="1692"/>
                    </a:cubicBezTo>
                    <a:cubicBezTo>
                      <a:pt x="832" y="1693"/>
                      <a:pt x="842" y="1694"/>
                      <a:pt x="851" y="1694"/>
                    </a:cubicBezTo>
                    <a:cubicBezTo>
                      <a:pt x="960" y="1694"/>
                      <a:pt x="1001" y="1565"/>
                      <a:pt x="1001" y="1477"/>
                    </a:cubicBezTo>
                    <a:cubicBezTo>
                      <a:pt x="1001" y="1311"/>
                      <a:pt x="977" y="1144"/>
                      <a:pt x="953" y="977"/>
                    </a:cubicBezTo>
                    <a:cubicBezTo>
                      <a:pt x="918" y="668"/>
                      <a:pt x="858" y="358"/>
                      <a:pt x="751" y="48"/>
                    </a:cubicBezTo>
                    <a:cubicBezTo>
                      <a:pt x="736" y="14"/>
                      <a:pt x="712" y="0"/>
                      <a:pt x="689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2" name="Google Shape;5824;p62">
                <a:extLst>
                  <a:ext uri="{FF2B5EF4-FFF2-40B4-BE49-F238E27FC236}">
                    <a16:creationId xmlns:a16="http://schemas.microsoft.com/office/drawing/2014/main" id="{7A052C17-F36C-86F7-B945-6DDE70455F16}"/>
                  </a:ext>
                </a:extLst>
              </p:cNvPr>
              <p:cNvSpPr/>
              <p:nvPr/>
            </p:nvSpPr>
            <p:spPr>
              <a:xfrm>
                <a:off x="5075822" y="2276196"/>
                <a:ext cx="102627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2082" h="799" extrusionOk="0">
                    <a:moveTo>
                      <a:pt x="1040" y="1"/>
                    </a:moveTo>
                    <a:cubicBezTo>
                      <a:pt x="995" y="1"/>
                      <a:pt x="951" y="3"/>
                      <a:pt x="905" y="8"/>
                    </a:cubicBezTo>
                    <a:cubicBezTo>
                      <a:pt x="679" y="44"/>
                      <a:pt x="489" y="115"/>
                      <a:pt x="322" y="246"/>
                    </a:cubicBezTo>
                    <a:cubicBezTo>
                      <a:pt x="239" y="318"/>
                      <a:pt x="179" y="377"/>
                      <a:pt x="119" y="472"/>
                    </a:cubicBezTo>
                    <a:cubicBezTo>
                      <a:pt x="60" y="544"/>
                      <a:pt x="0" y="663"/>
                      <a:pt x="0" y="734"/>
                    </a:cubicBezTo>
                    <a:cubicBezTo>
                      <a:pt x="0" y="775"/>
                      <a:pt x="28" y="799"/>
                      <a:pt x="53" y="799"/>
                    </a:cubicBezTo>
                    <a:cubicBezTo>
                      <a:pt x="65" y="799"/>
                      <a:pt x="76" y="793"/>
                      <a:pt x="84" y="782"/>
                    </a:cubicBezTo>
                    <a:cubicBezTo>
                      <a:pt x="143" y="722"/>
                      <a:pt x="179" y="639"/>
                      <a:pt x="239" y="580"/>
                    </a:cubicBezTo>
                    <a:cubicBezTo>
                      <a:pt x="298" y="520"/>
                      <a:pt x="358" y="437"/>
                      <a:pt x="429" y="401"/>
                    </a:cubicBezTo>
                    <a:cubicBezTo>
                      <a:pt x="572" y="294"/>
                      <a:pt x="739" y="222"/>
                      <a:pt x="917" y="199"/>
                    </a:cubicBezTo>
                    <a:cubicBezTo>
                      <a:pt x="943" y="197"/>
                      <a:pt x="968" y="196"/>
                      <a:pt x="994" y="196"/>
                    </a:cubicBezTo>
                    <a:cubicBezTo>
                      <a:pt x="1168" y="196"/>
                      <a:pt x="1333" y="231"/>
                      <a:pt x="1489" y="294"/>
                    </a:cubicBezTo>
                    <a:cubicBezTo>
                      <a:pt x="1572" y="341"/>
                      <a:pt x="1667" y="377"/>
                      <a:pt x="1751" y="437"/>
                    </a:cubicBezTo>
                    <a:cubicBezTo>
                      <a:pt x="1846" y="496"/>
                      <a:pt x="1905" y="580"/>
                      <a:pt x="1989" y="615"/>
                    </a:cubicBezTo>
                    <a:cubicBezTo>
                      <a:pt x="2000" y="620"/>
                      <a:pt x="2010" y="622"/>
                      <a:pt x="2019" y="622"/>
                    </a:cubicBezTo>
                    <a:cubicBezTo>
                      <a:pt x="2060" y="622"/>
                      <a:pt x="2082" y="583"/>
                      <a:pt x="2072" y="544"/>
                    </a:cubicBezTo>
                    <a:cubicBezTo>
                      <a:pt x="2024" y="437"/>
                      <a:pt x="1929" y="353"/>
                      <a:pt x="1846" y="294"/>
                    </a:cubicBezTo>
                    <a:cubicBezTo>
                      <a:pt x="1751" y="222"/>
                      <a:pt x="1643" y="163"/>
                      <a:pt x="1548" y="115"/>
                    </a:cubicBezTo>
                    <a:cubicBezTo>
                      <a:pt x="1386" y="39"/>
                      <a:pt x="1217" y="1"/>
                      <a:pt x="1040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3" name="Google Shape;5825;p62">
                <a:extLst>
                  <a:ext uri="{FF2B5EF4-FFF2-40B4-BE49-F238E27FC236}">
                    <a16:creationId xmlns:a16="http://schemas.microsoft.com/office/drawing/2014/main" id="{61CF5BC9-542D-DF61-EDE1-95A0DF05F056}"/>
                  </a:ext>
                </a:extLst>
              </p:cNvPr>
              <p:cNvSpPr/>
              <p:nvPr/>
            </p:nvSpPr>
            <p:spPr>
              <a:xfrm>
                <a:off x="4887031" y="2276196"/>
                <a:ext cx="66151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799" extrusionOk="0">
                    <a:moveTo>
                      <a:pt x="686" y="1"/>
                    </a:moveTo>
                    <a:cubicBezTo>
                      <a:pt x="575" y="1"/>
                      <a:pt x="468" y="39"/>
                      <a:pt x="354" y="115"/>
                    </a:cubicBezTo>
                    <a:cubicBezTo>
                      <a:pt x="282" y="163"/>
                      <a:pt x="223" y="222"/>
                      <a:pt x="163" y="294"/>
                    </a:cubicBezTo>
                    <a:cubicBezTo>
                      <a:pt x="104" y="353"/>
                      <a:pt x="44" y="437"/>
                      <a:pt x="20" y="544"/>
                    </a:cubicBezTo>
                    <a:cubicBezTo>
                      <a:pt x="1" y="583"/>
                      <a:pt x="21" y="622"/>
                      <a:pt x="42" y="622"/>
                    </a:cubicBezTo>
                    <a:cubicBezTo>
                      <a:pt x="47" y="622"/>
                      <a:pt x="52" y="620"/>
                      <a:pt x="56" y="615"/>
                    </a:cubicBezTo>
                    <a:cubicBezTo>
                      <a:pt x="116" y="580"/>
                      <a:pt x="163" y="496"/>
                      <a:pt x="211" y="437"/>
                    </a:cubicBezTo>
                    <a:cubicBezTo>
                      <a:pt x="270" y="377"/>
                      <a:pt x="318" y="341"/>
                      <a:pt x="390" y="294"/>
                    </a:cubicBezTo>
                    <a:cubicBezTo>
                      <a:pt x="493" y="231"/>
                      <a:pt x="597" y="196"/>
                      <a:pt x="701" y="196"/>
                    </a:cubicBezTo>
                    <a:cubicBezTo>
                      <a:pt x="716" y="196"/>
                      <a:pt x="732" y="197"/>
                      <a:pt x="747" y="199"/>
                    </a:cubicBezTo>
                    <a:cubicBezTo>
                      <a:pt x="866" y="222"/>
                      <a:pt x="973" y="294"/>
                      <a:pt x="1056" y="401"/>
                    </a:cubicBezTo>
                    <a:cubicBezTo>
                      <a:pt x="1104" y="437"/>
                      <a:pt x="1152" y="520"/>
                      <a:pt x="1175" y="580"/>
                    </a:cubicBezTo>
                    <a:cubicBezTo>
                      <a:pt x="1211" y="639"/>
                      <a:pt x="1235" y="722"/>
                      <a:pt x="1282" y="782"/>
                    </a:cubicBezTo>
                    <a:cubicBezTo>
                      <a:pt x="1286" y="793"/>
                      <a:pt x="1294" y="799"/>
                      <a:pt x="1302" y="799"/>
                    </a:cubicBezTo>
                    <a:cubicBezTo>
                      <a:pt x="1320" y="799"/>
                      <a:pt x="1342" y="775"/>
                      <a:pt x="1342" y="734"/>
                    </a:cubicBezTo>
                    <a:cubicBezTo>
                      <a:pt x="1342" y="663"/>
                      <a:pt x="1306" y="544"/>
                      <a:pt x="1282" y="472"/>
                    </a:cubicBezTo>
                    <a:cubicBezTo>
                      <a:pt x="1235" y="377"/>
                      <a:pt x="1211" y="318"/>
                      <a:pt x="1152" y="246"/>
                    </a:cubicBezTo>
                    <a:cubicBezTo>
                      <a:pt x="1044" y="115"/>
                      <a:pt x="913" y="44"/>
                      <a:pt x="771" y="8"/>
                    </a:cubicBezTo>
                    <a:cubicBezTo>
                      <a:pt x="742" y="3"/>
                      <a:pt x="714" y="1"/>
                      <a:pt x="68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4" name="Google Shape;5826;p62">
                <a:extLst>
                  <a:ext uri="{FF2B5EF4-FFF2-40B4-BE49-F238E27FC236}">
                    <a16:creationId xmlns:a16="http://schemas.microsoft.com/office/drawing/2014/main" id="{70267175-2FC2-0190-88B4-EFF3E3EB3A3D}"/>
                  </a:ext>
                </a:extLst>
              </p:cNvPr>
              <p:cNvSpPr/>
              <p:nvPr/>
            </p:nvSpPr>
            <p:spPr>
              <a:xfrm>
                <a:off x="4947119" y="2359945"/>
                <a:ext cx="150194" cy="4944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1003" extrusionOk="0">
                    <a:moveTo>
                      <a:pt x="2970" y="1"/>
                    </a:moveTo>
                    <a:cubicBezTo>
                      <a:pt x="2958" y="1"/>
                      <a:pt x="2945" y="4"/>
                      <a:pt x="2933" y="12"/>
                    </a:cubicBezTo>
                    <a:cubicBezTo>
                      <a:pt x="2826" y="83"/>
                      <a:pt x="2730" y="178"/>
                      <a:pt x="2623" y="250"/>
                    </a:cubicBezTo>
                    <a:cubicBezTo>
                      <a:pt x="2516" y="321"/>
                      <a:pt x="2409" y="393"/>
                      <a:pt x="2314" y="452"/>
                    </a:cubicBezTo>
                    <a:cubicBezTo>
                      <a:pt x="2099" y="583"/>
                      <a:pt x="1861" y="678"/>
                      <a:pt x="1623" y="738"/>
                    </a:cubicBezTo>
                    <a:cubicBezTo>
                      <a:pt x="1385" y="797"/>
                      <a:pt x="1147" y="833"/>
                      <a:pt x="897" y="833"/>
                    </a:cubicBezTo>
                    <a:cubicBezTo>
                      <a:pt x="766" y="833"/>
                      <a:pt x="647" y="809"/>
                      <a:pt x="504" y="797"/>
                    </a:cubicBezTo>
                    <a:cubicBezTo>
                      <a:pt x="373" y="774"/>
                      <a:pt x="230" y="738"/>
                      <a:pt x="123" y="655"/>
                    </a:cubicBezTo>
                    <a:cubicBezTo>
                      <a:pt x="109" y="644"/>
                      <a:pt x="95" y="639"/>
                      <a:pt x="81" y="639"/>
                    </a:cubicBezTo>
                    <a:cubicBezTo>
                      <a:pt x="36" y="639"/>
                      <a:pt x="0" y="689"/>
                      <a:pt x="28" y="726"/>
                    </a:cubicBezTo>
                    <a:cubicBezTo>
                      <a:pt x="206" y="928"/>
                      <a:pt x="540" y="976"/>
                      <a:pt x="802" y="988"/>
                    </a:cubicBezTo>
                    <a:cubicBezTo>
                      <a:pt x="880" y="998"/>
                      <a:pt x="958" y="1002"/>
                      <a:pt x="1035" y="1002"/>
                    </a:cubicBezTo>
                    <a:cubicBezTo>
                      <a:pt x="1237" y="1002"/>
                      <a:pt x="1433" y="972"/>
                      <a:pt x="1623" y="928"/>
                    </a:cubicBezTo>
                    <a:cubicBezTo>
                      <a:pt x="1897" y="869"/>
                      <a:pt x="2147" y="774"/>
                      <a:pt x="2385" y="631"/>
                    </a:cubicBezTo>
                    <a:cubicBezTo>
                      <a:pt x="2623" y="500"/>
                      <a:pt x="2873" y="321"/>
                      <a:pt x="3028" y="95"/>
                    </a:cubicBezTo>
                    <a:cubicBezTo>
                      <a:pt x="3047" y="48"/>
                      <a:pt x="3014" y="1"/>
                      <a:pt x="2970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5" name="Google Shape;5827;p62">
                <a:extLst>
                  <a:ext uri="{FF2B5EF4-FFF2-40B4-BE49-F238E27FC236}">
                    <a16:creationId xmlns:a16="http://schemas.microsoft.com/office/drawing/2014/main" id="{37DAD4BC-C55A-0182-BCB0-7D7BF3A1422C}"/>
                  </a:ext>
                </a:extLst>
              </p:cNvPr>
              <p:cNvSpPr/>
              <p:nvPr/>
            </p:nvSpPr>
            <p:spPr>
              <a:xfrm>
                <a:off x="5476078" y="3309472"/>
                <a:ext cx="80002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233" extrusionOk="0">
                    <a:moveTo>
                      <a:pt x="1291" y="1"/>
                    </a:moveTo>
                    <a:cubicBezTo>
                      <a:pt x="1080" y="1"/>
                      <a:pt x="727" y="203"/>
                      <a:pt x="727" y="203"/>
                    </a:cubicBezTo>
                    <a:lnTo>
                      <a:pt x="0" y="1180"/>
                    </a:lnTo>
                    <a:cubicBezTo>
                      <a:pt x="0" y="1180"/>
                      <a:pt x="188" y="1232"/>
                      <a:pt x="439" y="1232"/>
                    </a:cubicBezTo>
                    <a:cubicBezTo>
                      <a:pt x="722" y="1232"/>
                      <a:pt x="1087" y="1166"/>
                      <a:pt x="1358" y="882"/>
                    </a:cubicBezTo>
                    <a:cubicBezTo>
                      <a:pt x="1623" y="598"/>
                      <a:pt x="1530" y="532"/>
                      <a:pt x="1385" y="532"/>
                    </a:cubicBezTo>
                    <a:cubicBezTo>
                      <a:pt x="1255" y="532"/>
                      <a:pt x="1084" y="584"/>
                      <a:pt x="1084" y="584"/>
                    </a:cubicBezTo>
                    <a:cubicBezTo>
                      <a:pt x="1084" y="584"/>
                      <a:pt x="1548" y="215"/>
                      <a:pt x="1417" y="49"/>
                    </a:cubicBezTo>
                    <a:cubicBezTo>
                      <a:pt x="1390" y="14"/>
                      <a:pt x="1345" y="1"/>
                      <a:pt x="1291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6" name="Google Shape;5828;p62">
                <a:extLst>
                  <a:ext uri="{FF2B5EF4-FFF2-40B4-BE49-F238E27FC236}">
                    <a16:creationId xmlns:a16="http://schemas.microsoft.com/office/drawing/2014/main" id="{929244FC-06C1-68F3-20B1-A56CB92A3AAE}"/>
                  </a:ext>
                </a:extLst>
              </p:cNvPr>
              <p:cNvSpPr/>
              <p:nvPr/>
            </p:nvSpPr>
            <p:spPr>
              <a:xfrm>
                <a:off x="5378676" y="3217294"/>
                <a:ext cx="161877" cy="152265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3089" extrusionOk="0">
                    <a:moveTo>
                      <a:pt x="1358" y="1"/>
                    </a:moveTo>
                    <a:cubicBezTo>
                      <a:pt x="1287" y="1"/>
                      <a:pt x="1230" y="19"/>
                      <a:pt x="1191" y="61"/>
                    </a:cubicBezTo>
                    <a:cubicBezTo>
                      <a:pt x="1191" y="61"/>
                      <a:pt x="0" y="1038"/>
                      <a:pt x="60" y="1621"/>
                    </a:cubicBezTo>
                    <a:cubicBezTo>
                      <a:pt x="117" y="2187"/>
                      <a:pt x="1630" y="3088"/>
                      <a:pt x="2037" y="3088"/>
                    </a:cubicBezTo>
                    <a:cubicBezTo>
                      <a:pt x="2050" y="3088"/>
                      <a:pt x="2061" y="3087"/>
                      <a:pt x="2072" y="3085"/>
                    </a:cubicBezTo>
                    <a:cubicBezTo>
                      <a:pt x="2417" y="3026"/>
                      <a:pt x="3239" y="1442"/>
                      <a:pt x="3262" y="1276"/>
                    </a:cubicBezTo>
                    <a:cubicBezTo>
                      <a:pt x="3283" y="1139"/>
                      <a:pt x="1911" y="1"/>
                      <a:pt x="135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7" name="Google Shape;5829;p62">
                <a:extLst>
                  <a:ext uri="{FF2B5EF4-FFF2-40B4-BE49-F238E27FC236}">
                    <a16:creationId xmlns:a16="http://schemas.microsoft.com/office/drawing/2014/main" id="{ED2CEB82-EA88-D547-78CD-616B75096963}"/>
                  </a:ext>
                </a:extLst>
              </p:cNvPr>
              <p:cNvSpPr/>
              <p:nvPr/>
            </p:nvSpPr>
            <p:spPr>
              <a:xfrm>
                <a:off x="5493676" y="3315830"/>
                <a:ext cx="28590" cy="4184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49" extrusionOk="0">
                    <a:moveTo>
                      <a:pt x="540" y="1"/>
                    </a:moveTo>
                    <a:cubicBezTo>
                      <a:pt x="529" y="1"/>
                      <a:pt x="517" y="9"/>
                      <a:pt x="513" y="27"/>
                    </a:cubicBezTo>
                    <a:cubicBezTo>
                      <a:pt x="465" y="170"/>
                      <a:pt x="394" y="324"/>
                      <a:pt x="298" y="455"/>
                    </a:cubicBezTo>
                    <a:cubicBezTo>
                      <a:pt x="251" y="527"/>
                      <a:pt x="215" y="586"/>
                      <a:pt x="155" y="646"/>
                    </a:cubicBezTo>
                    <a:cubicBezTo>
                      <a:pt x="144" y="682"/>
                      <a:pt x="108" y="705"/>
                      <a:pt x="84" y="741"/>
                    </a:cubicBezTo>
                    <a:cubicBezTo>
                      <a:pt x="48" y="753"/>
                      <a:pt x="13" y="789"/>
                      <a:pt x="1" y="813"/>
                    </a:cubicBezTo>
                    <a:cubicBezTo>
                      <a:pt x="1" y="825"/>
                      <a:pt x="24" y="848"/>
                      <a:pt x="36" y="848"/>
                    </a:cubicBezTo>
                    <a:cubicBezTo>
                      <a:pt x="60" y="825"/>
                      <a:pt x="96" y="801"/>
                      <a:pt x="120" y="765"/>
                    </a:cubicBezTo>
                    <a:lnTo>
                      <a:pt x="215" y="682"/>
                    </a:lnTo>
                    <a:cubicBezTo>
                      <a:pt x="275" y="622"/>
                      <a:pt x="310" y="563"/>
                      <a:pt x="358" y="479"/>
                    </a:cubicBezTo>
                    <a:cubicBezTo>
                      <a:pt x="453" y="348"/>
                      <a:pt x="525" y="205"/>
                      <a:pt x="572" y="51"/>
                    </a:cubicBezTo>
                    <a:cubicBezTo>
                      <a:pt x="580" y="21"/>
                      <a:pt x="560" y="1"/>
                      <a:pt x="5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8" name="Google Shape;5830;p62">
                <a:extLst>
                  <a:ext uri="{FF2B5EF4-FFF2-40B4-BE49-F238E27FC236}">
                    <a16:creationId xmlns:a16="http://schemas.microsoft.com/office/drawing/2014/main" id="{FC4014D2-399F-2513-881A-7634EE7C640D}"/>
                  </a:ext>
                </a:extLst>
              </p:cNvPr>
              <p:cNvSpPr/>
              <p:nvPr/>
            </p:nvSpPr>
            <p:spPr>
              <a:xfrm>
                <a:off x="5360734" y="2650674"/>
                <a:ext cx="360723" cy="667075"/>
              </a:xfrm>
              <a:custGeom>
                <a:avLst/>
                <a:gdLst/>
                <a:ahLst/>
                <a:cxnLst/>
                <a:rect l="l" t="t" r="r" b="b"/>
                <a:pathLst>
                  <a:path w="7318" h="13533" extrusionOk="0">
                    <a:moveTo>
                      <a:pt x="718" y="0"/>
                    </a:moveTo>
                    <a:cubicBezTo>
                      <a:pt x="0" y="0"/>
                      <a:pt x="163" y="1569"/>
                      <a:pt x="245" y="2186"/>
                    </a:cubicBezTo>
                    <a:cubicBezTo>
                      <a:pt x="328" y="2900"/>
                      <a:pt x="590" y="3603"/>
                      <a:pt x="1007" y="4198"/>
                    </a:cubicBezTo>
                    <a:cubicBezTo>
                      <a:pt x="1221" y="4532"/>
                      <a:pt x="1507" y="4722"/>
                      <a:pt x="1805" y="4960"/>
                    </a:cubicBezTo>
                    <a:cubicBezTo>
                      <a:pt x="2019" y="5127"/>
                      <a:pt x="2221" y="5317"/>
                      <a:pt x="2400" y="5532"/>
                    </a:cubicBezTo>
                    <a:cubicBezTo>
                      <a:pt x="2733" y="5901"/>
                      <a:pt x="2983" y="6365"/>
                      <a:pt x="2995" y="6865"/>
                    </a:cubicBezTo>
                    <a:cubicBezTo>
                      <a:pt x="3031" y="7830"/>
                      <a:pt x="2174" y="9497"/>
                      <a:pt x="1626" y="10485"/>
                    </a:cubicBezTo>
                    <a:lnTo>
                      <a:pt x="1578" y="10568"/>
                    </a:lnTo>
                    <a:cubicBezTo>
                      <a:pt x="1340" y="10985"/>
                      <a:pt x="1162" y="11271"/>
                      <a:pt x="1162" y="11271"/>
                    </a:cubicBezTo>
                    <a:lnTo>
                      <a:pt x="3817" y="13533"/>
                    </a:lnTo>
                    <a:cubicBezTo>
                      <a:pt x="3936" y="13307"/>
                      <a:pt x="4067" y="13080"/>
                      <a:pt x="4186" y="12866"/>
                    </a:cubicBezTo>
                    <a:cubicBezTo>
                      <a:pt x="4198" y="12830"/>
                      <a:pt x="4222" y="12818"/>
                      <a:pt x="4234" y="12783"/>
                    </a:cubicBezTo>
                    <a:cubicBezTo>
                      <a:pt x="5841" y="9949"/>
                      <a:pt x="7317" y="7341"/>
                      <a:pt x="6139" y="5163"/>
                    </a:cubicBezTo>
                    <a:cubicBezTo>
                      <a:pt x="6031" y="4972"/>
                      <a:pt x="5924" y="4794"/>
                      <a:pt x="5805" y="4615"/>
                    </a:cubicBezTo>
                    <a:cubicBezTo>
                      <a:pt x="5138" y="3603"/>
                      <a:pt x="4293" y="2686"/>
                      <a:pt x="3400" y="1853"/>
                    </a:cubicBezTo>
                    <a:cubicBezTo>
                      <a:pt x="2972" y="1448"/>
                      <a:pt x="2519" y="1055"/>
                      <a:pt x="2043" y="698"/>
                    </a:cubicBezTo>
                    <a:cubicBezTo>
                      <a:pt x="1805" y="519"/>
                      <a:pt x="1376" y="269"/>
                      <a:pt x="1126" y="126"/>
                    </a:cubicBezTo>
                    <a:cubicBezTo>
                      <a:pt x="966" y="39"/>
                      <a:pt x="831" y="0"/>
                      <a:pt x="718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9" name="Google Shape;5831;p62">
                <a:extLst>
                  <a:ext uri="{FF2B5EF4-FFF2-40B4-BE49-F238E27FC236}">
                    <a16:creationId xmlns:a16="http://schemas.microsoft.com/office/drawing/2014/main" id="{94EA2018-F379-2E1E-D830-0DBB536DCFBD}"/>
                  </a:ext>
                </a:extLst>
              </p:cNvPr>
              <p:cNvSpPr/>
              <p:nvPr/>
            </p:nvSpPr>
            <p:spPr>
              <a:xfrm>
                <a:off x="5439109" y="3167459"/>
                <a:ext cx="130921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2382" extrusionOk="0">
                    <a:moveTo>
                      <a:pt x="72" y="1"/>
                    </a:moveTo>
                    <a:cubicBezTo>
                      <a:pt x="24" y="25"/>
                      <a:pt x="12" y="60"/>
                      <a:pt x="0" y="84"/>
                    </a:cubicBezTo>
                    <a:cubicBezTo>
                      <a:pt x="84" y="144"/>
                      <a:pt x="167" y="203"/>
                      <a:pt x="262" y="286"/>
                    </a:cubicBezTo>
                    <a:cubicBezTo>
                      <a:pt x="596" y="525"/>
                      <a:pt x="905" y="775"/>
                      <a:pt x="1203" y="1025"/>
                    </a:cubicBezTo>
                    <a:cubicBezTo>
                      <a:pt x="1703" y="1453"/>
                      <a:pt x="2167" y="1918"/>
                      <a:pt x="2620" y="2382"/>
                    </a:cubicBezTo>
                    <a:cubicBezTo>
                      <a:pt x="2632" y="2346"/>
                      <a:pt x="2644" y="2334"/>
                      <a:pt x="2655" y="2311"/>
                    </a:cubicBezTo>
                    <a:cubicBezTo>
                      <a:pt x="2525" y="2156"/>
                      <a:pt x="2394" y="2025"/>
                      <a:pt x="2263" y="1870"/>
                    </a:cubicBezTo>
                    <a:cubicBezTo>
                      <a:pt x="1822" y="1429"/>
                      <a:pt x="1370" y="1013"/>
                      <a:pt x="870" y="608"/>
                    </a:cubicBezTo>
                    <a:cubicBezTo>
                      <a:pt x="620" y="406"/>
                      <a:pt x="369" y="203"/>
                      <a:pt x="119" y="25"/>
                    </a:cubicBezTo>
                    <a:cubicBezTo>
                      <a:pt x="96" y="13"/>
                      <a:pt x="84" y="1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0" name="Google Shape;5832;p62">
                <a:extLst>
                  <a:ext uri="{FF2B5EF4-FFF2-40B4-BE49-F238E27FC236}">
                    <a16:creationId xmlns:a16="http://schemas.microsoft.com/office/drawing/2014/main" id="{02981F77-8430-E36C-E9E1-42786C8281BB}"/>
                  </a:ext>
                </a:extLst>
              </p:cNvPr>
              <p:cNvSpPr/>
              <p:nvPr/>
            </p:nvSpPr>
            <p:spPr>
              <a:xfrm>
                <a:off x="5398590" y="2865245"/>
                <a:ext cx="62848" cy="4051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2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9" y="179"/>
                      <a:pt x="394" y="321"/>
                      <a:pt x="608" y="464"/>
                    </a:cubicBezTo>
                    <a:cubicBezTo>
                      <a:pt x="691" y="524"/>
                      <a:pt x="787" y="560"/>
                      <a:pt x="882" y="619"/>
                    </a:cubicBezTo>
                    <a:cubicBezTo>
                      <a:pt x="858" y="619"/>
                      <a:pt x="846" y="619"/>
                      <a:pt x="834" y="607"/>
                    </a:cubicBezTo>
                    <a:cubicBezTo>
                      <a:pt x="739" y="595"/>
                      <a:pt x="668" y="595"/>
                      <a:pt x="584" y="595"/>
                    </a:cubicBezTo>
                    <a:cubicBezTo>
                      <a:pt x="489" y="595"/>
                      <a:pt x="418" y="607"/>
                      <a:pt x="322" y="643"/>
                    </a:cubicBezTo>
                    <a:cubicBezTo>
                      <a:pt x="489" y="702"/>
                      <a:pt x="644" y="726"/>
                      <a:pt x="799" y="762"/>
                    </a:cubicBezTo>
                    <a:cubicBezTo>
                      <a:pt x="965" y="786"/>
                      <a:pt x="1120" y="798"/>
                      <a:pt x="1275" y="822"/>
                    </a:cubicBezTo>
                    <a:cubicBezTo>
                      <a:pt x="1096" y="619"/>
                      <a:pt x="894" y="476"/>
                      <a:pt x="680" y="345"/>
                    </a:cubicBezTo>
                    <a:cubicBezTo>
                      <a:pt x="453" y="202"/>
                      <a:pt x="239" y="83"/>
                      <a:pt x="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C087F13-A167-BC27-1B19-11576D5C9CC3}"/>
                </a:ext>
              </a:extLst>
            </p:cNvPr>
            <p:cNvGrpSpPr/>
            <p:nvPr/>
          </p:nvGrpSpPr>
          <p:grpSpPr>
            <a:xfrm>
              <a:off x="2485549" y="3851783"/>
              <a:ext cx="253072" cy="332459"/>
              <a:chOff x="1755044" y="3605854"/>
              <a:chExt cx="356053" cy="467744"/>
            </a:xfrm>
          </p:grpSpPr>
          <p:sp>
            <p:nvSpPr>
              <p:cNvPr id="48" name="Google Shape;3332;p46">
                <a:extLst>
                  <a:ext uri="{FF2B5EF4-FFF2-40B4-BE49-F238E27FC236}">
                    <a16:creationId xmlns:a16="http://schemas.microsoft.com/office/drawing/2014/main" id="{59A53574-040F-2101-A9F2-34A3205A7C01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49" name="Picture 48">
                <a:extLst>
                  <a:ext uri="{FF2B5EF4-FFF2-40B4-BE49-F238E27FC236}">
                    <a16:creationId xmlns:a16="http://schemas.microsoft.com/office/drawing/2014/main" id="{C759B551-4DB3-C17A-BAF7-1774545A95B7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B167336B-F1D8-193E-9CE8-E42C84B515EF}"/>
                </a:ext>
              </a:extLst>
            </p:cNvPr>
            <p:cNvGrpSpPr/>
            <p:nvPr/>
          </p:nvGrpSpPr>
          <p:grpSpPr>
            <a:xfrm>
              <a:off x="3533972" y="3691415"/>
              <a:ext cx="253072" cy="332471"/>
              <a:chOff x="1755056" y="3605854"/>
              <a:chExt cx="356055" cy="467763"/>
            </a:xfrm>
          </p:grpSpPr>
          <p:sp>
            <p:nvSpPr>
              <p:cNvPr id="46" name="Google Shape;3332;p46">
                <a:extLst>
                  <a:ext uri="{FF2B5EF4-FFF2-40B4-BE49-F238E27FC236}">
                    <a16:creationId xmlns:a16="http://schemas.microsoft.com/office/drawing/2014/main" id="{79BDFCBB-7298-4E6B-F500-23CBB02B2A9A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47" name="Picture 46">
                <a:extLst>
                  <a:ext uri="{FF2B5EF4-FFF2-40B4-BE49-F238E27FC236}">
                    <a16:creationId xmlns:a16="http://schemas.microsoft.com/office/drawing/2014/main" id="{A4733DC8-FBAA-F557-1535-88F389388769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09ABBC38-F2CE-C978-4B2F-AA368D3EC1C8}"/>
                </a:ext>
              </a:extLst>
            </p:cNvPr>
            <p:cNvGrpSpPr/>
            <p:nvPr/>
          </p:nvGrpSpPr>
          <p:grpSpPr>
            <a:xfrm>
              <a:off x="5564074" y="3666794"/>
              <a:ext cx="253072" cy="332471"/>
              <a:chOff x="1755056" y="3605854"/>
              <a:chExt cx="356055" cy="467763"/>
            </a:xfrm>
          </p:grpSpPr>
          <p:sp>
            <p:nvSpPr>
              <p:cNvPr id="44" name="Google Shape;3332;p46">
                <a:extLst>
                  <a:ext uri="{FF2B5EF4-FFF2-40B4-BE49-F238E27FC236}">
                    <a16:creationId xmlns:a16="http://schemas.microsoft.com/office/drawing/2014/main" id="{7DFC1E1F-4424-C0B1-9BD1-85EA9AD9C429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45" name="Picture 44">
                <a:extLst>
                  <a:ext uri="{FF2B5EF4-FFF2-40B4-BE49-F238E27FC236}">
                    <a16:creationId xmlns:a16="http://schemas.microsoft.com/office/drawing/2014/main" id="{2C6FBBB2-254D-EAC8-88BF-E712FDBCD45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</p:grpSp>
      <p:sp>
        <p:nvSpPr>
          <p:cNvPr id="3720" name="TextBox 3719">
            <a:extLst>
              <a:ext uri="{FF2B5EF4-FFF2-40B4-BE49-F238E27FC236}">
                <a16:creationId xmlns:a16="http://schemas.microsoft.com/office/drawing/2014/main" id="{4E27099A-70C5-3924-14AE-7D5C58401E64}"/>
              </a:ext>
            </a:extLst>
          </p:cNvPr>
          <p:cNvSpPr txBox="1"/>
          <p:nvPr/>
        </p:nvSpPr>
        <p:spPr>
          <a:xfrm>
            <a:off x="2195333" y="1473030"/>
            <a:ext cx="433191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nhóm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trình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bày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lvl="0" algn="ctr">
              <a:buClrTx/>
              <a:defRPr/>
            </a:pP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ca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endParaRPr lang="en-US" sz="2400" b="1" i="1" dirty="0">
              <a:solidFill>
                <a:schemeClr val="accent6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381291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F189AA53-F62F-B81E-775A-2BCEED59A73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57922" t="36004" r="7261" b="39944"/>
          <a:stretch/>
        </p:blipFill>
        <p:spPr>
          <a:xfrm>
            <a:off x="4948519" y="776089"/>
            <a:ext cx="3284946" cy="3166924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FB534EAD-961C-8F8E-5C26-30A60BE6DAE5}"/>
              </a:ext>
            </a:extLst>
          </p:cNvPr>
          <p:cNvSpPr/>
          <p:nvPr/>
        </p:nvSpPr>
        <p:spPr>
          <a:xfrm>
            <a:off x="3065930" y="69795"/>
            <a:ext cx="2783225" cy="6357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Ca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endParaRPr lang="en-US" sz="2400" b="1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D8BB236C-066A-7369-F361-A76350C9D47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9579" t="10906" r="23025" b="16190"/>
          <a:stretch/>
        </p:blipFill>
        <p:spPr>
          <a:xfrm>
            <a:off x="599355" y="944979"/>
            <a:ext cx="4080221" cy="2915297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32000">
              <a:schemeClr val="accent1">
                <a:lumMod val="5000"/>
                <a:lumOff val="95000"/>
              </a:schemeClr>
            </a:gs>
            <a:gs pos="56000">
              <a:schemeClr val="accent1">
                <a:lumMod val="45000"/>
                <a:lumOff val="55000"/>
              </a:schemeClr>
            </a:gs>
            <a:gs pos="76000">
              <a:schemeClr val="accent1">
                <a:lumMod val="45000"/>
                <a:lumOff val="55000"/>
              </a:schemeClr>
            </a:gs>
            <a:gs pos="94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30823D-09F0-0BCB-6395-3C881B405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64766" y="240990"/>
            <a:ext cx="2729566" cy="575400"/>
          </a:xfrm>
        </p:spPr>
        <p:txBody>
          <a:bodyPr/>
          <a:lstStyle/>
          <a:p>
            <a:r>
              <a:rPr lang="en-US" sz="3000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KHỞI ĐỘNG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2AE3E9FE-7E39-8334-EEE9-575AD0C9F5A3}"/>
              </a:ext>
            </a:extLst>
          </p:cNvPr>
          <p:cNvSpPr>
            <a:spLocks noGrp="1"/>
          </p:cNvSpPr>
          <p:nvPr>
            <p:ph type="title" idx="2"/>
          </p:nvPr>
        </p:nvSpPr>
        <p:spPr>
          <a:xfrm>
            <a:off x="1178472" y="1088071"/>
            <a:ext cx="7177252" cy="434700"/>
          </a:xfrm>
        </p:spPr>
        <p:txBody>
          <a:bodyPr/>
          <a:lstStyle/>
          <a:p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Thầy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tất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cả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endParaRPr lang="en-US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6F70E960-7CEE-CAD4-3F9A-D77CFACB1015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220857" y="1992668"/>
            <a:ext cx="4417384" cy="2200960"/>
          </a:xfrm>
          <a:prstGeom prst="rect">
            <a:avLst/>
          </a:prstGeom>
        </p:spPr>
      </p:pic>
      <p:grpSp>
        <p:nvGrpSpPr>
          <p:cNvPr id="5" name="Google Shape;701;p46">
            <a:extLst>
              <a:ext uri="{FF2B5EF4-FFF2-40B4-BE49-F238E27FC236}">
                <a16:creationId xmlns:a16="http://schemas.microsoft.com/office/drawing/2014/main" id="{DA700D82-BC8A-2E50-BB74-096EF491132A}"/>
              </a:ext>
            </a:extLst>
          </p:cNvPr>
          <p:cNvGrpSpPr/>
          <p:nvPr/>
        </p:nvGrpSpPr>
        <p:grpSpPr>
          <a:xfrm rot="18052435">
            <a:off x="7321962" y="3407986"/>
            <a:ext cx="1387127" cy="2380016"/>
            <a:chOff x="3585762" y="-2145343"/>
            <a:chExt cx="958424" cy="1644339"/>
          </a:xfrm>
        </p:grpSpPr>
        <p:sp>
          <p:nvSpPr>
            <p:cNvPr id="6" name="Google Shape;702;p46">
              <a:extLst>
                <a:ext uri="{FF2B5EF4-FFF2-40B4-BE49-F238E27FC236}">
                  <a16:creationId xmlns:a16="http://schemas.microsoft.com/office/drawing/2014/main" id="{75BA3126-394B-8E41-A5D2-54A7E62A0930}"/>
                </a:ext>
              </a:extLst>
            </p:cNvPr>
            <p:cNvSpPr/>
            <p:nvPr/>
          </p:nvSpPr>
          <p:spPr>
            <a:xfrm>
              <a:off x="3997946" y="-1676899"/>
              <a:ext cx="130271" cy="1175895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703;p46">
              <a:extLst>
                <a:ext uri="{FF2B5EF4-FFF2-40B4-BE49-F238E27FC236}">
                  <a16:creationId xmlns:a16="http://schemas.microsoft.com/office/drawing/2014/main" id="{CEEC875F-92A8-BD06-BE63-14F7C6201D99}"/>
                </a:ext>
              </a:extLst>
            </p:cNvPr>
            <p:cNvSpPr/>
            <p:nvPr/>
          </p:nvSpPr>
          <p:spPr>
            <a:xfrm>
              <a:off x="3668570" y="-2145343"/>
              <a:ext cx="875616" cy="925529"/>
            </a:xfrm>
            <a:custGeom>
              <a:avLst/>
              <a:gdLst/>
              <a:ahLst/>
              <a:cxnLst/>
              <a:rect l="l" t="t" r="r" b="b"/>
              <a:pathLst>
                <a:path w="31665" h="33470" extrusionOk="0">
                  <a:moveTo>
                    <a:pt x="14769" y="0"/>
                  </a:moveTo>
                  <a:lnTo>
                    <a:pt x="14358" y="69"/>
                  </a:lnTo>
                  <a:lnTo>
                    <a:pt x="13946" y="183"/>
                  </a:lnTo>
                  <a:lnTo>
                    <a:pt x="13283" y="640"/>
                  </a:lnTo>
                  <a:lnTo>
                    <a:pt x="12803" y="1349"/>
                  </a:lnTo>
                  <a:lnTo>
                    <a:pt x="12483" y="2241"/>
                  </a:lnTo>
                  <a:lnTo>
                    <a:pt x="12300" y="3315"/>
                  </a:lnTo>
                  <a:lnTo>
                    <a:pt x="12232" y="4527"/>
                  </a:lnTo>
                  <a:lnTo>
                    <a:pt x="12323" y="6470"/>
                  </a:lnTo>
                  <a:lnTo>
                    <a:pt x="12689" y="9145"/>
                  </a:lnTo>
                  <a:lnTo>
                    <a:pt x="13215" y="11637"/>
                  </a:lnTo>
                  <a:lnTo>
                    <a:pt x="13923" y="14403"/>
                  </a:lnTo>
                  <a:lnTo>
                    <a:pt x="14061" y="14837"/>
                  </a:lnTo>
                  <a:lnTo>
                    <a:pt x="13786" y="14449"/>
                  </a:lnTo>
                  <a:lnTo>
                    <a:pt x="12003" y="12026"/>
                  </a:lnTo>
                  <a:lnTo>
                    <a:pt x="10334" y="10014"/>
                  </a:lnTo>
                  <a:lnTo>
                    <a:pt x="8459" y="8002"/>
                  </a:lnTo>
                  <a:lnTo>
                    <a:pt x="7019" y="6744"/>
                  </a:lnTo>
                  <a:lnTo>
                    <a:pt x="6082" y="6081"/>
                  </a:lnTo>
                  <a:lnTo>
                    <a:pt x="5213" y="5624"/>
                  </a:lnTo>
                  <a:lnTo>
                    <a:pt x="4367" y="5396"/>
                  </a:lnTo>
                  <a:lnTo>
                    <a:pt x="3636" y="5464"/>
                  </a:lnTo>
                  <a:lnTo>
                    <a:pt x="3018" y="5853"/>
                  </a:lnTo>
                  <a:lnTo>
                    <a:pt x="2744" y="6196"/>
                  </a:lnTo>
                  <a:lnTo>
                    <a:pt x="2538" y="6584"/>
                  </a:lnTo>
                  <a:lnTo>
                    <a:pt x="2378" y="7385"/>
                  </a:lnTo>
                  <a:lnTo>
                    <a:pt x="2538" y="8230"/>
                  </a:lnTo>
                  <a:lnTo>
                    <a:pt x="2973" y="9122"/>
                  </a:lnTo>
                  <a:lnTo>
                    <a:pt x="3636" y="9991"/>
                  </a:lnTo>
                  <a:lnTo>
                    <a:pt x="4481" y="10882"/>
                  </a:lnTo>
                  <a:lnTo>
                    <a:pt x="5990" y="12163"/>
                  </a:lnTo>
                  <a:lnTo>
                    <a:pt x="8254" y="13763"/>
                  </a:lnTo>
                  <a:lnTo>
                    <a:pt x="10471" y="15112"/>
                  </a:lnTo>
                  <a:lnTo>
                    <a:pt x="13055" y="16506"/>
                  </a:lnTo>
                  <a:lnTo>
                    <a:pt x="12963" y="16461"/>
                  </a:lnTo>
                  <a:lnTo>
                    <a:pt x="11271" y="15935"/>
                  </a:lnTo>
                  <a:lnTo>
                    <a:pt x="9008" y="15500"/>
                  </a:lnTo>
                  <a:lnTo>
                    <a:pt x="6516" y="15226"/>
                  </a:lnTo>
                  <a:lnTo>
                    <a:pt x="4047" y="15203"/>
                  </a:lnTo>
                  <a:lnTo>
                    <a:pt x="2424" y="15409"/>
                  </a:lnTo>
                  <a:lnTo>
                    <a:pt x="1509" y="15638"/>
                  </a:lnTo>
                  <a:lnTo>
                    <a:pt x="778" y="16003"/>
                  </a:lnTo>
                  <a:lnTo>
                    <a:pt x="252" y="16461"/>
                  </a:lnTo>
                  <a:lnTo>
                    <a:pt x="1" y="17032"/>
                  </a:lnTo>
                  <a:lnTo>
                    <a:pt x="23" y="17764"/>
                  </a:lnTo>
                  <a:lnTo>
                    <a:pt x="183" y="18175"/>
                  </a:lnTo>
                  <a:lnTo>
                    <a:pt x="389" y="18587"/>
                  </a:lnTo>
                  <a:lnTo>
                    <a:pt x="961" y="19250"/>
                  </a:lnTo>
                  <a:lnTo>
                    <a:pt x="1692" y="19753"/>
                  </a:lnTo>
                  <a:lnTo>
                    <a:pt x="2607" y="20096"/>
                  </a:lnTo>
                  <a:lnTo>
                    <a:pt x="3613" y="20279"/>
                  </a:lnTo>
                  <a:lnTo>
                    <a:pt x="4710" y="20370"/>
                  </a:lnTo>
                  <a:lnTo>
                    <a:pt x="6470" y="20301"/>
                  </a:lnTo>
                  <a:lnTo>
                    <a:pt x="8802" y="19959"/>
                  </a:lnTo>
                  <a:lnTo>
                    <a:pt x="10951" y="19501"/>
                  </a:lnTo>
                  <a:lnTo>
                    <a:pt x="12749" y="18978"/>
                  </a:lnTo>
                  <a:lnTo>
                    <a:pt x="12749" y="18978"/>
                  </a:lnTo>
                  <a:lnTo>
                    <a:pt x="11043" y="19798"/>
                  </a:lnTo>
                  <a:lnTo>
                    <a:pt x="9191" y="21033"/>
                  </a:lnTo>
                  <a:lnTo>
                    <a:pt x="7454" y="22473"/>
                  </a:lnTo>
                  <a:lnTo>
                    <a:pt x="5990" y="24051"/>
                  </a:lnTo>
                  <a:lnTo>
                    <a:pt x="5167" y="25194"/>
                  </a:lnTo>
                  <a:lnTo>
                    <a:pt x="4779" y="25948"/>
                  </a:lnTo>
                  <a:lnTo>
                    <a:pt x="4573" y="26657"/>
                  </a:lnTo>
                  <a:lnTo>
                    <a:pt x="4527" y="27297"/>
                  </a:lnTo>
                  <a:lnTo>
                    <a:pt x="4664" y="27869"/>
                  </a:lnTo>
                  <a:lnTo>
                    <a:pt x="5030" y="28349"/>
                  </a:lnTo>
                  <a:lnTo>
                    <a:pt x="5305" y="28555"/>
                  </a:lnTo>
                  <a:lnTo>
                    <a:pt x="5625" y="28715"/>
                  </a:lnTo>
                  <a:lnTo>
                    <a:pt x="6265" y="28829"/>
                  </a:lnTo>
                  <a:lnTo>
                    <a:pt x="6973" y="28737"/>
                  </a:lnTo>
                  <a:lnTo>
                    <a:pt x="7705" y="28417"/>
                  </a:lnTo>
                  <a:lnTo>
                    <a:pt x="8825" y="27663"/>
                  </a:lnTo>
                  <a:lnTo>
                    <a:pt x="10311" y="26223"/>
                  </a:lnTo>
                  <a:lnTo>
                    <a:pt x="12346" y="23731"/>
                  </a:lnTo>
                  <a:lnTo>
                    <a:pt x="14129" y="21056"/>
                  </a:lnTo>
                  <a:lnTo>
                    <a:pt x="14289" y="20736"/>
                  </a:lnTo>
                  <a:lnTo>
                    <a:pt x="14243" y="21147"/>
                  </a:lnTo>
                  <a:lnTo>
                    <a:pt x="14083" y="23662"/>
                  </a:lnTo>
                  <a:lnTo>
                    <a:pt x="14083" y="25880"/>
                  </a:lnTo>
                  <a:lnTo>
                    <a:pt x="14221" y="28257"/>
                  </a:lnTo>
                  <a:lnTo>
                    <a:pt x="14518" y="29949"/>
                  </a:lnTo>
                  <a:lnTo>
                    <a:pt x="14792" y="30978"/>
                  </a:lnTo>
                  <a:lnTo>
                    <a:pt x="15181" y="31869"/>
                  </a:lnTo>
                  <a:lnTo>
                    <a:pt x="15661" y="32601"/>
                  </a:lnTo>
                  <a:lnTo>
                    <a:pt x="16278" y="33127"/>
                  </a:lnTo>
                  <a:lnTo>
                    <a:pt x="16987" y="33424"/>
                  </a:lnTo>
                  <a:lnTo>
                    <a:pt x="17421" y="33470"/>
                  </a:lnTo>
                  <a:lnTo>
                    <a:pt x="17833" y="33447"/>
                  </a:lnTo>
                  <a:lnTo>
                    <a:pt x="18473" y="33173"/>
                  </a:lnTo>
                  <a:lnTo>
                    <a:pt x="18907" y="32624"/>
                  </a:lnTo>
                  <a:lnTo>
                    <a:pt x="19182" y="31847"/>
                  </a:lnTo>
                  <a:lnTo>
                    <a:pt x="19296" y="30909"/>
                  </a:lnTo>
                  <a:lnTo>
                    <a:pt x="19273" y="29812"/>
                  </a:lnTo>
                  <a:lnTo>
                    <a:pt x="19067" y="28006"/>
                  </a:lnTo>
                  <a:lnTo>
                    <a:pt x="18519" y="25445"/>
                  </a:lnTo>
                  <a:lnTo>
                    <a:pt x="17833" y="23045"/>
                  </a:lnTo>
                  <a:lnTo>
                    <a:pt x="16918" y="20324"/>
                  </a:lnTo>
                  <a:lnTo>
                    <a:pt x="16758" y="19890"/>
                  </a:lnTo>
                  <a:lnTo>
                    <a:pt x="16987" y="20210"/>
                  </a:lnTo>
                  <a:lnTo>
                    <a:pt x="18542" y="22222"/>
                  </a:lnTo>
                  <a:lnTo>
                    <a:pt x="19982" y="23891"/>
                  </a:lnTo>
                  <a:lnTo>
                    <a:pt x="21628" y="25491"/>
                  </a:lnTo>
                  <a:lnTo>
                    <a:pt x="22931" y="26474"/>
                  </a:lnTo>
                  <a:lnTo>
                    <a:pt x="23777" y="26977"/>
                  </a:lnTo>
                  <a:lnTo>
                    <a:pt x="24600" y="27297"/>
                  </a:lnTo>
                  <a:lnTo>
                    <a:pt x="25400" y="27411"/>
                  </a:lnTo>
                  <a:lnTo>
                    <a:pt x="26132" y="27251"/>
                  </a:lnTo>
                  <a:lnTo>
                    <a:pt x="26772" y="26817"/>
                  </a:lnTo>
                  <a:lnTo>
                    <a:pt x="27069" y="26474"/>
                  </a:lnTo>
                  <a:lnTo>
                    <a:pt x="27320" y="26085"/>
                  </a:lnTo>
                  <a:lnTo>
                    <a:pt x="27549" y="25331"/>
                  </a:lnTo>
                  <a:lnTo>
                    <a:pt x="27503" y="24599"/>
                  </a:lnTo>
                  <a:lnTo>
                    <a:pt x="27206" y="23868"/>
                  </a:lnTo>
                  <a:lnTo>
                    <a:pt x="26680" y="23159"/>
                  </a:lnTo>
                  <a:lnTo>
                    <a:pt x="25994" y="22473"/>
                  </a:lnTo>
                  <a:lnTo>
                    <a:pt x="24737" y="21536"/>
                  </a:lnTo>
                  <a:lnTo>
                    <a:pt x="22817" y="20416"/>
                  </a:lnTo>
                  <a:lnTo>
                    <a:pt x="20896" y="19524"/>
                  </a:lnTo>
                  <a:lnTo>
                    <a:pt x="18633" y="18610"/>
                  </a:lnTo>
                  <a:lnTo>
                    <a:pt x="18267" y="18495"/>
                  </a:lnTo>
                  <a:lnTo>
                    <a:pt x="19044" y="18724"/>
                  </a:lnTo>
                  <a:lnTo>
                    <a:pt x="21011" y="19090"/>
                  </a:lnTo>
                  <a:lnTo>
                    <a:pt x="23274" y="19318"/>
                  </a:lnTo>
                  <a:lnTo>
                    <a:pt x="25606" y="19364"/>
                  </a:lnTo>
                  <a:lnTo>
                    <a:pt x="27823" y="19181"/>
                  </a:lnTo>
                  <a:lnTo>
                    <a:pt x="29264" y="18884"/>
                  </a:lnTo>
                  <a:lnTo>
                    <a:pt x="30087" y="18587"/>
                  </a:lnTo>
                  <a:lnTo>
                    <a:pt x="30750" y="18244"/>
                  </a:lnTo>
                  <a:lnTo>
                    <a:pt x="31276" y="17787"/>
                  </a:lnTo>
                  <a:lnTo>
                    <a:pt x="31573" y="17284"/>
                  </a:lnTo>
                  <a:lnTo>
                    <a:pt x="31664" y="16666"/>
                  </a:lnTo>
                  <a:lnTo>
                    <a:pt x="31596" y="16324"/>
                  </a:lnTo>
                  <a:lnTo>
                    <a:pt x="31504" y="15981"/>
                  </a:lnTo>
                  <a:lnTo>
                    <a:pt x="31093" y="15432"/>
                  </a:lnTo>
                  <a:lnTo>
                    <a:pt x="30453" y="15043"/>
                  </a:lnTo>
                  <a:lnTo>
                    <a:pt x="29652" y="14792"/>
                  </a:lnTo>
                  <a:lnTo>
                    <a:pt x="28189" y="14586"/>
                  </a:lnTo>
                  <a:lnTo>
                    <a:pt x="25903" y="14632"/>
                  </a:lnTo>
                  <a:lnTo>
                    <a:pt x="22337" y="15135"/>
                  </a:lnTo>
                  <a:lnTo>
                    <a:pt x="19127" y="15874"/>
                  </a:lnTo>
                  <a:lnTo>
                    <a:pt x="20325" y="15363"/>
                  </a:lnTo>
                  <a:lnTo>
                    <a:pt x="22085" y="14380"/>
                  </a:lnTo>
                  <a:lnTo>
                    <a:pt x="23983" y="13100"/>
                  </a:lnTo>
                  <a:lnTo>
                    <a:pt x="25789" y="11637"/>
                  </a:lnTo>
                  <a:lnTo>
                    <a:pt x="27320" y="10128"/>
                  </a:lnTo>
                  <a:lnTo>
                    <a:pt x="28121" y="9008"/>
                  </a:lnTo>
                  <a:lnTo>
                    <a:pt x="28441" y="8276"/>
                  </a:lnTo>
                  <a:lnTo>
                    <a:pt x="28555" y="7613"/>
                  </a:lnTo>
                  <a:lnTo>
                    <a:pt x="28464" y="6996"/>
                  </a:lnTo>
                  <a:lnTo>
                    <a:pt x="28304" y="6722"/>
                  </a:lnTo>
                  <a:lnTo>
                    <a:pt x="27983" y="6287"/>
                  </a:lnTo>
                  <a:lnTo>
                    <a:pt x="27229" y="5716"/>
                  </a:lnTo>
                  <a:lnTo>
                    <a:pt x="26406" y="5510"/>
                  </a:lnTo>
                  <a:lnTo>
                    <a:pt x="25514" y="5647"/>
                  </a:lnTo>
                  <a:lnTo>
                    <a:pt x="24577" y="6036"/>
                  </a:lnTo>
                  <a:lnTo>
                    <a:pt x="23617" y="6630"/>
                  </a:lnTo>
                  <a:lnTo>
                    <a:pt x="22154" y="7865"/>
                  </a:lnTo>
                  <a:lnTo>
                    <a:pt x="20279" y="9877"/>
                  </a:lnTo>
                  <a:lnTo>
                    <a:pt x="18656" y="11934"/>
                  </a:lnTo>
                  <a:lnTo>
                    <a:pt x="16918" y="14449"/>
                  </a:lnTo>
                  <a:lnTo>
                    <a:pt x="16644" y="14860"/>
                  </a:lnTo>
                  <a:lnTo>
                    <a:pt x="16781" y="14037"/>
                  </a:lnTo>
                  <a:lnTo>
                    <a:pt x="17147" y="10768"/>
                  </a:lnTo>
                  <a:lnTo>
                    <a:pt x="17307" y="8093"/>
                  </a:lnTo>
                  <a:lnTo>
                    <a:pt x="17284" y="5327"/>
                  </a:lnTo>
                  <a:lnTo>
                    <a:pt x="17078" y="3429"/>
                  </a:lnTo>
                  <a:lnTo>
                    <a:pt x="16850" y="2309"/>
                  </a:lnTo>
                  <a:lnTo>
                    <a:pt x="16507" y="1349"/>
                  </a:lnTo>
                  <a:lnTo>
                    <a:pt x="16072" y="640"/>
                  </a:lnTo>
                  <a:lnTo>
                    <a:pt x="15478" y="160"/>
                  </a:lnTo>
                  <a:lnTo>
                    <a:pt x="14769" y="0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704;p46">
              <a:extLst>
                <a:ext uri="{FF2B5EF4-FFF2-40B4-BE49-F238E27FC236}">
                  <a16:creationId xmlns:a16="http://schemas.microsoft.com/office/drawing/2014/main" id="{B8AD9DDF-6D84-F2D2-83AD-F83ACDB20BCD}"/>
                </a:ext>
              </a:extLst>
            </p:cNvPr>
            <p:cNvSpPr/>
            <p:nvPr/>
          </p:nvSpPr>
          <p:spPr>
            <a:xfrm>
              <a:off x="4004279" y="-1741994"/>
              <a:ext cx="176395" cy="153001"/>
            </a:xfrm>
            <a:custGeom>
              <a:avLst/>
              <a:gdLst/>
              <a:ahLst/>
              <a:cxnLst/>
              <a:rect l="l" t="t" r="r" b="b"/>
              <a:pathLst>
                <a:path w="6379" h="5533" extrusionOk="0">
                  <a:moveTo>
                    <a:pt x="3269" y="0"/>
                  </a:moveTo>
                  <a:lnTo>
                    <a:pt x="2584" y="114"/>
                  </a:lnTo>
                  <a:lnTo>
                    <a:pt x="1966" y="343"/>
                  </a:lnTo>
                  <a:lnTo>
                    <a:pt x="1441" y="640"/>
                  </a:lnTo>
                  <a:lnTo>
                    <a:pt x="755" y="1235"/>
                  </a:lnTo>
                  <a:lnTo>
                    <a:pt x="183" y="2218"/>
                  </a:lnTo>
                  <a:lnTo>
                    <a:pt x="0" y="3246"/>
                  </a:lnTo>
                  <a:lnTo>
                    <a:pt x="137" y="4001"/>
                  </a:lnTo>
                  <a:lnTo>
                    <a:pt x="343" y="4458"/>
                  </a:lnTo>
                  <a:lnTo>
                    <a:pt x="663" y="4847"/>
                  </a:lnTo>
                  <a:lnTo>
                    <a:pt x="1120" y="5167"/>
                  </a:lnTo>
                  <a:lnTo>
                    <a:pt x="1669" y="5395"/>
                  </a:lnTo>
                  <a:lnTo>
                    <a:pt x="2355" y="5510"/>
                  </a:lnTo>
                  <a:lnTo>
                    <a:pt x="2766" y="5533"/>
                  </a:lnTo>
                  <a:lnTo>
                    <a:pt x="3155" y="5510"/>
                  </a:lnTo>
                  <a:lnTo>
                    <a:pt x="3887" y="5395"/>
                  </a:lnTo>
                  <a:lnTo>
                    <a:pt x="4527" y="5167"/>
                  </a:lnTo>
                  <a:lnTo>
                    <a:pt x="5053" y="4870"/>
                  </a:lnTo>
                  <a:lnTo>
                    <a:pt x="5716" y="4275"/>
                  </a:lnTo>
                  <a:lnTo>
                    <a:pt x="6241" y="3315"/>
                  </a:lnTo>
                  <a:lnTo>
                    <a:pt x="6379" y="2286"/>
                  </a:lnTo>
                  <a:lnTo>
                    <a:pt x="6219" y="1555"/>
                  </a:lnTo>
                  <a:lnTo>
                    <a:pt x="5990" y="1120"/>
                  </a:lnTo>
                  <a:lnTo>
                    <a:pt x="5647" y="732"/>
                  </a:lnTo>
                  <a:lnTo>
                    <a:pt x="5213" y="412"/>
                  </a:lnTo>
                  <a:lnTo>
                    <a:pt x="4664" y="160"/>
                  </a:lnTo>
                  <a:lnTo>
                    <a:pt x="4024" y="23"/>
                  </a:lnTo>
                  <a:lnTo>
                    <a:pt x="3635" y="0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705;p46">
              <a:extLst>
                <a:ext uri="{FF2B5EF4-FFF2-40B4-BE49-F238E27FC236}">
                  <a16:creationId xmlns:a16="http://schemas.microsoft.com/office/drawing/2014/main" id="{EC7D1992-C589-B908-7B27-63AA73D6D08F}"/>
                </a:ext>
              </a:extLst>
            </p:cNvPr>
            <p:cNvSpPr/>
            <p:nvPr/>
          </p:nvSpPr>
          <p:spPr>
            <a:xfrm>
              <a:off x="4054220" y="-1726840"/>
              <a:ext cx="36059" cy="39239"/>
            </a:xfrm>
            <a:custGeom>
              <a:avLst/>
              <a:gdLst/>
              <a:ahLst/>
              <a:cxnLst/>
              <a:rect l="l" t="t" r="r" b="b"/>
              <a:pathLst>
                <a:path w="1304" h="1419" extrusionOk="0">
                  <a:moveTo>
                    <a:pt x="823" y="1"/>
                  </a:moveTo>
                  <a:lnTo>
                    <a:pt x="663" y="24"/>
                  </a:lnTo>
                  <a:lnTo>
                    <a:pt x="458" y="92"/>
                  </a:lnTo>
                  <a:lnTo>
                    <a:pt x="160" y="275"/>
                  </a:lnTo>
                  <a:lnTo>
                    <a:pt x="23" y="504"/>
                  </a:lnTo>
                  <a:lnTo>
                    <a:pt x="0" y="778"/>
                  </a:lnTo>
                  <a:lnTo>
                    <a:pt x="160" y="1167"/>
                  </a:lnTo>
                  <a:lnTo>
                    <a:pt x="458" y="1395"/>
                  </a:lnTo>
                  <a:lnTo>
                    <a:pt x="686" y="1418"/>
                  </a:lnTo>
                  <a:lnTo>
                    <a:pt x="823" y="1350"/>
                  </a:lnTo>
                  <a:lnTo>
                    <a:pt x="1052" y="1212"/>
                  </a:lnTo>
                  <a:lnTo>
                    <a:pt x="1303" y="732"/>
                  </a:lnTo>
                  <a:lnTo>
                    <a:pt x="1281" y="275"/>
                  </a:lnTo>
                  <a:lnTo>
                    <a:pt x="1075" y="46"/>
                  </a:lnTo>
                  <a:lnTo>
                    <a:pt x="8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706;p46">
              <a:extLst>
                <a:ext uri="{FF2B5EF4-FFF2-40B4-BE49-F238E27FC236}">
                  <a16:creationId xmlns:a16="http://schemas.microsoft.com/office/drawing/2014/main" id="{BBD9C565-18C3-498C-90B4-61BAC6887ADF}"/>
                </a:ext>
              </a:extLst>
            </p:cNvPr>
            <p:cNvSpPr/>
            <p:nvPr/>
          </p:nvSpPr>
          <p:spPr>
            <a:xfrm>
              <a:off x="4113011" y="-1716719"/>
              <a:ext cx="32906" cy="27846"/>
            </a:xfrm>
            <a:custGeom>
              <a:avLst/>
              <a:gdLst/>
              <a:ahLst/>
              <a:cxnLst/>
              <a:rect l="l" t="t" r="r" b="b"/>
              <a:pathLst>
                <a:path w="1190" h="1007" extrusionOk="0">
                  <a:moveTo>
                    <a:pt x="435" y="0"/>
                  </a:moveTo>
                  <a:lnTo>
                    <a:pt x="298" y="23"/>
                  </a:lnTo>
                  <a:lnTo>
                    <a:pt x="115" y="138"/>
                  </a:lnTo>
                  <a:lnTo>
                    <a:pt x="0" y="412"/>
                  </a:lnTo>
                  <a:lnTo>
                    <a:pt x="138" y="824"/>
                  </a:lnTo>
                  <a:lnTo>
                    <a:pt x="412" y="1006"/>
                  </a:lnTo>
                  <a:lnTo>
                    <a:pt x="641" y="1006"/>
                  </a:lnTo>
                  <a:lnTo>
                    <a:pt x="755" y="961"/>
                  </a:lnTo>
                  <a:lnTo>
                    <a:pt x="983" y="824"/>
                  </a:lnTo>
                  <a:lnTo>
                    <a:pt x="1189" y="481"/>
                  </a:lnTo>
                  <a:lnTo>
                    <a:pt x="1075" y="183"/>
                  </a:lnTo>
                  <a:lnTo>
                    <a:pt x="7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707;p46">
              <a:extLst>
                <a:ext uri="{FF2B5EF4-FFF2-40B4-BE49-F238E27FC236}">
                  <a16:creationId xmlns:a16="http://schemas.microsoft.com/office/drawing/2014/main" id="{30CBE19A-AD36-E1A3-EAA3-D880C32D9BC7}"/>
                </a:ext>
              </a:extLst>
            </p:cNvPr>
            <p:cNvSpPr/>
            <p:nvPr/>
          </p:nvSpPr>
          <p:spPr>
            <a:xfrm>
              <a:off x="4027673" y="-1671202"/>
              <a:ext cx="36695" cy="35423"/>
            </a:xfrm>
            <a:custGeom>
              <a:avLst/>
              <a:gdLst/>
              <a:ahLst/>
              <a:cxnLst/>
              <a:rect l="l" t="t" r="r" b="b"/>
              <a:pathLst>
                <a:path w="1327" h="1281" extrusionOk="0">
                  <a:moveTo>
                    <a:pt x="709" y="1"/>
                  </a:moveTo>
                  <a:lnTo>
                    <a:pt x="457" y="23"/>
                  </a:lnTo>
                  <a:lnTo>
                    <a:pt x="206" y="138"/>
                  </a:lnTo>
                  <a:lnTo>
                    <a:pt x="0" y="572"/>
                  </a:lnTo>
                  <a:lnTo>
                    <a:pt x="114" y="1029"/>
                  </a:lnTo>
                  <a:lnTo>
                    <a:pt x="389" y="1258"/>
                  </a:lnTo>
                  <a:lnTo>
                    <a:pt x="663" y="1281"/>
                  </a:lnTo>
                  <a:lnTo>
                    <a:pt x="846" y="1258"/>
                  </a:lnTo>
                  <a:lnTo>
                    <a:pt x="1006" y="1212"/>
                  </a:lnTo>
                  <a:lnTo>
                    <a:pt x="1212" y="1029"/>
                  </a:lnTo>
                  <a:lnTo>
                    <a:pt x="1326" y="709"/>
                  </a:lnTo>
                  <a:lnTo>
                    <a:pt x="1143" y="252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708;p46">
              <a:extLst>
                <a:ext uri="{FF2B5EF4-FFF2-40B4-BE49-F238E27FC236}">
                  <a16:creationId xmlns:a16="http://schemas.microsoft.com/office/drawing/2014/main" id="{52E13AA5-E736-B4C9-8762-A984524AD4AF}"/>
                </a:ext>
              </a:extLst>
            </p:cNvPr>
            <p:cNvSpPr/>
            <p:nvPr/>
          </p:nvSpPr>
          <p:spPr>
            <a:xfrm>
              <a:off x="4076979" y="-1636442"/>
              <a:ext cx="26574" cy="24058"/>
            </a:xfrm>
            <a:custGeom>
              <a:avLst/>
              <a:gdLst/>
              <a:ahLst/>
              <a:cxnLst/>
              <a:rect l="l" t="t" r="r" b="b"/>
              <a:pathLst>
                <a:path w="961" h="870" extrusionOk="0">
                  <a:moveTo>
                    <a:pt x="595" y="1"/>
                  </a:moveTo>
                  <a:lnTo>
                    <a:pt x="366" y="70"/>
                  </a:lnTo>
                  <a:lnTo>
                    <a:pt x="160" y="161"/>
                  </a:lnTo>
                  <a:lnTo>
                    <a:pt x="0" y="458"/>
                  </a:lnTo>
                  <a:lnTo>
                    <a:pt x="92" y="733"/>
                  </a:lnTo>
                  <a:lnTo>
                    <a:pt x="389" y="870"/>
                  </a:lnTo>
                  <a:lnTo>
                    <a:pt x="618" y="847"/>
                  </a:lnTo>
                  <a:lnTo>
                    <a:pt x="800" y="778"/>
                  </a:lnTo>
                  <a:lnTo>
                    <a:pt x="961" y="481"/>
                  </a:lnTo>
                  <a:lnTo>
                    <a:pt x="892" y="161"/>
                  </a:lnTo>
                  <a:lnTo>
                    <a:pt x="59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709;p46">
              <a:extLst>
                <a:ext uri="{FF2B5EF4-FFF2-40B4-BE49-F238E27FC236}">
                  <a16:creationId xmlns:a16="http://schemas.microsoft.com/office/drawing/2014/main" id="{934E5FD8-4DBC-2C4B-6290-362653BAD1E2}"/>
                </a:ext>
              </a:extLst>
            </p:cNvPr>
            <p:cNvSpPr/>
            <p:nvPr/>
          </p:nvSpPr>
          <p:spPr>
            <a:xfrm>
              <a:off x="4130709" y="-1657929"/>
              <a:ext cx="23422" cy="20905"/>
            </a:xfrm>
            <a:custGeom>
              <a:avLst/>
              <a:gdLst/>
              <a:ahLst/>
              <a:cxnLst/>
              <a:rect l="l" t="t" r="r" b="b"/>
              <a:pathLst>
                <a:path w="847" h="756" extrusionOk="0">
                  <a:moveTo>
                    <a:pt x="572" y="1"/>
                  </a:moveTo>
                  <a:lnTo>
                    <a:pt x="366" y="23"/>
                  </a:lnTo>
                  <a:lnTo>
                    <a:pt x="161" y="92"/>
                  </a:lnTo>
                  <a:lnTo>
                    <a:pt x="1" y="366"/>
                  </a:lnTo>
                  <a:lnTo>
                    <a:pt x="92" y="618"/>
                  </a:lnTo>
                  <a:lnTo>
                    <a:pt x="321" y="755"/>
                  </a:lnTo>
                  <a:lnTo>
                    <a:pt x="504" y="732"/>
                  </a:lnTo>
                  <a:lnTo>
                    <a:pt x="686" y="641"/>
                  </a:lnTo>
                  <a:lnTo>
                    <a:pt x="846" y="389"/>
                  </a:lnTo>
                  <a:lnTo>
                    <a:pt x="801" y="138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710;p46">
              <a:extLst>
                <a:ext uri="{FF2B5EF4-FFF2-40B4-BE49-F238E27FC236}">
                  <a16:creationId xmlns:a16="http://schemas.microsoft.com/office/drawing/2014/main" id="{F9BE366A-52CA-9D58-E45A-056FCED0302D}"/>
                </a:ext>
              </a:extLst>
            </p:cNvPr>
            <p:cNvSpPr/>
            <p:nvPr/>
          </p:nvSpPr>
          <p:spPr>
            <a:xfrm>
              <a:off x="4083284" y="-1676899"/>
              <a:ext cx="25330" cy="21541"/>
            </a:xfrm>
            <a:custGeom>
              <a:avLst/>
              <a:gdLst/>
              <a:ahLst/>
              <a:cxnLst/>
              <a:rect l="l" t="t" r="r" b="b"/>
              <a:pathLst>
                <a:path w="916" h="779" extrusionOk="0">
                  <a:moveTo>
                    <a:pt x="435" y="1"/>
                  </a:moveTo>
                  <a:lnTo>
                    <a:pt x="230" y="24"/>
                  </a:lnTo>
                  <a:lnTo>
                    <a:pt x="1" y="275"/>
                  </a:lnTo>
                  <a:lnTo>
                    <a:pt x="1" y="572"/>
                  </a:lnTo>
                  <a:lnTo>
                    <a:pt x="230" y="778"/>
                  </a:lnTo>
                  <a:lnTo>
                    <a:pt x="412" y="778"/>
                  </a:lnTo>
                  <a:lnTo>
                    <a:pt x="664" y="732"/>
                  </a:lnTo>
                  <a:lnTo>
                    <a:pt x="915" y="504"/>
                  </a:lnTo>
                  <a:lnTo>
                    <a:pt x="915" y="229"/>
                  </a:lnTo>
                  <a:lnTo>
                    <a:pt x="664" y="24"/>
                  </a:lnTo>
                  <a:lnTo>
                    <a:pt x="43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711;p46">
              <a:extLst>
                <a:ext uri="{FF2B5EF4-FFF2-40B4-BE49-F238E27FC236}">
                  <a16:creationId xmlns:a16="http://schemas.microsoft.com/office/drawing/2014/main" id="{D99CA3CD-BA99-482A-3611-111179207598}"/>
                </a:ext>
              </a:extLst>
            </p:cNvPr>
            <p:cNvSpPr/>
            <p:nvPr/>
          </p:nvSpPr>
          <p:spPr>
            <a:xfrm>
              <a:off x="3585762" y="-967725"/>
              <a:ext cx="500095" cy="346458"/>
            </a:xfrm>
            <a:custGeom>
              <a:avLst/>
              <a:gdLst/>
              <a:ahLst/>
              <a:cxnLst/>
              <a:rect l="l" t="t" r="r" b="b"/>
              <a:pathLst>
                <a:path w="18085" h="12529" extrusionOk="0">
                  <a:moveTo>
                    <a:pt x="389" y="1"/>
                  </a:moveTo>
                  <a:lnTo>
                    <a:pt x="1" y="46"/>
                  </a:lnTo>
                  <a:lnTo>
                    <a:pt x="435" y="1235"/>
                  </a:lnTo>
                  <a:lnTo>
                    <a:pt x="1441" y="3384"/>
                  </a:lnTo>
                  <a:lnTo>
                    <a:pt x="2630" y="5236"/>
                  </a:lnTo>
                  <a:lnTo>
                    <a:pt x="3956" y="6813"/>
                  </a:lnTo>
                  <a:lnTo>
                    <a:pt x="5373" y="8139"/>
                  </a:lnTo>
                  <a:lnTo>
                    <a:pt x="6859" y="9260"/>
                  </a:lnTo>
                  <a:lnTo>
                    <a:pt x="8391" y="10151"/>
                  </a:lnTo>
                  <a:lnTo>
                    <a:pt x="9923" y="10883"/>
                  </a:lnTo>
                  <a:lnTo>
                    <a:pt x="12140" y="11683"/>
                  </a:lnTo>
                  <a:lnTo>
                    <a:pt x="14792" y="12255"/>
                  </a:lnTo>
                  <a:lnTo>
                    <a:pt x="17650" y="12529"/>
                  </a:lnTo>
                  <a:lnTo>
                    <a:pt x="18084" y="12506"/>
                  </a:lnTo>
                  <a:lnTo>
                    <a:pt x="17513" y="11249"/>
                  </a:lnTo>
                  <a:lnTo>
                    <a:pt x="16278" y="9031"/>
                  </a:lnTo>
                  <a:lnTo>
                    <a:pt x="14930" y="7111"/>
                  </a:lnTo>
                  <a:lnTo>
                    <a:pt x="13489" y="5487"/>
                  </a:lnTo>
                  <a:lnTo>
                    <a:pt x="12026" y="4116"/>
                  </a:lnTo>
                  <a:lnTo>
                    <a:pt x="10517" y="3018"/>
                  </a:lnTo>
                  <a:lnTo>
                    <a:pt x="9008" y="2127"/>
                  </a:lnTo>
                  <a:lnTo>
                    <a:pt x="7545" y="1418"/>
                  </a:lnTo>
                  <a:lnTo>
                    <a:pt x="5442" y="664"/>
                  </a:lnTo>
                  <a:lnTo>
                    <a:pt x="2973" y="161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AFDA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712;p46">
              <a:extLst>
                <a:ext uri="{FF2B5EF4-FFF2-40B4-BE49-F238E27FC236}">
                  <a16:creationId xmlns:a16="http://schemas.microsoft.com/office/drawing/2014/main" id="{D2C495D2-4EDA-2EBD-B190-565BB461F732}"/>
                </a:ext>
              </a:extLst>
            </p:cNvPr>
            <p:cNvSpPr/>
            <p:nvPr/>
          </p:nvSpPr>
          <p:spPr>
            <a:xfrm rot="6048975">
              <a:off x="3975876" y="-1218930"/>
              <a:ext cx="348863" cy="241681"/>
            </a:xfrm>
            <a:custGeom>
              <a:avLst/>
              <a:gdLst/>
              <a:ahLst/>
              <a:cxnLst/>
              <a:rect l="l" t="t" r="r" b="b"/>
              <a:pathLst>
                <a:path w="18085" h="12529" extrusionOk="0">
                  <a:moveTo>
                    <a:pt x="389" y="1"/>
                  </a:moveTo>
                  <a:lnTo>
                    <a:pt x="1" y="46"/>
                  </a:lnTo>
                  <a:lnTo>
                    <a:pt x="435" y="1235"/>
                  </a:lnTo>
                  <a:lnTo>
                    <a:pt x="1441" y="3384"/>
                  </a:lnTo>
                  <a:lnTo>
                    <a:pt x="2630" y="5236"/>
                  </a:lnTo>
                  <a:lnTo>
                    <a:pt x="3956" y="6813"/>
                  </a:lnTo>
                  <a:lnTo>
                    <a:pt x="5373" y="8139"/>
                  </a:lnTo>
                  <a:lnTo>
                    <a:pt x="6859" y="9260"/>
                  </a:lnTo>
                  <a:lnTo>
                    <a:pt x="8391" y="10151"/>
                  </a:lnTo>
                  <a:lnTo>
                    <a:pt x="9923" y="10883"/>
                  </a:lnTo>
                  <a:lnTo>
                    <a:pt x="12140" y="11683"/>
                  </a:lnTo>
                  <a:lnTo>
                    <a:pt x="14792" y="12255"/>
                  </a:lnTo>
                  <a:lnTo>
                    <a:pt x="17650" y="12529"/>
                  </a:lnTo>
                  <a:lnTo>
                    <a:pt x="18084" y="12506"/>
                  </a:lnTo>
                  <a:lnTo>
                    <a:pt x="17513" y="11249"/>
                  </a:lnTo>
                  <a:lnTo>
                    <a:pt x="16278" y="9031"/>
                  </a:lnTo>
                  <a:lnTo>
                    <a:pt x="14930" y="7111"/>
                  </a:lnTo>
                  <a:lnTo>
                    <a:pt x="13489" y="5487"/>
                  </a:lnTo>
                  <a:lnTo>
                    <a:pt x="12026" y="4116"/>
                  </a:lnTo>
                  <a:lnTo>
                    <a:pt x="10517" y="3018"/>
                  </a:lnTo>
                  <a:lnTo>
                    <a:pt x="9008" y="2127"/>
                  </a:lnTo>
                  <a:lnTo>
                    <a:pt x="7545" y="1418"/>
                  </a:lnTo>
                  <a:lnTo>
                    <a:pt x="5442" y="664"/>
                  </a:lnTo>
                  <a:lnTo>
                    <a:pt x="2973" y="161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AFDA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713;p46">
              <a:extLst>
                <a:ext uri="{FF2B5EF4-FFF2-40B4-BE49-F238E27FC236}">
                  <a16:creationId xmlns:a16="http://schemas.microsoft.com/office/drawing/2014/main" id="{DDBBEA2B-B6A5-C42F-CF0D-B8EC50B65161}"/>
                </a:ext>
              </a:extLst>
            </p:cNvPr>
            <p:cNvSpPr/>
            <p:nvPr/>
          </p:nvSpPr>
          <p:spPr>
            <a:xfrm rot="-5400000" flipH="1">
              <a:off x="3995411" y="-1212224"/>
              <a:ext cx="262400" cy="274346"/>
            </a:xfrm>
            <a:custGeom>
              <a:avLst/>
              <a:gdLst/>
              <a:ahLst/>
              <a:cxnLst/>
              <a:rect l="l" t="t" r="r" b="b"/>
              <a:pathLst>
                <a:path w="3910" h="4573" extrusionOk="0">
                  <a:moveTo>
                    <a:pt x="3910" y="0"/>
                  </a:moveTo>
                  <a:lnTo>
                    <a:pt x="3590" y="69"/>
                  </a:lnTo>
                  <a:lnTo>
                    <a:pt x="2904" y="503"/>
                  </a:lnTo>
                  <a:lnTo>
                    <a:pt x="1921" y="1532"/>
                  </a:lnTo>
                  <a:lnTo>
                    <a:pt x="275" y="4024"/>
                  </a:lnTo>
                  <a:lnTo>
                    <a:pt x="0" y="4572"/>
                  </a:lnTo>
                  <a:lnTo>
                    <a:pt x="412" y="3887"/>
                  </a:lnTo>
                  <a:lnTo>
                    <a:pt x="1624" y="2378"/>
                  </a:lnTo>
                  <a:lnTo>
                    <a:pt x="3521" y="366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2A6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714;p46">
              <a:extLst>
                <a:ext uri="{FF2B5EF4-FFF2-40B4-BE49-F238E27FC236}">
                  <a16:creationId xmlns:a16="http://schemas.microsoft.com/office/drawing/2014/main" id="{71E6AFE1-3F39-7093-AFA3-1C0BAD514574}"/>
                </a:ext>
              </a:extLst>
            </p:cNvPr>
            <p:cNvSpPr/>
            <p:nvPr/>
          </p:nvSpPr>
          <p:spPr>
            <a:xfrm rot="10441707" flipH="1">
              <a:off x="3709120" y="-912660"/>
              <a:ext cx="354508" cy="307178"/>
            </a:xfrm>
            <a:custGeom>
              <a:avLst/>
              <a:gdLst/>
              <a:ahLst/>
              <a:cxnLst/>
              <a:rect l="l" t="t" r="r" b="b"/>
              <a:pathLst>
                <a:path w="3910" h="4573" extrusionOk="0">
                  <a:moveTo>
                    <a:pt x="3910" y="0"/>
                  </a:moveTo>
                  <a:lnTo>
                    <a:pt x="3590" y="69"/>
                  </a:lnTo>
                  <a:lnTo>
                    <a:pt x="2904" y="503"/>
                  </a:lnTo>
                  <a:lnTo>
                    <a:pt x="1921" y="1532"/>
                  </a:lnTo>
                  <a:lnTo>
                    <a:pt x="275" y="4024"/>
                  </a:lnTo>
                  <a:lnTo>
                    <a:pt x="0" y="4572"/>
                  </a:lnTo>
                  <a:lnTo>
                    <a:pt x="412" y="3887"/>
                  </a:lnTo>
                  <a:lnTo>
                    <a:pt x="1624" y="2378"/>
                  </a:lnTo>
                  <a:lnTo>
                    <a:pt x="3521" y="366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2A6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0" name="Google Shape;718;p46">
            <a:extLst>
              <a:ext uri="{FF2B5EF4-FFF2-40B4-BE49-F238E27FC236}">
                <a16:creationId xmlns:a16="http://schemas.microsoft.com/office/drawing/2014/main" id="{2AA9FF07-5B7B-C8A5-31A1-3DB722A06C32}"/>
              </a:ext>
            </a:extLst>
          </p:cNvPr>
          <p:cNvGrpSpPr/>
          <p:nvPr/>
        </p:nvGrpSpPr>
        <p:grpSpPr>
          <a:xfrm rot="20288106">
            <a:off x="8138260" y="3179048"/>
            <a:ext cx="1182195" cy="1928860"/>
            <a:chOff x="3585762" y="-2145343"/>
            <a:chExt cx="958424" cy="1644339"/>
          </a:xfrm>
        </p:grpSpPr>
        <p:sp>
          <p:nvSpPr>
            <p:cNvPr id="21" name="Google Shape;719;p46">
              <a:extLst>
                <a:ext uri="{FF2B5EF4-FFF2-40B4-BE49-F238E27FC236}">
                  <a16:creationId xmlns:a16="http://schemas.microsoft.com/office/drawing/2014/main" id="{67CE0D9E-0030-7DF2-D260-ADBB1EE34C6E}"/>
                </a:ext>
              </a:extLst>
            </p:cNvPr>
            <p:cNvSpPr/>
            <p:nvPr/>
          </p:nvSpPr>
          <p:spPr>
            <a:xfrm>
              <a:off x="3997946" y="-1676899"/>
              <a:ext cx="130271" cy="1175895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720;p46">
              <a:extLst>
                <a:ext uri="{FF2B5EF4-FFF2-40B4-BE49-F238E27FC236}">
                  <a16:creationId xmlns:a16="http://schemas.microsoft.com/office/drawing/2014/main" id="{407B1612-0999-B1FB-D4C4-1966EC572C94}"/>
                </a:ext>
              </a:extLst>
            </p:cNvPr>
            <p:cNvSpPr/>
            <p:nvPr/>
          </p:nvSpPr>
          <p:spPr>
            <a:xfrm>
              <a:off x="3668570" y="-2145343"/>
              <a:ext cx="875616" cy="925529"/>
            </a:xfrm>
            <a:custGeom>
              <a:avLst/>
              <a:gdLst/>
              <a:ahLst/>
              <a:cxnLst/>
              <a:rect l="l" t="t" r="r" b="b"/>
              <a:pathLst>
                <a:path w="31665" h="33470" extrusionOk="0">
                  <a:moveTo>
                    <a:pt x="14769" y="0"/>
                  </a:moveTo>
                  <a:lnTo>
                    <a:pt x="14358" y="69"/>
                  </a:lnTo>
                  <a:lnTo>
                    <a:pt x="13946" y="183"/>
                  </a:lnTo>
                  <a:lnTo>
                    <a:pt x="13283" y="640"/>
                  </a:lnTo>
                  <a:lnTo>
                    <a:pt x="12803" y="1349"/>
                  </a:lnTo>
                  <a:lnTo>
                    <a:pt x="12483" y="2241"/>
                  </a:lnTo>
                  <a:lnTo>
                    <a:pt x="12300" y="3315"/>
                  </a:lnTo>
                  <a:lnTo>
                    <a:pt x="12232" y="4527"/>
                  </a:lnTo>
                  <a:lnTo>
                    <a:pt x="12323" y="6470"/>
                  </a:lnTo>
                  <a:lnTo>
                    <a:pt x="12689" y="9145"/>
                  </a:lnTo>
                  <a:lnTo>
                    <a:pt x="13215" y="11637"/>
                  </a:lnTo>
                  <a:lnTo>
                    <a:pt x="13923" y="14403"/>
                  </a:lnTo>
                  <a:lnTo>
                    <a:pt x="14061" y="14837"/>
                  </a:lnTo>
                  <a:lnTo>
                    <a:pt x="13786" y="14449"/>
                  </a:lnTo>
                  <a:lnTo>
                    <a:pt x="12003" y="12026"/>
                  </a:lnTo>
                  <a:lnTo>
                    <a:pt x="10334" y="10014"/>
                  </a:lnTo>
                  <a:lnTo>
                    <a:pt x="8459" y="8002"/>
                  </a:lnTo>
                  <a:lnTo>
                    <a:pt x="7019" y="6744"/>
                  </a:lnTo>
                  <a:lnTo>
                    <a:pt x="6082" y="6081"/>
                  </a:lnTo>
                  <a:lnTo>
                    <a:pt x="5213" y="5624"/>
                  </a:lnTo>
                  <a:lnTo>
                    <a:pt x="4367" y="5396"/>
                  </a:lnTo>
                  <a:lnTo>
                    <a:pt x="3636" y="5464"/>
                  </a:lnTo>
                  <a:lnTo>
                    <a:pt x="3018" y="5853"/>
                  </a:lnTo>
                  <a:lnTo>
                    <a:pt x="2744" y="6196"/>
                  </a:lnTo>
                  <a:lnTo>
                    <a:pt x="2538" y="6584"/>
                  </a:lnTo>
                  <a:lnTo>
                    <a:pt x="2378" y="7385"/>
                  </a:lnTo>
                  <a:lnTo>
                    <a:pt x="2538" y="8230"/>
                  </a:lnTo>
                  <a:lnTo>
                    <a:pt x="2973" y="9122"/>
                  </a:lnTo>
                  <a:lnTo>
                    <a:pt x="3636" y="9991"/>
                  </a:lnTo>
                  <a:lnTo>
                    <a:pt x="4481" y="10882"/>
                  </a:lnTo>
                  <a:lnTo>
                    <a:pt x="5990" y="12163"/>
                  </a:lnTo>
                  <a:lnTo>
                    <a:pt x="8254" y="13763"/>
                  </a:lnTo>
                  <a:lnTo>
                    <a:pt x="10471" y="15112"/>
                  </a:lnTo>
                  <a:lnTo>
                    <a:pt x="13055" y="16506"/>
                  </a:lnTo>
                  <a:lnTo>
                    <a:pt x="12963" y="16461"/>
                  </a:lnTo>
                  <a:lnTo>
                    <a:pt x="11271" y="15935"/>
                  </a:lnTo>
                  <a:lnTo>
                    <a:pt x="9008" y="15500"/>
                  </a:lnTo>
                  <a:lnTo>
                    <a:pt x="6516" y="15226"/>
                  </a:lnTo>
                  <a:lnTo>
                    <a:pt x="4047" y="15203"/>
                  </a:lnTo>
                  <a:lnTo>
                    <a:pt x="2424" y="15409"/>
                  </a:lnTo>
                  <a:lnTo>
                    <a:pt x="1509" y="15638"/>
                  </a:lnTo>
                  <a:lnTo>
                    <a:pt x="778" y="16003"/>
                  </a:lnTo>
                  <a:lnTo>
                    <a:pt x="252" y="16461"/>
                  </a:lnTo>
                  <a:lnTo>
                    <a:pt x="1" y="17032"/>
                  </a:lnTo>
                  <a:lnTo>
                    <a:pt x="23" y="17764"/>
                  </a:lnTo>
                  <a:lnTo>
                    <a:pt x="183" y="18175"/>
                  </a:lnTo>
                  <a:lnTo>
                    <a:pt x="389" y="18587"/>
                  </a:lnTo>
                  <a:lnTo>
                    <a:pt x="961" y="19250"/>
                  </a:lnTo>
                  <a:lnTo>
                    <a:pt x="1692" y="19753"/>
                  </a:lnTo>
                  <a:lnTo>
                    <a:pt x="2607" y="20096"/>
                  </a:lnTo>
                  <a:lnTo>
                    <a:pt x="3613" y="20279"/>
                  </a:lnTo>
                  <a:lnTo>
                    <a:pt x="4710" y="20370"/>
                  </a:lnTo>
                  <a:lnTo>
                    <a:pt x="6470" y="20301"/>
                  </a:lnTo>
                  <a:lnTo>
                    <a:pt x="8802" y="19959"/>
                  </a:lnTo>
                  <a:lnTo>
                    <a:pt x="10951" y="19501"/>
                  </a:lnTo>
                  <a:lnTo>
                    <a:pt x="12749" y="18978"/>
                  </a:lnTo>
                  <a:lnTo>
                    <a:pt x="12749" y="18978"/>
                  </a:lnTo>
                  <a:lnTo>
                    <a:pt x="11043" y="19798"/>
                  </a:lnTo>
                  <a:lnTo>
                    <a:pt x="9191" y="21033"/>
                  </a:lnTo>
                  <a:lnTo>
                    <a:pt x="7454" y="22473"/>
                  </a:lnTo>
                  <a:lnTo>
                    <a:pt x="5990" y="24051"/>
                  </a:lnTo>
                  <a:lnTo>
                    <a:pt x="5167" y="25194"/>
                  </a:lnTo>
                  <a:lnTo>
                    <a:pt x="4779" y="25948"/>
                  </a:lnTo>
                  <a:lnTo>
                    <a:pt x="4573" y="26657"/>
                  </a:lnTo>
                  <a:lnTo>
                    <a:pt x="4527" y="27297"/>
                  </a:lnTo>
                  <a:lnTo>
                    <a:pt x="4664" y="27869"/>
                  </a:lnTo>
                  <a:lnTo>
                    <a:pt x="5030" y="28349"/>
                  </a:lnTo>
                  <a:lnTo>
                    <a:pt x="5305" y="28555"/>
                  </a:lnTo>
                  <a:lnTo>
                    <a:pt x="5625" y="28715"/>
                  </a:lnTo>
                  <a:lnTo>
                    <a:pt x="6265" y="28829"/>
                  </a:lnTo>
                  <a:lnTo>
                    <a:pt x="6973" y="28737"/>
                  </a:lnTo>
                  <a:lnTo>
                    <a:pt x="7705" y="28417"/>
                  </a:lnTo>
                  <a:lnTo>
                    <a:pt x="8825" y="27663"/>
                  </a:lnTo>
                  <a:lnTo>
                    <a:pt x="10311" y="26223"/>
                  </a:lnTo>
                  <a:lnTo>
                    <a:pt x="12346" y="23731"/>
                  </a:lnTo>
                  <a:lnTo>
                    <a:pt x="14129" y="21056"/>
                  </a:lnTo>
                  <a:lnTo>
                    <a:pt x="14289" y="20736"/>
                  </a:lnTo>
                  <a:lnTo>
                    <a:pt x="14243" y="21147"/>
                  </a:lnTo>
                  <a:lnTo>
                    <a:pt x="14083" y="23662"/>
                  </a:lnTo>
                  <a:lnTo>
                    <a:pt x="14083" y="25880"/>
                  </a:lnTo>
                  <a:lnTo>
                    <a:pt x="14221" y="28257"/>
                  </a:lnTo>
                  <a:lnTo>
                    <a:pt x="14518" y="29949"/>
                  </a:lnTo>
                  <a:lnTo>
                    <a:pt x="14792" y="30978"/>
                  </a:lnTo>
                  <a:lnTo>
                    <a:pt x="15181" y="31869"/>
                  </a:lnTo>
                  <a:lnTo>
                    <a:pt x="15661" y="32601"/>
                  </a:lnTo>
                  <a:lnTo>
                    <a:pt x="16278" y="33127"/>
                  </a:lnTo>
                  <a:lnTo>
                    <a:pt x="16987" y="33424"/>
                  </a:lnTo>
                  <a:lnTo>
                    <a:pt x="17421" y="33470"/>
                  </a:lnTo>
                  <a:lnTo>
                    <a:pt x="17833" y="33447"/>
                  </a:lnTo>
                  <a:lnTo>
                    <a:pt x="18473" y="33173"/>
                  </a:lnTo>
                  <a:lnTo>
                    <a:pt x="18907" y="32624"/>
                  </a:lnTo>
                  <a:lnTo>
                    <a:pt x="19182" y="31847"/>
                  </a:lnTo>
                  <a:lnTo>
                    <a:pt x="19296" y="30909"/>
                  </a:lnTo>
                  <a:lnTo>
                    <a:pt x="19273" y="29812"/>
                  </a:lnTo>
                  <a:lnTo>
                    <a:pt x="19067" y="28006"/>
                  </a:lnTo>
                  <a:lnTo>
                    <a:pt x="18519" y="25445"/>
                  </a:lnTo>
                  <a:lnTo>
                    <a:pt x="17833" y="23045"/>
                  </a:lnTo>
                  <a:lnTo>
                    <a:pt x="16918" y="20324"/>
                  </a:lnTo>
                  <a:lnTo>
                    <a:pt x="16758" y="19890"/>
                  </a:lnTo>
                  <a:lnTo>
                    <a:pt x="16987" y="20210"/>
                  </a:lnTo>
                  <a:lnTo>
                    <a:pt x="18542" y="22222"/>
                  </a:lnTo>
                  <a:lnTo>
                    <a:pt x="19982" y="23891"/>
                  </a:lnTo>
                  <a:lnTo>
                    <a:pt x="21628" y="25491"/>
                  </a:lnTo>
                  <a:lnTo>
                    <a:pt x="22931" y="26474"/>
                  </a:lnTo>
                  <a:lnTo>
                    <a:pt x="23777" y="26977"/>
                  </a:lnTo>
                  <a:lnTo>
                    <a:pt x="24600" y="27297"/>
                  </a:lnTo>
                  <a:lnTo>
                    <a:pt x="25400" y="27411"/>
                  </a:lnTo>
                  <a:lnTo>
                    <a:pt x="26132" y="27251"/>
                  </a:lnTo>
                  <a:lnTo>
                    <a:pt x="26772" y="26817"/>
                  </a:lnTo>
                  <a:lnTo>
                    <a:pt x="27069" y="26474"/>
                  </a:lnTo>
                  <a:lnTo>
                    <a:pt x="27320" y="26085"/>
                  </a:lnTo>
                  <a:lnTo>
                    <a:pt x="27549" y="25331"/>
                  </a:lnTo>
                  <a:lnTo>
                    <a:pt x="27503" y="24599"/>
                  </a:lnTo>
                  <a:lnTo>
                    <a:pt x="27206" y="23868"/>
                  </a:lnTo>
                  <a:lnTo>
                    <a:pt x="26680" y="23159"/>
                  </a:lnTo>
                  <a:lnTo>
                    <a:pt x="25994" y="22473"/>
                  </a:lnTo>
                  <a:lnTo>
                    <a:pt x="24737" y="21536"/>
                  </a:lnTo>
                  <a:lnTo>
                    <a:pt x="22817" y="20416"/>
                  </a:lnTo>
                  <a:lnTo>
                    <a:pt x="20896" y="19524"/>
                  </a:lnTo>
                  <a:lnTo>
                    <a:pt x="18633" y="18610"/>
                  </a:lnTo>
                  <a:lnTo>
                    <a:pt x="18267" y="18495"/>
                  </a:lnTo>
                  <a:lnTo>
                    <a:pt x="19044" y="18724"/>
                  </a:lnTo>
                  <a:lnTo>
                    <a:pt x="21011" y="19090"/>
                  </a:lnTo>
                  <a:lnTo>
                    <a:pt x="23274" y="19318"/>
                  </a:lnTo>
                  <a:lnTo>
                    <a:pt x="25606" y="19364"/>
                  </a:lnTo>
                  <a:lnTo>
                    <a:pt x="27823" y="19181"/>
                  </a:lnTo>
                  <a:lnTo>
                    <a:pt x="29264" y="18884"/>
                  </a:lnTo>
                  <a:lnTo>
                    <a:pt x="30087" y="18587"/>
                  </a:lnTo>
                  <a:lnTo>
                    <a:pt x="30750" y="18244"/>
                  </a:lnTo>
                  <a:lnTo>
                    <a:pt x="31276" y="17787"/>
                  </a:lnTo>
                  <a:lnTo>
                    <a:pt x="31573" y="17284"/>
                  </a:lnTo>
                  <a:lnTo>
                    <a:pt x="31664" y="16666"/>
                  </a:lnTo>
                  <a:lnTo>
                    <a:pt x="31596" y="16324"/>
                  </a:lnTo>
                  <a:lnTo>
                    <a:pt x="31504" y="15981"/>
                  </a:lnTo>
                  <a:lnTo>
                    <a:pt x="31093" y="15432"/>
                  </a:lnTo>
                  <a:lnTo>
                    <a:pt x="30453" y="15043"/>
                  </a:lnTo>
                  <a:lnTo>
                    <a:pt x="29652" y="14792"/>
                  </a:lnTo>
                  <a:lnTo>
                    <a:pt x="28189" y="14586"/>
                  </a:lnTo>
                  <a:lnTo>
                    <a:pt x="25903" y="14632"/>
                  </a:lnTo>
                  <a:lnTo>
                    <a:pt x="22337" y="15135"/>
                  </a:lnTo>
                  <a:lnTo>
                    <a:pt x="19127" y="15874"/>
                  </a:lnTo>
                  <a:lnTo>
                    <a:pt x="20325" y="15363"/>
                  </a:lnTo>
                  <a:lnTo>
                    <a:pt x="22085" y="14380"/>
                  </a:lnTo>
                  <a:lnTo>
                    <a:pt x="23983" y="13100"/>
                  </a:lnTo>
                  <a:lnTo>
                    <a:pt x="25789" y="11637"/>
                  </a:lnTo>
                  <a:lnTo>
                    <a:pt x="27320" y="10128"/>
                  </a:lnTo>
                  <a:lnTo>
                    <a:pt x="28121" y="9008"/>
                  </a:lnTo>
                  <a:lnTo>
                    <a:pt x="28441" y="8276"/>
                  </a:lnTo>
                  <a:lnTo>
                    <a:pt x="28555" y="7613"/>
                  </a:lnTo>
                  <a:lnTo>
                    <a:pt x="28464" y="6996"/>
                  </a:lnTo>
                  <a:lnTo>
                    <a:pt x="28304" y="6722"/>
                  </a:lnTo>
                  <a:lnTo>
                    <a:pt x="27983" y="6287"/>
                  </a:lnTo>
                  <a:lnTo>
                    <a:pt x="27229" y="5716"/>
                  </a:lnTo>
                  <a:lnTo>
                    <a:pt x="26406" y="5510"/>
                  </a:lnTo>
                  <a:lnTo>
                    <a:pt x="25514" y="5647"/>
                  </a:lnTo>
                  <a:lnTo>
                    <a:pt x="24577" y="6036"/>
                  </a:lnTo>
                  <a:lnTo>
                    <a:pt x="23617" y="6630"/>
                  </a:lnTo>
                  <a:lnTo>
                    <a:pt x="22154" y="7865"/>
                  </a:lnTo>
                  <a:lnTo>
                    <a:pt x="20279" y="9877"/>
                  </a:lnTo>
                  <a:lnTo>
                    <a:pt x="18656" y="11934"/>
                  </a:lnTo>
                  <a:lnTo>
                    <a:pt x="16918" y="14449"/>
                  </a:lnTo>
                  <a:lnTo>
                    <a:pt x="16644" y="14860"/>
                  </a:lnTo>
                  <a:lnTo>
                    <a:pt x="16781" y="14037"/>
                  </a:lnTo>
                  <a:lnTo>
                    <a:pt x="17147" y="10768"/>
                  </a:lnTo>
                  <a:lnTo>
                    <a:pt x="17307" y="8093"/>
                  </a:lnTo>
                  <a:lnTo>
                    <a:pt x="17284" y="5327"/>
                  </a:lnTo>
                  <a:lnTo>
                    <a:pt x="17078" y="3429"/>
                  </a:lnTo>
                  <a:lnTo>
                    <a:pt x="16850" y="2309"/>
                  </a:lnTo>
                  <a:lnTo>
                    <a:pt x="16507" y="1349"/>
                  </a:lnTo>
                  <a:lnTo>
                    <a:pt x="16072" y="640"/>
                  </a:lnTo>
                  <a:lnTo>
                    <a:pt x="15478" y="160"/>
                  </a:lnTo>
                  <a:lnTo>
                    <a:pt x="14769" y="0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721;p46">
              <a:extLst>
                <a:ext uri="{FF2B5EF4-FFF2-40B4-BE49-F238E27FC236}">
                  <a16:creationId xmlns:a16="http://schemas.microsoft.com/office/drawing/2014/main" id="{638FE995-09C4-C58D-0CBB-4E12113E2FDF}"/>
                </a:ext>
              </a:extLst>
            </p:cNvPr>
            <p:cNvSpPr/>
            <p:nvPr/>
          </p:nvSpPr>
          <p:spPr>
            <a:xfrm>
              <a:off x="4004279" y="-1741994"/>
              <a:ext cx="176395" cy="153001"/>
            </a:xfrm>
            <a:custGeom>
              <a:avLst/>
              <a:gdLst/>
              <a:ahLst/>
              <a:cxnLst/>
              <a:rect l="l" t="t" r="r" b="b"/>
              <a:pathLst>
                <a:path w="6379" h="5533" extrusionOk="0">
                  <a:moveTo>
                    <a:pt x="3269" y="0"/>
                  </a:moveTo>
                  <a:lnTo>
                    <a:pt x="2584" y="114"/>
                  </a:lnTo>
                  <a:lnTo>
                    <a:pt x="1966" y="343"/>
                  </a:lnTo>
                  <a:lnTo>
                    <a:pt x="1441" y="640"/>
                  </a:lnTo>
                  <a:lnTo>
                    <a:pt x="755" y="1235"/>
                  </a:lnTo>
                  <a:lnTo>
                    <a:pt x="183" y="2218"/>
                  </a:lnTo>
                  <a:lnTo>
                    <a:pt x="0" y="3246"/>
                  </a:lnTo>
                  <a:lnTo>
                    <a:pt x="137" y="4001"/>
                  </a:lnTo>
                  <a:lnTo>
                    <a:pt x="343" y="4458"/>
                  </a:lnTo>
                  <a:lnTo>
                    <a:pt x="663" y="4847"/>
                  </a:lnTo>
                  <a:lnTo>
                    <a:pt x="1120" y="5167"/>
                  </a:lnTo>
                  <a:lnTo>
                    <a:pt x="1669" y="5395"/>
                  </a:lnTo>
                  <a:lnTo>
                    <a:pt x="2355" y="5510"/>
                  </a:lnTo>
                  <a:lnTo>
                    <a:pt x="2766" y="5533"/>
                  </a:lnTo>
                  <a:lnTo>
                    <a:pt x="3155" y="5510"/>
                  </a:lnTo>
                  <a:lnTo>
                    <a:pt x="3887" y="5395"/>
                  </a:lnTo>
                  <a:lnTo>
                    <a:pt x="4527" y="5167"/>
                  </a:lnTo>
                  <a:lnTo>
                    <a:pt x="5053" y="4870"/>
                  </a:lnTo>
                  <a:lnTo>
                    <a:pt x="5716" y="4275"/>
                  </a:lnTo>
                  <a:lnTo>
                    <a:pt x="6241" y="3315"/>
                  </a:lnTo>
                  <a:lnTo>
                    <a:pt x="6379" y="2286"/>
                  </a:lnTo>
                  <a:lnTo>
                    <a:pt x="6219" y="1555"/>
                  </a:lnTo>
                  <a:lnTo>
                    <a:pt x="5990" y="1120"/>
                  </a:lnTo>
                  <a:lnTo>
                    <a:pt x="5647" y="732"/>
                  </a:lnTo>
                  <a:lnTo>
                    <a:pt x="5213" y="412"/>
                  </a:lnTo>
                  <a:lnTo>
                    <a:pt x="4664" y="160"/>
                  </a:lnTo>
                  <a:lnTo>
                    <a:pt x="4024" y="23"/>
                  </a:lnTo>
                  <a:lnTo>
                    <a:pt x="3635" y="0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722;p46">
              <a:extLst>
                <a:ext uri="{FF2B5EF4-FFF2-40B4-BE49-F238E27FC236}">
                  <a16:creationId xmlns:a16="http://schemas.microsoft.com/office/drawing/2014/main" id="{5B4CA623-F773-4D3F-15DD-771D3701CAA0}"/>
                </a:ext>
              </a:extLst>
            </p:cNvPr>
            <p:cNvSpPr/>
            <p:nvPr/>
          </p:nvSpPr>
          <p:spPr>
            <a:xfrm>
              <a:off x="4054220" y="-1726840"/>
              <a:ext cx="36059" cy="39239"/>
            </a:xfrm>
            <a:custGeom>
              <a:avLst/>
              <a:gdLst/>
              <a:ahLst/>
              <a:cxnLst/>
              <a:rect l="l" t="t" r="r" b="b"/>
              <a:pathLst>
                <a:path w="1304" h="1419" extrusionOk="0">
                  <a:moveTo>
                    <a:pt x="823" y="1"/>
                  </a:moveTo>
                  <a:lnTo>
                    <a:pt x="663" y="24"/>
                  </a:lnTo>
                  <a:lnTo>
                    <a:pt x="458" y="92"/>
                  </a:lnTo>
                  <a:lnTo>
                    <a:pt x="160" y="275"/>
                  </a:lnTo>
                  <a:lnTo>
                    <a:pt x="23" y="504"/>
                  </a:lnTo>
                  <a:lnTo>
                    <a:pt x="0" y="778"/>
                  </a:lnTo>
                  <a:lnTo>
                    <a:pt x="160" y="1167"/>
                  </a:lnTo>
                  <a:lnTo>
                    <a:pt x="458" y="1395"/>
                  </a:lnTo>
                  <a:lnTo>
                    <a:pt x="686" y="1418"/>
                  </a:lnTo>
                  <a:lnTo>
                    <a:pt x="823" y="1350"/>
                  </a:lnTo>
                  <a:lnTo>
                    <a:pt x="1052" y="1212"/>
                  </a:lnTo>
                  <a:lnTo>
                    <a:pt x="1303" y="732"/>
                  </a:lnTo>
                  <a:lnTo>
                    <a:pt x="1281" y="275"/>
                  </a:lnTo>
                  <a:lnTo>
                    <a:pt x="1075" y="46"/>
                  </a:lnTo>
                  <a:lnTo>
                    <a:pt x="8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723;p46">
              <a:extLst>
                <a:ext uri="{FF2B5EF4-FFF2-40B4-BE49-F238E27FC236}">
                  <a16:creationId xmlns:a16="http://schemas.microsoft.com/office/drawing/2014/main" id="{2841F2D6-9E0C-FA31-C02A-AAE666DF2648}"/>
                </a:ext>
              </a:extLst>
            </p:cNvPr>
            <p:cNvSpPr/>
            <p:nvPr/>
          </p:nvSpPr>
          <p:spPr>
            <a:xfrm>
              <a:off x="4113011" y="-1716719"/>
              <a:ext cx="32906" cy="27846"/>
            </a:xfrm>
            <a:custGeom>
              <a:avLst/>
              <a:gdLst/>
              <a:ahLst/>
              <a:cxnLst/>
              <a:rect l="l" t="t" r="r" b="b"/>
              <a:pathLst>
                <a:path w="1190" h="1007" extrusionOk="0">
                  <a:moveTo>
                    <a:pt x="435" y="0"/>
                  </a:moveTo>
                  <a:lnTo>
                    <a:pt x="298" y="23"/>
                  </a:lnTo>
                  <a:lnTo>
                    <a:pt x="115" y="138"/>
                  </a:lnTo>
                  <a:lnTo>
                    <a:pt x="0" y="412"/>
                  </a:lnTo>
                  <a:lnTo>
                    <a:pt x="138" y="824"/>
                  </a:lnTo>
                  <a:lnTo>
                    <a:pt x="412" y="1006"/>
                  </a:lnTo>
                  <a:lnTo>
                    <a:pt x="641" y="1006"/>
                  </a:lnTo>
                  <a:lnTo>
                    <a:pt x="755" y="961"/>
                  </a:lnTo>
                  <a:lnTo>
                    <a:pt x="983" y="824"/>
                  </a:lnTo>
                  <a:lnTo>
                    <a:pt x="1189" y="481"/>
                  </a:lnTo>
                  <a:lnTo>
                    <a:pt x="1075" y="183"/>
                  </a:lnTo>
                  <a:lnTo>
                    <a:pt x="7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724;p46">
              <a:extLst>
                <a:ext uri="{FF2B5EF4-FFF2-40B4-BE49-F238E27FC236}">
                  <a16:creationId xmlns:a16="http://schemas.microsoft.com/office/drawing/2014/main" id="{6924E561-3776-D325-38B8-151523BF60EF}"/>
                </a:ext>
              </a:extLst>
            </p:cNvPr>
            <p:cNvSpPr/>
            <p:nvPr/>
          </p:nvSpPr>
          <p:spPr>
            <a:xfrm>
              <a:off x="4027673" y="-1671202"/>
              <a:ext cx="36695" cy="35423"/>
            </a:xfrm>
            <a:custGeom>
              <a:avLst/>
              <a:gdLst/>
              <a:ahLst/>
              <a:cxnLst/>
              <a:rect l="l" t="t" r="r" b="b"/>
              <a:pathLst>
                <a:path w="1327" h="1281" extrusionOk="0">
                  <a:moveTo>
                    <a:pt x="709" y="1"/>
                  </a:moveTo>
                  <a:lnTo>
                    <a:pt x="457" y="23"/>
                  </a:lnTo>
                  <a:lnTo>
                    <a:pt x="206" y="138"/>
                  </a:lnTo>
                  <a:lnTo>
                    <a:pt x="0" y="572"/>
                  </a:lnTo>
                  <a:lnTo>
                    <a:pt x="114" y="1029"/>
                  </a:lnTo>
                  <a:lnTo>
                    <a:pt x="389" y="1258"/>
                  </a:lnTo>
                  <a:lnTo>
                    <a:pt x="663" y="1281"/>
                  </a:lnTo>
                  <a:lnTo>
                    <a:pt x="846" y="1258"/>
                  </a:lnTo>
                  <a:lnTo>
                    <a:pt x="1006" y="1212"/>
                  </a:lnTo>
                  <a:lnTo>
                    <a:pt x="1212" y="1029"/>
                  </a:lnTo>
                  <a:lnTo>
                    <a:pt x="1326" y="709"/>
                  </a:lnTo>
                  <a:lnTo>
                    <a:pt x="1143" y="252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725;p46">
              <a:extLst>
                <a:ext uri="{FF2B5EF4-FFF2-40B4-BE49-F238E27FC236}">
                  <a16:creationId xmlns:a16="http://schemas.microsoft.com/office/drawing/2014/main" id="{AE288182-CBE3-B114-8F81-6EE27E632C9C}"/>
                </a:ext>
              </a:extLst>
            </p:cNvPr>
            <p:cNvSpPr/>
            <p:nvPr/>
          </p:nvSpPr>
          <p:spPr>
            <a:xfrm>
              <a:off x="4076979" y="-1636442"/>
              <a:ext cx="26574" cy="24058"/>
            </a:xfrm>
            <a:custGeom>
              <a:avLst/>
              <a:gdLst/>
              <a:ahLst/>
              <a:cxnLst/>
              <a:rect l="l" t="t" r="r" b="b"/>
              <a:pathLst>
                <a:path w="961" h="870" extrusionOk="0">
                  <a:moveTo>
                    <a:pt x="595" y="1"/>
                  </a:moveTo>
                  <a:lnTo>
                    <a:pt x="366" y="70"/>
                  </a:lnTo>
                  <a:lnTo>
                    <a:pt x="160" y="161"/>
                  </a:lnTo>
                  <a:lnTo>
                    <a:pt x="0" y="458"/>
                  </a:lnTo>
                  <a:lnTo>
                    <a:pt x="92" y="733"/>
                  </a:lnTo>
                  <a:lnTo>
                    <a:pt x="389" y="870"/>
                  </a:lnTo>
                  <a:lnTo>
                    <a:pt x="618" y="847"/>
                  </a:lnTo>
                  <a:lnTo>
                    <a:pt x="800" y="778"/>
                  </a:lnTo>
                  <a:lnTo>
                    <a:pt x="961" y="481"/>
                  </a:lnTo>
                  <a:lnTo>
                    <a:pt x="892" y="161"/>
                  </a:lnTo>
                  <a:lnTo>
                    <a:pt x="59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726;p46">
              <a:extLst>
                <a:ext uri="{FF2B5EF4-FFF2-40B4-BE49-F238E27FC236}">
                  <a16:creationId xmlns:a16="http://schemas.microsoft.com/office/drawing/2014/main" id="{D6CB3D7C-DFEE-1340-BE9C-37A7DD5FE145}"/>
                </a:ext>
              </a:extLst>
            </p:cNvPr>
            <p:cNvSpPr/>
            <p:nvPr/>
          </p:nvSpPr>
          <p:spPr>
            <a:xfrm>
              <a:off x="4130709" y="-1657929"/>
              <a:ext cx="23422" cy="20905"/>
            </a:xfrm>
            <a:custGeom>
              <a:avLst/>
              <a:gdLst/>
              <a:ahLst/>
              <a:cxnLst/>
              <a:rect l="l" t="t" r="r" b="b"/>
              <a:pathLst>
                <a:path w="847" h="756" extrusionOk="0">
                  <a:moveTo>
                    <a:pt x="572" y="1"/>
                  </a:moveTo>
                  <a:lnTo>
                    <a:pt x="366" y="23"/>
                  </a:lnTo>
                  <a:lnTo>
                    <a:pt x="161" y="92"/>
                  </a:lnTo>
                  <a:lnTo>
                    <a:pt x="1" y="366"/>
                  </a:lnTo>
                  <a:lnTo>
                    <a:pt x="92" y="618"/>
                  </a:lnTo>
                  <a:lnTo>
                    <a:pt x="321" y="755"/>
                  </a:lnTo>
                  <a:lnTo>
                    <a:pt x="504" y="732"/>
                  </a:lnTo>
                  <a:lnTo>
                    <a:pt x="686" y="641"/>
                  </a:lnTo>
                  <a:lnTo>
                    <a:pt x="846" y="389"/>
                  </a:lnTo>
                  <a:lnTo>
                    <a:pt x="801" y="138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727;p46">
              <a:extLst>
                <a:ext uri="{FF2B5EF4-FFF2-40B4-BE49-F238E27FC236}">
                  <a16:creationId xmlns:a16="http://schemas.microsoft.com/office/drawing/2014/main" id="{54BEC828-8476-DDD0-FDE6-5F9519C6BB5C}"/>
                </a:ext>
              </a:extLst>
            </p:cNvPr>
            <p:cNvSpPr/>
            <p:nvPr/>
          </p:nvSpPr>
          <p:spPr>
            <a:xfrm>
              <a:off x="4083284" y="-1676899"/>
              <a:ext cx="25330" cy="21541"/>
            </a:xfrm>
            <a:custGeom>
              <a:avLst/>
              <a:gdLst/>
              <a:ahLst/>
              <a:cxnLst/>
              <a:rect l="l" t="t" r="r" b="b"/>
              <a:pathLst>
                <a:path w="916" h="779" extrusionOk="0">
                  <a:moveTo>
                    <a:pt x="435" y="1"/>
                  </a:moveTo>
                  <a:lnTo>
                    <a:pt x="230" y="24"/>
                  </a:lnTo>
                  <a:lnTo>
                    <a:pt x="1" y="275"/>
                  </a:lnTo>
                  <a:lnTo>
                    <a:pt x="1" y="572"/>
                  </a:lnTo>
                  <a:lnTo>
                    <a:pt x="230" y="778"/>
                  </a:lnTo>
                  <a:lnTo>
                    <a:pt x="412" y="778"/>
                  </a:lnTo>
                  <a:lnTo>
                    <a:pt x="664" y="732"/>
                  </a:lnTo>
                  <a:lnTo>
                    <a:pt x="915" y="504"/>
                  </a:lnTo>
                  <a:lnTo>
                    <a:pt x="915" y="229"/>
                  </a:lnTo>
                  <a:lnTo>
                    <a:pt x="664" y="24"/>
                  </a:lnTo>
                  <a:lnTo>
                    <a:pt x="43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728;p46">
              <a:extLst>
                <a:ext uri="{FF2B5EF4-FFF2-40B4-BE49-F238E27FC236}">
                  <a16:creationId xmlns:a16="http://schemas.microsoft.com/office/drawing/2014/main" id="{574D69DA-B060-CCFB-185E-2710F8D2ADF6}"/>
                </a:ext>
              </a:extLst>
            </p:cNvPr>
            <p:cNvSpPr/>
            <p:nvPr/>
          </p:nvSpPr>
          <p:spPr>
            <a:xfrm>
              <a:off x="3585762" y="-967725"/>
              <a:ext cx="500095" cy="346458"/>
            </a:xfrm>
            <a:custGeom>
              <a:avLst/>
              <a:gdLst/>
              <a:ahLst/>
              <a:cxnLst/>
              <a:rect l="l" t="t" r="r" b="b"/>
              <a:pathLst>
                <a:path w="18085" h="12529" extrusionOk="0">
                  <a:moveTo>
                    <a:pt x="389" y="1"/>
                  </a:moveTo>
                  <a:lnTo>
                    <a:pt x="1" y="46"/>
                  </a:lnTo>
                  <a:lnTo>
                    <a:pt x="435" y="1235"/>
                  </a:lnTo>
                  <a:lnTo>
                    <a:pt x="1441" y="3384"/>
                  </a:lnTo>
                  <a:lnTo>
                    <a:pt x="2630" y="5236"/>
                  </a:lnTo>
                  <a:lnTo>
                    <a:pt x="3956" y="6813"/>
                  </a:lnTo>
                  <a:lnTo>
                    <a:pt x="5373" y="8139"/>
                  </a:lnTo>
                  <a:lnTo>
                    <a:pt x="6859" y="9260"/>
                  </a:lnTo>
                  <a:lnTo>
                    <a:pt x="8391" y="10151"/>
                  </a:lnTo>
                  <a:lnTo>
                    <a:pt x="9923" y="10883"/>
                  </a:lnTo>
                  <a:lnTo>
                    <a:pt x="12140" y="11683"/>
                  </a:lnTo>
                  <a:lnTo>
                    <a:pt x="14792" y="12255"/>
                  </a:lnTo>
                  <a:lnTo>
                    <a:pt x="17650" y="12529"/>
                  </a:lnTo>
                  <a:lnTo>
                    <a:pt x="18084" y="12506"/>
                  </a:lnTo>
                  <a:lnTo>
                    <a:pt x="17513" y="11249"/>
                  </a:lnTo>
                  <a:lnTo>
                    <a:pt x="16278" y="9031"/>
                  </a:lnTo>
                  <a:lnTo>
                    <a:pt x="14930" y="7111"/>
                  </a:lnTo>
                  <a:lnTo>
                    <a:pt x="13489" y="5487"/>
                  </a:lnTo>
                  <a:lnTo>
                    <a:pt x="12026" y="4116"/>
                  </a:lnTo>
                  <a:lnTo>
                    <a:pt x="10517" y="3018"/>
                  </a:lnTo>
                  <a:lnTo>
                    <a:pt x="9008" y="2127"/>
                  </a:lnTo>
                  <a:lnTo>
                    <a:pt x="7545" y="1418"/>
                  </a:lnTo>
                  <a:lnTo>
                    <a:pt x="5442" y="664"/>
                  </a:lnTo>
                  <a:lnTo>
                    <a:pt x="2973" y="161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AFDA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729;p46">
              <a:extLst>
                <a:ext uri="{FF2B5EF4-FFF2-40B4-BE49-F238E27FC236}">
                  <a16:creationId xmlns:a16="http://schemas.microsoft.com/office/drawing/2014/main" id="{C2D33651-4707-C3A0-B0F3-C796E2150A55}"/>
                </a:ext>
              </a:extLst>
            </p:cNvPr>
            <p:cNvSpPr/>
            <p:nvPr/>
          </p:nvSpPr>
          <p:spPr>
            <a:xfrm rot="10441707" flipH="1">
              <a:off x="3709120" y="-912660"/>
              <a:ext cx="354508" cy="307178"/>
            </a:xfrm>
            <a:custGeom>
              <a:avLst/>
              <a:gdLst/>
              <a:ahLst/>
              <a:cxnLst/>
              <a:rect l="l" t="t" r="r" b="b"/>
              <a:pathLst>
                <a:path w="3910" h="4573" extrusionOk="0">
                  <a:moveTo>
                    <a:pt x="3910" y="0"/>
                  </a:moveTo>
                  <a:lnTo>
                    <a:pt x="3590" y="69"/>
                  </a:lnTo>
                  <a:lnTo>
                    <a:pt x="2904" y="503"/>
                  </a:lnTo>
                  <a:lnTo>
                    <a:pt x="1921" y="1532"/>
                  </a:lnTo>
                  <a:lnTo>
                    <a:pt x="275" y="4024"/>
                  </a:lnTo>
                  <a:lnTo>
                    <a:pt x="0" y="4572"/>
                  </a:lnTo>
                  <a:lnTo>
                    <a:pt x="412" y="3887"/>
                  </a:lnTo>
                  <a:lnTo>
                    <a:pt x="1624" y="2378"/>
                  </a:lnTo>
                  <a:lnTo>
                    <a:pt x="3521" y="366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2A6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" name="Google Shape;718;p46">
            <a:extLst>
              <a:ext uri="{FF2B5EF4-FFF2-40B4-BE49-F238E27FC236}">
                <a16:creationId xmlns:a16="http://schemas.microsoft.com/office/drawing/2014/main" id="{F3B551A9-9CB8-9434-27A6-A61A1B7E9288}"/>
              </a:ext>
            </a:extLst>
          </p:cNvPr>
          <p:cNvGrpSpPr/>
          <p:nvPr/>
        </p:nvGrpSpPr>
        <p:grpSpPr>
          <a:xfrm rot="1700586" flipH="1">
            <a:off x="-29607" y="3347298"/>
            <a:ext cx="1119442" cy="1928860"/>
            <a:chOff x="3585762" y="-2145343"/>
            <a:chExt cx="958424" cy="1644339"/>
          </a:xfrm>
        </p:grpSpPr>
        <p:sp>
          <p:nvSpPr>
            <p:cNvPr id="47" name="Google Shape;719;p46">
              <a:extLst>
                <a:ext uri="{FF2B5EF4-FFF2-40B4-BE49-F238E27FC236}">
                  <a16:creationId xmlns:a16="http://schemas.microsoft.com/office/drawing/2014/main" id="{893C4C32-976E-C21B-FEEE-5B5050D6E7A8}"/>
                </a:ext>
              </a:extLst>
            </p:cNvPr>
            <p:cNvSpPr/>
            <p:nvPr/>
          </p:nvSpPr>
          <p:spPr>
            <a:xfrm>
              <a:off x="3997946" y="-1676899"/>
              <a:ext cx="130271" cy="1175895"/>
            </a:xfrm>
            <a:custGeom>
              <a:avLst/>
              <a:gdLst/>
              <a:ahLst/>
              <a:cxnLst/>
              <a:rect l="l" t="t" r="r" b="b"/>
              <a:pathLst>
                <a:path w="4711" h="42524" fill="none" extrusionOk="0">
                  <a:moveTo>
                    <a:pt x="3498" y="1"/>
                  </a:moveTo>
                  <a:lnTo>
                    <a:pt x="3224" y="824"/>
                  </a:lnTo>
                  <a:lnTo>
                    <a:pt x="1784" y="6585"/>
                  </a:lnTo>
                  <a:lnTo>
                    <a:pt x="1029" y="10631"/>
                  </a:lnTo>
                  <a:lnTo>
                    <a:pt x="595" y="13672"/>
                  </a:lnTo>
                  <a:lnTo>
                    <a:pt x="252" y="16896"/>
                  </a:lnTo>
                  <a:lnTo>
                    <a:pt x="23" y="20302"/>
                  </a:lnTo>
                  <a:lnTo>
                    <a:pt x="1" y="23800"/>
                  </a:lnTo>
                  <a:lnTo>
                    <a:pt x="161" y="27366"/>
                  </a:lnTo>
                  <a:lnTo>
                    <a:pt x="595" y="30910"/>
                  </a:lnTo>
                  <a:lnTo>
                    <a:pt x="1327" y="34408"/>
                  </a:lnTo>
                  <a:lnTo>
                    <a:pt x="2401" y="37791"/>
                  </a:lnTo>
                  <a:lnTo>
                    <a:pt x="3453" y="40215"/>
                  </a:lnTo>
                  <a:lnTo>
                    <a:pt x="4253" y="41769"/>
                  </a:lnTo>
                  <a:lnTo>
                    <a:pt x="4710" y="42524"/>
                  </a:lnTo>
                </a:path>
              </a:pathLst>
            </a:custGeom>
            <a:noFill/>
            <a:ln w="25150" cap="flat" cmpd="sng">
              <a:solidFill>
                <a:srgbClr val="2A6842"/>
              </a:solidFill>
              <a:prstDash val="solid"/>
              <a:miter lim="228618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720;p46">
              <a:extLst>
                <a:ext uri="{FF2B5EF4-FFF2-40B4-BE49-F238E27FC236}">
                  <a16:creationId xmlns:a16="http://schemas.microsoft.com/office/drawing/2014/main" id="{6E43F83A-3043-DBB5-5CAD-363074D57DA8}"/>
                </a:ext>
              </a:extLst>
            </p:cNvPr>
            <p:cNvSpPr/>
            <p:nvPr/>
          </p:nvSpPr>
          <p:spPr>
            <a:xfrm>
              <a:off x="3668570" y="-2145343"/>
              <a:ext cx="875616" cy="925529"/>
            </a:xfrm>
            <a:custGeom>
              <a:avLst/>
              <a:gdLst/>
              <a:ahLst/>
              <a:cxnLst/>
              <a:rect l="l" t="t" r="r" b="b"/>
              <a:pathLst>
                <a:path w="31665" h="33470" extrusionOk="0">
                  <a:moveTo>
                    <a:pt x="14769" y="0"/>
                  </a:moveTo>
                  <a:lnTo>
                    <a:pt x="14358" y="69"/>
                  </a:lnTo>
                  <a:lnTo>
                    <a:pt x="13946" y="183"/>
                  </a:lnTo>
                  <a:lnTo>
                    <a:pt x="13283" y="640"/>
                  </a:lnTo>
                  <a:lnTo>
                    <a:pt x="12803" y="1349"/>
                  </a:lnTo>
                  <a:lnTo>
                    <a:pt x="12483" y="2241"/>
                  </a:lnTo>
                  <a:lnTo>
                    <a:pt x="12300" y="3315"/>
                  </a:lnTo>
                  <a:lnTo>
                    <a:pt x="12232" y="4527"/>
                  </a:lnTo>
                  <a:lnTo>
                    <a:pt x="12323" y="6470"/>
                  </a:lnTo>
                  <a:lnTo>
                    <a:pt x="12689" y="9145"/>
                  </a:lnTo>
                  <a:lnTo>
                    <a:pt x="13215" y="11637"/>
                  </a:lnTo>
                  <a:lnTo>
                    <a:pt x="13923" y="14403"/>
                  </a:lnTo>
                  <a:lnTo>
                    <a:pt x="14061" y="14837"/>
                  </a:lnTo>
                  <a:lnTo>
                    <a:pt x="13786" y="14449"/>
                  </a:lnTo>
                  <a:lnTo>
                    <a:pt x="12003" y="12026"/>
                  </a:lnTo>
                  <a:lnTo>
                    <a:pt x="10334" y="10014"/>
                  </a:lnTo>
                  <a:lnTo>
                    <a:pt x="8459" y="8002"/>
                  </a:lnTo>
                  <a:lnTo>
                    <a:pt x="7019" y="6744"/>
                  </a:lnTo>
                  <a:lnTo>
                    <a:pt x="6082" y="6081"/>
                  </a:lnTo>
                  <a:lnTo>
                    <a:pt x="5213" y="5624"/>
                  </a:lnTo>
                  <a:lnTo>
                    <a:pt x="4367" y="5396"/>
                  </a:lnTo>
                  <a:lnTo>
                    <a:pt x="3636" y="5464"/>
                  </a:lnTo>
                  <a:lnTo>
                    <a:pt x="3018" y="5853"/>
                  </a:lnTo>
                  <a:lnTo>
                    <a:pt x="2744" y="6196"/>
                  </a:lnTo>
                  <a:lnTo>
                    <a:pt x="2538" y="6584"/>
                  </a:lnTo>
                  <a:lnTo>
                    <a:pt x="2378" y="7385"/>
                  </a:lnTo>
                  <a:lnTo>
                    <a:pt x="2538" y="8230"/>
                  </a:lnTo>
                  <a:lnTo>
                    <a:pt x="2973" y="9122"/>
                  </a:lnTo>
                  <a:lnTo>
                    <a:pt x="3636" y="9991"/>
                  </a:lnTo>
                  <a:lnTo>
                    <a:pt x="4481" y="10882"/>
                  </a:lnTo>
                  <a:lnTo>
                    <a:pt x="5990" y="12163"/>
                  </a:lnTo>
                  <a:lnTo>
                    <a:pt x="8254" y="13763"/>
                  </a:lnTo>
                  <a:lnTo>
                    <a:pt x="10471" y="15112"/>
                  </a:lnTo>
                  <a:lnTo>
                    <a:pt x="13055" y="16506"/>
                  </a:lnTo>
                  <a:lnTo>
                    <a:pt x="12963" y="16461"/>
                  </a:lnTo>
                  <a:lnTo>
                    <a:pt x="11271" y="15935"/>
                  </a:lnTo>
                  <a:lnTo>
                    <a:pt x="9008" y="15500"/>
                  </a:lnTo>
                  <a:lnTo>
                    <a:pt x="6516" y="15226"/>
                  </a:lnTo>
                  <a:lnTo>
                    <a:pt x="4047" y="15203"/>
                  </a:lnTo>
                  <a:lnTo>
                    <a:pt x="2424" y="15409"/>
                  </a:lnTo>
                  <a:lnTo>
                    <a:pt x="1509" y="15638"/>
                  </a:lnTo>
                  <a:lnTo>
                    <a:pt x="778" y="16003"/>
                  </a:lnTo>
                  <a:lnTo>
                    <a:pt x="252" y="16461"/>
                  </a:lnTo>
                  <a:lnTo>
                    <a:pt x="1" y="17032"/>
                  </a:lnTo>
                  <a:lnTo>
                    <a:pt x="23" y="17764"/>
                  </a:lnTo>
                  <a:lnTo>
                    <a:pt x="183" y="18175"/>
                  </a:lnTo>
                  <a:lnTo>
                    <a:pt x="389" y="18587"/>
                  </a:lnTo>
                  <a:lnTo>
                    <a:pt x="961" y="19250"/>
                  </a:lnTo>
                  <a:lnTo>
                    <a:pt x="1692" y="19753"/>
                  </a:lnTo>
                  <a:lnTo>
                    <a:pt x="2607" y="20096"/>
                  </a:lnTo>
                  <a:lnTo>
                    <a:pt x="3613" y="20279"/>
                  </a:lnTo>
                  <a:lnTo>
                    <a:pt x="4710" y="20370"/>
                  </a:lnTo>
                  <a:lnTo>
                    <a:pt x="6470" y="20301"/>
                  </a:lnTo>
                  <a:lnTo>
                    <a:pt x="8802" y="19959"/>
                  </a:lnTo>
                  <a:lnTo>
                    <a:pt x="10951" y="19501"/>
                  </a:lnTo>
                  <a:lnTo>
                    <a:pt x="12749" y="18978"/>
                  </a:lnTo>
                  <a:lnTo>
                    <a:pt x="12749" y="18978"/>
                  </a:lnTo>
                  <a:lnTo>
                    <a:pt x="11043" y="19798"/>
                  </a:lnTo>
                  <a:lnTo>
                    <a:pt x="9191" y="21033"/>
                  </a:lnTo>
                  <a:lnTo>
                    <a:pt x="7454" y="22473"/>
                  </a:lnTo>
                  <a:lnTo>
                    <a:pt x="5990" y="24051"/>
                  </a:lnTo>
                  <a:lnTo>
                    <a:pt x="5167" y="25194"/>
                  </a:lnTo>
                  <a:lnTo>
                    <a:pt x="4779" y="25948"/>
                  </a:lnTo>
                  <a:lnTo>
                    <a:pt x="4573" y="26657"/>
                  </a:lnTo>
                  <a:lnTo>
                    <a:pt x="4527" y="27297"/>
                  </a:lnTo>
                  <a:lnTo>
                    <a:pt x="4664" y="27869"/>
                  </a:lnTo>
                  <a:lnTo>
                    <a:pt x="5030" y="28349"/>
                  </a:lnTo>
                  <a:lnTo>
                    <a:pt x="5305" y="28555"/>
                  </a:lnTo>
                  <a:lnTo>
                    <a:pt x="5625" y="28715"/>
                  </a:lnTo>
                  <a:lnTo>
                    <a:pt x="6265" y="28829"/>
                  </a:lnTo>
                  <a:lnTo>
                    <a:pt x="6973" y="28737"/>
                  </a:lnTo>
                  <a:lnTo>
                    <a:pt x="7705" y="28417"/>
                  </a:lnTo>
                  <a:lnTo>
                    <a:pt x="8825" y="27663"/>
                  </a:lnTo>
                  <a:lnTo>
                    <a:pt x="10311" y="26223"/>
                  </a:lnTo>
                  <a:lnTo>
                    <a:pt x="12346" y="23731"/>
                  </a:lnTo>
                  <a:lnTo>
                    <a:pt x="14129" y="21056"/>
                  </a:lnTo>
                  <a:lnTo>
                    <a:pt x="14289" y="20736"/>
                  </a:lnTo>
                  <a:lnTo>
                    <a:pt x="14243" y="21147"/>
                  </a:lnTo>
                  <a:lnTo>
                    <a:pt x="14083" y="23662"/>
                  </a:lnTo>
                  <a:lnTo>
                    <a:pt x="14083" y="25880"/>
                  </a:lnTo>
                  <a:lnTo>
                    <a:pt x="14221" y="28257"/>
                  </a:lnTo>
                  <a:lnTo>
                    <a:pt x="14518" y="29949"/>
                  </a:lnTo>
                  <a:lnTo>
                    <a:pt x="14792" y="30978"/>
                  </a:lnTo>
                  <a:lnTo>
                    <a:pt x="15181" y="31869"/>
                  </a:lnTo>
                  <a:lnTo>
                    <a:pt x="15661" y="32601"/>
                  </a:lnTo>
                  <a:lnTo>
                    <a:pt x="16278" y="33127"/>
                  </a:lnTo>
                  <a:lnTo>
                    <a:pt x="16987" y="33424"/>
                  </a:lnTo>
                  <a:lnTo>
                    <a:pt x="17421" y="33470"/>
                  </a:lnTo>
                  <a:lnTo>
                    <a:pt x="17833" y="33447"/>
                  </a:lnTo>
                  <a:lnTo>
                    <a:pt x="18473" y="33173"/>
                  </a:lnTo>
                  <a:lnTo>
                    <a:pt x="18907" y="32624"/>
                  </a:lnTo>
                  <a:lnTo>
                    <a:pt x="19182" y="31847"/>
                  </a:lnTo>
                  <a:lnTo>
                    <a:pt x="19296" y="30909"/>
                  </a:lnTo>
                  <a:lnTo>
                    <a:pt x="19273" y="29812"/>
                  </a:lnTo>
                  <a:lnTo>
                    <a:pt x="19067" y="28006"/>
                  </a:lnTo>
                  <a:lnTo>
                    <a:pt x="18519" y="25445"/>
                  </a:lnTo>
                  <a:lnTo>
                    <a:pt x="17833" y="23045"/>
                  </a:lnTo>
                  <a:lnTo>
                    <a:pt x="16918" y="20324"/>
                  </a:lnTo>
                  <a:lnTo>
                    <a:pt x="16758" y="19890"/>
                  </a:lnTo>
                  <a:lnTo>
                    <a:pt x="16987" y="20210"/>
                  </a:lnTo>
                  <a:lnTo>
                    <a:pt x="18542" y="22222"/>
                  </a:lnTo>
                  <a:lnTo>
                    <a:pt x="19982" y="23891"/>
                  </a:lnTo>
                  <a:lnTo>
                    <a:pt x="21628" y="25491"/>
                  </a:lnTo>
                  <a:lnTo>
                    <a:pt x="22931" y="26474"/>
                  </a:lnTo>
                  <a:lnTo>
                    <a:pt x="23777" y="26977"/>
                  </a:lnTo>
                  <a:lnTo>
                    <a:pt x="24600" y="27297"/>
                  </a:lnTo>
                  <a:lnTo>
                    <a:pt x="25400" y="27411"/>
                  </a:lnTo>
                  <a:lnTo>
                    <a:pt x="26132" y="27251"/>
                  </a:lnTo>
                  <a:lnTo>
                    <a:pt x="26772" y="26817"/>
                  </a:lnTo>
                  <a:lnTo>
                    <a:pt x="27069" y="26474"/>
                  </a:lnTo>
                  <a:lnTo>
                    <a:pt x="27320" y="26085"/>
                  </a:lnTo>
                  <a:lnTo>
                    <a:pt x="27549" y="25331"/>
                  </a:lnTo>
                  <a:lnTo>
                    <a:pt x="27503" y="24599"/>
                  </a:lnTo>
                  <a:lnTo>
                    <a:pt x="27206" y="23868"/>
                  </a:lnTo>
                  <a:lnTo>
                    <a:pt x="26680" y="23159"/>
                  </a:lnTo>
                  <a:lnTo>
                    <a:pt x="25994" y="22473"/>
                  </a:lnTo>
                  <a:lnTo>
                    <a:pt x="24737" y="21536"/>
                  </a:lnTo>
                  <a:lnTo>
                    <a:pt x="22817" y="20416"/>
                  </a:lnTo>
                  <a:lnTo>
                    <a:pt x="20896" y="19524"/>
                  </a:lnTo>
                  <a:lnTo>
                    <a:pt x="18633" y="18610"/>
                  </a:lnTo>
                  <a:lnTo>
                    <a:pt x="18267" y="18495"/>
                  </a:lnTo>
                  <a:lnTo>
                    <a:pt x="19044" y="18724"/>
                  </a:lnTo>
                  <a:lnTo>
                    <a:pt x="21011" y="19090"/>
                  </a:lnTo>
                  <a:lnTo>
                    <a:pt x="23274" y="19318"/>
                  </a:lnTo>
                  <a:lnTo>
                    <a:pt x="25606" y="19364"/>
                  </a:lnTo>
                  <a:lnTo>
                    <a:pt x="27823" y="19181"/>
                  </a:lnTo>
                  <a:lnTo>
                    <a:pt x="29264" y="18884"/>
                  </a:lnTo>
                  <a:lnTo>
                    <a:pt x="30087" y="18587"/>
                  </a:lnTo>
                  <a:lnTo>
                    <a:pt x="30750" y="18244"/>
                  </a:lnTo>
                  <a:lnTo>
                    <a:pt x="31276" y="17787"/>
                  </a:lnTo>
                  <a:lnTo>
                    <a:pt x="31573" y="17284"/>
                  </a:lnTo>
                  <a:lnTo>
                    <a:pt x="31664" y="16666"/>
                  </a:lnTo>
                  <a:lnTo>
                    <a:pt x="31596" y="16324"/>
                  </a:lnTo>
                  <a:lnTo>
                    <a:pt x="31504" y="15981"/>
                  </a:lnTo>
                  <a:lnTo>
                    <a:pt x="31093" y="15432"/>
                  </a:lnTo>
                  <a:lnTo>
                    <a:pt x="30453" y="15043"/>
                  </a:lnTo>
                  <a:lnTo>
                    <a:pt x="29652" y="14792"/>
                  </a:lnTo>
                  <a:lnTo>
                    <a:pt x="28189" y="14586"/>
                  </a:lnTo>
                  <a:lnTo>
                    <a:pt x="25903" y="14632"/>
                  </a:lnTo>
                  <a:lnTo>
                    <a:pt x="22337" y="15135"/>
                  </a:lnTo>
                  <a:lnTo>
                    <a:pt x="19127" y="15874"/>
                  </a:lnTo>
                  <a:lnTo>
                    <a:pt x="20325" y="15363"/>
                  </a:lnTo>
                  <a:lnTo>
                    <a:pt x="22085" y="14380"/>
                  </a:lnTo>
                  <a:lnTo>
                    <a:pt x="23983" y="13100"/>
                  </a:lnTo>
                  <a:lnTo>
                    <a:pt x="25789" y="11637"/>
                  </a:lnTo>
                  <a:lnTo>
                    <a:pt x="27320" y="10128"/>
                  </a:lnTo>
                  <a:lnTo>
                    <a:pt x="28121" y="9008"/>
                  </a:lnTo>
                  <a:lnTo>
                    <a:pt x="28441" y="8276"/>
                  </a:lnTo>
                  <a:lnTo>
                    <a:pt x="28555" y="7613"/>
                  </a:lnTo>
                  <a:lnTo>
                    <a:pt x="28464" y="6996"/>
                  </a:lnTo>
                  <a:lnTo>
                    <a:pt x="28304" y="6722"/>
                  </a:lnTo>
                  <a:lnTo>
                    <a:pt x="27983" y="6287"/>
                  </a:lnTo>
                  <a:lnTo>
                    <a:pt x="27229" y="5716"/>
                  </a:lnTo>
                  <a:lnTo>
                    <a:pt x="26406" y="5510"/>
                  </a:lnTo>
                  <a:lnTo>
                    <a:pt x="25514" y="5647"/>
                  </a:lnTo>
                  <a:lnTo>
                    <a:pt x="24577" y="6036"/>
                  </a:lnTo>
                  <a:lnTo>
                    <a:pt x="23617" y="6630"/>
                  </a:lnTo>
                  <a:lnTo>
                    <a:pt x="22154" y="7865"/>
                  </a:lnTo>
                  <a:lnTo>
                    <a:pt x="20279" y="9877"/>
                  </a:lnTo>
                  <a:lnTo>
                    <a:pt x="18656" y="11934"/>
                  </a:lnTo>
                  <a:lnTo>
                    <a:pt x="16918" y="14449"/>
                  </a:lnTo>
                  <a:lnTo>
                    <a:pt x="16644" y="14860"/>
                  </a:lnTo>
                  <a:lnTo>
                    <a:pt x="16781" y="14037"/>
                  </a:lnTo>
                  <a:lnTo>
                    <a:pt x="17147" y="10768"/>
                  </a:lnTo>
                  <a:lnTo>
                    <a:pt x="17307" y="8093"/>
                  </a:lnTo>
                  <a:lnTo>
                    <a:pt x="17284" y="5327"/>
                  </a:lnTo>
                  <a:lnTo>
                    <a:pt x="17078" y="3429"/>
                  </a:lnTo>
                  <a:lnTo>
                    <a:pt x="16850" y="2309"/>
                  </a:lnTo>
                  <a:lnTo>
                    <a:pt x="16507" y="1349"/>
                  </a:lnTo>
                  <a:lnTo>
                    <a:pt x="16072" y="640"/>
                  </a:lnTo>
                  <a:lnTo>
                    <a:pt x="15478" y="160"/>
                  </a:lnTo>
                  <a:lnTo>
                    <a:pt x="14769" y="0"/>
                  </a:lnTo>
                  <a:close/>
                </a:path>
              </a:pathLst>
            </a:custGeom>
            <a:solidFill>
              <a:srgbClr val="FFD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721;p46">
              <a:extLst>
                <a:ext uri="{FF2B5EF4-FFF2-40B4-BE49-F238E27FC236}">
                  <a16:creationId xmlns:a16="http://schemas.microsoft.com/office/drawing/2014/main" id="{2E4E345C-7740-5527-487B-E9A2B80C186F}"/>
                </a:ext>
              </a:extLst>
            </p:cNvPr>
            <p:cNvSpPr/>
            <p:nvPr/>
          </p:nvSpPr>
          <p:spPr>
            <a:xfrm>
              <a:off x="4004279" y="-1741994"/>
              <a:ext cx="176395" cy="153001"/>
            </a:xfrm>
            <a:custGeom>
              <a:avLst/>
              <a:gdLst/>
              <a:ahLst/>
              <a:cxnLst/>
              <a:rect l="l" t="t" r="r" b="b"/>
              <a:pathLst>
                <a:path w="6379" h="5533" extrusionOk="0">
                  <a:moveTo>
                    <a:pt x="3269" y="0"/>
                  </a:moveTo>
                  <a:lnTo>
                    <a:pt x="2584" y="114"/>
                  </a:lnTo>
                  <a:lnTo>
                    <a:pt x="1966" y="343"/>
                  </a:lnTo>
                  <a:lnTo>
                    <a:pt x="1441" y="640"/>
                  </a:lnTo>
                  <a:lnTo>
                    <a:pt x="755" y="1235"/>
                  </a:lnTo>
                  <a:lnTo>
                    <a:pt x="183" y="2218"/>
                  </a:lnTo>
                  <a:lnTo>
                    <a:pt x="0" y="3246"/>
                  </a:lnTo>
                  <a:lnTo>
                    <a:pt x="137" y="4001"/>
                  </a:lnTo>
                  <a:lnTo>
                    <a:pt x="343" y="4458"/>
                  </a:lnTo>
                  <a:lnTo>
                    <a:pt x="663" y="4847"/>
                  </a:lnTo>
                  <a:lnTo>
                    <a:pt x="1120" y="5167"/>
                  </a:lnTo>
                  <a:lnTo>
                    <a:pt x="1669" y="5395"/>
                  </a:lnTo>
                  <a:lnTo>
                    <a:pt x="2355" y="5510"/>
                  </a:lnTo>
                  <a:lnTo>
                    <a:pt x="2766" y="5533"/>
                  </a:lnTo>
                  <a:lnTo>
                    <a:pt x="3155" y="5510"/>
                  </a:lnTo>
                  <a:lnTo>
                    <a:pt x="3887" y="5395"/>
                  </a:lnTo>
                  <a:lnTo>
                    <a:pt x="4527" y="5167"/>
                  </a:lnTo>
                  <a:lnTo>
                    <a:pt x="5053" y="4870"/>
                  </a:lnTo>
                  <a:lnTo>
                    <a:pt x="5716" y="4275"/>
                  </a:lnTo>
                  <a:lnTo>
                    <a:pt x="6241" y="3315"/>
                  </a:lnTo>
                  <a:lnTo>
                    <a:pt x="6379" y="2286"/>
                  </a:lnTo>
                  <a:lnTo>
                    <a:pt x="6219" y="1555"/>
                  </a:lnTo>
                  <a:lnTo>
                    <a:pt x="5990" y="1120"/>
                  </a:lnTo>
                  <a:lnTo>
                    <a:pt x="5647" y="732"/>
                  </a:lnTo>
                  <a:lnTo>
                    <a:pt x="5213" y="412"/>
                  </a:lnTo>
                  <a:lnTo>
                    <a:pt x="4664" y="160"/>
                  </a:lnTo>
                  <a:lnTo>
                    <a:pt x="4024" y="23"/>
                  </a:lnTo>
                  <a:lnTo>
                    <a:pt x="3635" y="0"/>
                  </a:lnTo>
                  <a:close/>
                </a:path>
              </a:pathLst>
            </a:custGeom>
            <a:solidFill>
              <a:srgbClr val="ED72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722;p46">
              <a:extLst>
                <a:ext uri="{FF2B5EF4-FFF2-40B4-BE49-F238E27FC236}">
                  <a16:creationId xmlns:a16="http://schemas.microsoft.com/office/drawing/2014/main" id="{20B41FFE-05CF-3DE4-9E0C-4B01BE65002C}"/>
                </a:ext>
              </a:extLst>
            </p:cNvPr>
            <p:cNvSpPr/>
            <p:nvPr/>
          </p:nvSpPr>
          <p:spPr>
            <a:xfrm>
              <a:off x="4054220" y="-1726840"/>
              <a:ext cx="36059" cy="39239"/>
            </a:xfrm>
            <a:custGeom>
              <a:avLst/>
              <a:gdLst/>
              <a:ahLst/>
              <a:cxnLst/>
              <a:rect l="l" t="t" r="r" b="b"/>
              <a:pathLst>
                <a:path w="1304" h="1419" extrusionOk="0">
                  <a:moveTo>
                    <a:pt x="823" y="1"/>
                  </a:moveTo>
                  <a:lnTo>
                    <a:pt x="663" y="24"/>
                  </a:lnTo>
                  <a:lnTo>
                    <a:pt x="458" y="92"/>
                  </a:lnTo>
                  <a:lnTo>
                    <a:pt x="160" y="275"/>
                  </a:lnTo>
                  <a:lnTo>
                    <a:pt x="23" y="504"/>
                  </a:lnTo>
                  <a:lnTo>
                    <a:pt x="0" y="778"/>
                  </a:lnTo>
                  <a:lnTo>
                    <a:pt x="160" y="1167"/>
                  </a:lnTo>
                  <a:lnTo>
                    <a:pt x="458" y="1395"/>
                  </a:lnTo>
                  <a:lnTo>
                    <a:pt x="686" y="1418"/>
                  </a:lnTo>
                  <a:lnTo>
                    <a:pt x="823" y="1350"/>
                  </a:lnTo>
                  <a:lnTo>
                    <a:pt x="1052" y="1212"/>
                  </a:lnTo>
                  <a:lnTo>
                    <a:pt x="1303" y="732"/>
                  </a:lnTo>
                  <a:lnTo>
                    <a:pt x="1281" y="275"/>
                  </a:lnTo>
                  <a:lnTo>
                    <a:pt x="1075" y="46"/>
                  </a:lnTo>
                  <a:lnTo>
                    <a:pt x="8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723;p46">
              <a:extLst>
                <a:ext uri="{FF2B5EF4-FFF2-40B4-BE49-F238E27FC236}">
                  <a16:creationId xmlns:a16="http://schemas.microsoft.com/office/drawing/2014/main" id="{B391A413-6068-24B4-B997-CA756CCEDEF9}"/>
                </a:ext>
              </a:extLst>
            </p:cNvPr>
            <p:cNvSpPr/>
            <p:nvPr/>
          </p:nvSpPr>
          <p:spPr>
            <a:xfrm>
              <a:off x="4113011" y="-1716719"/>
              <a:ext cx="32906" cy="27846"/>
            </a:xfrm>
            <a:custGeom>
              <a:avLst/>
              <a:gdLst/>
              <a:ahLst/>
              <a:cxnLst/>
              <a:rect l="l" t="t" r="r" b="b"/>
              <a:pathLst>
                <a:path w="1190" h="1007" extrusionOk="0">
                  <a:moveTo>
                    <a:pt x="435" y="0"/>
                  </a:moveTo>
                  <a:lnTo>
                    <a:pt x="298" y="23"/>
                  </a:lnTo>
                  <a:lnTo>
                    <a:pt x="115" y="138"/>
                  </a:lnTo>
                  <a:lnTo>
                    <a:pt x="0" y="412"/>
                  </a:lnTo>
                  <a:lnTo>
                    <a:pt x="138" y="824"/>
                  </a:lnTo>
                  <a:lnTo>
                    <a:pt x="412" y="1006"/>
                  </a:lnTo>
                  <a:lnTo>
                    <a:pt x="641" y="1006"/>
                  </a:lnTo>
                  <a:lnTo>
                    <a:pt x="755" y="961"/>
                  </a:lnTo>
                  <a:lnTo>
                    <a:pt x="983" y="824"/>
                  </a:lnTo>
                  <a:lnTo>
                    <a:pt x="1189" y="481"/>
                  </a:lnTo>
                  <a:lnTo>
                    <a:pt x="1075" y="183"/>
                  </a:lnTo>
                  <a:lnTo>
                    <a:pt x="7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724;p46">
              <a:extLst>
                <a:ext uri="{FF2B5EF4-FFF2-40B4-BE49-F238E27FC236}">
                  <a16:creationId xmlns:a16="http://schemas.microsoft.com/office/drawing/2014/main" id="{05421168-9687-B809-881A-44F782BB4766}"/>
                </a:ext>
              </a:extLst>
            </p:cNvPr>
            <p:cNvSpPr/>
            <p:nvPr/>
          </p:nvSpPr>
          <p:spPr>
            <a:xfrm>
              <a:off x="4027673" y="-1671202"/>
              <a:ext cx="36695" cy="35423"/>
            </a:xfrm>
            <a:custGeom>
              <a:avLst/>
              <a:gdLst/>
              <a:ahLst/>
              <a:cxnLst/>
              <a:rect l="l" t="t" r="r" b="b"/>
              <a:pathLst>
                <a:path w="1327" h="1281" extrusionOk="0">
                  <a:moveTo>
                    <a:pt x="709" y="1"/>
                  </a:moveTo>
                  <a:lnTo>
                    <a:pt x="457" y="23"/>
                  </a:lnTo>
                  <a:lnTo>
                    <a:pt x="206" y="138"/>
                  </a:lnTo>
                  <a:lnTo>
                    <a:pt x="0" y="572"/>
                  </a:lnTo>
                  <a:lnTo>
                    <a:pt x="114" y="1029"/>
                  </a:lnTo>
                  <a:lnTo>
                    <a:pt x="389" y="1258"/>
                  </a:lnTo>
                  <a:lnTo>
                    <a:pt x="663" y="1281"/>
                  </a:lnTo>
                  <a:lnTo>
                    <a:pt x="846" y="1258"/>
                  </a:lnTo>
                  <a:lnTo>
                    <a:pt x="1006" y="1212"/>
                  </a:lnTo>
                  <a:lnTo>
                    <a:pt x="1212" y="1029"/>
                  </a:lnTo>
                  <a:lnTo>
                    <a:pt x="1326" y="709"/>
                  </a:lnTo>
                  <a:lnTo>
                    <a:pt x="1143" y="252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725;p46">
              <a:extLst>
                <a:ext uri="{FF2B5EF4-FFF2-40B4-BE49-F238E27FC236}">
                  <a16:creationId xmlns:a16="http://schemas.microsoft.com/office/drawing/2014/main" id="{8B722633-9625-6E1A-3D2F-AEAC3856B98E}"/>
                </a:ext>
              </a:extLst>
            </p:cNvPr>
            <p:cNvSpPr/>
            <p:nvPr/>
          </p:nvSpPr>
          <p:spPr>
            <a:xfrm>
              <a:off x="4076979" y="-1636442"/>
              <a:ext cx="26574" cy="24058"/>
            </a:xfrm>
            <a:custGeom>
              <a:avLst/>
              <a:gdLst/>
              <a:ahLst/>
              <a:cxnLst/>
              <a:rect l="l" t="t" r="r" b="b"/>
              <a:pathLst>
                <a:path w="961" h="870" extrusionOk="0">
                  <a:moveTo>
                    <a:pt x="595" y="1"/>
                  </a:moveTo>
                  <a:lnTo>
                    <a:pt x="366" y="70"/>
                  </a:lnTo>
                  <a:lnTo>
                    <a:pt x="160" y="161"/>
                  </a:lnTo>
                  <a:lnTo>
                    <a:pt x="0" y="458"/>
                  </a:lnTo>
                  <a:lnTo>
                    <a:pt x="92" y="733"/>
                  </a:lnTo>
                  <a:lnTo>
                    <a:pt x="389" y="870"/>
                  </a:lnTo>
                  <a:lnTo>
                    <a:pt x="618" y="847"/>
                  </a:lnTo>
                  <a:lnTo>
                    <a:pt x="800" y="778"/>
                  </a:lnTo>
                  <a:lnTo>
                    <a:pt x="961" y="481"/>
                  </a:lnTo>
                  <a:lnTo>
                    <a:pt x="892" y="161"/>
                  </a:lnTo>
                  <a:lnTo>
                    <a:pt x="59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726;p46">
              <a:extLst>
                <a:ext uri="{FF2B5EF4-FFF2-40B4-BE49-F238E27FC236}">
                  <a16:creationId xmlns:a16="http://schemas.microsoft.com/office/drawing/2014/main" id="{C90AE717-4D15-309B-45D1-22B772DAE165}"/>
                </a:ext>
              </a:extLst>
            </p:cNvPr>
            <p:cNvSpPr/>
            <p:nvPr/>
          </p:nvSpPr>
          <p:spPr>
            <a:xfrm>
              <a:off x="4130709" y="-1657929"/>
              <a:ext cx="23422" cy="20905"/>
            </a:xfrm>
            <a:custGeom>
              <a:avLst/>
              <a:gdLst/>
              <a:ahLst/>
              <a:cxnLst/>
              <a:rect l="l" t="t" r="r" b="b"/>
              <a:pathLst>
                <a:path w="847" h="756" extrusionOk="0">
                  <a:moveTo>
                    <a:pt x="572" y="1"/>
                  </a:moveTo>
                  <a:lnTo>
                    <a:pt x="366" y="23"/>
                  </a:lnTo>
                  <a:lnTo>
                    <a:pt x="161" y="92"/>
                  </a:lnTo>
                  <a:lnTo>
                    <a:pt x="1" y="366"/>
                  </a:lnTo>
                  <a:lnTo>
                    <a:pt x="92" y="618"/>
                  </a:lnTo>
                  <a:lnTo>
                    <a:pt x="321" y="755"/>
                  </a:lnTo>
                  <a:lnTo>
                    <a:pt x="504" y="732"/>
                  </a:lnTo>
                  <a:lnTo>
                    <a:pt x="686" y="641"/>
                  </a:lnTo>
                  <a:lnTo>
                    <a:pt x="846" y="389"/>
                  </a:lnTo>
                  <a:lnTo>
                    <a:pt x="801" y="138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727;p46">
              <a:extLst>
                <a:ext uri="{FF2B5EF4-FFF2-40B4-BE49-F238E27FC236}">
                  <a16:creationId xmlns:a16="http://schemas.microsoft.com/office/drawing/2014/main" id="{E4F26540-4E44-73BB-FCE6-4A08E264E4FA}"/>
                </a:ext>
              </a:extLst>
            </p:cNvPr>
            <p:cNvSpPr/>
            <p:nvPr/>
          </p:nvSpPr>
          <p:spPr>
            <a:xfrm>
              <a:off x="4083284" y="-1676899"/>
              <a:ext cx="25330" cy="21541"/>
            </a:xfrm>
            <a:custGeom>
              <a:avLst/>
              <a:gdLst/>
              <a:ahLst/>
              <a:cxnLst/>
              <a:rect l="l" t="t" r="r" b="b"/>
              <a:pathLst>
                <a:path w="916" h="779" extrusionOk="0">
                  <a:moveTo>
                    <a:pt x="435" y="1"/>
                  </a:moveTo>
                  <a:lnTo>
                    <a:pt x="230" y="24"/>
                  </a:lnTo>
                  <a:lnTo>
                    <a:pt x="1" y="275"/>
                  </a:lnTo>
                  <a:lnTo>
                    <a:pt x="1" y="572"/>
                  </a:lnTo>
                  <a:lnTo>
                    <a:pt x="230" y="778"/>
                  </a:lnTo>
                  <a:lnTo>
                    <a:pt x="412" y="778"/>
                  </a:lnTo>
                  <a:lnTo>
                    <a:pt x="664" y="732"/>
                  </a:lnTo>
                  <a:lnTo>
                    <a:pt x="915" y="504"/>
                  </a:lnTo>
                  <a:lnTo>
                    <a:pt x="915" y="229"/>
                  </a:lnTo>
                  <a:lnTo>
                    <a:pt x="664" y="24"/>
                  </a:lnTo>
                  <a:lnTo>
                    <a:pt x="43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728;p46">
              <a:extLst>
                <a:ext uri="{FF2B5EF4-FFF2-40B4-BE49-F238E27FC236}">
                  <a16:creationId xmlns:a16="http://schemas.microsoft.com/office/drawing/2014/main" id="{11F869BE-D99F-F6D4-96B1-EA034A419006}"/>
                </a:ext>
              </a:extLst>
            </p:cNvPr>
            <p:cNvSpPr/>
            <p:nvPr/>
          </p:nvSpPr>
          <p:spPr>
            <a:xfrm>
              <a:off x="3585762" y="-967725"/>
              <a:ext cx="500095" cy="346458"/>
            </a:xfrm>
            <a:custGeom>
              <a:avLst/>
              <a:gdLst/>
              <a:ahLst/>
              <a:cxnLst/>
              <a:rect l="l" t="t" r="r" b="b"/>
              <a:pathLst>
                <a:path w="18085" h="12529" extrusionOk="0">
                  <a:moveTo>
                    <a:pt x="389" y="1"/>
                  </a:moveTo>
                  <a:lnTo>
                    <a:pt x="1" y="46"/>
                  </a:lnTo>
                  <a:lnTo>
                    <a:pt x="435" y="1235"/>
                  </a:lnTo>
                  <a:lnTo>
                    <a:pt x="1441" y="3384"/>
                  </a:lnTo>
                  <a:lnTo>
                    <a:pt x="2630" y="5236"/>
                  </a:lnTo>
                  <a:lnTo>
                    <a:pt x="3956" y="6813"/>
                  </a:lnTo>
                  <a:lnTo>
                    <a:pt x="5373" y="8139"/>
                  </a:lnTo>
                  <a:lnTo>
                    <a:pt x="6859" y="9260"/>
                  </a:lnTo>
                  <a:lnTo>
                    <a:pt x="8391" y="10151"/>
                  </a:lnTo>
                  <a:lnTo>
                    <a:pt x="9923" y="10883"/>
                  </a:lnTo>
                  <a:lnTo>
                    <a:pt x="12140" y="11683"/>
                  </a:lnTo>
                  <a:lnTo>
                    <a:pt x="14792" y="12255"/>
                  </a:lnTo>
                  <a:lnTo>
                    <a:pt x="17650" y="12529"/>
                  </a:lnTo>
                  <a:lnTo>
                    <a:pt x="18084" y="12506"/>
                  </a:lnTo>
                  <a:lnTo>
                    <a:pt x="17513" y="11249"/>
                  </a:lnTo>
                  <a:lnTo>
                    <a:pt x="16278" y="9031"/>
                  </a:lnTo>
                  <a:lnTo>
                    <a:pt x="14930" y="7111"/>
                  </a:lnTo>
                  <a:lnTo>
                    <a:pt x="13489" y="5487"/>
                  </a:lnTo>
                  <a:lnTo>
                    <a:pt x="12026" y="4116"/>
                  </a:lnTo>
                  <a:lnTo>
                    <a:pt x="10517" y="3018"/>
                  </a:lnTo>
                  <a:lnTo>
                    <a:pt x="9008" y="2127"/>
                  </a:lnTo>
                  <a:lnTo>
                    <a:pt x="7545" y="1418"/>
                  </a:lnTo>
                  <a:lnTo>
                    <a:pt x="5442" y="664"/>
                  </a:lnTo>
                  <a:lnTo>
                    <a:pt x="2973" y="161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AFDA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729;p46">
              <a:extLst>
                <a:ext uri="{FF2B5EF4-FFF2-40B4-BE49-F238E27FC236}">
                  <a16:creationId xmlns:a16="http://schemas.microsoft.com/office/drawing/2014/main" id="{B2F90C85-64FC-F318-0B93-2F52180E3D6A}"/>
                </a:ext>
              </a:extLst>
            </p:cNvPr>
            <p:cNvSpPr/>
            <p:nvPr/>
          </p:nvSpPr>
          <p:spPr>
            <a:xfrm rot="10441707" flipH="1">
              <a:off x="3709120" y="-912660"/>
              <a:ext cx="354508" cy="307178"/>
            </a:xfrm>
            <a:custGeom>
              <a:avLst/>
              <a:gdLst/>
              <a:ahLst/>
              <a:cxnLst/>
              <a:rect l="l" t="t" r="r" b="b"/>
              <a:pathLst>
                <a:path w="3910" h="4573" extrusionOk="0">
                  <a:moveTo>
                    <a:pt x="3910" y="0"/>
                  </a:moveTo>
                  <a:lnTo>
                    <a:pt x="3590" y="69"/>
                  </a:lnTo>
                  <a:lnTo>
                    <a:pt x="2904" y="503"/>
                  </a:lnTo>
                  <a:lnTo>
                    <a:pt x="1921" y="1532"/>
                  </a:lnTo>
                  <a:lnTo>
                    <a:pt x="275" y="4024"/>
                  </a:lnTo>
                  <a:lnTo>
                    <a:pt x="0" y="4572"/>
                  </a:lnTo>
                  <a:lnTo>
                    <a:pt x="412" y="3887"/>
                  </a:lnTo>
                  <a:lnTo>
                    <a:pt x="1624" y="2378"/>
                  </a:lnTo>
                  <a:lnTo>
                    <a:pt x="3521" y="366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2A68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11" name="2.Beat Thay co la tat ca Cm">
            <a:hlinkClick r:id="" action="ppaction://media"/>
            <a:extLst>
              <a:ext uri="{FF2B5EF4-FFF2-40B4-BE49-F238E27FC236}">
                <a16:creationId xmlns:a16="http://schemas.microsoft.com/office/drawing/2014/main" id="{F51C983D-7670-421A-A94D-D4E53E52EF43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5438038" y="444342"/>
            <a:ext cx="347663" cy="3476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0220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61485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FB534EAD-961C-8F8E-5C26-30A60BE6DAE5}"/>
              </a:ext>
            </a:extLst>
          </p:cNvPr>
          <p:cNvSpPr/>
          <p:nvPr/>
        </p:nvSpPr>
        <p:spPr>
          <a:xfrm>
            <a:off x="3065930" y="69795"/>
            <a:ext cx="2783225" cy="6357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 w="0"/>
                <a:solidFill>
                  <a:srgbClr val="000000"/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Ca </a:t>
            </a:r>
            <a:r>
              <a:rPr kumimoji="0" lang="en-US" sz="2400" b="1" i="0" u="none" strike="noStrike" kern="0" cap="none" spc="0" normalizeH="0" baseline="0" noProof="0" dirty="0" err="1">
                <a:ln w="0"/>
                <a:solidFill>
                  <a:srgbClr val="000000"/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khúc</a:t>
            </a:r>
            <a:r>
              <a:rPr kumimoji="0" lang="en-US" sz="2400" b="1" i="0" u="none" strike="noStrike" kern="0" cap="none" spc="0" normalizeH="0" baseline="0" noProof="0" dirty="0">
                <a:ln w="0"/>
                <a:solidFill>
                  <a:srgbClr val="000000"/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 w="0"/>
                <a:solidFill>
                  <a:srgbClr val="000000"/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trữ</a:t>
            </a:r>
            <a:r>
              <a:rPr kumimoji="0" lang="en-US" sz="2400" b="1" i="0" u="none" strike="noStrike" kern="0" cap="none" spc="0" normalizeH="0" baseline="0" noProof="0" dirty="0">
                <a:ln w="0"/>
                <a:solidFill>
                  <a:srgbClr val="000000"/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 w="0"/>
                <a:solidFill>
                  <a:srgbClr val="000000"/>
                </a:solidFill>
                <a:effectLst>
                  <a:outerShdw blurRad="38100" dist="19050" dir="27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tình</a:t>
            </a:r>
            <a:endParaRPr kumimoji="0" lang="en-US" sz="2400" b="1" i="0" u="none" strike="noStrike" kern="0" cap="none" spc="0" normalizeH="0" baseline="0" noProof="0" dirty="0">
              <a:ln w="0"/>
              <a:solidFill>
                <a:srgbClr val="000000"/>
              </a:solidFill>
              <a:effectLst>
                <a:outerShdw blurRad="38100" dist="19050" dir="2700000" algn="tl" rotWithShape="0">
                  <a:srgbClr val="000000">
                    <a:alpha val="40000"/>
                  </a:srgbClr>
                </a:outerShdw>
              </a:effectLst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66D820D-ED8D-9DDE-8B89-F19E16E52B4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63492" r="51668" b="5733"/>
          <a:stretch/>
        </p:blipFill>
        <p:spPr>
          <a:xfrm>
            <a:off x="4887046" y="916850"/>
            <a:ext cx="3434404" cy="2929216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10168A48-897A-F2C2-DE01-40A67E8CB92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2101" t="17826" r="27983" b="21718"/>
          <a:stretch/>
        </p:blipFill>
        <p:spPr>
          <a:xfrm>
            <a:off x="591671" y="1092462"/>
            <a:ext cx="4041802" cy="275360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01688855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>
            <a:extLst>
              <a:ext uri="{FF2B5EF4-FFF2-40B4-BE49-F238E27FC236}">
                <a16:creationId xmlns:a16="http://schemas.microsoft.com/office/drawing/2014/main" id="{B0E6A438-6C64-13DC-3D3A-D296235DCEA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1454" t="8068" r="6844" b="73557"/>
          <a:stretch/>
        </p:blipFill>
        <p:spPr>
          <a:xfrm>
            <a:off x="5555556" y="1529843"/>
            <a:ext cx="2801406" cy="2266070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A24328E8-384D-32E5-76A8-EAEE53BE82E6}"/>
              </a:ext>
            </a:extLst>
          </p:cNvPr>
          <p:cNvSpPr/>
          <p:nvPr/>
        </p:nvSpPr>
        <p:spPr>
          <a:xfrm>
            <a:off x="2627940" y="85163"/>
            <a:ext cx="2783225" cy="6357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Ca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ru</a:t>
            </a:r>
            <a:endParaRPr lang="en-US" sz="2400" b="1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6" name="Picture 25">
            <a:extLst>
              <a:ext uri="{FF2B5EF4-FFF2-40B4-BE49-F238E27FC236}">
                <a16:creationId xmlns:a16="http://schemas.microsoft.com/office/drawing/2014/main" id="{6BC9A843-C42A-1D66-889C-D94405369BE3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5630" t="15985" r="24454" b="23959"/>
          <a:stretch/>
        </p:blipFill>
        <p:spPr>
          <a:xfrm>
            <a:off x="1042384" y="1106501"/>
            <a:ext cx="4152022" cy="280995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B5E2BE73-4983-9AE2-557F-70B4CDD64BB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2524" t="40610" r="23121" b="35549"/>
          <a:stretch/>
        </p:blipFill>
        <p:spPr>
          <a:xfrm>
            <a:off x="4956201" y="1346146"/>
            <a:ext cx="3427080" cy="2097742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F3579735-BC6B-5B93-2FB3-1038351371CA}"/>
              </a:ext>
            </a:extLst>
          </p:cNvPr>
          <p:cNvSpPr/>
          <p:nvPr/>
        </p:nvSpPr>
        <p:spPr>
          <a:xfrm>
            <a:off x="1874904" y="69795"/>
            <a:ext cx="3697626" cy="63579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Ca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nghi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lễ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nghi</a:t>
            </a:r>
            <a:r>
              <a:rPr lang="en-US" sz="2400" b="1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lang="en-US" sz="2400" b="1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DF609732-0B43-7EF4-4B35-D51C5FB72B73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5210" t="19720" r="24622" b="20224"/>
          <a:stretch/>
        </p:blipFill>
        <p:spPr>
          <a:xfrm>
            <a:off x="935818" y="1161730"/>
            <a:ext cx="3851335" cy="259336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1696399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E0519C6B-A1F8-09F3-2803-90EB7DB891C7}"/>
              </a:ext>
            </a:extLst>
          </p:cNvPr>
          <p:cNvSpPr txBox="1"/>
          <p:nvPr/>
        </p:nvSpPr>
        <p:spPr>
          <a:xfrm>
            <a:off x="1678750" y="354947"/>
            <a:ext cx="616176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ClrTx/>
              <a:defRPr/>
            </a:pP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Nghe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và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nhận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biết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một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số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thể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loại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ca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khúc</a:t>
            </a:r>
            <a:endParaRPr lang="en-US" sz="3200" b="1" dirty="0">
              <a:solidFill>
                <a:srgbClr val="FAE9BE">
                  <a:lumMod val="50000"/>
                </a:srgbClr>
              </a:solidFill>
              <a:latin typeface="Bahnschrift Condensed" panose="020B0502040204020203" pitchFamily="34" charset="0"/>
              <a:ea typeface="+mn-ea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DEB15D89-720C-F13F-E54C-5E70BAB3EC13}"/>
              </a:ext>
            </a:extLst>
          </p:cNvPr>
          <p:cNvSpPr/>
          <p:nvPr/>
        </p:nvSpPr>
        <p:spPr>
          <a:xfrm>
            <a:off x="1469223" y="1406009"/>
            <a:ext cx="6698905" cy="2607176"/>
          </a:xfrm>
          <a:prstGeom prst="roundRect">
            <a:avLst/>
          </a:prstGeom>
          <a:noFill/>
          <a:ln w="25400" cap="flat" cmpd="sng" algn="ctr">
            <a:solidFill>
              <a:srgbClr val="FF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Cách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chơi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: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Thực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hiện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theo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nhóm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luân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phiên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R="0" lvl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-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Các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nhóm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sử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dụng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các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bài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hát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đã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sưu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tầm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. </a:t>
            </a:r>
          </a:p>
          <a:p>
            <a:pPr marR="0" lvl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-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Nhóm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1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hát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hoặc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bật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nhạc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,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các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nhóm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còn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lại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đoán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tên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bài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hát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và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nêu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thể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loại</a:t>
            </a:r>
            <a:r>
              <a: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. </a:t>
            </a:r>
          </a:p>
        </p:txBody>
      </p:sp>
      <p:sp>
        <p:nvSpPr>
          <p:cNvPr id="13" name="Flowchart: Connector 12">
            <a:extLst>
              <a:ext uri="{FF2B5EF4-FFF2-40B4-BE49-F238E27FC236}">
                <a16:creationId xmlns:a16="http://schemas.microsoft.com/office/drawing/2014/main" id="{D076F804-D19F-23B1-61B4-0548241DD2C6}"/>
              </a:ext>
            </a:extLst>
          </p:cNvPr>
          <p:cNvSpPr/>
          <p:nvPr/>
        </p:nvSpPr>
        <p:spPr>
          <a:xfrm>
            <a:off x="740570" y="1653989"/>
            <a:ext cx="1042384" cy="811465"/>
          </a:xfrm>
          <a:prstGeom prst="flowChartConnector">
            <a:avLst/>
          </a:prstGeom>
          <a:solidFill>
            <a:srgbClr val="FAE9BE"/>
          </a:solidFill>
          <a:ln w="25400" cap="flat" cmpd="sng" algn="ctr">
            <a:solidFill>
              <a:srgbClr val="FAE9BE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4" name="Picture 2" descr="Hình ảnh Cô Gái Với Tai Nghe Nghe Nhạc Ghi Chú âm Nhạc PNG , Clipart âm Nhạc,  Con Gái, Với Tai Nghe PNG miễn phí tải tập tin PSDComment và Vector">
            <a:extLst>
              <a:ext uri="{FF2B5EF4-FFF2-40B4-BE49-F238E27FC236}">
                <a16:creationId xmlns:a16="http://schemas.microsoft.com/office/drawing/2014/main" id="{9600A4A7-A6A7-9CD6-4854-32117FBB6A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784" y="1706536"/>
            <a:ext cx="1042384" cy="659794"/>
          </a:xfrm>
          <a:prstGeom prst="ellipse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9032050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9" name="Google Shape;936;p45">
            <a:extLst>
              <a:ext uri="{FF2B5EF4-FFF2-40B4-BE49-F238E27FC236}">
                <a16:creationId xmlns:a16="http://schemas.microsoft.com/office/drawing/2014/main" id="{EEF67704-F8CC-EC01-94E1-C12543E5840A}"/>
              </a:ext>
            </a:extLst>
          </p:cNvPr>
          <p:cNvSpPr/>
          <p:nvPr/>
        </p:nvSpPr>
        <p:spPr>
          <a:xfrm>
            <a:off x="1053551" y="339292"/>
            <a:ext cx="6695475" cy="2738694"/>
          </a:xfrm>
          <a:custGeom>
            <a:avLst/>
            <a:gdLst/>
            <a:ahLst/>
            <a:cxnLst/>
            <a:rect l="l" t="t" r="r" b="b"/>
            <a:pathLst>
              <a:path w="61461" h="49059" extrusionOk="0">
                <a:moveTo>
                  <a:pt x="23010" y="0"/>
                </a:moveTo>
                <a:cubicBezTo>
                  <a:pt x="16201" y="0"/>
                  <a:pt x="10669" y="5502"/>
                  <a:pt x="10669" y="12311"/>
                </a:cubicBezTo>
                <a:cubicBezTo>
                  <a:pt x="10669" y="13374"/>
                  <a:pt x="10821" y="14408"/>
                  <a:pt x="11065" y="15381"/>
                </a:cubicBezTo>
                <a:lnTo>
                  <a:pt x="10669" y="15381"/>
                </a:lnTo>
                <a:cubicBezTo>
                  <a:pt x="4773" y="15381"/>
                  <a:pt x="1" y="20153"/>
                  <a:pt x="1" y="26049"/>
                </a:cubicBezTo>
                <a:cubicBezTo>
                  <a:pt x="1" y="31399"/>
                  <a:pt x="3922" y="35837"/>
                  <a:pt x="9058" y="36627"/>
                </a:cubicBezTo>
                <a:cubicBezTo>
                  <a:pt x="9058" y="36657"/>
                  <a:pt x="9058" y="36718"/>
                  <a:pt x="9058" y="36749"/>
                </a:cubicBezTo>
                <a:cubicBezTo>
                  <a:pt x="9058" y="43557"/>
                  <a:pt x="14560" y="49059"/>
                  <a:pt x="21369" y="49059"/>
                </a:cubicBezTo>
                <a:cubicBezTo>
                  <a:pt x="25503" y="49059"/>
                  <a:pt x="29150" y="47022"/>
                  <a:pt x="31399" y="43892"/>
                </a:cubicBezTo>
                <a:cubicBezTo>
                  <a:pt x="33101" y="46080"/>
                  <a:pt x="35776" y="47478"/>
                  <a:pt x="38755" y="47478"/>
                </a:cubicBezTo>
                <a:cubicBezTo>
                  <a:pt x="43740" y="47478"/>
                  <a:pt x="47813" y="43588"/>
                  <a:pt x="48117" y="38694"/>
                </a:cubicBezTo>
                <a:cubicBezTo>
                  <a:pt x="49302" y="39271"/>
                  <a:pt x="50670" y="39575"/>
                  <a:pt x="52099" y="39575"/>
                </a:cubicBezTo>
                <a:cubicBezTo>
                  <a:pt x="57266" y="39575"/>
                  <a:pt x="61461" y="35381"/>
                  <a:pt x="61461" y="30214"/>
                </a:cubicBezTo>
                <a:cubicBezTo>
                  <a:pt x="61461" y="25593"/>
                  <a:pt x="58087" y="21733"/>
                  <a:pt x="53649" y="21004"/>
                </a:cubicBezTo>
                <a:cubicBezTo>
                  <a:pt x="53892" y="20031"/>
                  <a:pt x="54044" y="18967"/>
                  <a:pt x="54044" y="17903"/>
                </a:cubicBezTo>
                <a:cubicBezTo>
                  <a:pt x="54044" y="11125"/>
                  <a:pt x="48542" y="5593"/>
                  <a:pt x="41734" y="5593"/>
                </a:cubicBezTo>
                <a:cubicBezTo>
                  <a:pt x="39029" y="5593"/>
                  <a:pt x="36536" y="6475"/>
                  <a:pt x="34500" y="7934"/>
                </a:cubicBezTo>
                <a:cubicBezTo>
                  <a:pt x="32737" y="3283"/>
                  <a:pt x="28269" y="0"/>
                  <a:pt x="23010" y="0"/>
                </a:cubicBezTo>
                <a:close/>
              </a:path>
            </a:pathLst>
          </a:custGeom>
          <a:solidFill>
            <a:srgbClr val="FFE2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8F04915-943F-A335-7C28-FAE1603D9182}"/>
              </a:ext>
            </a:extLst>
          </p:cNvPr>
          <p:cNvGrpSpPr/>
          <p:nvPr/>
        </p:nvGrpSpPr>
        <p:grpSpPr>
          <a:xfrm>
            <a:off x="2801291" y="3156565"/>
            <a:ext cx="4059317" cy="1842645"/>
            <a:chOff x="2155833" y="2972148"/>
            <a:chExt cx="4059317" cy="1842645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6470D3D2-D024-62D8-AC68-591A35BACA0E}"/>
                </a:ext>
              </a:extLst>
            </p:cNvPr>
            <p:cNvGrpSpPr/>
            <p:nvPr/>
          </p:nvGrpSpPr>
          <p:grpSpPr>
            <a:xfrm>
              <a:off x="4375023" y="3101789"/>
              <a:ext cx="851584" cy="1622119"/>
              <a:chOff x="5882128" y="2804936"/>
              <a:chExt cx="1241335" cy="2297703"/>
            </a:xfrm>
          </p:grpSpPr>
          <p:sp>
            <p:nvSpPr>
              <p:cNvPr id="3678" name="Google Shape;6229;p63">
                <a:extLst>
                  <a:ext uri="{FF2B5EF4-FFF2-40B4-BE49-F238E27FC236}">
                    <a16:creationId xmlns:a16="http://schemas.microsoft.com/office/drawing/2014/main" id="{15BF4C42-A029-5D8E-5BF2-2D38B98B03BF}"/>
                  </a:ext>
                </a:extLst>
              </p:cNvPr>
              <p:cNvSpPr/>
              <p:nvPr/>
            </p:nvSpPr>
            <p:spPr>
              <a:xfrm>
                <a:off x="5942275" y="4983536"/>
                <a:ext cx="1032622" cy="119103"/>
              </a:xfrm>
              <a:custGeom>
                <a:avLst/>
                <a:gdLst/>
                <a:ahLst/>
                <a:cxnLst/>
                <a:rect l="l" t="t" r="r" b="b"/>
                <a:pathLst>
                  <a:path w="20860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60" y="1869"/>
                      <a:pt x="20860" y="1203"/>
                    </a:cubicBezTo>
                    <a:cubicBezTo>
                      <a:pt x="20860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6230;p63">
                <a:extLst>
                  <a:ext uri="{FF2B5EF4-FFF2-40B4-BE49-F238E27FC236}">
                    <a16:creationId xmlns:a16="http://schemas.microsoft.com/office/drawing/2014/main" id="{8CC92FE0-81FB-7912-43CC-D530BA520630}"/>
                  </a:ext>
                </a:extLst>
              </p:cNvPr>
              <p:cNvSpPr/>
              <p:nvPr/>
            </p:nvSpPr>
            <p:spPr>
              <a:xfrm>
                <a:off x="6159150" y="4122423"/>
                <a:ext cx="585318" cy="831048"/>
              </a:xfrm>
              <a:custGeom>
                <a:avLst/>
                <a:gdLst/>
                <a:ahLst/>
                <a:cxnLst/>
                <a:rect l="l" t="t" r="r" b="b"/>
                <a:pathLst>
                  <a:path w="11824" h="16788" extrusionOk="0">
                    <a:moveTo>
                      <a:pt x="1" y="0"/>
                    </a:moveTo>
                    <a:cubicBezTo>
                      <a:pt x="1" y="3108"/>
                      <a:pt x="156" y="6096"/>
                      <a:pt x="334" y="7394"/>
                    </a:cubicBezTo>
                    <a:cubicBezTo>
                      <a:pt x="751" y="10335"/>
                      <a:pt x="1418" y="16788"/>
                      <a:pt x="1418" y="16788"/>
                    </a:cubicBezTo>
                    <a:lnTo>
                      <a:pt x="4870" y="16788"/>
                    </a:lnTo>
                    <a:cubicBezTo>
                      <a:pt x="4859" y="14049"/>
                      <a:pt x="4382" y="3655"/>
                      <a:pt x="4608" y="3608"/>
                    </a:cubicBezTo>
                    <a:cubicBezTo>
                      <a:pt x="4661" y="3599"/>
                      <a:pt x="4718" y="3593"/>
                      <a:pt x="4782" y="3593"/>
                    </a:cubicBezTo>
                    <a:cubicBezTo>
                      <a:pt x="4975" y="3593"/>
                      <a:pt x="5226" y="3648"/>
                      <a:pt x="5585" y="3846"/>
                    </a:cubicBezTo>
                    <a:cubicBezTo>
                      <a:pt x="6228" y="4191"/>
                      <a:pt x="8395" y="16788"/>
                      <a:pt x="8395" y="16788"/>
                    </a:cubicBezTo>
                    <a:lnTo>
                      <a:pt x="11824" y="16788"/>
                    </a:lnTo>
                    <a:cubicBezTo>
                      <a:pt x="11466" y="13418"/>
                      <a:pt x="9823" y="2274"/>
                      <a:pt x="9692" y="798"/>
                    </a:cubicBezTo>
                    <a:cubicBezTo>
                      <a:pt x="9681" y="655"/>
                      <a:pt x="9669" y="417"/>
                      <a:pt x="9669" y="119"/>
                    </a:cubicBezTo>
                    <a:cubicBezTo>
                      <a:pt x="8112" y="295"/>
                      <a:pt x="6539" y="367"/>
                      <a:pt x="4976" y="367"/>
                    </a:cubicBezTo>
                    <a:cubicBezTo>
                      <a:pt x="4639" y="367"/>
                      <a:pt x="4302" y="364"/>
                      <a:pt x="3966" y="357"/>
                    </a:cubicBezTo>
                    <a:cubicBezTo>
                      <a:pt x="2977" y="322"/>
                      <a:pt x="2001" y="262"/>
                      <a:pt x="1037" y="131"/>
                    </a:cubicBezTo>
                    <a:cubicBezTo>
                      <a:pt x="691" y="83"/>
                      <a:pt x="346" y="60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6231;p63">
                <a:extLst>
                  <a:ext uri="{FF2B5EF4-FFF2-40B4-BE49-F238E27FC236}">
                    <a16:creationId xmlns:a16="http://schemas.microsoft.com/office/drawing/2014/main" id="{E95D874E-D6C7-22FD-2962-C3788458A5C5}"/>
                  </a:ext>
                </a:extLst>
              </p:cNvPr>
              <p:cNvSpPr/>
              <p:nvPr/>
            </p:nvSpPr>
            <p:spPr>
              <a:xfrm>
                <a:off x="6160338" y="4122423"/>
                <a:ext cx="522845" cy="367705"/>
              </a:xfrm>
              <a:custGeom>
                <a:avLst/>
                <a:gdLst/>
                <a:ahLst/>
                <a:cxnLst/>
                <a:rect l="l" t="t" r="r" b="b"/>
                <a:pathLst>
                  <a:path w="10562" h="7428" extrusionOk="0">
                    <a:moveTo>
                      <a:pt x="1" y="0"/>
                    </a:moveTo>
                    <a:cubicBezTo>
                      <a:pt x="1" y="2631"/>
                      <a:pt x="96" y="5179"/>
                      <a:pt x="239" y="6679"/>
                    </a:cubicBezTo>
                    <a:cubicBezTo>
                      <a:pt x="513" y="6751"/>
                      <a:pt x="810" y="6799"/>
                      <a:pt x="1108" y="6858"/>
                    </a:cubicBezTo>
                    <a:cubicBezTo>
                      <a:pt x="2263" y="7037"/>
                      <a:pt x="3418" y="7168"/>
                      <a:pt x="4561" y="7263"/>
                    </a:cubicBezTo>
                    <a:cubicBezTo>
                      <a:pt x="4501" y="5203"/>
                      <a:pt x="4489" y="3655"/>
                      <a:pt x="4584" y="3643"/>
                    </a:cubicBezTo>
                    <a:cubicBezTo>
                      <a:pt x="4643" y="3630"/>
                      <a:pt x="4707" y="3622"/>
                      <a:pt x="4779" y="3622"/>
                    </a:cubicBezTo>
                    <a:cubicBezTo>
                      <a:pt x="4969" y="3622"/>
                      <a:pt x="5215" y="3682"/>
                      <a:pt x="5561" y="3881"/>
                    </a:cubicBezTo>
                    <a:cubicBezTo>
                      <a:pt x="5775" y="4001"/>
                      <a:pt x="6156" y="5477"/>
                      <a:pt x="6573" y="7382"/>
                    </a:cubicBezTo>
                    <a:cubicBezTo>
                      <a:pt x="7268" y="7408"/>
                      <a:pt x="7975" y="7427"/>
                      <a:pt x="8677" y="7427"/>
                    </a:cubicBezTo>
                    <a:cubicBezTo>
                      <a:pt x="8949" y="7427"/>
                      <a:pt x="9221" y="7424"/>
                      <a:pt x="9490" y="7418"/>
                    </a:cubicBezTo>
                    <a:lnTo>
                      <a:pt x="10561" y="7418"/>
                    </a:lnTo>
                    <a:cubicBezTo>
                      <a:pt x="10133" y="4298"/>
                      <a:pt x="9740" y="1500"/>
                      <a:pt x="9668" y="798"/>
                    </a:cubicBezTo>
                    <a:cubicBezTo>
                      <a:pt x="9657" y="631"/>
                      <a:pt x="9657" y="417"/>
                      <a:pt x="9657" y="119"/>
                    </a:cubicBezTo>
                    <a:cubicBezTo>
                      <a:pt x="8100" y="295"/>
                      <a:pt x="6527" y="367"/>
                      <a:pt x="4964" y="367"/>
                    </a:cubicBezTo>
                    <a:cubicBezTo>
                      <a:pt x="4627" y="367"/>
                      <a:pt x="4290" y="364"/>
                      <a:pt x="3953" y="357"/>
                    </a:cubicBezTo>
                    <a:cubicBezTo>
                      <a:pt x="2977" y="322"/>
                      <a:pt x="1989" y="262"/>
                      <a:pt x="1025" y="131"/>
                    </a:cubicBezTo>
                    <a:cubicBezTo>
                      <a:pt x="679" y="83"/>
                      <a:pt x="334" y="60"/>
                      <a:pt x="1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6232;p63">
                <a:extLst>
                  <a:ext uri="{FF2B5EF4-FFF2-40B4-BE49-F238E27FC236}">
                    <a16:creationId xmlns:a16="http://schemas.microsoft.com/office/drawing/2014/main" id="{16F7887B-CF5C-1F0F-7D51-67BFC4462A9B}"/>
                  </a:ext>
                </a:extLst>
              </p:cNvPr>
              <p:cNvSpPr/>
              <p:nvPr/>
            </p:nvSpPr>
            <p:spPr>
              <a:xfrm>
                <a:off x="6190980" y="4609240"/>
                <a:ext cx="209891" cy="344834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96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6" y="191"/>
                      <a:pt x="48" y="382"/>
                      <a:pt x="72" y="584"/>
                    </a:cubicBezTo>
                    <a:cubicBezTo>
                      <a:pt x="72" y="620"/>
                      <a:pt x="96" y="655"/>
                      <a:pt x="96" y="703"/>
                    </a:cubicBezTo>
                    <a:cubicBezTo>
                      <a:pt x="108" y="858"/>
                      <a:pt x="132" y="1036"/>
                      <a:pt x="155" y="1215"/>
                    </a:cubicBezTo>
                    <a:cubicBezTo>
                      <a:pt x="167" y="1322"/>
                      <a:pt x="179" y="1441"/>
                      <a:pt x="191" y="1548"/>
                    </a:cubicBezTo>
                    <a:cubicBezTo>
                      <a:pt x="513" y="4251"/>
                      <a:pt x="787" y="6966"/>
                      <a:pt x="787" y="6966"/>
                    </a:cubicBezTo>
                    <a:lnTo>
                      <a:pt x="4239" y="6966"/>
                    </a:lnTo>
                    <a:cubicBezTo>
                      <a:pt x="4227" y="5978"/>
                      <a:pt x="4168" y="3989"/>
                      <a:pt x="4085" y="1858"/>
                    </a:cubicBezTo>
                    <a:cubicBezTo>
                      <a:pt x="4085" y="1739"/>
                      <a:pt x="4061" y="1632"/>
                      <a:pt x="4061" y="1513"/>
                    </a:cubicBezTo>
                    <a:cubicBezTo>
                      <a:pt x="4061" y="1334"/>
                      <a:pt x="4049" y="1144"/>
                      <a:pt x="4049" y="953"/>
                    </a:cubicBezTo>
                    <a:lnTo>
                      <a:pt x="4049" y="822"/>
                    </a:lnTo>
                    <a:cubicBezTo>
                      <a:pt x="4049" y="679"/>
                      <a:pt x="4037" y="548"/>
                      <a:pt x="4037" y="417"/>
                    </a:cubicBezTo>
                    <a:cubicBezTo>
                      <a:pt x="3156" y="382"/>
                      <a:pt x="2275" y="310"/>
                      <a:pt x="1406" y="203"/>
                    </a:cubicBezTo>
                    <a:cubicBezTo>
                      <a:pt x="941" y="143"/>
                      <a:pt x="465" y="72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6233;p63">
                <a:extLst>
                  <a:ext uri="{FF2B5EF4-FFF2-40B4-BE49-F238E27FC236}">
                    <a16:creationId xmlns:a16="http://schemas.microsoft.com/office/drawing/2014/main" id="{93175A55-1541-3F72-DEE6-4FC915511BAF}"/>
                  </a:ext>
                </a:extLst>
              </p:cNvPr>
              <p:cNvSpPr/>
              <p:nvPr/>
            </p:nvSpPr>
            <p:spPr>
              <a:xfrm>
                <a:off x="6194545" y="4636962"/>
                <a:ext cx="197465" cy="20346"/>
              </a:xfrm>
              <a:custGeom>
                <a:avLst/>
                <a:gdLst/>
                <a:ahLst/>
                <a:cxnLst/>
                <a:rect l="l" t="t" r="r" b="b"/>
                <a:pathLst>
                  <a:path w="3989" h="411" extrusionOk="0">
                    <a:moveTo>
                      <a:pt x="0" y="0"/>
                    </a:moveTo>
                    <a:cubicBezTo>
                      <a:pt x="0" y="48"/>
                      <a:pt x="24" y="84"/>
                      <a:pt x="24" y="119"/>
                    </a:cubicBezTo>
                    <a:cubicBezTo>
                      <a:pt x="1061" y="311"/>
                      <a:pt x="2128" y="410"/>
                      <a:pt x="3196" y="410"/>
                    </a:cubicBezTo>
                    <a:cubicBezTo>
                      <a:pt x="3452" y="410"/>
                      <a:pt x="3709" y="405"/>
                      <a:pt x="3965" y="393"/>
                    </a:cubicBezTo>
                    <a:lnTo>
                      <a:pt x="3989" y="393"/>
                    </a:lnTo>
                    <a:cubicBezTo>
                      <a:pt x="3989" y="345"/>
                      <a:pt x="3989" y="298"/>
                      <a:pt x="3977" y="238"/>
                    </a:cubicBezTo>
                    <a:cubicBezTo>
                      <a:pt x="3620" y="274"/>
                      <a:pt x="3251" y="274"/>
                      <a:pt x="2893" y="274"/>
                    </a:cubicBezTo>
                    <a:cubicBezTo>
                      <a:pt x="2072" y="274"/>
                      <a:pt x="1262" y="203"/>
                      <a:pt x="441" y="84"/>
                    </a:cubicBezTo>
                    <a:cubicBezTo>
                      <a:pt x="298" y="48"/>
                      <a:pt x="155" y="36"/>
                      <a:pt x="0" y="0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6234;p63">
                <a:extLst>
                  <a:ext uri="{FF2B5EF4-FFF2-40B4-BE49-F238E27FC236}">
                    <a16:creationId xmlns:a16="http://schemas.microsoft.com/office/drawing/2014/main" id="{140CF1A1-905F-DCA8-61C5-054952B9B9F6}"/>
                  </a:ext>
                </a:extLst>
              </p:cNvPr>
              <p:cNvSpPr/>
              <p:nvPr/>
            </p:nvSpPr>
            <p:spPr>
              <a:xfrm>
                <a:off x="6198653" y="4669387"/>
                <a:ext cx="195139" cy="32622"/>
              </a:xfrm>
              <a:custGeom>
                <a:avLst/>
                <a:gdLst/>
                <a:ahLst/>
                <a:cxnLst/>
                <a:rect l="l" t="t" r="r" b="b"/>
                <a:pathLst>
                  <a:path w="3942" h="659" extrusionOk="0">
                    <a:moveTo>
                      <a:pt x="0" y="0"/>
                    </a:moveTo>
                    <a:cubicBezTo>
                      <a:pt x="12" y="107"/>
                      <a:pt x="24" y="226"/>
                      <a:pt x="36" y="333"/>
                    </a:cubicBezTo>
                    <a:cubicBezTo>
                      <a:pt x="1081" y="548"/>
                      <a:pt x="2150" y="659"/>
                      <a:pt x="3210" y="659"/>
                    </a:cubicBezTo>
                    <a:cubicBezTo>
                      <a:pt x="3443" y="659"/>
                      <a:pt x="3675" y="654"/>
                      <a:pt x="3906" y="643"/>
                    </a:cubicBezTo>
                    <a:lnTo>
                      <a:pt x="3941" y="643"/>
                    </a:lnTo>
                    <a:cubicBezTo>
                      <a:pt x="3941" y="536"/>
                      <a:pt x="3930" y="417"/>
                      <a:pt x="3930" y="298"/>
                    </a:cubicBezTo>
                    <a:cubicBezTo>
                      <a:pt x="3633" y="315"/>
                      <a:pt x="3330" y="326"/>
                      <a:pt x="3031" y="326"/>
                    </a:cubicBezTo>
                    <a:cubicBezTo>
                      <a:pt x="2921" y="326"/>
                      <a:pt x="2812" y="325"/>
                      <a:pt x="2703" y="322"/>
                    </a:cubicBezTo>
                    <a:cubicBezTo>
                      <a:pt x="1810" y="286"/>
                      <a:pt x="905" y="179"/>
                      <a:pt x="24" y="0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6235;p63">
                <a:extLst>
                  <a:ext uri="{FF2B5EF4-FFF2-40B4-BE49-F238E27FC236}">
                    <a16:creationId xmlns:a16="http://schemas.microsoft.com/office/drawing/2014/main" id="{C210DEEE-1126-5212-F4AF-5B3FE50395E8}"/>
                  </a:ext>
                </a:extLst>
              </p:cNvPr>
              <p:cNvSpPr/>
              <p:nvPr/>
            </p:nvSpPr>
            <p:spPr>
              <a:xfrm>
                <a:off x="6515773" y="4632804"/>
                <a:ext cx="228108" cy="321271"/>
              </a:xfrm>
              <a:custGeom>
                <a:avLst/>
                <a:gdLst/>
                <a:ahLst/>
                <a:cxnLst/>
                <a:rect l="l" t="t" r="r" b="b"/>
                <a:pathLst>
                  <a:path w="4608" h="6490" extrusionOk="0">
                    <a:moveTo>
                      <a:pt x="0" y="1"/>
                    </a:moveTo>
                    <a:cubicBezTo>
                      <a:pt x="36" y="132"/>
                      <a:pt x="48" y="263"/>
                      <a:pt x="83" y="382"/>
                    </a:cubicBezTo>
                    <a:cubicBezTo>
                      <a:pt x="83" y="429"/>
                      <a:pt x="95" y="465"/>
                      <a:pt x="95" y="501"/>
                    </a:cubicBezTo>
                    <a:cubicBezTo>
                      <a:pt x="119" y="703"/>
                      <a:pt x="167" y="882"/>
                      <a:pt x="202" y="1061"/>
                    </a:cubicBezTo>
                    <a:cubicBezTo>
                      <a:pt x="214" y="1180"/>
                      <a:pt x="238" y="1275"/>
                      <a:pt x="262" y="1394"/>
                    </a:cubicBezTo>
                    <a:cubicBezTo>
                      <a:pt x="762" y="4109"/>
                      <a:pt x="1179" y="6490"/>
                      <a:pt x="1179" y="6490"/>
                    </a:cubicBezTo>
                    <a:lnTo>
                      <a:pt x="4608" y="6490"/>
                    </a:lnTo>
                    <a:cubicBezTo>
                      <a:pt x="4501" y="5430"/>
                      <a:pt x="4262" y="3597"/>
                      <a:pt x="4001" y="1549"/>
                    </a:cubicBezTo>
                    <a:cubicBezTo>
                      <a:pt x="3977" y="1430"/>
                      <a:pt x="3965" y="1322"/>
                      <a:pt x="3953" y="1203"/>
                    </a:cubicBezTo>
                    <a:cubicBezTo>
                      <a:pt x="3917" y="1013"/>
                      <a:pt x="3905" y="834"/>
                      <a:pt x="3870" y="644"/>
                    </a:cubicBezTo>
                    <a:cubicBezTo>
                      <a:pt x="3870" y="596"/>
                      <a:pt x="3858" y="549"/>
                      <a:pt x="3858" y="501"/>
                    </a:cubicBezTo>
                    <a:cubicBezTo>
                      <a:pt x="3834" y="370"/>
                      <a:pt x="3810" y="239"/>
                      <a:pt x="3798" y="108"/>
                    </a:cubicBezTo>
                    <a:cubicBezTo>
                      <a:pt x="3215" y="72"/>
                      <a:pt x="2655" y="48"/>
                      <a:pt x="2072" y="25"/>
                    </a:cubicBezTo>
                    <a:cubicBezTo>
                      <a:pt x="1393" y="1"/>
                      <a:pt x="691" y="1"/>
                      <a:pt x="0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6236;p63">
                <a:extLst>
                  <a:ext uri="{FF2B5EF4-FFF2-40B4-BE49-F238E27FC236}">
                    <a16:creationId xmlns:a16="http://schemas.microsoft.com/office/drawing/2014/main" id="{3F7E0C26-9446-9BD8-DB4F-DF94A8FB5215}"/>
                  </a:ext>
                </a:extLst>
              </p:cNvPr>
              <p:cNvSpPr/>
              <p:nvPr/>
            </p:nvSpPr>
            <p:spPr>
              <a:xfrm>
                <a:off x="6519882" y="4651665"/>
                <a:ext cx="186872" cy="14752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298" extrusionOk="0">
                    <a:moveTo>
                      <a:pt x="0" y="1"/>
                    </a:moveTo>
                    <a:cubicBezTo>
                      <a:pt x="0" y="48"/>
                      <a:pt x="12" y="84"/>
                      <a:pt x="12" y="120"/>
                    </a:cubicBezTo>
                    <a:cubicBezTo>
                      <a:pt x="933" y="235"/>
                      <a:pt x="1860" y="297"/>
                      <a:pt x="2779" y="297"/>
                    </a:cubicBezTo>
                    <a:cubicBezTo>
                      <a:pt x="3096" y="297"/>
                      <a:pt x="3412" y="290"/>
                      <a:pt x="3727" y="275"/>
                    </a:cubicBezTo>
                    <a:lnTo>
                      <a:pt x="3775" y="275"/>
                    </a:lnTo>
                    <a:cubicBezTo>
                      <a:pt x="3775" y="227"/>
                      <a:pt x="3763" y="179"/>
                      <a:pt x="3775" y="120"/>
                    </a:cubicBezTo>
                    <a:lnTo>
                      <a:pt x="3775" y="120"/>
                    </a:lnTo>
                    <a:cubicBezTo>
                      <a:pt x="3346" y="156"/>
                      <a:pt x="2929" y="156"/>
                      <a:pt x="2513" y="156"/>
                    </a:cubicBezTo>
                    <a:cubicBezTo>
                      <a:pt x="1667" y="156"/>
                      <a:pt x="834" y="96"/>
                      <a:pt x="0" y="1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6237;p63">
                <a:extLst>
                  <a:ext uri="{FF2B5EF4-FFF2-40B4-BE49-F238E27FC236}">
                    <a16:creationId xmlns:a16="http://schemas.microsoft.com/office/drawing/2014/main" id="{DA601417-E227-73E7-1749-EA8DC06220A6}"/>
                  </a:ext>
                </a:extLst>
              </p:cNvPr>
              <p:cNvSpPr/>
              <p:nvPr/>
            </p:nvSpPr>
            <p:spPr>
              <a:xfrm>
                <a:off x="6526367" y="4684090"/>
                <a:ext cx="186872" cy="26781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5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2" y="120"/>
                      <a:pt x="48" y="227"/>
                      <a:pt x="60" y="346"/>
                    </a:cubicBezTo>
                    <a:cubicBezTo>
                      <a:pt x="977" y="476"/>
                      <a:pt x="1908" y="540"/>
                      <a:pt x="2837" y="540"/>
                    </a:cubicBezTo>
                    <a:cubicBezTo>
                      <a:pt x="3102" y="540"/>
                      <a:pt x="3367" y="535"/>
                      <a:pt x="3632" y="525"/>
                    </a:cubicBezTo>
                    <a:lnTo>
                      <a:pt x="3775" y="525"/>
                    </a:lnTo>
                    <a:cubicBezTo>
                      <a:pt x="3763" y="406"/>
                      <a:pt x="3739" y="286"/>
                      <a:pt x="3751" y="167"/>
                    </a:cubicBezTo>
                    <a:lnTo>
                      <a:pt x="3751" y="167"/>
                    </a:lnTo>
                    <a:cubicBezTo>
                      <a:pt x="3398" y="176"/>
                      <a:pt x="3056" y="189"/>
                      <a:pt x="2717" y="189"/>
                    </a:cubicBezTo>
                    <a:cubicBezTo>
                      <a:pt x="2565" y="189"/>
                      <a:pt x="2414" y="187"/>
                      <a:pt x="2263" y="179"/>
                    </a:cubicBezTo>
                    <a:cubicBezTo>
                      <a:pt x="1501" y="167"/>
                      <a:pt x="739" y="108"/>
                      <a:pt x="0" y="1"/>
                    </a:cubicBezTo>
                    <a:close/>
                  </a:path>
                </a:pathLst>
              </a:custGeom>
              <a:solidFill>
                <a:srgbClr val="60C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6238;p63">
                <a:extLst>
                  <a:ext uri="{FF2B5EF4-FFF2-40B4-BE49-F238E27FC236}">
                    <a16:creationId xmlns:a16="http://schemas.microsoft.com/office/drawing/2014/main" id="{271433FC-3842-81AB-E450-622702876178}"/>
                  </a:ext>
                </a:extLst>
              </p:cNvPr>
              <p:cNvSpPr/>
              <p:nvPr/>
            </p:nvSpPr>
            <p:spPr>
              <a:xfrm>
                <a:off x="6129101" y="4944577"/>
                <a:ext cx="308302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0" extrusionOk="0">
                    <a:moveTo>
                      <a:pt x="2987" y="0"/>
                    </a:moveTo>
                    <a:cubicBezTo>
                      <a:pt x="2556" y="0"/>
                      <a:pt x="2239" y="7"/>
                      <a:pt x="2203" y="25"/>
                    </a:cubicBezTo>
                    <a:cubicBezTo>
                      <a:pt x="2203" y="25"/>
                      <a:pt x="1906" y="61"/>
                      <a:pt x="1013" y="632"/>
                    </a:cubicBezTo>
                    <a:cubicBezTo>
                      <a:pt x="465" y="989"/>
                      <a:pt x="179" y="1335"/>
                      <a:pt x="60" y="1573"/>
                    </a:cubicBezTo>
                    <a:cubicBezTo>
                      <a:pt x="1" y="1692"/>
                      <a:pt x="96" y="1835"/>
                      <a:pt x="227" y="1835"/>
                    </a:cubicBezTo>
                    <a:cubicBezTo>
                      <a:pt x="927" y="1865"/>
                      <a:pt x="2968" y="1960"/>
                      <a:pt x="4437" y="1960"/>
                    </a:cubicBezTo>
                    <a:cubicBezTo>
                      <a:pt x="5316" y="1960"/>
                      <a:pt x="5991" y="1925"/>
                      <a:pt x="6049" y="1823"/>
                    </a:cubicBezTo>
                    <a:cubicBezTo>
                      <a:pt x="6228" y="1513"/>
                      <a:pt x="5882" y="108"/>
                      <a:pt x="5727" y="73"/>
                    </a:cubicBezTo>
                    <a:cubicBezTo>
                      <a:pt x="5627" y="39"/>
                      <a:pt x="3995" y="0"/>
                      <a:pt x="2987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6239;p63">
                <a:extLst>
                  <a:ext uri="{FF2B5EF4-FFF2-40B4-BE49-F238E27FC236}">
                    <a16:creationId xmlns:a16="http://schemas.microsoft.com/office/drawing/2014/main" id="{448E6587-19A0-4300-970A-E82F076F3FC9}"/>
                  </a:ext>
                </a:extLst>
              </p:cNvPr>
              <p:cNvSpPr/>
              <p:nvPr/>
            </p:nvSpPr>
            <p:spPr>
              <a:xfrm>
                <a:off x="6129101" y="4963487"/>
                <a:ext cx="117915" cy="76679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549" extrusionOk="0">
                    <a:moveTo>
                      <a:pt x="1417" y="0"/>
                    </a:moveTo>
                    <a:cubicBezTo>
                      <a:pt x="1298" y="72"/>
                      <a:pt x="1167" y="155"/>
                      <a:pt x="1013" y="250"/>
                    </a:cubicBezTo>
                    <a:cubicBezTo>
                      <a:pt x="465" y="607"/>
                      <a:pt x="179" y="953"/>
                      <a:pt x="60" y="1191"/>
                    </a:cubicBezTo>
                    <a:cubicBezTo>
                      <a:pt x="1" y="1310"/>
                      <a:pt x="96" y="1441"/>
                      <a:pt x="227" y="1453"/>
                    </a:cubicBezTo>
                    <a:cubicBezTo>
                      <a:pt x="632" y="1477"/>
                      <a:pt x="1465" y="1512"/>
                      <a:pt x="2382" y="1548"/>
                    </a:cubicBezTo>
                    <a:cubicBezTo>
                      <a:pt x="2322" y="1405"/>
                      <a:pt x="2251" y="1286"/>
                      <a:pt x="2191" y="1143"/>
                    </a:cubicBezTo>
                    <a:cubicBezTo>
                      <a:pt x="1977" y="727"/>
                      <a:pt x="1715" y="357"/>
                      <a:pt x="14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6240;p63">
                <a:extLst>
                  <a:ext uri="{FF2B5EF4-FFF2-40B4-BE49-F238E27FC236}">
                    <a16:creationId xmlns:a16="http://schemas.microsoft.com/office/drawing/2014/main" id="{85875BC8-0CD4-8FB1-EC81-B43B89DAA68C}"/>
                  </a:ext>
                </a:extLst>
              </p:cNvPr>
              <p:cNvSpPr/>
              <p:nvPr/>
            </p:nvSpPr>
            <p:spPr>
              <a:xfrm>
                <a:off x="6474487" y="4944577"/>
                <a:ext cx="308302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0" extrusionOk="0">
                    <a:moveTo>
                      <a:pt x="2987" y="0"/>
                    </a:moveTo>
                    <a:cubicBezTo>
                      <a:pt x="2556" y="0"/>
                      <a:pt x="2239" y="7"/>
                      <a:pt x="2203" y="25"/>
                    </a:cubicBezTo>
                    <a:cubicBezTo>
                      <a:pt x="2203" y="25"/>
                      <a:pt x="1906" y="61"/>
                      <a:pt x="1013" y="632"/>
                    </a:cubicBezTo>
                    <a:cubicBezTo>
                      <a:pt x="465" y="989"/>
                      <a:pt x="179" y="1335"/>
                      <a:pt x="60" y="1573"/>
                    </a:cubicBezTo>
                    <a:cubicBezTo>
                      <a:pt x="1" y="1692"/>
                      <a:pt x="96" y="1835"/>
                      <a:pt x="227" y="1835"/>
                    </a:cubicBezTo>
                    <a:cubicBezTo>
                      <a:pt x="927" y="1865"/>
                      <a:pt x="2968" y="1960"/>
                      <a:pt x="4437" y="1960"/>
                    </a:cubicBezTo>
                    <a:cubicBezTo>
                      <a:pt x="5316" y="1960"/>
                      <a:pt x="5991" y="1925"/>
                      <a:pt x="6049" y="1823"/>
                    </a:cubicBezTo>
                    <a:cubicBezTo>
                      <a:pt x="6228" y="1513"/>
                      <a:pt x="5882" y="108"/>
                      <a:pt x="5739" y="73"/>
                    </a:cubicBezTo>
                    <a:cubicBezTo>
                      <a:pt x="5631" y="39"/>
                      <a:pt x="3997" y="0"/>
                      <a:pt x="2987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6241;p63">
                <a:extLst>
                  <a:ext uri="{FF2B5EF4-FFF2-40B4-BE49-F238E27FC236}">
                    <a16:creationId xmlns:a16="http://schemas.microsoft.com/office/drawing/2014/main" id="{2C2FF926-AB01-08DD-A580-920CC5745DF9}"/>
                  </a:ext>
                </a:extLst>
              </p:cNvPr>
              <p:cNvSpPr/>
              <p:nvPr/>
            </p:nvSpPr>
            <p:spPr>
              <a:xfrm>
                <a:off x="6474487" y="4962299"/>
                <a:ext cx="120885" cy="77867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1573" extrusionOk="0">
                    <a:moveTo>
                      <a:pt x="1477" y="0"/>
                    </a:moveTo>
                    <a:cubicBezTo>
                      <a:pt x="1346" y="72"/>
                      <a:pt x="1191" y="155"/>
                      <a:pt x="1013" y="274"/>
                    </a:cubicBezTo>
                    <a:cubicBezTo>
                      <a:pt x="465" y="631"/>
                      <a:pt x="179" y="977"/>
                      <a:pt x="60" y="1215"/>
                    </a:cubicBezTo>
                    <a:cubicBezTo>
                      <a:pt x="1" y="1334"/>
                      <a:pt x="96" y="1465"/>
                      <a:pt x="227" y="1477"/>
                    </a:cubicBezTo>
                    <a:cubicBezTo>
                      <a:pt x="644" y="1501"/>
                      <a:pt x="1513" y="1536"/>
                      <a:pt x="2441" y="1572"/>
                    </a:cubicBezTo>
                    <a:cubicBezTo>
                      <a:pt x="2406" y="1465"/>
                      <a:pt x="2358" y="1382"/>
                      <a:pt x="2310" y="1274"/>
                    </a:cubicBezTo>
                    <a:cubicBezTo>
                      <a:pt x="2084" y="810"/>
                      <a:pt x="1787" y="393"/>
                      <a:pt x="14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6242;p63">
                <a:extLst>
                  <a:ext uri="{FF2B5EF4-FFF2-40B4-BE49-F238E27FC236}">
                    <a16:creationId xmlns:a16="http://schemas.microsoft.com/office/drawing/2014/main" id="{74139C52-3D96-582F-968A-F552CA719398}"/>
                  </a:ext>
                </a:extLst>
              </p:cNvPr>
              <p:cNvSpPr/>
              <p:nvPr/>
            </p:nvSpPr>
            <p:spPr>
              <a:xfrm>
                <a:off x="5882128" y="3439769"/>
                <a:ext cx="201030" cy="285431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766" extrusionOk="0">
                    <a:moveTo>
                      <a:pt x="1438" y="1"/>
                    </a:moveTo>
                    <a:cubicBezTo>
                      <a:pt x="1431" y="1"/>
                      <a:pt x="1424" y="1"/>
                      <a:pt x="1418" y="3"/>
                    </a:cubicBezTo>
                    <a:cubicBezTo>
                      <a:pt x="1084" y="74"/>
                      <a:pt x="1632" y="1955"/>
                      <a:pt x="1632" y="1955"/>
                    </a:cubicBezTo>
                    <a:cubicBezTo>
                      <a:pt x="1632" y="1955"/>
                      <a:pt x="834" y="592"/>
                      <a:pt x="564" y="592"/>
                    </a:cubicBezTo>
                    <a:cubicBezTo>
                      <a:pt x="554" y="592"/>
                      <a:pt x="545" y="594"/>
                      <a:pt x="537" y="598"/>
                    </a:cubicBezTo>
                    <a:cubicBezTo>
                      <a:pt x="298" y="717"/>
                      <a:pt x="989" y="2396"/>
                      <a:pt x="989" y="2396"/>
                    </a:cubicBezTo>
                    <a:cubicBezTo>
                      <a:pt x="989" y="2396"/>
                      <a:pt x="390" y="1557"/>
                      <a:pt x="192" y="1557"/>
                    </a:cubicBezTo>
                    <a:cubicBezTo>
                      <a:pt x="183" y="1557"/>
                      <a:pt x="175" y="1559"/>
                      <a:pt x="168" y="1562"/>
                    </a:cubicBezTo>
                    <a:cubicBezTo>
                      <a:pt x="1" y="1658"/>
                      <a:pt x="810" y="3134"/>
                      <a:pt x="1049" y="3729"/>
                    </a:cubicBezTo>
                    <a:cubicBezTo>
                      <a:pt x="1286" y="4324"/>
                      <a:pt x="1702" y="5762"/>
                      <a:pt x="1692" y="5765"/>
                    </a:cubicBezTo>
                    <a:lnTo>
                      <a:pt x="1692" y="5765"/>
                    </a:lnTo>
                    <a:lnTo>
                      <a:pt x="3858" y="5396"/>
                    </a:lnTo>
                    <a:cubicBezTo>
                      <a:pt x="3858" y="5396"/>
                      <a:pt x="3632" y="4396"/>
                      <a:pt x="3632" y="3944"/>
                    </a:cubicBezTo>
                    <a:cubicBezTo>
                      <a:pt x="3632" y="3503"/>
                      <a:pt x="4061" y="1312"/>
                      <a:pt x="3787" y="1253"/>
                    </a:cubicBezTo>
                    <a:cubicBezTo>
                      <a:pt x="3779" y="1251"/>
                      <a:pt x="3772" y="1250"/>
                      <a:pt x="3764" y="1250"/>
                    </a:cubicBezTo>
                    <a:cubicBezTo>
                      <a:pt x="3486" y="1250"/>
                      <a:pt x="3216" y="2265"/>
                      <a:pt x="3216" y="2265"/>
                    </a:cubicBezTo>
                    <a:cubicBezTo>
                      <a:pt x="3216" y="2265"/>
                      <a:pt x="2721" y="276"/>
                      <a:pt x="2411" y="276"/>
                    </a:cubicBezTo>
                    <a:cubicBezTo>
                      <a:pt x="2410" y="276"/>
                      <a:pt x="2408" y="276"/>
                      <a:pt x="2406" y="277"/>
                    </a:cubicBezTo>
                    <a:cubicBezTo>
                      <a:pt x="2084" y="277"/>
                      <a:pt x="2299" y="1777"/>
                      <a:pt x="2299" y="1777"/>
                    </a:cubicBezTo>
                    <a:cubicBezTo>
                      <a:pt x="2299" y="1777"/>
                      <a:pt x="1795" y="1"/>
                      <a:pt x="1438" y="1"/>
                    </a:cubicBezTo>
                    <a:close/>
                    <a:moveTo>
                      <a:pt x="1692" y="5765"/>
                    </a:moveTo>
                    <a:lnTo>
                      <a:pt x="1692" y="5765"/>
                    </a:lnTo>
                    <a:cubicBezTo>
                      <a:pt x="1692" y="5765"/>
                      <a:pt x="1692" y="5765"/>
                      <a:pt x="1692" y="5765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6243;p63">
                <a:extLst>
                  <a:ext uri="{FF2B5EF4-FFF2-40B4-BE49-F238E27FC236}">
                    <a16:creationId xmlns:a16="http://schemas.microsoft.com/office/drawing/2014/main" id="{154E7B5A-46F5-1A88-676F-BD1ACEBD83A1}"/>
                  </a:ext>
                </a:extLst>
              </p:cNvPr>
              <p:cNvSpPr/>
              <p:nvPr/>
            </p:nvSpPr>
            <p:spPr>
              <a:xfrm>
                <a:off x="6053064" y="3634516"/>
                <a:ext cx="235236" cy="370823"/>
              </a:xfrm>
              <a:custGeom>
                <a:avLst/>
                <a:gdLst/>
                <a:ahLst/>
                <a:cxnLst/>
                <a:rect l="l" t="t" r="r" b="b"/>
                <a:pathLst>
                  <a:path w="4752" h="7491" extrusionOk="0">
                    <a:moveTo>
                      <a:pt x="3833" y="1"/>
                    </a:moveTo>
                    <a:cubicBezTo>
                      <a:pt x="3658" y="1"/>
                      <a:pt x="3471" y="42"/>
                      <a:pt x="3299" y="105"/>
                    </a:cubicBezTo>
                    <a:cubicBezTo>
                      <a:pt x="2310" y="462"/>
                      <a:pt x="1751" y="1260"/>
                      <a:pt x="1287" y="2117"/>
                    </a:cubicBezTo>
                    <a:cubicBezTo>
                      <a:pt x="1144" y="2391"/>
                      <a:pt x="989" y="2677"/>
                      <a:pt x="870" y="2962"/>
                    </a:cubicBezTo>
                    <a:cubicBezTo>
                      <a:pt x="382" y="4093"/>
                      <a:pt x="1" y="5344"/>
                      <a:pt x="72" y="6534"/>
                    </a:cubicBezTo>
                    <a:cubicBezTo>
                      <a:pt x="84" y="6880"/>
                      <a:pt x="155" y="7249"/>
                      <a:pt x="453" y="7415"/>
                    </a:cubicBezTo>
                    <a:cubicBezTo>
                      <a:pt x="550" y="7468"/>
                      <a:pt x="656" y="7490"/>
                      <a:pt x="766" y="7490"/>
                    </a:cubicBezTo>
                    <a:cubicBezTo>
                      <a:pt x="929" y="7490"/>
                      <a:pt x="1100" y="7443"/>
                      <a:pt x="1263" y="7380"/>
                    </a:cubicBezTo>
                    <a:cubicBezTo>
                      <a:pt x="1882" y="7106"/>
                      <a:pt x="2334" y="6558"/>
                      <a:pt x="2703" y="6022"/>
                    </a:cubicBezTo>
                    <a:cubicBezTo>
                      <a:pt x="3120" y="5427"/>
                      <a:pt x="3477" y="4784"/>
                      <a:pt x="3799" y="4129"/>
                    </a:cubicBezTo>
                    <a:cubicBezTo>
                      <a:pt x="4335" y="3081"/>
                      <a:pt x="4751" y="1915"/>
                      <a:pt x="4608" y="807"/>
                    </a:cubicBezTo>
                    <a:cubicBezTo>
                      <a:pt x="4573" y="569"/>
                      <a:pt x="4501" y="307"/>
                      <a:pt x="4323" y="164"/>
                    </a:cubicBezTo>
                    <a:cubicBezTo>
                      <a:pt x="4193" y="47"/>
                      <a:pt x="4020" y="1"/>
                      <a:pt x="3833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6244;p63">
                <a:extLst>
                  <a:ext uri="{FF2B5EF4-FFF2-40B4-BE49-F238E27FC236}">
                    <a16:creationId xmlns:a16="http://schemas.microsoft.com/office/drawing/2014/main" id="{509292D5-A786-AE9C-0A7C-3E949266F19D}"/>
                  </a:ext>
                </a:extLst>
              </p:cNvPr>
              <p:cNvSpPr/>
              <p:nvPr/>
            </p:nvSpPr>
            <p:spPr>
              <a:xfrm>
                <a:off x="6076627" y="3634516"/>
                <a:ext cx="211079" cy="282808"/>
              </a:xfrm>
              <a:custGeom>
                <a:avLst/>
                <a:gdLst/>
                <a:ahLst/>
                <a:cxnLst/>
                <a:rect l="l" t="t" r="r" b="b"/>
                <a:pathLst>
                  <a:path w="4264" h="5713" extrusionOk="0">
                    <a:moveTo>
                      <a:pt x="3357" y="1"/>
                    </a:moveTo>
                    <a:cubicBezTo>
                      <a:pt x="3182" y="1"/>
                      <a:pt x="2995" y="42"/>
                      <a:pt x="2823" y="105"/>
                    </a:cubicBezTo>
                    <a:cubicBezTo>
                      <a:pt x="1834" y="462"/>
                      <a:pt x="1275" y="1260"/>
                      <a:pt x="811" y="2117"/>
                    </a:cubicBezTo>
                    <a:cubicBezTo>
                      <a:pt x="656" y="2391"/>
                      <a:pt x="525" y="2677"/>
                      <a:pt x="394" y="2962"/>
                    </a:cubicBezTo>
                    <a:cubicBezTo>
                      <a:pt x="334" y="3105"/>
                      <a:pt x="275" y="3248"/>
                      <a:pt x="215" y="3391"/>
                    </a:cubicBezTo>
                    <a:cubicBezTo>
                      <a:pt x="203" y="3427"/>
                      <a:pt x="203" y="3439"/>
                      <a:pt x="179" y="3462"/>
                    </a:cubicBezTo>
                    <a:cubicBezTo>
                      <a:pt x="120" y="3641"/>
                      <a:pt x="60" y="3808"/>
                      <a:pt x="1" y="3986"/>
                    </a:cubicBezTo>
                    <a:cubicBezTo>
                      <a:pt x="465" y="4343"/>
                      <a:pt x="918" y="4713"/>
                      <a:pt x="1394" y="5058"/>
                    </a:cubicBezTo>
                    <a:cubicBezTo>
                      <a:pt x="1727" y="5296"/>
                      <a:pt x="2073" y="5510"/>
                      <a:pt x="2430" y="5713"/>
                    </a:cubicBezTo>
                    <a:cubicBezTo>
                      <a:pt x="2561" y="5522"/>
                      <a:pt x="2680" y="5308"/>
                      <a:pt x="2799" y="5105"/>
                    </a:cubicBezTo>
                    <a:cubicBezTo>
                      <a:pt x="2823" y="5070"/>
                      <a:pt x="2835" y="5058"/>
                      <a:pt x="2846" y="5034"/>
                    </a:cubicBezTo>
                    <a:cubicBezTo>
                      <a:pt x="3013" y="4736"/>
                      <a:pt x="3180" y="4439"/>
                      <a:pt x="3323" y="4141"/>
                    </a:cubicBezTo>
                    <a:cubicBezTo>
                      <a:pt x="3847" y="3070"/>
                      <a:pt x="4263" y="1903"/>
                      <a:pt x="4132" y="807"/>
                    </a:cubicBezTo>
                    <a:cubicBezTo>
                      <a:pt x="4097" y="569"/>
                      <a:pt x="4025" y="307"/>
                      <a:pt x="3847" y="164"/>
                    </a:cubicBezTo>
                    <a:cubicBezTo>
                      <a:pt x="3717" y="47"/>
                      <a:pt x="3544" y="1"/>
                      <a:pt x="3357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6245;p63">
                <a:extLst>
                  <a:ext uri="{FF2B5EF4-FFF2-40B4-BE49-F238E27FC236}">
                    <a16:creationId xmlns:a16="http://schemas.microsoft.com/office/drawing/2014/main" id="{B4024285-E745-FA5D-A7C7-B7AA71AAD160}"/>
                  </a:ext>
                </a:extLst>
              </p:cNvPr>
              <p:cNvSpPr/>
              <p:nvPr/>
            </p:nvSpPr>
            <p:spPr>
              <a:xfrm>
                <a:off x="6085488" y="3802333"/>
                <a:ext cx="132073" cy="84946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1716" extrusionOk="0">
                    <a:moveTo>
                      <a:pt x="36" y="1"/>
                    </a:moveTo>
                    <a:cubicBezTo>
                      <a:pt x="24" y="37"/>
                      <a:pt x="24" y="49"/>
                      <a:pt x="0" y="72"/>
                    </a:cubicBezTo>
                    <a:cubicBezTo>
                      <a:pt x="417" y="394"/>
                      <a:pt x="858" y="668"/>
                      <a:pt x="1298" y="953"/>
                    </a:cubicBezTo>
                    <a:cubicBezTo>
                      <a:pt x="1608" y="1144"/>
                      <a:pt x="1929" y="1323"/>
                      <a:pt x="2239" y="1501"/>
                    </a:cubicBezTo>
                    <a:cubicBezTo>
                      <a:pt x="2370" y="1585"/>
                      <a:pt x="2489" y="1644"/>
                      <a:pt x="2620" y="1715"/>
                    </a:cubicBezTo>
                    <a:cubicBezTo>
                      <a:pt x="2644" y="1680"/>
                      <a:pt x="2656" y="1668"/>
                      <a:pt x="2667" y="1644"/>
                    </a:cubicBezTo>
                    <a:cubicBezTo>
                      <a:pt x="2525" y="1561"/>
                      <a:pt x="2382" y="1489"/>
                      <a:pt x="2251" y="1430"/>
                    </a:cubicBezTo>
                    <a:cubicBezTo>
                      <a:pt x="1941" y="1251"/>
                      <a:pt x="1644" y="1073"/>
                      <a:pt x="1346" y="894"/>
                    </a:cubicBezTo>
                    <a:cubicBezTo>
                      <a:pt x="893" y="608"/>
                      <a:pt x="465" y="311"/>
                      <a:pt x="3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6246;p63">
                <a:extLst>
                  <a:ext uri="{FF2B5EF4-FFF2-40B4-BE49-F238E27FC236}">
                    <a16:creationId xmlns:a16="http://schemas.microsoft.com/office/drawing/2014/main" id="{F37DCDFB-8A90-409D-1BE2-46466FD5BB27}"/>
                  </a:ext>
                </a:extLst>
              </p:cNvPr>
              <p:cNvSpPr/>
              <p:nvPr/>
            </p:nvSpPr>
            <p:spPr>
              <a:xfrm>
                <a:off x="5946978" y="3639071"/>
                <a:ext cx="255235" cy="372209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7519" extrusionOk="0">
                    <a:moveTo>
                      <a:pt x="2298" y="1"/>
                    </a:moveTo>
                    <a:lnTo>
                      <a:pt x="1" y="441"/>
                    </a:lnTo>
                    <a:cubicBezTo>
                      <a:pt x="346" y="2401"/>
                      <a:pt x="1139" y="7519"/>
                      <a:pt x="3004" y="7519"/>
                    </a:cubicBezTo>
                    <a:cubicBezTo>
                      <a:pt x="3065" y="7519"/>
                      <a:pt x="3128" y="7513"/>
                      <a:pt x="3191" y="7502"/>
                    </a:cubicBezTo>
                    <a:cubicBezTo>
                      <a:pt x="5156" y="7121"/>
                      <a:pt x="2298" y="1"/>
                      <a:pt x="229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6247;p63">
                <a:extLst>
                  <a:ext uri="{FF2B5EF4-FFF2-40B4-BE49-F238E27FC236}">
                    <a16:creationId xmlns:a16="http://schemas.microsoft.com/office/drawing/2014/main" id="{0C53E33B-C342-5557-F710-E7B38F3D4A66}"/>
                  </a:ext>
                </a:extLst>
              </p:cNvPr>
              <p:cNvSpPr/>
              <p:nvPr/>
            </p:nvSpPr>
            <p:spPr>
              <a:xfrm>
                <a:off x="6393747" y="2812114"/>
                <a:ext cx="729716" cy="1046978"/>
              </a:xfrm>
              <a:custGeom>
                <a:avLst/>
                <a:gdLst/>
                <a:ahLst/>
                <a:cxnLst/>
                <a:rect l="l" t="t" r="r" b="b"/>
                <a:pathLst>
                  <a:path w="14741" h="21150" extrusionOk="0">
                    <a:moveTo>
                      <a:pt x="7436" y="1"/>
                    </a:moveTo>
                    <a:cubicBezTo>
                      <a:pt x="7291" y="1"/>
                      <a:pt x="7138" y="12"/>
                      <a:pt x="6978" y="37"/>
                    </a:cubicBezTo>
                    <a:cubicBezTo>
                      <a:pt x="6132" y="144"/>
                      <a:pt x="5132" y="513"/>
                      <a:pt x="4811" y="1371"/>
                    </a:cubicBezTo>
                    <a:cubicBezTo>
                      <a:pt x="4632" y="1847"/>
                      <a:pt x="4608" y="2371"/>
                      <a:pt x="4608" y="2895"/>
                    </a:cubicBezTo>
                    <a:cubicBezTo>
                      <a:pt x="4632" y="4681"/>
                      <a:pt x="4787" y="6467"/>
                      <a:pt x="4906" y="8253"/>
                    </a:cubicBezTo>
                    <a:cubicBezTo>
                      <a:pt x="4965" y="9122"/>
                      <a:pt x="5013" y="10015"/>
                      <a:pt x="4822" y="10884"/>
                    </a:cubicBezTo>
                    <a:cubicBezTo>
                      <a:pt x="4465" y="12420"/>
                      <a:pt x="3406" y="12967"/>
                      <a:pt x="2132" y="13682"/>
                    </a:cubicBezTo>
                    <a:cubicBezTo>
                      <a:pt x="1774" y="13872"/>
                      <a:pt x="1358" y="14110"/>
                      <a:pt x="1143" y="14468"/>
                    </a:cubicBezTo>
                    <a:cubicBezTo>
                      <a:pt x="953" y="14813"/>
                      <a:pt x="1012" y="15182"/>
                      <a:pt x="1203" y="15492"/>
                    </a:cubicBezTo>
                    <a:cubicBezTo>
                      <a:pt x="1429" y="15873"/>
                      <a:pt x="1774" y="16170"/>
                      <a:pt x="2096" y="16432"/>
                    </a:cubicBezTo>
                    <a:cubicBezTo>
                      <a:pt x="2191" y="16504"/>
                      <a:pt x="2275" y="16575"/>
                      <a:pt x="2370" y="16635"/>
                    </a:cubicBezTo>
                    <a:cubicBezTo>
                      <a:pt x="2394" y="16635"/>
                      <a:pt x="2429" y="16658"/>
                      <a:pt x="2441" y="16682"/>
                    </a:cubicBezTo>
                    <a:cubicBezTo>
                      <a:pt x="2172" y="16646"/>
                      <a:pt x="1896" y="16610"/>
                      <a:pt x="1623" y="16610"/>
                    </a:cubicBezTo>
                    <a:cubicBezTo>
                      <a:pt x="1268" y="16610"/>
                      <a:pt x="919" y="16671"/>
                      <a:pt x="596" y="16873"/>
                    </a:cubicBezTo>
                    <a:cubicBezTo>
                      <a:pt x="298" y="17075"/>
                      <a:pt x="84" y="17397"/>
                      <a:pt x="48" y="17754"/>
                    </a:cubicBezTo>
                    <a:cubicBezTo>
                      <a:pt x="0" y="18206"/>
                      <a:pt x="215" y="18682"/>
                      <a:pt x="512" y="19004"/>
                    </a:cubicBezTo>
                    <a:cubicBezTo>
                      <a:pt x="905" y="19432"/>
                      <a:pt x="1489" y="19718"/>
                      <a:pt x="2025" y="19933"/>
                    </a:cubicBezTo>
                    <a:cubicBezTo>
                      <a:pt x="2691" y="20183"/>
                      <a:pt x="3382" y="20325"/>
                      <a:pt x="4096" y="20445"/>
                    </a:cubicBezTo>
                    <a:cubicBezTo>
                      <a:pt x="4477" y="20504"/>
                      <a:pt x="4870" y="20552"/>
                      <a:pt x="5251" y="20564"/>
                    </a:cubicBezTo>
                    <a:cubicBezTo>
                      <a:pt x="5364" y="20578"/>
                      <a:pt x="5477" y="20584"/>
                      <a:pt x="5590" y="20584"/>
                    </a:cubicBezTo>
                    <a:cubicBezTo>
                      <a:pt x="5764" y="20584"/>
                      <a:pt x="5940" y="20569"/>
                      <a:pt x="6120" y="20540"/>
                    </a:cubicBezTo>
                    <a:cubicBezTo>
                      <a:pt x="6287" y="20504"/>
                      <a:pt x="6442" y="20468"/>
                      <a:pt x="6597" y="20385"/>
                    </a:cubicBezTo>
                    <a:cubicBezTo>
                      <a:pt x="6668" y="20349"/>
                      <a:pt x="6739" y="20302"/>
                      <a:pt x="6823" y="20266"/>
                    </a:cubicBezTo>
                    <a:cubicBezTo>
                      <a:pt x="6835" y="20262"/>
                      <a:pt x="6846" y="20261"/>
                      <a:pt x="6855" y="20261"/>
                    </a:cubicBezTo>
                    <a:cubicBezTo>
                      <a:pt x="6904" y="20261"/>
                      <a:pt x="6903" y="20313"/>
                      <a:pt x="6954" y="20373"/>
                    </a:cubicBezTo>
                    <a:cubicBezTo>
                      <a:pt x="7013" y="20480"/>
                      <a:pt x="7085" y="20564"/>
                      <a:pt x="7180" y="20647"/>
                    </a:cubicBezTo>
                    <a:cubicBezTo>
                      <a:pt x="7335" y="20766"/>
                      <a:pt x="7537" y="20849"/>
                      <a:pt x="7728" y="20921"/>
                    </a:cubicBezTo>
                    <a:cubicBezTo>
                      <a:pt x="8173" y="21101"/>
                      <a:pt x="8684" y="21149"/>
                      <a:pt x="9169" y="21149"/>
                    </a:cubicBezTo>
                    <a:cubicBezTo>
                      <a:pt x="9229" y="21149"/>
                      <a:pt x="9288" y="21148"/>
                      <a:pt x="9347" y="21147"/>
                    </a:cubicBezTo>
                    <a:cubicBezTo>
                      <a:pt x="9930" y="21123"/>
                      <a:pt x="10561" y="20980"/>
                      <a:pt x="11109" y="20766"/>
                    </a:cubicBezTo>
                    <a:cubicBezTo>
                      <a:pt x="11657" y="20528"/>
                      <a:pt x="12204" y="20123"/>
                      <a:pt x="12514" y="19599"/>
                    </a:cubicBezTo>
                    <a:cubicBezTo>
                      <a:pt x="12728" y="19242"/>
                      <a:pt x="12847" y="18861"/>
                      <a:pt x="12657" y="18456"/>
                    </a:cubicBezTo>
                    <a:cubicBezTo>
                      <a:pt x="12454" y="18051"/>
                      <a:pt x="12002" y="17849"/>
                      <a:pt x="11597" y="17706"/>
                    </a:cubicBezTo>
                    <a:cubicBezTo>
                      <a:pt x="11347" y="17623"/>
                      <a:pt x="11073" y="17575"/>
                      <a:pt x="10835" y="17468"/>
                    </a:cubicBezTo>
                    <a:lnTo>
                      <a:pt x="10907" y="17468"/>
                    </a:lnTo>
                    <a:cubicBezTo>
                      <a:pt x="11109" y="17468"/>
                      <a:pt x="11299" y="17504"/>
                      <a:pt x="11490" y="17516"/>
                    </a:cubicBezTo>
                    <a:cubicBezTo>
                      <a:pt x="11889" y="17560"/>
                      <a:pt x="12289" y="17604"/>
                      <a:pt x="12688" y="17604"/>
                    </a:cubicBezTo>
                    <a:cubicBezTo>
                      <a:pt x="12824" y="17604"/>
                      <a:pt x="12961" y="17599"/>
                      <a:pt x="13097" y="17587"/>
                    </a:cubicBezTo>
                    <a:cubicBezTo>
                      <a:pt x="13609" y="17527"/>
                      <a:pt x="14121" y="17385"/>
                      <a:pt x="14419" y="16932"/>
                    </a:cubicBezTo>
                    <a:cubicBezTo>
                      <a:pt x="14693" y="16515"/>
                      <a:pt x="14740" y="16003"/>
                      <a:pt x="14502" y="15551"/>
                    </a:cubicBezTo>
                    <a:cubicBezTo>
                      <a:pt x="14288" y="15146"/>
                      <a:pt x="13966" y="14813"/>
                      <a:pt x="13621" y="14527"/>
                    </a:cubicBezTo>
                    <a:cubicBezTo>
                      <a:pt x="13276" y="14253"/>
                      <a:pt x="12812" y="14110"/>
                      <a:pt x="12383" y="14039"/>
                    </a:cubicBezTo>
                    <a:cubicBezTo>
                      <a:pt x="12132" y="13999"/>
                      <a:pt x="11854" y="13975"/>
                      <a:pt x="11582" y="13975"/>
                    </a:cubicBezTo>
                    <a:cubicBezTo>
                      <a:pt x="11453" y="13975"/>
                      <a:pt x="11326" y="13980"/>
                      <a:pt x="11204" y="13991"/>
                    </a:cubicBezTo>
                    <a:cubicBezTo>
                      <a:pt x="11150" y="13995"/>
                      <a:pt x="11094" y="14001"/>
                      <a:pt x="11039" y="14009"/>
                    </a:cubicBezTo>
                    <a:lnTo>
                      <a:pt x="11039" y="14009"/>
                    </a:lnTo>
                    <a:cubicBezTo>
                      <a:pt x="11173" y="13941"/>
                      <a:pt x="11299" y="13848"/>
                      <a:pt x="11407" y="13765"/>
                    </a:cubicBezTo>
                    <a:cubicBezTo>
                      <a:pt x="11788" y="13467"/>
                      <a:pt x="12061" y="13027"/>
                      <a:pt x="12073" y="12515"/>
                    </a:cubicBezTo>
                    <a:cubicBezTo>
                      <a:pt x="12085" y="11932"/>
                      <a:pt x="11776" y="11384"/>
                      <a:pt x="11383" y="10967"/>
                    </a:cubicBezTo>
                    <a:cubicBezTo>
                      <a:pt x="10990" y="10539"/>
                      <a:pt x="10466" y="10372"/>
                      <a:pt x="10014" y="10027"/>
                    </a:cubicBezTo>
                    <a:cubicBezTo>
                      <a:pt x="9740" y="9812"/>
                      <a:pt x="9621" y="9419"/>
                      <a:pt x="9561" y="9086"/>
                    </a:cubicBezTo>
                    <a:cubicBezTo>
                      <a:pt x="9394" y="8110"/>
                      <a:pt x="9525" y="7050"/>
                      <a:pt x="9537" y="6074"/>
                    </a:cubicBezTo>
                    <a:cubicBezTo>
                      <a:pt x="9561" y="4943"/>
                      <a:pt x="9573" y="3823"/>
                      <a:pt x="9585" y="2692"/>
                    </a:cubicBezTo>
                    <a:cubicBezTo>
                      <a:pt x="9549" y="1918"/>
                      <a:pt x="9371" y="1204"/>
                      <a:pt x="8978" y="704"/>
                    </a:cubicBezTo>
                    <a:cubicBezTo>
                      <a:pt x="8633" y="271"/>
                      <a:pt x="8126" y="1"/>
                      <a:pt x="7436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6248;p63">
                <a:extLst>
                  <a:ext uri="{FF2B5EF4-FFF2-40B4-BE49-F238E27FC236}">
                    <a16:creationId xmlns:a16="http://schemas.microsoft.com/office/drawing/2014/main" id="{626264AA-393A-8810-8886-84B8BBA91E2D}"/>
                  </a:ext>
                </a:extLst>
              </p:cNvPr>
              <p:cNvSpPr/>
              <p:nvPr/>
            </p:nvSpPr>
            <p:spPr>
              <a:xfrm>
                <a:off x="6134992" y="3582983"/>
                <a:ext cx="545221" cy="669719"/>
              </a:xfrm>
              <a:custGeom>
                <a:avLst/>
                <a:gdLst/>
                <a:ahLst/>
                <a:cxnLst/>
                <a:rect l="l" t="t" r="r" b="b"/>
                <a:pathLst>
                  <a:path w="11014" h="13529" extrusionOk="0">
                    <a:moveTo>
                      <a:pt x="6638" y="0"/>
                    </a:moveTo>
                    <a:cubicBezTo>
                      <a:pt x="4581" y="0"/>
                      <a:pt x="1790" y="874"/>
                      <a:pt x="1525" y="1313"/>
                    </a:cubicBezTo>
                    <a:cubicBezTo>
                      <a:pt x="834" y="2396"/>
                      <a:pt x="96" y="8040"/>
                      <a:pt x="1" y="12302"/>
                    </a:cubicBezTo>
                    <a:lnTo>
                      <a:pt x="1" y="12385"/>
                    </a:lnTo>
                    <a:lnTo>
                      <a:pt x="1" y="12897"/>
                    </a:lnTo>
                    <a:cubicBezTo>
                      <a:pt x="2078" y="13383"/>
                      <a:pt x="4259" y="13529"/>
                      <a:pt x="6133" y="13529"/>
                    </a:cubicBezTo>
                    <a:cubicBezTo>
                      <a:pt x="8620" y="13529"/>
                      <a:pt x="10566" y="13273"/>
                      <a:pt x="11014" y="13219"/>
                    </a:cubicBezTo>
                    <a:cubicBezTo>
                      <a:pt x="10990" y="13052"/>
                      <a:pt x="10966" y="12885"/>
                      <a:pt x="10931" y="12743"/>
                    </a:cubicBezTo>
                    <a:cubicBezTo>
                      <a:pt x="10931" y="12695"/>
                      <a:pt x="10907" y="12659"/>
                      <a:pt x="10907" y="12635"/>
                    </a:cubicBezTo>
                    <a:cubicBezTo>
                      <a:pt x="10252" y="8230"/>
                      <a:pt x="10609" y="1944"/>
                      <a:pt x="10478" y="1503"/>
                    </a:cubicBezTo>
                    <a:cubicBezTo>
                      <a:pt x="10300" y="955"/>
                      <a:pt x="8906" y="62"/>
                      <a:pt x="6835" y="3"/>
                    </a:cubicBezTo>
                    <a:cubicBezTo>
                      <a:pt x="6770" y="1"/>
                      <a:pt x="6705" y="0"/>
                      <a:pt x="663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6250;p63">
                <a:extLst>
                  <a:ext uri="{FF2B5EF4-FFF2-40B4-BE49-F238E27FC236}">
                    <a16:creationId xmlns:a16="http://schemas.microsoft.com/office/drawing/2014/main" id="{0BBA074A-85E1-FBEC-E1E7-3C57183BD750}"/>
                  </a:ext>
                </a:extLst>
              </p:cNvPr>
              <p:cNvSpPr/>
              <p:nvPr/>
            </p:nvSpPr>
            <p:spPr>
              <a:xfrm>
                <a:off x="6134992" y="4191975"/>
                <a:ext cx="541706" cy="33414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675" extrusionOk="0">
                    <a:moveTo>
                      <a:pt x="1" y="0"/>
                    </a:moveTo>
                    <a:lnTo>
                      <a:pt x="1" y="83"/>
                    </a:lnTo>
                    <a:cubicBezTo>
                      <a:pt x="1286" y="298"/>
                      <a:pt x="2560" y="464"/>
                      <a:pt x="3846" y="572"/>
                    </a:cubicBezTo>
                    <a:cubicBezTo>
                      <a:pt x="4774" y="639"/>
                      <a:pt x="5704" y="675"/>
                      <a:pt x="6634" y="675"/>
                    </a:cubicBezTo>
                    <a:cubicBezTo>
                      <a:pt x="7674" y="675"/>
                      <a:pt x="8715" y="630"/>
                      <a:pt x="9752" y="536"/>
                    </a:cubicBezTo>
                    <a:cubicBezTo>
                      <a:pt x="10133" y="512"/>
                      <a:pt x="10538" y="464"/>
                      <a:pt x="10942" y="417"/>
                    </a:cubicBezTo>
                    <a:cubicBezTo>
                      <a:pt x="10942" y="381"/>
                      <a:pt x="10931" y="345"/>
                      <a:pt x="10931" y="333"/>
                    </a:cubicBezTo>
                    <a:lnTo>
                      <a:pt x="10073" y="417"/>
                    </a:lnTo>
                    <a:cubicBezTo>
                      <a:pt x="9097" y="512"/>
                      <a:pt x="8133" y="572"/>
                      <a:pt x="7144" y="583"/>
                    </a:cubicBezTo>
                    <a:cubicBezTo>
                      <a:pt x="6919" y="588"/>
                      <a:pt x="6693" y="590"/>
                      <a:pt x="6468" y="590"/>
                    </a:cubicBezTo>
                    <a:cubicBezTo>
                      <a:pt x="4732" y="590"/>
                      <a:pt x="3006" y="467"/>
                      <a:pt x="1298" y="214"/>
                    </a:cubicBezTo>
                    <a:cubicBezTo>
                      <a:pt x="870" y="155"/>
                      <a:pt x="429" y="83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6251;p63">
                <a:extLst>
                  <a:ext uri="{FF2B5EF4-FFF2-40B4-BE49-F238E27FC236}">
                    <a16:creationId xmlns:a16="http://schemas.microsoft.com/office/drawing/2014/main" id="{379724E9-DFE0-ABE8-2208-96B60A32FA17}"/>
                  </a:ext>
                </a:extLst>
              </p:cNvPr>
              <p:cNvSpPr/>
              <p:nvPr/>
            </p:nvSpPr>
            <p:spPr>
              <a:xfrm>
                <a:off x="6283903" y="3519421"/>
                <a:ext cx="175333" cy="12732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572" extrusionOk="0">
                    <a:moveTo>
                      <a:pt x="3751" y="1"/>
                    </a:moveTo>
                    <a:lnTo>
                      <a:pt x="1" y="489"/>
                    </a:lnTo>
                    <a:lnTo>
                      <a:pt x="322" y="2192"/>
                    </a:lnTo>
                    <a:cubicBezTo>
                      <a:pt x="322" y="2192"/>
                      <a:pt x="523" y="2571"/>
                      <a:pt x="1490" y="2571"/>
                    </a:cubicBezTo>
                    <a:cubicBezTo>
                      <a:pt x="1746" y="2571"/>
                      <a:pt x="2056" y="2545"/>
                      <a:pt x="2430" y="2477"/>
                    </a:cubicBezTo>
                    <a:cubicBezTo>
                      <a:pt x="4121" y="2156"/>
                      <a:pt x="4037" y="1346"/>
                      <a:pt x="4037" y="1346"/>
                    </a:cubicBezTo>
                    <a:lnTo>
                      <a:pt x="3751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6252;p63">
                <a:extLst>
                  <a:ext uri="{FF2B5EF4-FFF2-40B4-BE49-F238E27FC236}">
                    <a16:creationId xmlns:a16="http://schemas.microsoft.com/office/drawing/2014/main" id="{27536A73-E9C7-E23D-5578-8E42AC4F0C6D}"/>
                  </a:ext>
                </a:extLst>
              </p:cNvPr>
              <p:cNvSpPr/>
              <p:nvPr/>
            </p:nvSpPr>
            <p:spPr>
              <a:xfrm>
                <a:off x="6287707" y="3506755"/>
                <a:ext cx="203318" cy="103301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2087" extrusionOk="0">
                    <a:moveTo>
                      <a:pt x="3630" y="1"/>
                    </a:moveTo>
                    <a:cubicBezTo>
                      <a:pt x="3540" y="1"/>
                      <a:pt x="3450" y="3"/>
                      <a:pt x="3358" y="7"/>
                    </a:cubicBezTo>
                    <a:cubicBezTo>
                      <a:pt x="2488" y="55"/>
                      <a:pt x="1619" y="257"/>
                      <a:pt x="774" y="483"/>
                    </a:cubicBezTo>
                    <a:cubicBezTo>
                      <a:pt x="560" y="543"/>
                      <a:pt x="345" y="602"/>
                      <a:pt x="226" y="745"/>
                    </a:cubicBezTo>
                    <a:cubicBezTo>
                      <a:pt x="71" y="948"/>
                      <a:pt x="0" y="1364"/>
                      <a:pt x="119" y="1555"/>
                    </a:cubicBezTo>
                    <a:cubicBezTo>
                      <a:pt x="286" y="1817"/>
                      <a:pt x="726" y="1983"/>
                      <a:pt x="1072" y="2043"/>
                    </a:cubicBezTo>
                    <a:cubicBezTo>
                      <a:pt x="1247" y="2074"/>
                      <a:pt x="1425" y="2087"/>
                      <a:pt x="1602" y="2087"/>
                    </a:cubicBezTo>
                    <a:cubicBezTo>
                      <a:pt x="1833" y="2087"/>
                      <a:pt x="2064" y="2065"/>
                      <a:pt x="2286" y="2031"/>
                    </a:cubicBezTo>
                    <a:cubicBezTo>
                      <a:pt x="2786" y="1960"/>
                      <a:pt x="3274" y="1841"/>
                      <a:pt x="3703" y="1614"/>
                    </a:cubicBezTo>
                    <a:cubicBezTo>
                      <a:pt x="4131" y="1388"/>
                      <a:pt x="4489" y="1043"/>
                      <a:pt x="4632" y="650"/>
                    </a:cubicBezTo>
                    <a:cubicBezTo>
                      <a:pt x="4667" y="507"/>
                      <a:pt x="4703" y="364"/>
                      <a:pt x="4608" y="245"/>
                    </a:cubicBezTo>
                    <a:cubicBezTo>
                      <a:pt x="4536" y="138"/>
                      <a:pt x="4370" y="78"/>
                      <a:pt x="4227" y="55"/>
                    </a:cubicBezTo>
                    <a:cubicBezTo>
                      <a:pt x="4029" y="13"/>
                      <a:pt x="3832" y="1"/>
                      <a:pt x="363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6253;p63">
                <a:extLst>
                  <a:ext uri="{FF2B5EF4-FFF2-40B4-BE49-F238E27FC236}">
                    <a16:creationId xmlns:a16="http://schemas.microsoft.com/office/drawing/2014/main" id="{9E9E6BC4-392C-BA74-6F62-1E9580277964}"/>
                  </a:ext>
                </a:extLst>
              </p:cNvPr>
              <p:cNvSpPr/>
              <p:nvPr/>
            </p:nvSpPr>
            <p:spPr>
              <a:xfrm>
                <a:off x="6645423" y="3758176"/>
                <a:ext cx="226375" cy="523390"/>
              </a:xfrm>
              <a:custGeom>
                <a:avLst/>
                <a:gdLst/>
                <a:ahLst/>
                <a:cxnLst/>
                <a:rect l="l" t="t" r="r" b="b"/>
                <a:pathLst>
                  <a:path w="4573" h="10573" extrusionOk="0">
                    <a:moveTo>
                      <a:pt x="2298" y="0"/>
                    </a:moveTo>
                    <a:cubicBezTo>
                      <a:pt x="2084" y="238"/>
                      <a:pt x="1846" y="464"/>
                      <a:pt x="1608" y="667"/>
                    </a:cubicBezTo>
                    <a:cubicBezTo>
                      <a:pt x="1108" y="1131"/>
                      <a:pt x="560" y="1536"/>
                      <a:pt x="0" y="1953"/>
                    </a:cubicBezTo>
                    <a:cubicBezTo>
                      <a:pt x="1167" y="4643"/>
                      <a:pt x="1298" y="8049"/>
                      <a:pt x="1179" y="10180"/>
                    </a:cubicBezTo>
                    <a:cubicBezTo>
                      <a:pt x="1334" y="10251"/>
                      <a:pt x="3025" y="10477"/>
                      <a:pt x="3453" y="10573"/>
                    </a:cubicBezTo>
                    <a:cubicBezTo>
                      <a:pt x="4572" y="7215"/>
                      <a:pt x="4322" y="4155"/>
                      <a:pt x="3251" y="1798"/>
                    </a:cubicBezTo>
                    <a:cubicBezTo>
                      <a:pt x="2953" y="1143"/>
                      <a:pt x="2620" y="536"/>
                      <a:pt x="2298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6254;p63">
                <a:extLst>
                  <a:ext uri="{FF2B5EF4-FFF2-40B4-BE49-F238E27FC236}">
                    <a16:creationId xmlns:a16="http://schemas.microsoft.com/office/drawing/2014/main" id="{B4A722D6-A5D9-BDC4-E9C4-A17E24C57E39}"/>
                  </a:ext>
                </a:extLst>
              </p:cNvPr>
              <p:cNvSpPr/>
              <p:nvPr/>
            </p:nvSpPr>
            <p:spPr>
              <a:xfrm>
                <a:off x="6539931" y="3607834"/>
                <a:ext cx="255829" cy="290629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5871" extrusionOk="0">
                    <a:moveTo>
                      <a:pt x="1084" y="1"/>
                    </a:moveTo>
                    <a:cubicBezTo>
                      <a:pt x="0" y="108"/>
                      <a:pt x="36" y="2025"/>
                      <a:pt x="965" y="3382"/>
                    </a:cubicBezTo>
                    <a:cubicBezTo>
                      <a:pt x="1393" y="4001"/>
                      <a:pt x="1739" y="4621"/>
                      <a:pt x="1989" y="5216"/>
                    </a:cubicBezTo>
                    <a:cubicBezTo>
                      <a:pt x="1989" y="5240"/>
                      <a:pt x="2000" y="5252"/>
                      <a:pt x="2024" y="5287"/>
                    </a:cubicBezTo>
                    <a:cubicBezTo>
                      <a:pt x="2108" y="5478"/>
                      <a:pt x="2179" y="5668"/>
                      <a:pt x="2239" y="5871"/>
                    </a:cubicBezTo>
                    <a:cubicBezTo>
                      <a:pt x="2346" y="5787"/>
                      <a:pt x="2465" y="5716"/>
                      <a:pt x="2572" y="5644"/>
                    </a:cubicBezTo>
                    <a:cubicBezTo>
                      <a:pt x="2870" y="5454"/>
                      <a:pt x="3179" y="5252"/>
                      <a:pt x="3477" y="5061"/>
                    </a:cubicBezTo>
                    <a:cubicBezTo>
                      <a:pt x="3846" y="4811"/>
                      <a:pt x="4465" y="4347"/>
                      <a:pt x="4846" y="3930"/>
                    </a:cubicBezTo>
                    <a:cubicBezTo>
                      <a:pt x="4870" y="3906"/>
                      <a:pt x="4894" y="3870"/>
                      <a:pt x="4917" y="3847"/>
                    </a:cubicBezTo>
                    <a:cubicBezTo>
                      <a:pt x="5037" y="3728"/>
                      <a:pt x="5132" y="3609"/>
                      <a:pt x="5168" y="3501"/>
                    </a:cubicBezTo>
                    <a:cubicBezTo>
                      <a:pt x="5072" y="3323"/>
                      <a:pt x="4977" y="3144"/>
                      <a:pt x="4882" y="3013"/>
                    </a:cubicBezTo>
                    <a:cubicBezTo>
                      <a:pt x="4858" y="2977"/>
                      <a:pt x="4846" y="2966"/>
                      <a:pt x="4834" y="2930"/>
                    </a:cubicBezTo>
                    <a:cubicBezTo>
                      <a:pt x="3691" y="1168"/>
                      <a:pt x="2239" y="120"/>
                      <a:pt x="1334" y="13"/>
                    </a:cubicBezTo>
                    <a:cubicBezTo>
                      <a:pt x="1262" y="1"/>
                      <a:pt x="1203" y="1"/>
                      <a:pt x="1143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6255;p63">
                <a:extLst>
                  <a:ext uri="{FF2B5EF4-FFF2-40B4-BE49-F238E27FC236}">
                    <a16:creationId xmlns:a16="http://schemas.microsoft.com/office/drawing/2014/main" id="{F696C0BF-A727-0A2A-7F47-A2D0C296C036}"/>
                  </a:ext>
                </a:extLst>
              </p:cNvPr>
              <p:cNvSpPr/>
              <p:nvPr/>
            </p:nvSpPr>
            <p:spPr>
              <a:xfrm>
                <a:off x="6596513" y="3607289"/>
                <a:ext cx="186872" cy="262314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5299" extrusionOk="0">
                    <a:moveTo>
                      <a:pt x="0" y="0"/>
                    </a:moveTo>
                    <a:cubicBezTo>
                      <a:pt x="548" y="262"/>
                      <a:pt x="1072" y="619"/>
                      <a:pt x="1524" y="1036"/>
                    </a:cubicBezTo>
                    <a:cubicBezTo>
                      <a:pt x="2239" y="1691"/>
                      <a:pt x="2810" y="2465"/>
                      <a:pt x="3310" y="3286"/>
                    </a:cubicBezTo>
                    <a:cubicBezTo>
                      <a:pt x="3286" y="3298"/>
                      <a:pt x="3251" y="3334"/>
                      <a:pt x="3227" y="3358"/>
                    </a:cubicBezTo>
                    <a:cubicBezTo>
                      <a:pt x="3036" y="3548"/>
                      <a:pt x="2810" y="3750"/>
                      <a:pt x="2596" y="3929"/>
                    </a:cubicBezTo>
                    <a:cubicBezTo>
                      <a:pt x="2167" y="4298"/>
                      <a:pt x="1703" y="4655"/>
                      <a:pt x="1227" y="4965"/>
                    </a:cubicBezTo>
                    <a:cubicBezTo>
                      <a:pt x="1107" y="5060"/>
                      <a:pt x="977" y="5144"/>
                      <a:pt x="846" y="5227"/>
                    </a:cubicBezTo>
                    <a:cubicBezTo>
                      <a:pt x="846" y="5251"/>
                      <a:pt x="857" y="5263"/>
                      <a:pt x="869" y="5298"/>
                    </a:cubicBezTo>
                    <a:cubicBezTo>
                      <a:pt x="1727" y="4774"/>
                      <a:pt x="2524" y="4179"/>
                      <a:pt x="3239" y="3489"/>
                    </a:cubicBezTo>
                    <a:lnTo>
                      <a:pt x="3370" y="3358"/>
                    </a:lnTo>
                    <a:cubicBezTo>
                      <a:pt x="3370" y="3381"/>
                      <a:pt x="3370" y="3381"/>
                      <a:pt x="3393" y="3393"/>
                    </a:cubicBezTo>
                    <a:cubicBezTo>
                      <a:pt x="3489" y="3572"/>
                      <a:pt x="3596" y="3762"/>
                      <a:pt x="3703" y="3941"/>
                    </a:cubicBezTo>
                    <a:cubicBezTo>
                      <a:pt x="3727" y="3917"/>
                      <a:pt x="3751" y="3881"/>
                      <a:pt x="3774" y="3858"/>
                    </a:cubicBezTo>
                    <a:cubicBezTo>
                      <a:pt x="3703" y="3739"/>
                      <a:pt x="3644" y="3596"/>
                      <a:pt x="3572" y="3489"/>
                    </a:cubicBezTo>
                    <a:cubicBezTo>
                      <a:pt x="3536" y="3441"/>
                      <a:pt x="3489" y="3358"/>
                      <a:pt x="3453" y="3298"/>
                    </a:cubicBezTo>
                    <a:cubicBezTo>
                      <a:pt x="3560" y="3191"/>
                      <a:pt x="3644" y="3108"/>
                      <a:pt x="3727" y="3000"/>
                    </a:cubicBezTo>
                    <a:cubicBezTo>
                      <a:pt x="3715" y="2977"/>
                      <a:pt x="3703" y="2965"/>
                      <a:pt x="3691" y="2929"/>
                    </a:cubicBezTo>
                    <a:lnTo>
                      <a:pt x="3405" y="3215"/>
                    </a:lnTo>
                    <a:cubicBezTo>
                      <a:pt x="3179" y="2858"/>
                      <a:pt x="2941" y="2512"/>
                      <a:pt x="2691" y="2191"/>
                    </a:cubicBezTo>
                    <a:cubicBezTo>
                      <a:pt x="2096" y="1405"/>
                      <a:pt x="1393" y="726"/>
                      <a:pt x="560" y="214"/>
                    </a:cubicBezTo>
                    <a:cubicBezTo>
                      <a:pt x="441" y="143"/>
                      <a:pt x="322" y="71"/>
                      <a:pt x="191" y="12"/>
                    </a:cubicBezTo>
                    <a:cubicBezTo>
                      <a:pt x="119" y="0"/>
                      <a:pt x="6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solidFill>
                  <a:schemeClr val="bg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6261;p63">
                <a:extLst>
                  <a:ext uri="{FF2B5EF4-FFF2-40B4-BE49-F238E27FC236}">
                    <a16:creationId xmlns:a16="http://schemas.microsoft.com/office/drawing/2014/main" id="{0A35210F-4D8A-D03C-3462-0ACF988AE976}"/>
                  </a:ext>
                </a:extLst>
              </p:cNvPr>
              <p:cNvSpPr/>
              <p:nvPr/>
            </p:nvSpPr>
            <p:spPr>
              <a:xfrm>
                <a:off x="6061925" y="2873053"/>
                <a:ext cx="229890" cy="308351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6229" extrusionOk="0">
                    <a:moveTo>
                      <a:pt x="3710" y="0"/>
                    </a:moveTo>
                    <a:cubicBezTo>
                      <a:pt x="3339" y="0"/>
                      <a:pt x="2912" y="156"/>
                      <a:pt x="2655" y="295"/>
                    </a:cubicBezTo>
                    <a:cubicBezTo>
                      <a:pt x="1036" y="1128"/>
                      <a:pt x="0" y="3021"/>
                      <a:pt x="215" y="4843"/>
                    </a:cubicBezTo>
                    <a:cubicBezTo>
                      <a:pt x="238" y="5152"/>
                      <a:pt x="322" y="5450"/>
                      <a:pt x="476" y="5724"/>
                    </a:cubicBezTo>
                    <a:cubicBezTo>
                      <a:pt x="643" y="5986"/>
                      <a:pt x="917" y="6200"/>
                      <a:pt x="1215" y="6224"/>
                    </a:cubicBezTo>
                    <a:cubicBezTo>
                      <a:pt x="1245" y="6227"/>
                      <a:pt x="1274" y="6229"/>
                      <a:pt x="1304" y="6229"/>
                    </a:cubicBezTo>
                    <a:cubicBezTo>
                      <a:pt x="1809" y="6229"/>
                      <a:pt x="2208" y="5758"/>
                      <a:pt x="2501" y="5319"/>
                    </a:cubicBezTo>
                    <a:cubicBezTo>
                      <a:pt x="3060" y="4545"/>
                      <a:pt x="3596" y="3759"/>
                      <a:pt x="3965" y="2878"/>
                    </a:cubicBezTo>
                    <a:cubicBezTo>
                      <a:pt x="4239" y="2235"/>
                      <a:pt x="4644" y="1128"/>
                      <a:pt x="4382" y="402"/>
                    </a:cubicBezTo>
                    <a:cubicBezTo>
                      <a:pt x="4275" y="103"/>
                      <a:pt x="4011" y="0"/>
                      <a:pt x="371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6262;p63">
                <a:extLst>
                  <a:ext uri="{FF2B5EF4-FFF2-40B4-BE49-F238E27FC236}">
                    <a16:creationId xmlns:a16="http://schemas.microsoft.com/office/drawing/2014/main" id="{E854BE3E-7BAB-02FA-DF4F-55A82731263A}"/>
                  </a:ext>
                </a:extLst>
              </p:cNvPr>
              <p:cNvSpPr/>
              <p:nvPr/>
            </p:nvSpPr>
            <p:spPr>
              <a:xfrm>
                <a:off x="6070736" y="2876370"/>
                <a:ext cx="602396" cy="687293"/>
              </a:xfrm>
              <a:custGeom>
                <a:avLst/>
                <a:gdLst/>
                <a:ahLst/>
                <a:cxnLst/>
                <a:rect l="l" t="t" r="r" b="b"/>
                <a:pathLst>
                  <a:path w="12169" h="13884" extrusionOk="0">
                    <a:moveTo>
                      <a:pt x="5859" y="1"/>
                    </a:moveTo>
                    <a:cubicBezTo>
                      <a:pt x="2509" y="1"/>
                      <a:pt x="47" y="2792"/>
                      <a:pt x="1" y="7228"/>
                    </a:cubicBezTo>
                    <a:cubicBezTo>
                      <a:pt x="1" y="7800"/>
                      <a:pt x="25" y="8336"/>
                      <a:pt x="84" y="8860"/>
                    </a:cubicBezTo>
                    <a:lnTo>
                      <a:pt x="84" y="8883"/>
                    </a:lnTo>
                    <a:cubicBezTo>
                      <a:pt x="96" y="9050"/>
                      <a:pt x="120" y="9193"/>
                      <a:pt x="144" y="9360"/>
                    </a:cubicBezTo>
                    <a:cubicBezTo>
                      <a:pt x="346" y="10681"/>
                      <a:pt x="810" y="11812"/>
                      <a:pt x="1692" y="12610"/>
                    </a:cubicBezTo>
                    <a:lnTo>
                      <a:pt x="1703" y="12622"/>
                    </a:lnTo>
                    <a:cubicBezTo>
                      <a:pt x="1846" y="12753"/>
                      <a:pt x="2025" y="12884"/>
                      <a:pt x="2203" y="13003"/>
                    </a:cubicBezTo>
                    <a:cubicBezTo>
                      <a:pt x="2965" y="13503"/>
                      <a:pt x="3978" y="13813"/>
                      <a:pt x="5311" y="13884"/>
                    </a:cubicBezTo>
                    <a:lnTo>
                      <a:pt x="5692" y="13884"/>
                    </a:lnTo>
                    <a:cubicBezTo>
                      <a:pt x="5847" y="13884"/>
                      <a:pt x="5990" y="13884"/>
                      <a:pt x="6156" y="13872"/>
                    </a:cubicBezTo>
                    <a:cubicBezTo>
                      <a:pt x="8038" y="13741"/>
                      <a:pt x="9728" y="12586"/>
                      <a:pt x="10752" y="10848"/>
                    </a:cubicBezTo>
                    <a:cubicBezTo>
                      <a:pt x="10764" y="10836"/>
                      <a:pt x="10764" y="10824"/>
                      <a:pt x="10776" y="10800"/>
                    </a:cubicBezTo>
                    <a:cubicBezTo>
                      <a:pt x="10871" y="10657"/>
                      <a:pt x="10943" y="10526"/>
                      <a:pt x="11014" y="10360"/>
                    </a:cubicBezTo>
                    <a:cubicBezTo>
                      <a:pt x="11395" y="9586"/>
                      <a:pt x="11645" y="8717"/>
                      <a:pt x="11752" y="7764"/>
                    </a:cubicBezTo>
                    <a:cubicBezTo>
                      <a:pt x="12169" y="3859"/>
                      <a:pt x="9752" y="239"/>
                      <a:pt x="6252" y="13"/>
                    </a:cubicBezTo>
                    <a:cubicBezTo>
                      <a:pt x="6119" y="5"/>
                      <a:pt x="5988" y="1"/>
                      <a:pt x="5859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6263;p63">
                <a:extLst>
                  <a:ext uri="{FF2B5EF4-FFF2-40B4-BE49-F238E27FC236}">
                    <a16:creationId xmlns:a16="http://schemas.microsoft.com/office/drawing/2014/main" id="{B0DB5822-7113-B08B-4689-E6103F779239}"/>
                  </a:ext>
                </a:extLst>
              </p:cNvPr>
              <p:cNvSpPr/>
              <p:nvPr/>
            </p:nvSpPr>
            <p:spPr>
              <a:xfrm>
                <a:off x="6190386" y="2804936"/>
                <a:ext cx="590614" cy="498688"/>
              </a:xfrm>
              <a:custGeom>
                <a:avLst/>
                <a:gdLst/>
                <a:ahLst/>
                <a:cxnLst/>
                <a:rect l="l" t="t" r="r" b="b"/>
                <a:pathLst>
                  <a:path w="11931" h="10074" extrusionOk="0">
                    <a:moveTo>
                      <a:pt x="2549" y="4683"/>
                    </a:moveTo>
                    <a:cubicBezTo>
                      <a:pt x="2727" y="4778"/>
                      <a:pt x="2906" y="4849"/>
                      <a:pt x="3085" y="4921"/>
                    </a:cubicBezTo>
                    <a:cubicBezTo>
                      <a:pt x="3930" y="5254"/>
                      <a:pt x="4835" y="5421"/>
                      <a:pt x="5656" y="5790"/>
                    </a:cubicBezTo>
                    <a:cubicBezTo>
                      <a:pt x="5966" y="5933"/>
                      <a:pt x="6311" y="6135"/>
                      <a:pt x="6609" y="6385"/>
                    </a:cubicBezTo>
                    <a:cubicBezTo>
                      <a:pt x="6442" y="6314"/>
                      <a:pt x="6275" y="6266"/>
                      <a:pt x="6121" y="6231"/>
                    </a:cubicBezTo>
                    <a:cubicBezTo>
                      <a:pt x="5763" y="6159"/>
                      <a:pt x="5406" y="6088"/>
                      <a:pt x="5049" y="5992"/>
                    </a:cubicBezTo>
                    <a:cubicBezTo>
                      <a:pt x="4156" y="5754"/>
                      <a:pt x="3204" y="5361"/>
                      <a:pt x="2549" y="4683"/>
                    </a:cubicBezTo>
                    <a:close/>
                    <a:moveTo>
                      <a:pt x="4375" y="1"/>
                    </a:moveTo>
                    <a:cubicBezTo>
                      <a:pt x="4198" y="1"/>
                      <a:pt x="4025" y="10"/>
                      <a:pt x="3858" y="27"/>
                    </a:cubicBezTo>
                    <a:cubicBezTo>
                      <a:pt x="3108" y="75"/>
                      <a:pt x="2382" y="254"/>
                      <a:pt x="1703" y="563"/>
                    </a:cubicBezTo>
                    <a:cubicBezTo>
                      <a:pt x="1465" y="670"/>
                      <a:pt x="1251" y="789"/>
                      <a:pt x="1084" y="944"/>
                    </a:cubicBezTo>
                    <a:cubicBezTo>
                      <a:pt x="870" y="1039"/>
                      <a:pt x="656" y="1159"/>
                      <a:pt x="477" y="1325"/>
                    </a:cubicBezTo>
                    <a:cubicBezTo>
                      <a:pt x="72" y="1694"/>
                      <a:pt x="1" y="2242"/>
                      <a:pt x="156" y="2766"/>
                    </a:cubicBezTo>
                    <a:cubicBezTo>
                      <a:pt x="429" y="3766"/>
                      <a:pt x="1287" y="4457"/>
                      <a:pt x="2120" y="5028"/>
                    </a:cubicBezTo>
                    <a:cubicBezTo>
                      <a:pt x="3311" y="5862"/>
                      <a:pt x="5073" y="6195"/>
                      <a:pt x="5454" y="6278"/>
                    </a:cubicBezTo>
                    <a:cubicBezTo>
                      <a:pt x="5775" y="6350"/>
                      <a:pt x="6133" y="6397"/>
                      <a:pt x="6466" y="6504"/>
                    </a:cubicBezTo>
                    <a:cubicBezTo>
                      <a:pt x="6835" y="6624"/>
                      <a:pt x="7097" y="6862"/>
                      <a:pt x="7240" y="7231"/>
                    </a:cubicBezTo>
                    <a:cubicBezTo>
                      <a:pt x="7323" y="7469"/>
                      <a:pt x="7335" y="7719"/>
                      <a:pt x="7323" y="7981"/>
                    </a:cubicBezTo>
                    <a:cubicBezTo>
                      <a:pt x="7216" y="8481"/>
                      <a:pt x="6895" y="9148"/>
                      <a:pt x="7156" y="9541"/>
                    </a:cubicBezTo>
                    <a:cubicBezTo>
                      <a:pt x="7240" y="9779"/>
                      <a:pt x="7430" y="9957"/>
                      <a:pt x="7668" y="10041"/>
                    </a:cubicBezTo>
                    <a:cubicBezTo>
                      <a:pt x="7733" y="10063"/>
                      <a:pt x="7791" y="10073"/>
                      <a:pt x="7844" y="10073"/>
                    </a:cubicBezTo>
                    <a:cubicBezTo>
                      <a:pt x="8072" y="10073"/>
                      <a:pt x="8198" y="9882"/>
                      <a:pt x="8323" y="9660"/>
                    </a:cubicBezTo>
                    <a:cubicBezTo>
                      <a:pt x="8549" y="9207"/>
                      <a:pt x="8907" y="8850"/>
                      <a:pt x="9335" y="8588"/>
                    </a:cubicBezTo>
                    <a:cubicBezTo>
                      <a:pt x="9692" y="8362"/>
                      <a:pt x="10538" y="8564"/>
                      <a:pt x="10847" y="8302"/>
                    </a:cubicBezTo>
                    <a:cubicBezTo>
                      <a:pt x="11193" y="8005"/>
                      <a:pt x="11681" y="6552"/>
                      <a:pt x="11824" y="5754"/>
                    </a:cubicBezTo>
                    <a:cubicBezTo>
                      <a:pt x="11931" y="5028"/>
                      <a:pt x="11859" y="4266"/>
                      <a:pt x="11562" y="3599"/>
                    </a:cubicBezTo>
                    <a:cubicBezTo>
                      <a:pt x="10955" y="2230"/>
                      <a:pt x="9514" y="1385"/>
                      <a:pt x="8061" y="813"/>
                    </a:cubicBezTo>
                    <a:cubicBezTo>
                      <a:pt x="7514" y="587"/>
                      <a:pt x="6930" y="397"/>
                      <a:pt x="6359" y="266"/>
                    </a:cubicBezTo>
                    <a:cubicBezTo>
                      <a:pt x="5882" y="147"/>
                      <a:pt x="5406" y="75"/>
                      <a:pt x="4918" y="27"/>
                    </a:cubicBezTo>
                    <a:cubicBezTo>
                      <a:pt x="4734" y="10"/>
                      <a:pt x="4552" y="1"/>
                      <a:pt x="4375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6264;p63">
                <a:extLst>
                  <a:ext uri="{FF2B5EF4-FFF2-40B4-BE49-F238E27FC236}">
                    <a16:creationId xmlns:a16="http://schemas.microsoft.com/office/drawing/2014/main" id="{8160B645-5251-9E07-CB16-7A1EBE68237C}"/>
                  </a:ext>
                </a:extLst>
              </p:cNvPr>
              <p:cNvSpPr/>
              <p:nvPr/>
            </p:nvSpPr>
            <p:spPr>
              <a:xfrm>
                <a:off x="6246969" y="2805976"/>
                <a:ext cx="258205" cy="164002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3313" extrusionOk="0">
                    <a:moveTo>
                      <a:pt x="3262" y="1"/>
                    </a:moveTo>
                    <a:cubicBezTo>
                      <a:pt x="3085" y="1"/>
                      <a:pt x="2906" y="6"/>
                      <a:pt x="2727" y="18"/>
                    </a:cubicBezTo>
                    <a:cubicBezTo>
                      <a:pt x="2311" y="197"/>
                      <a:pt x="1906" y="376"/>
                      <a:pt x="1525" y="614"/>
                    </a:cubicBezTo>
                    <a:cubicBezTo>
                      <a:pt x="1132" y="852"/>
                      <a:pt x="787" y="1138"/>
                      <a:pt x="465" y="1447"/>
                    </a:cubicBezTo>
                    <a:cubicBezTo>
                      <a:pt x="310" y="1602"/>
                      <a:pt x="167" y="1757"/>
                      <a:pt x="96" y="1971"/>
                    </a:cubicBezTo>
                    <a:cubicBezTo>
                      <a:pt x="1" y="2221"/>
                      <a:pt x="60" y="2507"/>
                      <a:pt x="167" y="2745"/>
                    </a:cubicBezTo>
                    <a:cubicBezTo>
                      <a:pt x="239" y="2935"/>
                      <a:pt x="358" y="3114"/>
                      <a:pt x="525" y="3221"/>
                    </a:cubicBezTo>
                    <a:cubicBezTo>
                      <a:pt x="615" y="3279"/>
                      <a:pt x="725" y="3312"/>
                      <a:pt x="834" y="3312"/>
                    </a:cubicBezTo>
                    <a:cubicBezTo>
                      <a:pt x="927" y="3312"/>
                      <a:pt x="1019" y="3288"/>
                      <a:pt x="1096" y="3233"/>
                    </a:cubicBezTo>
                    <a:cubicBezTo>
                      <a:pt x="1358" y="3043"/>
                      <a:pt x="1322" y="2614"/>
                      <a:pt x="1561" y="2388"/>
                    </a:cubicBezTo>
                    <a:cubicBezTo>
                      <a:pt x="1688" y="2268"/>
                      <a:pt x="1865" y="2228"/>
                      <a:pt x="2047" y="2228"/>
                    </a:cubicBezTo>
                    <a:cubicBezTo>
                      <a:pt x="2119" y="2228"/>
                      <a:pt x="2192" y="2235"/>
                      <a:pt x="2263" y="2245"/>
                    </a:cubicBezTo>
                    <a:cubicBezTo>
                      <a:pt x="2318" y="2249"/>
                      <a:pt x="2372" y="2253"/>
                      <a:pt x="2426" y="2253"/>
                    </a:cubicBezTo>
                    <a:cubicBezTo>
                      <a:pt x="2523" y="2253"/>
                      <a:pt x="2615" y="2239"/>
                      <a:pt x="2692" y="2185"/>
                    </a:cubicBezTo>
                    <a:cubicBezTo>
                      <a:pt x="2846" y="2078"/>
                      <a:pt x="2882" y="1864"/>
                      <a:pt x="2965" y="1721"/>
                    </a:cubicBezTo>
                    <a:cubicBezTo>
                      <a:pt x="3144" y="1423"/>
                      <a:pt x="3549" y="1376"/>
                      <a:pt x="3870" y="1292"/>
                    </a:cubicBezTo>
                    <a:cubicBezTo>
                      <a:pt x="4430" y="1138"/>
                      <a:pt x="4894" y="768"/>
                      <a:pt x="5192" y="280"/>
                    </a:cubicBezTo>
                    <a:cubicBezTo>
                      <a:pt x="5192" y="256"/>
                      <a:pt x="5216" y="256"/>
                      <a:pt x="5216" y="245"/>
                    </a:cubicBezTo>
                    <a:cubicBezTo>
                      <a:pt x="4751" y="126"/>
                      <a:pt x="4263" y="54"/>
                      <a:pt x="3787" y="18"/>
                    </a:cubicBezTo>
                    <a:cubicBezTo>
                      <a:pt x="3614" y="6"/>
                      <a:pt x="3439" y="1"/>
                      <a:pt x="3262" y="1"/>
                    </a:cubicBezTo>
                    <a:close/>
                  </a:path>
                </a:pathLst>
              </a:custGeom>
              <a:solidFill>
                <a:srgbClr val="2D29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6265;p63">
                <a:extLst>
                  <a:ext uri="{FF2B5EF4-FFF2-40B4-BE49-F238E27FC236}">
                    <a16:creationId xmlns:a16="http://schemas.microsoft.com/office/drawing/2014/main" id="{153A3F69-612E-069B-D7AA-414DAD5015BE}"/>
                  </a:ext>
                </a:extLst>
              </p:cNvPr>
              <p:cNvSpPr/>
              <p:nvPr/>
            </p:nvSpPr>
            <p:spPr>
              <a:xfrm>
                <a:off x="6595325" y="3191460"/>
                <a:ext cx="184545" cy="221672"/>
              </a:xfrm>
              <a:custGeom>
                <a:avLst/>
                <a:gdLst/>
                <a:ahLst/>
                <a:cxnLst/>
                <a:rect l="l" t="t" r="r" b="b"/>
                <a:pathLst>
                  <a:path w="3728" h="4478" extrusionOk="0">
                    <a:moveTo>
                      <a:pt x="2329" y="1"/>
                    </a:moveTo>
                    <a:cubicBezTo>
                      <a:pt x="985" y="1"/>
                      <a:pt x="227" y="1549"/>
                      <a:pt x="84" y="2697"/>
                    </a:cubicBezTo>
                    <a:cubicBezTo>
                      <a:pt x="36" y="2983"/>
                      <a:pt x="0" y="3292"/>
                      <a:pt x="84" y="3578"/>
                    </a:cubicBezTo>
                    <a:cubicBezTo>
                      <a:pt x="206" y="4110"/>
                      <a:pt x="627" y="4477"/>
                      <a:pt x="1165" y="4477"/>
                    </a:cubicBezTo>
                    <a:cubicBezTo>
                      <a:pt x="1205" y="4477"/>
                      <a:pt x="1245" y="4475"/>
                      <a:pt x="1286" y="4471"/>
                    </a:cubicBezTo>
                    <a:cubicBezTo>
                      <a:pt x="1810" y="4423"/>
                      <a:pt x="2310" y="4114"/>
                      <a:pt x="2703" y="3769"/>
                    </a:cubicBezTo>
                    <a:cubicBezTo>
                      <a:pt x="3322" y="3221"/>
                      <a:pt x="3715" y="2423"/>
                      <a:pt x="3715" y="1613"/>
                    </a:cubicBezTo>
                    <a:cubicBezTo>
                      <a:pt x="3727" y="1232"/>
                      <a:pt x="3632" y="840"/>
                      <a:pt x="3417" y="530"/>
                    </a:cubicBezTo>
                    <a:cubicBezTo>
                      <a:pt x="3203" y="244"/>
                      <a:pt x="2941" y="89"/>
                      <a:pt x="2655" y="30"/>
                    </a:cubicBezTo>
                    <a:cubicBezTo>
                      <a:pt x="2543" y="10"/>
                      <a:pt x="2435" y="1"/>
                      <a:pt x="2329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6266;p63">
                <a:extLst>
                  <a:ext uri="{FF2B5EF4-FFF2-40B4-BE49-F238E27FC236}">
                    <a16:creationId xmlns:a16="http://schemas.microsoft.com/office/drawing/2014/main" id="{5E6D3E80-3246-9C6A-EED2-8CC9B0A4251F}"/>
                  </a:ext>
                </a:extLst>
              </p:cNvPr>
              <p:cNvSpPr/>
              <p:nvPr/>
            </p:nvSpPr>
            <p:spPr>
              <a:xfrm>
                <a:off x="6653690" y="3250666"/>
                <a:ext cx="90788" cy="104995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2121" extrusionOk="0">
                    <a:moveTo>
                      <a:pt x="1286" y="1"/>
                    </a:moveTo>
                    <a:cubicBezTo>
                      <a:pt x="1000" y="1"/>
                      <a:pt x="762" y="179"/>
                      <a:pt x="584" y="370"/>
                    </a:cubicBezTo>
                    <a:cubicBezTo>
                      <a:pt x="179" y="834"/>
                      <a:pt x="0" y="1441"/>
                      <a:pt x="60" y="2049"/>
                    </a:cubicBezTo>
                    <a:cubicBezTo>
                      <a:pt x="66" y="2096"/>
                      <a:pt x="104" y="2120"/>
                      <a:pt x="141" y="2120"/>
                    </a:cubicBezTo>
                    <a:cubicBezTo>
                      <a:pt x="179" y="2120"/>
                      <a:pt x="214" y="2096"/>
                      <a:pt x="214" y="2049"/>
                    </a:cubicBezTo>
                    <a:cubicBezTo>
                      <a:pt x="179" y="1560"/>
                      <a:pt x="345" y="1060"/>
                      <a:pt x="643" y="668"/>
                    </a:cubicBezTo>
                    <a:cubicBezTo>
                      <a:pt x="703" y="584"/>
                      <a:pt x="774" y="489"/>
                      <a:pt x="869" y="417"/>
                    </a:cubicBezTo>
                    <a:cubicBezTo>
                      <a:pt x="953" y="525"/>
                      <a:pt x="1012" y="644"/>
                      <a:pt x="1048" y="763"/>
                    </a:cubicBezTo>
                    <a:cubicBezTo>
                      <a:pt x="1060" y="834"/>
                      <a:pt x="1060" y="894"/>
                      <a:pt x="1060" y="977"/>
                    </a:cubicBezTo>
                    <a:lnTo>
                      <a:pt x="1060" y="1037"/>
                    </a:lnTo>
                    <a:lnTo>
                      <a:pt x="1060" y="1060"/>
                    </a:lnTo>
                    <a:lnTo>
                      <a:pt x="1060" y="1084"/>
                    </a:lnTo>
                    <a:cubicBezTo>
                      <a:pt x="1048" y="1132"/>
                      <a:pt x="1024" y="1179"/>
                      <a:pt x="1048" y="1215"/>
                    </a:cubicBezTo>
                    <a:cubicBezTo>
                      <a:pt x="1048" y="1270"/>
                      <a:pt x="1084" y="1304"/>
                      <a:pt x="1126" y="1304"/>
                    </a:cubicBezTo>
                    <a:cubicBezTo>
                      <a:pt x="1147" y="1304"/>
                      <a:pt x="1170" y="1295"/>
                      <a:pt x="1191" y="1275"/>
                    </a:cubicBezTo>
                    <a:cubicBezTo>
                      <a:pt x="1262" y="1203"/>
                      <a:pt x="1286" y="1084"/>
                      <a:pt x="1298" y="977"/>
                    </a:cubicBezTo>
                    <a:cubicBezTo>
                      <a:pt x="1310" y="894"/>
                      <a:pt x="1298" y="787"/>
                      <a:pt x="1262" y="703"/>
                    </a:cubicBezTo>
                    <a:cubicBezTo>
                      <a:pt x="1226" y="548"/>
                      <a:pt x="1143" y="417"/>
                      <a:pt x="1048" y="298"/>
                    </a:cubicBezTo>
                    <a:cubicBezTo>
                      <a:pt x="1084" y="263"/>
                      <a:pt x="1131" y="251"/>
                      <a:pt x="1191" y="239"/>
                    </a:cubicBezTo>
                    <a:cubicBezTo>
                      <a:pt x="1226" y="226"/>
                      <a:pt x="1261" y="221"/>
                      <a:pt x="1296" y="221"/>
                    </a:cubicBezTo>
                    <a:cubicBezTo>
                      <a:pt x="1356" y="221"/>
                      <a:pt x="1416" y="236"/>
                      <a:pt x="1476" y="251"/>
                    </a:cubicBezTo>
                    <a:cubicBezTo>
                      <a:pt x="1560" y="298"/>
                      <a:pt x="1607" y="382"/>
                      <a:pt x="1703" y="429"/>
                    </a:cubicBezTo>
                    <a:cubicBezTo>
                      <a:pt x="1713" y="439"/>
                      <a:pt x="1726" y="444"/>
                      <a:pt x="1741" y="444"/>
                    </a:cubicBezTo>
                    <a:cubicBezTo>
                      <a:pt x="1779" y="444"/>
                      <a:pt x="1825" y="413"/>
                      <a:pt x="1834" y="370"/>
                    </a:cubicBezTo>
                    <a:cubicBezTo>
                      <a:pt x="1834" y="132"/>
                      <a:pt x="1488" y="1"/>
                      <a:pt x="12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6269;p63">
                <a:extLst>
                  <a:ext uri="{FF2B5EF4-FFF2-40B4-BE49-F238E27FC236}">
                    <a16:creationId xmlns:a16="http://schemas.microsoft.com/office/drawing/2014/main" id="{92AB18EF-052D-CEC8-2C07-6297B571A785}"/>
                  </a:ext>
                </a:extLst>
              </p:cNvPr>
              <p:cNvSpPr/>
              <p:nvPr/>
            </p:nvSpPr>
            <p:spPr>
              <a:xfrm>
                <a:off x="6175090" y="3329476"/>
                <a:ext cx="176773" cy="72125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1457" extrusionOk="0">
                    <a:moveTo>
                      <a:pt x="2885" y="0"/>
                    </a:moveTo>
                    <a:cubicBezTo>
                      <a:pt x="2551" y="0"/>
                      <a:pt x="2206" y="194"/>
                      <a:pt x="1584" y="242"/>
                    </a:cubicBezTo>
                    <a:cubicBezTo>
                      <a:pt x="1466" y="251"/>
                      <a:pt x="1354" y="255"/>
                      <a:pt x="1250" y="255"/>
                    </a:cubicBezTo>
                    <a:cubicBezTo>
                      <a:pt x="874" y="255"/>
                      <a:pt x="586" y="209"/>
                      <a:pt x="407" y="209"/>
                    </a:cubicBezTo>
                    <a:cubicBezTo>
                      <a:pt x="309" y="209"/>
                      <a:pt x="243" y="223"/>
                      <a:pt x="215" y="266"/>
                    </a:cubicBezTo>
                    <a:cubicBezTo>
                      <a:pt x="0" y="623"/>
                      <a:pt x="750" y="1457"/>
                      <a:pt x="1846" y="1457"/>
                    </a:cubicBezTo>
                    <a:cubicBezTo>
                      <a:pt x="1851" y="1457"/>
                      <a:pt x="1856" y="1457"/>
                      <a:pt x="1861" y="1457"/>
                    </a:cubicBezTo>
                    <a:cubicBezTo>
                      <a:pt x="2947" y="1457"/>
                      <a:pt x="3570" y="206"/>
                      <a:pt x="3132" y="40"/>
                    </a:cubicBezTo>
                    <a:cubicBezTo>
                      <a:pt x="3048" y="12"/>
                      <a:pt x="2967" y="0"/>
                      <a:pt x="28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6270;p63">
                <a:extLst>
                  <a:ext uri="{FF2B5EF4-FFF2-40B4-BE49-F238E27FC236}">
                    <a16:creationId xmlns:a16="http://schemas.microsoft.com/office/drawing/2014/main" id="{A8C83063-CFA2-A150-5B51-7EB495B577C0}"/>
                  </a:ext>
                </a:extLst>
              </p:cNvPr>
              <p:cNvSpPr/>
              <p:nvPr/>
            </p:nvSpPr>
            <p:spPr>
              <a:xfrm>
                <a:off x="6332461" y="3212350"/>
                <a:ext cx="41879" cy="632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7" extrusionOk="0">
                    <a:moveTo>
                      <a:pt x="453" y="1"/>
                    </a:moveTo>
                    <a:cubicBezTo>
                      <a:pt x="226" y="1"/>
                      <a:pt x="12" y="263"/>
                      <a:pt x="12" y="620"/>
                    </a:cubicBezTo>
                    <a:cubicBezTo>
                      <a:pt x="0" y="977"/>
                      <a:pt x="179" y="1263"/>
                      <a:pt x="405" y="1275"/>
                    </a:cubicBezTo>
                    <a:cubicBezTo>
                      <a:pt x="414" y="1276"/>
                      <a:pt x="423" y="1276"/>
                      <a:pt x="431" y="1276"/>
                    </a:cubicBezTo>
                    <a:cubicBezTo>
                      <a:pt x="646" y="1276"/>
                      <a:pt x="822" y="999"/>
                      <a:pt x="834" y="656"/>
                    </a:cubicBezTo>
                    <a:cubicBezTo>
                      <a:pt x="846" y="299"/>
                      <a:pt x="667" y="13"/>
                      <a:pt x="453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6271;p63">
                <a:extLst>
                  <a:ext uri="{FF2B5EF4-FFF2-40B4-BE49-F238E27FC236}">
                    <a16:creationId xmlns:a16="http://schemas.microsoft.com/office/drawing/2014/main" id="{08A7CC60-D971-C79C-FE6B-3DA67871BE40}"/>
                  </a:ext>
                </a:extLst>
              </p:cNvPr>
              <p:cNvSpPr/>
              <p:nvPr/>
            </p:nvSpPr>
            <p:spPr>
              <a:xfrm>
                <a:off x="6143259" y="3207648"/>
                <a:ext cx="33612" cy="52522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061" extrusionOk="0">
                    <a:moveTo>
                      <a:pt x="345" y="0"/>
                    </a:moveTo>
                    <a:cubicBezTo>
                      <a:pt x="172" y="0"/>
                      <a:pt x="24" y="234"/>
                      <a:pt x="12" y="524"/>
                    </a:cubicBezTo>
                    <a:cubicBezTo>
                      <a:pt x="0" y="822"/>
                      <a:pt x="143" y="1060"/>
                      <a:pt x="322" y="1060"/>
                    </a:cubicBezTo>
                    <a:cubicBezTo>
                      <a:pt x="500" y="1060"/>
                      <a:pt x="667" y="834"/>
                      <a:pt x="667" y="536"/>
                    </a:cubicBezTo>
                    <a:cubicBezTo>
                      <a:pt x="679" y="239"/>
                      <a:pt x="536" y="1"/>
                      <a:pt x="357" y="1"/>
                    </a:cubicBezTo>
                    <a:cubicBezTo>
                      <a:pt x="353" y="0"/>
                      <a:pt x="349" y="0"/>
                      <a:pt x="345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6272;p63">
                <a:extLst>
                  <a:ext uri="{FF2B5EF4-FFF2-40B4-BE49-F238E27FC236}">
                    <a16:creationId xmlns:a16="http://schemas.microsoft.com/office/drawing/2014/main" id="{DC3108D9-8E3F-5FF3-8373-A646743F184B}"/>
                  </a:ext>
                </a:extLst>
              </p:cNvPr>
              <p:cNvSpPr/>
              <p:nvPr/>
            </p:nvSpPr>
            <p:spPr>
              <a:xfrm>
                <a:off x="6293552" y="3103344"/>
                <a:ext cx="111975" cy="52572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062" extrusionOk="0">
                    <a:moveTo>
                      <a:pt x="643" y="0"/>
                    </a:moveTo>
                    <a:cubicBezTo>
                      <a:pt x="536" y="0"/>
                      <a:pt x="417" y="0"/>
                      <a:pt x="310" y="12"/>
                    </a:cubicBezTo>
                    <a:cubicBezTo>
                      <a:pt x="227" y="24"/>
                      <a:pt x="84" y="48"/>
                      <a:pt x="24" y="119"/>
                    </a:cubicBezTo>
                    <a:cubicBezTo>
                      <a:pt x="0" y="167"/>
                      <a:pt x="12" y="226"/>
                      <a:pt x="60" y="250"/>
                    </a:cubicBezTo>
                    <a:cubicBezTo>
                      <a:pt x="88" y="269"/>
                      <a:pt x="125" y="275"/>
                      <a:pt x="162" y="275"/>
                    </a:cubicBezTo>
                    <a:cubicBezTo>
                      <a:pt x="219" y="275"/>
                      <a:pt x="279" y="262"/>
                      <a:pt x="322" y="262"/>
                    </a:cubicBezTo>
                    <a:cubicBezTo>
                      <a:pt x="417" y="262"/>
                      <a:pt x="524" y="262"/>
                      <a:pt x="608" y="286"/>
                    </a:cubicBezTo>
                    <a:cubicBezTo>
                      <a:pt x="810" y="298"/>
                      <a:pt x="977" y="345"/>
                      <a:pt x="1155" y="417"/>
                    </a:cubicBezTo>
                    <a:cubicBezTo>
                      <a:pt x="1334" y="476"/>
                      <a:pt x="1501" y="560"/>
                      <a:pt x="1655" y="679"/>
                    </a:cubicBezTo>
                    <a:lnTo>
                      <a:pt x="1870" y="857"/>
                    </a:lnTo>
                    <a:cubicBezTo>
                      <a:pt x="1953" y="917"/>
                      <a:pt x="2013" y="1012"/>
                      <a:pt x="2096" y="1060"/>
                    </a:cubicBezTo>
                    <a:cubicBezTo>
                      <a:pt x="2102" y="1061"/>
                      <a:pt x="2108" y="1061"/>
                      <a:pt x="2115" y="1061"/>
                    </a:cubicBezTo>
                    <a:cubicBezTo>
                      <a:pt x="2183" y="1061"/>
                      <a:pt x="2262" y="1006"/>
                      <a:pt x="2251" y="941"/>
                    </a:cubicBezTo>
                    <a:cubicBezTo>
                      <a:pt x="2215" y="834"/>
                      <a:pt x="2155" y="762"/>
                      <a:pt x="2084" y="667"/>
                    </a:cubicBezTo>
                    <a:cubicBezTo>
                      <a:pt x="2013" y="584"/>
                      <a:pt x="1929" y="500"/>
                      <a:pt x="1846" y="441"/>
                    </a:cubicBezTo>
                    <a:cubicBezTo>
                      <a:pt x="1667" y="310"/>
                      <a:pt x="1477" y="203"/>
                      <a:pt x="1262" y="131"/>
                    </a:cubicBezTo>
                    <a:cubicBezTo>
                      <a:pt x="1060" y="60"/>
                      <a:pt x="846" y="12"/>
                      <a:pt x="64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6273;p63">
                <a:extLst>
                  <a:ext uri="{FF2B5EF4-FFF2-40B4-BE49-F238E27FC236}">
                    <a16:creationId xmlns:a16="http://schemas.microsoft.com/office/drawing/2014/main" id="{DB3859BE-BD56-9F8E-730A-2FC3439ECCE1}"/>
                  </a:ext>
                </a:extLst>
              </p:cNvPr>
              <p:cNvSpPr/>
              <p:nvPr/>
            </p:nvSpPr>
            <p:spPr>
              <a:xfrm>
                <a:off x="6116874" y="3107452"/>
                <a:ext cx="74749" cy="47968"/>
              </a:xfrm>
              <a:custGeom>
                <a:avLst/>
                <a:gdLst/>
                <a:ahLst/>
                <a:cxnLst/>
                <a:rect l="l" t="t" r="r" b="b"/>
                <a:pathLst>
                  <a:path w="1510" h="969" extrusionOk="0">
                    <a:moveTo>
                      <a:pt x="1069" y="1"/>
                    </a:moveTo>
                    <a:cubicBezTo>
                      <a:pt x="914" y="1"/>
                      <a:pt x="771" y="48"/>
                      <a:pt x="640" y="108"/>
                    </a:cubicBezTo>
                    <a:cubicBezTo>
                      <a:pt x="486" y="167"/>
                      <a:pt x="367" y="274"/>
                      <a:pt x="248" y="393"/>
                    </a:cubicBezTo>
                    <a:cubicBezTo>
                      <a:pt x="188" y="453"/>
                      <a:pt x="140" y="513"/>
                      <a:pt x="105" y="596"/>
                    </a:cubicBezTo>
                    <a:cubicBezTo>
                      <a:pt x="69" y="679"/>
                      <a:pt x="21" y="751"/>
                      <a:pt x="9" y="858"/>
                    </a:cubicBezTo>
                    <a:cubicBezTo>
                      <a:pt x="0" y="913"/>
                      <a:pt x="41" y="968"/>
                      <a:pt x="82" y="968"/>
                    </a:cubicBezTo>
                    <a:cubicBezTo>
                      <a:pt x="94" y="968"/>
                      <a:pt x="106" y="964"/>
                      <a:pt x="117" y="953"/>
                    </a:cubicBezTo>
                    <a:cubicBezTo>
                      <a:pt x="176" y="917"/>
                      <a:pt x="224" y="834"/>
                      <a:pt x="259" y="774"/>
                    </a:cubicBezTo>
                    <a:cubicBezTo>
                      <a:pt x="319" y="739"/>
                      <a:pt x="367" y="679"/>
                      <a:pt x="414" y="620"/>
                    </a:cubicBezTo>
                    <a:cubicBezTo>
                      <a:pt x="498" y="513"/>
                      <a:pt x="605" y="441"/>
                      <a:pt x="724" y="382"/>
                    </a:cubicBezTo>
                    <a:cubicBezTo>
                      <a:pt x="843" y="310"/>
                      <a:pt x="962" y="286"/>
                      <a:pt x="1093" y="274"/>
                    </a:cubicBezTo>
                    <a:cubicBezTo>
                      <a:pt x="1113" y="266"/>
                      <a:pt x="1135" y="264"/>
                      <a:pt x="1159" y="264"/>
                    </a:cubicBezTo>
                    <a:cubicBezTo>
                      <a:pt x="1205" y="264"/>
                      <a:pt x="1256" y="274"/>
                      <a:pt x="1295" y="274"/>
                    </a:cubicBezTo>
                    <a:cubicBezTo>
                      <a:pt x="1335" y="274"/>
                      <a:pt x="1380" y="290"/>
                      <a:pt x="1420" y="290"/>
                    </a:cubicBezTo>
                    <a:cubicBezTo>
                      <a:pt x="1439" y="290"/>
                      <a:pt x="1458" y="286"/>
                      <a:pt x="1474" y="274"/>
                    </a:cubicBezTo>
                    <a:cubicBezTo>
                      <a:pt x="1498" y="262"/>
                      <a:pt x="1510" y="191"/>
                      <a:pt x="1486" y="155"/>
                    </a:cubicBezTo>
                    <a:cubicBezTo>
                      <a:pt x="1438" y="60"/>
                      <a:pt x="1355" y="48"/>
                      <a:pt x="1295" y="36"/>
                    </a:cubicBezTo>
                    <a:cubicBezTo>
                      <a:pt x="1212" y="1"/>
                      <a:pt x="1141" y="1"/>
                      <a:pt x="1069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6274;p63">
                <a:extLst>
                  <a:ext uri="{FF2B5EF4-FFF2-40B4-BE49-F238E27FC236}">
                    <a16:creationId xmlns:a16="http://schemas.microsoft.com/office/drawing/2014/main" id="{04962C86-5BD1-70C9-EBDD-D75B2BCE1167}"/>
                  </a:ext>
                </a:extLst>
              </p:cNvPr>
              <p:cNvSpPr/>
              <p:nvPr/>
            </p:nvSpPr>
            <p:spPr>
              <a:xfrm>
                <a:off x="6170337" y="3187203"/>
                <a:ext cx="55492" cy="124598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2517" extrusionOk="0">
                    <a:moveTo>
                      <a:pt x="791" y="1"/>
                    </a:moveTo>
                    <a:cubicBezTo>
                      <a:pt x="763" y="1"/>
                      <a:pt x="736" y="19"/>
                      <a:pt x="751" y="56"/>
                    </a:cubicBezTo>
                    <a:cubicBezTo>
                      <a:pt x="763" y="223"/>
                      <a:pt x="823" y="366"/>
                      <a:pt x="846" y="533"/>
                    </a:cubicBezTo>
                    <a:cubicBezTo>
                      <a:pt x="882" y="699"/>
                      <a:pt x="906" y="878"/>
                      <a:pt x="894" y="1045"/>
                    </a:cubicBezTo>
                    <a:cubicBezTo>
                      <a:pt x="894" y="1176"/>
                      <a:pt x="894" y="1354"/>
                      <a:pt x="823" y="1473"/>
                    </a:cubicBezTo>
                    <a:cubicBezTo>
                      <a:pt x="777" y="1536"/>
                      <a:pt x="709" y="1555"/>
                      <a:pt x="637" y="1555"/>
                    </a:cubicBezTo>
                    <a:cubicBezTo>
                      <a:pt x="560" y="1555"/>
                      <a:pt x="479" y="1533"/>
                      <a:pt x="418" y="1521"/>
                    </a:cubicBezTo>
                    <a:cubicBezTo>
                      <a:pt x="370" y="1503"/>
                      <a:pt x="308" y="1488"/>
                      <a:pt x="248" y="1488"/>
                    </a:cubicBezTo>
                    <a:cubicBezTo>
                      <a:pt x="189" y="1488"/>
                      <a:pt x="132" y="1503"/>
                      <a:pt x="96" y="1545"/>
                    </a:cubicBezTo>
                    <a:cubicBezTo>
                      <a:pt x="1" y="1652"/>
                      <a:pt x="84" y="1819"/>
                      <a:pt x="120" y="1914"/>
                    </a:cubicBezTo>
                    <a:cubicBezTo>
                      <a:pt x="239" y="2176"/>
                      <a:pt x="453" y="2378"/>
                      <a:pt x="692" y="2509"/>
                    </a:cubicBezTo>
                    <a:cubicBezTo>
                      <a:pt x="701" y="2515"/>
                      <a:pt x="710" y="2517"/>
                      <a:pt x="719" y="2517"/>
                    </a:cubicBezTo>
                    <a:cubicBezTo>
                      <a:pt x="767" y="2517"/>
                      <a:pt x="801" y="2444"/>
                      <a:pt x="751" y="2414"/>
                    </a:cubicBezTo>
                    <a:cubicBezTo>
                      <a:pt x="513" y="2247"/>
                      <a:pt x="322" y="2009"/>
                      <a:pt x="227" y="1735"/>
                    </a:cubicBezTo>
                    <a:cubicBezTo>
                      <a:pt x="227" y="1723"/>
                      <a:pt x="203" y="1676"/>
                      <a:pt x="227" y="1664"/>
                    </a:cubicBezTo>
                    <a:cubicBezTo>
                      <a:pt x="232" y="1654"/>
                      <a:pt x="248" y="1650"/>
                      <a:pt x="266" y="1650"/>
                    </a:cubicBezTo>
                    <a:cubicBezTo>
                      <a:pt x="291" y="1650"/>
                      <a:pt x="321" y="1657"/>
                      <a:pt x="334" y="1664"/>
                    </a:cubicBezTo>
                    <a:cubicBezTo>
                      <a:pt x="406" y="1688"/>
                      <a:pt x="465" y="1711"/>
                      <a:pt x="537" y="1723"/>
                    </a:cubicBezTo>
                    <a:cubicBezTo>
                      <a:pt x="580" y="1735"/>
                      <a:pt x="625" y="1742"/>
                      <a:pt x="669" y="1742"/>
                    </a:cubicBezTo>
                    <a:cubicBezTo>
                      <a:pt x="758" y="1742"/>
                      <a:pt x="842" y="1715"/>
                      <a:pt x="906" y="1652"/>
                    </a:cubicBezTo>
                    <a:cubicBezTo>
                      <a:pt x="1120" y="1485"/>
                      <a:pt x="1108" y="1128"/>
                      <a:pt x="1084" y="890"/>
                    </a:cubicBezTo>
                    <a:cubicBezTo>
                      <a:pt x="1073" y="616"/>
                      <a:pt x="1025" y="235"/>
                      <a:pt x="834" y="21"/>
                    </a:cubicBezTo>
                    <a:cubicBezTo>
                      <a:pt x="825" y="7"/>
                      <a:pt x="808" y="1"/>
                      <a:pt x="791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6275;p63">
                <a:extLst>
                  <a:ext uri="{FF2B5EF4-FFF2-40B4-BE49-F238E27FC236}">
                    <a16:creationId xmlns:a16="http://schemas.microsoft.com/office/drawing/2014/main" id="{08CB81F0-32FC-3936-805A-A9AB9BCD9DA8}"/>
                  </a:ext>
                </a:extLst>
              </p:cNvPr>
              <p:cNvSpPr/>
              <p:nvPr/>
            </p:nvSpPr>
            <p:spPr>
              <a:xfrm>
                <a:off x="6641858" y="4217866"/>
                <a:ext cx="198109" cy="291223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5883" extrusionOk="0">
                    <a:moveTo>
                      <a:pt x="1323" y="1"/>
                    </a:moveTo>
                    <a:cubicBezTo>
                      <a:pt x="1323" y="1"/>
                      <a:pt x="1251" y="1049"/>
                      <a:pt x="1132" y="1465"/>
                    </a:cubicBezTo>
                    <a:cubicBezTo>
                      <a:pt x="1013" y="1894"/>
                      <a:pt x="1" y="3870"/>
                      <a:pt x="239" y="4001"/>
                    </a:cubicBezTo>
                    <a:cubicBezTo>
                      <a:pt x="257" y="4013"/>
                      <a:pt x="277" y="4018"/>
                      <a:pt x="298" y="4018"/>
                    </a:cubicBezTo>
                    <a:cubicBezTo>
                      <a:pt x="562" y="4018"/>
                      <a:pt x="1060" y="3204"/>
                      <a:pt x="1061" y="3204"/>
                    </a:cubicBezTo>
                    <a:lnTo>
                      <a:pt x="1061" y="3204"/>
                    </a:lnTo>
                    <a:cubicBezTo>
                      <a:pt x="1061" y="3204"/>
                      <a:pt x="989" y="5275"/>
                      <a:pt x="1287" y="5347"/>
                    </a:cubicBezTo>
                    <a:cubicBezTo>
                      <a:pt x="1295" y="5349"/>
                      <a:pt x="1303" y="5350"/>
                      <a:pt x="1311" y="5350"/>
                    </a:cubicBezTo>
                    <a:cubicBezTo>
                      <a:pt x="1596" y="5350"/>
                      <a:pt x="1799" y="3930"/>
                      <a:pt x="1799" y="3930"/>
                    </a:cubicBezTo>
                    <a:cubicBezTo>
                      <a:pt x="1799" y="3930"/>
                      <a:pt x="1799" y="5871"/>
                      <a:pt x="2156" y="5883"/>
                    </a:cubicBezTo>
                    <a:cubicBezTo>
                      <a:pt x="2157" y="5883"/>
                      <a:pt x="2158" y="5883"/>
                      <a:pt x="2159" y="5883"/>
                    </a:cubicBezTo>
                    <a:cubicBezTo>
                      <a:pt x="2537" y="5883"/>
                      <a:pt x="2513" y="3943"/>
                      <a:pt x="2513" y="3942"/>
                    </a:cubicBezTo>
                    <a:lnTo>
                      <a:pt x="2513" y="3942"/>
                    </a:lnTo>
                    <a:cubicBezTo>
                      <a:pt x="2513" y="3942"/>
                      <a:pt x="2909" y="5550"/>
                      <a:pt x="3183" y="5550"/>
                    </a:cubicBezTo>
                    <a:cubicBezTo>
                      <a:pt x="3186" y="5550"/>
                      <a:pt x="3189" y="5550"/>
                      <a:pt x="3192" y="5549"/>
                    </a:cubicBezTo>
                    <a:cubicBezTo>
                      <a:pt x="3454" y="5525"/>
                      <a:pt x="3263" y="3704"/>
                      <a:pt x="3263" y="3704"/>
                    </a:cubicBezTo>
                    <a:lnTo>
                      <a:pt x="3263" y="3704"/>
                    </a:lnTo>
                    <a:cubicBezTo>
                      <a:pt x="3263" y="3704"/>
                      <a:pt x="3609" y="4740"/>
                      <a:pt x="3801" y="4740"/>
                    </a:cubicBezTo>
                    <a:cubicBezTo>
                      <a:pt x="3805" y="4740"/>
                      <a:pt x="3808" y="4740"/>
                      <a:pt x="3811" y="4740"/>
                    </a:cubicBezTo>
                    <a:cubicBezTo>
                      <a:pt x="4001" y="4692"/>
                      <a:pt x="3632" y="3049"/>
                      <a:pt x="3573" y="2418"/>
                    </a:cubicBezTo>
                    <a:cubicBezTo>
                      <a:pt x="3513" y="1775"/>
                      <a:pt x="3513" y="275"/>
                      <a:pt x="3513" y="251"/>
                    </a:cubicBezTo>
                    <a:lnTo>
                      <a:pt x="1323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5812;p62">
                <a:extLst>
                  <a:ext uri="{FF2B5EF4-FFF2-40B4-BE49-F238E27FC236}">
                    <a16:creationId xmlns:a16="http://schemas.microsoft.com/office/drawing/2014/main" id="{17A4FA39-0CC4-23CD-F85B-334914890CBE}"/>
                  </a:ext>
                </a:extLst>
              </p:cNvPr>
              <p:cNvSpPr/>
              <p:nvPr/>
            </p:nvSpPr>
            <p:spPr>
              <a:xfrm>
                <a:off x="6267063" y="3552878"/>
                <a:ext cx="22806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pic>
            <p:nvPicPr>
              <p:cNvPr id="3718" name="Picture 3717">
                <a:extLst>
                  <a:ext uri="{FF2B5EF4-FFF2-40B4-BE49-F238E27FC236}">
                    <a16:creationId xmlns:a16="http://schemas.microsoft.com/office/drawing/2014/main" id="{4AB5D03F-4736-CD77-9C8E-69FE180EEF8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9272" t="23691" r="70027" b="25785"/>
              <a:stretch/>
            </p:blipFill>
            <p:spPr>
              <a:xfrm flipH="1">
                <a:off x="6192524" y="3621099"/>
                <a:ext cx="372088" cy="511314"/>
              </a:xfrm>
              <a:prstGeom prst="rect">
                <a:avLst/>
              </a:prstGeom>
            </p:spPr>
          </p:pic>
        </p:grpSp>
        <p:sp>
          <p:nvSpPr>
            <p:cNvPr id="7" name="Google Shape;5951;p62">
              <a:extLst>
                <a:ext uri="{FF2B5EF4-FFF2-40B4-BE49-F238E27FC236}">
                  <a16:creationId xmlns:a16="http://schemas.microsoft.com/office/drawing/2014/main" id="{2793FEF6-4E8C-EBE1-E048-4DDAD6E02D18}"/>
                </a:ext>
              </a:extLst>
            </p:cNvPr>
            <p:cNvSpPr/>
            <p:nvPr/>
          </p:nvSpPr>
          <p:spPr>
            <a:xfrm>
              <a:off x="2155833" y="4730617"/>
              <a:ext cx="776091" cy="84176"/>
            </a:xfrm>
            <a:custGeom>
              <a:avLst/>
              <a:gdLst/>
              <a:ahLst/>
              <a:cxnLst/>
              <a:rect l="l" t="t" r="r" b="b"/>
              <a:pathLst>
                <a:path w="20873" h="2406" extrusionOk="0">
                  <a:moveTo>
                    <a:pt x="10443" y="0"/>
                  </a:moveTo>
                  <a:cubicBezTo>
                    <a:pt x="4680" y="0"/>
                    <a:pt x="1" y="536"/>
                    <a:pt x="1" y="1203"/>
                  </a:cubicBezTo>
                  <a:cubicBezTo>
                    <a:pt x="1" y="1869"/>
                    <a:pt x="4680" y="2405"/>
                    <a:pt x="10443" y="2405"/>
                  </a:cubicBezTo>
                  <a:cubicBezTo>
                    <a:pt x="16205" y="2405"/>
                    <a:pt x="20872" y="1869"/>
                    <a:pt x="20872" y="1203"/>
                  </a:cubicBezTo>
                  <a:cubicBezTo>
                    <a:pt x="20872" y="536"/>
                    <a:pt x="16205" y="0"/>
                    <a:pt x="10443" y="0"/>
                  </a:cubicBezTo>
                  <a:close/>
                </a:path>
              </a:pathLst>
            </a:custGeom>
            <a:solidFill>
              <a:srgbClr val="8EB3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5957;p62">
              <a:extLst>
                <a:ext uri="{FF2B5EF4-FFF2-40B4-BE49-F238E27FC236}">
                  <a16:creationId xmlns:a16="http://schemas.microsoft.com/office/drawing/2014/main" id="{7B13355E-3F3F-2B57-EBFD-89CE4AE07BC8}"/>
                </a:ext>
              </a:extLst>
            </p:cNvPr>
            <p:cNvSpPr/>
            <p:nvPr/>
          </p:nvSpPr>
          <p:spPr>
            <a:xfrm>
              <a:off x="2745223" y="4171981"/>
              <a:ext cx="135282" cy="165086"/>
            </a:xfrm>
            <a:custGeom>
              <a:avLst/>
              <a:gdLst/>
              <a:ahLst/>
              <a:cxnLst/>
              <a:rect l="l" t="t" r="r" b="b"/>
              <a:pathLst>
                <a:path w="3668" h="4757" extrusionOk="0">
                  <a:moveTo>
                    <a:pt x="2584" y="0"/>
                  </a:moveTo>
                  <a:lnTo>
                    <a:pt x="453" y="786"/>
                  </a:lnTo>
                  <a:cubicBezTo>
                    <a:pt x="941" y="1941"/>
                    <a:pt x="0" y="2989"/>
                    <a:pt x="619" y="3548"/>
                  </a:cubicBezTo>
                  <a:cubicBezTo>
                    <a:pt x="876" y="3384"/>
                    <a:pt x="958" y="3310"/>
                    <a:pt x="987" y="3310"/>
                  </a:cubicBezTo>
                  <a:cubicBezTo>
                    <a:pt x="1006" y="3310"/>
                    <a:pt x="1003" y="3343"/>
                    <a:pt x="1012" y="3405"/>
                  </a:cubicBezTo>
                  <a:cubicBezTo>
                    <a:pt x="1045" y="3537"/>
                    <a:pt x="1289" y="4756"/>
                    <a:pt x="1866" y="4756"/>
                  </a:cubicBezTo>
                  <a:cubicBezTo>
                    <a:pt x="1916" y="4756"/>
                    <a:pt x="1969" y="4747"/>
                    <a:pt x="2024" y="4727"/>
                  </a:cubicBezTo>
                  <a:cubicBezTo>
                    <a:pt x="2108" y="4691"/>
                    <a:pt x="2191" y="4667"/>
                    <a:pt x="2286" y="4608"/>
                  </a:cubicBezTo>
                  <a:cubicBezTo>
                    <a:pt x="2369" y="4536"/>
                    <a:pt x="2441" y="4465"/>
                    <a:pt x="2524" y="4370"/>
                  </a:cubicBezTo>
                  <a:cubicBezTo>
                    <a:pt x="2619" y="4239"/>
                    <a:pt x="2703" y="4108"/>
                    <a:pt x="2834" y="4001"/>
                  </a:cubicBezTo>
                  <a:cubicBezTo>
                    <a:pt x="2953" y="3929"/>
                    <a:pt x="3072" y="3893"/>
                    <a:pt x="3120" y="3751"/>
                  </a:cubicBezTo>
                  <a:cubicBezTo>
                    <a:pt x="3155" y="3631"/>
                    <a:pt x="3191" y="3501"/>
                    <a:pt x="3274" y="3405"/>
                  </a:cubicBezTo>
                  <a:cubicBezTo>
                    <a:pt x="3393" y="3286"/>
                    <a:pt x="3536" y="3227"/>
                    <a:pt x="3620" y="3072"/>
                  </a:cubicBezTo>
                  <a:cubicBezTo>
                    <a:pt x="3632" y="3048"/>
                    <a:pt x="3655" y="3036"/>
                    <a:pt x="3667" y="3000"/>
                  </a:cubicBezTo>
                  <a:lnTo>
                    <a:pt x="3667" y="2989"/>
                  </a:lnTo>
                  <a:cubicBezTo>
                    <a:pt x="3655" y="2941"/>
                    <a:pt x="3655" y="2893"/>
                    <a:pt x="3632" y="2858"/>
                  </a:cubicBezTo>
                  <a:cubicBezTo>
                    <a:pt x="3548" y="2453"/>
                    <a:pt x="3298" y="2108"/>
                    <a:pt x="3131" y="1750"/>
                  </a:cubicBezTo>
                  <a:cubicBezTo>
                    <a:pt x="2881" y="1191"/>
                    <a:pt x="2715" y="595"/>
                    <a:pt x="2584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5958;p62">
              <a:extLst>
                <a:ext uri="{FF2B5EF4-FFF2-40B4-BE49-F238E27FC236}">
                  <a16:creationId xmlns:a16="http://schemas.microsoft.com/office/drawing/2014/main" id="{C5C0FDD7-A70A-5EDF-156F-297582CFC8C3}"/>
                </a:ext>
              </a:extLst>
            </p:cNvPr>
            <p:cNvSpPr/>
            <p:nvPr/>
          </p:nvSpPr>
          <p:spPr>
            <a:xfrm>
              <a:off x="2651949" y="3774448"/>
              <a:ext cx="221438" cy="484326"/>
            </a:xfrm>
            <a:custGeom>
              <a:avLst/>
              <a:gdLst/>
              <a:ahLst/>
              <a:cxnLst/>
              <a:rect l="l" t="t" r="r" b="b"/>
              <a:pathLst>
                <a:path w="6004" h="13956" extrusionOk="0">
                  <a:moveTo>
                    <a:pt x="1194" y="1"/>
                  </a:moveTo>
                  <a:cubicBezTo>
                    <a:pt x="501" y="1"/>
                    <a:pt x="1" y="1486"/>
                    <a:pt x="29" y="2644"/>
                  </a:cubicBezTo>
                  <a:cubicBezTo>
                    <a:pt x="76" y="4097"/>
                    <a:pt x="981" y="4966"/>
                    <a:pt x="1719" y="8133"/>
                  </a:cubicBezTo>
                  <a:cubicBezTo>
                    <a:pt x="2196" y="10205"/>
                    <a:pt x="2589" y="12062"/>
                    <a:pt x="2815" y="13086"/>
                  </a:cubicBezTo>
                  <a:cubicBezTo>
                    <a:pt x="2815" y="13122"/>
                    <a:pt x="2827" y="13134"/>
                    <a:pt x="2827" y="13158"/>
                  </a:cubicBezTo>
                  <a:cubicBezTo>
                    <a:pt x="2934" y="13670"/>
                    <a:pt x="2993" y="13955"/>
                    <a:pt x="2993" y="13955"/>
                  </a:cubicBezTo>
                  <a:cubicBezTo>
                    <a:pt x="3013" y="13956"/>
                    <a:pt x="3034" y="13956"/>
                    <a:pt x="3055" y="13956"/>
                  </a:cubicBezTo>
                  <a:cubicBezTo>
                    <a:pt x="3970" y="13956"/>
                    <a:pt x="6004" y="13706"/>
                    <a:pt x="5922" y="13217"/>
                  </a:cubicBezTo>
                  <a:lnTo>
                    <a:pt x="5839" y="12646"/>
                  </a:lnTo>
                  <a:cubicBezTo>
                    <a:pt x="5839" y="12610"/>
                    <a:pt x="5827" y="12562"/>
                    <a:pt x="5827" y="12539"/>
                  </a:cubicBezTo>
                  <a:cubicBezTo>
                    <a:pt x="4827" y="6645"/>
                    <a:pt x="2565" y="1299"/>
                    <a:pt x="1779" y="347"/>
                  </a:cubicBezTo>
                  <a:cubicBezTo>
                    <a:pt x="1575" y="105"/>
                    <a:pt x="1378" y="1"/>
                    <a:pt x="1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" name="Google Shape;5959;p62">
              <a:extLst>
                <a:ext uri="{FF2B5EF4-FFF2-40B4-BE49-F238E27FC236}">
                  <a16:creationId xmlns:a16="http://schemas.microsoft.com/office/drawing/2014/main" id="{07EC9D48-A177-F9AB-EFD0-B9EF8BE4653B}"/>
                </a:ext>
              </a:extLst>
            </p:cNvPr>
            <p:cNvSpPr/>
            <p:nvPr/>
          </p:nvSpPr>
          <p:spPr>
            <a:xfrm>
              <a:off x="2755291" y="4209982"/>
              <a:ext cx="112047" cy="21100"/>
            </a:xfrm>
            <a:custGeom>
              <a:avLst/>
              <a:gdLst/>
              <a:ahLst/>
              <a:cxnLst/>
              <a:rect l="l" t="t" r="r" b="b"/>
              <a:pathLst>
                <a:path w="3038" h="608" extrusionOk="0">
                  <a:moveTo>
                    <a:pt x="3001" y="0"/>
                  </a:moveTo>
                  <a:cubicBezTo>
                    <a:pt x="2787" y="72"/>
                    <a:pt x="2561" y="131"/>
                    <a:pt x="2335" y="191"/>
                  </a:cubicBezTo>
                  <a:cubicBezTo>
                    <a:pt x="1739" y="346"/>
                    <a:pt x="1132" y="453"/>
                    <a:pt x="525" y="512"/>
                  </a:cubicBezTo>
                  <a:cubicBezTo>
                    <a:pt x="358" y="524"/>
                    <a:pt x="180" y="524"/>
                    <a:pt x="1" y="536"/>
                  </a:cubicBezTo>
                  <a:cubicBezTo>
                    <a:pt x="1" y="572"/>
                    <a:pt x="13" y="584"/>
                    <a:pt x="13" y="608"/>
                  </a:cubicBezTo>
                  <a:cubicBezTo>
                    <a:pt x="1037" y="596"/>
                    <a:pt x="2073" y="405"/>
                    <a:pt x="3037" y="108"/>
                  </a:cubicBezTo>
                  <a:cubicBezTo>
                    <a:pt x="3037" y="60"/>
                    <a:pt x="3025" y="36"/>
                    <a:pt x="3001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" name="Google Shape;5962;p62">
              <a:extLst>
                <a:ext uri="{FF2B5EF4-FFF2-40B4-BE49-F238E27FC236}">
                  <a16:creationId xmlns:a16="http://schemas.microsoft.com/office/drawing/2014/main" id="{9FE681DB-7E05-98A1-A1DB-CEE0FB3773EE}"/>
                </a:ext>
              </a:extLst>
            </p:cNvPr>
            <p:cNvSpPr/>
            <p:nvPr/>
          </p:nvSpPr>
          <p:spPr>
            <a:xfrm>
              <a:off x="2306514" y="4162055"/>
              <a:ext cx="435647" cy="537596"/>
            </a:xfrm>
            <a:custGeom>
              <a:avLst/>
              <a:gdLst/>
              <a:ahLst/>
              <a:cxnLst/>
              <a:rect l="l" t="t" r="r" b="b"/>
              <a:pathLst>
                <a:path w="11812" h="15491" extrusionOk="0">
                  <a:moveTo>
                    <a:pt x="11812" y="0"/>
                  </a:moveTo>
                  <a:lnTo>
                    <a:pt x="11812" y="0"/>
                  </a:lnTo>
                  <a:cubicBezTo>
                    <a:pt x="10681" y="298"/>
                    <a:pt x="9490" y="417"/>
                    <a:pt x="8323" y="477"/>
                  </a:cubicBezTo>
                  <a:cubicBezTo>
                    <a:pt x="7619" y="515"/>
                    <a:pt x="6912" y="535"/>
                    <a:pt x="6204" y="535"/>
                  </a:cubicBezTo>
                  <a:cubicBezTo>
                    <a:pt x="4913" y="535"/>
                    <a:pt x="3619" y="468"/>
                    <a:pt x="2334" y="322"/>
                  </a:cubicBezTo>
                  <a:cubicBezTo>
                    <a:pt x="2267" y="313"/>
                    <a:pt x="2206" y="305"/>
                    <a:pt x="2129" y="305"/>
                  </a:cubicBezTo>
                  <a:cubicBezTo>
                    <a:pt x="2097" y="305"/>
                    <a:pt x="2063" y="306"/>
                    <a:pt x="2025" y="310"/>
                  </a:cubicBezTo>
                  <a:cubicBezTo>
                    <a:pt x="1644" y="3322"/>
                    <a:pt x="310" y="12502"/>
                    <a:pt x="1" y="15490"/>
                  </a:cubicBezTo>
                  <a:lnTo>
                    <a:pt x="3418" y="15490"/>
                  </a:lnTo>
                  <a:cubicBezTo>
                    <a:pt x="3418" y="15490"/>
                    <a:pt x="5597" y="2894"/>
                    <a:pt x="6228" y="2560"/>
                  </a:cubicBezTo>
                  <a:cubicBezTo>
                    <a:pt x="6574" y="2361"/>
                    <a:pt x="6819" y="2300"/>
                    <a:pt x="7015" y="2300"/>
                  </a:cubicBezTo>
                  <a:cubicBezTo>
                    <a:pt x="7088" y="2300"/>
                    <a:pt x="7154" y="2309"/>
                    <a:pt x="7216" y="2322"/>
                  </a:cubicBezTo>
                  <a:cubicBezTo>
                    <a:pt x="7442" y="2358"/>
                    <a:pt x="6966" y="12752"/>
                    <a:pt x="6942" y="15490"/>
                  </a:cubicBezTo>
                  <a:lnTo>
                    <a:pt x="10395" y="15490"/>
                  </a:lnTo>
                  <a:cubicBezTo>
                    <a:pt x="10395" y="15490"/>
                    <a:pt x="11062" y="9049"/>
                    <a:pt x="11490" y="6096"/>
                  </a:cubicBezTo>
                  <a:cubicBezTo>
                    <a:pt x="11645" y="4977"/>
                    <a:pt x="11788" y="2620"/>
                    <a:pt x="11812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" name="Google Shape;5963;p62">
              <a:extLst>
                <a:ext uri="{FF2B5EF4-FFF2-40B4-BE49-F238E27FC236}">
                  <a16:creationId xmlns:a16="http://schemas.microsoft.com/office/drawing/2014/main" id="{3FA176B2-28A1-2A75-387F-A3E9D66D140C}"/>
                </a:ext>
              </a:extLst>
            </p:cNvPr>
            <p:cNvSpPr/>
            <p:nvPr/>
          </p:nvSpPr>
          <p:spPr>
            <a:xfrm>
              <a:off x="2351325" y="4160806"/>
              <a:ext cx="391278" cy="237374"/>
            </a:xfrm>
            <a:custGeom>
              <a:avLst/>
              <a:gdLst/>
              <a:ahLst/>
              <a:cxnLst/>
              <a:rect l="l" t="t" r="r" b="b"/>
              <a:pathLst>
                <a:path w="10609" h="6840" extrusionOk="0">
                  <a:moveTo>
                    <a:pt x="10609" y="1"/>
                  </a:moveTo>
                  <a:cubicBezTo>
                    <a:pt x="9478" y="298"/>
                    <a:pt x="8287" y="417"/>
                    <a:pt x="7132" y="477"/>
                  </a:cubicBezTo>
                  <a:cubicBezTo>
                    <a:pt x="6364" y="518"/>
                    <a:pt x="5593" y="542"/>
                    <a:pt x="4823" y="542"/>
                  </a:cubicBezTo>
                  <a:cubicBezTo>
                    <a:pt x="3585" y="542"/>
                    <a:pt x="2349" y="481"/>
                    <a:pt x="1131" y="334"/>
                  </a:cubicBezTo>
                  <a:cubicBezTo>
                    <a:pt x="1036" y="322"/>
                    <a:pt x="953" y="322"/>
                    <a:pt x="846" y="298"/>
                  </a:cubicBezTo>
                  <a:cubicBezTo>
                    <a:pt x="679" y="1572"/>
                    <a:pt x="357" y="3930"/>
                    <a:pt x="0" y="6466"/>
                  </a:cubicBezTo>
                  <a:lnTo>
                    <a:pt x="179" y="6513"/>
                  </a:lnTo>
                  <a:cubicBezTo>
                    <a:pt x="977" y="6692"/>
                    <a:pt x="1810" y="6811"/>
                    <a:pt x="2631" y="6835"/>
                  </a:cubicBezTo>
                  <a:cubicBezTo>
                    <a:pt x="2743" y="6838"/>
                    <a:pt x="2854" y="6839"/>
                    <a:pt x="2964" y="6839"/>
                  </a:cubicBezTo>
                  <a:cubicBezTo>
                    <a:pt x="3266" y="6839"/>
                    <a:pt x="3565" y="6828"/>
                    <a:pt x="3870" y="6811"/>
                  </a:cubicBezTo>
                  <a:cubicBezTo>
                    <a:pt x="4346" y="4549"/>
                    <a:pt x="4787" y="2703"/>
                    <a:pt x="5025" y="2560"/>
                  </a:cubicBezTo>
                  <a:cubicBezTo>
                    <a:pt x="5384" y="2381"/>
                    <a:pt x="5627" y="2324"/>
                    <a:pt x="5819" y="2324"/>
                  </a:cubicBezTo>
                  <a:cubicBezTo>
                    <a:pt x="5894" y="2324"/>
                    <a:pt x="5961" y="2333"/>
                    <a:pt x="6025" y="2346"/>
                  </a:cubicBezTo>
                  <a:cubicBezTo>
                    <a:pt x="6120" y="2358"/>
                    <a:pt x="6084" y="4287"/>
                    <a:pt x="6013" y="6692"/>
                  </a:cubicBezTo>
                  <a:cubicBezTo>
                    <a:pt x="6453" y="6692"/>
                    <a:pt x="6894" y="6668"/>
                    <a:pt x="7334" y="6668"/>
                  </a:cubicBezTo>
                  <a:cubicBezTo>
                    <a:pt x="8299" y="6656"/>
                    <a:pt x="9287" y="6609"/>
                    <a:pt x="10240" y="6478"/>
                  </a:cubicBezTo>
                  <a:cubicBezTo>
                    <a:pt x="10251" y="6347"/>
                    <a:pt x="10263" y="6228"/>
                    <a:pt x="10287" y="6109"/>
                  </a:cubicBezTo>
                  <a:cubicBezTo>
                    <a:pt x="10442" y="5001"/>
                    <a:pt x="10573" y="2644"/>
                    <a:pt x="10609" y="1"/>
                  </a:cubicBezTo>
                  <a:close/>
                </a:path>
              </a:pathLst>
            </a:custGeom>
            <a:solidFill>
              <a:srgbClr val="431F5E">
                <a:alpha val="329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" name="Google Shape;5964;p62">
              <a:extLst>
                <a:ext uri="{FF2B5EF4-FFF2-40B4-BE49-F238E27FC236}">
                  <a16:creationId xmlns:a16="http://schemas.microsoft.com/office/drawing/2014/main" id="{9624DAD4-F7B0-A2BB-38DC-122EF542717B}"/>
                </a:ext>
              </a:extLst>
            </p:cNvPr>
            <p:cNvSpPr/>
            <p:nvPr/>
          </p:nvSpPr>
          <p:spPr>
            <a:xfrm>
              <a:off x="2544512" y="4692539"/>
              <a:ext cx="229257" cy="68054"/>
            </a:xfrm>
            <a:custGeom>
              <a:avLst/>
              <a:gdLst/>
              <a:ahLst/>
              <a:cxnLst/>
              <a:rect l="l" t="t" r="r" b="b"/>
              <a:pathLst>
                <a:path w="6216" h="1961" extrusionOk="0">
                  <a:moveTo>
                    <a:pt x="3232" y="1"/>
                  </a:moveTo>
                  <a:cubicBezTo>
                    <a:pt x="2226" y="1"/>
                    <a:pt x="598" y="40"/>
                    <a:pt x="489" y="73"/>
                  </a:cubicBezTo>
                  <a:cubicBezTo>
                    <a:pt x="322" y="109"/>
                    <a:pt x="1" y="1514"/>
                    <a:pt x="180" y="1824"/>
                  </a:cubicBezTo>
                  <a:cubicBezTo>
                    <a:pt x="234" y="1927"/>
                    <a:pt x="919" y="1961"/>
                    <a:pt x="1812" y="1961"/>
                  </a:cubicBezTo>
                  <a:cubicBezTo>
                    <a:pt x="3279" y="1961"/>
                    <a:pt x="5306" y="1870"/>
                    <a:pt x="6002" y="1847"/>
                  </a:cubicBezTo>
                  <a:cubicBezTo>
                    <a:pt x="6133" y="1847"/>
                    <a:pt x="6216" y="1693"/>
                    <a:pt x="6156" y="1574"/>
                  </a:cubicBezTo>
                  <a:cubicBezTo>
                    <a:pt x="6037" y="1335"/>
                    <a:pt x="5764" y="990"/>
                    <a:pt x="5204" y="633"/>
                  </a:cubicBezTo>
                  <a:cubicBezTo>
                    <a:pt x="4311" y="61"/>
                    <a:pt x="4013" y="26"/>
                    <a:pt x="4013" y="26"/>
                  </a:cubicBezTo>
                  <a:cubicBezTo>
                    <a:pt x="3978" y="8"/>
                    <a:pt x="3662" y="1"/>
                    <a:pt x="3232" y="1"/>
                  </a:cubicBezTo>
                  <a:close/>
                </a:path>
              </a:pathLst>
            </a:custGeom>
            <a:solidFill>
              <a:srgbClr val="C8D9AD">
                <a:lumMod val="20000"/>
                <a:lumOff val="8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" name="Google Shape;5965;p62">
              <a:extLst>
                <a:ext uri="{FF2B5EF4-FFF2-40B4-BE49-F238E27FC236}">
                  <a16:creationId xmlns:a16="http://schemas.microsoft.com/office/drawing/2014/main" id="{0B79401C-2417-6D84-D09A-E682568212D7}"/>
                </a:ext>
              </a:extLst>
            </p:cNvPr>
            <p:cNvSpPr/>
            <p:nvPr/>
          </p:nvSpPr>
          <p:spPr>
            <a:xfrm>
              <a:off x="2287188" y="4692539"/>
              <a:ext cx="229257" cy="68054"/>
            </a:xfrm>
            <a:custGeom>
              <a:avLst/>
              <a:gdLst/>
              <a:ahLst/>
              <a:cxnLst/>
              <a:rect l="l" t="t" r="r" b="b"/>
              <a:pathLst>
                <a:path w="6216" h="1961" extrusionOk="0">
                  <a:moveTo>
                    <a:pt x="3232" y="1"/>
                  </a:moveTo>
                  <a:cubicBezTo>
                    <a:pt x="2226" y="1"/>
                    <a:pt x="598" y="40"/>
                    <a:pt x="489" y="73"/>
                  </a:cubicBezTo>
                  <a:cubicBezTo>
                    <a:pt x="322" y="109"/>
                    <a:pt x="1" y="1514"/>
                    <a:pt x="179" y="1824"/>
                  </a:cubicBezTo>
                  <a:cubicBezTo>
                    <a:pt x="234" y="1927"/>
                    <a:pt x="919" y="1961"/>
                    <a:pt x="1812" y="1961"/>
                  </a:cubicBezTo>
                  <a:cubicBezTo>
                    <a:pt x="3279" y="1961"/>
                    <a:pt x="5306" y="1870"/>
                    <a:pt x="6002" y="1847"/>
                  </a:cubicBezTo>
                  <a:cubicBezTo>
                    <a:pt x="6133" y="1847"/>
                    <a:pt x="6216" y="1693"/>
                    <a:pt x="6156" y="1574"/>
                  </a:cubicBezTo>
                  <a:cubicBezTo>
                    <a:pt x="6037" y="1335"/>
                    <a:pt x="5764" y="990"/>
                    <a:pt x="5204" y="633"/>
                  </a:cubicBezTo>
                  <a:cubicBezTo>
                    <a:pt x="4299" y="61"/>
                    <a:pt x="4013" y="26"/>
                    <a:pt x="4013" y="26"/>
                  </a:cubicBezTo>
                  <a:cubicBezTo>
                    <a:pt x="3978" y="8"/>
                    <a:pt x="3662" y="1"/>
                    <a:pt x="3232" y="1"/>
                  </a:cubicBezTo>
                  <a:close/>
                </a:path>
              </a:pathLst>
            </a:custGeom>
            <a:solidFill>
              <a:srgbClr val="C8D9AD">
                <a:lumMod val="20000"/>
                <a:lumOff val="8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5" name="Google Shape;5966;p62">
              <a:extLst>
                <a:ext uri="{FF2B5EF4-FFF2-40B4-BE49-F238E27FC236}">
                  <a16:creationId xmlns:a16="http://schemas.microsoft.com/office/drawing/2014/main" id="{58FF6FC9-8338-2F99-9026-A2B1365A1EA6}"/>
                </a:ext>
              </a:extLst>
            </p:cNvPr>
            <p:cNvSpPr/>
            <p:nvPr/>
          </p:nvSpPr>
          <p:spPr>
            <a:xfrm>
              <a:off x="2320123" y="4104204"/>
              <a:ext cx="458919" cy="279435"/>
            </a:xfrm>
            <a:custGeom>
              <a:avLst/>
              <a:gdLst/>
              <a:ahLst/>
              <a:cxnLst/>
              <a:rect l="l" t="t" r="r" b="b"/>
              <a:pathLst>
                <a:path w="12443" h="8052" extrusionOk="0">
                  <a:moveTo>
                    <a:pt x="12050" y="0"/>
                  </a:moveTo>
                  <a:cubicBezTo>
                    <a:pt x="12026" y="0"/>
                    <a:pt x="11752" y="0"/>
                    <a:pt x="11336" y="12"/>
                  </a:cubicBezTo>
                  <a:lnTo>
                    <a:pt x="11240" y="12"/>
                  </a:lnTo>
                  <a:cubicBezTo>
                    <a:pt x="10490" y="24"/>
                    <a:pt x="9335" y="60"/>
                    <a:pt x="8049" y="108"/>
                  </a:cubicBezTo>
                  <a:lnTo>
                    <a:pt x="7978" y="108"/>
                  </a:lnTo>
                  <a:cubicBezTo>
                    <a:pt x="7859" y="108"/>
                    <a:pt x="7740" y="108"/>
                    <a:pt x="7621" y="120"/>
                  </a:cubicBezTo>
                  <a:lnTo>
                    <a:pt x="7526" y="120"/>
                  </a:lnTo>
                  <a:cubicBezTo>
                    <a:pt x="6478" y="143"/>
                    <a:pt x="5371" y="179"/>
                    <a:pt x="4406" y="203"/>
                  </a:cubicBezTo>
                  <a:lnTo>
                    <a:pt x="4299" y="203"/>
                  </a:lnTo>
                  <a:cubicBezTo>
                    <a:pt x="3323" y="239"/>
                    <a:pt x="2489" y="251"/>
                    <a:pt x="1989" y="262"/>
                  </a:cubicBezTo>
                  <a:lnTo>
                    <a:pt x="1858" y="262"/>
                  </a:lnTo>
                  <a:cubicBezTo>
                    <a:pt x="1632" y="262"/>
                    <a:pt x="1501" y="286"/>
                    <a:pt x="1501" y="286"/>
                  </a:cubicBezTo>
                  <a:cubicBezTo>
                    <a:pt x="1227" y="1060"/>
                    <a:pt x="1" y="7204"/>
                    <a:pt x="1" y="7204"/>
                  </a:cubicBezTo>
                  <a:cubicBezTo>
                    <a:pt x="1" y="7204"/>
                    <a:pt x="191" y="7501"/>
                    <a:pt x="787" y="7740"/>
                  </a:cubicBezTo>
                  <a:cubicBezTo>
                    <a:pt x="810" y="7751"/>
                    <a:pt x="846" y="7763"/>
                    <a:pt x="870" y="7763"/>
                  </a:cubicBezTo>
                  <a:cubicBezTo>
                    <a:pt x="1275" y="7918"/>
                    <a:pt x="1834" y="8037"/>
                    <a:pt x="2620" y="8049"/>
                  </a:cubicBezTo>
                  <a:cubicBezTo>
                    <a:pt x="2723" y="8051"/>
                    <a:pt x="2824" y="8052"/>
                    <a:pt x="2923" y="8052"/>
                  </a:cubicBezTo>
                  <a:cubicBezTo>
                    <a:pt x="4829" y="8052"/>
                    <a:pt x="5894" y="7740"/>
                    <a:pt x="5894" y="7740"/>
                  </a:cubicBezTo>
                  <a:cubicBezTo>
                    <a:pt x="5894" y="7740"/>
                    <a:pt x="6323" y="5680"/>
                    <a:pt x="6609" y="5311"/>
                  </a:cubicBezTo>
                  <a:cubicBezTo>
                    <a:pt x="6633" y="5287"/>
                    <a:pt x="6668" y="5251"/>
                    <a:pt x="6680" y="5251"/>
                  </a:cubicBezTo>
                  <a:cubicBezTo>
                    <a:pt x="6692" y="5251"/>
                    <a:pt x="6692" y="5251"/>
                    <a:pt x="6704" y="5263"/>
                  </a:cubicBezTo>
                  <a:cubicBezTo>
                    <a:pt x="6906" y="5477"/>
                    <a:pt x="6311" y="7787"/>
                    <a:pt x="6311" y="7787"/>
                  </a:cubicBezTo>
                  <a:cubicBezTo>
                    <a:pt x="6311" y="7787"/>
                    <a:pt x="6982" y="7898"/>
                    <a:pt x="7970" y="7898"/>
                  </a:cubicBezTo>
                  <a:cubicBezTo>
                    <a:pt x="8278" y="7898"/>
                    <a:pt x="8618" y="7887"/>
                    <a:pt x="8978" y="7859"/>
                  </a:cubicBezTo>
                  <a:cubicBezTo>
                    <a:pt x="10478" y="7740"/>
                    <a:pt x="12217" y="7442"/>
                    <a:pt x="12217" y="7442"/>
                  </a:cubicBezTo>
                  <a:cubicBezTo>
                    <a:pt x="12217" y="7442"/>
                    <a:pt x="12312" y="6989"/>
                    <a:pt x="12395" y="5311"/>
                  </a:cubicBezTo>
                  <a:cubicBezTo>
                    <a:pt x="12443" y="4453"/>
                    <a:pt x="12395" y="3084"/>
                    <a:pt x="12336" y="1929"/>
                  </a:cubicBezTo>
                  <a:lnTo>
                    <a:pt x="12336" y="1810"/>
                  </a:lnTo>
                  <a:cubicBezTo>
                    <a:pt x="12288" y="798"/>
                    <a:pt x="12229" y="0"/>
                    <a:pt x="12229" y="0"/>
                  </a:cubicBezTo>
                  <a:close/>
                </a:path>
              </a:pathLst>
            </a:custGeom>
            <a:solidFill>
              <a:srgbClr val="FFE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5967;p62">
              <a:extLst>
                <a:ext uri="{FF2B5EF4-FFF2-40B4-BE49-F238E27FC236}">
                  <a16:creationId xmlns:a16="http://schemas.microsoft.com/office/drawing/2014/main" id="{9E523698-30F5-7CF9-C801-D4738507AA68}"/>
                </a:ext>
              </a:extLst>
            </p:cNvPr>
            <p:cNvSpPr/>
            <p:nvPr/>
          </p:nvSpPr>
          <p:spPr>
            <a:xfrm>
              <a:off x="2349112" y="4111214"/>
              <a:ext cx="133549" cy="262430"/>
            </a:xfrm>
            <a:custGeom>
              <a:avLst/>
              <a:gdLst/>
              <a:ahLst/>
              <a:cxnLst/>
              <a:rect l="l" t="t" r="r" b="b"/>
              <a:pathLst>
                <a:path w="3621" h="7562" extrusionOk="0">
                  <a:moveTo>
                    <a:pt x="3513" y="1"/>
                  </a:moveTo>
                  <a:cubicBezTo>
                    <a:pt x="3382" y="691"/>
                    <a:pt x="3061" y="1346"/>
                    <a:pt x="2584" y="1882"/>
                  </a:cubicBezTo>
                  <a:cubicBezTo>
                    <a:pt x="2108" y="2418"/>
                    <a:pt x="1489" y="2823"/>
                    <a:pt x="798" y="3097"/>
                  </a:cubicBezTo>
                  <a:cubicBezTo>
                    <a:pt x="822" y="2966"/>
                    <a:pt x="846" y="2835"/>
                    <a:pt x="858" y="2680"/>
                  </a:cubicBezTo>
                  <a:cubicBezTo>
                    <a:pt x="941" y="2108"/>
                    <a:pt x="1025" y="1525"/>
                    <a:pt x="1096" y="941"/>
                  </a:cubicBezTo>
                  <a:cubicBezTo>
                    <a:pt x="1144" y="644"/>
                    <a:pt x="1179" y="358"/>
                    <a:pt x="1203" y="60"/>
                  </a:cubicBezTo>
                  <a:lnTo>
                    <a:pt x="1203" y="49"/>
                  </a:lnTo>
                  <a:lnTo>
                    <a:pt x="1072" y="49"/>
                  </a:lnTo>
                  <a:cubicBezTo>
                    <a:pt x="1072" y="84"/>
                    <a:pt x="1060" y="120"/>
                    <a:pt x="1060" y="156"/>
                  </a:cubicBezTo>
                  <a:cubicBezTo>
                    <a:pt x="1013" y="477"/>
                    <a:pt x="977" y="799"/>
                    <a:pt x="941" y="1120"/>
                  </a:cubicBezTo>
                  <a:cubicBezTo>
                    <a:pt x="786" y="2287"/>
                    <a:pt x="620" y="3454"/>
                    <a:pt x="441" y="4621"/>
                  </a:cubicBezTo>
                  <a:lnTo>
                    <a:pt x="179" y="6359"/>
                  </a:lnTo>
                  <a:cubicBezTo>
                    <a:pt x="132" y="6645"/>
                    <a:pt x="84" y="6942"/>
                    <a:pt x="48" y="7228"/>
                  </a:cubicBezTo>
                  <a:cubicBezTo>
                    <a:pt x="24" y="7347"/>
                    <a:pt x="13" y="7442"/>
                    <a:pt x="1" y="7538"/>
                  </a:cubicBezTo>
                  <a:cubicBezTo>
                    <a:pt x="24" y="7549"/>
                    <a:pt x="60" y="7561"/>
                    <a:pt x="84" y="7561"/>
                  </a:cubicBezTo>
                  <a:cubicBezTo>
                    <a:pt x="120" y="7418"/>
                    <a:pt x="132" y="7264"/>
                    <a:pt x="167" y="7121"/>
                  </a:cubicBezTo>
                  <a:cubicBezTo>
                    <a:pt x="227" y="6787"/>
                    <a:pt x="286" y="6478"/>
                    <a:pt x="322" y="6156"/>
                  </a:cubicBezTo>
                  <a:cubicBezTo>
                    <a:pt x="489" y="5156"/>
                    <a:pt x="656" y="4156"/>
                    <a:pt x="786" y="3156"/>
                  </a:cubicBezTo>
                  <a:cubicBezTo>
                    <a:pt x="1203" y="3025"/>
                    <a:pt x="1596" y="2835"/>
                    <a:pt x="1929" y="2596"/>
                  </a:cubicBezTo>
                  <a:cubicBezTo>
                    <a:pt x="2822" y="1965"/>
                    <a:pt x="3442" y="1013"/>
                    <a:pt x="3620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5968;p62">
              <a:extLst>
                <a:ext uri="{FF2B5EF4-FFF2-40B4-BE49-F238E27FC236}">
                  <a16:creationId xmlns:a16="http://schemas.microsoft.com/office/drawing/2014/main" id="{DA33D360-469A-2715-B885-CA5D852CB3DC}"/>
                </a:ext>
              </a:extLst>
            </p:cNvPr>
            <p:cNvSpPr/>
            <p:nvPr/>
          </p:nvSpPr>
          <p:spPr>
            <a:xfrm>
              <a:off x="2597659" y="4107917"/>
              <a:ext cx="25080" cy="111607"/>
            </a:xfrm>
            <a:custGeom>
              <a:avLst/>
              <a:gdLst/>
              <a:ahLst/>
              <a:cxnLst/>
              <a:rect l="l" t="t" r="r" b="b"/>
              <a:pathLst>
                <a:path w="680" h="3216" extrusionOk="0">
                  <a:moveTo>
                    <a:pt x="1" y="1"/>
                  </a:moveTo>
                  <a:cubicBezTo>
                    <a:pt x="179" y="1048"/>
                    <a:pt x="191" y="2096"/>
                    <a:pt x="60" y="3120"/>
                  </a:cubicBezTo>
                  <a:cubicBezTo>
                    <a:pt x="60" y="3156"/>
                    <a:pt x="96" y="3168"/>
                    <a:pt x="108" y="3168"/>
                  </a:cubicBezTo>
                  <a:cubicBezTo>
                    <a:pt x="239" y="3180"/>
                    <a:pt x="394" y="3192"/>
                    <a:pt x="524" y="3215"/>
                  </a:cubicBezTo>
                  <a:cubicBezTo>
                    <a:pt x="560" y="3215"/>
                    <a:pt x="572" y="3192"/>
                    <a:pt x="572" y="3168"/>
                  </a:cubicBezTo>
                  <a:cubicBezTo>
                    <a:pt x="644" y="2560"/>
                    <a:pt x="679" y="1929"/>
                    <a:pt x="655" y="1310"/>
                  </a:cubicBezTo>
                  <a:cubicBezTo>
                    <a:pt x="644" y="870"/>
                    <a:pt x="620" y="429"/>
                    <a:pt x="536" y="1"/>
                  </a:cubicBezTo>
                  <a:lnTo>
                    <a:pt x="465" y="1"/>
                  </a:lnTo>
                  <a:cubicBezTo>
                    <a:pt x="524" y="441"/>
                    <a:pt x="572" y="894"/>
                    <a:pt x="584" y="1334"/>
                  </a:cubicBezTo>
                  <a:cubicBezTo>
                    <a:pt x="596" y="1929"/>
                    <a:pt x="572" y="2525"/>
                    <a:pt x="501" y="3120"/>
                  </a:cubicBezTo>
                  <a:cubicBezTo>
                    <a:pt x="394" y="3108"/>
                    <a:pt x="274" y="3096"/>
                    <a:pt x="167" y="3072"/>
                  </a:cubicBezTo>
                  <a:cubicBezTo>
                    <a:pt x="215" y="2763"/>
                    <a:pt x="227" y="2441"/>
                    <a:pt x="239" y="2108"/>
                  </a:cubicBezTo>
                  <a:cubicBezTo>
                    <a:pt x="263" y="1525"/>
                    <a:pt x="227" y="929"/>
                    <a:pt x="155" y="358"/>
                  </a:cubicBezTo>
                  <a:cubicBezTo>
                    <a:pt x="143" y="239"/>
                    <a:pt x="120" y="120"/>
                    <a:pt x="96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5969;p62">
              <a:extLst>
                <a:ext uri="{FF2B5EF4-FFF2-40B4-BE49-F238E27FC236}">
                  <a16:creationId xmlns:a16="http://schemas.microsoft.com/office/drawing/2014/main" id="{125CF8FE-8E3A-04EC-8894-DEF771705C8F}"/>
                </a:ext>
              </a:extLst>
            </p:cNvPr>
            <p:cNvSpPr/>
            <p:nvPr/>
          </p:nvSpPr>
          <p:spPr>
            <a:xfrm>
              <a:off x="2735117" y="4105037"/>
              <a:ext cx="40422" cy="66978"/>
            </a:xfrm>
            <a:custGeom>
              <a:avLst/>
              <a:gdLst/>
              <a:ahLst/>
              <a:cxnLst/>
              <a:rect l="l" t="t" r="r" b="b"/>
              <a:pathLst>
                <a:path w="1096" h="1930" extrusionOk="0">
                  <a:moveTo>
                    <a:pt x="0" y="0"/>
                  </a:moveTo>
                  <a:cubicBezTo>
                    <a:pt x="191" y="715"/>
                    <a:pt x="560" y="1393"/>
                    <a:pt x="1096" y="1929"/>
                  </a:cubicBezTo>
                  <a:lnTo>
                    <a:pt x="1096" y="1810"/>
                  </a:lnTo>
                  <a:cubicBezTo>
                    <a:pt x="1048" y="1751"/>
                    <a:pt x="1000" y="1703"/>
                    <a:pt x="953" y="1643"/>
                  </a:cubicBezTo>
                  <a:cubicBezTo>
                    <a:pt x="560" y="1179"/>
                    <a:pt x="274" y="643"/>
                    <a:pt x="119" y="84"/>
                  </a:cubicBezTo>
                  <a:cubicBezTo>
                    <a:pt x="119" y="60"/>
                    <a:pt x="107" y="36"/>
                    <a:pt x="107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5970;p62">
              <a:extLst>
                <a:ext uri="{FF2B5EF4-FFF2-40B4-BE49-F238E27FC236}">
                  <a16:creationId xmlns:a16="http://schemas.microsoft.com/office/drawing/2014/main" id="{9E2F1F9C-821E-C989-E119-EABF06E80699}"/>
                </a:ext>
              </a:extLst>
            </p:cNvPr>
            <p:cNvSpPr/>
            <p:nvPr/>
          </p:nvSpPr>
          <p:spPr>
            <a:xfrm>
              <a:off x="2558269" y="4269082"/>
              <a:ext cx="74981" cy="21169"/>
            </a:xfrm>
            <a:custGeom>
              <a:avLst/>
              <a:gdLst/>
              <a:ahLst/>
              <a:cxnLst/>
              <a:rect l="l" t="t" r="r" b="b"/>
              <a:pathLst>
                <a:path w="2033" h="610" extrusionOk="0">
                  <a:moveTo>
                    <a:pt x="1997" y="0"/>
                  </a:moveTo>
                  <a:cubicBezTo>
                    <a:pt x="1307" y="83"/>
                    <a:pt x="640" y="274"/>
                    <a:pt x="33" y="560"/>
                  </a:cubicBezTo>
                  <a:cubicBezTo>
                    <a:pt x="1" y="570"/>
                    <a:pt x="7" y="609"/>
                    <a:pt x="42" y="609"/>
                  </a:cubicBezTo>
                  <a:cubicBezTo>
                    <a:pt x="47" y="609"/>
                    <a:pt x="51" y="609"/>
                    <a:pt x="57" y="607"/>
                  </a:cubicBezTo>
                  <a:cubicBezTo>
                    <a:pt x="688" y="369"/>
                    <a:pt x="1342" y="179"/>
                    <a:pt x="2009" y="36"/>
                  </a:cubicBezTo>
                  <a:cubicBezTo>
                    <a:pt x="2033" y="24"/>
                    <a:pt x="2021" y="0"/>
                    <a:pt x="1997" y="0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5971;p62">
              <a:extLst>
                <a:ext uri="{FF2B5EF4-FFF2-40B4-BE49-F238E27FC236}">
                  <a16:creationId xmlns:a16="http://schemas.microsoft.com/office/drawing/2014/main" id="{D03A7D99-3462-FBDE-7406-2765728BCB4E}"/>
                </a:ext>
              </a:extLst>
            </p:cNvPr>
            <p:cNvSpPr/>
            <p:nvPr/>
          </p:nvSpPr>
          <p:spPr>
            <a:xfrm>
              <a:off x="2335945" y="3741375"/>
              <a:ext cx="457150" cy="404993"/>
            </a:xfrm>
            <a:custGeom>
              <a:avLst/>
              <a:gdLst/>
              <a:ahLst/>
              <a:cxnLst/>
              <a:rect l="l" t="t" r="r" b="b"/>
              <a:pathLst>
                <a:path w="12395" h="11670" extrusionOk="0">
                  <a:moveTo>
                    <a:pt x="4835" y="0"/>
                  </a:moveTo>
                  <a:cubicBezTo>
                    <a:pt x="4774" y="0"/>
                    <a:pt x="4715" y="1"/>
                    <a:pt x="4656" y="2"/>
                  </a:cubicBezTo>
                  <a:cubicBezTo>
                    <a:pt x="4239" y="26"/>
                    <a:pt x="3858" y="49"/>
                    <a:pt x="3501" y="109"/>
                  </a:cubicBezTo>
                  <a:cubicBezTo>
                    <a:pt x="3453" y="109"/>
                    <a:pt x="3406" y="121"/>
                    <a:pt x="3358" y="145"/>
                  </a:cubicBezTo>
                  <a:cubicBezTo>
                    <a:pt x="1977" y="359"/>
                    <a:pt x="1060" y="883"/>
                    <a:pt x="893" y="1240"/>
                  </a:cubicBezTo>
                  <a:cubicBezTo>
                    <a:pt x="762" y="1526"/>
                    <a:pt x="143" y="6348"/>
                    <a:pt x="0" y="9491"/>
                  </a:cubicBezTo>
                  <a:cubicBezTo>
                    <a:pt x="0" y="9634"/>
                    <a:pt x="143" y="9801"/>
                    <a:pt x="239" y="9920"/>
                  </a:cubicBezTo>
                  <a:cubicBezTo>
                    <a:pt x="358" y="10086"/>
                    <a:pt x="465" y="10229"/>
                    <a:pt x="596" y="10384"/>
                  </a:cubicBezTo>
                  <a:cubicBezTo>
                    <a:pt x="822" y="10586"/>
                    <a:pt x="1060" y="10765"/>
                    <a:pt x="1310" y="10896"/>
                  </a:cubicBezTo>
                  <a:cubicBezTo>
                    <a:pt x="1382" y="10944"/>
                    <a:pt x="1453" y="10979"/>
                    <a:pt x="1548" y="11003"/>
                  </a:cubicBezTo>
                  <a:cubicBezTo>
                    <a:pt x="2263" y="11301"/>
                    <a:pt x="3048" y="11348"/>
                    <a:pt x="3822" y="11408"/>
                  </a:cubicBezTo>
                  <a:cubicBezTo>
                    <a:pt x="4656" y="11468"/>
                    <a:pt x="5489" y="11575"/>
                    <a:pt x="6323" y="11610"/>
                  </a:cubicBezTo>
                  <a:cubicBezTo>
                    <a:pt x="6763" y="11634"/>
                    <a:pt x="7418" y="11670"/>
                    <a:pt x="8070" y="11670"/>
                  </a:cubicBezTo>
                  <a:cubicBezTo>
                    <a:pt x="8722" y="11670"/>
                    <a:pt x="9371" y="11634"/>
                    <a:pt x="9799" y="11515"/>
                  </a:cubicBezTo>
                  <a:cubicBezTo>
                    <a:pt x="10359" y="11360"/>
                    <a:pt x="10942" y="11170"/>
                    <a:pt x="11419" y="10825"/>
                  </a:cubicBezTo>
                  <a:cubicBezTo>
                    <a:pt x="11740" y="10598"/>
                    <a:pt x="12014" y="10289"/>
                    <a:pt x="12157" y="9920"/>
                  </a:cubicBezTo>
                  <a:cubicBezTo>
                    <a:pt x="12395" y="9277"/>
                    <a:pt x="12192" y="8670"/>
                    <a:pt x="12062" y="8039"/>
                  </a:cubicBezTo>
                  <a:cubicBezTo>
                    <a:pt x="11954" y="7538"/>
                    <a:pt x="11823" y="7015"/>
                    <a:pt x="11716" y="6491"/>
                  </a:cubicBezTo>
                  <a:cubicBezTo>
                    <a:pt x="11609" y="5931"/>
                    <a:pt x="11526" y="5360"/>
                    <a:pt x="11383" y="4800"/>
                  </a:cubicBezTo>
                  <a:cubicBezTo>
                    <a:pt x="11192" y="3919"/>
                    <a:pt x="10990" y="3038"/>
                    <a:pt x="10668" y="2204"/>
                  </a:cubicBezTo>
                  <a:cubicBezTo>
                    <a:pt x="10526" y="1823"/>
                    <a:pt x="10371" y="1395"/>
                    <a:pt x="10097" y="1073"/>
                  </a:cubicBezTo>
                  <a:cubicBezTo>
                    <a:pt x="9954" y="919"/>
                    <a:pt x="9299" y="692"/>
                    <a:pt x="8454" y="478"/>
                  </a:cubicBezTo>
                  <a:cubicBezTo>
                    <a:pt x="8430" y="466"/>
                    <a:pt x="8382" y="466"/>
                    <a:pt x="8347" y="454"/>
                  </a:cubicBezTo>
                  <a:cubicBezTo>
                    <a:pt x="7296" y="206"/>
                    <a:pt x="5956" y="0"/>
                    <a:pt x="48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5972;p62">
              <a:extLst>
                <a:ext uri="{FF2B5EF4-FFF2-40B4-BE49-F238E27FC236}">
                  <a16:creationId xmlns:a16="http://schemas.microsoft.com/office/drawing/2014/main" id="{3B44CCF1-2700-0441-06A5-0732749A8576}"/>
                </a:ext>
              </a:extLst>
            </p:cNvPr>
            <p:cNvSpPr/>
            <p:nvPr/>
          </p:nvSpPr>
          <p:spPr>
            <a:xfrm>
              <a:off x="2491845" y="3697614"/>
              <a:ext cx="156342" cy="95123"/>
            </a:xfrm>
            <a:custGeom>
              <a:avLst/>
              <a:gdLst/>
              <a:ahLst/>
              <a:cxnLst/>
              <a:rect l="l" t="t" r="r" b="b"/>
              <a:pathLst>
                <a:path w="4239" h="2741" extrusionOk="0">
                  <a:moveTo>
                    <a:pt x="548" y="1"/>
                  </a:moveTo>
                  <a:lnTo>
                    <a:pt x="167" y="1310"/>
                  </a:lnTo>
                  <a:cubicBezTo>
                    <a:pt x="167" y="1310"/>
                    <a:pt x="0" y="2120"/>
                    <a:pt x="1667" y="2561"/>
                  </a:cubicBezTo>
                  <a:cubicBezTo>
                    <a:pt x="2165" y="2693"/>
                    <a:pt x="2551" y="2740"/>
                    <a:pt x="2847" y="2740"/>
                  </a:cubicBezTo>
                  <a:cubicBezTo>
                    <a:pt x="3592" y="2740"/>
                    <a:pt x="3774" y="2442"/>
                    <a:pt x="3774" y="2442"/>
                  </a:cubicBezTo>
                  <a:lnTo>
                    <a:pt x="4239" y="787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5973;p62">
              <a:extLst>
                <a:ext uri="{FF2B5EF4-FFF2-40B4-BE49-F238E27FC236}">
                  <a16:creationId xmlns:a16="http://schemas.microsoft.com/office/drawing/2014/main" id="{89DA71F5-430E-BA1D-9792-B9963DD8D3F1}"/>
                </a:ext>
              </a:extLst>
            </p:cNvPr>
            <p:cNvSpPr/>
            <p:nvPr/>
          </p:nvSpPr>
          <p:spPr>
            <a:xfrm>
              <a:off x="2496676" y="3678874"/>
              <a:ext cx="150562" cy="75091"/>
            </a:xfrm>
            <a:custGeom>
              <a:avLst/>
              <a:gdLst/>
              <a:ahLst/>
              <a:cxnLst/>
              <a:rect l="l" t="t" r="r" b="b"/>
              <a:pathLst>
                <a:path w="4632" h="2164" extrusionOk="0">
                  <a:moveTo>
                    <a:pt x="982" y="0"/>
                  </a:moveTo>
                  <a:cubicBezTo>
                    <a:pt x="821" y="0"/>
                    <a:pt x="663" y="9"/>
                    <a:pt x="512" y="29"/>
                  </a:cubicBezTo>
                  <a:cubicBezTo>
                    <a:pt x="357" y="65"/>
                    <a:pt x="191" y="112"/>
                    <a:pt x="107" y="207"/>
                  </a:cubicBezTo>
                  <a:cubicBezTo>
                    <a:pt x="0" y="315"/>
                    <a:pt x="0" y="481"/>
                    <a:pt x="48" y="612"/>
                  </a:cubicBezTo>
                  <a:cubicBezTo>
                    <a:pt x="167" y="1029"/>
                    <a:pt x="488" y="1374"/>
                    <a:pt x="905" y="1612"/>
                  </a:cubicBezTo>
                  <a:cubicBezTo>
                    <a:pt x="1322" y="1850"/>
                    <a:pt x="1822" y="1981"/>
                    <a:pt x="2310" y="2077"/>
                  </a:cubicBezTo>
                  <a:cubicBezTo>
                    <a:pt x="2587" y="2125"/>
                    <a:pt x="2869" y="2163"/>
                    <a:pt x="3145" y="2163"/>
                  </a:cubicBezTo>
                  <a:cubicBezTo>
                    <a:pt x="3273" y="2163"/>
                    <a:pt x="3400" y="2155"/>
                    <a:pt x="3524" y="2136"/>
                  </a:cubicBezTo>
                  <a:cubicBezTo>
                    <a:pt x="3870" y="2077"/>
                    <a:pt x="4334" y="1922"/>
                    <a:pt x="4501" y="1684"/>
                  </a:cubicBezTo>
                  <a:cubicBezTo>
                    <a:pt x="4632" y="1481"/>
                    <a:pt x="4596" y="1065"/>
                    <a:pt x="4465" y="862"/>
                  </a:cubicBezTo>
                  <a:cubicBezTo>
                    <a:pt x="4358" y="707"/>
                    <a:pt x="4155" y="624"/>
                    <a:pt x="3941" y="565"/>
                  </a:cubicBezTo>
                  <a:cubicBezTo>
                    <a:pt x="3108" y="315"/>
                    <a:pt x="2262" y="88"/>
                    <a:pt x="1381" y="17"/>
                  </a:cubicBezTo>
                  <a:cubicBezTo>
                    <a:pt x="1248" y="6"/>
                    <a:pt x="1114" y="0"/>
                    <a:pt x="982" y="0"/>
                  </a:cubicBezTo>
                  <a:close/>
                </a:path>
              </a:pathLst>
            </a:custGeom>
            <a:solidFill>
              <a:srgbClr val="431F5E">
                <a:alpha val="329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5976;p62">
              <a:extLst>
                <a:ext uri="{FF2B5EF4-FFF2-40B4-BE49-F238E27FC236}">
                  <a16:creationId xmlns:a16="http://schemas.microsoft.com/office/drawing/2014/main" id="{1BF685FD-DA7A-DED8-2856-158BF130A27F}"/>
                </a:ext>
              </a:extLst>
            </p:cNvPr>
            <p:cNvSpPr/>
            <p:nvPr/>
          </p:nvSpPr>
          <p:spPr>
            <a:xfrm>
              <a:off x="2186648" y="4185203"/>
              <a:ext cx="149777" cy="200483"/>
            </a:xfrm>
            <a:custGeom>
              <a:avLst/>
              <a:gdLst/>
              <a:ahLst/>
              <a:cxnLst/>
              <a:rect l="l" t="t" r="r" b="b"/>
              <a:pathLst>
                <a:path w="4061" h="5777" extrusionOk="0">
                  <a:moveTo>
                    <a:pt x="1560" y="0"/>
                  </a:moveTo>
                  <a:cubicBezTo>
                    <a:pt x="1560" y="12"/>
                    <a:pt x="1203" y="1476"/>
                    <a:pt x="977" y="2072"/>
                  </a:cubicBezTo>
                  <a:cubicBezTo>
                    <a:pt x="762" y="2667"/>
                    <a:pt x="0" y="4167"/>
                    <a:pt x="179" y="4263"/>
                  </a:cubicBezTo>
                  <a:cubicBezTo>
                    <a:pt x="187" y="4266"/>
                    <a:pt x="195" y="4268"/>
                    <a:pt x="204" y="4268"/>
                  </a:cubicBezTo>
                  <a:cubicBezTo>
                    <a:pt x="408" y="4268"/>
                    <a:pt x="964" y="3406"/>
                    <a:pt x="965" y="3405"/>
                  </a:cubicBezTo>
                  <a:lnTo>
                    <a:pt x="965" y="3405"/>
                  </a:lnTo>
                  <a:cubicBezTo>
                    <a:pt x="965" y="3406"/>
                    <a:pt x="322" y="5120"/>
                    <a:pt x="584" y="5215"/>
                  </a:cubicBezTo>
                  <a:cubicBezTo>
                    <a:pt x="591" y="5217"/>
                    <a:pt x="598" y="5218"/>
                    <a:pt x="605" y="5218"/>
                  </a:cubicBezTo>
                  <a:cubicBezTo>
                    <a:pt x="876" y="5218"/>
                    <a:pt x="1619" y="3811"/>
                    <a:pt x="1620" y="3810"/>
                  </a:cubicBezTo>
                  <a:lnTo>
                    <a:pt x="1620" y="3810"/>
                  </a:lnTo>
                  <a:cubicBezTo>
                    <a:pt x="1619" y="3811"/>
                    <a:pt x="1132" y="5703"/>
                    <a:pt x="1489" y="5775"/>
                  </a:cubicBezTo>
                  <a:cubicBezTo>
                    <a:pt x="1495" y="5776"/>
                    <a:pt x="1502" y="5777"/>
                    <a:pt x="1509" y="5777"/>
                  </a:cubicBezTo>
                  <a:cubicBezTo>
                    <a:pt x="1863" y="5777"/>
                    <a:pt x="2310" y="3978"/>
                    <a:pt x="2310" y="3977"/>
                  </a:cubicBezTo>
                  <a:lnTo>
                    <a:pt x="2310" y="3977"/>
                  </a:lnTo>
                  <a:cubicBezTo>
                    <a:pt x="2310" y="3978"/>
                    <a:pt x="2144" y="5477"/>
                    <a:pt x="2453" y="5477"/>
                  </a:cubicBezTo>
                  <a:cubicBezTo>
                    <a:pt x="2763" y="5477"/>
                    <a:pt x="3203" y="3453"/>
                    <a:pt x="3203" y="3453"/>
                  </a:cubicBezTo>
                  <a:cubicBezTo>
                    <a:pt x="3203" y="3453"/>
                    <a:pt x="3504" y="4445"/>
                    <a:pt x="3772" y="4445"/>
                  </a:cubicBezTo>
                  <a:cubicBezTo>
                    <a:pt x="3781" y="4445"/>
                    <a:pt x="3790" y="4443"/>
                    <a:pt x="3798" y="4441"/>
                  </a:cubicBezTo>
                  <a:cubicBezTo>
                    <a:pt x="4060" y="4358"/>
                    <a:pt x="3572" y="2191"/>
                    <a:pt x="3560" y="1762"/>
                  </a:cubicBezTo>
                  <a:cubicBezTo>
                    <a:pt x="3537" y="1322"/>
                    <a:pt x="3739" y="298"/>
                    <a:pt x="3739" y="298"/>
                  </a:cubicBezTo>
                  <a:lnTo>
                    <a:pt x="1560" y="0"/>
                  </a:ln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5977;p62">
              <a:extLst>
                <a:ext uri="{FF2B5EF4-FFF2-40B4-BE49-F238E27FC236}">
                  <a16:creationId xmlns:a16="http://schemas.microsoft.com/office/drawing/2014/main" id="{F3ABF37A-6239-6C25-8136-119864C4B554}"/>
                </a:ext>
              </a:extLst>
            </p:cNvPr>
            <p:cNvSpPr/>
            <p:nvPr/>
          </p:nvSpPr>
          <p:spPr>
            <a:xfrm>
              <a:off x="2209589" y="3777502"/>
              <a:ext cx="226933" cy="515247"/>
            </a:xfrm>
            <a:custGeom>
              <a:avLst/>
              <a:gdLst/>
              <a:ahLst/>
              <a:cxnLst/>
              <a:rect l="l" t="t" r="r" b="b"/>
              <a:pathLst>
                <a:path w="6153" h="14847" extrusionOk="0">
                  <a:moveTo>
                    <a:pt x="4769" y="1"/>
                  </a:moveTo>
                  <a:cubicBezTo>
                    <a:pt x="4564" y="1"/>
                    <a:pt x="4347" y="114"/>
                    <a:pt x="4129" y="378"/>
                  </a:cubicBezTo>
                  <a:cubicBezTo>
                    <a:pt x="3296" y="1390"/>
                    <a:pt x="1010" y="7057"/>
                    <a:pt x="152" y="13332"/>
                  </a:cubicBezTo>
                  <a:cubicBezTo>
                    <a:pt x="152" y="13379"/>
                    <a:pt x="152" y="13427"/>
                    <a:pt x="140" y="13475"/>
                  </a:cubicBezTo>
                  <a:cubicBezTo>
                    <a:pt x="105" y="13665"/>
                    <a:pt x="93" y="13879"/>
                    <a:pt x="57" y="14082"/>
                  </a:cubicBezTo>
                  <a:cubicBezTo>
                    <a:pt x="1" y="14575"/>
                    <a:pt x="2090" y="14847"/>
                    <a:pt x="3138" y="14847"/>
                  </a:cubicBezTo>
                  <a:cubicBezTo>
                    <a:pt x="3203" y="14847"/>
                    <a:pt x="3263" y="14846"/>
                    <a:pt x="3319" y="14844"/>
                  </a:cubicBezTo>
                  <a:cubicBezTo>
                    <a:pt x="3319" y="14844"/>
                    <a:pt x="3367" y="14594"/>
                    <a:pt x="3438" y="14165"/>
                  </a:cubicBezTo>
                  <a:cubicBezTo>
                    <a:pt x="3438" y="14129"/>
                    <a:pt x="3450" y="14106"/>
                    <a:pt x="3450" y="14070"/>
                  </a:cubicBezTo>
                  <a:cubicBezTo>
                    <a:pt x="3665" y="13010"/>
                    <a:pt x="4034" y="10962"/>
                    <a:pt x="4510" y="8652"/>
                  </a:cubicBezTo>
                  <a:cubicBezTo>
                    <a:pt x="5201" y="5295"/>
                    <a:pt x="6153" y="4354"/>
                    <a:pt x="6153" y="2807"/>
                  </a:cubicBezTo>
                  <a:cubicBezTo>
                    <a:pt x="6153" y="1585"/>
                    <a:pt x="5538" y="1"/>
                    <a:pt x="47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5978;p62">
              <a:extLst>
                <a:ext uri="{FF2B5EF4-FFF2-40B4-BE49-F238E27FC236}">
                  <a16:creationId xmlns:a16="http://schemas.microsoft.com/office/drawing/2014/main" id="{3F24EB55-C62B-CA3A-D114-9AC4F76989E3}"/>
                </a:ext>
              </a:extLst>
            </p:cNvPr>
            <p:cNvSpPr/>
            <p:nvPr/>
          </p:nvSpPr>
          <p:spPr>
            <a:xfrm>
              <a:off x="2214752" y="4238890"/>
              <a:ext cx="122115" cy="30227"/>
            </a:xfrm>
            <a:custGeom>
              <a:avLst/>
              <a:gdLst/>
              <a:ahLst/>
              <a:cxnLst/>
              <a:rect l="l" t="t" r="r" b="b"/>
              <a:pathLst>
                <a:path w="3311" h="871" extrusionOk="0">
                  <a:moveTo>
                    <a:pt x="12" y="1"/>
                  </a:moveTo>
                  <a:cubicBezTo>
                    <a:pt x="12" y="60"/>
                    <a:pt x="12" y="108"/>
                    <a:pt x="0" y="156"/>
                  </a:cubicBezTo>
                  <a:cubicBezTo>
                    <a:pt x="84" y="191"/>
                    <a:pt x="179" y="227"/>
                    <a:pt x="262" y="251"/>
                  </a:cubicBezTo>
                  <a:cubicBezTo>
                    <a:pt x="977" y="525"/>
                    <a:pt x="1715" y="703"/>
                    <a:pt x="2453" y="787"/>
                  </a:cubicBezTo>
                  <a:cubicBezTo>
                    <a:pt x="2739" y="834"/>
                    <a:pt x="3013" y="870"/>
                    <a:pt x="3298" y="870"/>
                  </a:cubicBezTo>
                  <a:cubicBezTo>
                    <a:pt x="3298" y="834"/>
                    <a:pt x="3310" y="811"/>
                    <a:pt x="3310" y="775"/>
                  </a:cubicBezTo>
                  <a:cubicBezTo>
                    <a:pt x="2715" y="715"/>
                    <a:pt x="2108" y="644"/>
                    <a:pt x="1501" y="477"/>
                  </a:cubicBezTo>
                  <a:cubicBezTo>
                    <a:pt x="989" y="358"/>
                    <a:pt x="489" y="191"/>
                    <a:pt x="12" y="1"/>
                  </a:cubicBezTo>
                  <a:close/>
                </a:path>
              </a:pathLst>
            </a:custGeom>
            <a:solidFill>
              <a:srgbClr val="578A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5979;p62">
              <a:extLst>
                <a:ext uri="{FF2B5EF4-FFF2-40B4-BE49-F238E27FC236}">
                  <a16:creationId xmlns:a16="http://schemas.microsoft.com/office/drawing/2014/main" id="{10332F52-3BAD-B151-ADE7-FB3F51D59B9E}"/>
                </a:ext>
              </a:extLst>
            </p:cNvPr>
            <p:cNvSpPr/>
            <p:nvPr/>
          </p:nvSpPr>
          <p:spPr>
            <a:xfrm>
              <a:off x="2348670" y="3922391"/>
              <a:ext cx="79075" cy="287209"/>
            </a:xfrm>
            <a:custGeom>
              <a:avLst/>
              <a:gdLst/>
              <a:ahLst/>
              <a:cxnLst/>
              <a:rect l="l" t="t" r="r" b="b"/>
              <a:pathLst>
                <a:path w="2144" h="8276" extrusionOk="0">
                  <a:moveTo>
                    <a:pt x="2144" y="1"/>
                  </a:moveTo>
                  <a:cubicBezTo>
                    <a:pt x="2025" y="322"/>
                    <a:pt x="1882" y="667"/>
                    <a:pt x="1751" y="1001"/>
                  </a:cubicBezTo>
                  <a:cubicBezTo>
                    <a:pt x="1620" y="1322"/>
                    <a:pt x="1501" y="1668"/>
                    <a:pt x="1382" y="1989"/>
                  </a:cubicBezTo>
                  <a:cubicBezTo>
                    <a:pt x="1144" y="2668"/>
                    <a:pt x="953" y="3358"/>
                    <a:pt x="798" y="4061"/>
                  </a:cubicBezTo>
                  <a:cubicBezTo>
                    <a:pt x="727" y="4418"/>
                    <a:pt x="668" y="4763"/>
                    <a:pt x="596" y="5120"/>
                  </a:cubicBezTo>
                  <a:cubicBezTo>
                    <a:pt x="537" y="5478"/>
                    <a:pt x="453" y="5823"/>
                    <a:pt x="394" y="6180"/>
                  </a:cubicBezTo>
                  <a:cubicBezTo>
                    <a:pt x="239" y="6871"/>
                    <a:pt x="96" y="7573"/>
                    <a:pt x="1" y="8276"/>
                  </a:cubicBezTo>
                  <a:cubicBezTo>
                    <a:pt x="156" y="7573"/>
                    <a:pt x="310" y="6871"/>
                    <a:pt x="453" y="6180"/>
                  </a:cubicBezTo>
                  <a:cubicBezTo>
                    <a:pt x="608" y="5478"/>
                    <a:pt x="739" y="4775"/>
                    <a:pt x="894" y="4073"/>
                  </a:cubicBezTo>
                  <a:cubicBezTo>
                    <a:pt x="1037" y="3370"/>
                    <a:pt x="1227" y="2692"/>
                    <a:pt x="1453" y="2025"/>
                  </a:cubicBezTo>
                  <a:cubicBezTo>
                    <a:pt x="1668" y="1334"/>
                    <a:pt x="1953" y="679"/>
                    <a:pt x="2144" y="1"/>
                  </a:cubicBezTo>
                  <a:close/>
                </a:path>
              </a:pathLst>
            </a:custGeom>
            <a:solidFill>
              <a:srgbClr val="ACCE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5980;p62">
              <a:extLst>
                <a:ext uri="{FF2B5EF4-FFF2-40B4-BE49-F238E27FC236}">
                  <a16:creationId xmlns:a16="http://schemas.microsoft.com/office/drawing/2014/main" id="{13A510B2-ABC1-8B68-1503-E98BE3809C4C}"/>
                </a:ext>
              </a:extLst>
            </p:cNvPr>
            <p:cNvSpPr/>
            <p:nvPr/>
          </p:nvSpPr>
          <p:spPr>
            <a:xfrm>
              <a:off x="2678467" y="3250039"/>
              <a:ext cx="138343" cy="202670"/>
            </a:xfrm>
            <a:custGeom>
              <a:avLst/>
              <a:gdLst/>
              <a:ahLst/>
              <a:cxnLst/>
              <a:rect l="l" t="t" r="r" b="b"/>
              <a:pathLst>
                <a:path w="3751" h="5840" extrusionOk="0">
                  <a:moveTo>
                    <a:pt x="823" y="1"/>
                  </a:moveTo>
                  <a:cubicBezTo>
                    <a:pt x="621" y="1"/>
                    <a:pt x="439" y="73"/>
                    <a:pt x="322" y="265"/>
                  </a:cubicBezTo>
                  <a:cubicBezTo>
                    <a:pt x="0" y="825"/>
                    <a:pt x="179" y="1873"/>
                    <a:pt x="310" y="2480"/>
                  </a:cubicBezTo>
                  <a:cubicBezTo>
                    <a:pt x="500" y="3313"/>
                    <a:pt x="846" y="4087"/>
                    <a:pt x="1203" y="4849"/>
                  </a:cubicBezTo>
                  <a:cubicBezTo>
                    <a:pt x="1417" y="5290"/>
                    <a:pt x="1715" y="5802"/>
                    <a:pt x="2203" y="5837"/>
                  </a:cubicBezTo>
                  <a:cubicBezTo>
                    <a:pt x="2222" y="5839"/>
                    <a:pt x="2241" y="5840"/>
                    <a:pt x="2261" y="5840"/>
                  </a:cubicBezTo>
                  <a:cubicBezTo>
                    <a:pt x="2505" y="5840"/>
                    <a:pt x="2752" y="5703"/>
                    <a:pt x="2917" y="5516"/>
                  </a:cubicBezTo>
                  <a:cubicBezTo>
                    <a:pt x="3108" y="5302"/>
                    <a:pt x="3215" y="5052"/>
                    <a:pt x="3286" y="4790"/>
                  </a:cubicBezTo>
                  <a:cubicBezTo>
                    <a:pt x="3751" y="3218"/>
                    <a:pt x="3167" y="1408"/>
                    <a:pt x="1870" y="432"/>
                  </a:cubicBezTo>
                  <a:cubicBezTo>
                    <a:pt x="1638" y="247"/>
                    <a:pt x="1196" y="1"/>
                    <a:pt x="823" y="1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5981;p62">
              <a:extLst>
                <a:ext uri="{FF2B5EF4-FFF2-40B4-BE49-F238E27FC236}">
                  <a16:creationId xmlns:a16="http://schemas.microsoft.com/office/drawing/2014/main" id="{86CC7EBE-D414-0F99-B4AE-D4F5CB7FF4E8}"/>
                </a:ext>
              </a:extLst>
            </p:cNvPr>
            <p:cNvSpPr/>
            <p:nvPr/>
          </p:nvSpPr>
          <p:spPr>
            <a:xfrm>
              <a:off x="2366262" y="3256772"/>
              <a:ext cx="448372" cy="481792"/>
            </a:xfrm>
            <a:custGeom>
              <a:avLst/>
              <a:gdLst/>
              <a:ahLst/>
              <a:cxnLst/>
              <a:rect l="l" t="t" r="r" b="b"/>
              <a:pathLst>
                <a:path w="12157" h="13883" extrusionOk="0">
                  <a:moveTo>
                    <a:pt x="6280" y="0"/>
                  </a:moveTo>
                  <a:cubicBezTo>
                    <a:pt x="6157" y="0"/>
                    <a:pt x="6032" y="4"/>
                    <a:pt x="5906" y="12"/>
                  </a:cubicBezTo>
                  <a:cubicBezTo>
                    <a:pt x="2405" y="238"/>
                    <a:pt x="0" y="3846"/>
                    <a:pt x="417" y="7763"/>
                  </a:cubicBezTo>
                  <a:cubicBezTo>
                    <a:pt x="512" y="8715"/>
                    <a:pt x="774" y="9584"/>
                    <a:pt x="1143" y="10358"/>
                  </a:cubicBezTo>
                  <a:cubicBezTo>
                    <a:pt x="1214" y="10513"/>
                    <a:pt x="1286" y="10656"/>
                    <a:pt x="1381" y="10799"/>
                  </a:cubicBezTo>
                  <a:cubicBezTo>
                    <a:pt x="1393" y="10811"/>
                    <a:pt x="1393" y="10834"/>
                    <a:pt x="1405" y="10846"/>
                  </a:cubicBezTo>
                  <a:cubicBezTo>
                    <a:pt x="2441" y="12585"/>
                    <a:pt x="4120" y="13728"/>
                    <a:pt x="6013" y="13871"/>
                  </a:cubicBezTo>
                  <a:cubicBezTo>
                    <a:pt x="6167" y="13882"/>
                    <a:pt x="6322" y="13882"/>
                    <a:pt x="6465" y="13882"/>
                  </a:cubicBezTo>
                  <a:lnTo>
                    <a:pt x="6858" y="13882"/>
                  </a:lnTo>
                  <a:cubicBezTo>
                    <a:pt x="8180" y="13811"/>
                    <a:pt x="9192" y="13490"/>
                    <a:pt x="9954" y="13001"/>
                  </a:cubicBezTo>
                  <a:cubicBezTo>
                    <a:pt x="10132" y="12882"/>
                    <a:pt x="10311" y="12751"/>
                    <a:pt x="10454" y="12620"/>
                  </a:cubicBezTo>
                  <a:lnTo>
                    <a:pt x="10478" y="12597"/>
                  </a:lnTo>
                  <a:cubicBezTo>
                    <a:pt x="11347" y="11811"/>
                    <a:pt x="11811" y="10680"/>
                    <a:pt x="12025" y="9358"/>
                  </a:cubicBezTo>
                  <a:cubicBezTo>
                    <a:pt x="12037" y="9191"/>
                    <a:pt x="12061" y="9049"/>
                    <a:pt x="12085" y="8882"/>
                  </a:cubicBezTo>
                  <a:lnTo>
                    <a:pt x="12085" y="8846"/>
                  </a:lnTo>
                  <a:cubicBezTo>
                    <a:pt x="12144" y="8334"/>
                    <a:pt x="12156" y="7798"/>
                    <a:pt x="12156" y="7227"/>
                  </a:cubicBezTo>
                  <a:cubicBezTo>
                    <a:pt x="12110" y="2794"/>
                    <a:pt x="9649" y="0"/>
                    <a:pt x="6280" y="0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5982;p62">
              <a:extLst>
                <a:ext uri="{FF2B5EF4-FFF2-40B4-BE49-F238E27FC236}">
                  <a16:creationId xmlns:a16="http://schemas.microsoft.com/office/drawing/2014/main" id="{7CF265B3-8AEE-A8DF-E080-D46EE7084300}"/>
                </a:ext>
              </a:extLst>
            </p:cNvPr>
            <p:cNvSpPr/>
            <p:nvPr/>
          </p:nvSpPr>
          <p:spPr>
            <a:xfrm>
              <a:off x="2292019" y="3174315"/>
              <a:ext cx="585830" cy="361787"/>
            </a:xfrm>
            <a:custGeom>
              <a:avLst/>
              <a:gdLst/>
              <a:ahLst/>
              <a:cxnLst/>
              <a:rect l="l" t="t" r="r" b="b"/>
              <a:pathLst>
                <a:path w="15884" h="10425" extrusionOk="0">
                  <a:moveTo>
                    <a:pt x="11593" y="0"/>
                  </a:moveTo>
                  <a:cubicBezTo>
                    <a:pt x="11534" y="0"/>
                    <a:pt x="11476" y="2"/>
                    <a:pt x="11419" y="6"/>
                  </a:cubicBezTo>
                  <a:cubicBezTo>
                    <a:pt x="10847" y="54"/>
                    <a:pt x="10300" y="173"/>
                    <a:pt x="9776" y="376"/>
                  </a:cubicBezTo>
                  <a:cubicBezTo>
                    <a:pt x="9478" y="495"/>
                    <a:pt x="9192" y="626"/>
                    <a:pt x="8942" y="804"/>
                  </a:cubicBezTo>
                  <a:cubicBezTo>
                    <a:pt x="8811" y="888"/>
                    <a:pt x="8692" y="971"/>
                    <a:pt x="8561" y="1078"/>
                  </a:cubicBezTo>
                  <a:cubicBezTo>
                    <a:pt x="8526" y="1102"/>
                    <a:pt x="8478" y="1138"/>
                    <a:pt x="8454" y="1161"/>
                  </a:cubicBezTo>
                  <a:cubicBezTo>
                    <a:pt x="8124" y="1155"/>
                    <a:pt x="7775" y="1148"/>
                    <a:pt x="7409" y="1148"/>
                  </a:cubicBezTo>
                  <a:cubicBezTo>
                    <a:pt x="7142" y="1148"/>
                    <a:pt x="6867" y="1151"/>
                    <a:pt x="6585" y="1161"/>
                  </a:cubicBezTo>
                  <a:cubicBezTo>
                    <a:pt x="6002" y="1197"/>
                    <a:pt x="5394" y="1245"/>
                    <a:pt x="4775" y="1328"/>
                  </a:cubicBezTo>
                  <a:cubicBezTo>
                    <a:pt x="3966" y="1459"/>
                    <a:pt x="3168" y="1661"/>
                    <a:pt x="2489" y="1971"/>
                  </a:cubicBezTo>
                  <a:lnTo>
                    <a:pt x="2394" y="2019"/>
                  </a:lnTo>
                  <a:cubicBezTo>
                    <a:pt x="2358" y="1959"/>
                    <a:pt x="2323" y="1900"/>
                    <a:pt x="2275" y="1840"/>
                  </a:cubicBezTo>
                  <a:cubicBezTo>
                    <a:pt x="2132" y="1638"/>
                    <a:pt x="1965" y="1399"/>
                    <a:pt x="1739" y="1304"/>
                  </a:cubicBezTo>
                  <a:cubicBezTo>
                    <a:pt x="1668" y="1266"/>
                    <a:pt x="1585" y="1245"/>
                    <a:pt x="1503" y="1245"/>
                  </a:cubicBezTo>
                  <a:cubicBezTo>
                    <a:pt x="1380" y="1245"/>
                    <a:pt x="1258" y="1292"/>
                    <a:pt x="1180" y="1399"/>
                  </a:cubicBezTo>
                  <a:cubicBezTo>
                    <a:pt x="1037" y="1614"/>
                    <a:pt x="1168" y="1900"/>
                    <a:pt x="1263" y="2090"/>
                  </a:cubicBezTo>
                  <a:cubicBezTo>
                    <a:pt x="1322" y="2209"/>
                    <a:pt x="1406" y="2316"/>
                    <a:pt x="1477" y="2412"/>
                  </a:cubicBezTo>
                  <a:cubicBezTo>
                    <a:pt x="1299" y="2352"/>
                    <a:pt x="1120" y="2316"/>
                    <a:pt x="941" y="2316"/>
                  </a:cubicBezTo>
                  <a:cubicBezTo>
                    <a:pt x="727" y="2316"/>
                    <a:pt x="191" y="2388"/>
                    <a:pt x="418" y="2697"/>
                  </a:cubicBezTo>
                  <a:cubicBezTo>
                    <a:pt x="572" y="2888"/>
                    <a:pt x="775" y="3043"/>
                    <a:pt x="1013" y="3102"/>
                  </a:cubicBezTo>
                  <a:cubicBezTo>
                    <a:pt x="418" y="3840"/>
                    <a:pt x="168" y="4769"/>
                    <a:pt x="96" y="5674"/>
                  </a:cubicBezTo>
                  <a:cubicBezTo>
                    <a:pt x="1" y="6781"/>
                    <a:pt x="179" y="7829"/>
                    <a:pt x="394" y="8519"/>
                  </a:cubicBezTo>
                  <a:cubicBezTo>
                    <a:pt x="465" y="8817"/>
                    <a:pt x="608" y="9055"/>
                    <a:pt x="775" y="9281"/>
                  </a:cubicBezTo>
                  <a:cubicBezTo>
                    <a:pt x="846" y="9341"/>
                    <a:pt x="930" y="9377"/>
                    <a:pt x="1013" y="9424"/>
                  </a:cubicBezTo>
                  <a:cubicBezTo>
                    <a:pt x="1382" y="9603"/>
                    <a:pt x="1787" y="9651"/>
                    <a:pt x="2192" y="9651"/>
                  </a:cubicBezTo>
                  <a:cubicBezTo>
                    <a:pt x="2358" y="9651"/>
                    <a:pt x="2537" y="9651"/>
                    <a:pt x="2680" y="9722"/>
                  </a:cubicBezTo>
                  <a:cubicBezTo>
                    <a:pt x="2954" y="9853"/>
                    <a:pt x="3049" y="10174"/>
                    <a:pt x="3287" y="10353"/>
                  </a:cubicBezTo>
                  <a:cubicBezTo>
                    <a:pt x="3323" y="10377"/>
                    <a:pt x="3370" y="10389"/>
                    <a:pt x="3394" y="10413"/>
                  </a:cubicBezTo>
                  <a:cubicBezTo>
                    <a:pt x="3418" y="10424"/>
                    <a:pt x="3454" y="10424"/>
                    <a:pt x="3489" y="10424"/>
                  </a:cubicBezTo>
                  <a:cubicBezTo>
                    <a:pt x="3739" y="10424"/>
                    <a:pt x="3954" y="10293"/>
                    <a:pt x="4085" y="10079"/>
                  </a:cubicBezTo>
                  <a:cubicBezTo>
                    <a:pt x="4228" y="9817"/>
                    <a:pt x="4251" y="9472"/>
                    <a:pt x="4228" y="9186"/>
                  </a:cubicBezTo>
                  <a:cubicBezTo>
                    <a:pt x="4216" y="8996"/>
                    <a:pt x="4168" y="8805"/>
                    <a:pt x="4109" y="8603"/>
                  </a:cubicBezTo>
                  <a:lnTo>
                    <a:pt x="4109" y="8591"/>
                  </a:lnTo>
                  <a:cubicBezTo>
                    <a:pt x="4239" y="8591"/>
                    <a:pt x="4394" y="8531"/>
                    <a:pt x="4525" y="8472"/>
                  </a:cubicBezTo>
                  <a:cubicBezTo>
                    <a:pt x="4716" y="8388"/>
                    <a:pt x="4906" y="8281"/>
                    <a:pt x="5049" y="8127"/>
                  </a:cubicBezTo>
                  <a:cubicBezTo>
                    <a:pt x="5287" y="7865"/>
                    <a:pt x="5371" y="7507"/>
                    <a:pt x="5371" y="7150"/>
                  </a:cubicBezTo>
                  <a:cubicBezTo>
                    <a:pt x="5371" y="6698"/>
                    <a:pt x="5240" y="6281"/>
                    <a:pt x="5252" y="5841"/>
                  </a:cubicBezTo>
                  <a:cubicBezTo>
                    <a:pt x="5263" y="5436"/>
                    <a:pt x="5430" y="5079"/>
                    <a:pt x="5656" y="4757"/>
                  </a:cubicBezTo>
                  <a:cubicBezTo>
                    <a:pt x="5716" y="4662"/>
                    <a:pt x="5787" y="4555"/>
                    <a:pt x="5859" y="4471"/>
                  </a:cubicBezTo>
                  <a:cubicBezTo>
                    <a:pt x="5918" y="4531"/>
                    <a:pt x="6002" y="4590"/>
                    <a:pt x="6061" y="4638"/>
                  </a:cubicBezTo>
                  <a:cubicBezTo>
                    <a:pt x="6335" y="4840"/>
                    <a:pt x="6680" y="4971"/>
                    <a:pt x="7026" y="5031"/>
                  </a:cubicBezTo>
                  <a:cubicBezTo>
                    <a:pt x="7119" y="5045"/>
                    <a:pt x="7215" y="5053"/>
                    <a:pt x="7310" y="5053"/>
                  </a:cubicBezTo>
                  <a:cubicBezTo>
                    <a:pt x="7544" y="5053"/>
                    <a:pt x="7779" y="5006"/>
                    <a:pt x="7990" y="4888"/>
                  </a:cubicBezTo>
                  <a:cubicBezTo>
                    <a:pt x="8204" y="4769"/>
                    <a:pt x="8359" y="4578"/>
                    <a:pt x="8442" y="4364"/>
                  </a:cubicBezTo>
                  <a:cubicBezTo>
                    <a:pt x="8692" y="4555"/>
                    <a:pt x="8978" y="4674"/>
                    <a:pt x="9288" y="4721"/>
                  </a:cubicBezTo>
                  <a:cubicBezTo>
                    <a:pt x="9343" y="4729"/>
                    <a:pt x="9401" y="4732"/>
                    <a:pt x="9460" y="4732"/>
                  </a:cubicBezTo>
                  <a:cubicBezTo>
                    <a:pt x="9784" y="4732"/>
                    <a:pt x="10150" y="4623"/>
                    <a:pt x="10371" y="4412"/>
                  </a:cubicBezTo>
                  <a:cubicBezTo>
                    <a:pt x="10490" y="4531"/>
                    <a:pt x="10609" y="4650"/>
                    <a:pt x="10740" y="4757"/>
                  </a:cubicBezTo>
                  <a:cubicBezTo>
                    <a:pt x="11145" y="5055"/>
                    <a:pt x="11633" y="5233"/>
                    <a:pt x="12133" y="5257"/>
                  </a:cubicBezTo>
                  <a:cubicBezTo>
                    <a:pt x="12169" y="5258"/>
                    <a:pt x="12207" y="5259"/>
                    <a:pt x="12245" y="5259"/>
                  </a:cubicBezTo>
                  <a:cubicBezTo>
                    <a:pt x="12547" y="5259"/>
                    <a:pt x="12906" y="5213"/>
                    <a:pt x="13181" y="5055"/>
                  </a:cubicBezTo>
                  <a:cubicBezTo>
                    <a:pt x="13253" y="5061"/>
                    <a:pt x="13321" y="5064"/>
                    <a:pt x="13388" y="5064"/>
                  </a:cubicBezTo>
                  <a:cubicBezTo>
                    <a:pt x="13455" y="5064"/>
                    <a:pt x="13520" y="5061"/>
                    <a:pt x="13586" y="5055"/>
                  </a:cubicBezTo>
                  <a:cubicBezTo>
                    <a:pt x="13919" y="5019"/>
                    <a:pt x="14241" y="4912"/>
                    <a:pt x="14479" y="4674"/>
                  </a:cubicBezTo>
                  <a:cubicBezTo>
                    <a:pt x="14657" y="4495"/>
                    <a:pt x="14753" y="4281"/>
                    <a:pt x="14753" y="4043"/>
                  </a:cubicBezTo>
                  <a:cubicBezTo>
                    <a:pt x="14872" y="3959"/>
                    <a:pt x="14967" y="3888"/>
                    <a:pt x="15074" y="3805"/>
                  </a:cubicBezTo>
                  <a:cubicBezTo>
                    <a:pt x="15598" y="3400"/>
                    <a:pt x="15884" y="2697"/>
                    <a:pt x="15658" y="2054"/>
                  </a:cubicBezTo>
                  <a:cubicBezTo>
                    <a:pt x="15550" y="1757"/>
                    <a:pt x="15348" y="1519"/>
                    <a:pt x="15086" y="1340"/>
                  </a:cubicBezTo>
                  <a:cubicBezTo>
                    <a:pt x="14788" y="1149"/>
                    <a:pt x="14431" y="1090"/>
                    <a:pt x="14098" y="1078"/>
                  </a:cubicBezTo>
                  <a:cubicBezTo>
                    <a:pt x="14046" y="1076"/>
                    <a:pt x="13993" y="1076"/>
                    <a:pt x="13940" y="1076"/>
                  </a:cubicBezTo>
                  <a:cubicBezTo>
                    <a:pt x="13586" y="1076"/>
                    <a:pt x="13224" y="1110"/>
                    <a:pt x="12872" y="1161"/>
                  </a:cubicBezTo>
                  <a:cubicBezTo>
                    <a:pt x="12907" y="971"/>
                    <a:pt x="12883" y="780"/>
                    <a:pt x="12800" y="590"/>
                  </a:cubicBezTo>
                  <a:cubicBezTo>
                    <a:pt x="12578" y="136"/>
                    <a:pt x="12057" y="0"/>
                    <a:pt x="11593" y="0"/>
                  </a:cubicBez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5983;p62">
              <a:extLst>
                <a:ext uri="{FF2B5EF4-FFF2-40B4-BE49-F238E27FC236}">
                  <a16:creationId xmlns:a16="http://schemas.microsoft.com/office/drawing/2014/main" id="{9807CD74-CB20-24CD-5E12-C8A790D7DF62}"/>
                </a:ext>
              </a:extLst>
            </p:cNvPr>
            <p:cNvSpPr/>
            <p:nvPr/>
          </p:nvSpPr>
          <p:spPr>
            <a:xfrm>
              <a:off x="2296408" y="3214606"/>
              <a:ext cx="240248" cy="166578"/>
            </a:xfrm>
            <a:custGeom>
              <a:avLst/>
              <a:gdLst/>
              <a:ahLst/>
              <a:cxnLst/>
              <a:rect l="l" t="t" r="r" b="b"/>
              <a:pathLst>
                <a:path w="6514" h="4800" extrusionOk="0">
                  <a:moveTo>
                    <a:pt x="6502" y="0"/>
                  </a:moveTo>
                  <a:cubicBezTo>
                    <a:pt x="5906" y="24"/>
                    <a:pt x="5299" y="84"/>
                    <a:pt x="4704" y="167"/>
                  </a:cubicBezTo>
                  <a:cubicBezTo>
                    <a:pt x="4621" y="346"/>
                    <a:pt x="4537" y="524"/>
                    <a:pt x="4394" y="655"/>
                  </a:cubicBezTo>
                  <a:cubicBezTo>
                    <a:pt x="3966" y="1060"/>
                    <a:pt x="3156" y="858"/>
                    <a:pt x="2680" y="1215"/>
                  </a:cubicBezTo>
                  <a:cubicBezTo>
                    <a:pt x="2501" y="1334"/>
                    <a:pt x="2394" y="1536"/>
                    <a:pt x="2263" y="1703"/>
                  </a:cubicBezTo>
                  <a:cubicBezTo>
                    <a:pt x="2072" y="1947"/>
                    <a:pt x="1886" y="2035"/>
                    <a:pt x="1664" y="2035"/>
                  </a:cubicBezTo>
                  <a:cubicBezTo>
                    <a:pt x="1540" y="2035"/>
                    <a:pt x="1405" y="2008"/>
                    <a:pt x="1251" y="1965"/>
                  </a:cubicBezTo>
                  <a:cubicBezTo>
                    <a:pt x="1144" y="1941"/>
                    <a:pt x="1061" y="1929"/>
                    <a:pt x="953" y="1905"/>
                  </a:cubicBezTo>
                  <a:cubicBezTo>
                    <a:pt x="346" y="2655"/>
                    <a:pt x="72" y="3608"/>
                    <a:pt x="1" y="4513"/>
                  </a:cubicBezTo>
                  <a:cubicBezTo>
                    <a:pt x="1" y="4549"/>
                    <a:pt x="13" y="4560"/>
                    <a:pt x="25" y="4584"/>
                  </a:cubicBezTo>
                  <a:cubicBezTo>
                    <a:pt x="103" y="4718"/>
                    <a:pt x="244" y="4800"/>
                    <a:pt x="398" y="4800"/>
                  </a:cubicBezTo>
                  <a:cubicBezTo>
                    <a:pt x="409" y="4800"/>
                    <a:pt x="419" y="4799"/>
                    <a:pt x="430" y="4799"/>
                  </a:cubicBezTo>
                  <a:cubicBezTo>
                    <a:pt x="680" y="4763"/>
                    <a:pt x="799" y="4477"/>
                    <a:pt x="882" y="4239"/>
                  </a:cubicBezTo>
                  <a:cubicBezTo>
                    <a:pt x="965" y="3977"/>
                    <a:pt x="1037" y="3727"/>
                    <a:pt x="1120" y="3453"/>
                  </a:cubicBezTo>
                  <a:cubicBezTo>
                    <a:pt x="1156" y="3275"/>
                    <a:pt x="1251" y="3072"/>
                    <a:pt x="1442" y="3036"/>
                  </a:cubicBezTo>
                  <a:cubicBezTo>
                    <a:pt x="1453" y="3035"/>
                    <a:pt x="1464" y="3035"/>
                    <a:pt x="1475" y="3035"/>
                  </a:cubicBezTo>
                  <a:cubicBezTo>
                    <a:pt x="1573" y="3035"/>
                    <a:pt x="1676" y="3078"/>
                    <a:pt x="1751" y="3132"/>
                  </a:cubicBezTo>
                  <a:cubicBezTo>
                    <a:pt x="1965" y="3251"/>
                    <a:pt x="2156" y="3394"/>
                    <a:pt x="2382" y="3489"/>
                  </a:cubicBezTo>
                  <a:cubicBezTo>
                    <a:pt x="2466" y="3518"/>
                    <a:pt x="2558" y="3534"/>
                    <a:pt x="2647" y="3534"/>
                  </a:cubicBezTo>
                  <a:cubicBezTo>
                    <a:pt x="2810" y="3534"/>
                    <a:pt x="2964" y="3481"/>
                    <a:pt x="3049" y="3358"/>
                  </a:cubicBezTo>
                  <a:cubicBezTo>
                    <a:pt x="3216" y="3096"/>
                    <a:pt x="3001" y="2763"/>
                    <a:pt x="3120" y="2489"/>
                  </a:cubicBezTo>
                  <a:cubicBezTo>
                    <a:pt x="3221" y="2265"/>
                    <a:pt x="3521" y="2178"/>
                    <a:pt x="3784" y="2178"/>
                  </a:cubicBezTo>
                  <a:cubicBezTo>
                    <a:pt x="3801" y="2178"/>
                    <a:pt x="3818" y="2178"/>
                    <a:pt x="3835" y="2179"/>
                  </a:cubicBezTo>
                  <a:cubicBezTo>
                    <a:pt x="4120" y="2203"/>
                    <a:pt x="4406" y="2298"/>
                    <a:pt x="4692" y="2298"/>
                  </a:cubicBezTo>
                  <a:cubicBezTo>
                    <a:pt x="4990" y="2286"/>
                    <a:pt x="5299" y="2132"/>
                    <a:pt x="5323" y="1870"/>
                  </a:cubicBezTo>
                  <a:cubicBezTo>
                    <a:pt x="5347" y="1751"/>
                    <a:pt x="5287" y="1608"/>
                    <a:pt x="5252" y="1489"/>
                  </a:cubicBezTo>
                  <a:cubicBezTo>
                    <a:pt x="5228" y="1370"/>
                    <a:pt x="5228" y="1215"/>
                    <a:pt x="5323" y="1131"/>
                  </a:cubicBezTo>
                  <a:cubicBezTo>
                    <a:pt x="5371" y="1108"/>
                    <a:pt x="5442" y="1072"/>
                    <a:pt x="5525" y="1060"/>
                  </a:cubicBezTo>
                  <a:cubicBezTo>
                    <a:pt x="5942" y="953"/>
                    <a:pt x="6383" y="762"/>
                    <a:pt x="6490" y="381"/>
                  </a:cubicBezTo>
                  <a:cubicBezTo>
                    <a:pt x="6514" y="262"/>
                    <a:pt x="6502" y="119"/>
                    <a:pt x="6502" y="0"/>
                  </a:cubicBezTo>
                  <a:close/>
                </a:path>
              </a:pathLst>
            </a:custGeom>
            <a:solidFill>
              <a:srgbClr val="463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5984;p62">
              <a:extLst>
                <a:ext uri="{FF2B5EF4-FFF2-40B4-BE49-F238E27FC236}">
                  <a16:creationId xmlns:a16="http://schemas.microsoft.com/office/drawing/2014/main" id="{9BAB6D25-092C-23FB-AE7C-048FAF6DA87F}"/>
                </a:ext>
              </a:extLst>
            </p:cNvPr>
            <p:cNvSpPr/>
            <p:nvPr/>
          </p:nvSpPr>
          <p:spPr>
            <a:xfrm>
              <a:off x="2286339" y="3477522"/>
              <a:ext cx="137459" cy="155057"/>
            </a:xfrm>
            <a:custGeom>
              <a:avLst/>
              <a:gdLst/>
              <a:ahLst/>
              <a:cxnLst/>
              <a:rect l="l" t="t" r="r" b="b"/>
              <a:pathLst>
                <a:path w="3727" h="4468" extrusionOk="0">
                  <a:moveTo>
                    <a:pt x="1408" y="1"/>
                  </a:moveTo>
                  <a:cubicBezTo>
                    <a:pt x="1300" y="1"/>
                    <a:pt x="1188" y="11"/>
                    <a:pt x="1072" y="32"/>
                  </a:cubicBezTo>
                  <a:cubicBezTo>
                    <a:pt x="798" y="92"/>
                    <a:pt x="524" y="247"/>
                    <a:pt x="322" y="521"/>
                  </a:cubicBezTo>
                  <a:cubicBezTo>
                    <a:pt x="95" y="842"/>
                    <a:pt x="0" y="1235"/>
                    <a:pt x="24" y="1604"/>
                  </a:cubicBezTo>
                  <a:cubicBezTo>
                    <a:pt x="24" y="2426"/>
                    <a:pt x="405" y="3211"/>
                    <a:pt x="1036" y="3771"/>
                  </a:cubicBezTo>
                  <a:cubicBezTo>
                    <a:pt x="1417" y="4104"/>
                    <a:pt x="1929" y="4426"/>
                    <a:pt x="2453" y="4462"/>
                  </a:cubicBezTo>
                  <a:cubicBezTo>
                    <a:pt x="2495" y="4466"/>
                    <a:pt x="2536" y="4468"/>
                    <a:pt x="2577" y="4468"/>
                  </a:cubicBezTo>
                  <a:cubicBezTo>
                    <a:pt x="3112" y="4468"/>
                    <a:pt x="3523" y="4111"/>
                    <a:pt x="3655" y="3569"/>
                  </a:cubicBezTo>
                  <a:cubicBezTo>
                    <a:pt x="3727" y="3295"/>
                    <a:pt x="3703" y="2973"/>
                    <a:pt x="3655" y="2699"/>
                  </a:cubicBezTo>
                  <a:cubicBezTo>
                    <a:pt x="3501" y="1554"/>
                    <a:pt x="2746" y="1"/>
                    <a:pt x="1408" y="1"/>
                  </a:cubicBezTo>
                  <a:close/>
                </a:path>
              </a:pathLst>
            </a:custGeom>
            <a:solidFill>
              <a:srgbClr val="FFA6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5985;p62">
              <a:extLst>
                <a:ext uri="{FF2B5EF4-FFF2-40B4-BE49-F238E27FC236}">
                  <a16:creationId xmlns:a16="http://schemas.microsoft.com/office/drawing/2014/main" id="{DD2FF232-78E9-E01B-6B00-8F188263CF60}"/>
                </a:ext>
              </a:extLst>
            </p:cNvPr>
            <p:cNvSpPr/>
            <p:nvPr/>
          </p:nvSpPr>
          <p:spPr>
            <a:xfrm>
              <a:off x="2312673" y="3519132"/>
              <a:ext cx="67641" cy="73572"/>
            </a:xfrm>
            <a:custGeom>
              <a:avLst/>
              <a:gdLst/>
              <a:ahLst/>
              <a:cxnLst/>
              <a:rect l="l" t="t" r="r" b="b"/>
              <a:pathLst>
                <a:path w="1834" h="2120" extrusionOk="0">
                  <a:moveTo>
                    <a:pt x="560" y="0"/>
                  </a:moveTo>
                  <a:cubicBezTo>
                    <a:pt x="358" y="0"/>
                    <a:pt x="0" y="143"/>
                    <a:pt x="0" y="369"/>
                  </a:cubicBezTo>
                  <a:cubicBezTo>
                    <a:pt x="18" y="414"/>
                    <a:pt x="62" y="438"/>
                    <a:pt x="103" y="438"/>
                  </a:cubicBezTo>
                  <a:cubicBezTo>
                    <a:pt x="117" y="438"/>
                    <a:pt x="131" y="435"/>
                    <a:pt x="143" y="429"/>
                  </a:cubicBezTo>
                  <a:cubicBezTo>
                    <a:pt x="227" y="381"/>
                    <a:pt x="274" y="286"/>
                    <a:pt x="358" y="250"/>
                  </a:cubicBezTo>
                  <a:cubicBezTo>
                    <a:pt x="413" y="230"/>
                    <a:pt x="472" y="217"/>
                    <a:pt x="529" y="217"/>
                  </a:cubicBezTo>
                  <a:cubicBezTo>
                    <a:pt x="569" y="217"/>
                    <a:pt x="608" y="223"/>
                    <a:pt x="643" y="238"/>
                  </a:cubicBezTo>
                  <a:cubicBezTo>
                    <a:pt x="703" y="250"/>
                    <a:pt x="751" y="262"/>
                    <a:pt x="798" y="286"/>
                  </a:cubicBezTo>
                  <a:cubicBezTo>
                    <a:pt x="691" y="417"/>
                    <a:pt x="620" y="548"/>
                    <a:pt x="572" y="691"/>
                  </a:cubicBezTo>
                  <a:cubicBezTo>
                    <a:pt x="536" y="786"/>
                    <a:pt x="524" y="881"/>
                    <a:pt x="536" y="977"/>
                  </a:cubicBezTo>
                  <a:cubicBezTo>
                    <a:pt x="560" y="1084"/>
                    <a:pt x="572" y="1203"/>
                    <a:pt x="643" y="1274"/>
                  </a:cubicBezTo>
                  <a:cubicBezTo>
                    <a:pt x="662" y="1293"/>
                    <a:pt x="685" y="1301"/>
                    <a:pt x="707" y="1301"/>
                  </a:cubicBezTo>
                  <a:cubicBezTo>
                    <a:pt x="754" y="1301"/>
                    <a:pt x="798" y="1264"/>
                    <a:pt x="798" y="1215"/>
                  </a:cubicBezTo>
                  <a:cubicBezTo>
                    <a:pt x="810" y="1167"/>
                    <a:pt x="798" y="1131"/>
                    <a:pt x="774" y="1084"/>
                  </a:cubicBezTo>
                  <a:lnTo>
                    <a:pt x="774" y="1048"/>
                  </a:lnTo>
                  <a:lnTo>
                    <a:pt x="774" y="1036"/>
                  </a:lnTo>
                  <a:lnTo>
                    <a:pt x="774" y="977"/>
                  </a:lnTo>
                  <a:cubicBezTo>
                    <a:pt x="774" y="881"/>
                    <a:pt x="774" y="834"/>
                    <a:pt x="798" y="750"/>
                  </a:cubicBezTo>
                  <a:cubicBezTo>
                    <a:pt x="822" y="631"/>
                    <a:pt x="882" y="512"/>
                    <a:pt x="977" y="417"/>
                  </a:cubicBezTo>
                  <a:cubicBezTo>
                    <a:pt x="1060" y="488"/>
                    <a:pt x="1132" y="572"/>
                    <a:pt x="1191" y="667"/>
                  </a:cubicBezTo>
                  <a:cubicBezTo>
                    <a:pt x="1489" y="1048"/>
                    <a:pt x="1655" y="1560"/>
                    <a:pt x="1632" y="2048"/>
                  </a:cubicBezTo>
                  <a:cubicBezTo>
                    <a:pt x="1632" y="2096"/>
                    <a:pt x="1664" y="2120"/>
                    <a:pt x="1699" y="2120"/>
                  </a:cubicBezTo>
                  <a:cubicBezTo>
                    <a:pt x="1733" y="2120"/>
                    <a:pt x="1769" y="2096"/>
                    <a:pt x="1774" y="2048"/>
                  </a:cubicBezTo>
                  <a:cubicBezTo>
                    <a:pt x="1834" y="1441"/>
                    <a:pt x="1655" y="834"/>
                    <a:pt x="1251" y="369"/>
                  </a:cubicBezTo>
                  <a:cubicBezTo>
                    <a:pt x="1072" y="179"/>
                    <a:pt x="834" y="0"/>
                    <a:pt x="56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5986;p62">
              <a:extLst>
                <a:ext uri="{FF2B5EF4-FFF2-40B4-BE49-F238E27FC236}">
                  <a16:creationId xmlns:a16="http://schemas.microsoft.com/office/drawing/2014/main" id="{5D6BAAC6-8848-B5B1-6AF9-63760873EFDF}"/>
                </a:ext>
              </a:extLst>
            </p:cNvPr>
            <p:cNvSpPr/>
            <p:nvPr/>
          </p:nvSpPr>
          <p:spPr>
            <a:xfrm>
              <a:off x="2605551" y="3574762"/>
              <a:ext cx="131779" cy="50598"/>
            </a:xfrm>
            <a:custGeom>
              <a:avLst/>
              <a:gdLst/>
              <a:ahLst/>
              <a:cxnLst/>
              <a:rect l="l" t="t" r="r" b="b"/>
              <a:pathLst>
                <a:path w="3573" h="1458" extrusionOk="0">
                  <a:moveTo>
                    <a:pt x="676" y="1"/>
                  </a:moveTo>
                  <a:cubicBezTo>
                    <a:pt x="594" y="1"/>
                    <a:pt x="514" y="12"/>
                    <a:pt x="430" y="40"/>
                  </a:cubicBezTo>
                  <a:cubicBezTo>
                    <a:pt x="1" y="195"/>
                    <a:pt x="620" y="1457"/>
                    <a:pt x="1727" y="1457"/>
                  </a:cubicBezTo>
                  <a:cubicBezTo>
                    <a:pt x="2811" y="1457"/>
                    <a:pt x="3573" y="624"/>
                    <a:pt x="3347" y="267"/>
                  </a:cubicBezTo>
                  <a:cubicBezTo>
                    <a:pt x="3318" y="224"/>
                    <a:pt x="3252" y="210"/>
                    <a:pt x="3154" y="210"/>
                  </a:cubicBezTo>
                  <a:cubicBezTo>
                    <a:pt x="2975" y="210"/>
                    <a:pt x="2687" y="255"/>
                    <a:pt x="2311" y="255"/>
                  </a:cubicBezTo>
                  <a:cubicBezTo>
                    <a:pt x="2207" y="255"/>
                    <a:pt x="2095" y="252"/>
                    <a:pt x="1977" y="243"/>
                  </a:cubicBezTo>
                  <a:cubicBezTo>
                    <a:pt x="1355" y="195"/>
                    <a:pt x="1010" y="1"/>
                    <a:pt x="6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5989;p62">
              <a:extLst>
                <a:ext uri="{FF2B5EF4-FFF2-40B4-BE49-F238E27FC236}">
                  <a16:creationId xmlns:a16="http://schemas.microsoft.com/office/drawing/2014/main" id="{1A49AA27-C498-823B-C134-1648D5809AD0}"/>
                </a:ext>
              </a:extLst>
            </p:cNvPr>
            <p:cNvSpPr/>
            <p:nvPr/>
          </p:nvSpPr>
          <p:spPr>
            <a:xfrm>
              <a:off x="2588438" y="3492237"/>
              <a:ext cx="31202" cy="44282"/>
            </a:xfrm>
            <a:custGeom>
              <a:avLst/>
              <a:gdLst/>
              <a:ahLst/>
              <a:cxnLst/>
              <a:rect l="l" t="t" r="r" b="b"/>
              <a:pathLst>
                <a:path w="846" h="1276" extrusionOk="0">
                  <a:moveTo>
                    <a:pt x="430" y="0"/>
                  </a:moveTo>
                  <a:cubicBezTo>
                    <a:pt x="422" y="0"/>
                    <a:pt x="413" y="0"/>
                    <a:pt x="405" y="1"/>
                  </a:cubicBezTo>
                  <a:cubicBezTo>
                    <a:pt x="179" y="13"/>
                    <a:pt x="1" y="299"/>
                    <a:pt x="12" y="656"/>
                  </a:cubicBezTo>
                  <a:cubicBezTo>
                    <a:pt x="24" y="1006"/>
                    <a:pt x="218" y="1276"/>
                    <a:pt x="428" y="1276"/>
                  </a:cubicBezTo>
                  <a:cubicBezTo>
                    <a:pt x="432" y="1276"/>
                    <a:pt x="437" y="1276"/>
                    <a:pt x="441" y="1275"/>
                  </a:cubicBezTo>
                  <a:cubicBezTo>
                    <a:pt x="667" y="1263"/>
                    <a:pt x="846" y="978"/>
                    <a:pt x="834" y="620"/>
                  </a:cubicBezTo>
                  <a:cubicBezTo>
                    <a:pt x="834" y="288"/>
                    <a:pt x="636" y="0"/>
                    <a:pt x="43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5990;p62">
              <a:extLst>
                <a:ext uri="{FF2B5EF4-FFF2-40B4-BE49-F238E27FC236}">
                  <a16:creationId xmlns:a16="http://schemas.microsoft.com/office/drawing/2014/main" id="{7E5F679B-A7E5-A07B-A771-864A31AB5152}"/>
                </a:ext>
              </a:extLst>
            </p:cNvPr>
            <p:cNvSpPr/>
            <p:nvPr/>
          </p:nvSpPr>
          <p:spPr>
            <a:xfrm>
              <a:off x="2735560" y="3488975"/>
              <a:ext cx="25043" cy="36786"/>
            </a:xfrm>
            <a:custGeom>
              <a:avLst/>
              <a:gdLst/>
              <a:ahLst/>
              <a:cxnLst/>
              <a:rect l="l" t="t" r="r" b="b"/>
              <a:pathLst>
                <a:path w="679" h="1060" extrusionOk="0">
                  <a:moveTo>
                    <a:pt x="322" y="0"/>
                  </a:moveTo>
                  <a:cubicBezTo>
                    <a:pt x="143" y="0"/>
                    <a:pt x="0" y="238"/>
                    <a:pt x="12" y="536"/>
                  </a:cubicBezTo>
                  <a:cubicBezTo>
                    <a:pt x="12" y="834"/>
                    <a:pt x="179" y="1060"/>
                    <a:pt x="357" y="1060"/>
                  </a:cubicBezTo>
                  <a:cubicBezTo>
                    <a:pt x="536" y="1060"/>
                    <a:pt x="679" y="822"/>
                    <a:pt x="667" y="524"/>
                  </a:cubicBezTo>
                  <a:cubicBezTo>
                    <a:pt x="655" y="226"/>
                    <a:pt x="500" y="0"/>
                    <a:pt x="322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5991;p62">
              <a:extLst>
                <a:ext uri="{FF2B5EF4-FFF2-40B4-BE49-F238E27FC236}">
                  <a16:creationId xmlns:a16="http://schemas.microsoft.com/office/drawing/2014/main" id="{D39FE79C-439C-CF42-755A-953115E8C40D}"/>
                </a:ext>
              </a:extLst>
            </p:cNvPr>
            <p:cNvSpPr/>
            <p:nvPr/>
          </p:nvSpPr>
          <p:spPr>
            <a:xfrm>
              <a:off x="2571067" y="3391388"/>
              <a:ext cx="77562" cy="59274"/>
            </a:xfrm>
            <a:custGeom>
              <a:avLst/>
              <a:gdLst/>
              <a:ahLst/>
              <a:cxnLst/>
              <a:rect l="l" t="t" r="r" b="b"/>
              <a:pathLst>
                <a:path w="2103" h="1708" extrusionOk="0">
                  <a:moveTo>
                    <a:pt x="1640" y="0"/>
                  </a:moveTo>
                  <a:cubicBezTo>
                    <a:pt x="1570" y="0"/>
                    <a:pt x="1501" y="15"/>
                    <a:pt x="1436" y="38"/>
                  </a:cubicBezTo>
                  <a:cubicBezTo>
                    <a:pt x="960" y="205"/>
                    <a:pt x="543" y="657"/>
                    <a:pt x="245" y="1098"/>
                  </a:cubicBezTo>
                  <a:lnTo>
                    <a:pt x="67" y="1419"/>
                  </a:lnTo>
                  <a:cubicBezTo>
                    <a:pt x="43" y="1455"/>
                    <a:pt x="19" y="1502"/>
                    <a:pt x="7" y="1562"/>
                  </a:cubicBezTo>
                  <a:cubicBezTo>
                    <a:pt x="0" y="1669"/>
                    <a:pt x="51" y="1708"/>
                    <a:pt x="130" y="1708"/>
                  </a:cubicBezTo>
                  <a:cubicBezTo>
                    <a:pt x="323" y="1708"/>
                    <a:pt x="681" y="1473"/>
                    <a:pt x="757" y="1431"/>
                  </a:cubicBezTo>
                  <a:cubicBezTo>
                    <a:pt x="948" y="1336"/>
                    <a:pt x="1138" y="1252"/>
                    <a:pt x="1329" y="1169"/>
                  </a:cubicBezTo>
                  <a:cubicBezTo>
                    <a:pt x="1650" y="1062"/>
                    <a:pt x="2007" y="919"/>
                    <a:pt x="2079" y="550"/>
                  </a:cubicBezTo>
                  <a:cubicBezTo>
                    <a:pt x="2103" y="395"/>
                    <a:pt x="2067" y="217"/>
                    <a:pt x="1948" y="121"/>
                  </a:cubicBezTo>
                  <a:cubicBezTo>
                    <a:pt x="1854" y="34"/>
                    <a:pt x="1747" y="0"/>
                    <a:pt x="1640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5992;p62">
              <a:extLst>
                <a:ext uri="{FF2B5EF4-FFF2-40B4-BE49-F238E27FC236}">
                  <a16:creationId xmlns:a16="http://schemas.microsoft.com/office/drawing/2014/main" id="{4BEB149A-85D7-7399-93BD-EEE1E8C89A32}"/>
                </a:ext>
              </a:extLst>
            </p:cNvPr>
            <p:cNvSpPr/>
            <p:nvPr/>
          </p:nvSpPr>
          <p:spPr>
            <a:xfrm>
              <a:off x="2708304" y="3384794"/>
              <a:ext cx="66793" cy="44490"/>
            </a:xfrm>
            <a:custGeom>
              <a:avLst/>
              <a:gdLst/>
              <a:ahLst/>
              <a:cxnLst/>
              <a:rect l="l" t="t" r="r" b="b"/>
              <a:pathLst>
                <a:path w="1811" h="1282" extrusionOk="0">
                  <a:moveTo>
                    <a:pt x="533" y="0"/>
                  </a:moveTo>
                  <a:cubicBezTo>
                    <a:pt x="415" y="0"/>
                    <a:pt x="285" y="43"/>
                    <a:pt x="168" y="133"/>
                  </a:cubicBezTo>
                  <a:cubicBezTo>
                    <a:pt x="49" y="228"/>
                    <a:pt x="1" y="383"/>
                    <a:pt x="13" y="514"/>
                  </a:cubicBezTo>
                  <a:cubicBezTo>
                    <a:pt x="37" y="823"/>
                    <a:pt x="358" y="907"/>
                    <a:pt x="620" y="966"/>
                  </a:cubicBezTo>
                  <a:cubicBezTo>
                    <a:pt x="799" y="1002"/>
                    <a:pt x="965" y="1049"/>
                    <a:pt x="1144" y="1109"/>
                  </a:cubicBezTo>
                  <a:cubicBezTo>
                    <a:pt x="1200" y="1133"/>
                    <a:pt x="1477" y="1281"/>
                    <a:pt x="1656" y="1281"/>
                  </a:cubicBezTo>
                  <a:cubicBezTo>
                    <a:pt x="1743" y="1281"/>
                    <a:pt x="1807" y="1246"/>
                    <a:pt x="1811" y="1145"/>
                  </a:cubicBezTo>
                  <a:cubicBezTo>
                    <a:pt x="1811" y="1097"/>
                    <a:pt x="1799" y="1049"/>
                    <a:pt x="1787" y="1026"/>
                  </a:cubicBezTo>
                  <a:cubicBezTo>
                    <a:pt x="1739" y="954"/>
                    <a:pt x="1692" y="859"/>
                    <a:pt x="1632" y="764"/>
                  </a:cubicBezTo>
                  <a:cubicBezTo>
                    <a:pt x="1406" y="430"/>
                    <a:pt x="1084" y="85"/>
                    <a:pt x="644" y="14"/>
                  </a:cubicBezTo>
                  <a:cubicBezTo>
                    <a:pt x="609" y="5"/>
                    <a:pt x="572" y="0"/>
                    <a:pt x="533" y="0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5993;p62">
              <a:extLst>
                <a:ext uri="{FF2B5EF4-FFF2-40B4-BE49-F238E27FC236}">
                  <a16:creationId xmlns:a16="http://schemas.microsoft.com/office/drawing/2014/main" id="{45099AF6-D0A1-19F8-8DE5-78D8AE65B75D}"/>
                </a:ext>
              </a:extLst>
            </p:cNvPr>
            <p:cNvSpPr/>
            <p:nvPr/>
          </p:nvSpPr>
          <p:spPr>
            <a:xfrm>
              <a:off x="2695580" y="3486059"/>
              <a:ext cx="48794" cy="78466"/>
            </a:xfrm>
            <a:custGeom>
              <a:avLst/>
              <a:gdLst/>
              <a:ahLst/>
              <a:cxnLst/>
              <a:rect l="l" t="t" r="r" b="b"/>
              <a:pathLst>
                <a:path w="1323" h="2261" extrusionOk="0">
                  <a:moveTo>
                    <a:pt x="536" y="1"/>
                  </a:moveTo>
                  <a:cubicBezTo>
                    <a:pt x="522" y="1"/>
                    <a:pt x="506" y="4"/>
                    <a:pt x="489" y="13"/>
                  </a:cubicBezTo>
                  <a:cubicBezTo>
                    <a:pt x="417" y="36"/>
                    <a:pt x="370" y="120"/>
                    <a:pt x="322" y="179"/>
                  </a:cubicBezTo>
                  <a:cubicBezTo>
                    <a:pt x="298" y="239"/>
                    <a:pt x="251" y="298"/>
                    <a:pt x="215" y="358"/>
                  </a:cubicBezTo>
                  <a:cubicBezTo>
                    <a:pt x="155" y="489"/>
                    <a:pt x="96" y="620"/>
                    <a:pt x="72" y="751"/>
                  </a:cubicBezTo>
                  <a:cubicBezTo>
                    <a:pt x="36" y="906"/>
                    <a:pt x="13" y="1037"/>
                    <a:pt x="13" y="1191"/>
                  </a:cubicBezTo>
                  <a:cubicBezTo>
                    <a:pt x="13" y="1322"/>
                    <a:pt x="1" y="1489"/>
                    <a:pt x="72" y="1584"/>
                  </a:cubicBezTo>
                  <a:cubicBezTo>
                    <a:pt x="124" y="1680"/>
                    <a:pt x="221" y="1718"/>
                    <a:pt x="320" y="1718"/>
                  </a:cubicBezTo>
                  <a:cubicBezTo>
                    <a:pt x="357" y="1718"/>
                    <a:pt x="394" y="1713"/>
                    <a:pt x="429" y="1703"/>
                  </a:cubicBezTo>
                  <a:cubicBezTo>
                    <a:pt x="542" y="1681"/>
                    <a:pt x="655" y="1583"/>
                    <a:pt x="778" y="1583"/>
                  </a:cubicBezTo>
                  <a:cubicBezTo>
                    <a:pt x="785" y="1583"/>
                    <a:pt x="792" y="1584"/>
                    <a:pt x="798" y="1584"/>
                  </a:cubicBezTo>
                  <a:cubicBezTo>
                    <a:pt x="1084" y="1620"/>
                    <a:pt x="1156" y="1977"/>
                    <a:pt x="965" y="2168"/>
                  </a:cubicBezTo>
                  <a:cubicBezTo>
                    <a:pt x="926" y="2206"/>
                    <a:pt x="958" y="2261"/>
                    <a:pt x="997" y="2261"/>
                  </a:cubicBezTo>
                  <a:cubicBezTo>
                    <a:pt x="1006" y="2261"/>
                    <a:pt x="1016" y="2258"/>
                    <a:pt x="1025" y="2251"/>
                  </a:cubicBezTo>
                  <a:cubicBezTo>
                    <a:pt x="1239" y="2120"/>
                    <a:pt x="1322" y="1834"/>
                    <a:pt x="1191" y="1620"/>
                  </a:cubicBezTo>
                  <a:cubicBezTo>
                    <a:pt x="1096" y="1461"/>
                    <a:pt x="932" y="1387"/>
                    <a:pt x="763" y="1387"/>
                  </a:cubicBezTo>
                  <a:cubicBezTo>
                    <a:pt x="678" y="1387"/>
                    <a:pt x="592" y="1406"/>
                    <a:pt x="513" y="1441"/>
                  </a:cubicBezTo>
                  <a:cubicBezTo>
                    <a:pt x="453" y="1465"/>
                    <a:pt x="382" y="1513"/>
                    <a:pt x="310" y="1513"/>
                  </a:cubicBezTo>
                  <a:cubicBezTo>
                    <a:pt x="215" y="1513"/>
                    <a:pt x="215" y="1441"/>
                    <a:pt x="215" y="1382"/>
                  </a:cubicBezTo>
                  <a:cubicBezTo>
                    <a:pt x="215" y="1227"/>
                    <a:pt x="239" y="1060"/>
                    <a:pt x="263" y="918"/>
                  </a:cubicBezTo>
                  <a:cubicBezTo>
                    <a:pt x="298" y="763"/>
                    <a:pt x="346" y="632"/>
                    <a:pt x="406" y="501"/>
                  </a:cubicBezTo>
                  <a:cubicBezTo>
                    <a:pt x="429" y="429"/>
                    <a:pt x="477" y="370"/>
                    <a:pt x="501" y="310"/>
                  </a:cubicBezTo>
                  <a:cubicBezTo>
                    <a:pt x="536" y="251"/>
                    <a:pt x="596" y="179"/>
                    <a:pt x="608" y="96"/>
                  </a:cubicBezTo>
                  <a:cubicBezTo>
                    <a:pt x="617" y="41"/>
                    <a:pt x="584" y="1"/>
                    <a:pt x="536" y="1"/>
                  </a:cubicBezTo>
                  <a:close/>
                </a:path>
              </a:pathLst>
            </a:custGeom>
            <a:solidFill>
              <a:srgbClr val="4E4937">
                <a:lumMod val="500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578A36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CF6ED2EA-8A4E-CFFE-5F5B-837BC93EA723}"/>
                </a:ext>
              </a:extLst>
            </p:cNvPr>
            <p:cNvGrpSpPr/>
            <p:nvPr/>
          </p:nvGrpSpPr>
          <p:grpSpPr>
            <a:xfrm>
              <a:off x="3225497" y="3064197"/>
              <a:ext cx="754650" cy="1637417"/>
              <a:chOff x="1902225" y="1826942"/>
              <a:chExt cx="1074085" cy="2296057"/>
            </a:xfrm>
          </p:grpSpPr>
          <p:sp>
            <p:nvSpPr>
              <p:cNvPr id="3541" name="Google Shape;5833;p62">
                <a:extLst>
                  <a:ext uri="{FF2B5EF4-FFF2-40B4-BE49-F238E27FC236}">
                    <a16:creationId xmlns:a16="http://schemas.microsoft.com/office/drawing/2014/main" id="{55AEFFE7-8330-8FCD-3330-A8826ED264D3}"/>
                  </a:ext>
                </a:extLst>
              </p:cNvPr>
              <p:cNvSpPr/>
              <p:nvPr/>
            </p:nvSpPr>
            <p:spPr>
              <a:xfrm>
                <a:off x="2773176" y="3250222"/>
                <a:ext cx="203134" cy="270024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478" extrusionOk="0">
                    <a:moveTo>
                      <a:pt x="1918" y="1"/>
                    </a:moveTo>
                    <a:cubicBezTo>
                      <a:pt x="1275" y="286"/>
                      <a:pt x="644" y="536"/>
                      <a:pt x="1" y="763"/>
                    </a:cubicBezTo>
                    <a:cubicBezTo>
                      <a:pt x="132" y="1048"/>
                      <a:pt x="501" y="1941"/>
                      <a:pt x="536" y="2382"/>
                    </a:cubicBezTo>
                    <a:cubicBezTo>
                      <a:pt x="655" y="2929"/>
                      <a:pt x="382" y="4334"/>
                      <a:pt x="525" y="4358"/>
                    </a:cubicBezTo>
                    <a:cubicBezTo>
                      <a:pt x="529" y="4359"/>
                      <a:pt x="534" y="4360"/>
                      <a:pt x="539" y="4360"/>
                    </a:cubicBezTo>
                    <a:cubicBezTo>
                      <a:pt x="730" y="4360"/>
                      <a:pt x="1024" y="3453"/>
                      <a:pt x="1013" y="3453"/>
                    </a:cubicBezTo>
                    <a:lnTo>
                      <a:pt x="1013" y="3453"/>
                    </a:lnTo>
                    <a:cubicBezTo>
                      <a:pt x="1060" y="3453"/>
                      <a:pt x="870" y="5061"/>
                      <a:pt x="1060" y="5108"/>
                    </a:cubicBezTo>
                    <a:cubicBezTo>
                      <a:pt x="1066" y="5109"/>
                      <a:pt x="1071" y="5110"/>
                      <a:pt x="1077" y="5110"/>
                    </a:cubicBezTo>
                    <a:cubicBezTo>
                      <a:pt x="1362" y="5110"/>
                      <a:pt x="1762" y="3620"/>
                      <a:pt x="1727" y="3608"/>
                    </a:cubicBezTo>
                    <a:lnTo>
                      <a:pt x="1727" y="3608"/>
                    </a:lnTo>
                    <a:cubicBezTo>
                      <a:pt x="1787" y="3608"/>
                      <a:pt x="1703" y="5465"/>
                      <a:pt x="1965" y="5477"/>
                    </a:cubicBezTo>
                    <a:cubicBezTo>
                      <a:pt x="1966" y="5477"/>
                      <a:pt x="1968" y="5477"/>
                      <a:pt x="1969" y="5477"/>
                    </a:cubicBezTo>
                    <a:cubicBezTo>
                      <a:pt x="2359" y="5477"/>
                      <a:pt x="2429" y="3703"/>
                      <a:pt x="2382" y="3549"/>
                    </a:cubicBezTo>
                    <a:lnTo>
                      <a:pt x="2382" y="3549"/>
                    </a:lnTo>
                    <a:cubicBezTo>
                      <a:pt x="2428" y="3688"/>
                      <a:pt x="2600" y="4979"/>
                      <a:pt x="2831" y="4979"/>
                    </a:cubicBezTo>
                    <a:cubicBezTo>
                      <a:pt x="2836" y="4979"/>
                      <a:pt x="2841" y="4979"/>
                      <a:pt x="2846" y="4977"/>
                    </a:cubicBezTo>
                    <a:cubicBezTo>
                      <a:pt x="3203" y="4894"/>
                      <a:pt x="3072" y="2834"/>
                      <a:pt x="2989" y="2691"/>
                    </a:cubicBezTo>
                    <a:lnTo>
                      <a:pt x="2989" y="2691"/>
                    </a:lnTo>
                    <a:cubicBezTo>
                      <a:pt x="3065" y="2767"/>
                      <a:pt x="3546" y="3475"/>
                      <a:pt x="3784" y="3475"/>
                    </a:cubicBezTo>
                    <a:cubicBezTo>
                      <a:pt x="3807" y="3475"/>
                      <a:pt x="3828" y="3468"/>
                      <a:pt x="3846" y="3453"/>
                    </a:cubicBezTo>
                    <a:cubicBezTo>
                      <a:pt x="4120" y="3215"/>
                      <a:pt x="2799" y="1239"/>
                      <a:pt x="2477" y="929"/>
                    </a:cubicBezTo>
                    <a:cubicBezTo>
                      <a:pt x="2334" y="703"/>
                      <a:pt x="2096" y="298"/>
                      <a:pt x="191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2" name="Google Shape;5834;p62">
                <a:extLst>
                  <a:ext uri="{FF2B5EF4-FFF2-40B4-BE49-F238E27FC236}">
                    <a16:creationId xmlns:a16="http://schemas.microsoft.com/office/drawing/2014/main" id="{C455AFBB-B41D-1D9E-AC5C-F0FBBEF6951C}"/>
                  </a:ext>
                </a:extLst>
              </p:cNvPr>
              <p:cNvSpPr/>
              <p:nvPr/>
            </p:nvSpPr>
            <p:spPr>
              <a:xfrm>
                <a:off x="2588871" y="2673496"/>
                <a:ext cx="358652" cy="723515"/>
              </a:xfrm>
              <a:custGeom>
                <a:avLst/>
                <a:gdLst/>
                <a:ahLst/>
                <a:cxnLst/>
                <a:rect l="l" t="t" r="r" b="b"/>
                <a:pathLst>
                  <a:path w="7276" h="14678" extrusionOk="0">
                    <a:moveTo>
                      <a:pt x="1293" y="0"/>
                    </a:moveTo>
                    <a:cubicBezTo>
                      <a:pt x="500" y="0"/>
                      <a:pt x="1" y="1758"/>
                      <a:pt x="108" y="3045"/>
                    </a:cubicBezTo>
                    <a:cubicBezTo>
                      <a:pt x="251" y="4592"/>
                      <a:pt x="1263" y="5378"/>
                      <a:pt x="2263" y="8653"/>
                    </a:cubicBezTo>
                    <a:cubicBezTo>
                      <a:pt x="2954" y="10915"/>
                      <a:pt x="3525" y="12939"/>
                      <a:pt x="3811" y="13963"/>
                    </a:cubicBezTo>
                    <a:cubicBezTo>
                      <a:pt x="3823" y="13998"/>
                      <a:pt x="3823" y="14034"/>
                      <a:pt x="3847" y="14070"/>
                    </a:cubicBezTo>
                    <a:cubicBezTo>
                      <a:pt x="3942" y="14475"/>
                      <a:pt x="4025" y="14677"/>
                      <a:pt x="4025" y="14677"/>
                    </a:cubicBezTo>
                    <a:cubicBezTo>
                      <a:pt x="4978" y="14558"/>
                      <a:pt x="7276" y="13939"/>
                      <a:pt x="7157" y="13427"/>
                    </a:cubicBezTo>
                    <a:lnTo>
                      <a:pt x="7026" y="12844"/>
                    </a:lnTo>
                    <a:cubicBezTo>
                      <a:pt x="7026" y="12820"/>
                      <a:pt x="7014" y="12784"/>
                      <a:pt x="7014" y="12760"/>
                    </a:cubicBezTo>
                    <a:cubicBezTo>
                      <a:pt x="5573" y="6581"/>
                      <a:pt x="2775" y="1175"/>
                      <a:pt x="1858" y="282"/>
                    </a:cubicBezTo>
                    <a:cubicBezTo>
                      <a:pt x="1658" y="86"/>
                      <a:pt x="1468" y="0"/>
                      <a:pt x="1293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3" name="Google Shape;5835;p62">
                <a:extLst>
                  <a:ext uri="{FF2B5EF4-FFF2-40B4-BE49-F238E27FC236}">
                    <a16:creationId xmlns:a16="http://schemas.microsoft.com/office/drawing/2014/main" id="{4DE3740F-4C9F-6DFA-1B96-3EAB9709200F}"/>
                  </a:ext>
                </a:extLst>
              </p:cNvPr>
              <p:cNvSpPr/>
              <p:nvPr/>
            </p:nvSpPr>
            <p:spPr>
              <a:xfrm>
                <a:off x="2777268" y="3302472"/>
                <a:ext cx="158525" cy="64573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1310" extrusionOk="0">
                    <a:moveTo>
                      <a:pt x="3204" y="0"/>
                    </a:moveTo>
                    <a:cubicBezTo>
                      <a:pt x="2644" y="203"/>
                      <a:pt x="2061" y="429"/>
                      <a:pt x="1489" y="643"/>
                    </a:cubicBezTo>
                    <a:cubicBezTo>
                      <a:pt x="989" y="822"/>
                      <a:pt x="477" y="1000"/>
                      <a:pt x="1" y="1203"/>
                    </a:cubicBezTo>
                    <a:cubicBezTo>
                      <a:pt x="25" y="1238"/>
                      <a:pt x="25" y="1274"/>
                      <a:pt x="37" y="1310"/>
                    </a:cubicBezTo>
                    <a:cubicBezTo>
                      <a:pt x="537" y="1143"/>
                      <a:pt x="1037" y="941"/>
                      <a:pt x="1525" y="738"/>
                    </a:cubicBezTo>
                    <a:cubicBezTo>
                      <a:pt x="2085" y="524"/>
                      <a:pt x="2656" y="310"/>
                      <a:pt x="3216" y="84"/>
                    </a:cubicBezTo>
                    <a:cubicBezTo>
                      <a:pt x="3216" y="60"/>
                      <a:pt x="3204" y="24"/>
                      <a:pt x="320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4" name="Google Shape;5838;p62">
                <a:extLst>
                  <a:ext uri="{FF2B5EF4-FFF2-40B4-BE49-F238E27FC236}">
                    <a16:creationId xmlns:a16="http://schemas.microsoft.com/office/drawing/2014/main" id="{6CDA9CA0-23B5-11CC-BC18-CA3A374E8302}"/>
                  </a:ext>
                </a:extLst>
              </p:cNvPr>
              <p:cNvSpPr/>
              <p:nvPr/>
            </p:nvSpPr>
            <p:spPr>
              <a:xfrm>
                <a:off x="1902225" y="2064681"/>
                <a:ext cx="522402" cy="1033319"/>
              </a:xfrm>
              <a:custGeom>
                <a:avLst/>
                <a:gdLst/>
                <a:ahLst/>
                <a:cxnLst/>
                <a:rect l="l" t="t" r="r" b="b"/>
                <a:pathLst>
                  <a:path w="10598" h="20963" extrusionOk="0">
                    <a:moveTo>
                      <a:pt x="3836" y="1"/>
                    </a:moveTo>
                    <a:cubicBezTo>
                      <a:pt x="3434" y="1"/>
                      <a:pt x="3034" y="160"/>
                      <a:pt x="2715" y="418"/>
                    </a:cubicBezTo>
                    <a:cubicBezTo>
                      <a:pt x="2263" y="787"/>
                      <a:pt x="1965" y="1311"/>
                      <a:pt x="1787" y="1858"/>
                    </a:cubicBezTo>
                    <a:cubicBezTo>
                      <a:pt x="1525" y="2692"/>
                      <a:pt x="1477" y="3632"/>
                      <a:pt x="1799" y="4454"/>
                    </a:cubicBezTo>
                    <a:cubicBezTo>
                      <a:pt x="2084" y="5144"/>
                      <a:pt x="2608" y="5716"/>
                      <a:pt x="3025" y="6359"/>
                    </a:cubicBezTo>
                    <a:cubicBezTo>
                      <a:pt x="3442" y="6990"/>
                      <a:pt x="3739" y="7764"/>
                      <a:pt x="3501" y="8478"/>
                    </a:cubicBezTo>
                    <a:cubicBezTo>
                      <a:pt x="3370" y="8883"/>
                      <a:pt x="3073" y="9216"/>
                      <a:pt x="2775" y="9526"/>
                    </a:cubicBezTo>
                    <a:cubicBezTo>
                      <a:pt x="2203" y="10097"/>
                      <a:pt x="1549" y="10609"/>
                      <a:pt x="1179" y="11324"/>
                    </a:cubicBezTo>
                    <a:cubicBezTo>
                      <a:pt x="810" y="12038"/>
                      <a:pt x="810" y="13038"/>
                      <a:pt x="1430" y="13526"/>
                    </a:cubicBezTo>
                    <a:cubicBezTo>
                      <a:pt x="1727" y="13765"/>
                      <a:pt x="2156" y="13907"/>
                      <a:pt x="2299" y="14276"/>
                    </a:cubicBezTo>
                    <a:cubicBezTo>
                      <a:pt x="2394" y="14586"/>
                      <a:pt x="2215" y="14919"/>
                      <a:pt x="2025" y="15181"/>
                    </a:cubicBezTo>
                    <a:cubicBezTo>
                      <a:pt x="1620" y="15717"/>
                      <a:pt x="1084" y="16146"/>
                      <a:pt x="691" y="16670"/>
                    </a:cubicBezTo>
                    <a:cubicBezTo>
                      <a:pt x="287" y="17205"/>
                      <a:pt x="1" y="17896"/>
                      <a:pt x="191" y="18527"/>
                    </a:cubicBezTo>
                    <a:cubicBezTo>
                      <a:pt x="394" y="19170"/>
                      <a:pt x="1001" y="19599"/>
                      <a:pt x="1620" y="19837"/>
                    </a:cubicBezTo>
                    <a:cubicBezTo>
                      <a:pt x="2027" y="20002"/>
                      <a:pt x="2467" y="20111"/>
                      <a:pt x="2902" y="20111"/>
                    </a:cubicBezTo>
                    <a:cubicBezTo>
                      <a:pt x="3154" y="20111"/>
                      <a:pt x="3404" y="20075"/>
                      <a:pt x="3644" y="19991"/>
                    </a:cubicBezTo>
                    <a:cubicBezTo>
                      <a:pt x="3788" y="19940"/>
                      <a:pt x="3941" y="19880"/>
                      <a:pt x="4088" y="19880"/>
                    </a:cubicBezTo>
                    <a:cubicBezTo>
                      <a:pt x="4111" y="19880"/>
                      <a:pt x="4133" y="19881"/>
                      <a:pt x="4156" y="19884"/>
                    </a:cubicBezTo>
                    <a:cubicBezTo>
                      <a:pt x="4382" y="19920"/>
                      <a:pt x="4525" y="20122"/>
                      <a:pt x="4692" y="20289"/>
                    </a:cubicBezTo>
                    <a:cubicBezTo>
                      <a:pt x="5144" y="20741"/>
                      <a:pt x="5787" y="20962"/>
                      <a:pt x="6430" y="20962"/>
                    </a:cubicBezTo>
                    <a:cubicBezTo>
                      <a:pt x="6651" y="20962"/>
                      <a:pt x="6872" y="20936"/>
                      <a:pt x="7085" y="20884"/>
                    </a:cubicBezTo>
                    <a:cubicBezTo>
                      <a:pt x="7918" y="20670"/>
                      <a:pt x="8633" y="20099"/>
                      <a:pt x="9121" y="19396"/>
                    </a:cubicBezTo>
                    <a:cubicBezTo>
                      <a:pt x="9740" y="18551"/>
                      <a:pt x="10050" y="17444"/>
                      <a:pt x="9823" y="16432"/>
                    </a:cubicBezTo>
                    <a:cubicBezTo>
                      <a:pt x="9597" y="15408"/>
                      <a:pt x="8788" y="14503"/>
                      <a:pt x="7740" y="14336"/>
                    </a:cubicBezTo>
                    <a:lnTo>
                      <a:pt x="7740" y="14336"/>
                    </a:lnTo>
                    <a:cubicBezTo>
                      <a:pt x="7806" y="14347"/>
                      <a:pt x="7873" y="14352"/>
                      <a:pt x="7939" y="14352"/>
                    </a:cubicBezTo>
                    <a:cubicBezTo>
                      <a:pt x="8397" y="14352"/>
                      <a:pt x="8851" y="14112"/>
                      <a:pt x="9204" y="13800"/>
                    </a:cubicBezTo>
                    <a:cubicBezTo>
                      <a:pt x="10109" y="13014"/>
                      <a:pt x="10597" y="11645"/>
                      <a:pt x="10073" y="10574"/>
                    </a:cubicBezTo>
                    <a:cubicBezTo>
                      <a:pt x="9526" y="9419"/>
                      <a:pt x="8145" y="9002"/>
                      <a:pt x="6906" y="8704"/>
                    </a:cubicBezTo>
                    <a:cubicBezTo>
                      <a:pt x="7371" y="8335"/>
                      <a:pt x="7835" y="7954"/>
                      <a:pt x="8157" y="7454"/>
                    </a:cubicBezTo>
                    <a:cubicBezTo>
                      <a:pt x="9002" y="6180"/>
                      <a:pt x="8692" y="4406"/>
                      <a:pt x="7847" y="3144"/>
                    </a:cubicBezTo>
                    <a:cubicBezTo>
                      <a:pt x="7359" y="2418"/>
                      <a:pt x="6704" y="1799"/>
                      <a:pt x="6013" y="1263"/>
                    </a:cubicBezTo>
                    <a:cubicBezTo>
                      <a:pt x="5656" y="989"/>
                      <a:pt x="5299" y="727"/>
                      <a:pt x="4930" y="477"/>
                    </a:cubicBezTo>
                    <a:cubicBezTo>
                      <a:pt x="4644" y="287"/>
                      <a:pt x="4382" y="49"/>
                      <a:pt x="4025" y="13"/>
                    </a:cubicBezTo>
                    <a:cubicBezTo>
                      <a:pt x="3962" y="5"/>
                      <a:pt x="3899" y="1"/>
                      <a:pt x="3836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5" name="Google Shape;5839;p62">
                <a:extLst>
                  <a:ext uri="{FF2B5EF4-FFF2-40B4-BE49-F238E27FC236}">
                    <a16:creationId xmlns:a16="http://schemas.microsoft.com/office/drawing/2014/main" id="{4B42BE3D-0F7F-28BC-DAE5-01DBF7237B62}"/>
                  </a:ext>
                </a:extLst>
              </p:cNvPr>
              <p:cNvSpPr/>
              <p:nvPr/>
            </p:nvSpPr>
            <p:spPr>
              <a:xfrm>
                <a:off x="2020182" y="2065174"/>
                <a:ext cx="404445" cy="1033417"/>
              </a:xfrm>
              <a:custGeom>
                <a:avLst/>
                <a:gdLst/>
                <a:ahLst/>
                <a:cxnLst/>
                <a:rect l="l" t="t" r="r" b="b"/>
                <a:pathLst>
                  <a:path w="8205" h="20965" extrusionOk="0">
                    <a:moveTo>
                      <a:pt x="1540" y="1"/>
                    </a:moveTo>
                    <a:cubicBezTo>
                      <a:pt x="1328" y="1"/>
                      <a:pt x="1105" y="36"/>
                      <a:pt x="918" y="98"/>
                    </a:cubicBezTo>
                    <a:cubicBezTo>
                      <a:pt x="870" y="158"/>
                      <a:pt x="822" y="229"/>
                      <a:pt x="775" y="289"/>
                    </a:cubicBezTo>
                    <a:cubicBezTo>
                      <a:pt x="287" y="1074"/>
                      <a:pt x="84" y="2051"/>
                      <a:pt x="37" y="2967"/>
                    </a:cubicBezTo>
                    <a:cubicBezTo>
                      <a:pt x="1" y="3860"/>
                      <a:pt x="299" y="4765"/>
                      <a:pt x="739" y="5539"/>
                    </a:cubicBezTo>
                    <a:cubicBezTo>
                      <a:pt x="930" y="5896"/>
                      <a:pt x="1156" y="6242"/>
                      <a:pt x="1418" y="6551"/>
                    </a:cubicBezTo>
                    <a:cubicBezTo>
                      <a:pt x="1632" y="6813"/>
                      <a:pt x="1846" y="7028"/>
                      <a:pt x="2049" y="7301"/>
                    </a:cubicBezTo>
                    <a:cubicBezTo>
                      <a:pt x="2227" y="7551"/>
                      <a:pt x="2370" y="7825"/>
                      <a:pt x="2418" y="8123"/>
                    </a:cubicBezTo>
                    <a:cubicBezTo>
                      <a:pt x="2477" y="8492"/>
                      <a:pt x="2418" y="8861"/>
                      <a:pt x="2323" y="9218"/>
                    </a:cubicBezTo>
                    <a:cubicBezTo>
                      <a:pt x="2085" y="10052"/>
                      <a:pt x="1596" y="10814"/>
                      <a:pt x="1418" y="11659"/>
                    </a:cubicBezTo>
                    <a:cubicBezTo>
                      <a:pt x="1227" y="12492"/>
                      <a:pt x="1287" y="13493"/>
                      <a:pt x="1823" y="14207"/>
                    </a:cubicBezTo>
                    <a:cubicBezTo>
                      <a:pt x="2025" y="14481"/>
                      <a:pt x="2311" y="14755"/>
                      <a:pt x="2358" y="15124"/>
                    </a:cubicBezTo>
                    <a:cubicBezTo>
                      <a:pt x="2406" y="15540"/>
                      <a:pt x="2192" y="15933"/>
                      <a:pt x="2001" y="16291"/>
                    </a:cubicBezTo>
                    <a:cubicBezTo>
                      <a:pt x="1775" y="16672"/>
                      <a:pt x="1549" y="17064"/>
                      <a:pt x="1418" y="17493"/>
                    </a:cubicBezTo>
                    <a:cubicBezTo>
                      <a:pt x="1287" y="17910"/>
                      <a:pt x="1239" y="18338"/>
                      <a:pt x="1287" y="18791"/>
                    </a:cubicBezTo>
                    <a:cubicBezTo>
                      <a:pt x="1311" y="19172"/>
                      <a:pt x="1418" y="19553"/>
                      <a:pt x="1596" y="19886"/>
                    </a:cubicBezTo>
                    <a:cubicBezTo>
                      <a:pt x="1626" y="19880"/>
                      <a:pt x="1653" y="19877"/>
                      <a:pt x="1680" y="19877"/>
                    </a:cubicBezTo>
                    <a:cubicBezTo>
                      <a:pt x="1706" y="19877"/>
                      <a:pt x="1733" y="19880"/>
                      <a:pt x="1763" y="19886"/>
                    </a:cubicBezTo>
                    <a:cubicBezTo>
                      <a:pt x="1989" y="19922"/>
                      <a:pt x="2132" y="20124"/>
                      <a:pt x="2299" y="20291"/>
                    </a:cubicBezTo>
                    <a:cubicBezTo>
                      <a:pt x="2751" y="20743"/>
                      <a:pt x="3394" y="20964"/>
                      <a:pt x="4037" y="20964"/>
                    </a:cubicBezTo>
                    <a:cubicBezTo>
                      <a:pt x="4258" y="20964"/>
                      <a:pt x="4479" y="20938"/>
                      <a:pt x="4692" y="20886"/>
                    </a:cubicBezTo>
                    <a:cubicBezTo>
                      <a:pt x="5525" y="20684"/>
                      <a:pt x="6240" y="20101"/>
                      <a:pt x="6728" y="19398"/>
                    </a:cubicBezTo>
                    <a:cubicBezTo>
                      <a:pt x="7347" y="18553"/>
                      <a:pt x="7657" y="17445"/>
                      <a:pt x="7430" y="16433"/>
                    </a:cubicBezTo>
                    <a:cubicBezTo>
                      <a:pt x="7204" y="15421"/>
                      <a:pt x="6395" y="14493"/>
                      <a:pt x="5347" y="14326"/>
                    </a:cubicBezTo>
                    <a:lnTo>
                      <a:pt x="5347" y="14326"/>
                    </a:lnTo>
                    <a:cubicBezTo>
                      <a:pt x="5413" y="14337"/>
                      <a:pt x="5480" y="14342"/>
                      <a:pt x="5546" y="14342"/>
                    </a:cubicBezTo>
                    <a:cubicBezTo>
                      <a:pt x="6004" y="14342"/>
                      <a:pt x="6458" y="14102"/>
                      <a:pt x="6811" y="13790"/>
                    </a:cubicBezTo>
                    <a:cubicBezTo>
                      <a:pt x="7716" y="12993"/>
                      <a:pt x="8204" y="11623"/>
                      <a:pt x="7680" y="10552"/>
                    </a:cubicBezTo>
                    <a:cubicBezTo>
                      <a:pt x="7133" y="9409"/>
                      <a:pt x="5752" y="8992"/>
                      <a:pt x="4513" y="8694"/>
                    </a:cubicBezTo>
                    <a:cubicBezTo>
                      <a:pt x="4978" y="8325"/>
                      <a:pt x="5442" y="7932"/>
                      <a:pt x="5764" y="7444"/>
                    </a:cubicBezTo>
                    <a:cubicBezTo>
                      <a:pt x="6609" y="6170"/>
                      <a:pt x="6299" y="4396"/>
                      <a:pt x="5454" y="3134"/>
                    </a:cubicBezTo>
                    <a:cubicBezTo>
                      <a:pt x="4966" y="2408"/>
                      <a:pt x="4311" y="1789"/>
                      <a:pt x="3620" y="1253"/>
                    </a:cubicBezTo>
                    <a:cubicBezTo>
                      <a:pt x="3263" y="979"/>
                      <a:pt x="2906" y="717"/>
                      <a:pt x="2537" y="467"/>
                    </a:cubicBezTo>
                    <a:cubicBezTo>
                      <a:pt x="2251" y="277"/>
                      <a:pt x="1989" y="39"/>
                      <a:pt x="1632" y="3"/>
                    </a:cubicBezTo>
                    <a:cubicBezTo>
                      <a:pt x="1602" y="1"/>
                      <a:pt x="1571" y="1"/>
                      <a:pt x="1540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6" name="Google Shape;5840;p62">
                <a:extLst>
                  <a:ext uri="{FF2B5EF4-FFF2-40B4-BE49-F238E27FC236}">
                    <a16:creationId xmlns:a16="http://schemas.microsoft.com/office/drawing/2014/main" id="{8B34465E-8035-CDC6-15CC-E2B774CE97FB}"/>
                  </a:ext>
                </a:extLst>
              </p:cNvPr>
              <p:cNvSpPr/>
              <p:nvPr/>
            </p:nvSpPr>
            <p:spPr>
              <a:xfrm>
                <a:off x="1910457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72" y="1869"/>
                      <a:pt x="20872" y="1203"/>
                    </a:cubicBezTo>
                    <a:cubicBezTo>
                      <a:pt x="20872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7" name="Google Shape;5841;p62">
                <a:extLst>
                  <a:ext uri="{FF2B5EF4-FFF2-40B4-BE49-F238E27FC236}">
                    <a16:creationId xmlns:a16="http://schemas.microsoft.com/office/drawing/2014/main" id="{1E3B68D9-D98A-4D0A-6F2E-184980E20D05}"/>
                  </a:ext>
                </a:extLst>
              </p:cNvPr>
              <p:cNvSpPr/>
              <p:nvPr/>
            </p:nvSpPr>
            <p:spPr>
              <a:xfrm>
                <a:off x="2468597" y="3407515"/>
                <a:ext cx="1775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8" name="Google Shape;5842;p62">
                <a:extLst>
                  <a:ext uri="{FF2B5EF4-FFF2-40B4-BE49-F238E27FC236}">
                    <a16:creationId xmlns:a16="http://schemas.microsoft.com/office/drawing/2014/main" id="{2007BECC-BB34-358E-46EC-EF4C4B08AF33}"/>
                  </a:ext>
                </a:extLst>
              </p:cNvPr>
              <p:cNvSpPr/>
              <p:nvPr/>
            </p:nvSpPr>
            <p:spPr>
              <a:xfrm>
                <a:off x="2465048" y="3338259"/>
                <a:ext cx="236012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12943" extrusionOk="0">
                    <a:moveTo>
                      <a:pt x="4763" y="0"/>
                    </a:moveTo>
                    <a:cubicBezTo>
                      <a:pt x="3942" y="179"/>
                      <a:pt x="3096" y="262"/>
                      <a:pt x="2251" y="310"/>
                    </a:cubicBezTo>
                    <a:cubicBezTo>
                      <a:pt x="1608" y="346"/>
                      <a:pt x="965" y="358"/>
                      <a:pt x="322" y="358"/>
                    </a:cubicBezTo>
                    <a:cubicBezTo>
                      <a:pt x="370" y="2572"/>
                      <a:pt x="13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120" y="6501"/>
                      <a:pt x="4537" y="3560"/>
                    </a:cubicBezTo>
                    <a:cubicBezTo>
                      <a:pt x="4644" y="2822"/>
                      <a:pt x="4728" y="1548"/>
                      <a:pt x="4787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9" name="Google Shape;5843;p62">
                <a:extLst>
                  <a:ext uri="{FF2B5EF4-FFF2-40B4-BE49-F238E27FC236}">
                    <a16:creationId xmlns:a16="http://schemas.microsoft.com/office/drawing/2014/main" id="{B960C1AF-C74D-618A-08E1-213FA9FEA5E9}"/>
                  </a:ext>
                </a:extLst>
              </p:cNvPr>
              <p:cNvSpPr/>
              <p:nvPr/>
            </p:nvSpPr>
            <p:spPr>
              <a:xfrm>
                <a:off x="2479737" y="3338259"/>
                <a:ext cx="222457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3347" extrusionOk="0">
                    <a:moveTo>
                      <a:pt x="4477" y="0"/>
                    </a:moveTo>
                    <a:cubicBezTo>
                      <a:pt x="3656" y="179"/>
                      <a:pt x="2810" y="274"/>
                      <a:pt x="1965" y="310"/>
                    </a:cubicBezTo>
                    <a:cubicBezTo>
                      <a:pt x="1322" y="346"/>
                      <a:pt x="679" y="358"/>
                      <a:pt x="48" y="358"/>
                    </a:cubicBezTo>
                    <a:cubicBezTo>
                      <a:pt x="60" y="989"/>
                      <a:pt x="24" y="2072"/>
                      <a:pt x="1" y="3346"/>
                    </a:cubicBezTo>
                    <a:cubicBezTo>
                      <a:pt x="655" y="3334"/>
                      <a:pt x="1322" y="3322"/>
                      <a:pt x="1977" y="3263"/>
                    </a:cubicBezTo>
                    <a:cubicBezTo>
                      <a:pt x="2620" y="3203"/>
                      <a:pt x="3263" y="3132"/>
                      <a:pt x="3882" y="3025"/>
                    </a:cubicBezTo>
                    <a:cubicBezTo>
                      <a:pt x="4037" y="3013"/>
                      <a:pt x="4180" y="2977"/>
                      <a:pt x="4334" y="2953"/>
                    </a:cubicBezTo>
                    <a:cubicBezTo>
                      <a:pt x="4406" y="2203"/>
                      <a:pt x="4465" y="1179"/>
                      <a:pt x="4513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0" name="Google Shape;5844;p62">
                <a:extLst>
                  <a:ext uri="{FF2B5EF4-FFF2-40B4-BE49-F238E27FC236}">
                    <a16:creationId xmlns:a16="http://schemas.microsoft.com/office/drawing/2014/main" id="{6BE176B4-D67D-82B8-2822-776111D5101F}"/>
                  </a:ext>
                </a:extLst>
              </p:cNvPr>
              <p:cNvSpPr/>
              <p:nvPr/>
            </p:nvSpPr>
            <p:spPr>
              <a:xfrm>
                <a:off x="2465048" y="3714461"/>
                <a:ext cx="199585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5323" extrusionOk="0">
                    <a:moveTo>
                      <a:pt x="4049" y="0"/>
                    </a:moveTo>
                    <a:lnTo>
                      <a:pt x="4049" y="0"/>
                    </a:lnTo>
                    <a:cubicBezTo>
                      <a:pt x="3289" y="42"/>
                      <a:pt x="2529" y="60"/>
                      <a:pt x="1771" y="60"/>
                    </a:cubicBezTo>
                    <a:cubicBezTo>
                      <a:pt x="1235" y="60"/>
                      <a:pt x="700" y="51"/>
                      <a:pt x="168" y="36"/>
                    </a:cubicBezTo>
                    <a:cubicBezTo>
                      <a:pt x="144" y="286"/>
                      <a:pt x="144" y="536"/>
                      <a:pt x="132" y="798"/>
                    </a:cubicBezTo>
                    <a:lnTo>
                      <a:pt x="132" y="881"/>
                    </a:lnTo>
                    <a:cubicBezTo>
                      <a:pt x="132" y="1012"/>
                      <a:pt x="120" y="1167"/>
                      <a:pt x="120" y="1298"/>
                    </a:cubicBezTo>
                    <a:lnTo>
                      <a:pt x="120" y="1405"/>
                    </a:lnTo>
                    <a:cubicBezTo>
                      <a:pt x="60" y="3060"/>
                      <a:pt x="13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644" y="3441"/>
                      <a:pt x="3894" y="1239"/>
                    </a:cubicBezTo>
                    <a:cubicBezTo>
                      <a:pt x="3894" y="1215"/>
                      <a:pt x="3918" y="1179"/>
                      <a:pt x="3918" y="1155"/>
                    </a:cubicBezTo>
                    <a:cubicBezTo>
                      <a:pt x="3930" y="1012"/>
                      <a:pt x="3942" y="893"/>
                      <a:pt x="3954" y="762"/>
                    </a:cubicBezTo>
                    <a:cubicBezTo>
                      <a:pt x="3954" y="739"/>
                      <a:pt x="3954" y="703"/>
                      <a:pt x="3978" y="691"/>
                    </a:cubicBezTo>
                    <a:cubicBezTo>
                      <a:pt x="4001" y="465"/>
                      <a:pt x="4013" y="227"/>
                      <a:pt x="4049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1" name="Google Shape;5845;p62">
                <a:extLst>
                  <a:ext uri="{FF2B5EF4-FFF2-40B4-BE49-F238E27FC236}">
                    <a16:creationId xmlns:a16="http://schemas.microsoft.com/office/drawing/2014/main" id="{6AD6CB76-8DD5-5340-4DA3-17499E9ED645}"/>
                  </a:ext>
                </a:extLst>
              </p:cNvPr>
              <p:cNvSpPr/>
              <p:nvPr/>
            </p:nvSpPr>
            <p:spPr>
              <a:xfrm>
                <a:off x="2471506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04" y="13"/>
                      <a:pt x="3573" y="37"/>
                      <a:pt x="3430" y="60"/>
                    </a:cubicBezTo>
                    <a:cubicBezTo>
                      <a:pt x="2770" y="143"/>
                      <a:pt x="2117" y="176"/>
                      <a:pt x="1466" y="176"/>
                    </a:cubicBezTo>
                    <a:cubicBezTo>
                      <a:pt x="1271" y="176"/>
                      <a:pt x="1076" y="173"/>
                      <a:pt x="882" y="167"/>
                    </a:cubicBezTo>
                    <a:cubicBezTo>
                      <a:pt x="584" y="144"/>
                      <a:pt x="298" y="132"/>
                      <a:pt x="1" y="108"/>
                    </a:cubicBezTo>
                    <a:lnTo>
                      <a:pt x="1" y="179"/>
                    </a:lnTo>
                    <a:cubicBezTo>
                      <a:pt x="479" y="224"/>
                      <a:pt x="956" y="245"/>
                      <a:pt x="1431" y="245"/>
                    </a:cubicBezTo>
                    <a:cubicBezTo>
                      <a:pt x="2233" y="245"/>
                      <a:pt x="3030" y="184"/>
                      <a:pt x="3823" y="72"/>
                    </a:cubicBezTo>
                    <a:cubicBezTo>
                      <a:pt x="3823" y="48"/>
                      <a:pt x="3823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2" name="Google Shape;5846;p62">
                <a:extLst>
                  <a:ext uri="{FF2B5EF4-FFF2-40B4-BE49-F238E27FC236}">
                    <a16:creationId xmlns:a16="http://schemas.microsoft.com/office/drawing/2014/main" id="{F117041A-E345-F155-C6B3-023512EE2525}"/>
                  </a:ext>
                </a:extLst>
              </p:cNvPr>
              <p:cNvSpPr/>
              <p:nvPr/>
            </p:nvSpPr>
            <p:spPr>
              <a:xfrm>
                <a:off x="2470372" y="3772577"/>
                <a:ext cx="186671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787" h="307" extrusionOk="0">
                    <a:moveTo>
                      <a:pt x="3786" y="0"/>
                    </a:moveTo>
                    <a:cubicBezTo>
                      <a:pt x="3608" y="36"/>
                      <a:pt x="3453" y="60"/>
                      <a:pt x="3274" y="95"/>
                    </a:cubicBezTo>
                    <a:cubicBezTo>
                      <a:pt x="2655" y="179"/>
                      <a:pt x="2048" y="214"/>
                      <a:pt x="1429" y="214"/>
                    </a:cubicBezTo>
                    <a:cubicBezTo>
                      <a:pt x="1107" y="214"/>
                      <a:pt x="810" y="191"/>
                      <a:pt x="512" y="179"/>
                    </a:cubicBezTo>
                    <a:cubicBezTo>
                      <a:pt x="369" y="167"/>
                      <a:pt x="214" y="167"/>
                      <a:pt x="71" y="155"/>
                    </a:cubicBezTo>
                    <a:lnTo>
                      <a:pt x="0" y="155"/>
                    </a:lnTo>
                    <a:cubicBezTo>
                      <a:pt x="12" y="155"/>
                      <a:pt x="12" y="179"/>
                      <a:pt x="0" y="226"/>
                    </a:cubicBezTo>
                    <a:cubicBezTo>
                      <a:pt x="24" y="226"/>
                      <a:pt x="71" y="238"/>
                      <a:pt x="95" y="238"/>
                    </a:cubicBezTo>
                    <a:cubicBezTo>
                      <a:pt x="274" y="250"/>
                      <a:pt x="441" y="274"/>
                      <a:pt x="619" y="286"/>
                    </a:cubicBezTo>
                    <a:cubicBezTo>
                      <a:pt x="865" y="300"/>
                      <a:pt x="1111" y="306"/>
                      <a:pt x="1357" y="306"/>
                    </a:cubicBezTo>
                    <a:cubicBezTo>
                      <a:pt x="2170" y="306"/>
                      <a:pt x="2979" y="232"/>
                      <a:pt x="3774" y="95"/>
                    </a:cubicBezTo>
                    <a:cubicBezTo>
                      <a:pt x="3774" y="60"/>
                      <a:pt x="3786" y="36"/>
                      <a:pt x="3786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3" name="Google Shape;5847;p62">
                <a:extLst>
                  <a:ext uri="{FF2B5EF4-FFF2-40B4-BE49-F238E27FC236}">
                    <a16:creationId xmlns:a16="http://schemas.microsoft.com/office/drawing/2014/main" id="{69CD35FD-5E4A-7F48-ED88-A8C893F6F3B0}"/>
                  </a:ext>
                </a:extLst>
              </p:cNvPr>
              <p:cNvSpPr/>
              <p:nvPr/>
            </p:nvSpPr>
            <p:spPr>
              <a:xfrm>
                <a:off x="2439810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3242" y="1"/>
                    </a:moveTo>
                    <a:cubicBezTo>
                      <a:pt x="2233" y="1"/>
                      <a:pt x="601" y="40"/>
                      <a:pt x="501" y="73"/>
                    </a:cubicBezTo>
                    <a:cubicBezTo>
                      <a:pt x="334" y="121"/>
                      <a:pt x="1" y="1514"/>
                      <a:pt x="191" y="1823"/>
                    </a:cubicBezTo>
                    <a:cubicBezTo>
                      <a:pt x="245" y="1927"/>
                      <a:pt x="929" y="1961"/>
                      <a:pt x="1820" y="1961"/>
                    </a:cubicBezTo>
                    <a:cubicBezTo>
                      <a:pt x="3284" y="1961"/>
                      <a:pt x="5306" y="1869"/>
                      <a:pt x="6002" y="1847"/>
                    </a:cubicBezTo>
                    <a:cubicBezTo>
                      <a:pt x="6145" y="1847"/>
                      <a:pt x="6228" y="1693"/>
                      <a:pt x="6168" y="1573"/>
                    </a:cubicBezTo>
                    <a:cubicBezTo>
                      <a:pt x="6049" y="1335"/>
                      <a:pt x="5764" y="990"/>
                      <a:pt x="5216" y="633"/>
                    </a:cubicBezTo>
                    <a:cubicBezTo>
                      <a:pt x="4323" y="38"/>
                      <a:pt x="4025" y="26"/>
                      <a:pt x="4025" y="26"/>
                    </a:cubicBezTo>
                    <a:cubicBezTo>
                      <a:pt x="3990" y="8"/>
                      <a:pt x="3672" y="1"/>
                      <a:pt x="324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4" name="Google Shape;5848;p62">
                <a:extLst>
                  <a:ext uri="{FF2B5EF4-FFF2-40B4-BE49-F238E27FC236}">
                    <a16:creationId xmlns:a16="http://schemas.microsoft.com/office/drawing/2014/main" id="{8CFF4CB9-7DCA-AE4D-D1FE-9A01D84E37D7}"/>
                  </a:ext>
                </a:extLst>
              </p:cNvPr>
              <p:cNvSpPr/>
              <p:nvPr/>
            </p:nvSpPr>
            <p:spPr>
              <a:xfrm>
                <a:off x="2628798" y="3995134"/>
                <a:ext cx="7812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394" y="140"/>
                      <a:pt x="215" y="248"/>
                    </a:cubicBezTo>
                    <a:cubicBezTo>
                      <a:pt x="144" y="295"/>
                      <a:pt x="1" y="367"/>
                      <a:pt x="36" y="474"/>
                    </a:cubicBezTo>
                    <a:cubicBezTo>
                      <a:pt x="54" y="517"/>
                      <a:pt x="82" y="532"/>
                      <a:pt x="114" y="532"/>
                    </a:cubicBezTo>
                    <a:cubicBezTo>
                      <a:pt x="172" y="532"/>
                      <a:pt x="245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84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5" name="Google Shape;5849;p62">
                <a:extLst>
                  <a:ext uri="{FF2B5EF4-FFF2-40B4-BE49-F238E27FC236}">
                    <a16:creationId xmlns:a16="http://schemas.microsoft.com/office/drawing/2014/main" id="{DD0AF97E-08DB-49FE-8E8A-6B3C605EF3B8}"/>
                  </a:ext>
                </a:extLst>
              </p:cNvPr>
              <p:cNvSpPr/>
              <p:nvPr/>
            </p:nvSpPr>
            <p:spPr>
              <a:xfrm>
                <a:off x="2598533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520" y="0"/>
                    </a:moveTo>
                    <a:cubicBezTo>
                      <a:pt x="1270" y="0"/>
                      <a:pt x="1008" y="24"/>
                      <a:pt x="758" y="96"/>
                    </a:cubicBezTo>
                    <a:lnTo>
                      <a:pt x="400" y="239"/>
                    </a:lnTo>
                    <a:cubicBezTo>
                      <a:pt x="317" y="274"/>
                      <a:pt x="198" y="322"/>
                      <a:pt x="103" y="393"/>
                    </a:cubicBezTo>
                    <a:cubicBezTo>
                      <a:pt x="91" y="393"/>
                      <a:pt x="79" y="417"/>
                      <a:pt x="55" y="429"/>
                    </a:cubicBezTo>
                    <a:cubicBezTo>
                      <a:pt x="0" y="484"/>
                      <a:pt x="47" y="610"/>
                      <a:pt x="129" y="610"/>
                    </a:cubicBezTo>
                    <a:cubicBezTo>
                      <a:pt x="136" y="610"/>
                      <a:pt x="143" y="609"/>
                      <a:pt x="150" y="608"/>
                    </a:cubicBezTo>
                    <a:cubicBezTo>
                      <a:pt x="269" y="560"/>
                      <a:pt x="377" y="489"/>
                      <a:pt x="472" y="429"/>
                    </a:cubicBezTo>
                    <a:cubicBezTo>
                      <a:pt x="579" y="370"/>
                      <a:pt x="686" y="322"/>
                      <a:pt x="805" y="298"/>
                    </a:cubicBezTo>
                    <a:cubicBezTo>
                      <a:pt x="1043" y="215"/>
                      <a:pt x="1281" y="179"/>
                      <a:pt x="1520" y="155"/>
                    </a:cubicBezTo>
                    <a:cubicBezTo>
                      <a:pt x="1627" y="143"/>
                      <a:pt x="1627" y="0"/>
                      <a:pt x="15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6" name="Google Shape;5850;p62">
                <a:extLst>
                  <a:ext uri="{FF2B5EF4-FFF2-40B4-BE49-F238E27FC236}">
                    <a16:creationId xmlns:a16="http://schemas.microsoft.com/office/drawing/2014/main" id="{164B7E5A-352B-8017-BA7F-EAD2D6868D53}"/>
                  </a:ext>
                </a:extLst>
              </p:cNvPr>
              <p:cNvSpPr/>
              <p:nvPr/>
            </p:nvSpPr>
            <p:spPr>
              <a:xfrm>
                <a:off x="2583055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1098" y="0"/>
                    </a:moveTo>
                    <a:cubicBezTo>
                      <a:pt x="943" y="0"/>
                      <a:pt x="790" y="17"/>
                      <a:pt x="631" y="62"/>
                    </a:cubicBezTo>
                    <a:cubicBezTo>
                      <a:pt x="512" y="98"/>
                      <a:pt x="393" y="134"/>
                      <a:pt x="274" y="193"/>
                    </a:cubicBezTo>
                    <a:cubicBezTo>
                      <a:pt x="179" y="241"/>
                      <a:pt x="0" y="312"/>
                      <a:pt x="0" y="431"/>
                    </a:cubicBezTo>
                    <a:cubicBezTo>
                      <a:pt x="0" y="467"/>
                      <a:pt x="24" y="479"/>
                      <a:pt x="36" y="491"/>
                    </a:cubicBezTo>
                    <a:cubicBezTo>
                      <a:pt x="61" y="506"/>
                      <a:pt x="81" y="512"/>
                      <a:pt x="102" y="512"/>
                    </a:cubicBezTo>
                    <a:cubicBezTo>
                      <a:pt x="129" y="512"/>
                      <a:pt x="156" y="500"/>
                      <a:pt x="191" y="479"/>
                    </a:cubicBezTo>
                    <a:cubicBezTo>
                      <a:pt x="262" y="443"/>
                      <a:pt x="298" y="419"/>
                      <a:pt x="357" y="396"/>
                    </a:cubicBezTo>
                    <a:cubicBezTo>
                      <a:pt x="452" y="336"/>
                      <a:pt x="572" y="288"/>
                      <a:pt x="667" y="253"/>
                    </a:cubicBezTo>
                    <a:cubicBezTo>
                      <a:pt x="893" y="181"/>
                      <a:pt x="1131" y="134"/>
                      <a:pt x="1369" y="122"/>
                    </a:cubicBezTo>
                    <a:cubicBezTo>
                      <a:pt x="1429" y="110"/>
                      <a:pt x="1429" y="38"/>
                      <a:pt x="1369" y="15"/>
                    </a:cubicBezTo>
                    <a:cubicBezTo>
                      <a:pt x="1278" y="6"/>
                      <a:pt x="1188" y="0"/>
                      <a:pt x="109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7" name="Google Shape;5851;p62">
                <a:extLst>
                  <a:ext uri="{FF2B5EF4-FFF2-40B4-BE49-F238E27FC236}">
                    <a16:creationId xmlns:a16="http://schemas.microsoft.com/office/drawing/2014/main" id="{2C3AF422-6528-8F50-73DC-C45FEDFC9A9C}"/>
                  </a:ext>
                </a:extLst>
              </p:cNvPr>
              <p:cNvSpPr/>
              <p:nvPr/>
            </p:nvSpPr>
            <p:spPr>
              <a:xfrm>
                <a:off x="2145188" y="3338259"/>
                <a:ext cx="30758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43" extrusionOk="0">
                    <a:moveTo>
                      <a:pt x="6204" y="0"/>
                    </a:moveTo>
                    <a:cubicBezTo>
                      <a:pt x="5359" y="179"/>
                      <a:pt x="4490" y="262"/>
                      <a:pt x="3644" y="310"/>
                    </a:cubicBezTo>
                    <a:cubicBezTo>
                      <a:pt x="3001" y="346"/>
                      <a:pt x="2370" y="358"/>
                      <a:pt x="1727" y="358"/>
                    </a:cubicBezTo>
                    <a:cubicBezTo>
                      <a:pt x="1537" y="2572"/>
                      <a:pt x="299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835" y="6501"/>
                      <a:pt x="5585" y="3560"/>
                    </a:cubicBezTo>
                    <a:cubicBezTo>
                      <a:pt x="5775" y="2822"/>
                      <a:pt x="6014" y="1548"/>
                      <a:pt x="62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8" name="Google Shape;5852;p62">
                <a:extLst>
                  <a:ext uri="{FF2B5EF4-FFF2-40B4-BE49-F238E27FC236}">
                    <a16:creationId xmlns:a16="http://schemas.microsoft.com/office/drawing/2014/main" id="{BE2D390A-8E66-6D05-57EC-4E2FEC649138}"/>
                  </a:ext>
                </a:extLst>
              </p:cNvPr>
              <p:cNvSpPr/>
              <p:nvPr/>
            </p:nvSpPr>
            <p:spPr>
              <a:xfrm>
                <a:off x="2212128" y="3338259"/>
                <a:ext cx="240646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882" h="3347" extrusionOk="0">
                    <a:moveTo>
                      <a:pt x="4846" y="0"/>
                    </a:moveTo>
                    <a:cubicBezTo>
                      <a:pt x="4001" y="179"/>
                      <a:pt x="3132" y="274"/>
                      <a:pt x="2286" y="310"/>
                    </a:cubicBezTo>
                    <a:cubicBezTo>
                      <a:pt x="1643" y="346"/>
                      <a:pt x="1012" y="358"/>
                      <a:pt x="369" y="358"/>
                    </a:cubicBezTo>
                    <a:cubicBezTo>
                      <a:pt x="310" y="989"/>
                      <a:pt x="179" y="2072"/>
                      <a:pt x="0" y="3346"/>
                    </a:cubicBezTo>
                    <a:cubicBezTo>
                      <a:pt x="667" y="3334"/>
                      <a:pt x="1322" y="3322"/>
                      <a:pt x="1989" y="3263"/>
                    </a:cubicBezTo>
                    <a:cubicBezTo>
                      <a:pt x="2632" y="3203"/>
                      <a:pt x="3286" y="3132"/>
                      <a:pt x="3929" y="3025"/>
                    </a:cubicBezTo>
                    <a:cubicBezTo>
                      <a:pt x="4072" y="3013"/>
                      <a:pt x="4227" y="2977"/>
                      <a:pt x="4370" y="2953"/>
                    </a:cubicBezTo>
                    <a:cubicBezTo>
                      <a:pt x="4525" y="2203"/>
                      <a:pt x="4703" y="1179"/>
                      <a:pt x="48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59" name="Google Shape;5853;p62">
                <a:extLst>
                  <a:ext uri="{FF2B5EF4-FFF2-40B4-BE49-F238E27FC236}">
                    <a16:creationId xmlns:a16="http://schemas.microsoft.com/office/drawing/2014/main" id="{10C25CB5-A475-4F84-0DA7-D0DC5A2697F1}"/>
                  </a:ext>
                </a:extLst>
              </p:cNvPr>
              <p:cNvSpPr/>
              <p:nvPr/>
            </p:nvSpPr>
            <p:spPr>
              <a:xfrm>
                <a:off x="2146371" y="3714461"/>
                <a:ext cx="227781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323" extrusionOk="0">
                    <a:moveTo>
                      <a:pt x="4620" y="0"/>
                    </a:moveTo>
                    <a:cubicBezTo>
                      <a:pt x="3860" y="42"/>
                      <a:pt x="3096" y="60"/>
                      <a:pt x="2337" y="60"/>
                    </a:cubicBezTo>
                    <a:cubicBezTo>
                      <a:pt x="1800" y="60"/>
                      <a:pt x="1267" y="51"/>
                      <a:pt x="739" y="36"/>
                    </a:cubicBezTo>
                    <a:cubicBezTo>
                      <a:pt x="703" y="286"/>
                      <a:pt x="656" y="536"/>
                      <a:pt x="632" y="798"/>
                    </a:cubicBezTo>
                    <a:cubicBezTo>
                      <a:pt x="632" y="822"/>
                      <a:pt x="620" y="846"/>
                      <a:pt x="620" y="881"/>
                    </a:cubicBezTo>
                    <a:cubicBezTo>
                      <a:pt x="596" y="1012"/>
                      <a:pt x="572" y="1167"/>
                      <a:pt x="560" y="1298"/>
                    </a:cubicBezTo>
                    <a:cubicBezTo>
                      <a:pt x="560" y="1334"/>
                      <a:pt x="537" y="1370"/>
                      <a:pt x="537" y="1405"/>
                    </a:cubicBezTo>
                    <a:cubicBezTo>
                      <a:pt x="298" y="3060"/>
                      <a:pt x="96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858" y="3441"/>
                      <a:pt x="4347" y="1239"/>
                    </a:cubicBezTo>
                    <a:cubicBezTo>
                      <a:pt x="4347" y="1215"/>
                      <a:pt x="4370" y="1179"/>
                      <a:pt x="4370" y="1155"/>
                    </a:cubicBezTo>
                    <a:cubicBezTo>
                      <a:pt x="4394" y="1012"/>
                      <a:pt x="4430" y="893"/>
                      <a:pt x="4454" y="762"/>
                    </a:cubicBezTo>
                    <a:cubicBezTo>
                      <a:pt x="4454" y="739"/>
                      <a:pt x="4466" y="703"/>
                      <a:pt x="4466" y="691"/>
                    </a:cubicBezTo>
                    <a:cubicBezTo>
                      <a:pt x="4513" y="465"/>
                      <a:pt x="4573" y="227"/>
                      <a:pt x="4620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0" name="Google Shape;5854;p62">
                <a:extLst>
                  <a:ext uri="{FF2B5EF4-FFF2-40B4-BE49-F238E27FC236}">
                    <a16:creationId xmlns:a16="http://schemas.microsoft.com/office/drawing/2014/main" id="{83C218A4-DFC2-D5B7-7641-AA132CDF0A3B}"/>
                  </a:ext>
                </a:extLst>
              </p:cNvPr>
              <p:cNvSpPr/>
              <p:nvPr/>
            </p:nvSpPr>
            <p:spPr>
              <a:xfrm>
                <a:off x="2176884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16" y="13"/>
                      <a:pt x="3573" y="37"/>
                      <a:pt x="3430" y="60"/>
                    </a:cubicBezTo>
                    <a:cubicBezTo>
                      <a:pt x="2779" y="143"/>
                      <a:pt x="2121" y="176"/>
                      <a:pt x="1473" y="176"/>
                    </a:cubicBezTo>
                    <a:cubicBezTo>
                      <a:pt x="1279" y="176"/>
                      <a:pt x="1086" y="173"/>
                      <a:pt x="894" y="167"/>
                    </a:cubicBezTo>
                    <a:cubicBezTo>
                      <a:pt x="596" y="144"/>
                      <a:pt x="310" y="132"/>
                      <a:pt x="13" y="108"/>
                    </a:cubicBezTo>
                    <a:cubicBezTo>
                      <a:pt x="1" y="120"/>
                      <a:pt x="1" y="156"/>
                      <a:pt x="1" y="179"/>
                    </a:cubicBezTo>
                    <a:cubicBezTo>
                      <a:pt x="470" y="224"/>
                      <a:pt x="945" y="245"/>
                      <a:pt x="1421" y="245"/>
                    </a:cubicBezTo>
                    <a:cubicBezTo>
                      <a:pt x="2225" y="245"/>
                      <a:pt x="3035" y="184"/>
                      <a:pt x="3835" y="72"/>
                    </a:cubicBezTo>
                    <a:cubicBezTo>
                      <a:pt x="3835" y="48"/>
                      <a:pt x="3847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1" name="Google Shape;5855;p62">
                <a:extLst>
                  <a:ext uri="{FF2B5EF4-FFF2-40B4-BE49-F238E27FC236}">
                    <a16:creationId xmlns:a16="http://schemas.microsoft.com/office/drawing/2014/main" id="{EE3015F5-5600-E37C-01D0-4AFA9D02B1B4}"/>
                  </a:ext>
                </a:extLst>
              </p:cNvPr>
              <p:cNvSpPr/>
              <p:nvPr/>
            </p:nvSpPr>
            <p:spPr>
              <a:xfrm>
                <a:off x="2172792" y="3772577"/>
                <a:ext cx="189037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307" extrusionOk="0">
                    <a:moveTo>
                      <a:pt x="3834" y="0"/>
                    </a:moveTo>
                    <a:lnTo>
                      <a:pt x="3299" y="95"/>
                    </a:lnTo>
                    <a:cubicBezTo>
                      <a:pt x="2668" y="179"/>
                      <a:pt x="2060" y="214"/>
                      <a:pt x="1429" y="214"/>
                    </a:cubicBezTo>
                    <a:cubicBezTo>
                      <a:pt x="1120" y="214"/>
                      <a:pt x="822" y="191"/>
                      <a:pt x="524" y="179"/>
                    </a:cubicBezTo>
                    <a:cubicBezTo>
                      <a:pt x="382" y="167"/>
                      <a:pt x="227" y="167"/>
                      <a:pt x="84" y="155"/>
                    </a:cubicBezTo>
                    <a:lnTo>
                      <a:pt x="1" y="155"/>
                    </a:lnTo>
                    <a:lnTo>
                      <a:pt x="1" y="226"/>
                    </a:lnTo>
                    <a:cubicBezTo>
                      <a:pt x="36" y="226"/>
                      <a:pt x="84" y="238"/>
                      <a:pt x="108" y="238"/>
                    </a:cubicBezTo>
                    <a:cubicBezTo>
                      <a:pt x="274" y="250"/>
                      <a:pt x="453" y="274"/>
                      <a:pt x="632" y="286"/>
                    </a:cubicBezTo>
                    <a:cubicBezTo>
                      <a:pt x="878" y="300"/>
                      <a:pt x="1124" y="306"/>
                      <a:pt x="1371" y="306"/>
                    </a:cubicBezTo>
                    <a:cubicBezTo>
                      <a:pt x="2188" y="306"/>
                      <a:pt x="3006" y="232"/>
                      <a:pt x="3811" y="95"/>
                    </a:cubicBezTo>
                    <a:cubicBezTo>
                      <a:pt x="3811" y="60"/>
                      <a:pt x="3834" y="36"/>
                      <a:pt x="3834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2" name="Google Shape;5856;p62">
                <a:extLst>
                  <a:ext uri="{FF2B5EF4-FFF2-40B4-BE49-F238E27FC236}">
                    <a16:creationId xmlns:a16="http://schemas.microsoft.com/office/drawing/2014/main" id="{912B254C-4693-99C3-7E94-5EF616AD934E}"/>
                  </a:ext>
                </a:extLst>
              </p:cNvPr>
              <p:cNvSpPr/>
              <p:nvPr/>
            </p:nvSpPr>
            <p:spPr>
              <a:xfrm>
                <a:off x="212172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7" y="40"/>
                      <a:pt x="489" y="73"/>
                    </a:cubicBezTo>
                    <a:cubicBezTo>
                      <a:pt x="322" y="121"/>
                      <a:pt x="1" y="1514"/>
                      <a:pt x="179" y="1823"/>
                    </a:cubicBezTo>
                    <a:cubicBezTo>
                      <a:pt x="233" y="1927"/>
                      <a:pt x="919" y="1961"/>
                      <a:pt x="1811" y="1961"/>
                    </a:cubicBezTo>
                    <a:cubicBezTo>
                      <a:pt x="3279" y="1961"/>
                      <a:pt x="5305" y="1869"/>
                      <a:pt x="6001" y="1847"/>
                    </a:cubicBezTo>
                    <a:cubicBezTo>
                      <a:pt x="6132" y="1847"/>
                      <a:pt x="6216" y="1693"/>
                      <a:pt x="6156" y="1573"/>
                    </a:cubicBezTo>
                    <a:cubicBezTo>
                      <a:pt x="6037" y="1335"/>
                      <a:pt x="5763" y="990"/>
                      <a:pt x="5204" y="633"/>
                    </a:cubicBezTo>
                    <a:cubicBezTo>
                      <a:pt x="4299" y="38"/>
                      <a:pt x="4013" y="26"/>
                      <a:pt x="4013" y="26"/>
                    </a:cubicBezTo>
                    <a:cubicBezTo>
                      <a:pt x="3977" y="8"/>
                      <a:pt x="3661" y="1"/>
                      <a:pt x="323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3" name="Google Shape;5857;p62">
                <a:extLst>
                  <a:ext uri="{FF2B5EF4-FFF2-40B4-BE49-F238E27FC236}">
                    <a16:creationId xmlns:a16="http://schemas.microsoft.com/office/drawing/2014/main" id="{658FC40B-CFFD-18E9-A301-A4423DAD8834}"/>
                  </a:ext>
                </a:extLst>
              </p:cNvPr>
              <p:cNvSpPr/>
              <p:nvPr/>
            </p:nvSpPr>
            <p:spPr>
              <a:xfrm>
                <a:off x="2309530" y="3995134"/>
                <a:ext cx="78720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406" y="140"/>
                      <a:pt x="227" y="248"/>
                    </a:cubicBezTo>
                    <a:cubicBezTo>
                      <a:pt x="144" y="295"/>
                      <a:pt x="1" y="367"/>
                      <a:pt x="48" y="474"/>
                    </a:cubicBezTo>
                    <a:cubicBezTo>
                      <a:pt x="61" y="517"/>
                      <a:pt x="88" y="532"/>
                      <a:pt x="121" y="532"/>
                    </a:cubicBezTo>
                    <a:cubicBezTo>
                      <a:pt x="178" y="532"/>
                      <a:pt x="253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96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4" name="Google Shape;5858;p62">
                <a:extLst>
                  <a:ext uri="{FF2B5EF4-FFF2-40B4-BE49-F238E27FC236}">
                    <a16:creationId xmlns:a16="http://schemas.microsoft.com/office/drawing/2014/main" id="{2690AA5F-FB6C-36E4-A14D-B60E278756F0}"/>
                  </a:ext>
                </a:extLst>
              </p:cNvPr>
              <p:cNvSpPr/>
              <p:nvPr/>
            </p:nvSpPr>
            <p:spPr>
              <a:xfrm>
                <a:off x="2279807" y="3982663"/>
                <a:ext cx="79657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611" extrusionOk="0">
                    <a:moveTo>
                      <a:pt x="1509" y="0"/>
                    </a:moveTo>
                    <a:cubicBezTo>
                      <a:pt x="1259" y="0"/>
                      <a:pt x="1009" y="24"/>
                      <a:pt x="758" y="96"/>
                    </a:cubicBezTo>
                    <a:lnTo>
                      <a:pt x="389" y="239"/>
                    </a:lnTo>
                    <a:cubicBezTo>
                      <a:pt x="306" y="274"/>
                      <a:pt x="187" y="322"/>
                      <a:pt x="92" y="393"/>
                    </a:cubicBezTo>
                    <a:cubicBezTo>
                      <a:pt x="80" y="393"/>
                      <a:pt x="68" y="417"/>
                      <a:pt x="56" y="429"/>
                    </a:cubicBezTo>
                    <a:cubicBezTo>
                      <a:pt x="1" y="484"/>
                      <a:pt x="48" y="610"/>
                      <a:pt x="121" y="610"/>
                    </a:cubicBezTo>
                    <a:cubicBezTo>
                      <a:pt x="127" y="610"/>
                      <a:pt x="133" y="609"/>
                      <a:pt x="139" y="608"/>
                    </a:cubicBezTo>
                    <a:cubicBezTo>
                      <a:pt x="258" y="560"/>
                      <a:pt x="366" y="489"/>
                      <a:pt x="473" y="429"/>
                    </a:cubicBezTo>
                    <a:cubicBezTo>
                      <a:pt x="568" y="370"/>
                      <a:pt x="675" y="322"/>
                      <a:pt x="794" y="298"/>
                    </a:cubicBezTo>
                    <a:cubicBezTo>
                      <a:pt x="1032" y="215"/>
                      <a:pt x="1270" y="179"/>
                      <a:pt x="1509" y="155"/>
                    </a:cubicBezTo>
                    <a:cubicBezTo>
                      <a:pt x="1616" y="143"/>
                      <a:pt x="1616" y="0"/>
                      <a:pt x="150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5" name="Google Shape;5859;p62">
                <a:extLst>
                  <a:ext uri="{FF2B5EF4-FFF2-40B4-BE49-F238E27FC236}">
                    <a16:creationId xmlns:a16="http://schemas.microsoft.com/office/drawing/2014/main" id="{18CAF6F5-BB51-D98E-B6F7-6B8BE9D5CEBE}"/>
                  </a:ext>
                </a:extLst>
              </p:cNvPr>
              <p:cNvSpPr/>
              <p:nvPr/>
            </p:nvSpPr>
            <p:spPr>
              <a:xfrm>
                <a:off x="2264920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1095" y="0"/>
                    </a:moveTo>
                    <a:cubicBezTo>
                      <a:pt x="937" y="0"/>
                      <a:pt x="778" y="17"/>
                      <a:pt x="620" y="62"/>
                    </a:cubicBezTo>
                    <a:cubicBezTo>
                      <a:pt x="501" y="98"/>
                      <a:pt x="382" y="134"/>
                      <a:pt x="263" y="193"/>
                    </a:cubicBezTo>
                    <a:cubicBezTo>
                      <a:pt x="156" y="241"/>
                      <a:pt x="1" y="312"/>
                      <a:pt x="1" y="431"/>
                    </a:cubicBezTo>
                    <a:cubicBezTo>
                      <a:pt x="1" y="467"/>
                      <a:pt x="13" y="479"/>
                      <a:pt x="25" y="491"/>
                    </a:cubicBezTo>
                    <a:cubicBezTo>
                      <a:pt x="50" y="506"/>
                      <a:pt x="72" y="512"/>
                      <a:pt x="95" y="512"/>
                    </a:cubicBezTo>
                    <a:cubicBezTo>
                      <a:pt x="126" y="512"/>
                      <a:pt x="157" y="500"/>
                      <a:pt x="191" y="479"/>
                    </a:cubicBezTo>
                    <a:cubicBezTo>
                      <a:pt x="251" y="443"/>
                      <a:pt x="298" y="419"/>
                      <a:pt x="358" y="396"/>
                    </a:cubicBezTo>
                    <a:cubicBezTo>
                      <a:pt x="441" y="336"/>
                      <a:pt x="560" y="288"/>
                      <a:pt x="668" y="253"/>
                    </a:cubicBezTo>
                    <a:cubicBezTo>
                      <a:pt x="894" y="181"/>
                      <a:pt x="1132" y="134"/>
                      <a:pt x="1370" y="122"/>
                    </a:cubicBezTo>
                    <a:cubicBezTo>
                      <a:pt x="1430" y="110"/>
                      <a:pt x="1430" y="38"/>
                      <a:pt x="1370" y="15"/>
                    </a:cubicBezTo>
                    <a:cubicBezTo>
                      <a:pt x="1279" y="6"/>
                      <a:pt x="1187" y="0"/>
                      <a:pt x="109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66" name="Google Shape;5860;p62">
                <a:extLst>
                  <a:ext uri="{FF2B5EF4-FFF2-40B4-BE49-F238E27FC236}">
                    <a16:creationId xmlns:a16="http://schemas.microsoft.com/office/drawing/2014/main" id="{4B4B35AF-80B3-2C73-5965-71ED8EA673A8}"/>
                  </a:ext>
                </a:extLst>
              </p:cNvPr>
              <p:cNvSpPr/>
              <p:nvPr/>
            </p:nvSpPr>
            <p:spPr>
              <a:xfrm>
                <a:off x="2108219" y="3073408"/>
                <a:ext cx="68496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6" h="8050" extrusionOk="0">
                    <a:moveTo>
                      <a:pt x="12323" y="1"/>
                    </a:moveTo>
                    <a:cubicBezTo>
                      <a:pt x="12316" y="1"/>
                      <a:pt x="12308" y="2"/>
                      <a:pt x="12300" y="4"/>
                    </a:cubicBezTo>
                    <a:cubicBezTo>
                      <a:pt x="12133" y="28"/>
                      <a:pt x="11979" y="75"/>
                      <a:pt x="11812" y="111"/>
                    </a:cubicBezTo>
                    <a:cubicBezTo>
                      <a:pt x="11776" y="123"/>
                      <a:pt x="11740" y="123"/>
                      <a:pt x="11705" y="123"/>
                    </a:cubicBezTo>
                    <a:cubicBezTo>
                      <a:pt x="11121" y="206"/>
                      <a:pt x="10550" y="289"/>
                      <a:pt x="9966" y="325"/>
                    </a:cubicBezTo>
                    <a:lnTo>
                      <a:pt x="9919" y="325"/>
                    </a:lnTo>
                    <a:cubicBezTo>
                      <a:pt x="9859" y="325"/>
                      <a:pt x="9812" y="349"/>
                      <a:pt x="9776" y="349"/>
                    </a:cubicBezTo>
                    <a:cubicBezTo>
                      <a:pt x="9657" y="361"/>
                      <a:pt x="9514" y="361"/>
                      <a:pt x="9395" y="373"/>
                    </a:cubicBezTo>
                    <a:cubicBezTo>
                      <a:pt x="9371" y="373"/>
                      <a:pt x="9335" y="373"/>
                      <a:pt x="9312" y="385"/>
                    </a:cubicBezTo>
                    <a:cubicBezTo>
                      <a:pt x="8578" y="436"/>
                      <a:pt x="7847" y="459"/>
                      <a:pt x="7119" y="459"/>
                    </a:cubicBezTo>
                    <a:cubicBezTo>
                      <a:pt x="6488" y="459"/>
                      <a:pt x="5858" y="442"/>
                      <a:pt x="5228" y="409"/>
                    </a:cubicBezTo>
                    <a:lnTo>
                      <a:pt x="5109" y="409"/>
                    </a:lnTo>
                    <a:cubicBezTo>
                      <a:pt x="4859" y="385"/>
                      <a:pt x="4609" y="373"/>
                      <a:pt x="4359" y="349"/>
                    </a:cubicBezTo>
                    <a:cubicBezTo>
                      <a:pt x="4061" y="313"/>
                      <a:pt x="3763" y="301"/>
                      <a:pt x="3466" y="266"/>
                    </a:cubicBezTo>
                    <a:lnTo>
                      <a:pt x="3382" y="266"/>
                    </a:lnTo>
                    <a:cubicBezTo>
                      <a:pt x="3144" y="242"/>
                      <a:pt x="2906" y="206"/>
                      <a:pt x="2668" y="194"/>
                    </a:cubicBezTo>
                    <a:cubicBezTo>
                      <a:pt x="2662" y="193"/>
                      <a:pt x="2656" y="193"/>
                      <a:pt x="2649" y="193"/>
                    </a:cubicBezTo>
                    <a:cubicBezTo>
                      <a:pt x="2585" y="193"/>
                      <a:pt x="2525" y="248"/>
                      <a:pt x="2525" y="313"/>
                    </a:cubicBezTo>
                    <a:cubicBezTo>
                      <a:pt x="2430" y="980"/>
                      <a:pt x="2346" y="1540"/>
                      <a:pt x="2275" y="1837"/>
                    </a:cubicBezTo>
                    <a:cubicBezTo>
                      <a:pt x="1775" y="3599"/>
                      <a:pt x="501" y="6659"/>
                      <a:pt x="1" y="7350"/>
                    </a:cubicBezTo>
                    <a:cubicBezTo>
                      <a:pt x="358" y="7469"/>
                      <a:pt x="810" y="7576"/>
                      <a:pt x="1334" y="7671"/>
                    </a:cubicBezTo>
                    <a:cubicBezTo>
                      <a:pt x="1358" y="7671"/>
                      <a:pt x="1394" y="7683"/>
                      <a:pt x="1406" y="7683"/>
                    </a:cubicBezTo>
                    <a:cubicBezTo>
                      <a:pt x="2695" y="7907"/>
                      <a:pt x="4401" y="8050"/>
                      <a:pt x="6238" y="8050"/>
                    </a:cubicBezTo>
                    <a:cubicBezTo>
                      <a:pt x="8797" y="8050"/>
                      <a:pt x="11608" y="7773"/>
                      <a:pt x="13895" y="7052"/>
                    </a:cubicBezTo>
                    <a:cubicBezTo>
                      <a:pt x="13479" y="5623"/>
                      <a:pt x="13086" y="3766"/>
                      <a:pt x="12741" y="1921"/>
                    </a:cubicBezTo>
                    <a:cubicBezTo>
                      <a:pt x="12729" y="1873"/>
                      <a:pt x="12729" y="1813"/>
                      <a:pt x="12717" y="1778"/>
                    </a:cubicBezTo>
                    <a:cubicBezTo>
                      <a:pt x="12610" y="1194"/>
                      <a:pt x="12491" y="611"/>
                      <a:pt x="12395" y="63"/>
                    </a:cubicBezTo>
                    <a:cubicBezTo>
                      <a:pt x="12376" y="24"/>
                      <a:pt x="12356" y="1"/>
                      <a:pt x="12323" y="1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8" name="Google Shape;5861;p62">
                <a:extLst>
                  <a:ext uri="{FF2B5EF4-FFF2-40B4-BE49-F238E27FC236}">
                    <a16:creationId xmlns:a16="http://schemas.microsoft.com/office/drawing/2014/main" id="{E77F2C76-4E4A-F143-B050-9AECCFC7802E}"/>
                  </a:ext>
                </a:extLst>
              </p:cNvPr>
              <p:cNvSpPr/>
              <p:nvPr/>
            </p:nvSpPr>
            <p:spPr>
              <a:xfrm>
                <a:off x="2173975" y="3085880"/>
                <a:ext cx="103317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7431" extrusionOk="0">
                    <a:moveTo>
                      <a:pt x="2024" y="1"/>
                    </a:moveTo>
                    <a:cubicBezTo>
                      <a:pt x="1965" y="429"/>
                      <a:pt x="1882" y="846"/>
                      <a:pt x="1810" y="1263"/>
                    </a:cubicBezTo>
                    <a:cubicBezTo>
                      <a:pt x="1608" y="2394"/>
                      <a:pt x="1322" y="3513"/>
                      <a:pt x="989" y="4632"/>
                    </a:cubicBezTo>
                    <a:cubicBezTo>
                      <a:pt x="834" y="5180"/>
                      <a:pt x="631" y="5751"/>
                      <a:pt x="441" y="6299"/>
                    </a:cubicBezTo>
                    <a:cubicBezTo>
                      <a:pt x="298" y="6656"/>
                      <a:pt x="143" y="7037"/>
                      <a:pt x="0" y="7418"/>
                    </a:cubicBezTo>
                    <a:cubicBezTo>
                      <a:pt x="24" y="7418"/>
                      <a:pt x="60" y="7430"/>
                      <a:pt x="72" y="7430"/>
                    </a:cubicBezTo>
                    <a:cubicBezTo>
                      <a:pt x="131" y="7299"/>
                      <a:pt x="179" y="7156"/>
                      <a:pt x="238" y="7025"/>
                    </a:cubicBezTo>
                    <a:cubicBezTo>
                      <a:pt x="358" y="6716"/>
                      <a:pt x="477" y="6418"/>
                      <a:pt x="596" y="6109"/>
                    </a:cubicBezTo>
                    <a:cubicBezTo>
                      <a:pt x="1322" y="4108"/>
                      <a:pt x="1822" y="206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9" name="Google Shape;5862;p62">
                <a:extLst>
                  <a:ext uri="{FF2B5EF4-FFF2-40B4-BE49-F238E27FC236}">
                    <a16:creationId xmlns:a16="http://schemas.microsoft.com/office/drawing/2014/main" id="{45610CAA-58DE-F5D5-2C9A-D85311933B8E}"/>
                  </a:ext>
                </a:extLst>
              </p:cNvPr>
              <p:cNvSpPr/>
              <p:nvPr/>
            </p:nvSpPr>
            <p:spPr>
              <a:xfrm>
                <a:off x="2246485" y="3091745"/>
                <a:ext cx="118253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99" h="3219" extrusionOk="0">
                    <a:moveTo>
                      <a:pt x="2280" y="1"/>
                    </a:moveTo>
                    <a:cubicBezTo>
                      <a:pt x="2280" y="13"/>
                      <a:pt x="2280" y="13"/>
                      <a:pt x="2256" y="37"/>
                    </a:cubicBezTo>
                    <a:cubicBezTo>
                      <a:pt x="2077" y="644"/>
                      <a:pt x="1780" y="1239"/>
                      <a:pt x="1399" y="1775"/>
                    </a:cubicBezTo>
                    <a:cubicBezTo>
                      <a:pt x="1006" y="2311"/>
                      <a:pt x="530" y="2751"/>
                      <a:pt x="30" y="3168"/>
                    </a:cubicBezTo>
                    <a:cubicBezTo>
                      <a:pt x="0" y="3197"/>
                      <a:pt x="19" y="3219"/>
                      <a:pt x="40" y="3219"/>
                    </a:cubicBezTo>
                    <a:cubicBezTo>
                      <a:pt x="45" y="3219"/>
                      <a:pt x="49" y="3218"/>
                      <a:pt x="53" y="3216"/>
                    </a:cubicBezTo>
                    <a:cubicBezTo>
                      <a:pt x="387" y="3025"/>
                      <a:pt x="672" y="2775"/>
                      <a:pt x="934" y="2489"/>
                    </a:cubicBezTo>
                    <a:cubicBezTo>
                      <a:pt x="1399" y="2013"/>
                      <a:pt x="1780" y="1465"/>
                      <a:pt x="2066" y="870"/>
                    </a:cubicBezTo>
                    <a:cubicBezTo>
                      <a:pt x="2196" y="584"/>
                      <a:pt x="2316" y="298"/>
                      <a:pt x="23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0" name="Google Shape;5863;p62">
                <a:extLst>
                  <a:ext uri="{FF2B5EF4-FFF2-40B4-BE49-F238E27FC236}">
                    <a16:creationId xmlns:a16="http://schemas.microsoft.com/office/drawing/2014/main" id="{2DC1CB5F-2DB3-A693-687B-A3E503E0F935}"/>
                  </a:ext>
                </a:extLst>
              </p:cNvPr>
              <p:cNvSpPr/>
              <p:nvPr/>
            </p:nvSpPr>
            <p:spPr>
              <a:xfrm>
                <a:off x="2684548" y="3077697"/>
                <a:ext cx="51708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822" extrusionOk="0">
                    <a:moveTo>
                      <a:pt x="1" y="0"/>
                    </a:moveTo>
                    <a:cubicBezTo>
                      <a:pt x="96" y="286"/>
                      <a:pt x="239" y="572"/>
                      <a:pt x="370" y="822"/>
                    </a:cubicBezTo>
                    <a:cubicBezTo>
                      <a:pt x="560" y="1179"/>
                      <a:pt x="787" y="1512"/>
                      <a:pt x="1049" y="1822"/>
                    </a:cubicBezTo>
                    <a:cubicBezTo>
                      <a:pt x="1037" y="1774"/>
                      <a:pt x="1037" y="1715"/>
                      <a:pt x="1025" y="1667"/>
                    </a:cubicBezTo>
                    <a:cubicBezTo>
                      <a:pt x="799" y="1393"/>
                      <a:pt x="608" y="1095"/>
                      <a:pt x="441" y="774"/>
                    </a:cubicBezTo>
                    <a:cubicBezTo>
                      <a:pt x="310" y="524"/>
                      <a:pt x="203" y="262"/>
                      <a:pt x="96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1" name="Google Shape;5864;p62">
                <a:extLst>
                  <a:ext uri="{FF2B5EF4-FFF2-40B4-BE49-F238E27FC236}">
                    <a16:creationId xmlns:a16="http://schemas.microsoft.com/office/drawing/2014/main" id="{A9E8D625-6C30-59F9-F435-65B696B502E3}"/>
                  </a:ext>
                </a:extLst>
              </p:cNvPr>
              <p:cNvSpPr/>
              <p:nvPr/>
            </p:nvSpPr>
            <p:spPr>
              <a:xfrm>
                <a:off x="2561317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715" y="0"/>
                    </a:moveTo>
                    <a:cubicBezTo>
                      <a:pt x="727" y="298"/>
                      <a:pt x="739" y="596"/>
                      <a:pt x="727" y="905"/>
                    </a:cubicBezTo>
                    <a:cubicBezTo>
                      <a:pt x="727" y="1191"/>
                      <a:pt x="715" y="1465"/>
                      <a:pt x="691" y="1739"/>
                    </a:cubicBezTo>
                    <a:cubicBezTo>
                      <a:pt x="679" y="1965"/>
                      <a:pt x="691" y="2322"/>
                      <a:pt x="429" y="2453"/>
                    </a:cubicBezTo>
                    <a:cubicBezTo>
                      <a:pt x="387" y="2471"/>
                      <a:pt x="350" y="2480"/>
                      <a:pt x="319" y="2480"/>
                    </a:cubicBezTo>
                    <a:cubicBezTo>
                      <a:pt x="145" y="2480"/>
                      <a:pt x="121" y="2235"/>
                      <a:pt x="131" y="2084"/>
                    </a:cubicBezTo>
                    <a:cubicBezTo>
                      <a:pt x="143" y="1834"/>
                      <a:pt x="191" y="1596"/>
                      <a:pt x="203" y="1346"/>
                    </a:cubicBezTo>
                    <a:cubicBezTo>
                      <a:pt x="239" y="905"/>
                      <a:pt x="215" y="477"/>
                      <a:pt x="179" y="48"/>
                    </a:cubicBezTo>
                    <a:cubicBezTo>
                      <a:pt x="143" y="48"/>
                      <a:pt x="120" y="48"/>
                      <a:pt x="84" y="60"/>
                    </a:cubicBezTo>
                    <a:cubicBezTo>
                      <a:pt x="96" y="107"/>
                      <a:pt x="96" y="167"/>
                      <a:pt x="96" y="227"/>
                    </a:cubicBezTo>
                    <a:cubicBezTo>
                      <a:pt x="143" y="786"/>
                      <a:pt x="131" y="1370"/>
                      <a:pt x="60" y="1953"/>
                    </a:cubicBezTo>
                    <a:cubicBezTo>
                      <a:pt x="24" y="2132"/>
                      <a:pt x="0" y="2358"/>
                      <a:pt x="131" y="2489"/>
                    </a:cubicBezTo>
                    <a:cubicBezTo>
                      <a:pt x="178" y="2544"/>
                      <a:pt x="240" y="2567"/>
                      <a:pt x="306" y="2567"/>
                    </a:cubicBezTo>
                    <a:cubicBezTo>
                      <a:pt x="412" y="2567"/>
                      <a:pt x="527" y="2509"/>
                      <a:pt x="608" y="2429"/>
                    </a:cubicBezTo>
                    <a:cubicBezTo>
                      <a:pt x="786" y="2239"/>
                      <a:pt x="774" y="1953"/>
                      <a:pt x="774" y="1715"/>
                    </a:cubicBezTo>
                    <a:cubicBezTo>
                      <a:pt x="786" y="1417"/>
                      <a:pt x="786" y="1108"/>
                      <a:pt x="786" y="810"/>
                    </a:cubicBezTo>
                    <a:cubicBezTo>
                      <a:pt x="786" y="536"/>
                      <a:pt x="774" y="274"/>
                      <a:pt x="751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2" name="Google Shape;5865;p62">
                <a:extLst>
                  <a:ext uri="{FF2B5EF4-FFF2-40B4-BE49-F238E27FC236}">
                    <a16:creationId xmlns:a16="http://schemas.microsoft.com/office/drawing/2014/main" id="{671D0B2D-F728-1770-94B4-FF1A7840B995}"/>
                  </a:ext>
                </a:extLst>
              </p:cNvPr>
              <p:cNvSpPr/>
              <p:nvPr/>
            </p:nvSpPr>
            <p:spPr>
              <a:xfrm>
                <a:off x="2188664" y="2631006"/>
                <a:ext cx="566962" cy="589883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11967" extrusionOk="0">
                    <a:moveTo>
                      <a:pt x="4650" y="1"/>
                    </a:moveTo>
                    <a:cubicBezTo>
                      <a:pt x="4608" y="1"/>
                      <a:pt x="4566" y="1"/>
                      <a:pt x="4524" y="1"/>
                    </a:cubicBezTo>
                    <a:cubicBezTo>
                      <a:pt x="2703" y="49"/>
                      <a:pt x="1417" y="359"/>
                      <a:pt x="1000" y="763"/>
                    </a:cubicBezTo>
                    <a:cubicBezTo>
                      <a:pt x="941" y="823"/>
                      <a:pt x="893" y="871"/>
                      <a:pt x="881" y="930"/>
                    </a:cubicBezTo>
                    <a:cubicBezTo>
                      <a:pt x="833" y="1025"/>
                      <a:pt x="750" y="1585"/>
                      <a:pt x="667" y="2418"/>
                    </a:cubicBezTo>
                    <a:cubicBezTo>
                      <a:pt x="619" y="2787"/>
                      <a:pt x="583" y="3216"/>
                      <a:pt x="536" y="3692"/>
                    </a:cubicBezTo>
                    <a:cubicBezTo>
                      <a:pt x="488" y="4228"/>
                      <a:pt x="429" y="4812"/>
                      <a:pt x="381" y="5407"/>
                    </a:cubicBezTo>
                    <a:cubicBezTo>
                      <a:pt x="333" y="5931"/>
                      <a:pt x="298" y="6478"/>
                      <a:pt x="250" y="7014"/>
                    </a:cubicBezTo>
                    <a:cubicBezTo>
                      <a:pt x="202" y="7610"/>
                      <a:pt x="155" y="8205"/>
                      <a:pt x="119" y="8764"/>
                    </a:cubicBezTo>
                    <a:cubicBezTo>
                      <a:pt x="83" y="9241"/>
                      <a:pt x="60" y="9693"/>
                      <a:pt x="36" y="10110"/>
                    </a:cubicBezTo>
                    <a:cubicBezTo>
                      <a:pt x="24" y="10658"/>
                      <a:pt x="12" y="11169"/>
                      <a:pt x="0" y="11562"/>
                    </a:cubicBezTo>
                    <a:cubicBezTo>
                      <a:pt x="509" y="11637"/>
                      <a:pt x="2902" y="11966"/>
                      <a:pt x="5882" y="11966"/>
                    </a:cubicBezTo>
                    <a:cubicBezTo>
                      <a:pt x="7640" y="11966"/>
                      <a:pt x="9602" y="11852"/>
                      <a:pt x="11501" y="11503"/>
                    </a:cubicBezTo>
                    <a:cubicBezTo>
                      <a:pt x="11501" y="11050"/>
                      <a:pt x="11466" y="10586"/>
                      <a:pt x="11454" y="10098"/>
                    </a:cubicBezTo>
                    <a:cubicBezTo>
                      <a:pt x="11430" y="9598"/>
                      <a:pt x="11394" y="9098"/>
                      <a:pt x="11347" y="8610"/>
                    </a:cubicBezTo>
                    <a:cubicBezTo>
                      <a:pt x="11311" y="8050"/>
                      <a:pt x="11251" y="7502"/>
                      <a:pt x="11192" y="6967"/>
                    </a:cubicBezTo>
                    <a:cubicBezTo>
                      <a:pt x="11109" y="6371"/>
                      <a:pt x="11037" y="5788"/>
                      <a:pt x="10954" y="5228"/>
                    </a:cubicBezTo>
                    <a:cubicBezTo>
                      <a:pt x="10859" y="4657"/>
                      <a:pt x="10751" y="4121"/>
                      <a:pt x="10668" y="3645"/>
                    </a:cubicBezTo>
                    <a:cubicBezTo>
                      <a:pt x="10561" y="3133"/>
                      <a:pt x="10442" y="2668"/>
                      <a:pt x="10347" y="2276"/>
                    </a:cubicBezTo>
                    <a:cubicBezTo>
                      <a:pt x="10192" y="1740"/>
                      <a:pt x="10025" y="1347"/>
                      <a:pt x="9870" y="1133"/>
                    </a:cubicBezTo>
                    <a:cubicBezTo>
                      <a:pt x="9811" y="1049"/>
                      <a:pt x="9585" y="930"/>
                      <a:pt x="9251" y="811"/>
                    </a:cubicBezTo>
                    <a:cubicBezTo>
                      <a:pt x="8242" y="428"/>
                      <a:pt x="6228" y="1"/>
                      <a:pt x="465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3" name="Google Shape;5866;p62">
                <a:extLst>
                  <a:ext uri="{FF2B5EF4-FFF2-40B4-BE49-F238E27FC236}">
                    <a16:creationId xmlns:a16="http://schemas.microsoft.com/office/drawing/2014/main" id="{5E37229D-2B5D-5327-63BA-0F3DA8784496}"/>
                  </a:ext>
                </a:extLst>
              </p:cNvPr>
              <p:cNvSpPr/>
              <p:nvPr/>
            </p:nvSpPr>
            <p:spPr>
              <a:xfrm>
                <a:off x="2336345" y="2637611"/>
                <a:ext cx="266672" cy="210627"/>
              </a:xfrm>
              <a:custGeom>
                <a:avLst/>
                <a:gdLst/>
                <a:ahLst/>
                <a:cxnLst/>
                <a:rect l="l" t="t" r="r" b="b"/>
                <a:pathLst>
                  <a:path w="5410" h="4273" extrusionOk="0">
                    <a:moveTo>
                      <a:pt x="1506" y="1"/>
                    </a:moveTo>
                    <a:cubicBezTo>
                      <a:pt x="542" y="1"/>
                      <a:pt x="0" y="268"/>
                      <a:pt x="778" y="1106"/>
                    </a:cubicBezTo>
                    <a:cubicBezTo>
                      <a:pt x="1743" y="2142"/>
                      <a:pt x="3100" y="3273"/>
                      <a:pt x="3814" y="3868"/>
                    </a:cubicBezTo>
                    <a:cubicBezTo>
                      <a:pt x="4124" y="4130"/>
                      <a:pt x="4326" y="4273"/>
                      <a:pt x="4326" y="4273"/>
                    </a:cubicBezTo>
                    <a:cubicBezTo>
                      <a:pt x="4326" y="4273"/>
                      <a:pt x="4445" y="4070"/>
                      <a:pt x="4588" y="3737"/>
                    </a:cubicBezTo>
                    <a:cubicBezTo>
                      <a:pt x="4934" y="3011"/>
                      <a:pt x="5410" y="1713"/>
                      <a:pt x="5076" y="820"/>
                    </a:cubicBezTo>
                    <a:cubicBezTo>
                      <a:pt x="4862" y="237"/>
                      <a:pt x="3886" y="260"/>
                      <a:pt x="2779" y="106"/>
                    </a:cubicBezTo>
                    <a:cubicBezTo>
                      <a:pt x="2326" y="42"/>
                      <a:pt x="1883" y="1"/>
                      <a:pt x="1506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4" name="Google Shape;5867;p62">
                <a:extLst>
                  <a:ext uri="{FF2B5EF4-FFF2-40B4-BE49-F238E27FC236}">
                    <a16:creationId xmlns:a16="http://schemas.microsoft.com/office/drawing/2014/main" id="{3FBDBF3C-CEE6-16F9-5200-B5AE8C8D6544}"/>
                  </a:ext>
                </a:extLst>
              </p:cNvPr>
              <p:cNvSpPr/>
              <p:nvPr/>
            </p:nvSpPr>
            <p:spPr>
              <a:xfrm>
                <a:off x="2370554" y="2557707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549" y="0"/>
                    </a:moveTo>
                    <a:lnTo>
                      <a:pt x="168" y="1310"/>
                    </a:lnTo>
                    <a:cubicBezTo>
                      <a:pt x="168" y="1310"/>
                      <a:pt x="1" y="2119"/>
                      <a:pt x="1668" y="2560"/>
                    </a:cubicBezTo>
                    <a:cubicBezTo>
                      <a:pt x="2166" y="2692"/>
                      <a:pt x="2551" y="2739"/>
                      <a:pt x="2848" y="2739"/>
                    </a:cubicBezTo>
                    <a:cubicBezTo>
                      <a:pt x="3592" y="2739"/>
                      <a:pt x="3775" y="2441"/>
                      <a:pt x="3775" y="2441"/>
                    </a:cubicBezTo>
                    <a:lnTo>
                      <a:pt x="4240" y="786"/>
                    </a:ln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5" name="Google Shape;5868;p62">
                <a:extLst>
                  <a:ext uri="{FF2B5EF4-FFF2-40B4-BE49-F238E27FC236}">
                    <a16:creationId xmlns:a16="http://schemas.microsoft.com/office/drawing/2014/main" id="{D5CC657E-DFC8-DCAC-A850-90A3846656BB}"/>
                  </a:ext>
                </a:extLst>
              </p:cNvPr>
              <p:cNvSpPr/>
              <p:nvPr/>
            </p:nvSpPr>
            <p:spPr>
              <a:xfrm>
                <a:off x="2377012" y="2540652"/>
                <a:ext cx="209592" cy="10036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2036" extrusionOk="0">
                    <a:moveTo>
                      <a:pt x="1192" y="1"/>
                    </a:moveTo>
                    <a:cubicBezTo>
                      <a:pt x="942" y="1"/>
                      <a:pt x="668" y="1"/>
                      <a:pt x="418" y="84"/>
                    </a:cubicBezTo>
                    <a:cubicBezTo>
                      <a:pt x="287" y="120"/>
                      <a:pt x="144" y="179"/>
                      <a:pt x="72" y="287"/>
                    </a:cubicBezTo>
                    <a:cubicBezTo>
                      <a:pt x="1" y="406"/>
                      <a:pt x="25" y="560"/>
                      <a:pt x="72" y="691"/>
                    </a:cubicBezTo>
                    <a:cubicBezTo>
                      <a:pt x="203" y="1072"/>
                      <a:pt x="537" y="1406"/>
                      <a:pt x="942" y="1608"/>
                    </a:cubicBezTo>
                    <a:cubicBezTo>
                      <a:pt x="1334" y="1823"/>
                      <a:pt x="1787" y="1930"/>
                      <a:pt x="2227" y="1989"/>
                    </a:cubicBezTo>
                    <a:cubicBezTo>
                      <a:pt x="2411" y="2018"/>
                      <a:pt x="2591" y="2035"/>
                      <a:pt x="2768" y="2035"/>
                    </a:cubicBezTo>
                    <a:cubicBezTo>
                      <a:pt x="2960" y="2035"/>
                      <a:pt x="3149" y="2015"/>
                      <a:pt x="3335" y="1965"/>
                    </a:cubicBezTo>
                    <a:cubicBezTo>
                      <a:pt x="3632" y="1894"/>
                      <a:pt x="4037" y="1715"/>
                      <a:pt x="4168" y="1453"/>
                    </a:cubicBezTo>
                    <a:cubicBezTo>
                      <a:pt x="4251" y="1239"/>
                      <a:pt x="4180" y="822"/>
                      <a:pt x="4049" y="644"/>
                    </a:cubicBezTo>
                    <a:cubicBezTo>
                      <a:pt x="3930" y="501"/>
                      <a:pt x="3739" y="441"/>
                      <a:pt x="3537" y="394"/>
                    </a:cubicBezTo>
                    <a:cubicBezTo>
                      <a:pt x="2763" y="179"/>
                      <a:pt x="1977" y="25"/>
                      <a:pt x="119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6" name="Google Shape;5869;p62">
                <a:extLst>
                  <a:ext uri="{FF2B5EF4-FFF2-40B4-BE49-F238E27FC236}">
                    <a16:creationId xmlns:a16="http://schemas.microsoft.com/office/drawing/2014/main" id="{4DC571F3-AF5E-B4AF-BE10-6BBDE1446A30}"/>
                  </a:ext>
                </a:extLst>
              </p:cNvPr>
              <p:cNvSpPr/>
              <p:nvPr/>
            </p:nvSpPr>
            <p:spPr>
              <a:xfrm>
                <a:off x="2346253" y="2608085"/>
                <a:ext cx="247399" cy="154581"/>
              </a:xfrm>
              <a:custGeom>
                <a:avLst/>
                <a:gdLst/>
                <a:ahLst/>
                <a:cxnLst/>
                <a:rect l="l" t="t" r="r" b="b"/>
                <a:pathLst>
                  <a:path w="5019" h="3136" extrusionOk="0">
                    <a:moveTo>
                      <a:pt x="740" y="1"/>
                    </a:moveTo>
                    <a:cubicBezTo>
                      <a:pt x="372" y="1"/>
                      <a:pt x="0" y="1006"/>
                      <a:pt x="53" y="1133"/>
                    </a:cubicBezTo>
                    <a:cubicBezTo>
                      <a:pt x="887" y="3002"/>
                      <a:pt x="2554" y="3038"/>
                      <a:pt x="2899" y="3133"/>
                    </a:cubicBezTo>
                    <a:cubicBezTo>
                      <a:pt x="2904" y="3135"/>
                      <a:pt x="2909" y="3136"/>
                      <a:pt x="2915" y="3136"/>
                    </a:cubicBezTo>
                    <a:cubicBezTo>
                      <a:pt x="3147" y="3136"/>
                      <a:pt x="3828" y="1967"/>
                      <a:pt x="3828" y="1967"/>
                    </a:cubicBezTo>
                    <a:cubicBezTo>
                      <a:pt x="3828" y="1967"/>
                      <a:pt x="4416" y="2907"/>
                      <a:pt x="4563" y="2907"/>
                    </a:cubicBezTo>
                    <a:cubicBezTo>
                      <a:pt x="4564" y="2907"/>
                      <a:pt x="4565" y="2907"/>
                      <a:pt x="4566" y="2907"/>
                    </a:cubicBezTo>
                    <a:cubicBezTo>
                      <a:pt x="4721" y="2895"/>
                      <a:pt x="4995" y="1990"/>
                      <a:pt x="5018" y="1717"/>
                    </a:cubicBezTo>
                    <a:cubicBezTo>
                      <a:pt x="5018" y="1550"/>
                      <a:pt x="4756" y="907"/>
                      <a:pt x="4637" y="657"/>
                    </a:cubicBezTo>
                    <a:cubicBezTo>
                      <a:pt x="4632" y="647"/>
                      <a:pt x="4619" y="641"/>
                      <a:pt x="4605" y="641"/>
                    </a:cubicBezTo>
                    <a:cubicBezTo>
                      <a:pt x="4584" y="641"/>
                      <a:pt x="4561" y="653"/>
                      <a:pt x="4554" y="681"/>
                    </a:cubicBezTo>
                    <a:cubicBezTo>
                      <a:pt x="4459" y="883"/>
                      <a:pt x="4280" y="1359"/>
                      <a:pt x="3887" y="1395"/>
                    </a:cubicBezTo>
                    <a:cubicBezTo>
                      <a:pt x="3798" y="1402"/>
                      <a:pt x="3711" y="1405"/>
                      <a:pt x="3626" y="1405"/>
                    </a:cubicBezTo>
                    <a:cubicBezTo>
                      <a:pt x="2101" y="1405"/>
                      <a:pt x="1258" y="343"/>
                      <a:pt x="875" y="50"/>
                    </a:cubicBezTo>
                    <a:cubicBezTo>
                      <a:pt x="831" y="16"/>
                      <a:pt x="785" y="1"/>
                      <a:pt x="74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7" name="Google Shape;5870;p62">
                <a:extLst>
                  <a:ext uri="{FF2B5EF4-FFF2-40B4-BE49-F238E27FC236}">
                    <a16:creationId xmlns:a16="http://schemas.microsoft.com/office/drawing/2014/main" id="{205F9A82-7853-AFFD-F612-5006B98E3B1E}"/>
                  </a:ext>
                </a:extLst>
              </p:cNvPr>
              <p:cNvSpPr/>
              <p:nvPr/>
            </p:nvSpPr>
            <p:spPr>
              <a:xfrm>
                <a:off x="2342112" y="2598275"/>
                <a:ext cx="251540" cy="153842"/>
              </a:xfrm>
              <a:custGeom>
                <a:avLst/>
                <a:gdLst/>
                <a:ahLst/>
                <a:cxnLst/>
                <a:rect l="l" t="t" r="r" b="b"/>
                <a:pathLst>
                  <a:path w="5103" h="3121" extrusionOk="0">
                    <a:moveTo>
                      <a:pt x="754" y="1"/>
                    </a:moveTo>
                    <a:cubicBezTo>
                      <a:pt x="376" y="1"/>
                      <a:pt x="1" y="1014"/>
                      <a:pt x="54" y="1142"/>
                    </a:cubicBezTo>
                    <a:cubicBezTo>
                      <a:pt x="899" y="2987"/>
                      <a:pt x="2614" y="3035"/>
                      <a:pt x="2923" y="3118"/>
                    </a:cubicBezTo>
                    <a:cubicBezTo>
                      <a:pt x="2929" y="3120"/>
                      <a:pt x="2934" y="3120"/>
                      <a:pt x="2940" y="3120"/>
                    </a:cubicBezTo>
                    <a:cubicBezTo>
                      <a:pt x="3172" y="3120"/>
                      <a:pt x="3864" y="1951"/>
                      <a:pt x="3864" y="1951"/>
                    </a:cubicBezTo>
                    <a:cubicBezTo>
                      <a:pt x="3864" y="1951"/>
                      <a:pt x="4445" y="2880"/>
                      <a:pt x="4620" y="2880"/>
                    </a:cubicBezTo>
                    <a:cubicBezTo>
                      <a:pt x="4622" y="2880"/>
                      <a:pt x="4624" y="2880"/>
                      <a:pt x="4626" y="2880"/>
                    </a:cubicBezTo>
                    <a:cubicBezTo>
                      <a:pt x="4781" y="2856"/>
                      <a:pt x="5067" y="1951"/>
                      <a:pt x="5079" y="1677"/>
                    </a:cubicBezTo>
                    <a:cubicBezTo>
                      <a:pt x="5102" y="1511"/>
                      <a:pt x="4840" y="880"/>
                      <a:pt x="4709" y="618"/>
                    </a:cubicBezTo>
                    <a:cubicBezTo>
                      <a:pt x="4704" y="608"/>
                      <a:pt x="4691" y="602"/>
                      <a:pt x="4677" y="602"/>
                    </a:cubicBezTo>
                    <a:cubicBezTo>
                      <a:pt x="4656" y="602"/>
                      <a:pt x="4633" y="614"/>
                      <a:pt x="4626" y="642"/>
                    </a:cubicBezTo>
                    <a:cubicBezTo>
                      <a:pt x="4531" y="856"/>
                      <a:pt x="4352" y="1332"/>
                      <a:pt x="3947" y="1368"/>
                    </a:cubicBezTo>
                    <a:cubicBezTo>
                      <a:pt x="3849" y="1376"/>
                      <a:pt x="3753" y="1380"/>
                      <a:pt x="3660" y="1380"/>
                    </a:cubicBezTo>
                    <a:cubicBezTo>
                      <a:pt x="2137" y="1380"/>
                      <a:pt x="1269" y="338"/>
                      <a:pt x="888" y="46"/>
                    </a:cubicBezTo>
                    <a:cubicBezTo>
                      <a:pt x="843" y="15"/>
                      <a:pt x="799" y="1"/>
                      <a:pt x="754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8" name="Google Shape;5872;p62">
                <a:extLst>
                  <a:ext uri="{FF2B5EF4-FFF2-40B4-BE49-F238E27FC236}">
                    <a16:creationId xmlns:a16="http://schemas.microsoft.com/office/drawing/2014/main" id="{51B63626-70C1-CECF-9682-3305EFB2330B}"/>
                  </a:ext>
                </a:extLst>
              </p:cNvPr>
              <p:cNvSpPr/>
              <p:nvPr/>
            </p:nvSpPr>
            <p:spPr>
              <a:xfrm>
                <a:off x="2078890" y="3324161"/>
                <a:ext cx="80445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233" extrusionOk="0">
                    <a:moveTo>
                      <a:pt x="340" y="0"/>
                    </a:moveTo>
                    <a:cubicBezTo>
                      <a:pt x="286" y="0"/>
                      <a:pt x="242" y="14"/>
                      <a:pt x="215" y="48"/>
                    </a:cubicBezTo>
                    <a:cubicBezTo>
                      <a:pt x="84" y="215"/>
                      <a:pt x="536" y="584"/>
                      <a:pt x="536" y="584"/>
                    </a:cubicBezTo>
                    <a:cubicBezTo>
                      <a:pt x="536" y="584"/>
                      <a:pt x="357" y="527"/>
                      <a:pt x="227" y="527"/>
                    </a:cubicBezTo>
                    <a:cubicBezTo>
                      <a:pt x="85" y="527"/>
                      <a:pt x="1" y="595"/>
                      <a:pt x="274" y="882"/>
                    </a:cubicBezTo>
                    <a:cubicBezTo>
                      <a:pt x="539" y="1165"/>
                      <a:pt x="904" y="1232"/>
                      <a:pt x="1189" y="1232"/>
                    </a:cubicBezTo>
                    <a:cubicBezTo>
                      <a:pt x="1442" y="1232"/>
                      <a:pt x="1632" y="1179"/>
                      <a:pt x="1632" y="1179"/>
                    </a:cubicBezTo>
                    <a:lnTo>
                      <a:pt x="894" y="203"/>
                    </a:lnTo>
                    <a:cubicBezTo>
                      <a:pt x="894" y="203"/>
                      <a:pt x="548" y="0"/>
                      <a:pt x="3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9" name="Google Shape;5873;p62">
                <a:extLst>
                  <a:ext uri="{FF2B5EF4-FFF2-40B4-BE49-F238E27FC236}">
                    <a16:creationId xmlns:a16="http://schemas.microsoft.com/office/drawing/2014/main" id="{FD8EB6E0-70AB-1734-A9F3-D9720029FF73}"/>
                  </a:ext>
                </a:extLst>
              </p:cNvPr>
              <p:cNvSpPr/>
              <p:nvPr/>
            </p:nvSpPr>
            <p:spPr>
              <a:xfrm>
                <a:off x="2095403" y="3231983"/>
                <a:ext cx="161384" cy="152215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3088" extrusionOk="0">
                    <a:moveTo>
                      <a:pt x="1915" y="0"/>
                    </a:moveTo>
                    <a:cubicBezTo>
                      <a:pt x="1365" y="0"/>
                      <a:pt x="0" y="1138"/>
                      <a:pt x="11" y="1275"/>
                    </a:cubicBezTo>
                    <a:cubicBezTo>
                      <a:pt x="23" y="1442"/>
                      <a:pt x="856" y="3026"/>
                      <a:pt x="1201" y="3085"/>
                    </a:cubicBezTo>
                    <a:cubicBezTo>
                      <a:pt x="1212" y="3087"/>
                      <a:pt x="1224" y="3088"/>
                      <a:pt x="1236" y="3088"/>
                    </a:cubicBezTo>
                    <a:cubicBezTo>
                      <a:pt x="1643" y="3088"/>
                      <a:pt x="3156" y="2186"/>
                      <a:pt x="3214" y="1621"/>
                    </a:cubicBezTo>
                    <a:cubicBezTo>
                      <a:pt x="3273" y="1037"/>
                      <a:pt x="2083" y="61"/>
                      <a:pt x="2083" y="61"/>
                    </a:cubicBezTo>
                    <a:cubicBezTo>
                      <a:pt x="2043" y="19"/>
                      <a:pt x="1986" y="0"/>
                      <a:pt x="1915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0" name="Google Shape;5874;p62">
                <a:extLst>
                  <a:ext uri="{FF2B5EF4-FFF2-40B4-BE49-F238E27FC236}">
                    <a16:creationId xmlns:a16="http://schemas.microsoft.com/office/drawing/2014/main" id="{676AA3FE-7031-600D-A7E9-349B5015940F}"/>
                  </a:ext>
                </a:extLst>
              </p:cNvPr>
              <p:cNvSpPr/>
              <p:nvPr/>
            </p:nvSpPr>
            <p:spPr>
              <a:xfrm>
                <a:off x="2113740" y="3329928"/>
                <a:ext cx="28590" cy="41258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37" extrusionOk="0">
                    <a:moveTo>
                      <a:pt x="40" y="1"/>
                    </a:moveTo>
                    <a:cubicBezTo>
                      <a:pt x="20" y="1"/>
                      <a:pt x="1" y="21"/>
                      <a:pt x="8" y="50"/>
                    </a:cubicBezTo>
                    <a:cubicBezTo>
                      <a:pt x="56" y="205"/>
                      <a:pt x="127" y="348"/>
                      <a:pt x="222" y="479"/>
                    </a:cubicBezTo>
                    <a:cubicBezTo>
                      <a:pt x="270" y="562"/>
                      <a:pt x="306" y="610"/>
                      <a:pt x="365" y="681"/>
                    </a:cubicBezTo>
                    <a:lnTo>
                      <a:pt x="460" y="765"/>
                    </a:lnTo>
                    <a:cubicBezTo>
                      <a:pt x="484" y="800"/>
                      <a:pt x="520" y="824"/>
                      <a:pt x="544" y="836"/>
                    </a:cubicBezTo>
                    <a:cubicBezTo>
                      <a:pt x="568" y="836"/>
                      <a:pt x="579" y="824"/>
                      <a:pt x="579" y="812"/>
                    </a:cubicBezTo>
                    <a:cubicBezTo>
                      <a:pt x="544" y="800"/>
                      <a:pt x="520" y="765"/>
                      <a:pt x="508" y="741"/>
                    </a:cubicBezTo>
                    <a:cubicBezTo>
                      <a:pt x="472" y="705"/>
                      <a:pt x="448" y="681"/>
                      <a:pt x="425" y="646"/>
                    </a:cubicBezTo>
                    <a:cubicBezTo>
                      <a:pt x="365" y="586"/>
                      <a:pt x="329" y="527"/>
                      <a:pt x="282" y="455"/>
                    </a:cubicBezTo>
                    <a:cubicBezTo>
                      <a:pt x="187" y="324"/>
                      <a:pt x="115" y="169"/>
                      <a:pt x="67" y="27"/>
                    </a:cubicBezTo>
                    <a:cubicBezTo>
                      <a:pt x="63" y="8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1" name="Google Shape;5875;p62">
                <a:extLst>
                  <a:ext uri="{FF2B5EF4-FFF2-40B4-BE49-F238E27FC236}">
                    <a16:creationId xmlns:a16="http://schemas.microsoft.com/office/drawing/2014/main" id="{2AC8BCF4-BFF0-2C6A-1FD7-25CBA9CAB8A8}"/>
                  </a:ext>
                </a:extLst>
              </p:cNvPr>
              <p:cNvSpPr/>
              <p:nvPr/>
            </p:nvSpPr>
            <p:spPr>
              <a:xfrm>
                <a:off x="1914548" y="2658758"/>
                <a:ext cx="397988" cy="674272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679" extrusionOk="0">
                    <a:moveTo>
                      <a:pt x="6920" y="1"/>
                    </a:moveTo>
                    <a:cubicBezTo>
                      <a:pt x="5835" y="1"/>
                      <a:pt x="2349" y="3138"/>
                      <a:pt x="1180" y="5320"/>
                    </a:cubicBezTo>
                    <a:cubicBezTo>
                      <a:pt x="1" y="7487"/>
                      <a:pt x="1477" y="10095"/>
                      <a:pt x="3085" y="12940"/>
                    </a:cubicBezTo>
                    <a:cubicBezTo>
                      <a:pt x="3108" y="12964"/>
                      <a:pt x="3120" y="12988"/>
                      <a:pt x="3132" y="13012"/>
                    </a:cubicBezTo>
                    <a:cubicBezTo>
                      <a:pt x="3251" y="13238"/>
                      <a:pt x="3382" y="13464"/>
                      <a:pt x="3501" y="13678"/>
                    </a:cubicBezTo>
                    <a:lnTo>
                      <a:pt x="6156" y="11416"/>
                    </a:lnTo>
                    <a:cubicBezTo>
                      <a:pt x="6156" y="11416"/>
                      <a:pt x="5978" y="11154"/>
                      <a:pt x="5740" y="10726"/>
                    </a:cubicBezTo>
                    <a:lnTo>
                      <a:pt x="5692" y="10630"/>
                    </a:lnTo>
                    <a:cubicBezTo>
                      <a:pt x="5144" y="9654"/>
                      <a:pt x="4299" y="7987"/>
                      <a:pt x="4323" y="7011"/>
                    </a:cubicBezTo>
                    <a:cubicBezTo>
                      <a:pt x="4370" y="5570"/>
                      <a:pt x="6216" y="4570"/>
                      <a:pt x="7252" y="3915"/>
                    </a:cubicBezTo>
                    <a:cubicBezTo>
                      <a:pt x="8073" y="3403"/>
                      <a:pt x="7907" y="427"/>
                      <a:pt x="7085" y="34"/>
                    </a:cubicBezTo>
                    <a:cubicBezTo>
                      <a:pt x="7039" y="11"/>
                      <a:pt x="6983" y="1"/>
                      <a:pt x="692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2" name="Google Shape;5876;p62">
                <a:extLst>
                  <a:ext uri="{FF2B5EF4-FFF2-40B4-BE49-F238E27FC236}">
                    <a16:creationId xmlns:a16="http://schemas.microsoft.com/office/drawing/2014/main" id="{840219A0-1BDD-8956-C944-E5E8B2726F1A}"/>
                  </a:ext>
                </a:extLst>
              </p:cNvPr>
              <p:cNvSpPr/>
              <p:nvPr/>
            </p:nvSpPr>
            <p:spPr>
              <a:xfrm>
                <a:off x="2065975" y="3182148"/>
                <a:ext cx="131512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82" extrusionOk="0">
                    <a:moveTo>
                      <a:pt x="2584" y="0"/>
                    </a:moveTo>
                    <a:cubicBezTo>
                      <a:pt x="2572" y="0"/>
                      <a:pt x="2560" y="12"/>
                      <a:pt x="2549" y="24"/>
                    </a:cubicBezTo>
                    <a:cubicBezTo>
                      <a:pt x="2287" y="203"/>
                      <a:pt x="2037" y="405"/>
                      <a:pt x="1787" y="608"/>
                    </a:cubicBezTo>
                    <a:cubicBezTo>
                      <a:pt x="1298" y="1012"/>
                      <a:pt x="834" y="1429"/>
                      <a:pt x="405" y="1870"/>
                    </a:cubicBezTo>
                    <a:cubicBezTo>
                      <a:pt x="263" y="2024"/>
                      <a:pt x="132" y="2155"/>
                      <a:pt x="1" y="2310"/>
                    </a:cubicBezTo>
                    <a:cubicBezTo>
                      <a:pt x="13" y="2334"/>
                      <a:pt x="24" y="2346"/>
                      <a:pt x="48" y="2382"/>
                    </a:cubicBezTo>
                    <a:cubicBezTo>
                      <a:pt x="489" y="1917"/>
                      <a:pt x="953" y="1453"/>
                      <a:pt x="1453" y="1024"/>
                    </a:cubicBezTo>
                    <a:cubicBezTo>
                      <a:pt x="1751" y="774"/>
                      <a:pt x="2072" y="524"/>
                      <a:pt x="2394" y="286"/>
                    </a:cubicBezTo>
                    <a:cubicBezTo>
                      <a:pt x="2489" y="203"/>
                      <a:pt x="2572" y="143"/>
                      <a:pt x="2668" y="84"/>
                    </a:cubicBezTo>
                    <a:cubicBezTo>
                      <a:pt x="2644" y="60"/>
                      <a:pt x="2620" y="24"/>
                      <a:pt x="258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3" name="Google Shape;5877;p62">
                <a:extLst>
                  <a:ext uri="{FF2B5EF4-FFF2-40B4-BE49-F238E27FC236}">
                    <a16:creationId xmlns:a16="http://schemas.microsoft.com/office/drawing/2014/main" id="{04EAD688-8070-A28D-0CC5-B374404C6162}"/>
                  </a:ext>
                </a:extLst>
              </p:cNvPr>
              <p:cNvSpPr/>
              <p:nvPr/>
            </p:nvSpPr>
            <p:spPr>
              <a:xfrm>
                <a:off x="2209170" y="2851739"/>
                <a:ext cx="62848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34" extrusionOk="0">
                    <a:moveTo>
                      <a:pt x="1275" y="0"/>
                    </a:moveTo>
                    <a:lnTo>
                      <a:pt x="1275" y="0"/>
                    </a:lnTo>
                    <a:cubicBezTo>
                      <a:pt x="1025" y="95"/>
                      <a:pt x="798" y="214"/>
                      <a:pt x="596" y="345"/>
                    </a:cubicBezTo>
                    <a:cubicBezTo>
                      <a:pt x="382" y="476"/>
                      <a:pt x="179" y="631"/>
                      <a:pt x="1" y="834"/>
                    </a:cubicBezTo>
                    <a:cubicBezTo>
                      <a:pt x="156" y="822"/>
                      <a:pt x="310" y="798"/>
                      <a:pt x="477" y="774"/>
                    </a:cubicBezTo>
                    <a:cubicBezTo>
                      <a:pt x="632" y="750"/>
                      <a:pt x="787" y="715"/>
                      <a:pt x="953" y="655"/>
                    </a:cubicBezTo>
                    <a:cubicBezTo>
                      <a:pt x="858" y="631"/>
                      <a:pt x="787" y="619"/>
                      <a:pt x="691" y="619"/>
                    </a:cubicBezTo>
                    <a:cubicBezTo>
                      <a:pt x="650" y="607"/>
                      <a:pt x="605" y="601"/>
                      <a:pt x="562" y="601"/>
                    </a:cubicBezTo>
                    <a:cubicBezTo>
                      <a:pt x="519" y="601"/>
                      <a:pt x="477" y="607"/>
                      <a:pt x="441" y="619"/>
                    </a:cubicBezTo>
                    <a:cubicBezTo>
                      <a:pt x="429" y="619"/>
                      <a:pt x="417" y="619"/>
                      <a:pt x="394" y="631"/>
                    </a:cubicBezTo>
                    <a:cubicBezTo>
                      <a:pt x="489" y="584"/>
                      <a:pt x="572" y="524"/>
                      <a:pt x="667" y="465"/>
                    </a:cubicBezTo>
                    <a:cubicBezTo>
                      <a:pt x="870" y="334"/>
                      <a:pt x="1096" y="179"/>
                      <a:pt x="1275" y="0"/>
                    </a:cubicBezTo>
                    <a:close/>
                  </a:path>
                </a:pathLst>
              </a:custGeom>
              <a:solidFill>
                <a:srgbClr val="443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4" name="Google Shape;5878;p62">
                <a:extLst>
                  <a:ext uri="{FF2B5EF4-FFF2-40B4-BE49-F238E27FC236}">
                    <a16:creationId xmlns:a16="http://schemas.microsoft.com/office/drawing/2014/main" id="{DF4A0371-95FA-E27D-C4C5-FB9725C0328F}"/>
                  </a:ext>
                </a:extLst>
              </p:cNvPr>
              <p:cNvSpPr/>
              <p:nvPr/>
            </p:nvSpPr>
            <p:spPr>
              <a:xfrm>
                <a:off x="2590054" y="1929816"/>
                <a:ext cx="245378" cy="284368"/>
              </a:xfrm>
              <a:custGeom>
                <a:avLst/>
                <a:gdLst/>
                <a:ahLst/>
                <a:cxnLst/>
                <a:rect l="l" t="t" r="r" b="b"/>
                <a:pathLst>
                  <a:path w="4978" h="5769" extrusionOk="0">
                    <a:moveTo>
                      <a:pt x="1357" y="0"/>
                    </a:moveTo>
                    <a:cubicBezTo>
                      <a:pt x="938" y="0"/>
                      <a:pt x="524" y="115"/>
                      <a:pt x="334" y="487"/>
                    </a:cubicBezTo>
                    <a:cubicBezTo>
                      <a:pt x="1" y="1201"/>
                      <a:pt x="370" y="2249"/>
                      <a:pt x="620" y="2844"/>
                    </a:cubicBezTo>
                    <a:cubicBezTo>
                      <a:pt x="965" y="3642"/>
                      <a:pt x="1501" y="4344"/>
                      <a:pt x="2049" y="5035"/>
                    </a:cubicBezTo>
                    <a:cubicBezTo>
                      <a:pt x="2334" y="5383"/>
                      <a:pt x="2712" y="5769"/>
                      <a:pt x="3218" y="5769"/>
                    </a:cubicBezTo>
                    <a:cubicBezTo>
                      <a:pt x="3282" y="5769"/>
                      <a:pt x="3349" y="5763"/>
                      <a:pt x="3418" y="5749"/>
                    </a:cubicBezTo>
                    <a:cubicBezTo>
                      <a:pt x="3763" y="5666"/>
                      <a:pt x="4073" y="5428"/>
                      <a:pt x="4263" y="5166"/>
                    </a:cubicBezTo>
                    <a:cubicBezTo>
                      <a:pt x="4478" y="4892"/>
                      <a:pt x="4561" y="4582"/>
                      <a:pt x="4621" y="4285"/>
                    </a:cubicBezTo>
                    <a:cubicBezTo>
                      <a:pt x="4978" y="2487"/>
                      <a:pt x="4001" y="760"/>
                      <a:pt x="2275" y="153"/>
                    </a:cubicBezTo>
                    <a:cubicBezTo>
                      <a:pt x="2049" y="78"/>
                      <a:pt x="1702" y="0"/>
                      <a:pt x="135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5" name="Google Shape;5879;p62">
                <a:extLst>
                  <a:ext uri="{FF2B5EF4-FFF2-40B4-BE49-F238E27FC236}">
                    <a16:creationId xmlns:a16="http://schemas.microsoft.com/office/drawing/2014/main" id="{E98A7854-2910-EF4D-94F4-9E3250C6E6D8}"/>
                  </a:ext>
                </a:extLst>
              </p:cNvPr>
              <p:cNvSpPr/>
              <p:nvPr/>
            </p:nvSpPr>
            <p:spPr>
              <a:xfrm>
                <a:off x="2186890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7114" y="0"/>
                    </a:moveTo>
                    <a:cubicBezTo>
                      <a:pt x="6889" y="0"/>
                      <a:pt x="6657" y="13"/>
                      <a:pt x="6418" y="37"/>
                    </a:cubicBezTo>
                    <a:cubicBezTo>
                      <a:pt x="2727" y="430"/>
                      <a:pt x="0" y="4062"/>
                      <a:pt x="357" y="8003"/>
                    </a:cubicBezTo>
                    <a:cubicBezTo>
                      <a:pt x="465" y="9217"/>
                      <a:pt x="858" y="10300"/>
                      <a:pt x="1429" y="11205"/>
                    </a:cubicBezTo>
                    <a:cubicBezTo>
                      <a:pt x="2569" y="12986"/>
                      <a:pt x="4483" y="14094"/>
                      <a:pt x="6626" y="14094"/>
                    </a:cubicBezTo>
                    <a:cubicBezTo>
                      <a:pt x="6833" y="14094"/>
                      <a:pt x="7041" y="14084"/>
                      <a:pt x="7251" y="14063"/>
                    </a:cubicBezTo>
                    <a:cubicBezTo>
                      <a:pt x="7430" y="14051"/>
                      <a:pt x="7608" y="14027"/>
                      <a:pt x="7775" y="14003"/>
                    </a:cubicBezTo>
                    <a:cubicBezTo>
                      <a:pt x="9585" y="13753"/>
                      <a:pt x="10728" y="13170"/>
                      <a:pt x="11442" y="12372"/>
                    </a:cubicBezTo>
                    <a:cubicBezTo>
                      <a:pt x="12276" y="11420"/>
                      <a:pt x="12549" y="10146"/>
                      <a:pt x="12549" y="8693"/>
                    </a:cubicBezTo>
                    <a:cubicBezTo>
                      <a:pt x="12561" y="8062"/>
                      <a:pt x="12526" y="7395"/>
                      <a:pt x="12478" y="6717"/>
                    </a:cubicBezTo>
                    <a:cubicBezTo>
                      <a:pt x="12166" y="2541"/>
                      <a:pt x="10365" y="0"/>
                      <a:pt x="711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6" name="Google Shape;5880;p62">
                <a:extLst>
                  <a:ext uri="{FF2B5EF4-FFF2-40B4-BE49-F238E27FC236}">
                    <a16:creationId xmlns:a16="http://schemas.microsoft.com/office/drawing/2014/main" id="{446D97EA-E2A4-D643-1C9C-D454EF78C057}"/>
                  </a:ext>
                </a:extLst>
              </p:cNvPr>
              <p:cNvSpPr/>
              <p:nvPr/>
            </p:nvSpPr>
            <p:spPr>
              <a:xfrm>
                <a:off x="2059518" y="1826942"/>
                <a:ext cx="661456" cy="550647"/>
              </a:xfrm>
              <a:custGeom>
                <a:avLst/>
                <a:gdLst/>
                <a:ahLst/>
                <a:cxnLst/>
                <a:rect l="l" t="t" r="r" b="b"/>
                <a:pathLst>
                  <a:path w="13419" h="11171" extrusionOk="0">
                    <a:moveTo>
                      <a:pt x="9177" y="1"/>
                    </a:moveTo>
                    <a:cubicBezTo>
                      <a:pt x="8748" y="1"/>
                      <a:pt x="8315" y="41"/>
                      <a:pt x="7883" y="109"/>
                    </a:cubicBezTo>
                    <a:cubicBezTo>
                      <a:pt x="7823" y="121"/>
                      <a:pt x="7775" y="121"/>
                      <a:pt x="7716" y="133"/>
                    </a:cubicBezTo>
                    <a:cubicBezTo>
                      <a:pt x="6263" y="383"/>
                      <a:pt x="4739" y="823"/>
                      <a:pt x="3406" y="1562"/>
                    </a:cubicBezTo>
                    <a:cubicBezTo>
                      <a:pt x="2953" y="1812"/>
                      <a:pt x="2525" y="2097"/>
                      <a:pt x="2120" y="2431"/>
                    </a:cubicBezTo>
                    <a:cubicBezTo>
                      <a:pt x="1441" y="2990"/>
                      <a:pt x="846" y="3681"/>
                      <a:pt x="489" y="4502"/>
                    </a:cubicBezTo>
                    <a:cubicBezTo>
                      <a:pt x="36" y="5479"/>
                      <a:pt x="1" y="6550"/>
                      <a:pt x="263" y="7479"/>
                    </a:cubicBezTo>
                    <a:cubicBezTo>
                      <a:pt x="536" y="8396"/>
                      <a:pt x="1263" y="9932"/>
                      <a:pt x="1727" y="10158"/>
                    </a:cubicBezTo>
                    <a:cubicBezTo>
                      <a:pt x="1818" y="10205"/>
                      <a:pt x="1944" y="10222"/>
                      <a:pt x="2088" y="10222"/>
                    </a:cubicBezTo>
                    <a:cubicBezTo>
                      <a:pt x="2446" y="10222"/>
                      <a:pt x="2917" y="10118"/>
                      <a:pt x="3256" y="10118"/>
                    </a:cubicBezTo>
                    <a:cubicBezTo>
                      <a:pt x="3367" y="10118"/>
                      <a:pt x="3463" y="10129"/>
                      <a:pt x="3537" y="10158"/>
                    </a:cubicBezTo>
                    <a:cubicBezTo>
                      <a:pt x="4001" y="10313"/>
                      <a:pt x="4358" y="10587"/>
                      <a:pt x="4549" y="10908"/>
                    </a:cubicBezTo>
                    <a:cubicBezTo>
                      <a:pt x="4633" y="11060"/>
                      <a:pt x="4736" y="11170"/>
                      <a:pt x="4907" y="11170"/>
                    </a:cubicBezTo>
                    <a:cubicBezTo>
                      <a:pt x="4978" y="11170"/>
                      <a:pt x="5059" y="11152"/>
                      <a:pt x="5156" y="11110"/>
                    </a:cubicBezTo>
                    <a:cubicBezTo>
                      <a:pt x="5394" y="11003"/>
                      <a:pt x="5608" y="10813"/>
                      <a:pt x="5692" y="10610"/>
                    </a:cubicBezTo>
                    <a:cubicBezTo>
                      <a:pt x="6013" y="10253"/>
                      <a:pt x="5775" y="9741"/>
                      <a:pt x="5728" y="9301"/>
                    </a:cubicBezTo>
                    <a:cubicBezTo>
                      <a:pt x="5751" y="9086"/>
                      <a:pt x="5799" y="8836"/>
                      <a:pt x="5918" y="8610"/>
                    </a:cubicBezTo>
                    <a:cubicBezTo>
                      <a:pt x="6097" y="8253"/>
                      <a:pt x="6418" y="7979"/>
                      <a:pt x="6799" y="7836"/>
                    </a:cubicBezTo>
                    <a:cubicBezTo>
                      <a:pt x="7144" y="7693"/>
                      <a:pt x="7478" y="7634"/>
                      <a:pt x="7811" y="7539"/>
                    </a:cubicBezTo>
                    <a:cubicBezTo>
                      <a:pt x="8168" y="7431"/>
                      <a:pt x="9764" y="7015"/>
                      <a:pt x="10919" y="6193"/>
                    </a:cubicBezTo>
                    <a:cubicBezTo>
                      <a:pt x="11621" y="5705"/>
                      <a:pt x="12312" y="5133"/>
                      <a:pt x="12824" y="4443"/>
                    </a:cubicBezTo>
                    <a:cubicBezTo>
                      <a:pt x="13169" y="3979"/>
                      <a:pt x="13419" y="3431"/>
                      <a:pt x="13407" y="2859"/>
                    </a:cubicBezTo>
                    <a:cubicBezTo>
                      <a:pt x="13359" y="1478"/>
                      <a:pt x="11931" y="573"/>
                      <a:pt x="10800" y="228"/>
                    </a:cubicBezTo>
                    <a:cubicBezTo>
                      <a:pt x="10271" y="67"/>
                      <a:pt x="9727" y="1"/>
                      <a:pt x="9177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7" name="Google Shape;5881;p62">
                <a:extLst>
                  <a:ext uri="{FF2B5EF4-FFF2-40B4-BE49-F238E27FC236}">
                    <a16:creationId xmlns:a16="http://schemas.microsoft.com/office/drawing/2014/main" id="{D560EDF1-176F-2181-B0AB-7D8E921CEEFF}"/>
                  </a:ext>
                </a:extLst>
              </p:cNvPr>
              <p:cNvSpPr/>
              <p:nvPr/>
            </p:nvSpPr>
            <p:spPr>
              <a:xfrm>
                <a:off x="2226768" y="1833449"/>
                <a:ext cx="420859" cy="236062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4789" extrusionOk="0">
                    <a:moveTo>
                      <a:pt x="4478" y="1"/>
                    </a:moveTo>
                    <a:cubicBezTo>
                      <a:pt x="4418" y="25"/>
                      <a:pt x="4371" y="25"/>
                      <a:pt x="4311" y="37"/>
                    </a:cubicBezTo>
                    <a:cubicBezTo>
                      <a:pt x="2870" y="287"/>
                      <a:pt x="1334" y="715"/>
                      <a:pt x="1" y="1465"/>
                    </a:cubicBezTo>
                    <a:cubicBezTo>
                      <a:pt x="156" y="2299"/>
                      <a:pt x="906" y="3025"/>
                      <a:pt x="1763" y="3061"/>
                    </a:cubicBezTo>
                    <a:cubicBezTo>
                      <a:pt x="1787" y="3062"/>
                      <a:pt x="1812" y="3062"/>
                      <a:pt x="1837" y="3062"/>
                    </a:cubicBezTo>
                    <a:cubicBezTo>
                      <a:pt x="1975" y="3062"/>
                      <a:pt x="2116" y="3052"/>
                      <a:pt x="2252" y="3052"/>
                    </a:cubicBezTo>
                    <a:cubicBezTo>
                      <a:pt x="2471" y="3052"/>
                      <a:pt x="2676" y="3078"/>
                      <a:pt x="2835" y="3216"/>
                    </a:cubicBezTo>
                    <a:cubicBezTo>
                      <a:pt x="2954" y="3323"/>
                      <a:pt x="3037" y="3454"/>
                      <a:pt x="3120" y="3573"/>
                    </a:cubicBezTo>
                    <a:cubicBezTo>
                      <a:pt x="3466" y="4048"/>
                      <a:pt x="4056" y="4329"/>
                      <a:pt x="4645" y="4329"/>
                    </a:cubicBezTo>
                    <a:cubicBezTo>
                      <a:pt x="4868" y="4329"/>
                      <a:pt x="5090" y="4289"/>
                      <a:pt x="5299" y="4204"/>
                    </a:cubicBezTo>
                    <a:cubicBezTo>
                      <a:pt x="5355" y="4172"/>
                      <a:pt x="5426" y="4140"/>
                      <a:pt x="5489" y="4140"/>
                    </a:cubicBezTo>
                    <a:cubicBezTo>
                      <a:pt x="5520" y="4140"/>
                      <a:pt x="5549" y="4148"/>
                      <a:pt x="5573" y="4168"/>
                    </a:cubicBezTo>
                    <a:cubicBezTo>
                      <a:pt x="5633" y="4216"/>
                      <a:pt x="5656" y="4287"/>
                      <a:pt x="5680" y="4347"/>
                    </a:cubicBezTo>
                    <a:cubicBezTo>
                      <a:pt x="5787" y="4609"/>
                      <a:pt x="6049" y="4751"/>
                      <a:pt x="6323" y="4787"/>
                    </a:cubicBezTo>
                    <a:cubicBezTo>
                      <a:pt x="6346" y="4788"/>
                      <a:pt x="6370" y="4789"/>
                      <a:pt x="6393" y="4789"/>
                    </a:cubicBezTo>
                    <a:cubicBezTo>
                      <a:pt x="6643" y="4789"/>
                      <a:pt x="6892" y="4731"/>
                      <a:pt x="7121" y="4644"/>
                    </a:cubicBezTo>
                    <a:cubicBezTo>
                      <a:pt x="7478" y="4525"/>
                      <a:pt x="7859" y="4382"/>
                      <a:pt x="8121" y="4109"/>
                    </a:cubicBezTo>
                    <a:cubicBezTo>
                      <a:pt x="8395" y="3835"/>
                      <a:pt x="8538" y="3394"/>
                      <a:pt x="8371" y="3085"/>
                    </a:cubicBezTo>
                    <a:cubicBezTo>
                      <a:pt x="8240" y="2823"/>
                      <a:pt x="7954" y="2656"/>
                      <a:pt x="7692" y="2501"/>
                    </a:cubicBezTo>
                    <a:cubicBezTo>
                      <a:pt x="6692" y="1942"/>
                      <a:pt x="5728" y="1299"/>
                      <a:pt x="4918" y="477"/>
                    </a:cubicBezTo>
                    <a:cubicBezTo>
                      <a:pt x="4787" y="334"/>
                      <a:pt x="4621" y="179"/>
                      <a:pt x="447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8" name="Google Shape;5882;p62">
                <a:extLst>
                  <a:ext uri="{FF2B5EF4-FFF2-40B4-BE49-F238E27FC236}">
                    <a16:creationId xmlns:a16="http://schemas.microsoft.com/office/drawing/2014/main" id="{7300299C-DD8C-F94B-2400-3677B414B41E}"/>
                  </a:ext>
                </a:extLst>
              </p:cNvPr>
              <p:cNvSpPr/>
              <p:nvPr/>
            </p:nvSpPr>
            <p:spPr>
              <a:xfrm>
                <a:off x="2498518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24" y="12"/>
                    </a:moveTo>
                    <a:lnTo>
                      <a:pt x="24" y="12"/>
                    </a:lnTo>
                    <a:cubicBezTo>
                      <a:pt x="1" y="0"/>
                      <a:pt x="1" y="0"/>
                      <a:pt x="24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9" name="Google Shape;5883;p62">
                <a:extLst>
                  <a:ext uri="{FF2B5EF4-FFF2-40B4-BE49-F238E27FC236}">
                    <a16:creationId xmlns:a16="http://schemas.microsoft.com/office/drawing/2014/main" id="{4AC50069-2913-DBC2-D576-1296151000B7}"/>
                  </a:ext>
                </a:extLst>
              </p:cNvPr>
              <p:cNvSpPr/>
              <p:nvPr/>
            </p:nvSpPr>
            <p:spPr>
              <a:xfrm>
                <a:off x="2088847" y="2295716"/>
                <a:ext cx="18026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3731" extrusionOk="0">
                    <a:moveTo>
                      <a:pt x="1412" y="0"/>
                    </a:moveTo>
                    <a:cubicBezTo>
                      <a:pt x="1142" y="0"/>
                      <a:pt x="879" y="53"/>
                      <a:pt x="656" y="184"/>
                    </a:cubicBezTo>
                    <a:cubicBezTo>
                      <a:pt x="418" y="315"/>
                      <a:pt x="215" y="529"/>
                      <a:pt x="120" y="850"/>
                    </a:cubicBezTo>
                    <a:cubicBezTo>
                      <a:pt x="1" y="1208"/>
                      <a:pt x="13" y="1577"/>
                      <a:pt x="96" y="1910"/>
                    </a:cubicBezTo>
                    <a:cubicBezTo>
                      <a:pt x="299" y="2636"/>
                      <a:pt x="799" y="3208"/>
                      <a:pt x="1454" y="3505"/>
                    </a:cubicBezTo>
                    <a:cubicBezTo>
                      <a:pt x="1722" y="3628"/>
                      <a:pt x="2078" y="3730"/>
                      <a:pt x="2430" y="3730"/>
                    </a:cubicBezTo>
                    <a:cubicBezTo>
                      <a:pt x="2796" y="3730"/>
                      <a:pt x="3157" y="3619"/>
                      <a:pt x="3406" y="3303"/>
                    </a:cubicBezTo>
                    <a:cubicBezTo>
                      <a:pt x="3632" y="3041"/>
                      <a:pt x="3656" y="2672"/>
                      <a:pt x="3632" y="2339"/>
                    </a:cubicBezTo>
                    <a:cubicBezTo>
                      <a:pt x="3549" y="1624"/>
                      <a:pt x="3347" y="779"/>
                      <a:pt x="2763" y="386"/>
                    </a:cubicBezTo>
                    <a:cubicBezTo>
                      <a:pt x="2424" y="178"/>
                      <a:pt x="1906" y="0"/>
                      <a:pt x="14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0" name="Google Shape;5884;p62">
                <a:extLst>
                  <a:ext uri="{FF2B5EF4-FFF2-40B4-BE49-F238E27FC236}">
                    <a16:creationId xmlns:a16="http://schemas.microsoft.com/office/drawing/2014/main" id="{1C4362C7-4363-7D12-ADBB-8B7434EB046D}"/>
                  </a:ext>
                </a:extLst>
              </p:cNvPr>
              <p:cNvSpPr/>
              <p:nvPr/>
            </p:nvSpPr>
            <p:spPr>
              <a:xfrm>
                <a:off x="2108219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786" y="1"/>
                    </a:moveTo>
                    <a:cubicBezTo>
                      <a:pt x="693" y="1"/>
                      <a:pt x="601" y="14"/>
                      <a:pt x="513" y="43"/>
                    </a:cubicBezTo>
                    <a:cubicBezTo>
                      <a:pt x="394" y="67"/>
                      <a:pt x="287" y="126"/>
                      <a:pt x="203" y="222"/>
                    </a:cubicBezTo>
                    <a:cubicBezTo>
                      <a:pt x="132" y="293"/>
                      <a:pt x="1" y="424"/>
                      <a:pt x="37" y="543"/>
                    </a:cubicBezTo>
                    <a:cubicBezTo>
                      <a:pt x="45" y="595"/>
                      <a:pt x="92" y="629"/>
                      <a:pt x="140" y="629"/>
                    </a:cubicBezTo>
                    <a:cubicBezTo>
                      <a:pt x="158" y="629"/>
                      <a:pt x="175" y="624"/>
                      <a:pt x="191" y="615"/>
                    </a:cubicBezTo>
                    <a:cubicBezTo>
                      <a:pt x="263" y="591"/>
                      <a:pt x="322" y="484"/>
                      <a:pt x="382" y="436"/>
                    </a:cubicBezTo>
                    <a:cubicBezTo>
                      <a:pt x="453" y="376"/>
                      <a:pt x="525" y="341"/>
                      <a:pt x="620" y="305"/>
                    </a:cubicBezTo>
                    <a:cubicBezTo>
                      <a:pt x="680" y="293"/>
                      <a:pt x="727" y="281"/>
                      <a:pt x="787" y="281"/>
                    </a:cubicBezTo>
                    <a:cubicBezTo>
                      <a:pt x="703" y="424"/>
                      <a:pt x="668" y="591"/>
                      <a:pt x="680" y="769"/>
                    </a:cubicBezTo>
                    <a:cubicBezTo>
                      <a:pt x="691" y="877"/>
                      <a:pt x="727" y="972"/>
                      <a:pt x="763" y="1067"/>
                    </a:cubicBezTo>
                    <a:cubicBezTo>
                      <a:pt x="799" y="1115"/>
                      <a:pt x="822" y="1174"/>
                      <a:pt x="870" y="1198"/>
                    </a:cubicBezTo>
                    <a:cubicBezTo>
                      <a:pt x="882" y="1210"/>
                      <a:pt x="894" y="1246"/>
                      <a:pt x="930" y="1258"/>
                    </a:cubicBezTo>
                    <a:cubicBezTo>
                      <a:pt x="965" y="1293"/>
                      <a:pt x="989" y="1293"/>
                      <a:pt x="1037" y="1305"/>
                    </a:cubicBezTo>
                    <a:cubicBezTo>
                      <a:pt x="1041" y="1306"/>
                      <a:pt x="1046" y="1306"/>
                      <a:pt x="1050" y="1306"/>
                    </a:cubicBezTo>
                    <a:cubicBezTo>
                      <a:pt x="1105" y="1306"/>
                      <a:pt x="1154" y="1241"/>
                      <a:pt x="1132" y="1186"/>
                    </a:cubicBezTo>
                    <a:cubicBezTo>
                      <a:pt x="1120" y="1150"/>
                      <a:pt x="1120" y="1127"/>
                      <a:pt x="1108" y="1115"/>
                    </a:cubicBezTo>
                    <a:cubicBezTo>
                      <a:pt x="1096" y="1091"/>
                      <a:pt x="1084" y="1079"/>
                      <a:pt x="1061" y="1055"/>
                    </a:cubicBezTo>
                    <a:cubicBezTo>
                      <a:pt x="1037" y="1019"/>
                      <a:pt x="1013" y="996"/>
                      <a:pt x="1001" y="960"/>
                    </a:cubicBezTo>
                    <a:cubicBezTo>
                      <a:pt x="953" y="888"/>
                      <a:pt x="930" y="817"/>
                      <a:pt x="930" y="722"/>
                    </a:cubicBezTo>
                    <a:cubicBezTo>
                      <a:pt x="918" y="579"/>
                      <a:pt x="941" y="424"/>
                      <a:pt x="1001" y="293"/>
                    </a:cubicBezTo>
                    <a:cubicBezTo>
                      <a:pt x="1108" y="305"/>
                      <a:pt x="1215" y="353"/>
                      <a:pt x="1299" y="400"/>
                    </a:cubicBezTo>
                    <a:cubicBezTo>
                      <a:pt x="1644" y="555"/>
                      <a:pt x="1989" y="877"/>
                      <a:pt x="2144" y="1234"/>
                    </a:cubicBezTo>
                    <a:cubicBezTo>
                      <a:pt x="2152" y="1262"/>
                      <a:pt x="2171" y="1274"/>
                      <a:pt x="2191" y="1274"/>
                    </a:cubicBezTo>
                    <a:cubicBezTo>
                      <a:pt x="2231" y="1274"/>
                      <a:pt x="2275" y="1229"/>
                      <a:pt x="2251" y="1174"/>
                    </a:cubicBezTo>
                    <a:cubicBezTo>
                      <a:pt x="2168" y="924"/>
                      <a:pt x="2061" y="722"/>
                      <a:pt x="1894" y="543"/>
                    </a:cubicBezTo>
                    <a:cubicBezTo>
                      <a:pt x="1715" y="365"/>
                      <a:pt x="1525" y="222"/>
                      <a:pt x="1287" y="115"/>
                    </a:cubicBezTo>
                    <a:cubicBezTo>
                      <a:pt x="1132" y="45"/>
                      <a:pt x="958" y="1"/>
                      <a:pt x="7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1" name="Google Shape;5887;p62">
                <a:extLst>
                  <a:ext uri="{FF2B5EF4-FFF2-40B4-BE49-F238E27FC236}">
                    <a16:creationId xmlns:a16="http://schemas.microsoft.com/office/drawing/2014/main" id="{17AD96E2-433B-63E8-243A-7CAE7A9E00CF}"/>
                  </a:ext>
                </a:extLst>
              </p:cNvPr>
              <p:cNvSpPr/>
              <p:nvPr/>
            </p:nvSpPr>
            <p:spPr>
              <a:xfrm>
                <a:off x="2558113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040" y="0"/>
                    </a:moveTo>
                    <a:cubicBezTo>
                      <a:pt x="2836" y="0"/>
                      <a:pt x="2435" y="151"/>
                      <a:pt x="1863" y="170"/>
                    </a:cubicBezTo>
                    <a:cubicBezTo>
                      <a:pt x="1816" y="172"/>
                      <a:pt x="1771" y="173"/>
                      <a:pt x="1727" y="173"/>
                    </a:cubicBezTo>
                    <a:cubicBezTo>
                      <a:pt x="1270" y="173"/>
                      <a:pt x="968" y="64"/>
                      <a:pt x="707" y="64"/>
                    </a:cubicBezTo>
                    <a:cubicBezTo>
                      <a:pt x="592" y="64"/>
                      <a:pt x="484" y="85"/>
                      <a:pt x="375" y="146"/>
                    </a:cubicBezTo>
                    <a:cubicBezTo>
                      <a:pt x="0" y="339"/>
                      <a:pt x="741" y="1464"/>
                      <a:pt x="1709" y="1464"/>
                    </a:cubicBezTo>
                    <a:cubicBezTo>
                      <a:pt x="1756" y="1464"/>
                      <a:pt x="1804" y="1461"/>
                      <a:pt x="1851" y="1456"/>
                    </a:cubicBezTo>
                    <a:cubicBezTo>
                      <a:pt x="2863" y="1325"/>
                      <a:pt x="3423" y="384"/>
                      <a:pt x="3161" y="39"/>
                    </a:cubicBezTo>
                    <a:cubicBezTo>
                      <a:pt x="3136" y="11"/>
                      <a:pt x="3095" y="0"/>
                      <a:pt x="3040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2" name="Google Shape;5888;p62">
                <a:extLst>
                  <a:ext uri="{FF2B5EF4-FFF2-40B4-BE49-F238E27FC236}">
                    <a16:creationId xmlns:a16="http://schemas.microsoft.com/office/drawing/2014/main" id="{D6E76CB3-79D8-4019-D110-2B3FB14EEB57}"/>
                  </a:ext>
                </a:extLst>
              </p:cNvPr>
              <p:cNvSpPr/>
              <p:nvPr/>
            </p:nvSpPr>
            <p:spPr>
              <a:xfrm>
                <a:off x="2571274" y="2385479"/>
                <a:ext cx="102775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112" extrusionOk="0">
                    <a:moveTo>
                      <a:pt x="268" y="0"/>
                    </a:moveTo>
                    <a:cubicBezTo>
                      <a:pt x="171" y="0"/>
                      <a:pt x="79" y="16"/>
                      <a:pt x="1" y="53"/>
                    </a:cubicBezTo>
                    <a:cubicBezTo>
                      <a:pt x="90" y="442"/>
                      <a:pt x="677" y="1112"/>
                      <a:pt x="1404" y="1112"/>
                    </a:cubicBezTo>
                    <a:cubicBezTo>
                      <a:pt x="1455" y="1112"/>
                      <a:pt x="1508" y="1108"/>
                      <a:pt x="1561" y="1101"/>
                    </a:cubicBezTo>
                    <a:cubicBezTo>
                      <a:pt x="1763" y="1065"/>
                      <a:pt x="1942" y="1030"/>
                      <a:pt x="2084" y="946"/>
                    </a:cubicBezTo>
                    <a:cubicBezTo>
                      <a:pt x="1799" y="613"/>
                      <a:pt x="1430" y="375"/>
                      <a:pt x="1061" y="208"/>
                    </a:cubicBezTo>
                    <a:cubicBezTo>
                      <a:pt x="859" y="120"/>
                      <a:pt x="541" y="0"/>
                      <a:pt x="268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3" name="Google Shape;5889;p62">
                <a:extLst>
                  <a:ext uri="{FF2B5EF4-FFF2-40B4-BE49-F238E27FC236}">
                    <a16:creationId xmlns:a16="http://schemas.microsoft.com/office/drawing/2014/main" id="{1E814691-B69F-6BA5-9A1C-C168009C33CC}"/>
                  </a:ext>
                </a:extLst>
              </p:cNvPr>
              <p:cNvSpPr/>
              <p:nvPr/>
            </p:nvSpPr>
            <p:spPr>
              <a:xfrm>
                <a:off x="2512616" y="2175639"/>
                <a:ext cx="93360" cy="33026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70" extrusionOk="0">
                    <a:moveTo>
                      <a:pt x="1084" y="0"/>
                    </a:moveTo>
                    <a:cubicBezTo>
                      <a:pt x="893" y="0"/>
                      <a:pt x="715" y="48"/>
                      <a:pt x="572" y="107"/>
                    </a:cubicBezTo>
                    <a:cubicBezTo>
                      <a:pt x="357" y="191"/>
                      <a:pt x="155" y="322"/>
                      <a:pt x="48" y="536"/>
                    </a:cubicBezTo>
                    <a:cubicBezTo>
                      <a:pt x="36" y="548"/>
                      <a:pt x="36" y="584"/>
                      <a:pt x="12" y="596"/>
                    </a:cubicBezTo>
                    <a:cubicBezTo>
                      <a:pt x="2" y="637"/>
                      <a:pt x="0" y="669"/>
                      <a:pt x="31" y="669"/>
                    </a:cubicBezTo>
                    <a:cubicBezTo>
                      <a:pt x="36" y="669"/>
                      <a:pt x="42" y="669"/>
                      <a:pt x="48" y="667"/>
                    </a:cubicBezTo>
                    <a:cubicBezTo>
                      <a:pt x="60" y="667"/>
                      <a:pt x="96" y="643"/>
                      <a:pt x="107" y="619"/>
                    </a:cubicBezTo>
                    <a:cubicBezTo>
                      <a:pt x="325" y="424"/>
                      <a:pt x="632" y="273"/>
                      <a:pt x="1006" y="273"/>
                    </a:cubicBezTo>
                    <a:cubicBezTo>
                      <a:pt x="1020" y="273"/>
                      <a:pt x="1034" y="274"/>
                      <a:pt x="1048" y="274"/>
                    </a:cubicBezTo>
                    <a:cubicBezTo>
                      <a:pt x="1143" y="298"/>
                      <a:pt x="1250" y="298"/>
                      <a:pt x="1358" y="322"/>
                    </a:cubicBezTo>
                    <a:cubicBezTo>
                      <a:pt x="1445" y="351"/>
                      <a:pt x="1540" y="388"/>
                      <a:pt x="1649" y="388"/>
                    </a:cubicBezTo>
                    <a:cubicBezTo>
                      <a:pt x="1674" y="388"/>
                      <a:pt x="1700" y="386"/>
                      <a:pt x="1727" y="381"/>
                    </a:cubicBezTo>
                    <a:cubicBezTo>
                      <a:pt x="1858" y="381"/>
                      <a:pt x="1893" y="250"/>
                      <a:pt x="1834" y="191"/>
                    </a:cubicBezTo>
                    <a:cubicBezTo>
                      <a:pt x="1762" y="84"/>
                      <a:pt x="1560" y="60"/>
                      <a:pt x="1441" y="24"/>
                    </a:cubicBezTo>
                    <a:cubicBezTo>
                      <a:pt x="1322" y="12"/>
                      <a:pt x="1191" y="0"/>
                      <a:pt x="1084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4" name="Google Shape;5890;p62">
                <a:extLst>
                  <a:ext uri="{FF2B5EF4-FFF2-40B4-BE49-F238E27FC236}">
                    <a16:creationId xmlns:a16="http://schemas.microsoft.com/office/drawing/2014/main" id="{886C766D-D904-EC57-B038-7EDD2A23102D}"/>
                  </a:ext>
                </a:extLst>
              </p:cNvPr>
              <p:cNvSpPr/>
              <p:nvPr/>
            </p:nvSpPr>
            <p:spPr>
              <a:xfrm>
                <a:off x="2691696" y="2167802"/>
                <a:ext cx="73692" cy="2696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547" extrusionOk="0">
                    <a:moveTo>
                      <a:pt x="640" y="0"/>
                    </a:moveTo>
                    <a:cubicBezTo>
                      <a:pt x="606" y="0"/>
                      <a:pt x="571" y="2"/>
                      <a:pt x="534" y="4"/>
                    </a:cubicBezTo>
                    <a:cubicBezTo>
                      <a:pt x="451" y="16"/>
                      <a:pt x="368" y="40"/>
                      <a:pt x="284" y="76"/>
                    </a:cubicBezTo>
                    <a:cubicBezTo>
                      <a:pt x="201" y="123"/>
                      <a:pt x="70" y="171"/>
                      <a:pt x="34" y="290"/>
                    </a:cubicBezTo>
                    <a:cubicBezTo>
                      <a:pt x="0" y="358"/>
                      <a:pt x="53" y="470"/>
                      <a:pt x="151" y="470"/>
                    </a:cubicBezTo>
                    <a:cubicBezTo>
                      <a:pt x="155" y="470"/>
                      <a:pt x="160" y="469"/>
                      <a:pt x="165" y="469"/>
                    </a:cubicBezTo>
                    <a:cubicBezTo>
                      <a:pt x="273" y="457"/>
                      <a:pt x="344" y="397"/>
                      <a:pt x="439" y="362"/>
                    </a:cubicBezTo>
                    <a:cubicBezTo>
                      <a:pt x="511" y="338"/>
                      <a:pt x="582" y="302"/>
                      <a:pt x="654" y="290"/>
                    </a:cubicBezTo>
                    <a:cubicBezTo>
                      <a:pt x="718" y="274"/>
                      <a:pt x="782" y="266"/>
                      <a:pt x="844" y="266"/>
                    </a:cubicBezTo>
                    <a:cubicBezTo>
                      <a:pt x="1059" y="266"/>
                      <a:pt x="1259" y="357"/>
                      <a:pt x="1416" y="504"/>
                    </a:cubicBezTo>
                    <a:cubicBezTo>
                      <a:pt x="1427" y="516"/>
                      <a:pt x="1463" y="528"/>
                      <a:pt x="1475" y="540"/>
                    </a:cubicBezTo>
                    <a:cubicBezTo>
                      <a:pt x="1479" y="545"/>
                      <a:pt x="1483" y="547"/>
                      <a:pt x="1485" y="547"/>
                    </a:cubicBezTo>
                    <a:cubicBezTo>
                      <a:pt x="1494" y="547"/>
                      <a:pt x="1483" y="508"/>
                      <a:pt x="1463" y="469"/>
                    </a:cubicBezTo>
                    <a:cubicBezTo>
                      <a:pt x="1439" y="457"/>
                      <a:pt x="1427" y="421"/>
                      <a:pt x="1427" y="409"/>
                    </a:cubicBezTo>
                    <a:cubicBezTo>
                      <a:pt x="1296" y="219"/>
                      <a:pt x="1118" y="112"/>
                      <a:pt x="951" y="52"/>
                    </a:cubicBezTo>
                    <a:cubicBezTo>
                      <a:pt x="851" y="16"/>
                      <a:pt x="751" y="0"/>
                      <a:pt x="640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5" name="Google Shape;5891;p62">
                <a:extLst>
                  <a:ext uri="{FF2B5EF4-FFF2-40B4-BE49-F238E27FC236}">
                    <a16:creationId xmlns:a16="http://schemas.microsoft.com/office/drawing/2014/main" id="{BDE3E118-6971-8D5F-2002-A23DDD73D295}"/>
                  </a:ext>
                </a:extLst>
              </p:cNvPr>
              <p:cNvSpPr/>
              <p:nvPr/>
            </p:nvSpPr>
            <p:spPr>
              <a:xfrm>
                <a:off x="2485160" y="2273535"/>
                <a:ext cx="101444" cy="37019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751" extrusionOk="0">
                    <a:moveTo>
                      <a:pt x="1073" y="1"/>
                    </a:moveTo>
                    <a:cubicBezTo>
                      <a:pt x="870" y="1"/>
                      <a:pt x="669" y="49"/>
                      <a:pt x="498" y="145"/>
                    </a:cubicBezTo>
                    <a:cubicBezTo>
                      <a:pt x="391" y="181"/>
                      <a:pt x="295" y="264"/>
                      <a:pt x="212" y="336"/>
                    </a:cubicBezTo>
                    <a:cubicBezTo>
                      <a:pt x="141" y="407"/>
                      <a:pt x="33" y="503"/>
                      <a:pt x="10" y="598"/>
                    </a:cubicBezTo>
                    <a:cubicBezTo>
                      <a:pt x="1" y="634"/>
                      <a:pt x="19" y="670"/>
                      <a:pt x="49" y="670"/>
                    </a:cubicBezTo>
                    <a:cubicBezTo>
                      <a:pt x="58" y="670"/>
                      <a:pt x="69" y="666"/>
                      <a:pt x="81" y="657"/>
                    </a:cubicBezTo>
                    <a:cubicBezTo>
                      <a:pt x="152" y="622"/>
                      <a:pt x="236" y="526"/>
                      <a:pt x="307" y="479"/>
                    </a:cubicBezTo>
                    <a:cubicBezTo>
                      <a:pt x="379" y="419"/>
                      <a:pt x="474" y="360"/>
                      <a:pt x="557" y="324"/>
                    </a:cubicBezTo>
                    <a:cubicBezTo>
                      <a:pt x="705" y="245"/>
                      <a:pt x="861" y="199"/>
                      <a:pt x="1012" y="199"/>
                    </a:cubicBezTo>
                    <a:cubicBezTo>
                      <a:pt x="1043" y="199"/>
                      <a:pt x="1074" y="201"/>
                      <a:pt x="1105" y="205"/>
                    </a:cubicBezTo>
                    <a:cubicBezTo>
                      <a:pt x="1284" y="217"/>
                      <a:pt x="1450" y="276"/>
                      <a:pt x="1605" y="360"/>
                    </a:cubicBezTo>
                    <a:cubicBezTo>
                      <a:pt x="1676" y="407"/>
                      <a:pt x="1748" y="467"/>
                      <a:pt x="1807" y="538"/>
                    </a:cubicBezTo>
                    <a:cubicBezTo>
                      <a:pt x="1867" y="598"/>
                      <a:pt x="1915" y="693"/>
                      <a:pt x="1974" y="741"/>
                    </a:cubicBezTo>
                    <a:cubicBezTo>
                      <a:pt x="1980" y="747"/>
                      <a:pt x="1989" y="750"/>
                      <a:pt x="1999" y="750"/>
                    </a:cubicBezTo>
                    <a:cubicBezTo>
                      <a:pt x="2026" y="750"/>
                      <a:pt x="2057" y="728"/>
                      <a:pt x="2057" y="693"/>
                    </a:cubicBezTo>
                    <a:cubicBezTo>
                      <a:pt x="2057" y="598"/>
                      <a:pt x="1998" y="479"/>
                      <a:pt x="1938" y="419"/>
                    </a:cubicBezTo>
                    <a:cubicBezTo>
                      <a:pt x="1879" y="348"/>
                      <a:pt x="1807" y="276"/>
                      <a:pt x="1724" y="217"/>
                    </a:cubicBezTo>
                    <a:cubicBezTo>
                      <a:pt x="1545" y="98"/>
                      <a:pt x="1343" y="26"/>
                      <a:pt x="1141" y="3"/>
                    </a:cubicBezTo>
                    <a:cubicBezTo>
                      <a:pt x="1118" y="1"/>
                      <a:pt x="1095" y="1"/>
                      <a:pt x="107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6" name="Google Shape;5892;p62">
                <a:extLst>
                  <a:ext uri="{FF2B5EF4-FFF2-40B4-BE49-F238E27FC236}">
                    <a16:creationId xmlns:a16="http://schemas.microsoft.com/office/drawing/2014/main" id="{A6EDBE1B-3496-10ED-45EA-EE1B9964F3B6}"/>
                  </a:ext>
                </a:extLst>
              </p:cNvPr>
              <p:cNvSpPr/>
              <p:nvPr/>
            </p:nvSpPr>
            <p:spPr>
              <a:xfrm>
                <a:off x="2709195" y="2262986"/>
                <a:ext cx="66298" cy="40321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818" extrusionOk="0">
                    <a:moveTo>
                      <a:pt x="651" y="0"/>
                    </a:moveTo>
                    <a:cubicBezTo>
                      <a:pt x="613" y="0"/>
                      <a:pt x="575" y="5"/>
                      <a:pt x="537" y="14"/>
                    </a:cubicBezTo>
                    <a:cubicBezTo>
                      <a:pt x="406" y="38"/>
                      <a:pt x="287" y="133"/>
                      <a:pt x="179" y="264"/>
                    </a:cubicBezTo>
                    <a:cubicBezTo>
                      <a:pt x="132" y="324"/>
                      <a:pt x="96" y="395"/>
                      <a:pt x="60" y="490"/>
                    </a:cubicBezTo>
                    <a:cubicBezTo>
                      <a:pt x="37" y="562"/>
                      <a:pt x="1" y="681"/>
                      <a:pt x="1" y="776"/>
                    </a:cubicBezTo>
                    <a:cubicBezTo>
                      <a:pt x="1" y="799"/>
                      <a:pt x="21" y="818"/>
                      <a:pt x="38" y="818"/>
                    </a:cubicBezTo>
                    <a:cubicBezTo>
                      <a:pt x="48" y="818"/>
                      <a:pt x="56" y="812"/>
                      <a:pt x="60" y="800"/>
                    </a:cubicBezTo>
                    <a:cubicBezTo>
                      <a:pt x="96" y="740"/>
                      <a:pt x="120" y="669"/>
                      <a:pt x="156" y="598"/>
                    </a:cubicBezTo>
                    <a:cubicBezTo>
                      <a:pt x="179" y="514"/>
                      <a:pt x="227" y="455"/>
                      <a:pt x="275" y="395"/>
                    </a:cubicBezTo>
                    <a:cubicBezTo>
                      <a:pt x="346" y="300"/>
                      <a:pt x="465" y="217"/>
                      <a:pt x="572" y="193"/>
                    </a:cubicBezTo>
                    <a:cubicBezTo>
                      <a:pt x="601" y="190"/>
                      <a:pt x="628" y="189"/>
                      <a:pt x="655" y="189"/>
                    </a:cubicBezTo>
                    <a:cubicBezTo>
                      <a:pt x="755" y="189"/>
                      <a:pt x="848" y="208"/>
                      <a:pt x="941" y="264"/>
                    </a:cubicBezTo>
                    <a:cubicBezTo>
                      <a:pt x="1001" y="300"/>
                      <a:pt x="1061" y="359"/>
                      <a:pt x="1120" y="395"/>
                    </a:cubicBezTo>
                    <a:cubicBezTo>
                      <a:pt x="1180" y="443"/>
                      <a:pt x="1227" y="514"/>
                      <a:pt x="1287" y="562"/>
                    </a:cubicBezTo>
                    <a:cubicBezTo>
                      <a:pt x="1290" y="563"/>
                      <a:pt x="1293" y="564"/>
                      <a:pt x="1297" y="564"/>
                    </a:cubicBezTo>
                    <a:cubicBezTo>
                      <a:pt x="1319" y="564"/>
                      <a:pt x="1345" y="532"/>
                      <a:pt x="1334" y="490"/>
                    </a:cubicBezTo>
                    <a:cubicBezTo>
                      <a:pt x="1287" y="395"/>
                      <a:pt x="1227" y="312"/>
                      <a:pt x="1168" y="252"/>
                    </a:cubicBezTo>
                    <a:cubicBezTo>
                      <a:pt x="1096" y="181"/>
                      <a:pt x="1037" y="133"/>
                      <a:pt x="953" y="86"/>
                    </a:cubicBezTo>
                    <a:cubicBezTo>
                      <a:pt x="857" y="33"/>
                      <a:pt x="755" y="0"/>
                      <a:pt x="651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7" name="Google Shape;5893;p62">
                <a:extLst>
                  <a:ext uri="{FF2B5EF4-FFF2-40B4-BE49-F238E27FC236}">
                    <a16:creationId xmlns:a16="http://schemas.microsoft.com/office/drawing/2014/main" id="{0E3FE55D-93C6-B864-DFD6-AD639F6A6F73}"/>
                  </a:ext>
                </a:extLst>
              </p:cNvPr>
              <p:cNvSpPr/>
              <p:nvPr/>
            </p:nvSpPr>
            <p:spPr>
              <a:xfrm>
                <a:off x="2653445" y="2219165"/>
                <a:ext cx="54665" cy="130280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2643" extrusionOk="0">
                    <a:moveTo>
                      <a:pt x="267" y="1"/>
                    </a:moveTo>
                    <a:cubicBezTo>
                      <a:pt x="246" y="1"/>
                      <a:pt x="226" y="13"/>
                      <a:pt x="215" y="34"/>
                    </a:cubicBezTo>
                    <a:cubicBezTo>
                      <a:pt x="179" y="94"/>
                      <a:pt x="167" y="177"/>
                      <a:pt x="156" y="248"/>
                    </a:cubicBezTo>
                    <a:cubicBezTo>
                      <a:pt x="132" y="320"/>
                      <a:pt x="120" y="391"/>
                      <a:pt x="108" y="486"/>
                    </a:cubicBezTo>
                    <a:cubicBezTo>
                      <a:pt x="96" y="617"/>
                      <a:pt x="72" y="760"/>
                      <a:pt x="60" y="915"/>
                    </a:cubicBezTo>
                    <a:cubicBezTo>
                      <a:pt x="36" y="1177"/>
                      <a:pt x="1" y="1475"/>
                      <a:pt x="132" y="1713"/>
                    </a:cubicBezTo>
                    <a:cubicBezTo>
                      <a:pt x="179" y="1808"/>
                      <a:pt x="275" y="1891"/>
                      <a:pt x="358" y="1951"/>
                    </a:cubicBezTo>
                    <a:cubicBezTo>
                      <a:pt x="477" y="2010"/>
                      <a:pt x="596" y="2010"/>
                      <a:pt x="715" y="2010"/>
                    </a:cubicBezTo>
                    <a:lnTo>
                      <a:pt x="822" y="2010"/>
                    </a:lnTo>
                    <a:cubicBezTo>
                      <a:pt x="870" y="2010"/>
                      <a:pt x="894" y="2010"/>
                      <a:pt x="906" y="2070"/>
                    </a:cubicBezTo>
                    <a:cubicBezTo>
                      <a:pt x="929" y="2118"/>
                      <a:pt x="882" y="2213"/>
                      <a:pt x="870" y="2249"/>
                    </a:cubicBezTo>
                    <a:cubicBezTo>
                      <a:pt x="810" y="2368"/>
                      <a:pt x="727" y="2475"/>
                      <a:pt x="632" y="2546"/>
                    </a:cubicBezTo>
                    <a:cubicBezTo>
                      <a:pt x="588" y="2579"/>
                      <a:pt x="605" y="2643"/>
                      <a:pt x="645" y="2643"/>
                    </a:cubicBezTo>
                    <a:cubicBezTo>
                      <a:pt x="649" y="2643"/>
                      <a:pt x="652" y="2642"/>
                      <a:pt x="656" y="2641"/>
                    </a:cubicBezTo>
                    <a:cubicBezTo>
                      <a:pt x="882" y="2546"/>
                      <a:pt x="1025" y="2344"/>
                      <a:pt x="1072" y="2106"/>
                    </a:cubicBezTo>
                    <a:cubicBezTo>
                      <a:pt x="1108" y="1725"/>
                      <a:pt x="656" y="1879"/>
                      <a:pt x="465" y="1796"/>
                    </a:cubicBezTo>
                    <a:cubicBezTo>
                      <a:pt x="191" y="1665"/>
                      <a:pt x="227" y="1284"/>
                      <a:pt x="239" y="1034"/>
                    </a:cubicBezTo>
                    <a:lnTo>
                      <a:pt x="287" y="546"/>
                    </a:lnTo>
                    <a:cubicBezTo>
                      <a:pt x="298" y="451"/>
                      <a:pt x="298" y="379"/>
                      <a:pt x="310" y="284"/>
                    </a:cubicBezTo>
                    <a:cubicBezTo>
                      <a:pt x="310" y="213"/>
                      <a:pt x="346" y="141"/>
                      <a:pt x="334" y="58"/>
                    </a:cubicBezTo>
                    <a:cubicBezTo>
                      <a:pt x="321" y="18"/>
                      <a:pt x="293" y="1"/>
                      <a:pt x="267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40" name="Google Shape;5784;p62">
              <a:extLst>
                <a:ext uri="{FF2B5EF4-FFF2-40B4-BE49-F238E27FC236}">
                  <a16:creationId xmlns:a16="http://schemas.microsoft.com/office/drawing/2014/main" id="{73AF34DB-2143-D8B9-BEA2-516426BE9475}"/>
                </a:ext>
              </a:extLst>
            </p:cNvPr>
            <p:cNvGrpSpPr/>
            <p:nvPr/>
          </p:nvGrpSpPr>
          <p:grpSpPr>
            <a:xfrm>
              <a:off x="5348839" y="2972148"/>
              <a:ext cx="866311" cy="1806974"/>
              <a:chOff x="4674383" y="1818020"/>
              <a:chExt cx="1065260" cy="2304979"/>
            </a:xfrm>
          </p:grpSpPr>
          <p:sp>
            <p:nvSpPr>
              <p:cNvPr id="50" name="Google Shape;5785;p62">
                <a:extLst>
                  <a:ext uri="{FF2B5EF4-FFF2-40B4-BE49-F238E27FC236}">
                    <a16:creationId xmlns:a16="http://schemas.microsoft.com/office/drawing/2014/main" id="{BE4CA0AD-0CE5-9899-953B-E56818C948C5}"/>
                  </a:ext>
                </a:extLst>
              </p:cNvPr>
              <p:cNvSpPr/>
              <p:nvPr/>
            </p:nvSpPr>
            <p:spPr>
              <a:xfrm>
                <a:off x="4787756" y="3281473"/>
                <a:ext cx="68024" cy="6393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1297" extrusionOk="0">
                    <a:moveTo>
                      <a:pt x="323" y="0"/>
                    </a:moveTo>
                    <a:cubicBezTo>
                      <a:pt x="288" y="0"/>
                      <a:pt x="258" y="10"/>
                      <a:pt x="237" y="33"/>
                    </a:cubicBezTo>
                    <a:cubicBezTo>
                      <a:pt x="94" y="176"/>
                      <a:pt x="475" y="593"/>
                      <a:pt x="475" y="593"/>
                    </a:cubicBezTo>
                    <a:cubicBezTo>
                      <a:pt x="475" y="593"/>
                      <a:pt x="278" y="498"/>
                      <a:pt x="156" y="498"/>
                    </a:cubicBezTo>
                    <a:cubicBezTo>
                      <a:pt x="50" y="498"/>
                      <a:pt x="0" y="571"/>
                      <a:pt x="189" y="843"/>
                    </a:cubicBezTo>
                    <a:cubicBezTo>
                      <a:pt x="458" y="1235"/>
                      <a:pt x="918" y="1296"/>
                      <a:pt x="1181" y="1296"/>
                    </a:cubicBezTo>
                    <a:cubicBezTo>
                      <a:pt x="1301" y="1296"/>
                      <a:pt x="1380" y="1283"/>
                      <a:pt x="1380" y="1283"/>
                    </a:cubicBezTo>
                    <a:lnTo>
                      <a:pt x="832" y="259"/>
                    </a:lnTo>
                    <a:cubicBezTo>
                      <a:pt x="832" y="259"/>
                      <a:pt x="506" y="0"/>
                      <a:pt x="323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5786;p62">
                <a:extLst>
                  <a:ext uri="{FF2B5EF4-FFF2-40B4-BE49-F238E27FC236}">
                    <a16:creationId xmlns:a16="http://schemas.microsoft.com/office/drawing/2014/main" id="{2562D8B9-62B6-699C-99DB-4BE794A2F7AC}"/>
                  </a:ext>
                </a:extLst>
              </p:cNvPr>
              <p:cNvSpPr/>
              <p:nvPr/>
            </p:nvSpPr>
            <p:spPr>
              <a:xfrm>
                <a:off x="4808804" y="3203837"/>
                <a:ext cx="146152" cy="142406"/>
              </a:xfrm>
              <a:custGeom>
                <a:avLst/>
                <a:gdLst/>
                <a:ahLst/>
                <a:cxnLst/>
                <a:rect l="l" t="t" r="r" b="b"/>
                <a:pathLst>
                  <a:path w="2965" h="2889" extrusionOk="0">
                    <a:moveTo>
                      <a:pt x="1791" y="0"/>
                    </a:moveTo>
                    <a:cubicBezTo>
                      <a:pt x="1261" y="0"/>
                      <a:pt x="0" y="879"/>
                      <a:pt x="0" y="1001"/>
                    </a:cubicBezTo>
                    <a:cubicBezTo>
                      <a:pt x="0" y="1156"/>
                      <a:pt x="560" y="2787"/>
                      <a:pt x="857" y="2882"/>
                    </a:cubicBezTo>
                    <a:cubicBezTo>
                      <a:pt x="874" y="2887"/>
                      <a:pt x="894" y="2889"/>
                      <a:pt x="917" y="2889"/>
                    </a:cubicBezTo>
                    <a:cubicBezTo>
                      <a:pt x="1320" y="2889"/>
                      <a:pt x="2709" y="2233"/>
                      <a:pt x="2822" y="1715"/>
                    </a:cubicBezTo>
                    <a:cubicBezTo>
                      <a:pt x="2965" y="1168"/>
                      <a:pt x="1988" y="84"/>
                      <a:pt x="1988" y="84"/>
                    </a:cubicBezTo>
                    <a:cubicBezTo>
                      <a:pt x="1950" y="25"/>
                      <a:pt x="1881" y="0"/>
                      <a:pt x="179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5787;p62">
                <a:extLst>
                  <a:ext uri="{FF2B5EF4-FFF2-40B4-BE49-F238E27FC236}">
                    <a16:creationId xmlns:a16="http://schemas.microsoft.com/office/drawing/2014/main" id="{F44FC4D4-EAD0-8EFB-8BFC-A21DADD94CFC}"/>
                  </a:ext>
                </a:extLst>
              </p:cNvPr>
              <p:cNvSpPr/>
              <p:nvPr/>
            </p:nvSpPr>
            <p:spPr>
              <a:xfrm>
                <a:off x="4818761" y="3290149"/>
                <a:ext cx="21196" cy="4288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0" extrusionOk="0">
                    <a:moveTo>
                      <a:pt x="37" y="0"/>
                    </a:moveTo>
                    <a:cubicBezTo>
                      <a:pt x="20" y="0"/>
                      <a:pt x="0" y="21"/>
                      <a:pt x="0" y="36"/>
                    </a:cubicBezTo>
                    <a:cubicBezTo>
                      <a:pt x="36" y="191"/>
                      <a:pt x="72" y="334"/>
                      <a:pt x="155" y="488"/>
                    </a:cubicBezTo>
                    <a:cubicBezTo>
                      <a:pt x="179" y="560"/>
                      <a:pt x="227" y="619"/>
                      <a:pt x="251" y="691"/>
                    </a:cubicBezTo>
                    <a:cubicBezTo>
                      <a:pt x="274" y="726"/>
                      <a:pt x="298" y="750"/>
                      <a:pt x="334" y="798"/>
                    </a:cubicBezTo>
                    <a:cubicBezTo>
                      <a:pt x="346" y="834"/>
                      <a:pt x="370" y="857"/>
                      <a:pt x="405" y="869"/>
                    </a:cubicBezTo>
                    <a:cubicBezTo>
                      <a:pt x="417" y="869"/>
                      <a:pt x="429" y="869"/>
                      <a:pt x="429" y="857"/>
                    </a:cubicBezTo>
                    <a:cubicBezTo>
                      <a:pt x="429" y="798"/>
                      <a:pt x="417" y="786"/>
                      <a:pt x="393" y="750"/>
                    </a:cubicBezTo>
                    <a:cubicBezTo>
                      <a:pt x="381" y="726"/>
                      <a:pt x="346" y="691"/>
                      <a:pt x="334" y="667"/>
                    </a:cubicBezTo>
                    <a:cubicBezTo>
                      <a:pt x="286" y="607"/>
                      <a:pt x="251" y="536"/>
                      <a:pt x="215" y="453"/>
                    </a:cubicBezTo>
                    <a:cubicBezTo>
                      <a:pt x="155" y="322"/>
                      <a:pt x="96" y="179"/>
                      <a:pt x="60" y="24"/>
                    </a:cubicBezTo>
                    <a:cubicBezTo>
                      <a:pt x="56" y="7"/>
                      <a:pt x="47" y="0"/>
                      <a:pt x="37" y="0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5788;p62">
                <a:extLst>
                  <a:ext uri="{FF2B5EF4-FFF2-40B4-BE49-F238E27FC236}">
                    <a16:creationId xmlns:a16="http://schemas.microsoft.com/office/drawing/2014/main" id="{34A90AFC-5ED4-29E1-B455-AB9264CB20A5}"/>
                  </a:ext>
                </a:extLst>
              </p:cNvPr>
              <p:cNvSpPr/>
              <p:nvPr/>
            </p:nvSpPr>
            <p:spPr>
              <a:xfrm>
                <a:off x="4674383" y="2659842"/>
                <a:ext cx="389756" cy="628578"/>
              </a:xfrm>
              <a:custGeom>
                <a:avLst/>
                <a:gdLst/>
                <a:ahLst/>
                <a:cxnLst/>
                <a:rect l="l" t="t" r="r" b="b"/>
                <a:pathLst>
                  <a:path w="7907" h="12752" extrusionOk="0">
                    <a:moveTo>
                      <a:pt x="6965" y="1"/>
                    </a:moveTo>
                    <a:cubicBezTo>
                      <a:pt x="5886" y="1"/>
                      <a:pt x="2558" y="2522"/>
                      <a:pt x="1298" y="4429"/>
                    </a:cubicBezTo>
                    <a:cubicBezTo>
                      <a:pt x="1" y="6382"/>
                      <a:pt x="1024" y="9060"/>
                      <a:pt x="2156" y="11989"/>
                    </a:cubicBezTo>
                    <a:cubicBezTo>
                      <a:pt x="2167" y="12025"/>
                      <a:pt x="2167" y="12037"/>
                      <a:pt x="2191" y="12073"/>
                    </a:cubicBezTo>
                    <a:cubicBezTo>
                      <a:pt x="2275" y="12287"/>
                      <a:pt x="2370" y="12525"/>
                      <a:pt x="2453" y="12751"/>
                    </a:cubicBezTo>
                    <a:lnTo>
                      <a:pt x="5085" y="10894"/>
                    </a:lnTo>
                    <a:cubicBezTo>
                      <a:pt x="5085" y="10894"/>
                      <a:pt x="4965" y="10608"/>
                      <a:pt x="4787" y="10168"/>
                    </a:cubicBezTo>
                    <a:cubicBezTo>
                      <a:pt x="4775" y="10132"/>
                      <a:pt x="4775" y="10108"/>
                      <a:pt x="4763" y="10073"/>
                    </a:cubicBezTo>
                    <a:cubicBezTo>
                      <a:pt x="4370" y="9060"/>
                      <a:pt x="3811" y="7370"/>
                      <a:pt x="3942" y="6441"/>
                    </a:cubicBezTo>
                    <a:cubicBezTo>
                      <a:pt x="4156" y="5072"/>
                      <a:pt x="5918" y="4334"/>
                      <a:pt x="6918" y="3822"/>
                    </a:cubicBezTo>
                    <a:cubicBezTo>
                      <a:pt x="7728" y="3417"/>
                      <a:pt x="7906" y="536"/>
                      <a:pt x="7192" y="59"/>
                    </a:cubicBezTo>
                    <a:cubicBezTo>
                      <a:pt x="7135" y="20"/>
                      <a:pt x="7058" y="1"/>
                      <a:pt x="6965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5789;p62">
                <a:extLst>
                  <a:ext uri="{FF2B5EF4-FFF2-40B4-BE49-F238E27FC236}">
                    <a16:creationId xmlns:a16="http://schemas.microsoft.com/office/drawing/2014/main" id="{7B647BCA-6E68-B561-6FF3-0EA0BC3A20A8}"/>
                  </a:ext>
                </a:extLst>
              </p:cNvPr>
              <p:cNvSpPr/>
              <p:nvPr/>
            </p:nvSpPr>
            <p:spPr>
              <a:xfrm>
                <a:off x="4816395" y="2814769"/>
                <a:ext cx="223098" cy="434908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8823" extrusionOk="0">
                    <a:moveTo>
                      <a:pt x="4525" y="0"/>
                    </a:moveTo>
                    <a:lnTo>
                      <a:pt x="4525" y="0"/>
                    </a:lnTo>
                    <a:cubicBezTo>
                      <a:pt x="4454" y="12"/>
                      <a:pt x="4382" y="36"/>
                      <a:pt x="4311" y="83"/>
                    </a:cubicBezTo>
                    <a:cubicBezTo>
                      <a:pt x="3549" y="441"/>
                      <a:pt x="2787" y="845"/>
                      <a:pt x="2132" y="1369"/>
                    </a:cubicBezTo>
                    <a:cubicBezTo>
                      <a:pt x="1513" y="1857"/>
                      <a:pt x="941" y="2453"/>
                      <a:pt x="572" y="3167"/>
                    </a:cubicBezTo>
                    <a:cubicBezTo>
                      <a:pt x="156" y="3965"/>
                      <a:pt x="1" y="4846"/>
                      <a:pt x="48" y="5739"/>
                    </a:cubicBezTo>
                    <a:cubicBezTo>
                      <a:pt x="84" y="6370"/>
                      <a:pt x="191" y="6977"/>
                      <a:pt x="334" y="7584"/>
                    </a:cubicBezTo>
                    <a:cubicBezTo>
                      <a:pt x="441" y="8001"/>
                      <a:pt x="572" y="8418"/>
                      <a:pt x="703" y="8823"/>
                    </a:cubicBezTo>
                    <a:lnTo>
                      <a:pt x="2227" y="7751"/>
                    </a:lnTo>
                    <a:cubicBezTo>
                      <a:pt x="2227" y="7751"/>
                      <a:pt x="2084" y="7465"/>
                      <a:pt x="1930" y="7025"/>
                    </a:cubicBezTo>
                    <a:cubicBezTo>
                      <a:pt x="1918" y="6989"/>
                      <a:pt x="1918" y="6965"/>
                      <a:pt x="1894" y="6930"/>
                    </a:cubicBezTo>
                    <a:cubicBezTo>
                      <a:pt x="1513" y="5917"/>
                      <a:pt x="930" y="4227"/>
                      <a:pt x="1084" y="3298"/>
                    </a:cubicBezTo>
                    <a:cubicBezTo>
                      <a:pt x="1287" y="1929"/>
                      <a:pt x="3061" y="1191"/>
                      <a:pt x="4061" y="679"/>
                    </a:cubicBezTo>
                    <a:cubicBezTo>
                      <a:pt x="4251" y="572"/>
                      <a:pt x="4418" y="322"/>
                      <a:pt x="4525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5790;p62">
                <a:extLst>
                  <a:ext uri="{FF2B5EF4-FFF2-40B4-BE49-F238E27FC236}">
                    <a16:creationId xmlns:a16="http://schemas.microsoft.com/office/drawing/2014/main" id="{E17B8B9E-7C44-577A-2542-CD079590B784}"/>
                  </a:ext>
                </a:extLst>
              </p:cNvPr>
              <p:cNvSpPr/>
              <p:nvPr/>
            </p:nvSpPr>
            <p:spPr>
              <a:xfrm>
                <a:off x="4782383" y="3155727"/>
                <a:ext cx="129146" cy="99226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2013" extrusionOk="0">
                    <a:moveTo>
                      <a:pt x="2584" y="1"/>
                    </a:moveTo>
                    <a:cubicBezTo>
                      <a:pt x="2572" y="13"/>
                      <a:pt x="2560" y="13"/>
                      <a:pt x="2548" y="24"/>
                    </a:cubicBezTo>
                    <a:cubicBezTo>
                      <a:pt x="2286" y="191"/>
                      <a:pt x="2036" y="346"/>
                      <a:pt x="1798" y="501"/>
                    </a:cubicBezTo>
                    <a:cubicBezTo>
                      <a:pt x="1322" y="834"/>
                      <a:pt x="858" y="1191"/>
                      <a:pt x="417" y="1560"/>
                    </a:cubicBezTo>
                    <a:cubicBezTo>
                      <a:pt x="262" y="1679"/>
                      <a:pt x="131" y="1810"/>
                      <a:pt x="0" y="1929"/>
                    </a:cubicBezTo>
                    <a:cubicBezTo>
                      <a:pt x="12" y="1965"/>
                      <a:pt x="12" y="1977"/>
                      <a:pt x="24" y="2013"/>
                    </a:cubicBezTo>
                    <a:cubicBezTo>
                      <a:pt x="477" y="1608"/>
                      <a:pt x="953" y="1215"/>
                      <a:pt x="1441" y="858"/>
                    </a:cubicBezTo>
                    <a:cubicBezTo>
                      <a:pt x="1739" y="655"/>
                      <a:pt x="2048" y="441"/>
                      <a:pt x="2370" y="251"/>
                    </a:cubicBezTo>
                    <a:cubicBezTo>
                      <a:pt x="2453" y="203"/>
                      <a:pt x="2524" y="143"/>
                      <a:pt x="2620" y="108"/>
                    </a:cubicBezTo>
                    <a:cubicBezTo>
                      <a:pt x="2608" y="72"/>
                      <a:pt x="2584" y="48"/>
                      <a:pt x="258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5791;p62">
                <a:extLst>
                  <a:ext uri="{FF2B5EF4-FFF2-40B4-BE49-F238E27FC236}">
                    <a16:creationId xmlns:a16="http://schemas.microsoft.com/office/drawing/2014/main" id="{147EC57D-81A8-FD7B-7490-D3C3972AD840}"/>
                  </a:ext>
                </a:extLst>
              </p:cNvPr>
              <p:cNvSpPr/>
              <p:nvPr/>
            </p:nvSpPr>
            <p:spPr>
              <a:xfrm>
                <a:off x="47107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5794;p62">
                <a:extLst>
                  <a:ext uri="{FF2B5EF4-FFF2-40B4-BE49-F238E27FC236}">
                    <a16:creationId xmlns:a16="http://schemas.microsoft.com/office/drawing/2014/main" id="{EC795B9E-0883-88DB-42E9-749BC1332EE9}"/>
                  </a:ext>
                </a:extLst>
              </p:cNvPr>
              <p:cNvSpPr/>
              <p:nvPr/>
            </p:nvSpPr>
            <p:spPr>
              <a:xfrm>
                <a:off x="4940810" y="3213844"/>
                <a:ext cx="582243" cy="763590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56" y="4977"/>
                      <a:pt x="322" y="6096"/>
                    </a:cubicBezTo>
                    <a:cubicBezTo>
                      <a:pt x="739" y="9049"/>
                      <a:pt x="1406" y="15490"/>
                      <a:pt x="1406" y="15490"/>
                    </a:cubicBezTo>
                    <a:lnTo>
                      <a:pt x="4859" y="15490"/>
                    </a:lnTo>
                    <a:cubicBezTo>
                      <a:pt x="4847" y="12752"/>
                      <a:pt x="4371" y="2358"/>
                      <a:pt x="4597" y="2322"/>
                    </a:cubicBezTo>
                    <a:cubicBezTo>
                      <a:pt x="4659" y="2309"/>
                      <a:pt x="4724" y="2300"/>
                      <a:pt x="4796" y="2300"/>
                    </a:cubicBezTo>
                    <a:cubicBezTo>
                      <a:pt x="4988" y="2300"/>
                      <a:pt x="5227" y="2361"/>
                      <a:pt x="5573" y="2560"/>
                    </a:cubicBezTo>
                    <a:cubicBezTo>
                      <a:pt x="6216" y="2894"/>
                      <a:pt x="8395" y="15490"/>
                      <a:pt x="8395" y="15490"/>
                    </a:cubicBezTo>
                    <a:lnTo>
                      <a:pt x="11812" y="15490"/>
                    </a:lnTo>
                    <a:cubicBezTo>
                      <a:pt x="11502" y="12502"/>
                      <a:pt x="10157" y="3310"/>
                      <a:pt x="9788" y="310"/>
                    </a:cubicBezTo>
                    <a:cubicBezTo>
                      <a:pt x="9669" y="310"/>
                      <a:pt x="9586" y="322"/>
                      <a:pt x="9478" y="322"/>
                    </a:cubicBezTo>
                    <a:cubicBezTo>
                      <a:pt x="8190" y="468"/>
                      <a:pt x="6901" y="529"/>
                      <a:pt x="5612" y="529"/>
                    </a:cubicBezTo>
                    <a:cubicBezTo>
                      <a:pt x="4901" y="529"/>
                      <a:pt x="4189" y="510"/>
                      <a:pt x="3478" y="477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5795;p62">
                <a:extLst>
                  <a:ext uri="{FF2B5EF4-FFF2-40B4-BE49-F238E27FC236}">
                    <a16:creationId xmlns:a16="http://schemas.microsoft.com/office/drawing/2014/main" id="{B28E6379-ACFD-3E7D-6755-B9EF4A664585}"/>
                  </a:ext>
                </a:extLst>
              </p:cNvPr>
              <p:cNvSpPr/>
              <p:nvPr/>
            </p:nvSpPr>
            <p:spPr>
              <a:xfrm>
                <a:off x="5337566" y="3862339"/>
                <a:ext cx="184945" cy="114506"/>
              </a:xfrm>
              <a:custGeom>
                <a:avLst/>
                <a:gdLst/>
                <a:ahLst/>
                <a:cxnLst/>
                <a:rect l="l" t="t" r="r" b="b"/>
                <a:pathLst>
                  <a:path w="3752" h="2323" extrusionOk="0">
                    <a:moveTo>
                      <a:pt x="3465" y="1"/>
                    </a:moveTo>
                    <a:cubicBezTo>
                      <a:pt x="3120" y="60"/>
                      <a:pt x="2799" y="120"/>
                      <a:pt x="2465" y="155"/>
                    </a:cubicBezTo>
                    <a:cubicBezTo>
                      <a:pt x="1656" y="275"/>
                      <a:pt x="822" y="370"/>
                      <a:pt x="1" y="429"/>
                    </a:cubicBezTo>
                    <a:cubicBezTo>
                      <a:pt x="191" y="1572"/>
                      <a:pt x="322" y="2322"/>
                      <a:pt x="322" y="2322"/>
                    </a:cubicBezTo>
                    <a:lnTo>
                      <a:pt x="3751" y="2322"/>
                    </a:lnTo>
                    <a:cubicBezTo>
                      <a:pt x="3692" y="1751"/>
                      <a:pt x="3584" y="929"/>
                      <a:pt x="3465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5796;p62">
                <a:extLst>
                  <a:ext uri="{FF2B5EF4-FFF2-40B4-BE49-F238E27FC236}">
                    <a16:creationId xmlns:a16="http://schemas.microsoft.com/office/drawing/2014/main" id="{1CB1C4D5-40FD-DBDF-E52B-AF1B07FEFBE1}"/>
                  </a:ext>
                </a:extLst>
              </p:cNvPr>
              <p:cNvSpPr/>
              <p:nvPr/>
            </p:nvSpPr>
            <p:spPr>
              <a:xfrm>
                <a:off x="5000109" y="3887577"/>
                <a:ext cx="179622" cy="89860"/>
              </a:xfrm>
              <a:custGeom>
                <a:avLst/>
                <a:gdLst/>
                <a:ahLst/>
                <a:cxnLst/>
                <a:rect l="l" t="t" r="r" b="b"/>
                <a:pathLst>
                  <a:path w="3644" h="1823" extrusionOk="0">
                    <a:moveTo>
                      <a:pt x="1" y="1"/>
                    </a:moveTo>
                    <a:cubicBezTo>
                      <a:pt x="120" y="1096"/>
                      <a:pt x="191" y="1822"/>
                      <a:pt x="191" y="1822"/>
                    </a:cubicBezTo>
                    <a:lnTo>
                      <a:pt x="3644" y="1822"/>
                    </a:lnTo>
                    <a:cubicBezTo>
                      <a:pt x="3644" y="1394"/>
                      <a:pt x="3632" y="798"/>
                      <a:pt x="3620" y="84"/>
                    </a:cubicBezTo>
                    <a:cubicBezTo>
                      <a:pt x="2977" y="84"/>
                      <a:pt x="2358" y="84"/>
                      <a:pt x="1715" y="60"/>
                    </a:cubicBezTo>
                    <a:cubicBezTo>
                      <a:pt x="1144" y="48"/>
                      <a:pt x="584" y="24"/>
                      <a:pt x="1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5797;p62">
                <a:extLst>
                  <a:ext uri="{FF2B5EF4-FFF2-40B4-BE49-F238E27FC236}">
                    <a16:creationId xmlns:a16="http://schemas.microsoft.com/office/drawing/2014/main" id="{A7A2F35F-1C22-DB78-9E5A-89870EB7B500}"/>
                  </a:ext>
                </a:extLst>
              </p:cNvPr>
              <p:cNvSpPr/>
              <p:nvPr/>
            </p:nvSpPr>
            <p:spPr>
              <a:xfrm>
                <a:off x="4941401" y="3214435"/>
                <a:ext cx="542957" cy="478334"/>
              </a:xfrm>
              <a:custGeom>
                <a:avLst/>
                <a:gdLst/>
                <a:ahLst/>
                <a:cxnLst/>
                <a:rect l="l" t="t" r="r" b="b"/>
                <a:pathLst>
                  <a:path w="11015" h="97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68" y="4989"/>
                      <a:pt x="322" y="6096"/>
                    </a:cubicBezTo>
                    <a:cubicBezTo>
                      <a:pt x="418" y="6906"/>
                      <a:pt x="549" y="8001"/>
                      <a:pt x="703" y="9168"/>
                    </a:cubicBezTo>
                    <a:cubicBezTo>
                      <a:pt x="1013" y="9228"/>
                      <a:pt x="1322" y="9287"/>
                      <a:pt x="1656" y="9335"/>
                    </a:cubicBezTo>
                    <a:cubicBezTo>
                      <a:pt x="2513" y="9454"/>
                      <a:pt x="3394" y="9525"/>
                      <a:pt x="4251" y="9597"/>
                    </a:cubicBezTo>
                    <a:cubicBezTo>
                      <a:pt x="4406" y="9609"/>
                      <a:pt x="4537" y="9609"/>
                      <a:pt x="4692" y="9632"/>
                    </a:cubicBezTo>
                    <a:cubicBezTo>
                      <a:pt x="4573" y="6060"/>
                      <a:pt x="4454" y="2334"/>
                      <a:pt x="4585" y="2310"/>
                    </a:cubicBezTo>
                    <a:cubicBezTo>
                      <a:pt x="4647" y="2297"/>
                      <a:pt x="4713" y="2288"/>
                      <a:pt x="4786" y="2288"/>
                    </a:cubicBezTo>
                    <a:cubicBezTo>
                      <a:pt x="4980" y="2288"/>
                      <a:pt x="5224" y="2349"/>
                      <a:pt x="5561" y="2548"/>
                    </a:cubicBezTo>
                    <a:cubicBezTo>
                      <a:pt x="5906" y="2727"/>
                      <a:pt x="6668" y="6334"/>
                      <a:pt x="7323" y="9704"/>
                    </a:cubicBezTo>
                    <a:cubicBezTo>
                      <a:pt x="8561" y="9668"/>
                      <a:pt x="9800" y="9549"/>
                      <a:pt x="11014" y="9394"/>
                    </a:cubicBezTo>
                    <a:cubicBezTo>
                      <a:pt x="10538" y="5894"/>
                      <a:pt x="9990" y="2048"/>
                      <a:pt x="9764" y="298"/>
                    </a:cubicBezTo>
                    <a:cubicBezTo>
                      <a:pt x="9681" y="310"/>
                      <a:pt x="9574" y="310"/>
                      <a:pt x="9478" y="322"/>
                    </a:cubicBezTo>
                    <a:cubicBezTo>
                      <a:pt x="8194" y="468"/>
                      <a:pt x="6900" y="534"/>
                      <a:pt x="5605" y="534"/>
                    </a:cubicBezTo>
                    <a:cubicBezTo>
                      <a:pt x="4896" y="534"/>
                      <a:pt x="4186" y="514"/>
                      <a:pt x="3478" y="476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5798;p62">
                <a:extLst>
                  <a:ext uri="{FF2B5EF4-FFF2-40B4-BE49-F238E27FC236}">
                    <a16:creationId xmlns:a16="http://schemas.microsoft.com/office/drawing/2014/main" id="{CD94BE17-BACB-0A5E-238A-72B91F918C60}"/>
                  </a:ext>
                </a:extLst>
              </p:cNvPr>
              <p:cNvSpPr/>
              <p:nvPr/>
            </p:nvSpPr>
            <p:spPr>
              <a:xfrm>
                <a:off x="4898566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2992" y="1"/>
                    </a:moveTo>
                    <a:cubicBezTo>
                      <a:pt x="2561" y="1"/>
                      <a:pt x="2243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96" y="1847"/>
                      <a:pt x="227" y="1847"/>
                    </a:cubicBezTo>
                    <a:cubicBezTo>
                      <a:pt x="923" y="1869"/>
                      <a:pt x="2945" y="1961"/>
                      <a:pt x="4412" y="1961"/>
                    </a:cubicBezTo>
                    <a:cubicBezTo>
                      <a:pt x="5304" y="1961"/>
                      <a:pt x="5991" y="1927"/>
                      <a:pt x="6049" y="1823"/>
                    </a:cubicBezTo>
                    <a:cubicBezTo>
                      <a:pt x="6228" y="1514"/>
                      <a:pt x="5894" y="121"/>
                      <a:pt x="5740" y="73"/>
                    </a:cubicBezTo>
                    <a:cubicBezTo>
                      <a:pt x="5631" y="40"/>
                      <a:pt x="4003" y="1"/>
                      <a:pt x="29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2" name="Google Shape;5799;p62">
                <a:extLst>
                  <a:ext uri="{FF2B5EF4-FFF2-40B4-BE49-F238E27FC236}">
                    <a16:creationId xmlns:a16="http://schemas.microsoft.com/office/drawing/2014/main" id="{EB469C89-C00A-9A5C-3392-E601DC8E7697}"/>
                  </a:ext>
                </a:extLst>
              </p:cNvPr>
              <p:cNvSpPr/>
              <p:nvPr/>
            </p:nvSpPr>
            <p:spPr>
              <a:xfrm>
                <a:off x="5243072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3" name="Google Shape;5800;p62">
                <a:extLst>
                  <a:ext uri="{FF2B5EF4-FFF2-40B4-BE49-F238E27FC236}">
                    <a16:creationId xmlns:a16="http://schemas.microsoft.com/office/drawing/2014/main" id="{8B056FBD-ADA7-7A50-178F-3B770AA7A946}"/>
                  </a:ext>
                </a:extLst>
              </p:cNvPr>
              <p:cNvSpPr/>
              <p:nvPr/>
            </p:nvSpPr>
            <p:spPr>
              <a:xfrm>
                <a:off x="4887426" y="3206203"/>
                <a:ext cx="642084" cy="450878"/>
              </a:xfrm>
              <a:custGeom>
                <a:avLst/>
                <a:gdLst/>
                <a:ahLst/>
                <a:cxnLst/>
                <a:rect l="l" t="t" r="r" b="b"/>
                <a:pathLst>
                  <a:path w="13026" h="9147" extrusionOk="0">
                    <a:moveTo>
                      <a:pt x="203" y="1"/>
                    </a:moveTo>
                    <a:cubicBezTo>
                      <a:pt x="203" y="1"/>
                      <a:pt x="143" y="894"/>
                      <a:pt x="96" y="2060"/>
                    </a:cubicBezTo>
                    <a:lnTo>
                      <a:pt x="96" y="2203"/>
                    </a:lnTo>
                    <a:cubicBezTo>
                      <a:pt x="36" y="3489"/>
                      <a:pt x="1" y="5049"/>
                      <a:pt x="36" y="6025"/>
                    </a:cubicBezTo>
                    <a:cubicBezTo>
                      <a:pt x="143" y="7930"/>
                      <a:pt x="239" y="8442"/>
                      <a:pt x="239" y="8442"/>
                    </a:cubicBezTo>
                    <a:cubicBezTo>
                      <a:pt x="239" y="8442"/>
                      <a:pt x="2048" y="8787"/>
                      <a:pt x="3632" y="8918"/>
                    </a:cubicBezTo>
                    <a:cubicBezTo>
                      <a:pt x="4022" y="8954"/>
                      <a:pt x="4390" y="8967"/>
                      <a:pt x="4723" y="8967"/>
                    </a:cubicBezTo>
                    <a:cubicBezTo>
                      <a:pt x="5723" y="8967"/>
                      <a:pt x="6406" y="8847"/>
                      <a:pt x="6406" y="8847"/>
                    </a:cubicBezTo>
                    <a:cubicBezTo>
                      <a:pt x="6406" y="8847"/>
                      <a:pt x="5787" y="6227"/>
                      <a:pt x="5989" y="5989"/>
                    </a:cubicBezTo>
                    <a:cubicBezTo>
                      <a:pt x="6013" y="5966"/>
                      <a:pt x="6013" y="5966"/>
                      <a:pt x="6025" y="5966"/>
                    </a:cubicBezTo>
                    <a:cubicBezTo>
                      <a:pt x="6049" y="5966"/>
                      <a:pt x="6085" y="5989"/>
                      <a:pt x="6108" y="6025"/>
                    </a:cubicBezTo>
                    <a:cubicBezTo>
                      <a:pt x="6394" y="6442"/>
                      <a:pt x="6859" y="8787"/>
                      <a:pt x="6859" y="8787"/>
                    </a:cubicBezTo>
                    <a:cubicBezTo>
                      <a:pt x="6859" y="8787"/>
                      <a:pt x="7991" y="9147"/>
                      <a:pt x="9997" y="9147"/>
                    </a:cubicBezTo>
                    <a:cubicBezTo>
                      <a:pt x="10088" y="9147"/>
                      <a:pt x="10181" y="9146"/>
                      <a:pt x="10276" y="9145"/>
                    </a:cubicBezTo>
                    <a:cubicBezTo>
                      <a:pt x="11097" y="9145"/>
                      <a:pt x="11681" y="8990"/>
                      <a:pt x="12097" y="8823"/>
                    </a:cubicBezTo>
                    <a:cubicBezTo>
                      <a:pt x="12133" y="8811"/>
                      <a:pt x="12169" y="8799"/>
                      <a:pt x="12193" y="8787"/>
                    </a:cubicBezTo>
                    <a:cubicBezTo>
                      <a:pt x="12835" y="8513"/>
                      <a:pt x="13026" y="8168"/>
                      <a:pt x="13026" y="8168"/>
                    </a:cubicBezTo>
                    <a:cubicBezTo>
                      <a:pt x="13026" y="8168"/>
                      <a:pt x="11752" y="1203"/>
                      <a:pt x="11419" y="298"/>
                    </a:cubicBezTo>
                    <a:cubicBezTo>
                      <a:pt x="11419" y="298"/>
                      <a:pt x="11288" y="286"/>
                      <a:pt x="11050" y="286"/>
                    </a:cubicBezTo>
                    <a:lnTo>
                      <a:pt x="10919" y="286"/>
                    </a:lnTo>
                    <a:cubicBezTo>
                      <a:pt x="10418" y="274"/>
                      <a:pt x="9537" y="239"/>
                      <a:pt x="8513" y="215"/>
                    </a:cubicBezTo>
                    <a:lnTo>
                      <a:pt x="8383" y="215"/>
                    </a:lnTo>
                    <a:cubicBezTo>
                      <a:pt x="7370" y="179"/>
                      <a:pt x="6227" y="155"/>
                      <a:pt x="5132" y="120"/>
                    </a:cubicBezTo>
                    <a:lnTo>
                      <a:pt x="5037" y="120"/>
                    </a:lnTo>
                    <a:cubicBezTo>
                      <a:pt x="4906" y="120"/>
                      <a:pt x="4787" y="108"/>
                      <a:pt x="4656" y="108"/>
                    </a:cubicBezTo>
                    <a:lnTo>
                      <a:pt x="4573" y="108"/>
                    </a:lnTo>
                    <a:cubicBezTo>
                      <a:pt x="3239" y="72"/>
                      <a:pt x="2013" y="36"/>
                      <a:pt x="1239" y="12"/>
                    </a:cubicBezTo>
                    <a:lnTo>
                      <a:pt x="1144" y="12"/>
                    </a:lnTo>
                    <a:cubicBezTo>
                      <a:pt x="679" y="12"/>
                      <a:pt x="405" y="1"/>
                      <a:pt x="382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9" name="Google Shape;5801;p62">
                <a:extLst>
                  <a:ext uri="{FF2B5EF4-FFF2-40B4-BE49-F238E27FC236}">
                    <a16:creationId xmlns:a16="http://schemas.microsoft.com/office/drawing/2014/main" id="{1ADB6ADC-8217-E3D2-45F8-3E8EF8440E08}"/>
                  </a:ext>
                </a:extLst>
              </p:cNvPr>
              <p:cNvSpPr/>
              <p:nvPr/>
            </p:nvSpPr>
            <p:spPr>
              <a:xfrm>
                <a:off x="5301780" y="3219709"/>
                <a:ext cx="187854" cy="42145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8550" extrusionOk="0">
                    <a:moveTo>
                      <a:pt x="0" y="0"/>
                    </a:moveTo>
                    <a:cubicBezTo>
                      <a:pt x="191" y="1143"/>
                      <a:pt x="834" y="2215"/>
                      <a:pt x="1762" y="2929"/>
                    </a:cubicBezTo>
                    <a:cubicBezTo>
                      <a:pt x="2120" y="3215"/>
                      <a:pt x="2524" y="3417"/>
                      <a:pt x="2953" y="3572"/>
                    </a:cubicBezTo>
                    <a:cubicBezTo>
                      <a:pt x="3108" y="4703"/>
                      <a:pt x="3275" y="5834"/>
                      <a:pt x="3453" y="6966"/>
                    </a:cubicBezTo>
                    <a:cubicBezTo>
                      <a:pt x="3513" y="7323"/>
                      <a:pt x="3572" y="7692"/>
                      <a:pt x="3632" y="8049"/>
                    </a:cubicBezTo>
                    <a:cubicBezTo>
                      <a:pt x="3656" y="8216"/>
                      <a:pt x="3679" y="8394"/>
                      <a:pt x="3703" y="8549"/>
                    </a:cubicBezTo>
                    <a:cubicBezTo>
                      <a:pt x="3751" y="8537"/>
                      <a:pt x="3775" y="8525"/>
                      <a:pt x="3810" y="8513"/>
                    </a:cubicBezTo>
                    <a:cubicBezTo>
                      <a:pt x="3787" y="8406"/>
                      <a:pt x="3763" y="8299"/>
                      <a:pt x="3763" y="8192"/>
                    </a:cubicBezTo>
                    <a:cubicBezTo>
                      <a:pt x="3715" y="7870"/>
                      <a:pt x="3656" y="7537"/>
                      <a:pt x="3608" y="7216"/>
                    </a:cubicBezTo>
                    <a:cubicBezTo>
                      <a:pt x="3525" y="6561"/>
                      <a:pt x="3417" y="5906"/>
                      <a:pt x="3334" y="5251"/>
                    </a:cubicBezTo>
                    <a:cubicBezTo>
                      <a:pt x="3155" y="3941"/>
                      <a:pt x="2977" y="2608"/>
                      <a:pt x="2822" y="1286"/>
                    </a:cubicBezTo>
                    <a:cubicBezTo>
                      <a:pt x="2774" y="917"/>
                      <a:pt x="2739" y="560"/>
                      <a:pt x="2691" y="191"/>
                    </a:cubicBezTo>
                    <a:cubicBezTo>
                      <a:pt x="2691" y="155"/>
                      <a:pt x="2679" y="119"/>
                      <a:pt x="2679" y="72"/>
                    </a:cubicBezTo>
                    <a:lnTo>
                      <a:pt x="2536" y="72"/>
                    </a:lnTo>
                    <a:lnTo>
                      <a:pt x="2536" y="84"/>
                    </a:lnTo>
                    <a:cubicBezTo>
                      <a:pt x="2584" y="417"/>
                      <a:pt x="2620" y="739"/>
                      <a:pt x="2655" y="1072"/>
                    </a:cubicBezTo>
                    <a:cubicBezTo>
                      <a:pt x="2739" y="1739"/>
                      <a:pt x="2810" y="2394"/>
                      <a:pt x="2894" y="3048"/>
                    </a:cubicBezTo>
                    <a:cubicBezTo>
                      <a:pt x="2917" y="3191"/>
                      <a:pt x="2941" y="3358"/>
                      <a:pt x="2953" y="3513"/>
                    </a:cubicBezTo>
                    <a:cubicBezTo>
                      <a:pt x="2227" y="3191"/>
                      <a:pt x="1596" y="2739"/>
                      <a:pt x="1084" y="2120"/>
                    </a:cubicBezTo>
                    <a:cubicBezTo>
                      <a:pt x="572" y="1512"/>
                      <a:pt x="250" y="774"/>
                      <a:pt x="11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0" name="Google Shape;5802;p62">
                <a:extLst>
                  <a:ext uri="{FF2B5EF4-FFF2-40B4-BE49-F238E27FC236}">
                    <a16:creationId xmlns:a16="http://schemas.microsoft.com/office/drawing/2014/main" id="{B1AE304F-EDE5-10A1-A78F-AF7DDCE9E71B}"/>
                  </a:ext>
                </a:extLst>
              </p:cNvPr>
              <p:cNvSpPr/>
              <p:nvPr/>
            </p:nvSpPr>
            <p:spPr>
              <a:xfrm>
                <a:off x="5106334" y="3212661"/>
                <a:ext cx="34110" cy="180213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656" extrusionOk="0">
                    <a:moveTo>
                      <a:pt x="155" y="1"/>
                    </a:moveTo>
                    <a:cubicBezTo>
                      <a:pt x="72" y="501"/>
                      <a:pt x="48" y="1001"/>
                      <a:pt x="36" y="1489"/>
                    </a:cubicBezTo>
                    <a:cubicBezTo>
                      <a:pt x="1" y="2203"/>
                      <a:pt x="48" y="2906"/>
                      <a:pt x="120" y="3608"/>
                    </a:cubicBezTo>
                    <a:cubicBezTo>
                      <a:pt x="120" y="3620"/>
                      <a:pt x="132" y="3656"/>
                      <a:pt x="167" y="3656"/>
                    </a:cubicBezTo>
                    <a:cubicBezTo>
                      <a:pt x="310" y="3620"/>
                      <a:pt x="453" y="3608"/>
                      <a:pt x="596" y="3596"/>
                    </a:cubicBezTo>
                    <a:cubicBezTo>
                      <a:pt x="620" y="3596"/>
                      <a:pt x="643" y="3572"/>
                      <a:pt x="643" y="3549"/>
                    </a:cubicBezTo>
                    <a:cubicBezTo>
                      <a:pt x="513" y="2370"/>
                      <a:pt x="524" y="1179"/>
                      <a:pt x="691" y="24"/>
                    </a:cubicBezTo>
                    <a:lnTo>
                      <a:pt x="596" y="24"/>
                    </a:lnTo>
                    <a:cubicBezTo>
                      <a:pt x="572" y="155"/>
                      <a:pt x="548" y="286"/>
                      <a:pt x="536" y="417"/>
                    </a:cubicBezTo>
                    <a:cubicBezTo>
                      <a:pt x="465" y="1072"/>
                      <a:pt x="429" y="1751"/>
                      <a:pt x="453" y="2417"/>
                    </a:cubicBezTo>
                    <a:cubicBezTo>
                      <a:pt x="465" y="2775"/>
                      <a:pt x="489" y="3144"/>
                      <a:pt x="536" y="3501"/>
                    </a:cubicBezTo>
                    <a:cubicBezTo>
                      <a:pt x="429" y="3513"/>
                      <a:pt x="310" y="3537"/>
                      <a:pt x="191" y="3549"/>
                    </a:cubicBezTo>
                    <a:cubicBezTo>
                      <a:pt x="120" y="2882"/>
                      <a:pt x="96" y="2191"/>
                      <a:pt x="108" y="1525"/>
                    </a:cubicBezTo>
                    <a:cubicBezTo>
                      <a:pt x="120" y="1013"/>
                      <a:pt x="167" y="512"/>
                      <a:pt x="227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1" name="Google Shape;5803;p62">
                <a:extLst>
                  <a:ext uri="{FF2B5EF4-FFF2-40B4-BE49-F238E27FC236}">
                    <a16:creationId xmlns:a16="http://schemas.microsoft.com/office/drawing/2014/main" id="{B8683F5A-5BAB-FBC9-88DE-8EA6F2E1693E}"/>
                  </a:ext>
                </a:extLst>
              </p:cNvPr>
              <p:cNvSpPr/>
              <p:nvPr/>
            </p:nvSpPr>
            <p:spPr>
              <a:xfrm>
                <a:off x="4892109" y="3208569"/>
                <a:ext cx="57574" cy="10686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2168" extrusionOk="0">
                    <a:moveTo>
                      <a:pt x="1025" y="0"/>
                    </a:moveTo>
                    <a:cubicBezTo>
                      <a:pt x="1025" y="12"/>
                      <a:pt x="1013" y="48"/>
                      <a:pt x="1013" y="72"/>
                    </a:cubicBezTo>
                    <a:cubicBezTo>
                      <a:pt x="846" y="715"/>
                      <a:pt x="548" y="1322"/>
                      <a:pt x="156" y="1846"/>
                    </a:cubicBezTo>
                    <a:cubicBezTo>
                      <a:pt x="108" y="1905"/>
                      <a:pt x="60" y="1965"/>
                      <a:pt x="1" y="2024"/>
                    </a:cubicBezTo>
                    <a:lnTo>
                      <a:pt x="1" y="2167"/>
                    </a:lnTo>
                    <a:cubicBezTo>
                      <a:pt x="572" y="1560"/>
                      <a:pt x="965" y="798"/>
                      <a:pt x="1168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2" name="Google Shape;5804;p62">
                <a:extLst>
                  <a:ext uri="{FF2B5EF4-FFF2-40B4-BE49-F238E27FC236}">
                    <a16:creationId xmlns:a16="http://schemas.microsoft.com/office/drawing/2014/main" id="{73F8DBA7-B5D8-95E7-C36E-4300BD8C9098}"/>
                  </a:ext>
                </a:extLst>
              </p:cNvPr>
              <p:cNvSpPr/>
              <p:nvPr/>
            </p:nvSpPr>
            <p:spPr>
              <a:xfrm>
                <a:off x="5092237" y="3472088"/>
                <a:ext cx="104451" cy="34357"/>
              </a:xfrm>
              <a:custGeom>
                <a:avLst/>
                <a:gdLst/>
                <a:ahLst/>
                <a:cxnLst/>
                <a:rect l="l" t="t" r="r" b="b"/>
                <a:pathLst>
                  <a:path w="2119" h="697" extrusionOk="0">
                    <a:moveTo>
                      <a:pt x="48" y="0"/>
                    </a:moveTo>
                    <a:cubicBezTo>
                      <a:pt x="25" y="0"/>
                      <a:pt x="1" y="36"/>
                      <a:pt x="37" y="36"/>
                    </a:cubicBezTo>
                    <a:cubicBezTo>
                      <a:pt x="739" y="202"/>
                      <a:pt x="1418" y="417"/>
                      <a:pt x="2072" y="691"/>
                    </a:cubicBezTo>
                    <a:cubicBezTo>
                      <a:pt x="2078" y="694"/>
                      <a:pt x="2083" y="696"/>
                      <a:pt x="2088" y="696"/>
                    </a:cubicBezTo>
                    <a:cubicBezTo>
                      <a:pt x="2111" y="696"/>
                      <a:pt x="2118" y="651"/>
                      <a:pt x="2108" y="631"/>
                    </a:cubicBezTo>
                    <a:cubicBezTo>
                      <a:pt x="1465" y="310"/>
                      <a:pt x="763" y="83"/>
                      <a:pt x="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3" name="Google Shape;5805;p62">
                <a:extLst>
                  <a:ext uri="{FF2B5EF4-FFF2-40B4-BE49-F238E27FC236}">
                    <a16:creationId xmlns:a16="http://schemas.microsoft.com/office/drawing/2014/main" id="{B39A1DC5-65FC-0708-3997-D64294DD8C75}"/>
                  </a:ext>
                </a:extLst>
              </p:cNvPr>
              <p:cNvSpPr/>
              <p:nvPr/>
            </p:nvSpPr>
            <p:spPr>
              <a:xfrm>
                <a:off x="4957865" y="2622232"/>
                <a:ext cx="389707" cy="604129"/>
              </a:xfrm>
              <a:custGeom>
                <a:avLst/>
                <a:gdLst/>
                <a:ahLst/>
                <a:cxnLst/>
                <a:rect l="l" t="t" r="r" b="b"/>
                <a:pathLst>
                  <a:path w="7906" h="12256" extrusionOk="0">
                    <a:moveTo>
                      <a:pt x="4968" y="0"/>
                    </a:moveTo>
                    <a:cubicBezTo>
                      <a:pt x="4266" y="0"/>
                      <a:pt x="3407" y="175"/>
                      <a:pt x="2739" y="406"/>
                    </a:cubicBezTo>
                    <a:cubicBezTo>
                      <a:pt x="2715" y="418"/>
                      <a:pt x="2691" y="418"/>
                      <a:pt x="2679" y="429"/>
                    </a:cubicBezTo>
                    <a:cubicBezTo>
                      <a:pt x="2143" y="608"/>
                      <a:pt x="1739" y="822"/>
                      <a:pt x="1643" y="953"/>
                    </a:cubicBezTo>
                    <a:cubicBezTo>
                      <a:pt x="1048" y="1906"/>
                      <a:pt x="453" y="6525"/>
                      <a:pt x="0" y="11562"/>
                    </a:cubicBezTo>
                    <a:cubicBezTo>
                      <a:pt x="298" y="11705"/>
                      <a:pt x="596" y="11788"/>
                      <a:pt x="905" y="11883"/>
                    </a:cubicBezTo>
                    <a:cubicBezTo>
                      <a:pt x="1940" y="12163"/>
                      <a:pt x="3023" y="12256"/>
                      <a:pt x="4111" y="12256"/>
                    </a:cubicBezTo>
                    <a:cubicBezTo>
                      <a:pt x="4551" y="12256"/>
                      <a:pt x="4991" y="12241"/>
                      <a:pt x="5430" y="12217"/>
                    </a:cubicBezTo>
                    <a:cubicBezTo>
                      <a:pt x="6263" y="12193"/>
                      <a:pt x="7096" y="12074"/>
                      <a:pt x="7906" y="11907"/>
                    </a:cubicBezTo>
                    <a:cubicBezTo>
                      <a:pt x="7882" y="11669"/>
                      <a:pt x="7846" y="11502"/>
                      <a:pt x="7858" y="11371"/>
                    </a:cubicBezTo>
                    <a:cubicBezTo>
                      <a:pt x="7632" y="9514"/>
                      <a:pt x="7561" y="1501"/>
                      <a:pt x="7406" y="1084"/>
                    </a:cubicBezTo>
                    <a:cubicBezTo>
                      <a:pt x="7299" y="775"/>
                      <a:pt x="6727" y="310"/>
                      <a:pt x="5858" y="108"/>
                    </a:cubicBezTo>
                    <a:cubicBezTo>
                      <a:pt x="5834" y="108"/>
                      <a:pt x="5799" y="96"/>
                      <a:pt x="5775" y="96"/>
                    </a:cubicBezTo>
                    <a:cubicBezTo>
                      <a:pt x="5549" y="48"/>
                      <a:pt x="5299" y="13"/>
                      <a:pt x="5037" y="1"/>
                    </a:cubicBezTo>
                    <a:cubicBezTo>
                      <a:pt x="5014" y="0"/>
                      <a:pt x="4991" y="0"/>
                      <a:pt x="4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4" name="Google Shape;5806;p62">
                <a:extLst>
                  <a:ext uri="{FF2B5EF4-FFF2-40B4-BE49-F238E27FC236}">
                    <a16:creationId xmlns:a16="http://schemas.microsoft.com/office/drawing/2014/main" id="{64553F55-B460-17CC-C3B8-B71401DC65F5}"/>
                  </a:ext>
                </a:extLst>
              </p:cNvPr>
              <p:cNvSpPr/>
              <p:nvPr/>
            </p:nvSpPr>
            <p:spPr>
              <a:xfrm>
                <a:off x="4853365" y="2617943"/>
                <a:ext cx="653865" cy="751464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15245" extrusionOk="0">
                    <a:moveTo>
                      <a:pt x="7816" y="1"/>
                    </a:moveTo>
                    <a:cubicBezTo>
                      <a:pt x="6719" y="1"/>
                      <a:pt x="5411" y="213"/>
                      <a:pt x="4371" y="445"/>
                    </a:cubicBezTo>
                    <a:cubicBezTo>
                      <a:pt x="4347" y="457"/>
                      <a:pt x="4299" y="457"/>
                      <a:pt x="4275" y="481"/>
                    </a:cubicBezTo>
                    <a:cubicBezTo>
                      <a:pt x="3418" y="683"/>
                      <a:pt x="2763" y="909"/>
                      <a:pt x="2632" y="1076"/>
                    </a:cubicBezTo>
                    <a:cubicBezTo>
                      <a:pt x="1668" y="2160"/>
                      <a:pt x="715" y="8827"/>
                      <a:pt x="1" y="14447"/>
                    </a:cubicBezTo>
                    <a:cubicBezTo>
                      <a:pt x="477" y="14602"/>
                      <a:pt x="965" y="14721"/>
                      <a:pt x="1454" y="14804"/>
                    </a:cubicBezTo>
                    <a:cubicBezTo>
                      <a:pt x="2275" y="14971"/>
                      <a:pt x="3108" y="15078"/>
                      <a:pt x="3942" y="15137"/>
                    </a:cubicBezTo>
                    <a:cubicBezTo>
                      <a:pt x="3918" y="14625"/>
                      <a:pt x="3870" y="14125"/>
                      <a:pt x="3835" y="13613"/>
                    </a:cubicBezTo>
                    <a:cubicBezTo>
                      <a:pt x="3740" y="12208"/>
                      <a:pt x="3644" y="9303"/>
                      <a:pt x="3597" y="7886"/>
                    </a:cubicBezTo>
                    <a:cubicBezTo>
                      <a:pt x="3561" y="6493"/>
                      <a:pt x="3537" y="5088"/>
                      <a:pt x="3704" y="3707"/>
                    </a:cubicBezTo>
                    <a:cubicBezTo>
                      <a:pt x="3811" y="2862"/>
                      <a:pt x="3954" y="1886"/>
                      <a:pt x="4656" y="1314"/>
                    </a:cubicBezTo>
                    <a:cubicBezTo>
                      <a:pt x="4966" y="1040"/>
                      <a:pt x="5359" y="909"/>
                      <a:pt x="5740" y="778"/>
                    </a:cubicBezTo>
                    <a:cubicBezTo>
                      <a:pt x="6133" y="659"/>
                      <a:pt x="6537" y="528"/>
                      <a:pt x="6930" y="481"/>
                    </a:cubicBezTo>
                    <a:cubicBezTo>
                      <a:pt x="7109" y="459"/>
                      <a:pt x="7292" y="440"/>
                      <a:pt x="7472" y="440"/>
                    </a:cubicBezTo>
                    <a:cubicBezTo>
                      <a:pt x="7689" y="440"/>
                      <a:pt x="7902" y="468"/>
                      <a:pt x="8097" y="552"/>
                    </a:cubicBezTo>
                    <a:cubicBezTo>
                      <a:pt x="8264" y="624"/>
                      <a:pt x="8407" y="719"/>
                      <a:pt x="8514" y="862"/>
                    </a:cubicBezTo>
                    <a:cubicBezTo>
                      <a:pt x="8645" y="1040"/>
                      <a:pt x="8681" y="1231"/>
                      <a:pt x="8645" y="1457"/>
                    </a:cubicBezTo>
                    <a:cubicBezTo>
                      <a:pt x="8621" y="1707"/>
                      <a:pt x="8514" y="1945"/>
                      <a:pt x="8431" y="2171"/>
                    </a:cubicBezTo>
                    <a:cubicBezTo>
                      <a:pt x="8323" y="2421"/>
                      <a:pt x="8228" y="2683"/>
                      <a:pt x="8157" y="2945"/>
                    </a:cubicBezTo>
                    <a:cubicBezTo>
                      <a:pt x="7942" y="3612"/>
                      <a:pt x="7752" y="4291"/>
                      <a:pt x="7573" y="4957"/>
                    </a:cubicBezTo>
                    <a:cubicBezTo>
                      <a:pt x="7395" y="5624"/>
                      <a:pt x="7252" y="6315"/>
                      <a:pt x="7121" y="6982"/>
                    </a:cubicBezTo>
                    <a:cubicBezTo>
                      <a:pt x="6966" y="7648"/>
                      <a:pt x="6847" y="8351"/>
                      <a:pt x="6740" y="9029"/>
                    </a:cubicBezTo>
                    <a:cubicBezTo>
                      <a:pt x="6633" y="9732"/>
                      <a:pt x="6573" y="10434"/>
                      <a:pt x="6549" y="11137"/>
                    </a:cubicBezTo>
                    <a:cubicBezTo>
                      <a:pt x="6526" y="11827"/>
                      <a:pt x="6561" y="14030"/>
                      <a:pt x="6609" y="14733"/>
                    </a:cubicBezTo>
                    <a:cubicBezTo>
                      <a:pt x="6609" y="14911"/>
                      <a:pt x="6621" y="15078"/>
                      <a:pt x="6621" y="15244"/>
                    </a:cubicBezTo>
                    <a:cubicBezTo>
                      <a:pt x="7323" y="15244"/>
                      <a:pt x="8014" y="15221"/>
                      <a:pt x="8693" y="15197"/>
                    </a:cubicBezTo>
                    <a:cubicBezTo>
                      <a:pt x="10014" y="15137"/>
                      <a:pt x="11955" y="15042"/>
                      <a:pt x="13265" y="14863"/>
                    </a:cubicBezTo>
                    <a:cubicBezTo>
                      <a:pt x="13217" y="14613"/>
                      <a:pt x="13181" y="14411"/>
                      <a:pt x="13157" y="14268"/>
                    </a:cubicBezTo>
                    <a:cubicBezTo>
                      <a:pt x="12800" y="12208"/>
                      <a:pt x="12086" y="1671"/>
                      <a:pt x="11860" y="1207"/>
                    </a:cubicBezTo>
                    <a:cubicBezTo>
                      <a:pt x="11681" y="850"/>
                      <a:pt x="10752" y="362"/>
                      <a:pt x="9359" y="124"/>
                    </a:cubicBezTo>
                    <a:cubicBezTo>
                      <a:pt x="9312" y="124"/>
                      <a:pt x="9276" y="100"/>
                      <a:pt x="9228" y="100"/>
                    </a:cubicBezTo>
                    <a:cubicBezTo>
                      <a:pt x="8871" y="40"/>
                      <a:pt x="8478" y="16"/>
                      <a:pt x="8061" y="5"/>
                    </a:cubicBezTo>
                    <a:cubicBezTo>
                      <a:pt x="7981" y="2"/>
                      <a:pt x="7899" y="1"/>
                      <a:pt x="781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5" name="Google Shape;5807;p62">
                <a:extLst>
                  <a:ext uri="{FF2B5EF4-FFF2-40B4-BE49-F238E27FC236}">
                    <a16:creationId xmlns:a16="http://schemas.microsoft.com/office/drawing/2014/main" id="{842F0E95-FEF6-3781-4643-CE63AAB1B50A}"/>
                  </a:ext>
                </a:extLst>
              </p:cNvPr>
              <p:cNvSpPr/>
              <p:nvPr/>
            </p:nvSpPr>
            <p:spPr>
              <a:xfrm>
                <a:off x="5266535" y="2618140"/>
                <a:ext cx="235421" cy="567554"/>
              </a:xfrm>
              <a:custGeom>
                <a:avLst/>
                <a:gdLst/>
                <a:ahLst/>
                <a:cxnLst/>
                <a:rect l="l" t="t" r="r" b="b"/>
                <a:pathLst>
                  <a:path w="4776" h="11514" extrusionOk="0">
                    <a:moveTo>
                      <a:pt x="870" y="1"/>
                    </a:moveTo>
                    <a:cubicBezTo>
                      <a:pt x="846" y="1"/>
                      <a:pt x="811" y="12"/>
                      <a:pt x="799" y="36"/>
                    </a:cubicBezTo>
                    <a:cubicBezTo>
                      <a:pt x="1" y="1846"/>
                      <a:pt x="25" y="4180"/>
                      <a:pt x="596" y="6251"/>
                    </a:cubicBezTo>
                    <a:cubicBezTo>
                      <a:pt x="1168" y="8394"/>
                      <a:pt x="2477" y="10311"/>
                      <a:pt x="4132" y="11442"/>
                    </a:cubicBezTo>
                    <a:cubicBezTo>
                      <a:pt x="4201" y="11490"/>
                      <a:pt x="4280" y="11514"/>
                      <a:pt x="4356" y="11514"/>
                    </a:cubicBezTo>
                    <a:cubicBezTo>
                      <a:pt x="4489" y="11514"/>
                      <a:pt x="4615" y="11439"/>
                      <a:pt x="4668" y="11288"/>
                    </a:cubicBezTo>
                    <a:cubicBezTo>
                      <a:pt x="4775" y="11026"/>
                      <a:pt x="4597" y="10680"/>
                      <a:pt x="4418" y="10430"/>
                    </a:cubicBezTo>
                    <a:cubicBezTo>
                      <a:pt x="3930" y="9740"/>
                      <a:pt x="2644" y="7918"/>
                      <a:pt x="2061" y="5644"/>
                    </a:cubicBezTo>
                    <a:cubicBezTo>
                      <a:pt x="1489" y="3382"/>
                      <a:pt x="1989" y="1560"/>
                      <a:pt x="2346" y="512"/>
                    </a:cubicBezTo>
                    <a:cubicBezTo>
                      <a:pt x="2358" y="453"/>
                      <a:pt x="2358" y="381"/>
                      <a:pt x="2299" y="346"/>
                    </a:cubicBezTo>
                    <a:cubicBezTo>
                      <a:pt x="1942" y="191"/>
                      <a:pt x="1251" y="36"/>
                      <a:pt x="870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6" name="Google Shape;5808;p62">
                <a:extLst>
                  <a:ext uri="{FF2B5EF4-FFF2-40B4-BE49-F238E27FC236}">
                    <a16:creationId xmlns:a16="http://schemas.microsoft.com/office/drawing/2014/main" id="{8E429229-8323-5680-710E-E53578199E98}"/>
                  </a:ext>
                </a:extLst>
              </p:cNvPr>
              <p:cNvSpPr/>
              <p:nvPr/>
            </p:nvSpPr>
            <p:spPr>
              <a:xfrm>
                <a:off x="4847499" y="2634752"/>
                <a:ext cx="217824" cy="455167"/>
              </a:xfrm>
              <a:custGeom>
                <a:avLst/>
                <a:gdLst/>
                <a:ahLst/>
                <a:cxnLst/>
                <a:rect l="l" t="t" r="r" b="b"/>
                <a:pathLst>
                  <a:path w="4419" h="9234" extrusionOk="0">
                    <a:moveTo>
                      <a:pt x="4284" y="1"/>
                    </a:moveTo>
                    <a:cubicBezTo>
                      <a:pt x="4067" y="1"/>
                      <a:pt x="3654" y="158"/>
                      <a:pt x="3585" y="175"/>
                    </a:cubicBezTo>
                    <a:cubicBezTo>
                      <a:pt x="3525" y="211"/>
                      <a:pt x="3466" y="235"/>
                      <a:pt x="3418" y="259"/>
                    </a:cubicBezTo>
                    <a:cubicBezTo>
                      <a:pt x="2858" y="509"/>
                      <a:pt x="2370" y="914"/>
                      <a:pt x="2049" y="1509"/>
                    </a:cubicBezTo>
                    <a:cubicBezTo>
                      <a:pt x="1" y="5271"/>
                      <a:pt x="465" y="9034"/>
                      <a:pt x="584" y="9188"/>
                    </a:cubicBezTo>
                    <a:cubicBezTo>
                      <a:pt x="606" y="9220"/>
                      <a:pt x="629" y="9233"/>
                      <a:pt x="654" y="9233"/>
                    </a:cubicBezTo>
                    <a:cubicBezTo>
                      <a:pt x="777" y="9233"/>
                      <a:pt x="922" y="8891"/>
                      <a:pt x="941" y="8831"/>
                    </a:cubicBezTo>
                    <a:cubicBezTo>
                      <a:pt x="1561" y="5164"/>
                      <a:pt x="2346" y="3176"/>
                      <a:pt x="2906" y="2176"/>
                    </a:cubicBezTo>
                    <a:cubicBezTo>
                      <a:pt x="3156" y="1723"/>
                      <a:pt x="3418" y="1307"/>
                      <a:pt x="3739" y="926"/>
                    </a:cubicBezTo>
                    <a:cubicBezTo>
                      <a:pt x="3894" y="735"/>
                      <a:pt x="4061" y="533"/>
                      <a:pt x="4228" y="354"/>
                    </a:cubicBezTo>
                    <a:cubicBezTo>
                      <a:pt x="4275" y="295"/>
                      <a:pt x="4418" y="175"/>
                      <a:pt x="4418" y="80"/>
                    </a:cubicBezTo>
                    <a:cubicBezTo>
                      <a:pt x="4418" y="22"/>
                      <a:pt x="4364" y="1"/>
                      <a:pt x="4284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7" name="Google Shape;5809;p62">
                <a:extLst>
                  <a:ext uri="{FF2B5EF4-FFF2-40B4-BE49-F238E27FC236}">
                    <a16:creationId xmlns:a16="http://schemas.microsoft.com/office/drawing/2014/main" id="{EA4F82E7-680F-AB52-8F3D-9A35DAF287A8}"/>
                  </a:ext>
                </a:extLst>
              </p:cNvPr>
              <p:cNvSpPr/>
              <p:nvPr/>
            </p:nvSpPr>
            <p:spPr>
              <a:xfrm>
                <a:off x="5066999" y="2554750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3692" y="1"/>
                    </a:moveTo>
                    <a:lnTo>
                      <a:pt x="1" y="786"/>
                    </a:lnTo>
                    <a:lnTo>
                      <a:pt x="453" y="2441"/>
                    </a:lnTo>
                    <a:cubicBezTo>
                      <a:pt x="453" y="2441"/>
                      <a:pt x="636" y="2740"/>
                      <a:pt x="1385" y="2740"/>
                    </a:cubicBezTo>
                    <a:cubicBezTo>
                      <a:pt x="1683" y="2740"/>
                      <a:pt x="2071" y="2693"/>
                      <a:pt x="2573" y="2560"/>
                    </a:cubicBezTo>
                    <a:cubicBezTo>
                      <a:pt x="4239" y="2120"/>
                      <a:pt x="4073" y="1310"/>
                      <a:pt x="4073" y="1310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0" name="Google Shape;5810;p62">
                <a:extLst>
                  <a:ext uri="{FF2B5EF4-FFF2-40B4-BE49-F238E27FC236}">
                    <a16:creationId xmlns:a16="http://schemas.microsoft.com/office/drawing/2014/main" id="{983EE26D-3DA1-E044-FAF0-14077C71B840}"/>
                  </a:ext>
                </a:extLst>
              </p:cNvPr>
              <p:cNvSpPr/>
              <p:nvPr/>
            </p:nvSpPr>
            <p:spPr>
              <a:xfrm>
                <a:off x="5066975" y="2523800"/>
                <a:ext cx="207253" cy="112474"/>
              </a:xfrm>
              <a:custGeom>
                <a:avLst/>
                <a:gdLst/>
                <a:ahLst/>
                <a:cxnLst/>
                <a:rect l="l" t="t" r="r" b="b"/>
                <a:pathLst>
                  <a:path w="4585" h="2282" extrusionOk="0">
                    <a:moveTo>
                      <a:pt x="3755" y="1"/>
                    </a:moveTo>
                    <a:cubicBezTo>
                      <a:pt x="3580" y="1"/>
                      <a:pt x="3405" y="16"/>
                      <a:pt x="3239" y="45"/>
                    </a:cubicBezTo>
                    <a:cubicBezTo>
                      <a:pt x="2358" y="164"/>
                      <a:pt x="1525" y="438"/>
                      <a:pt x="691" y="736"/>
                    </a:cubicBezTo>
                    <a:cubicBezTo>
                      <a:pt x="501" y="807"/>
                      <a:pt x="275" y="902"/>
                      <a:pt x="168" y="1045"/>
                    </a:cubicBezTo>
                    <a:cubicBezTo>
                      <a:pt x="37" y="1236"/>
                      <a:pt x="1" y="1676"/>
                      <a:pt x="144" y="1867"/>
                    </a:cubicBezTo>
                    <a:cubicBezTo>
                      <a:pt x="298" y="2117"/>
                      <a:pt x="763" y="2236"/>
                      <a:pt x="1096" y="2272"/>
                    </a:cubicBezTo>
                    <a:cubicBezTo>
                      <a:pt x="1167" y="2278"/>
                      <a:pt x="1238" y="2281"/>
                      <a:pt x="1309" y="2281"/>
                    </a:cubicBezTo>
                    <a:cubicBezTo>
                      <a:pt x="1638" y="2281"/>
                      <a:pt x="1978" y="2219"/>
                      <a:pt x="2311" y="2141"/>
                    </a:cubicBezTo>
                    <a:cubicBezTo>
                      <a:pt x="2799" y="2022"/>
                      <a:pt x="3275" y="1879"/>
                      <a:pt x="3692" y="1605"/>
                    </a:cubicBezTo>
                    <a:cubicBezTo>
                      <a:pt x="4120" y="1355"/>
                      <a:pt x="4442" y="986"/>
                      <a:pt x="4549" y="581"/>
                    </a:cubicBezTo>
                    <a:cubicBezTo>
                      <a:pt x="4573" y="450"/>
                      <a:pt x="4585" y="283"/>
                      <a:pt x="4501" y="188"/>
                    </a:cubicBezTo>
                    <a:cubicBezTo>
                      <a:pt x="4406" y="81"/>
                      <a:pt x="4263" y="45"/>
                      <a:pt x="4097" y="21"/>
                    </a:cubicBezTo>
                    <a:cubicBezTo>
                      <a:pt x="3984" y="7"/>
                      <a:pt x="3869" y="1"/>
                      <a:pt x="3755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1" name="Google Shape;5811;p62">
                <a:extLst>
                  <a:ext uri="{FF2B5EF4-FFF2-40B4-BE49-F238E27FC236}">
                    <a16:creationId xmlns:a16="http://schemas.microsoft.com/office/drawing/2014/main" id="{125A82AD-C301-638A-91F7-DDC5547F4936}"/>
                  </a:ext>
                </a:extLst>
              </p:cNvPr>
              <p:cNvSpPr/>
              <p:nvPr/>
            </p:nvSpPr>
            <p:spPr>
              <a:xfrm>
                <a:off x="5048218" y="2592903"/>
                <a:ext cx="243801" cy="151574"/>
              </a:xfrm>
              <a:custGeom>
                <a:avLst/>
                <a:gdLst/>
                <a:ahLst/>
                <a:cxnLst/>
                <a:rect l="l" t="t" r="r" b="b"/>
                <a:pathLst>
                  <a:path w="4946" h="3075" extrusionOk="0">
                    <a:moveTo>
                      <a:pt x="4220" y="1"/>
                    </a:moveTo>
                    <a:cubicBezTo>
                      <a:pt x="4175" y="1"/>
                      <a:pt x="4129" y="15"/>
                      <a:pt x="4085" y="48"/>
                    </a:cubicBezTo>
                    <a:cubicBezTo>
                      <a:pt x="3700" y="331"/>
                      <a:pt x="2831" y="1367"/>
                      <a:pt x="1356" y="1367"/>
                    </a:cubicBezTo>
                    <a:cubicBezTo>
                      <a:pt x="1279" y="1367"/>
                      <a:pt x="1200" y="1364"/>
                      <a:pt x="1120" y="1358"/>
                    </a:cubicBezTo>
                    <a:cubicBezTo>
                      <a:pt x="739" y="1322"/>
                      <a:pt x="596" y="882"/>
                      <a:pt x="525" y="691"/>
                    </a:cubicBezTo>
                    <a:cubicBezTo>
                      <a:pt x="518" y="663"/>
                      <a:pt x="498" y="652"/>
                      <a:pt x="479" y="652"/>
                    </a:cubicBezTo>
                    <a:cubicBezTo>
                      <a:pt x="465" y="652"/>
                      <a:pt x="451" y="657"/>
                      <a:pt x="441" y="667"/>
                    </a:cubicBezTo>
                    <a:cubicBezTo>
                      <a:pt x="298" y="905"/>
                      <a:pt x="37" y="1525"/>
                      <a:pt x="25" y="1679"/>
                    </a:cubicBezTo>
                    <a:cubicBezTo>
                      <a:pt x="1" y="1941"/>
                      <a:pt x="227" y="2834"/>
                      <a:pt x="382" y="2846"/>
                    </a:cubicBezTo>
                    <a:cubicBezTo>
                      <a:pt x="383" y="2846"/>
                      <a:pt x="384" y="2846"/>
                      <a:pt x="385" y="2846"/>
                    </a:cubicBezTo>
                    <a:cubicBezTo>
                      <a:pt x="533" y="2846"/>
                      <a:pt x="1156" y="1917"/>
                      <a:pt x="1156" y="1917"/>
                    </a:cubicBezTo>
                    <a:cubicBezTo>
                      <a:pt x="1156" y="1917"/>
                      <a:pt x="1780" y="3074"/>
                      <a:pt x="1998" y="3074"/>
                    </a:cubicBezTo>
                    <a:cubicBezTo>
                      <a:pt x="2003" y="3074"/>
                      <a:pt x="2008" y="3074"/>
                      <a:pt x="2013" y="3072"/>
                    </a:cubicBezTo>
                    <a:cubicBezTo>
                      <a:pt x="2346" y="2965"/>
                      <a:pt x="4025" y="2918"/>
                      <a:pt x="4882" y="1072"/>
                    </a:cubicBezTo>
                    <a:cubicBezTo>
                      <a:pt x="4946" y="956"/>
                      <a:pt x="4586" y="1"/>
                      <a:pt x="422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2" name="Google Shape;5812;p62">
                <a:extLst>
                  <a:ext uri="{FF2B5EF4-FFF2-40B4-BE49-F238E27FC236}">
                    <a16:creationId xmlns:a16="http://schemas.microsoft.com/office/drawing/2014/main" id="{6A4D9324-008A-687F-2E1B-7C119DF7E0CA}"/>
                  </a:ext>
                </a:extLst>
              </p:cNvPr>
              <p:cNvSpPr/>
              <p:nvPr/>
            </p:nvSpPr>
            <p:spPr>
              <a:xfrm>
                <a:off x="5048218" y="2583537"/>
                <a:ext cx="24799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3" name="Google Shape;5813;p62">
                <a:extLst>
                  <a:ext uri="{FF2B5EF4-FFF2-40B4-BE49-F238E27FC236}">
                    <a16:creationId xmlns:a16="http://schemas.microsoft.com/office/drawing/2014/main" id="{DE8AA5CB-B098-4242-5319-C04C8F46FC94}"/>
                  </a:ext>
                </a:extLst>
              </p:cNvPr>
              <p:cNvSpPr/>
              <p:nvPr/>
            </p:nvSpPr>
            <p:spPr>
              <a:xfrm>
                <a:off x="4837542" y="1934893"/>
                <a:ext cx="184354" cy="288361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5850" extrusionOk="0">
                    <a:moveTo>
                      <a:pt x="2917" y="0"/>
                    </a:moveTo>
                    <a:cubicBezTo>
                      <a:pt x="2544" y="0"/>
                      <a:pt x="2102" y="246"/>
                      <a:pt x="1870" y="431"/>
                    </a:cubicBezTo>
                    <a:cubicBezTo>
                      <a:pt x="572" y="1419"/>
                      <a:pt x="0" y="3229"/>
                      <a:pt x="453" y="4789"/>
                    </a:cubicBezTo>
                    <a:cubicBezTo>
                      <a:pt x="524" y="5063"/>
                      <a:pt x="632" y="5313"/>
                      <a:pt x="822" y="5527"/>
                    </a:cubicBezTo>
                    <a:cubicBezTo>
                      <a:pt x="993" y="5721"/>
                      <a:pt x="1252" y="5849"/>
                      <a:pt x="1514" y="5849"/>
                    </a:cubicBezTo>
                    <a:cubicBezTo>
                      <a:pt x="1525" y="5849"/>
                      <a:pt x="1537" y="5849"/>
                      <a:pt x="1548" y="5849"/>
                    </a:cubicBezTo>
                    <a:cubicBezTo>
                      <a:pt x="2036" y="5801"/>
                      <a:pt x="2334" y="5301"/>
                      <a:pt x="2537" y="4848"/>
                    </a:cubicBezTo>
                    <a:cubicBezTo>
                      <a:pt x="2894" y="4098"/>
                      <a:pt x="3239" y="3324"/>
                      <a:pt x="3429" y="2491"/>
                    </a:cubicBezTo>
                    <a:cubicBezTo>
                      <a:pt x="3572" y="1872"/>
                      <a:pt x="3739" y="836"/>
                      <a:pt x="3418" y="265"/>
                    </a:cubicBezTo>
                    <a:cubicBezTo>
                      <a:pt x="3301" y="72"/>
                      <a:pt x="3119" y="0"/>
                      <a:pt x="291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4" name="Google Shape;5814;p62">
                <a:extLst>
                  <a:ext uri="{FF2B5EF4-FFF2-40B4-BE49-F238E27FC236}">
                    <a16:creationId xmlns:a16="http://schemas.microsoft.com/office/drawing/2014/main" id="{0B75A809-833E-738B-F828-EF0CFB25F943}"/>
                  </a:ext>
                </a:extLst>
              </p:cNvPr>
              <p:cNvSpPr/>
              <p:nvPr/>
            </p:nvSpPr>
            <p:spPr>
              <a:xfrm>
                <a:off x="4844590" y="1928485"/>
                <a:ext cx="599249" cy="684426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5" extrusionOk="0">
                    <a:moveTo>
                      <a:pt x="5857" y="1"/>
                    </a:moveTo>
                    <a:cubicBezTo>
                      <a:pt x="2498" y="1"/>
                      <a:pt x="46" y="2793"/>
                      <a:pt x="0" y="7229"/>
                    </a:cubicBezTo>
                    <a:cubicBezTo>
                      <a:pt x="0" y="7800"/>
                      <a:pt x="12" y="8324"/>
                      <a:pt x="72" y="8848"/>
                    </a:cubicBezTo>
                    <a:lnTo>
                      <a:pt x="72" y="8884"/>
                    </a:lnTo>
                    <a:cubicBezTo>
                      <a:pt x="84" y="9039"/>
                      <a:pt x="119" y="9193"/>
                      <a:pt x="131" y="9360"/>
                    </a:cubicBezTo>
                    <a:cubicBezTo>
                      <a:pt x="346" y="10682"/>
                      <a:pt x="810" y="11813"/>
                      <a:pt x="1679" y="12598"/>
                    </a:cubicBezTo>
                    <a:lnTo>
                      <a:pt x="1703" y="12610"/>
                    </a:lnTo>
                    <a:cubicBezTo>
                      <a:pt x="1846" y="12753"/>
                      <a:pt x="2024" y="12884"/>
                      <a:pt x="2203" y="13003"/>
                    </a:cubicBezTo>
                    <a:cubicBezTo>
                      <a:pt x="2965" y="13491"/>
                      <a:pt x="3977" y="13801"/>
                      <a:pt x="5299" y="13884"/>
                    </a:cubicBezTo>
                    <a:lnTo>
                      <a:pt x="5692" y="13884"/>
                    </a:lnTo>
                    <a:cubicBezTo>
                      <a:pt x="5834" y="13884"/>
                      <a:pt x="5989" y="13884"/>
                      <a:pt x="6144" y="13861"/>
                    </a:cubicBezTo>
                    <a:cubicBezTo>
                      <a:pt x="8037" y="13730"/>
                      <a:pt x="9716" y="12587"/>
                      <a:pt x="10752" y="10848"/>
                    </a:cubicBezTo>
                    <a:cubicBezTo>
                      <a:pt x="10764" y="10824"/>
                      <a:pt x="10764" y="10813"/>
                      <a:pt x="10776" y="10801"/>
                    </a:cubicBezTo>
                    <a:cubicBezTo>
                      <a:pt x="10871" y="10646"/>
                      <a:pt x="10942" y="10515"/>
                      <a:pt x="11014" y="10348"/>
                    </a:cubicBezTo>
                    <a:cubicBezTo>
                      <a:pt x="11383" y="9574"/>
                      <a:pt x="11633" y="8717"/>
                      <a:pt x="11740" y="7765"/>
                    </a:cubicBezTo>
                    <a:cubicBezTo>
                      <a:pt x="12157" y="3847"/>
                      <a:pt x="9752" y="228"/>
                      <a:pt x="6251" y="14"/>
                    </a:cubicBezTo>
                    <a:cubicBezTo>
                      <a:pt x="6119" y="5"/>
                      <a:pt x="5987" y="1"/>
                      <a:pt x="585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5" name="Google Shape;5815;p62">
                <a:extLst>
                  <a:ext uri="{FF2B5EF4-FFF2-40B4-BE49-F238E27FC236}">
                    <a16:creationId xmlns:a16="http://schemas.microsoft.com/office/drawing/2014/main" id="{16593971-28E5-0C64-A6BE-D99B22DD88E5}"/>
                  </a:ext>
                </a:extLst>
              </p:cNvPr>
              <p:cNvSpPr/>
              <p:nvPr/>
            </p:nvSpPr>
            <p:spPr>
              <a:xfrm>
                <a:off x="4819353" y="1818020"/>
                <a:ext cx="738944" cy="525261"/>
              </a:xfrm>
              <a:custGeom>
                <a:avLst/>
                <a:gdLst/>
                <a:ahLst/>
                <a:cxnLst/>
                <a:rect l="l" t="t" r="r" b="b"/>
                <a:pathLst>
                  <a:path w="14991" h="10656" extrusionOk="0">
                    <a:moveTo>
                      <a:pt x="2980" y="0"/>
                    </a:moveTo>
                    <a:cubicBezTo>
                      <a:pt x="2631" y="0"/>
                      <a:pt x="2280" y="21"/>
                      <a:pt x="1929" y="64"/>
                    </a:cubicBezTo>
                    <a:cubicBezTo>
                      <a:pt x="1679" y="88"/>
                      <a:pt x="1417" y="135"/>
                      <a:pt x="1167" y="231"/>
                    </a:cubicBezTo>
                    <a:cubicBezTo>
                      <a:pt x="1001" y="290"/>
                      <a:pt x="810" y="385"/>
                      <a:pt x="750" y="564"/>
                    </a:cubicBezTo>
                    <a:cubicBezTo>
                      <a:pt x="667" y="826"/>
                      <a:pt x="846" y="1076"/>
                      <a:pt x="1036" y="1243"/>
                    </a:cubicBezTo>
                    <a:cubicBezTo>
                      <a:pt x="1262" y="1397"/>
                      <a:pt x="1512" y="1481"/>
                      <a:pt x="1774" y="1493"/>
                    </a:cubicBezTo>
                    <a:cubicBezTo>
                      <a:pt x="1096" y="1778"/>
                      <a:pt x="512" y="2326"/>
                      <a:pt x="203" y="3005"/>
                    </a:cubicBezTo>
                    <a:cubicBezTo>
                      <a:pt x="96" y="3290"/>
                      <a:pt x="0" y="3552"/>
                      <a:pt x="36" y="3802"/>
                    </a:cubicBezTo>
                    <a:cubicBezTo>
                      <a:pt x="48" y="4124"/>
                      <a:pt x="239" y="4422"/>
                      <a:pt x="477" y="4600"/>
                    </a:cubicBezTo>
                    <a:cubicBezTo>
                      <a:pt x="739" y="4803"/>
                      <a:pt x="1036" y="4886"/>
                      <a:pt x="1346" y="4933"/>
                    </a:cubicBezTo>
                    <a:cubicBezTo>
                      <a:pt x="1440" y="4945"/>
                      <a:pt x="1535" y="4951"/>
                      <a:pt x="1631" y="4951"/>
                    </a:cubicBezTo>
                    <a:cubicBezTo>
                      <a:pt x="2391" y="4951"/>
                      <a:pt x="3165" y="4579"/>
                      <a:pt x="3620" y="3933"/>
                    </a:cubicBezTo>
                    <a:lnTo>
                      <a:pt x="3620" y="3933"/>
                    </a:lnTo>
                    <a:cubicBezTo>
                      <a:pt x="3548" y="4052"/>
                      <a:pt x="3560" y="4219"/>
                      <a:pt x="3644" y="4338"/>
                    </a:cubicBezTo>
                    <a:cubicBezTo>
                      <a:pt x="3715" y="4457"/>
                      <a:pt x="3810" y="4529"/>
                      <a:pt x="3953" y="4588"/>
                    </a:cubicBezTo>
                    <a:cubicBezTo>
                      <a:pt x="4184" y="4704"/>
                      <a:pt x="4462" y="4745"/>
                      <a:pt x="4736" y="4745"/>
                    </a:cubicBezTo>
                    <a:cubicBezTo>
                      <a:pt x="4773" y="4745"/>
                      <a:pt x="4810" y="4744"/>
                      <a:pt x="4846" y="4743"/>
                    </a:cubicBezTo>
                    <a:cubicBezTo>
                      <a:pt x="5513" y="4719"/>
                      <a:pt x="6168" y="4517"/>
                      <a:pt x="6727" y="4160"/>
                    </a:cubicBezTo>
                    <a:lnTo>
                      <a:pt x="6727" y="4160"/>
                    </a:lnTo>
                    <a:cubicBezTo>
                      <a:pt x="6573" y="4386"/>
                      <a:pt x="6465" y="4660"/>
                      <a:pt x="6525" y="4922"/>
                    </a:cubicBezTo>
                    <a:cubicBezTo>
                      <a:pt x="6573" y="5088"/>
                      <a:pt x="6692" y="5231"/>
                      <a:pt x="6811" y="5350"/>
                    </a:cubicBezTo>
                    <a:cubicBezTo>
                      <a:pt x="7192" y="5708"/>
                      <a:pt x="7742" y="5898"/>
                      <a:pt x="8274" y="5898"/>
                    </a:cubicBezTo>
                    <a:cubicBezTo>
                      <a:pt x="8291" y="5898"/>
                      <a:pt x="8307" y="5898"/>
                      <a:pt x="8323" y="5898"/>
                    </a:cubicBezTo>
                    <a:cubicBezTo>
                      <a:pt x="8871" y="5874"/>
                      <a:pt x="9430" y="5648"/>
                      <a:pt x="9883" y="5291"/>
                    </a:cubicBezTo>
                    <a:lnTo>
                      <a:pt x="9883" y="5291"/>
                    </a:lnTo>
                    <a:cubicBezTo>
                      <a:pt x="9787" y="5707"/>
                      <a:pt x="9525" y="6065"/>
                      <a:pt x="9394" y="6481"/>
                    </a:cubicBezTo>
                    <a:cubicBezTo>
                      <a:pt x="9323" y="6719"/>
                      <a:pt x="9287" y="6969"/>
                      <a:pt x="9311" y="7208"/>
                    </a:cubicBezTo>
                    <a:cubicBezTo>
                      <a:pt x="9323" y="7434"/>
                      <a:pt x="9383" y="7660"/>
                      <a:pt x="9549" y="7803"/>
                    </a:cubicBezTo>
                    <a:cubicBezTo>
                      <a:pt x="9622" y="7882"/>
                      <a:pt x="9729" y="7923"/>
                      <a:pt x="9836" y="7923"/>
                    </a:cubicBezTo>
                    <a:cubicBezTo>
                      <a:pt x="9940" y="7923"/>
                      <a:pt x="10045" y="7885"/>
                      <a:pt x="10121" y="7803"/>
                    </a:cubicBezTo>
                    <a:lnTo>
                      <a:pt x="10121" y="7803"/>
                    </a:lnTo>
                    <a:cubicBezTo>
                      <a:pt x="10085" y="8017"/>
                      <a:pt x="10049" y="8220"/>
                      <a:pt x="10049" y="8422"/>
                    </a:cubicBezTo>
                    <a:cubicBezTo>
                      <a:pt x="10049" y="8553"/>
                      <a:pt x="10061" y="8660"/>
                      <a:pt x="10145" y="8743"/>
                    </a:cubicBezTo>
                    <a:cubicBezTo>
                      <a:pt x="10198" y="8812"/>
                      <a:pt x="10285" y="8842"/>
                      <a:pt x="10375" y="8842"/>
                    </a:cubicBezTo>
                    <a:cubicBezTo>
                      <a:pt x="10426" y="8842"/>
                      <a:pt x="10478" y="8832"/>
                      <a:pt x="10526" y="8815"/>
                    </a:cubicBezTo>
                    <a:cubicBezTo>
                      <a:pt x="10656" y="8767"/>
                      <a:pt x="10776" y="8660"/>
                      <a:pt x="10883" y="8577"/>
                    </a:cubicBezTo>
                    <a:lnTo>
                      <a:pt x="10883" y="8577"/>
                    </a:lnTo>
                    <a:cubicBezTo>
                      <a:pt x="10799" y="8934"/>
                      <a:pt x="10585" y="9267"/>
                      <a:pt x="10502" y="9613"/>
                    </a:cubicBezTo>
                    <a:cubicBezTo>
                      <a:pt x="10406" y="9970"/>
                      <a:pt x="10454" y="10422"/>
                      <a:pt x="10764" y="10601"/>
                    </a:cubicBezTo>
                    <a:cubicBezTo>
                      <a:pt x="10839" y="10638"/>
                      <a:pt x="10920" y="10656"/>
                      <a:pt x="11004" y="10656"/>
                    </a:cubicBezTo>
                    <a:cubicBezTo>
                      <a:pt x="11186" y="10656"/>
                      <a:pt x="11375" y="10573"/>
                      <a:pt x="11514" y="10434"/>
                    </a:cubicBezTo>
                    <a:cubicBezTo>
                      <a:pt x="11716" y="10244"/>
                      <a:pt x="11823" y="9958"/>
                      <a:pt x="11871" y="9672"/>
                    </a:cubicBezTo>
                    <a:cubicBezTo>
                      <a:pt x="12113" y="9696"/>
                      <a:pt x="12371" y="9724"/>
                      <a:pt x="12624" y="9724"/>
                    </a:cubicBezTo>
                    <a:cubicBezTo>
                      <a:pt x="12756" y="9724"/>
                      <a:pt x="12887" y="9716"/>
                      <a:pt x="13014" y="9696"/>
                    </a:cubicBezTo>
                    <a:cubicBezTo>
                      <a:pt x="13145" y="9672"/>
                      <a:pt x="13300" y="9648"/>
                      <a:pt x="13431" y="9577"/>
                    </a:cubicBezTo>
                    <a:cubicBezTo>
                      <a:pt x="13716" y="9446"/>
                      <a:pt x="13907" y="9124"/>
                      <a:pt x="14050" y="8851"/>
                    </a:cubicBezTo>
                    <a:cubicBezTo>
                      <a:pt x="14514" y="7958"/>
                      <a:pt x="14824" y="6981"/>
                      <a:pt x="14931" y="5993"/>
                    </a:cubicBezTo>
                    <a:cubicBezTo>
                      <a:pt x="14967" y="5755"/>
                      <a:pt x="14978" y="5517"/>
                      <a:pt x="14978" y="5279"/>
                    </a:cubicBezTo>
                    <a:cubicBezTo>
                      <a:pt x="14990" y="4826"/>
                      <a:pt x="14967" y="4386"/>
                      <a:pt x="14812" y="3981"/>
                    </a:cubicBezTo>
                    <a:cubicBezTo>
                      <a:pt x="14752" y="3802"/>
                      <a:pt x="14669" y="3636"/>
                      <a:pt x="14562" y="3493"/>
                    </a:cubicBezTo>
                    <a:cubicBezTo>
                      <a:pt x="14431" y="3290"/>
                      <a:pt x="14252" y="3136"/>
                      <a:pt x="14026" y="3028"/>
                    </a:cubicBezTo>
                    <a:cubicBezTo>
                      <a:pt x="13837" y="2934"/>
                      <a:pt x="13612" y="2889"/>
                      <a:pt x="13389" y="2889"/>
                    </a:cubicBezTo>
                    <a:cubicBezTo>
                      <a:pt x="13303" y="2889"/>
                      <a:pt x="13216" y="2896"/>
                      <a:pt x="13133" y="2909"/>
                    </a:cubicBezTo>
                    <a:cubicBezTo>
                      <a:pt x="13014" y="2338"/>
                      <a:pt x="12692" y="1838"/>
                      <a:pt x="12252" y="1445"/>
                    </a:cubicBezTo>
                    <a:cubicBezTo>
                      <a:pt x="12073" y="1278"/>
                      <a:pt x="11883" y="1135"/>
                      <a:pt x="11680" y="1016"/>
                    </a:cubicBezTo>
                    <a:cubicBezTo>
                      <a:pt x="11245" y="755"/>
                      <a:pt x="10739" y="583"/>
                      <a:pt x="10228" y="583"/>
                    </a:cubicBezTo>
                    <a:cubicBezTo>
                      <a:pt x="10180" y="583"/>
                      <a:pt x="10133" y="585"/>
                      <a:pt x="10085" y="588"/>
                    </a:cubicBezTo>
                    <a:lnTo>
                      <a:pt x="9990" y="588"/>
                    </a:lnTo>
                    <a:cubicBezTo>
                      <a:pt x="9775" y="612"/>
                      <a:pt x="9537" y="671"/>
                      <a:pt x="9371" y="850"/>
                    </a:cubicBezTo>
                    <a:cubicBezTo>
                      <a:pt x="9323" y="909"/>
                      <a:pt x="9275" y="969"/>
                      <a:pt x="9263" y="1052"/>
                    </a:cubicBezTo>
                    <a:cubicBezTo>
                      <a:pt x="8799" y="588"/>
                      <a:pt x="8240" y="254"/>
                      <a:pt x="7608" y="88"/>
                    </a:cubicBezTo>
                    <a:cubicBezTo>
                      <a:pt x="7493" y="55"/>
                      <a:pt x="7370" y="34"/>
                      <a:pt x="7246" y="34"/>
                    </a:cubicBezTo>
                    <a:cubicBezTo>
                      <a:pt x="7140" y="34"/>
                      <a:pt x="7034" y="49"/>
                      <a:pt x="6930" y="88"/>
                    </a:cubicBezTo>
                    <a:cubicBezTo>
                      <a:pt x="6811" y="135"/>
                      <a:pt x="6692" y="231"/>
                      <a:pt x="6680" y="350"/>
                    </a:cubicBezTo>
                    <a:cubicBezTo>
                      <a:pt x="6656" y="421"/>
                      <a:pt x="6680" y="504"/>
                      <a:pt x="6704" y="564"/>
                    </a:cubicBezTo>
                    <a:cubicBezTo>
                      <a:pt x="6751" y="719"/>
                      <a:pt x="6823" y="850"/>
                      <a:pt x="6930" y="969"/>
                    </a:cubicBezTo>
                    <a:cubicBezTo>
                      <a:pt x="6632" y="778"/>
                      <a:pt x="6287" y="623"/>
                      <a:pt x="5942" y="504"/>
                    </a:cubicBezTo>
                    <a:cubicBezTo>
                      <a:pt x="5002" y="177"/>
                      <a:pt x="3997" y="0"/>
                      <a:pt x="298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6" name="Google Shape;5816;p62">
                <a:extLst>
                  <a:ext uri="{FF2B5EF4-FFF2-40B4-BE49-F238E27FC236}">
                    <a16:creationId xmlns:a16="http://schemas.microsoft.com/office/drawing/2014/main" id="{7478B51A-0C68-4666-07A9-AE90BAA18B4D}"/>
                  </a:ext>
                </a:extLst>
              </p:cNvPr>
              <p:cNvSpPr/>
              <p:nvPr/>
            </p:nvSpPr>
            <p:spPr>
              <a:xfrm>
                <a:off x="5307645" y="1845673"/>
                <a:ext cx="250652" cy="305367"/>
              </a:xfrm>
              <a:custGeom>
                <a:avLst/>
                <a:gdLst/>
                <a:ahLst/>
                <a:cxnLst/>
                <a:rect l="l" t="t" r="r" b="b"/>
                <a:pathLst>
                  <a:path w="5085" h="6195" extrusionOk="0">
                    <a:moveTo>
                      <a:pt x="279" y="1"/>
                    </a:moveTo>
                    <a:cubicBezTo>
                      <a:pt x="246" y="1"/>
                      <a:pt x="212" y="1"/>
                      <a:pt x="179" y="3"/>
                    </a:cubicBezTo>
                    <a:lnTo>
                      <a:pt x="84" y="3"/>
                    </a:lnTo>
                    <a:cubicBezTo>
                      <a:pt x="12" y="253"/>
                      <a:pt x="0" y="455"/>
                      <a:pt x="12" y="646"/>
                    </a:cubicBezTo>
                    <a:cubicBezTo>
                      <a:pt x="72" y="1122"/>
                      <a:pt x="358" y="1527"/>
                      <a:pt x="691" y="1872"/>
                    </a:cubicBezTo>
                    <a:cubicBezTo>
                      <a:pt x="369" y="2051"/>
                      <a:pt x="0" y="2313"/>
                      <a:pt x="60" y="2694"/>
                    </a:cubicBezTo>
                    <a:cubicBezTo>
                      <a:pt x="72" y="2837"/>
                      <a:pt x="179" y="2968"/>
                      <a:pt x="274" y="3075"/>
                    </a:cubicBezTo>
                    <a:cubicBezTo>
                      <a:pt x="548" y="3349"/>
                      <a:pt x="905" y="3491"/>
                      <a:pt x="1262" y="3527"/>
                    </a:cubicBezTo>
                    <a:cubicBezTo>
                      <a:pt x="1322" y="3527"/>
                      <a:pt x="1382" y="3527"/>
                      <a:pt x="1441" y="3551"/>
                    </a:cubicBezTo>
                    <a:cubicBezTo>
                      <a:pt x="1632" y="3670"/>
                      <a:pt x="1465" y="3968"/>
                      <a:pt x="1512" y="4194"/>
                    </a:cubicBezTo>
                    <a:cubicBezTo>
                      <a:pt x="1556" y="4385"/>
                      <a:pt x="1758" y="4462"/>
                      <a:pt x="1970" y="4462"/>
                    </a:cubicBezTo>
                    <a:cubicBezTo>
                      <a:pt x="2049" y="4462"/>
                      <a:pt x="2129" y="4451"/>
                      <a:pt x="2203" y="4432"/>
                    </a:cubicBezTo>
                    <a:cubicBezTo>
                      <a:pt x="2391" y="4378"/>
                      <a:pt x="2598" y="4291"/>
                      <a:pt x="2791" y="4291"/>
                    </a:cubicBezTo>
                    <a:cubicBezTo>
                      <a:pt x="2855" y="4291"/>
                      <a:pt x="2917" y="4301"/>
                      <a:pt x="2977" y="4325"/>
                    </a:cubicBezTo>
                    <a:cubicBezTo>
                      <a:pt x="3298" y="4444"/>
                      <a:pt x="3370" y="4861"/>
                      <a:pt x="3465" y="5194"/>
                    </a:cubicBezTo>
                    <a:cubicBezTo>
                      <a:pt x="3548" y="5468"/>
                      <a:pt x="3668" y="5754"/>
                      <a:pt x="3846" y="5992"/>
                    </a:cubicBezTo>
                    <a:cubicBezTo>
                      <a:pt x="3894" y="6051"/>
                      <a:pt x="3953" y="6123"/>
                      <a:pt x="4013" y="6158"/>
                    </a:cubicBezTo>
                    <a:cubicBezTo>
                      <a:pt x="4057" y="6183"/>
                      <a:pt x="4103" y="6194"/>
                      <a:pt x="4151" y="6194"/>
                    </a:cubicBezTo>
                    <a:cubicBezTo>
                      <a:pt x="4305" y="6194"/>
                      <a:pt x="4468" y="6078"/>
                      <a:pt x="4596" y="5968"/>
                    </a:cubicBezTo>
                    <a:cubicBezTo>
                      <a:pt x="4739" y="5813"/>
                      <a:pt x="4894" y="5635"/>
                      <a:pt x="5025" y="5444"/>
                    </a:cubicBezTo>
                    <a:cubicBezTo>
                      <a:pt x="5061" y="5206"/>
                      <a:pt x="5072" y="4968"/>
                      <a:pt x="5072" y="4730"/>
                    </a:cubicBezTo>
                    <a:cubicBezTo>
                      <a:pt x="5084" y="4277"/>
                      <a:pt x="5061" y="3837"/>
                      <a:pt x="4906" y="3432"/>
                    </a:cubicBezTo>
                    <a:cubicBezTo>
                      <a:pt x="4846" y="3253"/>
                      <a:pt x="4763" y="3087"/>
                      <a:pt x="4656" y="2944"/>
                    </a:cubicBezTo>
                    <a:cubicBezTo>
                      <a:pt x="4596" y="2968"/>
                      <a:pt x="4525" y="3027"/>
                      <a:pt x="4477" y="3075"/>
                    </a:cubicBezTo>
                    <a:cubicBezTo>
                      <a:pt x="4346" y="3241"/>
                      <a:pt x="4287" y="3444"/>
                      <a:pt x="4251" y="3658"/>
                    </a:cubicBezTo>
                    <a:cubicBezTo>
                      <a:pt x="3882" y="3468"/>
                      <a:pt x="3465" y="3349"/>
                      <a:pt x="3048" y="3313"/>
                    </a:cubicBezTo>
                    <a:cubicBezTo>
                      <a:pt x="2858" y="3301"/>
                      <a:pt x="2632" y="3289"/>
                      <a:pt x="2525" y="3122"/>
                    </a:cubicBezTo>
                    <a:cubicBezTo>
                      <a:pt x="2394" y="2884"/>
                      <a:pt x="2667" y="2575"/>
                      <a:pt x="2536" y="2301"/>
                    </a:cubicBezTo>
                    <a:cubicBezTo>
                      <a:pt x="2477" y="2134"/>
                      <a:pt x="2286" y="2063"/>
                      <a:pt x="2144" y="1956"/>
                    </a:cubicBezTo>
                    <a:cubicBezTo>
                      <a:pt x="2024" y="1872"/>
                      <a:pt x="1929" y="1765"/>
                      <a:pt x="1870" y="1634"/>
                    </a:cubicBezTo>
                    <a:cubicBezTo>
                      <a:pt x="1846" y="1551"/>
                      <a:pt x="1810" y="1479"/>
                      <a:pt x="1810" y="1408"/>
                    </a:cubicBezTo>
                    <a:cubicBezTo>
                      <a:pt x="1822" y="1134"/>
                      <a:pt x="2155" y="1051"/>
                      <a:pt x="2346" y="872"/>
                    </a:cubicBezTo>
                    <a:cubicBezTo>
                      <a:pt x="2167" y="705"/>
                      <a:pt x="1977" y="562"/>
                      <a:pt x="1763" y="443"/>
                    </a:cubicBezTo>
                    <a:cubicBezTo>
                      <a:pt x="1315" y="175"/>
                      <a:pt x="804" y="1"/>
                      <a:pt x="279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7" name="Google Shape;5817;p62">
                <a:extLst>
                  <a:ext uri="{FF2B5EF4-FFF2-40B4-BE49-F238E27FC236}">
                    <a16:creationId xmlns:a16="http://schemas.microsoft.com/office/drawing/2014/main" id="{625ECB0D-DA04-E7FB-B42F-5C3150EFDE3A}"/>
                  </a:ext>
                </a:extLst>
              </p:cNvPr>
              <p:cNvSpPr/>
              <p:nvPr/>
            </p:nvSpPr>
            <p:spPr>
              <a:xfrm>
                <a:off x="5366895" y="2242135"/>
                <a:ext cx="183171" cy="22083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4480" extrusionOk="0">
                    <a:moveTo>
                      <a:pt x="2317" y="1"/>
                    </a:moveTo>
                    <a:cubicBezTo>
                      <a:pt x="972" y="1"/>
                      <a:pt x="227" y="1554"/>
                      <a:pt x="72" y="2699"/>
                    </a:cubicBezTo>
                    <a:cubicBezTo>
                      <a:pt x="25" y="2985"/>
                      <a:pt x="1" y="3295"/>
                      <a:pt x="72" y="3580"/>
                    </a:cubicBezTo>
                    <a:cubicBezTo>
                      <a:pt x="194" y="4112"/>
                      <a:pt x="616" y="4479"/>
                      <a:pt x="1154" y="4479"/>
                    </a:cubicBezTo>
                    <a:cubicBezTo>
                      <a:pt x="1193" y="4479"/>
                      <a:pt x="1234" y="4477"/>
                      <a:pt x="1275" y="4473"/>
                    </a:cubicBezTo>
                    <a:cubicBezTo>
                      <a:pt x="1799" y="4426"/>
                      <a:pt x="2311" y="4116"/>
                      <a:pt x="2692" y="3771"/>
                    </a:cubicBezTo>
                    <a:cubicBezTo>
                      <a:pt x="3323" y="3223"/>
                      <a:pt x="3704" y="2425"/>
                      <a:pt x="3704" y="1616"/>
                    </a:cubicBezTo>
                    <a:cubicBezTo>
                      <a:pt x="3716" y="1235"/>
                      <a:pt x="3632" y="842"/>
                      <a:pt x="3406" y="520"/>
                    </a:cubicBezTo>
                    <a:cubicBezTo>
                      <a:pt x="3204" y="247"/>
                      <a:pt x="2930" y="92"/>
                      <a:pt x="2656" y="32"/>
                    </a:cubicBezTo>
                    <a:cubicBezTo>
                      <a:pt x="2539" y="11"/>
                      <a:pt x="2426" y="1"/>
                      <a:pt x="231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8" name="Google Shape;5818;p62">
                <a:extLst>
                  <a:ext uri="{FF2B5EF4-FFF2-40B4-BE49-F238E27FC236}">
                    <a16:creationId xmlns:a16="http://schemas.microsoft.com/office/drawing/2014/main" id="{65D8EE43-772B-51E1-5339-E901AB4A1285}"/>
                  </a:ext>
                </a:extLst>
              </p:cNvPr>
              <p:cNvSpPr/>
              <p:nvPr/>
            </p:nvSpPr>
            <p:spPr>
              <a:xfrm>
                <a:off x="5425011" y="2301237"/>
                <a:ext cx="90452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120" extrusionOk="0">
                    <a:moveTo>
                      <a:pt x="1275" y="0"/>
                    </a:moveTo>
                    <a:cubicBezTo>
                      <a:pt x="989" y="0"/>
                      <a:pt x="751" y="179"/>
                      <a:pt x="584" y="369"/>
                    </a:cubicBezTo>
                    <a:cubicBezTo>
                      <a:pt x="179" y="834"/>
                      <a:pt x="1" y="1441"/>
                      <a:pt x="60" y="2048"/>
                    </a:cubicBezTo>
                    <a:cubicBezTo>
                      <a:pt x="66" y="2096"/>
                      <a:pt x="102" y="2119"/>
                      <a:pt x="136" y="2119"/>
                    </a:cubicBezTo>
                    <a:cubicBezTo>
                      <a:pt x="170" y="2119"/>
                      <a:pt x="203" y="2096"/>
                      <a:pt x="203" y="2048"/>
                    </a:cubicBezTo>
                    <a:cubicBezTo>
                      <a:pt x="179" y="1560"/>
                      <a:pt x="346" y="1048"/>
                      <a:pt x="644" y="667"/>
                    </a:cubicBezTo>
                    <a:cubicBezTo>
                      <a:pt x="703" y="572"/>
                      <a:pt x="775" y="488"/>
                      <a:pt x="858" y="417"/>
                    </a:cubicBezTo>
                    <a:cubicBezTo>
                      <a:pt x="953" y="512"/>
                      <a:pt x="1013" y="631"/>
                      <a:pt x="1036" y="750"/>
                    </a:cubicBezTo>
                    <a:cubicBezTo>
                      <a:pt x="1048" y="834"/>
                      <a:pt x="1048" y="893"/>
                      <a:pt x="1048" y="976"/>
                    </a:cubicBezTo>
                    <a:lnTo>
                      <a:pt x="1048" y="1036"/>
                    </a:lnTo>
                    <a:lnTo>
                      <a:pt x="1048" y="1048"/>
                    </a:lnTo>
                    <a:lnTo>
                      <a:pt x="1048" y="1084"/>
                    </a:lnTo>
                    <a:cubicBezTo>
                      <a:pt x="1036" y="1131"/>
                      <a:pt x="1025" y="1167"/>
                      <a:pt x="1036" y="1215"/>
                    </a:cubicBezTo>
                    <a:cubicBezTo>
                      <a:pt x="1036" y="1263"/>
                      <a:pt x="1081" y="1301"/>
                      <a:pt x="1128" y="1301"/>
                    </a:cubicBezTo>
                    <a:cubicBezTo>
                      <a:pt x="1150" y="1301"/>
                      <a:pt x="1172" y="1293"/>
                      <a:pt x="1191" y="1274"/>
                    </a:cubicBezTo>
                    <a:cubicBezTo>
                      <a:pt x="1263" y="1203"/>
                      <a:pt x="1275" y="1084"/>
                      <a:pt x="1287" y="976"/>
                    </a:cubicBezTo>
                    <a:cubicBezTo>
                      <a:pt x="1310" y="881"/>
                      <a:pt x="1287" y="786"/>
                      <a:pt x="1263" y="691"/>
                    </a:cubicBezTo>
                    <a:cubicBezTo>
                      <a:pt x="1215" y="548"/>
                      <a:pt x="1144" y="417"/>
                      <a:pt x="1036" y="298"/>
                    </a:cubicBezTo>
                    <a:cubicBezTo>
                      <a:pt x="1084" y="262"/>
                      <a:pt x="1132" y="250"/>
                      <a:pt x="1191" y="238"/>
                    </a:cubicBezTo>
                    <a:cubicBezTo>
                      <a:pt x="1226" y="223"/>
                      <a:pt x="1265" y="217"/>
                      <a:pt x="1306" y="217"/>
                    </a:cubicBezTo>
                    <a:cubicBezTo>
                      <a:pt x="1362" y="217"/>
                      <a:pt x="1422" y="229"/>
                      <a:pt x="1477" y="250"/>
                    </a:cubicBezTo>
                    <a:cubicBezTo>
                      <a:pt x="1560" y="298"/>
                      <a:pt x="1608" y="381"/>
                      <a:pt x="1691" y="429"/>
                    </a:cubicBezTo>
                    <a:cubicBezTo>
                      <a:pt x="1704" y="435"/>
                      <a:pt x="1718" y="438"/>
                      <a:pt x="1732" y="438"/>
                    </a:cubicBezTo>
                    <a:cubicBezTo>
                      <a:pt x="1773" y="438"/>
                      <a:pt x="1817" y="413"/>
                      <a:pt x="1834" y="369"/>
                    </a:cubicBezTo>
                    <a:cubicBezTo>
                      <a:pt x="1822" y="131"/>
                      <a:pt x="1477" y="0"/>
                      <a:pt x="1275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29" name="Google Shape;5821;p62">
                <a:extLst>
                  <a:ext uri="{FF2B5EF4-FFF2-40B4-BE49-F238E27FC236}">
                    <a16:creationId xmlns:a16="http://schemas.microsoft.com/office/drawing/2014/main" id="{88389E3B-E25A-4EA0-DCDE-83A366A7A8DE}"/>
                  </a:ext>
                </a:extLst>
              </p:cNvPr>
              <p:cNvSpPr/>
              <p:nvPr/>
            </p:nvSpPr>
            <p:spPr>
              <a:xfrm>
                <a:off x="5073456" y="2154295"/>
                <a:ext cx="105782" cy="38596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783" extrusionOk="0">
                    <a:moveTo>
                      <a:pt x="538" y="0"/>
                    </a:moveTo>
                    <a:cubicBezTo>
                      <a:pt x="502" y="0"/>
                      <a:pt x="465" y="2"/>
                      <a:pt x="429" y="5"/>
                    </a:cubicBezTo>
                    <a:cubicBezTo>
                      <a:pt x="287" y="16"/>
                      <a:pt x="120" y="76"/>
                      <a:pt x="60" y="207"/>
                    </a:cubicBezTo>
                    <a:cubicBezTo>
                      <a:pt x="1" y="326"/>
                      <a:pt x="37" y="457"/>
                      <a:pt x="108" y="552"/>
                    </a:cubicBezTo>
                    <a:cubicBezTo>
                      <a:pt x="238" y="726"/>
                      <a:pt x="445" y="767"/>
                      <a:pt x="658" y="767"/>
                    </a:cubicBezTo>
                    <a:cubicBezTo>
                      <a:pt x="737" y="767"/>
                      <a:pt x="817" y="761"/>
                      <a:pt x="894" y="755"/>
                    </a:cubicBezTo>
                    <a:cubicBezTo>
                      <a:pt x="953" y="751"/>
                      <a:pt x="1013" y="749"/>
                      <a:pt x="1073" y="749"/>
                    </a:cubicBezTo>
                    <a:cubicBezTo>
                      <a:pt x="1193" y="749"/>
                      <a:pt x="1314" y="755"/>
                      <a:pt x="1441" y="755"/>
                    </a:cubicBezTo>
                    <a:cubicBezTo>
                      <a:pt x="1494" y="755"/>
                      <a:pt x="1679" y="783"/>
                      <a:pt x="1839" y="783"/>
                    </a:cubicBezTo>
                    <a:cubicBezTo>
                      <a:pt x="2006" y="783"/>
                      <a:pt x="2146" y="752"/>
                      <a:pt x="2072" y="624"/>
                    </a:cubicBezTo>
                    <a:cubicBezTo>
                      <a:pt x="2061" y="600"/>
                      <a:pt x="2013" y="564"/>
                      <a:pt x="1977" y="540"/>
                    </a:cubicBezTo>
                    <a:cubicBezTo>
                      <a:pt x="1894" y="493"/>
                      <a:pt x="1799" y="433"/>
                      <a:pt x="1715" y="386"/>
                    </a:cubicBezTo>
                    <a:cubicBezTo>
                      <a:pt x="1365" y="178"/>
                      <a:pt x="945" y="0"/>
                      <a:pt x="538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0" name="Google Shape;5822;p62">
                <a:extLst>
                  <a:ext uri="{FF2B5EF4-FFF2-40B4-BE49-F238E27FC236}">
                    <a16:creationId xmlns:a16="http://schemas.microsoft.com/office/drawing/2014/main" id="{4DD71D12-8E73-77B9-C6E6-5F19BCE58956}"/>
                  </a:ext>
                </a:extLst>
              </p:cNvPr>
              <p:cNvSpPr/>
              <p:nvPr/>
            </p:nvSpPr>
            <p:spPr>
              <a:xfrm>
                <a:off x="4889496" y="2152176"/>
                <a:ext cx="80741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776" extrusionOk="0">
                    <a:moveTo>
                      <a:pt x="1094" y="0"/>
                    </a:moveTo>
                    <a:cubicBezTo>
                      <a:pt x="794" y="0"/>
                      <a:pt x="495" y="156"/>
                      <a:pt x="268" y="321"/>
                    </a:cubicBezTo>
                    <a:cubicBezTo>
                      <a:pt x="209" y="369"/>
                      <a:pt x="149" y="417"/>
                      <a:pt x="101" y="476"/>
                    </a:cubicBezTo>
                    <a:cubicBezTo>
                      <a:pt x="66" y="500"/>
                      <a:pt x="54" y="524"/>
                      <a:pt x="42" y="560"/>
                    </a:cubicBezTo>
                    <a:cubicBezTo>
                      <a:pt x="1" y="711"/>
                      <a:pt x="155" y="743"/>
                      <a:pt x="308" y="743"/>
                    </a:cubicBezTo>
                    <a:cubicBezTo>
                      <a:pt x="420" y="743"/>
                      <a:pt x="531" y="726"/>
                      <a:pt x="566" y="726"/>
                    </a:cubicBezTo>
                    <a:cubicBezTo>
                      <a:pt x="709" y="726"/>
                      <a:pt x="840" y="726"/>
                      <a:pt x="994" y="750"/>
                    </a:cubicBezTo>
                    <a:cubicBezTo>
                      <a:pt x="1076" y="763"/>
                      <a:pt x="1162" y="776"/>
                      <a:pt x="1244" y="776"/>
                    </a:cubicBezTo>
                    <a:cubicBezTo>
                      <a:pt x="1390" y="776"/>
                      <a:pt x="1521" y="735"/>
                      <a:pt x="1590" y="583"/>
                    </a:cubicBezTo>
                    <a:cubicBezTo>
                      <a:pt x="1637" y="476"/>
                      <a:pt x="1637" y="357"/>
                      <a:pt x="1554" y="238"/>
                    </a:cubicBezTo>
                    <a:cubicBezTo>
                      <a:pt x="1483" y="95"/>
                      <a:pt x="1352" y="24"/>
                      <a:pt x="1232" y="12"/>
                    </a:cubicBezTo>
                    <a:cubicBezTo>
                      <a:pt x="1186" y="4"/>
                      <a:pt x="1140" y="0"/>
                      <a:pt x="1094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1" name="Google Shape;5823;p62">
                <a:extLst>
                  <a:ext uri="{FF2B5EF4-FFF2-40B4-BE49-F238E27FC236}">
                    <a16:creationId xmlns:a16="http://schemas.microsoft.com/office/drawing/2014/main" id="{AA511595-0529-DB68-F080-B2FEB5E29A6B}"/>
                  </a:ext>
                </a:extLst>
              </p:cNvPr>
              <p:cNvSpPr/>
              <p:nvPr/>
            </p:nvSpPr>
            <p:spPr>
              <a:xfrm>
                <a:off x="4959590" y="2234298"/>
                <a:ext cx="49391" cy="128752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12" extrusionOk="0">
                    <a:moveTo>
                      <a:pt x="689" y="0"/>
                    </a:moveTo>
                    <a:cubicBezTo>
                      <a:pt x="655" y="0"/>
                      <a:pt x="625" y="30"/>
                      <a:pt x="632" y="72"/>
                    </a:cubicBezTo>
                    <a:cubicBezTo>
                      <a:pt x="715" y="429"/>
                      <a:pt x="799" y="822"/>
                      <a:pt x="811" y="1191"/>
                    </a:cubicBezTo>
                    <a:cubicBezTo>
                      <a:pt x="823" y="1275"/>
                      <a:pt x="823" y="1382"/>
                      <a:pt x="823" y="1465"/>
                    </a:cubicBezTo>
                    <a:lnTo>
                      <a:pt x="823" y="1501"/>
                    </a:lnTo>
                    <a:cubicBezTo>
                      <a:pt x="799" y="1489"/>
                      <a:pt x="763" y="1465"/>
                      <a:pt x="727" y="1465"/>
                    </a:cubicBezTo>
                    <a:cubicBezTo>
                      <a:pt x="679" y="1457"/>
                      <a:pt x="627" y="1451"/>
                      <a:pt x="573" y="1451"/>
                    </a:cubicBezTo>
                    <a:cubicBezTo>
                      <a:pt x="481" y="1451"/>
                      <a:pt x="386" y="1468"/>
                      <a:pt x="311" y="1513"/>
                    </a:cubicBezTo>
                    <a:cubicBezTo>
                      <a:pt x="49" y="1668"/>
                      <a:pt x="1" y="2025"/>
                      <a:pt x="96" y="2275"/>
                    </a:cubicBezTo>
                    <a:cubicBezTo>
                      <a:pt x="156" y="2406"/>
                      <a:pt x="263" y="2525"/>
                      <a:pt x="406" y="2584"/>
                    </a:cubicBezTo>
                    <a:cubicBezTo>
                      <a:pt x="455" y="2602"/>
                      <a:pt x="508" y="2612"/>
                      <a:pt x="562" y="2612"/>
                    </a:cubicBezTo>
                    <a:cubicBezTo>
                      <a:pt x="653" y="2612"/>
                      <a:pt x="743" y="2585"/>
                      <a:pt x="811" y="2525"/>
                    </a:cubicBezTo>
                    <a:cubicBezTo>
                      <a:pt x="834" y="2489"/>
                      <a:pt x="811" y="2430"/>
                      <a:pt x="763" y="2430"/>
                    </a:cubicBezTo>
                    <a:cubicBezTo>
                      <a:pt x="737" y="2432"/>
                      <a:pt x="711" y="2434"/>
                      <a:pt x="685" y="2434"/>
                    </a:cubicBezTo>
                    <a:cubicBezTo>
                      <a:pt x="581" y="2434"/>
                      <a:pt x="480" y="2411"/>
                      <a:pt x="394" y="2334"/>
                    </a:cubicBezTo>
                    <a:cubicBezTo>
                      <a:pt x="287" y="2251"/>
                      <a:pt x="239" y="2108"/>
                      <a:pt x="239" y="1977"/>
                    </a:cubicBezTo>
                    <a:cubicBezTo>
                      <a:pt x="263" y="1846"/>
                      <a:pt x="322" y="1715"/>
                      <a:pt x="453" y="1668"/>
                    </a:cubicBezTo>
                    <a:cubicBezTo>
                      <a:pt x="494" y="1659"/>
                      <a:pt x="541" y="1646"/>
                      <a:pt x="586" y="1646"/>
                    </a:cubicBezTo>
                    <a:cubicBezTo>
                      <a:pt x="606" y="1646"/>
                      <a:pt x="625" y="1648"/>
                      <a:pt x="644" y="1656"/>
                    </a:cubicBezTo>
                    <a:cubicBezTo>
                      <a:pt x="703" y="1668"/>
                      <a:pt x="763" y="1692"/>
                      <a:pt x="823" y="1692"/>
                    </a:cubicBezTo>
                    <a:cubicBezTo>
                      <a:pt x="832" y="1693"/>
                      <a:pt x="842" y="1694"/>
                      <a:pt x="851" y="1694"/>
                    </a:cubicBezTo>
                    <a:cubicBezTo>
                      <a:pt x="960" y="1694"/>
                      <a:pt x="1001" y="1565"/>
                      <a:pt x="1001" y="1477"/>
                    </a:cubicBezTo>
                    <a:cubicBezTo>
                      <a:pt x="1001" y="1311"/>
                      <a:pt x="977" y="1144"/>
                      <a:pt x="953" y="977"/>
                    </a:cubicBezTo>
                    <a:cubicBezTo>
                      <a:pt x="918" y="668"/>
                      <a:pt x="858" y="358"/>
                      <a:pt x="751" y="48"/>
                    </a:cubicBezTo>
                    <a:cubicBezTo>
                      <a:pt x="736" y="14"/>
                      <a:pt x="712" y="0"/>
                      <a:pt x="689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2" name="Google Shape;5824;p62">
                <a:extLst>
                  <a:ext uri="{FF2B5EF4-FFF2-40B4-BE49-F238E27FC236}">
                    <a16:creationId xmlns:a16="http://schemas.microsoft.com/office/drawing/2014/main" id="{7A052C17-F36C-86F7-B945-6DDE70455F16}"/>
                  </a:ext>
                </a:extLst>
              </p:cNvPr>
              <p:cNvSpPr/>
              <p:nvPr/>
            </p:nvSpPr>
            <p:spPr>
              <a:xfrm>
                <a:off x="5075822" y="2276196"/>
                <a:ext cx="102627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2082" h="799" extrusionOk="0">
                    <a:moveTo>
                      <a:pt x="1040" y="1"/>
                    </a:moveTo>
                    <a:cubicBezTo>
                      <a:pt x="995" y="1"/>
                      <a:pt x="951" y="3"/>
                      <a:pt x="905" y="8"/>
                    </a:cubicBezTo>
                    <a:cubicBezTo>
                      <a:pt x="679" y="44"/>
                      <a:pt x="489" y="115"/>
                      <a:pt x="322" y="246"/>
                    </a:cubicBezTo>
                    <a:cubicBezTo>
                      <a:pt x="239" y="318"/>
                      <a:pt x="179" y="377"/>
                      <a:pt x="119" y="472"/>
                    </a:cubicBezTo>
                    <a:cubicBezTo>
                      <a:pt x="60" y="544"/>
                      <a:pt x="0" y="663"/>
                      <a:pt x="0" y="734"/>
                    </a:cubicBezTo>
                    <a:cubicBezTo>
                      <a:pt x="0" y="775"/>
                      <a:pt x="28" y="799"/>
                      <a:pt x="53" y="799"/>
                    </a:cubicBezTo>
                    <a:cubicBezTo>
                      <a:pt x="65" y="799"/>
                      <a:pt x="76" y="793"/>
                      <a:pt x="84" y="782"/>
                    </a:cubicBezTo>
                    <a:cubicBezTo>
                      <a:pt x="143" y="722"/>
                      <a:pt x="179" y="639"/>
                      <a:pt x="239" y="580"/>
                    </a:cubicBezTo>
                    <a:cubicBezTo>
                      <a:pt x="298" y="520"/>
                      <a:pt x="358" y="437"/>
                      <a:pt x="429" y="401"/>
                    </a:cubicBezTo>
                    <a:cubicBezTo>
                      <a:pt x="572" y="294"/>
                      <a:pt x="739" y="222"/>
                      <a:pt x="917" y="199"/>
                    </a:cubicBezTo>
                    <a:cubicBezTo>
                      <a:pt x="943" y="197"/>
                      <a:pt x="968" y="196"/>
                      <a:pt x="994" y="196"/>
                    </a:cubicBezTo>
                    <a:cubicBezTo>
                      <a:pt x="1168" y="196"/>
                      <a:pt x="1333" y="231"/>
                      <a:pt x="1489" y="294"/>
                    </a:cubicBezTo>
                    <a:cubicBezTo>
                      <a:pt x="1572" y="341"/>
                      <a:pt x="1667" y="377"/>
                      <a:pt x="1751" y="437"/>
                    </a:cubicBezTo>
                    <a:cubicBezTo>
                      <a:pt x="1846" y="496"/>
                      <a:pt x="1905" y="580"/>
                      <a:pt x="1989" y="615"/>
                    </a:cubicBezTo>
                    <a:cubicBezTo>
                      <a:pt x="2000" y="620"/>
                      <a:pt x="2010" y="622"/>
                      <a:pt x="2019" y="622"/>
                    </a:cubicBezTo>
                    <a:cubicBezTo>
                      <a:pt x="2060" y="622"/>
                      <a:pt x="2082" y="583"/>
                      <a:pt x="2072" y="544"/>
                    </a:cubicBezTo>
                    <a:cubicBezTo>
                      <a:pt x="2024" y="437"/>
                      <a:pt x="1929" y="353"/>
                      <a:pt x="1846" y="294"/>
                    </a:cubicBezTo>
                    <a:cubicBezTo>
                      <a:pt x="1751" y="222"/>
                      <a:pt x="1643" y="163"/>
                      <a:pt x="1548" y="115"/>
                    </a:cubicBezTo>
                    <a:cubicBezTo>
                      <a:pt x="1386" y="39"/>
                      <a:pt x="1217" y="1"/>
                      <a:pt x="1040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3" name="Google Shape;5825;p62">
                <a:extLst>
                  <a:ext uri="{FF2B5EF4-FFF2-40B4-BE49-F238E27FC236}">
                    <a16:creationId xmlns:a16="http://schemas.microsoft.com/office/drawing/2014/main" id="{61CF5BC9-542D-DF61-EDE1-95A0DF05F056}"/>
                  </a:ext>
                </a:extLst>
              </p:cNvPr>
              <p:cNvSpPr/>
              <p:nvPr/>
            </p:nvSpPr>
            <p:spPr>
              <a:xfrm>
                <a:off x="4887031" y="2276196"/>
                <a:ext cx="66151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799" extrusionOk="0">
                    <a:moveTo>
                      <a:pt x="686" y="1"/>
                    </a:moveTo>
                    <a:cubicBezTo>
                      <a:pt x="575" y="1"/>
                      <a:pt x="468" y="39"/>
                      <a:pt x="354" y="115"/>
                    </a:cubicBezTo>
                    <a:cubicBezTo>
                      <a:pt x="282" y="163"/>
                      <a:pt x="223" y="222"/>
                      <a:pt x="163" y="294"/>
                    </a:cubicBezTo>
                    <a:cubicBezTo>
                      <a:pt x="104" y="353"/>
                      <a:pt x="44" y="437"/>
                      <a:pt x="20" y="544"/>
                    </a:cubicBezTo>
                    <a:cubicBezTo>
                      <a:pt x="1" y="583"/>
                      <a:pt x="21" y="622"/>
                      <a:pt x="42" y="622"/>
                    </a:cubicBezTo>
                    <a:cubicBezTo>
                      <a:pt x="47" y="622"/>
                      <a:pt x="52" y="620"/>
                      <a:pt x="56" y="615"/>
                    </a:cubicBezTo>
                    <a:cubicBezTo>
                      <a:pt x="116" y="580"/>
                      <a:pt x="163" y="496"/>
                      <a:pt x="211" y="437"/>
                    </a:cubicBezTo>
                    <a:cubicBezTo>
                      <a:pt x="270" y="377"/>
                      <a:pt x="318" y="341"/>
                      <a:pt x="390" y="294"/>
                    </a:cubicBezTo>
                    <a:cubicBezTo>
                      <a:pt x="493" y="231"/>
                      <a:pt x="597" y="196"/>
                      <a:pt x="701" y="196"/>
                    </a:cubicBezTo>
                    <a:cubicBezTo>
                      <a:pt x="716" y="196"/>
                      <a:pt x="732" y="197"/>
                      <a:pt x="747" y="199"/>
                    </a:cubicBezTo>
                    <a:cubicBezTo>
                      <a:pt x="866" y="222"/>
                      <a:pt x="973" y="294"/>
                      <a:pt x="1056" y="401"/>
                    </a:cubicBezTo>
                    <a:cubicBezTo>
                      <a:pt x="1104" y="437"/>
                      <a:pt x="1152" y="520"/>
                      <a:pt x="1175" y="580"/>
                    </a:cubicBezTo>
                    <a:cubicBezTo>
                      <a:pt x="1211" y="639"/>
                      <a:pt x="1235" y="722"/>
                      <a:pt x="1282" y="782"/>
                    </a:cubicBezTo>
                    <a:cubicBezTo>
                      <a:pt x="1286" y="793"/>
                      <a:pt x="1294" y="799"/>
                      <a:pt x="1302" y="799"/>
                    </a:cubicBezTo>
                    <a:cubicBezTo>
                      <a:pt x="1320" y="799"/>
                      <a:pt x="1342" y="775"/>
                      <a:pt x="1342" y="734"/>
                    </a:cubicBezTo>
                    <a:cubicBezTo>
                      <a:pt x="1342" y="663"/>
                      <a:pt x="1306" y="544"/>
                      <a:pt x="1282" y="472"/>
                    </a:cubicBezTo>
                    <a:cubicBezTo>
                      <a:pt x="1235" y="377"/>
                      <a:pt x="1211" y="318"/>
                      <a:pt x="1152" y="246"/>
                    </a:cubicBezTo>
                    <a:cubicBezTo>
                      <a:pt x="1044" y="115"/>
                      <a:pt x="913" y="44"/>
                      <a:pt x="771" y="8"/>
                    </a:cubicBezTo>
                    <a:cubicBezTo>
                      <a:pt x="742" y="3"/>
                      <a:pt x="714" y="1"/>
                      <a:pt x="68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4" name="Google Shape;5826;p62">
                <a:extLst>
                  <a:ext uri="{FF2B5EF4-FFF2-40B4-BE49-F238E27FC236}">
                    <a16:creationId xmlns:a16="http://schemas.microsoft.com/office/drawing/2014/main" id="{70267175-2FC2-0190-88B4-EFF3E3EB3A3D}"/>
                  </a:ext>
                </a:extLst>
              </p:cNvPr>
              <p:cNvSpPr/>
              <p:nvPr/>
            </p:nvSpPr>
            <p:spPr>
              <a:xfrm>
                <a:off x="4947119" y="2359945"/>
                <a:ext cx="150194" cy="4944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1003" extrusionOk="0">
                    <a:moveTo>
                      <a:pt x="2970" y="1"/>
                    </a:moveTo>
                    <a:cubicBezTo>
                      <a:pt x="2958" y="1"/>
                      <a:pt x="2945" y="4"/>
                      <a:pt x="2933" y="12"/>
                    </a:cubicBezTo>
                    <a:cubicBezTo>
                      <a:pt x="2826" y="83"/>
                      <a:pt x="2730" y="178"/>
                      <a:pt x="2623" y="250"/>
                    </a:cubicBezTo>
                    <a:cubicBezTo>
                      <a:pt x="2516" y="321"/>
                      <a:pt x="2409" y="393"/>
                      <a:pt x="2314" y="452"/>
                    </a:cubicBezTo>
                    <a:cubicBezTo>
                      <a:pt x="2099" y="583"/>
                      <a:pt x="1861" y="678"/>
                      <a:pt x="1623" y="738"/>
                    </a:cubicBezTo>
                    <a:cubicBezTo>
                      <a:pt x="1385" y="797"/>
                      <a:pt x="1147" y="833"/>
                      <a:pt x="897" y="833"/>
                    </a:cubicBezTo>
                    <a:cubicBezTo>
                      <a:pt x="766" y="833"/>
                      <a:pt x="647" y="809"/>
                      <a:pt x="504" y="797"/>
                    </a:cubicBezTo>
                    <a:cubicBezTo>
                      <a:pt x="373" y="774"/>
                      <a:pt x="230" y="738"/>
                      <a:pt x="123" y="655"/>
                    </a:cubicBezTo>
                    <a:cubicBezTo>
                      <a:pt x="109" y="644"/>
                      <a:pt x="95" y="639"/>
                      <a:pt x="81" y="639"/>
                    </a:cubicBezTo>
                    <a:cubicBezTo>
                      <a:pt x="36" y="639"/>
                      <a:pt x="0" y="689"/>
                      <a:pt x="28" y="726"/>
                    </a:cubicBezTo>
                    <a:cubicBezTo>
                      <a:pt x="206" y="928"/>
                      <a:pt x="540" y="976"/>
                      <a:pt x="802" y="988"/>
                    </a:cubicBezTo>
                    <a:cubicBezTo>
                      <a:pt x="880" y="998"/>
                      <a:pt x="958" y="1002"/>
                      <a:pt x="1035" y="1002"/>
                    </a:cubicBezTo>
                    <a:cubicBezTo>
                      <a:pt x="1237" y="1002"/>
                      <a:pt x="1433" y="972"/>
                      <a:pt x="1623" y="928"/>
                    </a:cubicBezTo>
                    <a:cubicBezTo>
                      <a:pt x="1897" y="869"/>
                      <a:pt x="2147" y="774"/>
                      <a:pt x="2385" y="631"/>
                    </a:cubicBezTo>
                    <a:cubicBezTo>
                      <a:pt x="2623" y="500"/>
                      <a:pt x="2873" y="321"/>
                      <a:pt x="3028" y="95"/>
                    </a:cubicBezTo>
                    <a:cubicBezTo>
                      <a:pt x="3047" y="48"/>
                      <a:pt x="3014" y="1"/>
                      <a:pt x="2970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5" name="Google Shape;5827;p62">
                <a:extLst>
                  <a:ext uri="{FF2B5EF4-FFF2-40B4-BE49-F238E27FC236}">
                    <a16:creationId xmlns:a16="http://schemas.microsoft.com/office/drawing/2014/main" id="{37DAD4BC-C55A-0182-BCB0-7D7BF3A1422C}"/>
                  </a:ext>
                </a:extLst>
              </p:cNvPr>
              <p:cNvSpPr/>
              <p:nvPr/>
            </p:nvSpPr>
            <p:spPr>
              <a:xfrm>
                <a:off x="5476078" y="3309472"/>
                <a:ext cx="80002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233" extrusionOk="0">
                    <a:moveTo>
                      <a:pt x="1291" y="1"/>
                    </a:moveTo>
                    <a:cubicBezTo>
                      <a:pt x="1080" y="1"/>
                      <a:pt x="727" y="203"/>
                      <a:pt x="727" y="203"/>
                    </a:cubicBezTo>
                    <a:lnTo>
                      <a:pt x="0" y="1180"/>
                    </a:lnTo>
                    <a:cubicBezTo>
                      <a:pt x="0" y="1180"/>
                      <a:pt x="188" y="1232"/>
                      <a:pt x="439" y="1232"/>
                    </a:cubicBezTo>
                    <a:cubicBezTo>
                      <a:pt x="722" y="1232"/>
                      <a:pt x="1087" y="1166"/>
                      <a:pt x="1358" y="882"/>
                    </a:cubicBezTo>
                    <a:cubicBezTo>
                      <a:pt x="1623" y="598"/>
                      <a:pt x="1530" y="532"/>
                      <a:pt x="1385" y="532"/>
                    </a:cubicBezTo>
                    <a:cubicBezTo>
                      <a:pt x="1255" y="532"/>
                      <a:pt x="1084" y="584"/>
                      <a:pt x="1084" y="584"/>
                    </a:cubicBezTo>
                    <a:cubicBezTo>
                      <a:pt x="1084" y="584"/>
                      <a:pt x="1548" y="215"/>
                      <a:pt x="1417" y="49"/>
                    </a:cubicBezTo>
                    <a:cubicBezTo>
                      <a:pt x="1390" y="14"/>
                      <a:pt x="1345" y="1"/>
                      <a:pt x="1291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6" name="Google Shape;5828;p62">
                <a:extLst>
                  <a:ext uri="{FF2B5EF4-FFF2-40B4-BE49-F238E27FC236}">
                    <a16:creationId xmlns:a16="http://schemas.microsoft.com/office/drawing/2014/main" id="{929244FC-06C1-68F3-20B1-A56CB92A3AAE}"/>
                  </a:ext>
                </a:extLst>
              </p:cNvPr>
              <p:cNvSpPr/>
              <p:nvPr/>
            </p:nvSpPr>
            <p:spPr>
              <a:xfrm>
                <a:off x="5378676" y="3217294"/>
                <a:ext cx="161877" cy="152265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3089" extrusionOk="0">
                    <a:moveTo>
                      <a:pt x="1358" y="1"/>
                    </a:moveTo>
                    <a:cubicBezTo>
                      <a:pt x="1287" y="1"/>
                      <a:pt x="1230" y="19"/>
                      <a:pt x="1191" y="61"/>
                    </a:cubicBezTo>
                    <a:cubicBezTo>
                      <a:pt x="1191" y="61"/>
                      <a:pt x="0" y="1038"/>
                      <a:pt x="60" y="1621"/>
                    </a:cubicBezTo>
                    <a:cubicBezTo>
                      <a:pt x="117" y="2187"/>
                      <a:pt x="1630" y="3088"/>
                      <a:pt x="2037" y="3088"/>
                    </a:cubicBezTo>
                    <a:cubicBezTo>
                      <a:pt x="2050" y="3088"/>
                      <a:pt x="2061" y="3087"/>
                      <a:pt x="2072" y="3085"/>
                    </a:cubicBezTo>
                    <a:cubicBezTo>
                      <a:pt x="2417" y="3026"/>
                      <a:pt x="3239" y="1442"/>
                      <a:pt x="3262" y="1276"/>
                    </a:cubicBezTo>
                    <a:cubicBezTo>
                      <a:pt x="3283" y="1139"/>
                      <a:pt x="1911" y="1"/>
                      <a:pt x="135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7" name="Google Shape;5829;p62">
                <a:extLst>
                  <a:ext uri="{FF2B5EF4-FFF2-40B4-BE49-F238E27FC236}">
                    <a16:creationId xmlns:a16="http://schemas.microsoft.com/office/drawing/2014/main" id="{ED2CEB82-EA88-D547-78CD-616B75096963}"/>
                  </a:ext>
                </a:extLst>
              </p:cNvPr>
              <p:cNvSpPr/>
              <p:nvPr/>
            </p:nvSpPr>
            <p:spPr>
              <a:xfrm>
                <a:off x="5493676" y="3315830"/>
                <a:ext cx="28590" cy="4184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49" extrusionOk="0">
                    <a:moveTo>
                      <a:pt x="540" y="1"/>
                    </a:moveTo>
                    <a:cubicBezTo>
                      <a:pt x="529" y="1"/>
                      <a:pt x="517" y="9"/>
                      <a:pt x="513" y="27"/>
                    </a:cubicBezTo>
                    <a:cubicBezTo>
                      <a:pt x="465" y="170"/>
                      <a:pt x="394" y="324"/>
                      <a:pt x="298" y="455"/>
                    </a:cubicBezTo>
                    <a:cubicBezTo>
                      <a:pt x="251" y="527"/>
                      <a:pt x="215" y="586"/>
                      <a:pt x="155" y="646"/>
                    </a:cubicBezTo>
                    <a:cubicBezTo>
                      <a:pt x="144" y="682"/>
                      <a:pt x="108" y="705"/>
                      <a:pt x="84" y="741"/>
                    </a:cubicBezTo>
                    <a:cubicBezTo>
                      <a:pt x="48" y="753"/>
                      <a:pt x="13" y="789"/>
                      <a:pt x="1" y="813"/>
                    </a:cubicBezTo>
                    <a:cubicBezTo>
                      <a:pt x="1" y="825"/>
                      <a:pt x="24" y="848"/>
                      <a:pt x="36" y="848"/>
                    </a:cubicBezTo>
                    <a:cubicBezTo>
                      <a:pt x="60" y="825"/>
                      <a:pt x="96" y="801"/>
                      <a:pt x="120" y="765"/>
                    </a:cubicBezTo>
                    <a:lnTo>
                      <a:pt x="215" y="682"/>
                    </a:lnTo>
                    <a:cubicBezTo>
                      <a:pt x="275" y="622"/>
                      <a:pt x="310" y="563"/>
                      <a:pt x="358" y="479"/>
                    </a:cubicBezTo>
                    <a:cubicBezTo>
                      <a:pt x="453" y="348"/>
                      <a:pt x="525" y="205"/>
                      <a:pt x="572" y="51"/>
                    </a:cubicBezTo>
                    <a:cubicBezTo>
                      <a:pt x="580" y="21"/>
                      <a:pt x="560" y="1"/>
                      <a:pt x="5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8" name="Google Shape;5830;p62">
                <a:extLst>
                  <a:ext uri="{FF2B5EF4-FFF2-40B4-BE49-F238E27FC236}">
                    <a16:creationId xmlns:a16="http://schemas.microsoft.com/office/drawing/2014/main" id="{FC4014D2-399F-2513-881A-7634EE7C640D}"/>
                  </a:ext>
                </a:extLst>
              </p:cNvPr>
              <p:cNvSpPr/>
              <p:nvPr/>
            </p:nvSpPr>
            <p:spPr>
              <a:xfrm>
                <a:off x="5360734" y="2650674"/>
                <a:ext cx="360723" cy="667075"/>
              </a:xfrm>
              <a:custGeom>
                <a:avLst/>
                <a:gdLst/>
                <a:ahLst/>
                <a:cxnLst/>
                <a:rect l="l" t="t" r="r" b="b"/>
                <a:pathLst>
                  <a:path w="7318" h="13533" extrusionOk="0">
                    <a:moveTo>
                      <a:pt x="718" y="0"/>
                    </a:moveTo>
                    <a:cubicBezTo>
                      <a:pt x="0" y="0"/>
                      <a:pt x="163" y="1569"/>
                      <a:pt x="245" y="2186"/>
                    </a:cubicBezTo>
                    <a:cubicBezTo>
                      <a:pt x="328" y="2900"/>
                      <a:pt x="590" y="3603"/>
                      <a:pt x="1007" y="4198"/>
                    </a:cubicBezTo>
                    <a:cubicBezTo>
                      <a:pt x="1221" y="4532"/>
                      <a:pt x="1507" y="4722"/>
                      <a:pt x="1805" y="4960"/>
                    </a:cubicBezTo>
                    <a:cubicBezTo>
                      <a:pt x="2019" y="5127"/>
                      <a:pt x="2221" y="5317"/>
                      <a:pt x="2400" y="5532"/>
                    </a:cubicBezTo>
                    <a:cubicBezTo>
                      <a:pt x="2733" y="5901"/>
                      <a:pt x="2983" y="6365"/>
                      <a:pt x="2995" y="6865"/>
                    </a:cubicBezTo>
                    <a:cubicBezTo>
                      <a:pt x="3031" y="7830"/>
                      <a:pt x="2174" y="9497"/>
                      <a:pt x="1626" y="10485"/>
                    </a:cubicBezTo>
                    <a:lnTo>
                      <a:pt x="1578" y="10568"/>
                    </a:lnTo>
                    <a:cubicBezTo>
                      <a:pt x="1340" y="10985"/>
                      <a:pt x="1162" y="11271"/>
                      <a:pt x="1162" y="11271"/>
                    </a:cubicBezTo>
                    <a:lnTo>
                      <a:pt x="3817" y="13533"/>
                    </a:lnTo>
                    <a:cubicBezTo>
                      <a:pt x="3936" y="13307"/>
                      <a:pt x="4067" y="13080"/>
                      <a:pt x="4186" y="12866"/>
                    </a:cubicBezTo>
                    <a:cubicBezTo>
                      <a:pt x="4198" y="12830"/>
                      <a:pt x="4222" y="12818"/>
                      <a:pt x="4234" y="12783"/>
                    </a:cubicBezTo>
                    <a:cubicBezTo>
                      <a:pt x="5841" y="9949"/>
                      <a:pt x="7317" y="7341"/>
                      <a:pt x="6139" y="5163"/>
                    </a:cubicBezTo>
                    <a:cubicBezTo>
                      <a:pt x="6031" y="4972"/>
                      <a:pt x="5924" y="4794"/>
                      <a:pt x="5805" y="4615"/>
                    </a:cubicBezTo>
                    <a:cubicBezTo>
                      <a:pt x="5138" y="3603"/>
                      <a:pt x="4293" y="2686"/>
                      <a:pt x="3400" y="1853"/>
                    </a:cubicBezTo>
                    <a:cubicBezTo>
                      <a:pt x="2972" y="1448"/>
                      <a:pt x="2519" y="1055"/>
                      <a:pt x="2043" y="698"/>
                    </a:cubicBezTo>
                    <a:cubicBezTo>
                      <a:pt x="1805" y="519"/>
                      <a:pt x="1376" y="269"/>
                      <a:pt x="1126" y="126"/>
                    </a:cubicBezTo>
                    <a:cubicBezTo>
                      <a:pt x="966" y="39"/>
                      <a:pt x="831" y="0"/>
                      <a:pt x="718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39" name="Google Shape;5831;p62">
                <a:extLst>
                  <a:ext uri="{FF2B5EF4-FFF2-40B4-BE49-F238E27FC236}">
                    <a16:creationId xmlns:a16="http://schemas.microsoft.com/office/drawing/2014/main" id="{94EA2018-F379-2E1E-D830-0DBB536DCFBD}"/>
                  </a:ext>
                </a:extLst>
              </p:cNvPr>
              <p:cNvSpPr/>
              <p:nvPr/>
            </p:nvSpPr>
            <p:spPr>
              <a:xfrm>
                <a:off x="5439109" y="3167459"/>
                <a:ext cx="130921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2382" extrusionOk="0">
                    <a:moveTo>
                      <a:pt x="72" y="1"/>
                    </a:moveTo>
                    <a:cubicBezTo>
                      <a:pt x="24" y="25"/>
                      <a:pt x="12" y="60"/>
                      <a:pt x="0" y="84"/>
                    </a:cubicBezTo>
                    <a:cubicBezTo>
                      <a:pt x="84" y="144"/>
                      <a:pt x="167" y="203"/>
                      <a:pt x="262" y="286"/>
                    </a:cubicBezTo>
                    <a:cubicBezTo>
                      <a:pt x="596" y="525"/>
                      <a:pt x="905" y="775"/>
                      <a:pt x="1203" y="1025"/>
                    </a:cubicBezTo>
                    <a:cubicBezTo>
                      <a:pt x="1703" y="1453"/>
                      <a:pt x="2167" y="1918"/>
                      <a:pt x="2620" y="2382"/>
                    </a:cubicBezTo>
                    <a:cubicBezTo>
                      <a:pt x="2632" y="2346"/>
                      <a:pt x="2644" y="2334"/>
                      <a:pt x="2655" y="2311"/>
                    </a:cubicBezTo>
                    <a:cubicBezTo>
                      <a:pt x="2525" y="2156"/>
                      <a:pt x="2394" y="2025"/>
                      <a:pt x="2263" y="1870"/>
                    </a:cubicBezTo>
                    <a:cubicBezTo>
                      <a:pt x="1822" y="1429"/>
                      <a:pt x="1370" y="1013"/>
                      <a:pt x="870" y="608"/>
                    </a:cubicBezTo>
                    <a:cubicBezTo>
                      <a:pt x="620" y="406"/>
                      <a:pt x="369" y="203"/>
                      <a:pt x="119" y="25"/>
                    </a:cubicBezTo>
                    <a:cubicBezTo>
                      <a:pt x="96" y="13"/>
                      <a:pt x="84" y="1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40" name="Google Shape;5832;p62">
                <a:extLst>
                  <a:ext uri="{FF2B5EF4-FFF2-40B4-BE49-F238E27FC236}">
                    <a16:creationId xmlns:a16="http://schemas.microsoft.com/office/drawing/2014/main" id="{02981F77-8430-E36C-E9E1-42786C8281BB}"/>
                  </a:ext>
                </a:extLst>
              </p:cNvPr>
              <p:cNvSpPr/>
              <p:nvPr/>
            </p:nvSpPr>
            <p:spPr>
              <a:xfrm>
                <a:off x="5398590" y="2865245"/>
                <a:ext cx="62848" cy="4051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2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9" y="179"/>
                      <a:pt x="394" y="321"/>
                      <a:pt x="608" y="464"/>
                    </a:cubicBezTo>
                    <a:cubicBezTo>
                      <a:pt x="691" y="524"/>
                      <a:pt x="787" y="560"/>
                      <a:pt x="882" y="619"/>
                    </a:cubicBezTo>
                    <a:cubicBezTo>
                      <a:pt x="858" y="619"/>
                      <a:pt x="846" y="619"/>
                      <a:pt x="834" y="607"/>
                    </a:cubicBezTo>
                    <a:cubicBezTo>
                      <a:pt x="739" y="595"/>
                      <a:pt x="668" y="595"/>
                      <a:pt x="584" y="595"/>
                    </a:cubicBezTo>
                    <a:cubicBezTo>
                      <a:pt x="489" y="595"/>
                      <a:pt x="418" y="607"/>
                      <a:pt x="322" y="643"/>
                    </a:cubicBezTo>
                    <a:cubicBezTo>
                      <a:pt x="489" y="702"/>
                      <a:pt x="644" y="726"/>
                      <a:pt x="799" y="762"/>
                    </a:cubicBezTo>
                    <a:cubicBezTo>
                      <a:pt x="965" y="786"/>
                      <a:pt x="1120" y="798"/>
                      <a:pt x="1275" y="822"/>
                    </a:cubicBezTo>
                    <a:cubicBezTo>
                      <a:pt x="1096" y="619"/>
                      <a:pt x="894" y="476"/>
                      <a:pt x="680" y="345"/>
                    </a:cubicBezTo>
                    <a:cubicBezTo>
                      <a:pt x="453" y="202"/>
                      <a:pt x="239" y="83"/>
                      <a:pt x="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DC087F13-A167-BC27-1B19-11576D5C9CC3}"/>
                </a:ext>
              </a:extLst>
            </p:cNvPr>
            <p:cNvGrpSpPr/>
            <p:nvPr/>
          </p:nvGrpSpPr>
          <p:grpSpPr>
            <a:xfrm>
              <a:off x="2485549" y="3851783"/>
              <a:ext cx="253072" cy="332459"/>
              <a:chOff x="1755044" y="3605854"/>
              <a:chExt cx="356053" cy="467744"/>
            </a:xfrm>
          </p:grpSpPr>
          <p:sp>
            <p:nvSpPr>
              <p:cNvPr id="48" name="Google Shape;3332;p46">
                <a:extLst>
                  <a:ext uri="{FF2B5EF4-FFF2-40B4-BE49-F238E27FC236}">
                    <a16:creationId xmlns:a16="http://schemas.microsoft.com/office/drawing/2014/main" id="{59A53574-040F-2101-A9F2-34A3205A7C01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49" name="Picture 48">
                <a:extLst>
                  <a:ext uri="{FF2B5EF4-FFF2-40B4-BE49-F238E27FC236}">
                    <a16:creationId xmlns:a16="http://schemas.microsoft.com/office/drawing/2014/main" id="{C759B551-4DB3-C17A-BAF7-1774545A95B7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B167336B-F1D8-193E-9CE8-E42C84B515EF}"/>
                </a:ext>
              </a:extLst>
            </p:cNvPr>
            <p:cNvGrpSpPr/>
            <p:nvPr/>
          </p:nvGrpSpPr>
          <p:grpSpPr>
            <a:xfrm>
              <a:off x="3533972" y="3691415"/>
              <a:ext cx="253072" cy="332471"/>
              <a:chOff x="1755056" y="3605854"/>
              <a:chExt cx="356055" cy="467763"/>
            </a:xfrm>
          </p:grpSpPr>
          <p:sp>
            <p:nvSpPr>
              <p:cNvPr id="46" name="Google Shape;3332;p46">
                <a:extLst>
                  <a:ext uri="{FF2B5EF4-FFF2-40B4-BE49-F238E27FC236}">
                    <a16:creationId xmlns:a16="http://schemas.microsoft.com/office/drawing/2014/main" id="{79BDFCBB-7298-4E6B-F500-23CBB02B2A9A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47" name="Picture 46">
                <a:extLst>
                  <a:ext uri="{FF2B5EF4-FFF2-40B4-BE49-F238E27FC236}">
                    <a16:creationId xmlns:a16="http://schemas.microsoft.com/office/drawing/2014/main" id="{A4733DC8-FBAA-F557-1535-88F389388769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09ABBC38-F2CE-C978-4B2F-AA368D3EC1C8}"/>
                </a:ext>
              </a:extLst>
            </p:cNvPr>
            <p:cNvGrpSpPr/>
            <p:nvPr/>
          </p:nvGrpSpPr>
          <p:grpSpPr>
            <a:xfrm>
              <a:off x="5564074" y="3666794"/>
              <a:ext cx="253072" cy="332471"/>
              <a:chOff x="1755056" y="3605854"/>
              <a:chExt cx="356055" cy="467763"/>
            </a:xfrm>
          </p:grpSpPr>
          <p:sp>
            <p:nvSpPr>
              <p:cNvPr id="44" name="Google Shape;3332;p46">
                <a:extLst>
                  <a:ext uri="{FF2B5EF4-FFF2-40B4-BE49-F238E27FC236}">
                    <a16:creationId xmlns:a16="http://schemas.microsoft.com/office/drawing/2014/main" id="{7DFC1E1F-4424-C0B1-9BD1-85EA9AD9C429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45" name="Picture 44">
                <a:extLst>
                  <a:ext uri="{FF2B5EF4-FFF2-40B4-BE49-F238E27FC236}">
                    <a16:creationId xmlns:a16="http://schemas.microsoft.com/office/drawing/2014/main" id="{2C6FBBB2-254D-EAC8-88BF-E712FDBCD45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</p:grpSp>
      <p:sp>
        <p:nvSpPr>
          <p:cNvPr id="3720" name="TextBox 3719">
            <a:extLst>
              <a:ext uri="{FF2B5EF4-FFF2-40B4-BE49-F238E27FC236}">
                <a16:creationId xmlns:a16="http://schemas.microsoft.com/office/drawing/2014/main" id="{4E27099A-70C5-3924-14AE-7D5C58401E64}"/>
              </a:ext>
            </a:extLst>
          </p:cNvPr>
          <p:cNvSpPr txBox="1"/>
          <p:nvPr/>
        </p:nvSpPr>
        <p:spPr>
          <a:xfrm>
            <a:off x="1438235" y="1451656"/>
            <a:ext cx="566873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ca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thích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lvl="0" algn="ctr">
              <a:buClrTx/>
              <a:defRPr/>
            </a:pP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?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Vì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sao</a:t>
            </a:r>
            <a:r>
              <a:rPr lang="en-US" sz="24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sz="2400" b="1" i="1" dirty="0">
              <a:solidFill>
                <a:schemeClr val="accent6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DE21A47F-7D85-BF6E-3F0B-E11319DDC1FC}"/>
              </a:ext>
            </a:extLst>
          </p:cNvPr>
          <p:cNvSpPr txBox="1"/>
          <p:nvPr/>
        </p:nvSpPr>
        <p:spPr>
          <a:xfrm>
            <a:off x="1608874" y="1860191"/>
            <a:ext cx="5611810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3500" b="1" dirty="0">
                <a:solidFill>
                  <a:srgbClr val="FFC000"/>
                </a:solidFill>
                <a:latin typeface="Bahnschrift Condensed" panose="020B0502040204020203" pitchFamily="34" charset="0"/>
                <a:ea typeface="Patrick Hand"/>
                <a:cs typeface="Times New Roman" panose="02020603050405020304" pitchFamily="18" charset="0"/>
              </a:rPr>
              <a:t>NỘI DUNG 2 – ÔN TẬP </a:t>
            </a:r>
          </a:p>
          <a:p>
            <a:pPr lvl="0" algn="ctr">
              <a:buClrTx/>
              <a:defRPr/>
            </a:pPr>
            <a:r>
              <a:rPr lang="en-US" sz="3500" b="1" dirty="0">
                <a:solidFill>
                  <a:srgbClr val="FFC000"/>
                </a:solidFill>
                <a:latin typeface="Bahnschrift Condensed" panose="020B0502040204020203" pitchFamily="34" charset="0"/>
                <a:ea typeface="Patrick Hand"/>
                <a:cs typeface="Times New Roman" panose="02020603050405020304" pitchFamily="18" charset="0"/>
              </a:rPr>
              <a:t>BÀI ĐỌC NHẠC SỐ 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A984A2C1-BCCB-8FE2-3363-7A687D1A870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167" t="31187" r="7084" b="13778"/>
          <a:stretch/>
        </p:blipFill>
        <p:spPr>
          <a:xfrm>
            <a:off x="1242359" y="1178023"/>
            <a:ext cx="6548328" cy="320956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09E49BE-3E2E-3B97-7C1F-6BB7E7AE4CBA}"/>
              </a:ext>
            </a:extLst>
          </p:cNvPr>
          <p:cNvSpPr txBox="1"/>
          <p:nvPr/>
        </p:nvSpPr>
        <p:spPr>
          <a:xfrm>
            <a:off x="2720147" y="463529"/>
            <a:ext cx="314184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ClrTx/>
              <a:defRPr/>
            </a:pP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Bài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đọc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nhạc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số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2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6EC6A59-3EA7-AB41-E393-FF143368928D}"/>
              </a:ext>
            </a:extLst>
          </p:cNvPr>
          <p:cNvSpPr/>
          <p:nvPr/>
        </p:nvSpPr>
        <p:spPr>
          <a:xfrm>
            <a:off x="1110164" y="761279"/>
            <a:ext cx="6774180" cy="76397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Đọc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 gam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Đô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trưởng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và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trục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 </a:t>
            </a:r>
            <a:r>
              <a:rPr lang="en-US" sz="32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của</a:t>
            </a:r>
            <a:r>
              <a:rPr lang="en-US" sz="32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cs typeface="Arial"/>
              </a:rPr>
              <a:t> gam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4F5CD95-F2A3-42B4-58C7-8E8A1A0D3B0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7499" t="27639" r="16642" b="25972"/>
          <a:stretch/>
        </p:blipFill>
        <p:spPr>
          <a:xfrm>
            <a:off x="1597802" y="1874353"/>
            <a:ext cx="6148040" cy="1886572"/>
          </a:xfrm>
          <a:prstGeom prst="rect">
            <a:avLst/>
          </a:prstGeom>
        </p:spPr>
      </p:pic>
      <p:sp>
        <p:nvSpPr>
          <p:cNvPr id="4" name="TextBox 3">
            <a:hlinkClick r:id="rId4"/>
            <a:extLst>
              <a:ext uri="{FF2B5EF4-FFF2-40B4-BE49-F238E27FC236}">
                <a16:creationId xmlns:a16="http://schemas.microsoft.com/office/drawing/2014/main" id="{FED702E0-0175-179C-0FF4-B68D43485A9E}"/>
              </a:ext>
            </a:extLst>
          </p:cNvPr>
          <p:cNvSpPr txBox="1"/>
          <p:nvPr/>
        </p:nvSpPr>
        <p:spPr>
          <a:xfrm>
            <a:off x="2464451" y="4228332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6982755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43CC4C1-8268-AFB0-767F-C108EC761AB4}"/>
              </a:ext>
            </a:extLst>
          </p:cNvPr>
          <p:cNvSpPr txBox="1"/>
          <p:nvPr/>
        </p:nvSpPr>
        <p:spPr>
          <a:xfrm>
            <a:off x="2973720" y="151196"/>
            <a:ext cx="2515027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3000" b="1" dirty="0">
                <a:solidFill>
                  <a:srgbClr val="FF0000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+mn-ea"/>
                <a:cs typeface="Times New Roman" panose="02020603050405020304" pitchFamily="18" charset="0"/>
                <a:sym typeface="Sue Ellen Francisco"/>
              </a:rPr>
              <a:t>LUYỆN TẬP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69E36D8-C9A0-9B77-FF4B-F173719CEFA5}"/>
              </a:ext>
            </a:extLst>
          </p:cNvPr>
          <p:cNvSpPr/>
          <p:nvPr/>
        </p:nvSpPr>
        <p:spPr>
          <a:xfrm>
            <a:off x="1248560" y="705194"/>
            <a:ext cx="5834603" cy="6309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gõ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đệm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theo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phách</a:t>
            </a:r>
            <a:endParaRPr lang="en-US" sz="2000" i="1" dirty="0">
              <a:solidFill>
                <a:schemeClr val="accent6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en-US" sz="2000" i="1" dirty="0">
              <a:solidFill>
                <a:schemeClr val="accent6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D659915-C701-683A-501A-1C5B7A3D5D9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167" t="31187" r="7084" b="13778"/>
          <a:stretch/>
        </p:blipFill>
        <p:spPr>
          <a:xfrm>
            <a:off x="1194771" y="1520802"/>
            <a:ext cx="6548328" cy="307139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E1F6496-4BFC-30E8-06AC-E1673B6F35B0}"/>
              </a:ext>
            </a:extLst>
          </p:cNvPr>
          <p:cNvSpPr txBox="1"/>
          <p:nvPr/>
        </p:nvSpPr>
        <p:spPr>
          <a:xfrm>
            <a:off x="2741716" y="1259192"/>
            <a:ext cx="314184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ClrTx/>
              <a:defRPr/>
            </a:pPr>
            <a:r>
              <a:rPr lang="en-US" sz="28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Bài</a:t>
            </a:r>
            <a:r>
              <a:rPr lang="en-US" sz="28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28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đọc</a:t>
            </a:r>
            <a:r>
              <a:rPr lang="en-US" sz="28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28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nhạc</a:t>
            </a:r>
            <a:r>
              <a:rPr lang="en-US" sz="28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</a:t>
            </a:r>
            <a:r>
              <a:rPr lang="en-US" sz="2800" b="1" dirty="0" err="1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số</a:t>
            </a:r>
            <a:r>
              <a:rPr lang="en-US" sz="2800" b="1" dirty="0">
                <a:solidFill>
                  <a:srgbClr val="FAE9BE">
                    <a:lumMod val="50000"/>
                  </a:srgbClr>
                </a:solidFill>
                <a:latin typeface="Bahnschrift Condensed" panose="020B0502040204020203" pitchFamily="34" charset="0"/>
                <a:ea typeface="+mn-ea"/>
              </a:rPr>
              <a:t> 2</a:t>
            </a:r>
          </a:p>
        </p:txBody>
      </p:sp>
      <p:sp>
        <p:nvSpPr>
          <p:cNvPr id="2" name="TextBox 1">
            <a:hlinkClick r:id="rId4"/>
            <a:extLst>
              <a:ext uri="{FF2B5EF4-FFF2-40B4-BE49-F238E27FC236}">
                <a16:creationId xmlns:a16="http://schemas.microsoft.com/office/drawing/2014/main" id="{B573462D-DA71-43BE-6AF7-F3B65CA83CBC}"/>
              </a:ext>
            </a:extLst>
          </p:cNvPr>
          <p:cNvSpPr txBox="1"/>
          <p:nvPr/>
        </p:nvSpPr>
        <p:spPr>
          <a:xfrm>
            <a:off x="2511163" y="4622971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395428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01FB76C-E91C-1593-B1F2-585719FC2CB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167" t="19111" r="7084" b="13778"/>
          <a:stretch/>
        </p:blipFill>
        <p:spPr>
          <a:xfrm>
            <a:off x="1596977" y="780255"/>
            <a:ext cx="5477874" cy="2150184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243970F1-9217-15DB-3760-F665E6B44047}"/>
              </a:ext>
            </a:extLst>
          </p:cNvPr>
          <p:cNvGrpSpPr/>
          <p:nvPr/>
        </p:nvGrpSpPr>
        <p:grpSpPr>
          <a:xfrm>
            <a:off x="1596977" y="3158836"/>
            <a:ext cx="5477874" cy="1894416"/>
            <a:chOff x="2863877" y="3188234"/>
            <a:chExt cx="3244029" cy="1590950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5D91EA37-A5AA-0E19-5A7F-4690C4AA7B8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629657" y="4429852"/>
              <a:ext cx="1478249" cy="151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7DE1658-055C-6B2A-7824-0B23D8A343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431615" y="3527675"/>
              <a:ext cx="17655" cy="811536"/>
            </a:xfrm>
            <a:prstGeom prst="line">
              <a:avLst/>
            </a:prstGeom>
            <a:ln w="762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: Shape 15">
              <a:extLst>
                <a:ext uri="{FF2B5EF4-FFF2-40B4-BE49-F238E27FC236}">
                  <a16:creationId xmlns:a16="http://schemas.microsoft.com/office/drawing/2014/main" id="{63A3A898-2D30-BBA0-961F-29B292EB570B}"/>
                </a:ext>
              </a:extLst>
            </p:cNvPr>
            <p:cNvSpPr/>
            <p:nvPr/>
          </p:nvSpPr>
          <p:spPr>
            <a:xfrm>
              <a:off x="4855921" y="4268695"/>
              <a:ext cx="576579" cy="125738"/>
            </a:xfrm>
            <a:custGeom>
              <a:avLst/>
              <a:gdLst>
                <a:gd name="connsiteX0" fmla="*/ 1493240 w 1493240"/>
                <a:gd name="connsiteY0" fmla="*/ 343983 h 343983"/>
                <a:gd name="connsiteX1" fmla="*/ 721453 w 1493240"/>
                <a:gd name="connsiteY1" fmla="*/ 35 h 343983"/>
                <a:gd name="connsiteX2" fmla="*/ 0 w 1493240"/>
                <a:gd name="connsiteY2" fmla="*/ 327205 h 34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3240" h="343983">
                  <a:moveTo>
                    <a:pt x="1493240" y="343983"/>
                  </a:moveTo>
                  <a:cubicBezTo>
                    <a:pt x="1231783" y="173407"/>
                    <a:pt x="970326" y="2831"/>
                    <a:pt x="721453" y="35"/>
                  </a:cubicBezTo>
                  <a:cubicBezTo>
                    <a:pt x="472580" y="-2761"/>
                    <a:pt x="236290" y="162222"/>
                    <a:pt x="0" y="327205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8" name="Freeform: Shape 16">
              <a:extLst>
                <a:ext uri="{FF2B5EF4-FFF2-40B4-BE49-F238E27FC236}">
                  <a16:creationId xmlns:a16="http://schemas.microsoft.com/office/drawing/2014/main" id="{89E2BA79-7607-72FC-0914-FD3D0A3DBFAC}"/>
                </a:ext>
              </a:extLst>
            </p:cNvPr>
            <p:cNvSpPr/>
            <p:nvPr/>
          </p:nvSpPr>
          <p:spPr>
            <a:xfrm rot="599603">
              <a:off x="5441132" y="3609550"/>
              <a:ext cx="568246" cy="653591"/>
            </a:xfrm>
            <a:custGeom>
              <a:avLst/>
              <a:gdLst>
                <a:gd name="connsiteX0" fmla="*/ 840510 w 840510"/>
                <a:gd name="connsiteY0" fmla="*/ 785091 h 1112118"/>
                <a:gd name="connsiteX1" fmla="*/ 415637 w 840510"/>
                <a:gd name="connsiteY1" fmla="*/ 1071418 h 1112118"/>
                <a:gd name="connsiteX2" fmla="*/ 0 w 840510"/>
                <a:gd name="connsiteY2" fmla="*/ 0 h 11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0510" h="1112118">
                  <a:moveTo>
                    <a:pt x="840510" y="785091"/>
                  </a:moveTo>
                  <a:cubicBezTo>
                    <a:pt x="698116" y="993678"/>
                    <a:pt x="555722" y="1202266"/>
                    <a:pt x="415637" y="1071418"/>
                  </a:cubicBezTo>
                  <a:cubicBezTo>
                    <a:pt x="275552" y="940570"/>
                    <a:pt x="67733" y="180109"/>
                    <a:pt x="0" y="0"/>
                  </a:cubicBezTo>
                </a:path>
              </a:pathLst>
            </a:custGeom>
            <a:ln w="38100"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Isosceles Triangle 8">
              <a:extLst>
                <a:ext uri="{FF2B5EF4-FFF2-40B4-BE49-F238E27FC236}">
                  <a16:creationId xmlns:a16="http://schemas.microsoft.com/office/drawing/2014/main" id="{4D9A8ACE-6AE6-096C-E5C7-8B5CD803C471}"/>
                </a:ext>
              </a:extLst>
            </p:cNvPr>
            <p:cNvSpPr/>
            <p:nvPr/>
          </p:nvSpPr>
          <p:spPr>
            <a:xfrm rot="21253683" flipH="1">
              <a:off x="5474606" y="3499607"/>
              <a:ext cx="75083" cy="71159"/>
            </a:xfrm>
            <a:prstGeom prst="triangle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" name="Isosceles Triangle 9">
              <a:extLst>
                <a:ext uri="{FF2B5EF4-FFF2-40B4-BE49-F238E27FC236}">
                  <a16:creationId xmlns:a16="http://schemas.microsoft.com/office/drawing/2014/main" id="{75B47D4D-3E67-719C-26A4-877B2C7CCBEF}"/>
                </a:ext>
              </a:extLst>
            </p:cNvPr>
            <p:cNvSpPr/>
            <p:nvPr/>
          </p:nvSpPr>
          <p:spPr>
            <a:xfrm rot="10800000" flipH="1">
              <a:off x="5380198" y="4336203"/>
              <a:ext cx="103498" cy="76048"/>
            </a:xfrm>
            <a:prstGeom prst="triangle">
              <a:avLst/>
            </a:pr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" name="Freeform: Shape 19">
              <a:extLst>
                <a:ext uri="{FF2B5EF4-FFF2-40B4-BE49-F238E27FC236}">
                  <a16:creationId xmlns:a16="http://schemas.microsoft.com/office/drawing/2014/main" id="{CA16B82E-A7B7-3D67-BBAD-169007F6BE95}"/>
                </a:ext>
              </a:extLst>
            </p:cNvPr>
            <p:cNvSpPr/>
            <p:nvPr/>
          </p:nvSpPr>
          <p:spPr>
            <a:xfrm>
              <a:off x="4687892" y="4085331"/>
              <a:ext cx="1302091" cy="346031"/>
            </a:xfrm>
            <a:custGeom>
              <a:avLst/>
              <a:gdLst>
                <a:gd name="connsiteX0" fmla="*/ 559484 w 3447650"/>
                <a:gd name="connsiteY0" fmla="*/ 724830 h 919947"/>
                <a:gd name="connsiteX1" fmla="*/ 336460 w 3447650"/>
                <a:gd name="connsiteY1" fmla="*/ 903249 h 919947"/>
                <a:gd name="connsiteX2" fmla="*/ 135738 w 3447650"/>
                <a:gd name="connsiteY2" fmla="*/ 892098 h 919947"/>
                <a:gd name="connsiteX3" fmla="*/ 13074 w 3447650"/>
                <a:gd name="connsiteY3" fmla="*/ 724830 h 919947"/>
                <a:gd name="connsiteX4" fmla="*/ 57679 w 3447650"/>
                <a:gd name="connsiteY4" fmla="*/ 457200 h 919947"/>
                <a:gd name="connsiteX5" fmla="*/ 492577 w 3447650"/>
                <a:gd name="connsiteY5" fmla="*/ 144966 h 919947"/>
                <a:gd name="connsiteX6" fmla="*/ 1027835 w 3447650"/>
                <a:gd name="connsiteY6" fmla="*/ 0 h 919947"/>
                <a:gd name="connsiteX7" fmla="*/ 1808421 w 3447650"/>
                <a:gd name="connsiteY7" fmla="*/ 144966 h 919947"/>
                <a:gd name="connsiteX8" fmla="*/ 2912391 w 3447650"/>
                <a:gd name="connsiteY8" fmla="*/ 869795 h 919947"/>
                <a:gd name="connsiteX9" fmla="*/ 3447650 w 3447650"/>
                <a:gd name="connsiteY9" fmla="*/ 44605 h 9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7650" h="919947">
                  <a:moveTo>
                    <a:pt x="559484" y="724830"/>
                  </a:moveTo>
                  <a:cubicBezTo>
                    <a:pt x="483284" y="800100"/>
                    <a:pt x="407084" y="875371"/>
                    <a:pt x="336460" y="903249"/>
                  </a:cubicBezTo>
                  <a:cubicBezTo>
                    <a:pt x="265836" y="931127"/>
                    <a:pt x="189636" y="921834"/>
                    <a:pt x="135738" y="892098"/>
                  </a:cubicBezTo>
                  <a:cubicBezTo>
                    <a:pt x="81840" y="862362"/>
                    <a:pt x="26084" y="797313"/>
                    <a:pt x="13074" y="724830"/>
                  </a:cubicBezTo>
                  <a:cubicBezTo>
                    <a:pt x="64" y="652347"/>
                    <a:pt x="-22238" y="553844"/>
                    <a:pt x="57679" y="457200"/>
                  </a:cubicBezTo>
                  <a:cubicBezTo>
                    <a:pt x="137596" y="360556"/>
                    <a:pt x="330884" y="221166"/>
                    <a:pt x="492577" y="144966"/>
                  </a:cubicBezTo>
                  <a:cubicBezTo>
                    <a:pt x="654270" y="68766"/>
                    <a:pt x="808528" y="0"/>
                    <a:pt x="1027835" y="0"/>
                  </a:cubicBezTo>
                  <a:cubicBezTo>
                    <a:pt x="1247142" y="0"/>
                    <a:pt x="1494328" y="0"/>
                    <a:pt x="1808421" y="144966"/>
                  </a:cubicBezTo>
                  <a:cubicBezTo>
                    <a:pt x="2122514" y="289932"/>
                    <a:pt x="2639186" y="886522"/>
                    <a:pt x="2912391" y="869795"/>
                  </a:cubicBezTo>
                  <a:cubicBezTo>
                    <a:pt x="3185596" y="853068"/>
                    <a:pt x="3316623" y="448836"/>
                    <a:pt x="3447650" y="44605"/>
                  </a:cubicBezTo>
                </a:path>
              </a:pathLst>
            </a:custGeom>
            <a:ln w="28575">
              <a:solidFill>
                <a:srgbClr val="C00000"/>
              </a:solidFill>
            </a:ln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2" name="Isosceles Triangle 11">
              <a:extLst>
                <a:ext uri="{FF2B5EF4-FFF2-40B4-BE49-F238E27FC236}">
                  <a16:creationId xmlns:a16="http://schemas.microsoft.com/office/drawing/2014/main" id="{E70478F2-EA53-F429-77AE-1FD3DBB192EF}"/>
                </a:ext>
              </a:extLst>
            </p:cNvPr>
            <p:cNvSpPr/>
            <p:nvPr/>
          </p:nvSpPr>
          <p:spPr>
            <a:xfrm rot="1308955" flipH="1">
              <a:off x="5968670" y="4045014"/>
              <a:ext cx="79970" cy="66967"/>
            </a:xfrm>
            <a:prstGeom prst="triangle">
              <a:avLst/>
            </a:pr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3" name="Isosceles Triangle 12">
              <a:extLst>
                <a:ext uri="{FF2B5EF4-FFF2-40B4-BE49-F238E27FC236}">
                  <a16:creationId xmlns:a16="http://schemas.microsoft.com/office/drawing/2014/main" id="{F3D04960-4CED-E5B5-797C-2EF10FBDC495}"/>
                </a:ext>
              </a:extLst>
            </p:cNvPr>
            <p:cNvSpPr/>
            <p:nvPr/>
          </p:nvSpPr>
          <p:spPr>
            <a:xfrm rot="13995505" flipH="1">
              <a:off x="4831864" y="4350497"/>
              <a:ext cx="79977" cy="72176"/>
            </a:xfrm>
            <a:prstGeom prst="triangle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7F74A6D-8900-A3DD-672B-D765D6E2C5C2}"/>
                </a:ext>
              </a:extLst>
            </p:cNvPr>
            <p:cNvSpPr txBox="1"/>
            <p:nvPr/>
          </p:nvSpPr>
          <p:spPr>
            <a:xfrm>
              <a:off x="5337073" y="4462572"/>
              <a:ext cx="19853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73805EC-65E7-FA9E-7C6F-DBE840D5D47C}"/>
                </a:ext>
              </a:extLst>
            </p:cNvPr>
            <p:cNvSpPr txBox="1"/>
            <p:nvPr/>
          </p:nvSpPr>
          <p:spPr>
            <a:xfrm>
              <a:off x="4756653" y="4469877"/>
              <a:ext cx="19853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71D0D50-C9B4-41E6-880D-F11B472D1279}"/>
                </a:ext>
              </a:extLst>
            </p:cNvPr>
            <p:cNvSpPr txBox="1"/>
            <p:nvPr/>
          </p:nvSpPr>
          <p:spPr>
            <a:xfrm>
              <a:off x="5842412" y="4469877"/>
              <a:ext cx="19853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C45C6BE-9374-3EC2-6B9D-D2DC75B1C4E0}"/>
                </a:ext>
              </a:extLst>
            </p:cNvPr>
            <p:cNvSpPr txBox="1"/>
            <p:nvPr/>
          </p:nvSpPr>
          <p:spPr>
            <a:xfrm>
              <a:off x="5540027" y="3790581"/>
              <a:ext cx="19853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ED7754C8-BF88-9364-77E9-00A7C0070B0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863877" y="4431308"/>
              <a:ext cx="1543207" cy="1413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71609053-8E09-52C5-1D48-FFF368D3D9E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74837" y="3559833"/>
              <a:ext cx="0" cy="795929"/>
            </a:xfrm>
            <a:prstGeom prst="line">
              <a:avLst/>
            </a:prstGeom>
            <a:ln w="762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Freeform: Shape 28">
              <a:extLst>
                <a:ext uri="{FF2B5EF4-FFF2-40B4-BE49-F238E27FC236}">
                  <a16:creationId xmlns:a16="http://schemas.microsoft.com/office/drawing/2014/main" id="{F3D0E3C2-01AD-6AE1-E592-1B91EEB9BF45}"/>
                </a:ext>
              </a:extLst>
            </p:cNvPr>
            <p:cNvSpPr/>
            <p:nvPr/>
          </p:nvSpPr>
          <p:spPr>
            <a:xfrm flipH="1">
              <a:off x="3568962" y="4280576"/>
              <a:ext cx="601916" cy="117605"/>
            </a:xfrm>
            <a:custGeom>
              <a:avLst/>
              <a:gdLst>
                <a:gd name="connsiteX0" fmla="*/ 1493240 w 1493240"/>
                <a:gd name="connsiteY0" fmla="*/ 343983 h 343983"/>
                <a:gd name="connsiteX1" fmla="*/ 721453 w 1493240"/>
                <a:gd name="connsiteY1" fmla="*/ 35 h 343983"/>
                <a:gd name="connsiteX2" fmla="*/ 0 w 1493240"/>
                <a:gd name="connsiteY2" fmla="*/ 327205 h 34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3240" h="343983">
                  <a:moveTo>
                    <a:pt x="1493240" y="343983"/>
                  </a:moveTo>
                  <a:cubicBezTo>
                    <a:pt x="1231783" y="173407"/>
                    <a:pt x="970326" y="2831"/>
                    <a:pt x="721453" y="35"/>
                  </a:cubicBezTo>
                  <a:cubicBezTo>
                    <a:pt x="472580" y="-2761"/>
                    <a:pt x="236290" y="162222"/>
                    <a:pt x="0" y="327205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1" name="Freeform: Shape 29">
              <a:extLst>
                <a:ext uri="{FF2B5EF4-FFF2-40B4-BE49-F238E27FC236}">
                  <a16:creationId xmlns:a16="http://schemas.microsoft.com/office/drawing/2014/main" id="{B4A8D429-9B70-78EE-F189-6A79AB88A8D9}"/>
                </a:ext>
              </a:extLst>
            </p:cNvPr>
            <p:cNvSpPr/>
            <p:nvPr/>
          </p:nvSpPr>
          <p:spPr>
            <a:xfrm rot="21177535" flipH="1">
              <a:off x="2964374" y="3642504"/>
              <a:ext cx="593217" cy="647050"/>
            </a:xfrm>
            <a:custGeom>
              <a:avLst/>
              <a:gdLst>
                <a:gd name="connsiteX0" fmla="*/ 840510 w 840510"/>
                <a:gd name="connsiteY0" fmla="*/ 785091 h 1112118"/>
                <a:gd name="connsiteX1" fmla="*/ 415637 w 840510"/>
                <a:gd name="connsiteY1" fmla="*/ 1071418 h 1112118"/>
                <a:gd name="connsiteX2" fmla="*/ 0 w 840510"/>
                <a:gd name="connsiteY2" fmla="*/ 0 h 11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0510" h="1112118">
                  <a:moveTo>
                    <a:pt x="840510" y="785091"/>
                  </a:moveTo>
                  <a:cubicBezTo>
                    <a:pt x="698116" y="993678"/>
                    <a:pt x="555722" y="1202266"/>
                    <a:pt x="415637" y="1071418"/>
                  </a:cubicBezTo>
                  <a:cubicBezTo>
                    <a:pt x="275552" y="940570"/>
                    <a:pt x="67733" y="180109"/>
                    <a:pt x="0" y="0"/>
                  </a:cubicBezTo>
                </a:path>
              </a:pathLst>
            </a:custGeom>
            <a:ln w="38100">
              <a:solidFill>
                <a:schemeClr val="tx1"/>
              </a:solidFill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Isosceles Triangle 21">
              <a:extLst>
                <a:ext uri="{FF2B5EF4-FFF2-40B4-BE49-F238E27FC236}">
                  <a16:creationId xmlns:a16="http://schemas.microsoft.com/office/drawing/2014/main" id="{D2771544-E20C-FCD1-2D4A-83C650C014C4}"/>
                </a:ext>
              </a:extLst>
            </p:cNvPr>
            <p:cNvSpPr/>
            <p:nvPr/>
          </p:nvSpPr>
          <p:spPr>
            <a:xfrm rot="732040">
              <a:off x="3474806" y="3544253"/>
              <a:ext cx="78382" cy="66556"/>
            </a:xfrm>
            <a:prstGeom prst="triangle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3" name="Isosceles Triangle 22">
              <a:extLst>
                <a:ext uri="{FF2B5EF4-FFF2-40B4-BE49-F238E27FC236}">
                  <a16:creationId xmlns:a16="http://schemas.microsoft.com/office/drawing/2014/main" id="{5034D493-BF93-8DBB-59AF-735C3651C9CA}"/>
                </a:ext>
              </a:extLst>
            </p:cNvPr>
            <p:cNvSpPr/>
            <p:nvPr/>
          </p:nvSpPr>
          <p:spPr>
            <a:xfrm rot="10800000">
              <a:off x="3515517" y="4343717"/>
              <a:ext cx="108046" cy="71129"/>
            </a:xfrm>
            <a:prstGeom prst="triangle">
              <a:avLst/>
            </a:pr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4" name="Freeform: Shape 32">
              <a:extLst>
                <a:ext uri="{FF2B5EF4-FFF2-40B4-BE49-F238E27FC236}">
                  <a16:creationId xmlns:a16="http://schemas.microsoft.com/office/drawing/2014/main" id="{DE55C1BF-123D-10D0-1E3F-333842251C68}"/>
                </a:ext>
              </a:extLst>
            </p:cNvPr>
            <p:cNvSpPr/>
            <p:nvPr/>
          </p:nvSpPr>
          <p:spPr>
            <a:xfrm flipH="1">
              <a:off x="2986983" y="4109072"/>
              <a:ext cx="1359309" cy="323649"/>
            </a:xfrm>
            <a:custGeom>
              <a:avLst/>
              <a:gdLst>
                <a:gd name="connsiteX0" fmla="*/ 559484 w 3447650"/>
                <a:gd name="connsiteY0" fmla="*/ 724830 h 919947"/>
                <a:gd name="connsiteX1" fmla="*/ 336460 w 3447650"/>
                <a:gd name="connsiteY1" fmla="*/ 903249 h 919947"/>
                <a:gd name="connsiteX2" fmla="*/ 135738 w 3447650"/>
                <a:gd name="connsiteY2" fmla="*/ 892098 h 919947"/>
                <a:gd name="connsiteX3" fmla="*/ 13074 w 3447650"/>
                <a:gd name="connsiteY3" fmla="*/ 724830 h 919947"/>
                <a:gd name="connsiteX4" fmla="*/ 57679 w 3447650"/>
                <a:gd name="connsiteY4" fmla="*/ 457200 h 919947"/>
                <a:gd name="connsiteX5" fmla="*/ 492577 w 3447650"/>
                <a:gd name="connsiteY5" fmla="*/ 144966 h 919947"/>
                <a:gd name="connsiteX6" fmla="*/ 1027835 w 3447650"/>
                <a:gd name="connsiteY6" fmla="*/ 0 h 919947"/>
                <a:gd name="connsiteX7" fmla="*/ 1808421 w 3447650"/>
                <a:gd name="connsiteY7" fmla="*/ 144966 h 919947"/>
                <a:gd name="connsiteX8" fmla="*/ 2912391 w 3447650"/>
                <a:gd name="connsiteY8" fmla="*/ 869795 h 919947"/>
                <a:gd name="connsiteX9" fmla="*/ 3447650 w 3447650"/>
                <a:gd name="connsiteY9" fmla="*/ 44605 h 9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7650" h="919947">
                  <a:moveTo>
                    <a:pt x="559484" y="724830"/>
                  </a:moveTo>
                  <a:cubicBezTo>
                    <a:pt x="483284" y="800100"/>
                    <a:pt x="407084" y="875371"/>
                    <a:pt x="336460" y="903249"/>
                  </a:cubicBezTo>
                  <a:cubicBezTo>
                    <a:pt x="265836" y="931127"/>
                    <a:pt x="189636" y="921834"/>
                    <a:pt x="135738" y="892098"/>
                  </a:cubicBezTo>
                  <a:cubicBezTo>
                    <a:pt x="81840" y="862362"/>
                    <a:pt x="26084" y="797313"/>
                    <a:pt x="13074" y="724830"/>
                  </a:cubicBezTo>
                  <a:cubicBezTo>
                    <a:pt x="64" y="652347"/>
                    <a:pt x="-22238" y="553844"/>
                    <a:pt x="57679" y="457200"/>
                  </a:cubicBezTo>
                  <a:cubicBezTo>
                    <a:pt x="137596" y="360556"/>
                    <a:pt x="330884" y="221166"/>
                    <a:pt x="492577" y="144966"/>
                  </a:cubicBezTo>
                  <a:cubicBezTo>
                    <a:pt x="654270" y="68766"/>
                    <a:pt x="808528" y="0"/>
                    <a:pt x="1027835" y="0"/>
                  </a:cubicBezTo>
                  <a:cubicBezTo>
                    <a:pt x="1247142" y="0"/>
                    <a:pt x="1494328" y="0"/>
                    <a:pt x="1808421" y="144966"/>
                  </a:cubicBezTo>
                  <a:cubicBezTo>
                    <a:pt x="2122514" y="289932"/>
                    <a:pt x="2639186" y="886522"/>
                    <a:pt x="2912391" y="869795"/>
                  </a:cubicBezTo>
                  <a:cubicBezTo>
                    <a:pt x="3185596" y="853068"/>
                    <a:pt x="3316623" y="448836"/>
                    <a:pt x="3447650" y="44605"/>
                  </a:cubicBezTo>
                </a:path>
              </a:pathLst>
            </a:custGeom>
            <a:ln w="28575">
              <a:solidFill>
                <a:srgbClr val="C00000"/>
              </a:solidFill>
            </a:ln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5" name="Isosceles Triangle 24">
              <a:extLst>
                <a:ext uri="{FF2B5EF4-FFF2-40B4-BE49-F238E27FC236}">
                  <a16:creationId xmlns:a16="http://schemas.microsoft.com/office/drawing/2014/main" id="{F2761EA4-F92A-FF33-0CA5-ABC65E7D01BA}"/>
                </a:ext>
              </a:extLst>
            </p:cNvPr>
            <p:cNvSpPr/>
            <p:nvPr/>
          </p:nvSpPr>
          <p:spPr>
            <a:xfrm rot="20291045">
              <a:off x="2925748" y="4071364"/>
              <a:ext cx="83484" cy="62635"/>
            </a:xfrm>
            <a:prstGeom prst="triangle">
              <a:avLst/>
            </a:prstGeom>
            <a:solidFill>
              <a:srgbClr val="C00000"/>
            </a:solidFill>
            <a:ln>
              <a:solidFill>
                <a:srgbClr val="C00000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6" name="Isosceles Triangle 25">
              <a:extLst>
                <a:ext uri="{FF2B5EF4-FFF2-40B4-BE49-F238E27FC236}">
                  <a16:creationId xmlns:a16="http://schemas.microsoft.com/office/drawing/2014/main" id="{6BF6D7C7-1985-6743-8F0F-F36463B4CDDD}"/>
                </a:ext>
              </a:extLst>
            </p:cNvPr>
            <p:cNvSpPr/>
            <p:nvPr/>
          </p:nvSpPr>
          <p:spPr>
            <a:xfrm rot="7604495">
              <a:off x="4116844" y="4353166"/>
              <a:ext cx="74804" cy="75347"/>
            </a:xfrm>
            <a:prstGeom prst="triangle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vi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67C847C-5F69-9CE5-3FCE-7CDE0ACEF248}"/>
                </a:ext>
              </a:extLst>
            </p:cNvPr>
            <p:cNvSpPr txBox="1"/>
            <p:nvPr/>
          </p:nvSpPr>
          <p:spPr>
            <a:xfrm flipH="1">
              <a:off x="3489290" y="4471407"/>
              <a:ext cx="2072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388652E-8D64-581D-1633-6FA16A08C4DB}"/>
                </a:ext>
              </a:extLst>
            </p:cNvPr>
            <p:cNvSpPr txBox="1"/>
            <p:nvPr/>
          </p:nvSpPr>
          <p:spPr>
            <a:xfrm flipH="1">
              <a:off x="4067248" y="4468745"/>
              <a:ext cx="2072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076E180-17A0-5C62-7B21-84CBA4C20FDD}"/>
                </a:ext>
              </a:extLst>
            </p:cNvPr>
            <p:cNvSpPr txBox="1"/>
            <p:nvPr/>
          </p:nvSpPr>
          <p:spPr>
            <a:xfrm flipH="1">
              <a:off x="2933777" y="4468745"/>
              <a:ext cx="2072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A3389AE-3B09-C558-6FA9-9BC884CAB75F}"/>
                </a:ext>
              </a:extLst>
            </p:cNvPr>
            <p:cNvSpPr txBox="1"/>
            <p:nvPr/>
          </p:nvSpPr>
          <p:spPr>
            <a:xfrm flipH="1">
              <a:off x="3168107" y="3850481"/>
              <a:ext cx="2037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</a:t>
              </a:r>
              <a:endParaRPr kumimoji="0" lang="vi-VN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AC90F8C-72A8-4BA9-6171-D6A008001017}"/>
                </a:ext>
              </a:extLst>
            </p:cNvPr>
            <p:cNvSpPr txBox="1"/>
            <p:nvPr/>
          </p:nvSpPr>
          <p:spPr>
            <a:xfrm>
              <a:off x="3103206" y="3193288"/>
              <a:ext cx="91225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  <a:sym typeface="Comfortaa"/>
                </a:rPr>
                <a:t>Tay </a:t>
              </a:r>
              <a:r>
                <a:rPr lang="en-US" dirty="0" err="1">
                  <a:latin typeface="+mj-lt"/>
                  <a:cs typeface="Times New Roman" panose="02020603050405020304" pitchFamily="18" charset="0"/>
                  <a:sym typeface="Comfortaa"/>
                </a:rPr>
                <a:t>trái</a:t>
              </a:r>
              <a:endParaRPr lang="vi-VN" dirty="0">
                <a:latin typeface="+mj-lt"/>
                <a:cs typeface="Times New Roman" panose="02020603050405020304" pitchFamily="18" charset="0"/>
                <a:sym typeface="Comfortaa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5E01719-CF33-0B5B-1F92-6A796EC4F86F}"/>
                </a:ext>
              </a:extLst>
            </p:cNvPr>
            <p:cNvSpPr txBox="1"/>
            <p:nvPr/>
          </p:nvSpPr>
          <p:spPr>
            <a:xfrm>
              <a:off x="5023459" y="3188234"/>
              <a:ext cx="9665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Tx/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Tay </a:t>
              </a:r>
              <a:r>
                <a:rPr lang="en-US" dirty="0" err="1">
                  <a:latin typeface="+mj-lt"/>
                  <a:cs typeface="Times New Roman" panose="02020603050405020304" pitchFamily="18" charset="0"/>
                </a:rPr>
                <a:t>phải</a:t>
              </a:r>
              <a:endParaRPr lang="vi-VN" dirty="0">
                <a:latin typeface="+mj-lt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8AA60A48-7DFE-7825-970E-13E50A712AFF}"/>
              </a:ext>
            </a:extLst>
          </p:cNvPr>
          <p:cNvSpPr/>
          <p:nvPr/>
        </p:nvSpPr>
        <p:spPr>
          <a:xfrm>
            <a:off x="1348452" y="236387"/>
            <a:ext cx="5834603" cy="63094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kết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hợp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đánh</a:t>
            </a:r>
            <a:r>
              <a:rPr lang="en-US" sz="2000" i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nhịp</a:t>
            </a:r>
            <a:endParaRPr lang="en-US" sz="2000" i="1" dirty="0">
              <a:solidFill>
                <a:schemeClr val="accent6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en-US" sz="2000" i="1" dirty="0">
              <a:solidFill>
                <a:schemeClr val="accent6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TextBox 33">
            <a:hlinkClick r:id="rId4"/>
            <a:extLst>
              <a:ext uri="{FF2B5EF4-FFF2-40B4-BE49-F238E27FC236}">
                <a16:creationId xmlns:a16="http://schemas.microsoft.com/office/drawing/2014/main" id="{4FFB4531-64C9-92C5-4CA5-453BF0C46673}"/>
              </a:ext>
            </a:extLst>
          </p:cNvPr>
          <p:cNvSpPr txBox="1"/>
          <p:nvPr/>
        </p:nvSpPr>
        <p:spPr>
          <a:xfrm>
            <a:off x="7323376" y="1855347"/>
            <a:ext cx="1632074" cy="7386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9078088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A sheet of music&#10;&#10;Description automatically generated with medium confidence">
            <a:extLst>
              <a:ext uri="{FF2B5EF4-FFF2-40B4-BE49-F238E27FC236}">
                <a16:creationId xmlns:a16="http://schemas.microsoft.com/office/drawing/2014/main" id="{9814748D-8B2B-5193-C525-0C15D669C849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8221" t="3749" r="5679" b="8858"/>
          <a:stretch/>
        </p:blipFill>
        <p:spPr>
          <a:xfrm>
            <a:off x="5108948" y="1000251"/>
            <a:ext cx="3880480" cy="3918389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DC3E853-1802-955C-B4E9-3AA86735402C}"/>
              </a:ext>
            </a:extLst>
          </p:cNvPr>
          <p:cNvSpPr>
            <a:spLocks noGrp="1"/>
          </p:cNvSpPr>
          <p:nvPr>
            <p:ph type="title" idx="14"/>
          </p:nvPr>
        </p:nvSpPr>
        <p:spPr>
          <a:xfrm>
            <a:off x="2631760" y="169493"/>
            <a:ext cx="3880480" cy="593400"/>
          </a:xfr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lnSpc>
                <a:spcPct val="90000"/>
              </a:lnSpc>
            </a:pPr>
            <a:r>
              <a:rPr lang="en-US" sz="3000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HÌNH THÀNH KIẾN THỨC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E1E3E4D-AF68-366B-A2D3-B41A9B64FE98}"/>
              </a:ext>
            </a:extLst>
          </p:cNvPr>
          <p:cNvSpPr/>
          <p:nvPr/>
        </p:nvSpPr>
        <p:spPr>
          <a:xfrm>
            <a:off x="-252249" y="867923"/>
            <a:ext cx="4918840" cy="12351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spcFirstLastPara="1" wrap="square" lIns="91425" tIns="91425" rIns="91425" bIns="91425" rtlCol="0" anchor="t" anchorCtr="0">
            <a:noAutofit/>
          </a:bodyPr>
          <a:lstStyle/>
          <a:p>
            <a:pPr marL="457200" indent="-355600" algn="ctr">
              <a:spcAft>
                <a:spcPts val="600"/>
              </a:spcAft>
              <a:buClr>
                <a:schemeClr val="dk1"/>
              </a:buClr>
              <a:buSzPts val="2100"/>
            </a:pP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Nghe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và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cảm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nhận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</a:p>
          <a:p>
            <a:pPr marL="457200" indent="-355600" algn="ctr">
              <a:spcAft>
                <a:spcPts val="600"/>
              </a:spcAft>
              <a:buClr>
                <a:schemeClr val="dk1"/>
              </a:buClr>
              <a:buSzPts val="2100"/>
            </a:pP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giai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điệu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bài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US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hát</a:t>
            </a:r>
            <a:r>
              <a:rPr lang="en-US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Nhớ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vi-VN" sz="2400" b="1" i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ơ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thầy</a:t>
            </a:r>
            <a:r>
              <a:rPr lang="en-US" sz="2400" b="1" i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US" sz="2400" b="1" i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cô</a:t>
            </a:r>
            <a:endParaRPr lang="en-US" sz="2400" b="1" i="1" dirty="0">
              <a:solidFill>
                <a:schemeClr val="dk1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Lato"/>
            </a:endParaRPr>
          </a:p>
        </p:txBody>
      </p:sp>
      <p:pic>
        <p:nvPicPr>
          <p:cNvPr id="3" name="Hát mẫu_Nho on thay co">
            <a:hlinkClick r:id="" action="ppaction://media"/>
            <a:extLst>
              <a:ext uri="{FF2B5EF4-FFF2-40B4-BE49-F238E27FC236}">
                <a16:creationId xmlns:a16="http://schemas.microsoft.com/office/drawing/2014/main" id="{DEFDA672-9BD4-4CD2-A142-3D6C79A3BB55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4492759" y="1430084"/>
            <a:ext cx="347663" cy="347663"/>
          </a:xfrm>
          <a:prstGeom prst="rect">
            <a:avLst/>
          </a:prstGeom>
        </p:spPr>
      </p:pic>
      <p:pic>
        <p:nvPicPr>
          <p:cNvPr id="4" name="HÁT MẪU NHỚ ƠN THẦY CÔ">
            <a:hlinkClick r:id="" action="ppaction://media"/>
            <a:extLst>
              <a:ext uri="{FF2B5EF4-FFF2-40B4-BE49-F238E27FC236}">
                <a16:creationId xmlns:a16="http://schemas.microsoft.com/office/drawing/2014/main" id="{A869CD63-5A7B-FC2B-17E1-75FA77BE9BDE}"/>
              </a:ext>
            </a:extLst>
          </p:cNvPr>
          <p:cNvPicPr>
            <a:picLocks noChangeAspect="1"/>
          </p:cNvPicPr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154572" y="1999210"/>
            <a:ext cx="4956411" cy="2787982"/>
          </a:xfrm>
          <a:prstGeom prst="rect">
            <a:avLst/>
          </a:prstGeom>
          <a:ln>
            <a:solidFill>
              <a:schemeClr val="tx2">
                <a:lumMod val="50000"/>
              </a:schemeClr>
            </a:solidFill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10466092"/>
      </p:ext>
    </p:extLst>
  </p:cSld>
  <p:clrMapOvr>
    <a:masterClrMapping/>
  </p:clrMapOvr>
  <p:timing>
    <p:tnLst>
      <p:par>
        <p:cTn id="1" dur="indefinite" restart="never" nodeType="tmRoot">
          <p:childTnLst>
            <p:audio>
              <p:cMediaNode vol="80000">
                <p:cTn id="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video>
              <p:cMediaNode vol="80000">
                <p:cTn id="3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87E04607-1EC2-9CEE-642B-8FF43FA7782E}"/>
              </a:ext>
            </a:extLst>
          </p:cNvPr>
          <p:cNvSpPr txBox="1"/>
          <p:nvPr/>
        </p:nvSpPr>
        <p:spPr>
          <a:xfrm>
            <a:off x="1766095" y="957313"/>
            <a:ext cx="5611810" cy="11695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3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NỘI DUNG 3 – ÔN BÀI HÁT </a:t>
            </a:r>
          </a:p>
          <a:p>
            <a:pPr lvl="0" algn="ctr">
              <a:buClrTx/>
              <a:defRPr/>
            </a:pPr>
            <a:r>
              <a:rPr lang="en-US" sz="3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NHỚ ƠN THẦY CÔ</a:t>
            </a:r>
            <a:endParaRPr lang="en-US" sz="3500" b="1" i="1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2F6A42C-AB51-B4EA-872D-D215E65ABA9E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EFF6FE"/>
              </a:clrFrom>
              <a:clrTo>
                <a:srgbClr val="EFF6FE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804672" y="2280810"/>
            <a:ext cx="3195030" cy="29622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2480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sheet of music&#10;&#10;Description automatically generated with medium confidence">
            <a:extLst>
              <a:ext uri="{FF2B5EF4-FFF2-40B4-BE49-F238E27FC236}">
                <a16:creationId xmlns:a16="http://schemas.microsoft.com/office/drawing/2014/main" id="{AE2EFE1B-7A80-6F2E-B385-892C39D5C93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9156" t="3966" r="5723" b="9716"/>
          <a:stretch/>
        </p:blipFill>
        <p:spPr>
          <a:xfrm>
            <a:off x="1997849" y="1147432"/>
            <a:ext cx="5025358" cy="3996068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6A777460-6068-A116-FA61-D34FAAFC9824}"/>
              </a:ext>
            </a:extLst>
          </p:cNvPr>
          <p:cNvSpPr txBox="1"/>
          <p:nvPr/>
        </p:nvSpPr>
        <p:spPr>
          <a:xfrm>
            <a:off x="883663" y="705194"/>
            <a:ext cx="76456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Hãy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lắng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nghe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vỗ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tay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nhẹ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nhàng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nhớ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lại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giai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điệu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bài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hát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i="1" dirty="0" err="1">
                <a:latin typeface="Times New Roman" pitchFamily="18" charset="0"/>
                <a:cs typeface="Times New Roman" pitchFamily="18" charset="0"/>
              </a:rPr>
              <a:t>nhé</a:t>
            </a:r>
            <a:r>
              <a:rPr lang="en-US" sz="2000" i="1" dirty="0">
                <a:latin typeface="Times New Roman" pitchFamily="18" charset="0"/>
                <a:cs typeface="Times New Roman" pitchFamily="18" charset="0"/>
              </a:rPr>
              <a:t>!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512AB6F-FCDF-ABC7-E9AA-45D912DA2AC1}"/>
              </a:ext>
            </a:extLst>
          </p:cNvPr>
          <p:cNvSpPr txBox="1"/>
          <p:nvPr/>
        </p:nvSpPr>
        <p:spPr>
          <a:xfrm>
            <a:off x="2973720" y="151196"/>
            <a:ext cx="2515027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3000" b="1" dirty="0">
                <a:solidFill>
                  <a:srgbClr val="FF0000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+mn-ea"/>
                <a:cs typeface="Times New Roman" panose="02020603050405020304" pitchFamily="18" charset="0"/>
                <a:sym typeface="Sue Ellen Francisco"/>
              </a:rPr>
              <a:t>LUYỆN TẬP</a:t>
            </a:r>
          </a:p>
        </p:txBody>
      </p:sp>
      <p:pic>
        <p:nvPicPr>
          <p:cNvPr id="8" name="Hát mẫu_Nho on thay co">
            <a:hlinkClick r:id="" action="ppaction://media"/>
            <a:extLst>
              <a:ext uri="{FF2B5EF4-FFF2-40B4-BE49-F238E27FC236}">
                <a16:creationId xmlns:a16="http://schemas.microsoft.com/office/drawing/2014/main" id="{5CB46704-B7BC-2D5E-A17B-36A715B925DC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06237" y="4188309"/>
            <a:ext cx="347663" cy="347663"/>
          </a:xfrm>
          <a:prstGeom prst="rect">
            <a:avLst/>
          </a:prstGeom>
        </p:spPr>
      </p:pic>
      <p:pic>
        <p:nvPicPr>
          <p:cNvPr id="2" name="Hát mẫu_Nho on thay co">
            <a:hlinkClick r:id="" action="ppaction://media"/>
            <a:extLst>
              <a:ext uri="{FF2B5EF4-FFF2-40B4-BE49-F238E27FC236}">
                <a16:creationId xmlns:a16="http://schemas.microsoft.com/office/drawing/2014/main" id="{89ED4353-FF68-2F59-5A1A-5CB226B3B9AD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529028" y="1147432"/>
            <a:ext cx="347663" cy="34766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5" dur="228792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  <p:audio>
              <p:cMediaNode vol="8000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6" grpId="0"/>
      <p:bldP spid="7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F39DDE23-C4CF-4DF2-5FCB-3E886775A271}"/>
              </a:ext>
            </a:extLst>
          </p:cNvPr>
          <p:cNvSpPr txBox="1"/>
          <p:nvPr/>
        </p:nvSpPr>
        <p:spPr>
          <a:xfrm>
            <a:off x="1874690" y="843830"/>
            <a:ext cx="5611810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Biểu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diễn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bài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hát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với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các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hình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thức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đã</a:t>
            </a:r>
            <a:r>
              <a:rPr lang="en-US" sz="2500" b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học</a:t>
            </a:r>
            <a:endParaRPr lang="en-US" sz="2500" b="1" i="1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  <a:cs typeface="Times New Roman" panose="02020603050405020304" pitchFamily="18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5BFD921-448E-FA6E-16C8-E4254BBA269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36106" y="1359807"/>
            <a:ext cx="5477873" cy="2939863"/>
          </a:xfrm>
          <a:prstGeom prst="rect">
            <a:avLst/>
          </a:prstGeom>
        </p:spPr>
      </p:pic>
      <p:sp>
        <p:nvSpPr>
          <p:cNvPr id="3" name="TextBox 2">
            <a:hlinkClick r:id="rId6"/>
            <a:extLst>
              <a:ext uri="{FF2B5EF4-FFF2-40B4-BE49-F238E27FC236}">
                <a16:creationId xmlns:a16="http://schemas.microsoft.com/office/drawing/2014/main" id="{EEE641E5-DFB5-13C2-A2F1-B7FA0950EC9F}"/>
              </a:ext>
            </a:extLst>
          </p:cNvPr>
          <p:cNvSpPr txBox="1"/>
          <p:nvPr/>
        </p:nvSpPr>
        <p:spPr>
          <a:xfrm>
            <a:off x="3148532" y="4544898"/>
            <a:ext cx="548255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YdBBzW0jLAc</a:t>
            </a:r>
            <a:endParaRPr lang="en-GB" dirty="0"/>
          </a:p>
        </p:txBody>
      </p:sp>
      <p:pic>
        <p:nvPicPr>
          <p:cNvPr id="4" name="Beat_Nho on thay co">
            <a:hlinkClick r:id="" action="ppaction://media"/>
            <a:extLst>
              <a:ext uri="{FF2B5EF4-FFF2-40B4-BE49-F238E27FC236}">
                <a16:creationId xmlns:a16="http://schemas.microsoft.com/office/drawing/2014/main" id="{FC4550F0-B499-DA5D-DA52-53E684BF9E6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4868263" y="4138498"/>
            <a:ext cx="406400" cy="4064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" dur="228989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  <p:bldLst>
      <p:bldP spid="7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B0D4F96-406A-F585-F1E1-1FABD5DB5F21}"/>
              </a:ext>
            </a:extLst>
          </p:cNvPr>
          <p:cNvSpPr txBox="1"/>
          <p:nvPr/>
        </p:nvSpPr>
        <p:spPr>
          <a:xfrm>
            <a:off x="1873672" y="1234286"/>
            <a:ext cx="5595209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Sáng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tạo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một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số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động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tác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vận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động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cơ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thể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phù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hợp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với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nhịp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điệu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bài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hát</a:t>
            </a:r>
            <a:r>
              <a:rPr lang="en-US" sz="25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0FCF197-35BE-4A88-58E8-EF29377BD286}"/>
              </a:ext>
            </a:extLst>
          </p:cNvPr>
          <p:cNvSpPr txBox="1"/>
          <p:nvPr/>
        </p:nvSpPr>
        <p:spPr>
          <a:xfrm>
            <a:off x="2973720" y="151196"/>
            <a:ext cx="2515027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3000" b="1" dirty="0">
                <a:solidFill>
                  <a:srgbClr val="FF0000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+mn-ea"/>
                <a:cs typeface="Times New Roman" panose="02020603050405020304" pitchFamily="18" charset="0"/>
                <a:sym typeface="Sue Ellen Francisco"/>
              </a:rPr>
              <a:t>VẬN DỤNG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8E36CFE-4519-6752-AEDA-9823F128EA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73720" y="2625152"/>
            <a:ext cx="4100199" cy="2425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6144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" name="Google Shape;1003;p43"/>
          <p:cNvGrpSpPr/>
          <p:nvPr/>
        </p:nvGrpSpPr>
        <p:grpSpPr>
          <a:xfrm>
            <a:off x="1254114" y="2839773"/>
            <a:ext cx="2039887" cy="1459861"/>
            <a:chOff x="1474794" y="2839787"/>
            <a:chExt cx="1819216" cy="1459861"/>
          </a:xfrm>
        </p:grpSpPr>
        <p:sp>
          <p:nvSpPr>
            <p:cNvPr id="1004" name="Google Shape;1004;p43"/>
            <p:cNvSpPr/>
            <p:nvPr/>
          </p:nvSpPr>
          <p:spPr>
            <a:xfrm>
              <a:off x="1474794" y="2839787"/>
              <a:ext cx="1819182" cy="1459861"/>
            </a:xfrm>
            <a:custGeom>
              <a:avLst/>
              <a:gdLst/>
              <a:ahLst/>
              <a:cxnLst/>
              <a:rect l="l" t="t" r="r" b="b"/>
              <a:pathLst>
                <a:path w="35472" h="35563" extrusionOk="0">
                  <a:moveTo>
                    <a:pt x="571" y="0"/>
                  </a:moveTo>
                  <a:cubicBezTo>
                    <a:pt x="274" y="0"/>
                    <a:pt x="1" y="274"/>
                    <a:pt x="1" y="662"/>
                  </a:cubicBezTo>
                  <a:lnTo>
                    <a:pt x="1" y="34900"/>
                  </a:lnTo>
                  <a:cubicBezTo>
                    <a:pt x="1" y="35265"/>
                    <a:pt x="274" y="35562"/>
                    <a:pt x="571" y="35562"/>
                  </a:cubicBezTo>
                  <a:lnTo>
                    <a:pt x="34900" y="35562"/>
                  </a:lnTo>
                  <a:cubicBezTo>
                    <a:pt x="35174" y="35562"/>
                    <a:pt x="35471" y="35265"/>
                    <a:pt x="35471" y="34900"/>
                  </a:cubicBezTo>
                  <a:lnTo>
                    <a:pt x="35471" y="662"/>
                  </a:lnTo>
                  <a:cubicBezTo>
                    <a:pt x="35471" y="274"/>
                    <a:pt x="35174" y="0"/>
                    <a:pt x="34900" y="0"/>
                  </a:cubicBezTo>
                  <a:close/>
                </a:path>
              </a:pathLst>
            </a:custGeom>
            <a:solidFill>
              <a:srgbClr val="EC82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05" name="Google Shape;1005;p43"/>
            <p:cNvGrpSpPr/>
            <p:nvPr/>
          </p:nvGrpSpPr>
          <p:grpSpPr>
            <a:xfrm>
              <a:off x="1474794" y="2843523"/>
              <a:ext cx="1819216" cy="1456091"/>
              <a:chOff x="6725083" y="1049729"/>
              <a:chExt cx="1867778" cy="1656720"/>
            </a:xfrm>
          </p:grpSpPr>
          <p:sp>
            <p:nvSpPr>
              <p:cNvPr id="1006" name="Google Shape;1006;p43"/>
              <p:cNvSpPr/>
              <p:nvPr/>
            </p:nvSpPr>
            <p:spPr>
              <a:xfrm>
                <a:off x="7500047" y="2295584"/>
                <a:ext cx="3232" cy="13672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9" extrusionOk="0">
                    <a:moveTo>
                      <a:pt x="1" y="0"/>
                    </a:moveTo>
                    <a:lnTo>
                      <a:pt x="1" y="388"/>
                    </a:lnTo>
                    <a:lnTo>
                      <a:pt x="92" y="388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p43"/>
              <p:cNvSpPr/>
              <p:nvPr/>
            </p:nvSpPr>
            <p:spPr>
              <a:xfrm>
                <a:off x="6924591" y="1049729"/>
                <a:ext cx="6055" cy="165672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472" extrusionOk="0">
                    <a:moveTo>
                      <a:pt x="1" y="1"/>
                    </a:moveTo>
                    <a:lnTo>
                      <a:pt x="1" y="35471"/>
                    </a:lnTo>
                    <a:lnTo>
                      <a:pt x="115" y="3547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p43"/>
              <p:cNvSpPr/>
              <p:nvPr/>
            </p:nvSpPr>
            <p:spPr>
              <a:xfrm>
                <a:off x="6725083" y="1200023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p43"/>
              <p:cNvSpPr/>
              <p:nvPr/>
            </p:nvSpPr>
            <p:spPr>
              <a:xfrm>
                <a:off x="6725083" y="1369559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p43"/>
              <p:cNvSpPr/>
              <p:nvPr/>
            </p:nvSpPr>
            <p:spPr>
              <a:xfrm>
                <a:off x="6725083" y="1537974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p43"/>
              <p:cNvSpPr/>
              <p:nvPr/>
            </p:nvSpPr>
            <p:spPr>
              <a:xfrm>
                <a:off x="6725083" y="1706389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p43"/>
              <p:cNvSpPr/>
              <p:nvPr/>
            </p:nvSpPr>
            <p:spPr>
              <a:xfrm>
                <a:off x="6725083" y="1875925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p43"/>
              <p:cNvSpPr/>
              <p:nvPr/>
            </p:nvSpPr>
            <p:spPr>
              <a:xfrm>
                <a:off x="6725083" y="2044340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p43"/>
              <p:cNvSpPr/>
              <p:nvPr/>
            </p:nvSpPr>
            <p:spPr>
              <a:xfrm>
                <a:off x="6725083" y="2212755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p43"/>
              <p:cNvSpPr/>
              <p:nvPr/>
            </p:nvSpPr>
            <p:spPr>
              <a:xfrm>
                <a:off x="6725083" y="2377994"/>
                <a:ext cx="1867778" cy="4344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3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p43"/>
              <p:cNvSpPr/>
              <p:nvPr/>
            </p:nvSpPr>
            <p:spPr>
              <a:xfrm>
                <a:off x="6725083" y="2546456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7" name="Google Shape;1017;p43"/>
          <p:cNvGrpSpPr/>
          <p:nvPr/>
        </p:nvGrpSpPr>
        <p:grpSpPr>
          <a:xfrm>
            <a:off x="3568886" y="2839729"/>
            <a:ext cx="2039887" cy="1459826"/>
            <a:chOff x="3679194" y="2839787"/>
            <a:chExt cx="1819216" cy="1459826"/>
          </a:xfrm>
        </p:grpSpPr>
        <p:sp>
          <p:nvSpPr>
            <p:cNvPr id="1018" name="Google Shape;1018;p43"/>
            <p:cNvSpPr/>
            <p:nvPr/>
          </p:nvSpPr>
          <p:spPr>
            <a:xfrm>
              <a:off x="3679194" y="2839787"/>
              <a:ext cx="1819216" cy="1459826"/>
            </a:xfrm>
            <a:custGeom>
              <a:avLst/>
              <a:gdLst/>
              <a:ahLst/>
              <a:cxnLst/>
              <a:rect l="l" t="t" r="r" b="b"/>
              <a:pathLst>
                <a:path w="35472" h="35563" extrusionOk="0">
                  <a:moveTo>
                    <a:pt x="571" y="0"/>
                  </a:moveTo>
                  <a:cubicBezTo>
                    <a:pt x="274" y="0"/>
                    <a:pt x="1" y="274"/>
                    <a:pt x="1" y="662"/>
                  </a:cubicBezTo>
                  <a:lnTo>
                    <a:pt x="1" y="34900"/>
                  </a:lnTo>
                  <a:cubicBezTo>
                    <a:pt x="1" y="35265"/>
                    <a:pt x="274" y="35562"/>
                    <a:pt x="571" y="35562"/>
                  </a:cubicBezTo>
                  <a:lnTo>
                    <a:pt x="34900" y="35562"/>
                  </a:lnTo>
                  <a:cubicBezTo>
                    <a:pt x="35174" y="35562"/>
                    <a:pt x="35471" y="35265"/>
                    <a:pt x="35471" y="34900"/>
                  </a:cubicBezTo>
                  <a:lnTo>
                    <a:pt x="35471" y="662"/>
                  </a:lnTo>
                  <a:cubicBezTo>
                    <a:pt x="35471" y="274"/>
                    <a:pt x="35174" y="0"/>
                    <a:pt x="349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19" name="Google Shape;1019;p43"/>
            <p:cNvGrpSpPr/>
            <p:nvPr/>
          </p:nvGrpSpPr>
          <p:grpSpPr>
            <a:xfrm>
              <a:off x="3679194" y="2843523"/>
              <a:ext cx="1819216" cy="1456091"/>
              <a:chOff x="6725083" y="1049729"/>
              <a:chExt cx="1867778" cy="1656720"/>
            </a:xfrm>
          </p:grpSpPr>
          <p:sp>
            <p:nvSpPr>
              <p:cNvPr id="1020" name="Google Shape;1020;p43"/>
              <p:cNvSpPr/>
              <p:nvPr/>
            </p:nvSpPr>
            <p:spPr>
              <a:xfrm>
                <a:off x="7500047" y="2295584"/>
                <a:ext cx="3232" cy="13672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9" extrusionOk="0">
                    <a:moveTo>
                      <a:pt x="1" y="0"/>
                    </a:moveTo>
                    <a:lnTo>
                      <a:pt x="1" y="388"/>
                    </a:lnTo>
                    <a:lnTo>
                      <a:pt x="92" y="388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p43"/>
              <p:cNvSpPr/>
              <p:nvPr/>
            </p:nvSpPr>
            <p:spPr>
              <a:xfrm>
                <a:off x="6924591" y="1049729"/>
                <a:ext cx="6055" cy="165672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472" extrusionOk="0">
                    <a:moveTo>
                      <a:pt x="1" y="1"/>
                    </a:moveTo>
                    <a:lnTo>
                      <a:pt x="1" y="35471"/>
                    </a:lnTo>
                    <a:lnTo>
                      <a:pt x="115" y="3547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p43"/>
              <p:cNvSpPr/>
              <p:nvPr/>
            </p:nvSpPr>
            <p:spPr>
              <a:xfrm>
                <a:off x="6725083" y="1200023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p43"/>
              <p:cNvSpPr/>
              <p:nvPr/>
            </p:nvSpPr>
            <p:spPr>
              <a:xfrm>
                <a:off x="6725083" y="1369559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p43"/>
              <p:cNvSpPr/>
              <p:nvPr/>
            </p:nvSpPr>
            <p:spPr>
              <a:xfrm>
                <a:off x="6725083" y="1537974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p43"/>
              <p:cNvSpPr/>
              <p:nvPr/>
            </p:nvSpPr>
            <p:spPr>
              <a:xfrm>
                <a:off x="6725083" y="1706389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p43"/>
              <p:cNvSpPr/>
              <p:nvPr/>
            </p:nvSpPr>
            <p:spPr>
              <a:xfrm>
                <a:off x="6725083" y="1875925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p43"/>
              <p:cNvSpPr/>
              <p:nvPr/>
            </p:nvSpPr>
            <p:spPr>
              <a:xfrm>
                <a:off x="6725083" y="2044340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p43"/>
              <p:cNvSpPr/>
              <p:nvPr/>
            </p:nvSpPr>
            <p:spPr>
              <a:xfrm>
                <a:off x="6725083" y="2212755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p43"/>
              <p:cNvSpPr/>
              <p:nvPr/>
            </p:nvSpPr>
            <p:spPr>
              <a:xfrm>
                <a:off x="6725083" y="2377994"/>
                <a:ext cx="1867778" cy="4344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3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p43"/>
              <p:cNvSpPr/>
              <p:nvPr/>
            </p:nvSpPr>
            <p:spPr>
              <a:xfrm>
                <a:off x="6725083" y="2546456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31" name="Google Shape;1031;p43"/>
          <p:cNvGrpSpPr/>
          <p:nvPr/>
        </p:nvGrpSpPr>
        <p:grpSpPr>
          <a:xfrm>
            <a:off x="5883639" y="2839729"/>
            <a:ext cx="2039887" cy="1459826"/>
            <a:chOff x="5883592" y="2839787"/>
            <a:chExt cx="1819216" cy="1459826"/>
          </a:xfrm>
        </p:grpSpPr>
        <p:sp>
          <p:nvSpPr>
            <p:cNvPr id="1032" name="Google Shape;1032;p43"/>
            <p:cNvSpPr/>
            <p:nvPr/>
          </p:nvSpPr>
          <p:spPr>
            <a:xfrm>
              <a:off x="5883592" y="2839787"/>
              <a:ext cx="1819216" cy="1459826"/>
            </a:xfrm>
            <a:custGeom>
              <a:avLst/>
              <a:gdLst/>
              <a:ahLst/>
              <a:cxnLst/>
              <a:rect l="l" t="t" r="r" b="b"/>
              <a:pathLst>
                <a:path w="35472" h="35563" extrusionOk="0">
                  <a:moveTo>
                    <a:pt x="571" y="0"/>
                  </a:moveTo>
                  <a:cubicBezTo>
                    <a:pt x="274" y="0"/>
                    <a:pt x="1" y="274"/>
                    <a:pt x="1" y="662"/>
                  </a:cubicBezTo>
                  <a:lnTo>
                    <a:pt x="1" y="34900"/>
                  </a:lnTo>
                  <a:cubicBezTo>
                    <a:pt x="1" y="35265"/>
                    <a:pt x="274" y="35562"/>
                    <a:pt x="571" y="35562"/>
                  </a:cubicBezTo>
                  <a:lnTo>
                    <a:pt x="34900" y="35562"/>
                  </a:lnTo>
                  <a:cubicBezTo>
                    <a:pt x="35174" y="35562"/>
                    <a:pt x="35471" y="35265"/>
                    <a:pt x="35471" y="34900"/>
                  </a:cubicBezTo>
                  <a:lnTo>
                    <a:pt x="35471" y="662"/>
                  </a:lnTo>
                  <a:cubicBezTo>
                    <a:pt x="35471" y="274"/>
                    <a:pt x="35174" y="0"/>
                    <a:pt x="34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033" name="Google Shape;1033;p43"/>
            <p:cNvGrpSpPr/>
            <p:nvPr/>
          </p:nvGrpSpPr>
          <p:grpSpPr>
            <a:xfrm>
              <a:off x="5883592" y="2843523"/>
              <a:ext cx="1819216" cy="1456091"/>
              <a:chOff x="6725083" y="1049729"/>
              <a:chExt cx="1867778" cy="1656720"/>
            </a:xfrm>
          </p:grpSpPr>
          <p:sp>
            <p:nvSpPr>
              <p:cNvPr id="1034" name="Google Shape;1034;p43"/>
              <p:cNvSpPr/>
              <p:nvPr/>
            </p:nvSpPr>
            <p:spPr>
              <a:xfrm>
                <a:off x="7500047" y="2295584"/>
                <a:ext cx="3232" cy="13672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9" extrusionOk="0">
                    <a:moveTo>
                      <a:pt x="1" y="0"/>
                    </a:moveTo>
                    <a:lnTo>
                      <a:pt x="1" y="388"/>
                    </a:lnTo>
                    <a:lnTo>
                      <a:pt x="92" y="388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p43"/>
              <p:cNvSpPr/>
              <p:nvPr/>
            </p:nvSpPr>
            <p:spPr>
              <a:xfrm>
                <a:off x="6924591" y="1049729"/>
                <a:ext cx="6055" cy="165672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472" extrusionOk="0">
                    <a:moveTo>
                      <a:pt x="1" y="1"/>
                    </a:moveTo>
                    <a:lnTo>
                      <a:pt x="1" y="35471"/>
                    </a:lnTo>
                    <a:lnTo>
                      <a:pt x="115" y="3547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p43"/>
              <p:cNvSpPr/>
              <p:nvPr/>
            </p:nvSpPr>
            <p:spPr>
              <a:xfrm>
                <a:off x="6725083" y="1200023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p43"/>
              <p:cNvSpPr/>
              <p:nvPr/>
            </p:nvSpPr>
            <p:spPr>
              <a:xfrm>
                <a:off x="6725083" y="1369559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p43"/>
              <p:cNvSpPr/>
              <p:nvPr/>
            </p:nvSpPr>
            <p:spPr>
              <a:xfrm>
                <a:off x="6725083" y="1537974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p43"/>
              <p:cNvSpPr/>
              <p:nvPr/>
            </p:nvSpPr>
            <p:spPr>
              <a:xfrm>
                <a:off x="6725083" y="1706389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p43"/>
              <p:cNvSpPr/>
              <p:nvPr/>
            </p:nvSpPr>
            <p:spPr>
              <a:xfrm>
                <a:off x="6725083" y="1875925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p43"/>
              <p:cNvSpPr/>
              <p:nvPr/>
            </p:nvSpPr>
            <p:spPr>
              <a:xfrm>
                <a:off x="6725083" y="2044340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p43"/>
              <p:cNvSpPr/>
              <p:nvPr/>
            </p:nvSpPr>
            <p:spPr>
              <a:xfrm>
                <a:off x="6725083" y="2212755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p43"/>
              <p:cNvSpPr/>
              <p:nvPr/>
            </p:nvSpPr>
            <p:spPr>
              <a:xfrm>
                <a:off x="6725083" y="2377994"/>
                <a:ext cx="1867778" cy="4344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3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p43"/>
              <p:cNvSpPr/>
              <p:nvPr/>
            </p:nvSpPr>
            <p:spPr>
              <a:xfrm>
                <a:off x="6725083" y="2546456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45" name="Google Shape;1045;p43"/>
          <p:cNvSpPr/>
          <p:nvPr/>
        </p:nvSpPr>
        <p:spPr>
          <a:xfrm rot="9465825">
            <a:off x="3427534" y="3856751"/>
            <a:ext cx="638958" cy="831250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6" name="Google Shape;1046;p43"/>
          <p:cNvSpPr/>
          <p:nvPr/>
        </p:nvSpPr>
        <p:spPr>
          <a:xfrm rot="9465825">
            <a:off x="7534234" y="2481014"/>
            <a:ext cx="638958" cy="831250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EA9999">
              <a:alpha val="450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7" name="Google Shape;1047;p43"/>
          <p:cNvSpPr/>
          <p:nvPr/>
        </p:nvSpPr>
        <p:spPr>
          <a:xfrm rot="-6431524">
            <a:off x="965972" y="2481005"/>
            <a:ext cx="638975" cy="831271"/>
          </a:xfrm>
          <a:custGeom>
            <a:avLst/>
            <a:gdLst/>
            <a:ahLst/>
            <a:cxnLst/>
            <a:rect l="l" t="t" r="r" b="b"/>
            <a:pathLst>
              <a:path w="28231" h="36727" extrusionOk="0">
                <a:moveTo>
                  <a:pt x="9835" y="1"/>
                </a:moveTo>
                <a:cubicBezTo>
                  <a:pt x="9835" y="1"/>
                  <a:pt x="9694" y="1552"/>
                  <a:pt x="8877" y="2031"/>
                </a:cubicBezTo>
                <a:cubicBezTo>
                  <a:pt x="8631" y="2175"/>
                  <a:pt x="8359" y="2226"/>
                  <a:pt x="8099" y="2226"/>
                </a:cubicBezTo>
                <a:cubicBezTo>
                  <a:pt x="7495" y="2226"/>
                  <a:pt x="6956" y="1955"/>
                  <a:pt x="6956" y="1955"/>
                </a:cubicBezTo>
                <a:cubicBezTo>
                  <a:pt x="6956" y="1955"/>
                  <a:pt x="6815" y="3468"/>
                  <a:pt x="5944" y="3979"/>
                </a:cubicBezTo>
                <a:cubicBezTo>
                  <a:pt x="5694" y="4127"/>
                  <a:pt x="5367" y="4179"/>
                  <a:pt x="5027" y="4179"/>
                </a:cubicBezTo>
                <a:cubicBezTo>
                  <a:pt x="4189" y="4179"/>
                  <a:pt x="3277" y="3860"/>
                  <a:pt x="3277" y="3860"/>
                </a:cubicBezTo>
                <a:cubicBezTo>
                  <a:pt x="3277" y="3860"/>
                  <a:pt x="2940" y="5492"/>
                  <a:pt x="2363" y="5830"/>
                </a:cubicBezTo>
                <a:cubicBezTo>
                  <a:pt x="2184" y="5936"/>
                  <a:pt x="1888" y="5973"/>
                  <a:pt x="1566" y="5973"/>
                </a:cubicBezTo>
                <a:cubicBezTo>
                  <a:pt x="850" y="5973"/>
                  <a:pt x="1" y="5792"/>
                  <a:pt x="1" y="5792"/>
                </a:cubicBezTo>
                <a:lnTo>
                  <a:pt x="1" y="5792"/>
                </a:lnTo>
                <a:lnTo>
                  <a:pt x="18233" y="36726"/>
                </a:lnTo>
                <a:cubicBezTo>
                  <a:pt x="18569" y="35013"/>
                  <a:pt x="19849" y="34712"/>
                  <a:pt x="20707" y="34712"/>
                </a:cubicBezTo>
                <a:cubicBezTo>
                  <a:pt x="21170" y="34712"/>
                  <a:pt x="21509" y="34800"/>
                  <a:pt x="21509" y="34800"/>
                </a:cubicBezTo>
                <a:cubicBezTo>
                  <a:pt x="21509" y="34800"/>
                  <a:pt x="22048" y="33624"/>
                  <a:pt x="22685" y="33053"/>
                </a:cubicBezTo>
                <a:cubicBezTo>
                  <a:pt x="22886" y="32873"/>
                  <a:pt x="23195" y="32811"/>
                  <a:pt x="23525" y="32811"/>
                </a:cubicBezTo>
                <a:cubicBezTo>
                  <a:pt x="24241" y="32811"/>
                  <a:pt x="25052" y="33102"/>
                  <a:pt x="25052" y="33102"/>
                </a:cubicBezTo>
                <a:cubicBezTo>
                  <a:pt x="25052" y="33102"/>
                  <a:pt x="25237" y="31431"/>
                  <a:pt x="25961" y="31006"/>
                </a:cubicBezTo>
                <a:cubicBezTo>
                  <a:pt x="26140" y="30901"/>
                  <a:pt x="26369" y="30861"/>
                  <a:pt x="26614" y="30861"/>
                </a:cubicBezTo>
                <a:cubicBezTo>
                  <a:pt x="27354" y="30861"/>
                  <a:pt x="28231" y="31224"/>
                  <a:pt x="28231" y="31224"/>
                </a:cubicBezTo>
                <a:lnTo>
                  <a:pt x="9835" y="1"/>
                </a:lnTo>
                <a:close/>
              </a:path>
            </a:pathLst>
          </a:custGeom>
          <a:solidFill>
            <a:srgbClr val="FBD15B">
              <a:alpha val="458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8" name="Google Shape;1048;p43"/>
          <p:cNvSpPr/>
          <p:nvPr/>
        </p:nvSpPr>
        <p:spPr>
          <a:xfrm>
            <a:off x="877727" y="571501"/>
            <a:ext cx="357633" cy="471996"/>
          </a:xfrm>
          <a:custGeom>
            <a:avLst/>
            <a:gdLst/>
            <a:ahLst/>
            <a:cxnLst/>
            <a:rect l="l" t="t" r="r" b="b"/>
            <a:pathLst>
              <a:path w="10181" h="13429" extrusionOk="0">
                <a:moveTo>
                  <a:pt x="7591" y="0"/>
                </a:moveTo>
                <a:cubicBezTo>
                  <a:pt x="6778" y="0"/>
                  <a:pt x="6011" y="430"/>
                  <a:pt x="5616" y="1220"/>
                </a:cubicBezTo>
                <a:lnTo>
                  <a:pt x="480" y="10715"/>
                </a:lnTo>
                <a:cubicBezTo>
                  <a:pt x="1" y="11674"/>
                  <a:pt x="389" y="12723"/>
                  <a:pt x="1256" y="13203"/>
                </a:cubicBezTo>
                <a:cubicBezTo>
                  <a:pt x="1552" y="13354"/>
                  <a:pt x="1859" y="13428"/>
                  <a:pt x="2156" y="13428"/>
                </a:cubicBezTo>
                <a:cubicBezTo>
                  <a:pt x="2799" y="13428"/>
                  <a:pt x="3394" y="13082"/>
                  <a:pt x="3721" y="12427"/>
                </a:cubicBezTo>
                <a:lnTo>
                  <a:pt x="8195" y="4164"/>
                </a:lnTo>
                <a:cubicBezTo>
                  <a:pt x="8469" y="3502"/>
                  <a:pt x="8286" y="2635"/>
                  <a:pt x="7533" y="2270"/>
                </a:cubicBezTo>
                <a:cubicBezTo>
                  <a:pt x="7320" y="2149"/>
                  <a:pt x="7091" y="2092"/>
                  <a:pt x="6865" y="2092"/>
                </a:cubicBezTo>
                <a:cubicBezTo>
                  <a:pt x="6367" y="2092"/>
                  <a:pt x="5883" y="2369"/>
                  <a:pt x="5616" y="2840"/>
                </a:cubicBezTo>
                <a:lnTo>
                  <a:pt x="2397" y="9003"/>
                </a:lnTo>
                <a:cubicBezTo>
                  <a:pt x="2283" y="9117"/>
                  <a:pt x="2397" y="9208"/>
                  <a:pt x="2397" y="9208"/>
                </a:cubicBezTo>
                <a:cubicBezTo>
                  <a:pt x="2428" y="9239"/>
                  <a:pt x="2458" y="9249"/>
                  <a:pt x="2485" y="9249"/>
                </a:cubicBezTo>
                <a:cubicBezTo>
                  <a:pt x="2539" y="9249"/>
                  <a:pt x="2580" y="9208"/>
                  <a:pt x="2580" y="9208"/>
                </a:cubicBezTo>
                <a:lnTo>
                  <a:pt x="5913" y="3023"/>
                </a:lnTo>
                <a:cubicBezTo>
                  <a:pt x="6101" y="2631"/>
                  <a:pt x="6472" y="2368"/>
                  <a:pt x="6872" y="2368"/>
                </a:cubicBezTo>
                <a:cubicBezTo>
                  <a:pt x="7053" y="2368"/>
                  <a:pt x="7241" y="2422"/>
                  <a:pt x="7419" y="2543"/>
                </a:cubicBezTo>
                <a:cubicBezTo>
                  <a:pt x="7990" y="2840"/>
                  <a:pt x="8195" y="3502"/>
                  <a:pt x="7898" y="4073"/>
                </a:cubicBezTo>
                <a:lnTo>
                  <a:pt x="3539" y="12335"/>
                </a:lnTo>
                <a:cubicBezTo>
                  <a:pt x="3269" y="12875"/>
                  <a:pt x="2723" y="13172"/>
                  <a:pt x="2162" y="13172"/>
                </a:cubicBezTo>
                <a:cubicBezTo>
                  <a:pt x="1916" y="13172"/>
                  <a:pt x="1668" y="13115"/>
                  <a:pt x="1439" y="12997"/>
                </a:cubicBezTo>
                <a:cubicBezTo>
                  <a:pt x="686" y="12632"/>
                  <a:pt x="389" y="11674"/>
                  <a:pt x="777" y="10920"/>
                </a:cubicBezTo>
                <a:lnTo>
                  <a:pt x="5821" y="1311"/>
                </a:lnTo>
                <a:cubicBezTo>
                  <a:pt x="6227" y="630"/>
                  <a:pt x="6920" y="248"/>
                  <a:pt x="7624" y="248"/>
                </a:cubicBezTo>
                <a:cubicBezTo>
                  <a:pt x="7910" y="248"/>
                  <a:pt x="8198" y="311"/>
                  <a:pt x="8469" y="443"/>
                </a:cubicBezTo>
                <a:cubicBezTo>
                  <a:pt x="9519" y="1014"/>
                  <a:pt x="9907" y="2270"/>
                  <a:pt x="9336" y="3205"/>
                </a:cubicBezTo>
                <a:lnTo>
                  <a:pt x="5342" y="10715"/>
                </a:lnTo>
                <a:cubicBezTo>
                  <a:pt x="5342" y="10829"/>
                  <a:pt x="5342" y="10829"/>
                  <a:pt x="5433" y="10920"/>
                </a:cubicBezTo>
                <a:cubicBezTo>
                  <a:pt x="5433" y="10920"/>
                  <a:pt x="5525" y="10920"/>
                  <a:pt x="5616" y="10829"/>
                </a:cubicBezTo>
                <a:lnTo>
                  <a:pt x="9610" y="3297"/>
                </a:lnTo>
                <a:cubicBezTo>
                  <a:pt x="10181" y="2270"/>
                  <a:pt x="9702" y="832"/>
                  <a:pt x="8674" y="261"/>
                </a:cubicBezTo>
                <a:cubicBezTo>
                  <a:pt x="8323" y="85"/>
                  <a:pt x="7952" y="0"/>
                  <a:pt x="7591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9" name="Google Shape;1049;p43"/>
          <p:cNvSpPr/>
          <p:nvPr/>
        </p:nvSpPr>
        <p:spPr>
          <a:xfrm>
            <a:off x="1175213" y="753671"/>
            <a:ext cx="220495" cy="516668"/>
          </a:xfrm>
          <a:custGeom>
            <a:avLst/>
            <a:gdLst/>
            <a:ahLst/>
            <a:cxnLst/>
            <a:rect l="l" t="t" r="r" b="b"/>
            <a:pathLst>
              <a:path w="6277" h="14700" extrusionOk="0">
                <a:moveTo>
                  <a:pt x="3859" y="1"/>
                </a:moveTo>
                <a:cubicBezTo>
                  <a:pt x="2821" y="1"/>
                  <a:pt x="1794" y="815"/>
                  <a:pt x="1712" y="1925"/>
                </a:cubicBezTo>
                <a:lnTo>
                  <a:pt x="91" y="12585"/>
                </a:lnTo>
                <a:cubicBezTo>
                  <a:pt x="0" y="13635"/>
                  <a:pt x="662" y="14571"/>
                  <a:pt x="1712" y="14662"/>
                </a:cubicBezTo>
                <a:cubicBezTo>
                  <a:pt x="1829" y="14687"/>
                  <a:pt x="1947" y="14699"/>
                  <a:pt x="2063" y="14699"/>
                </a:cubicBezTo>
                <a:cubicBezTo>
                  <a:pt x="2893" y="14699"/>
                  <a:pt x="3640" y="14077"/>
                  <a:pt x="3721" y="13155"/>
                </a:cubicBezTo>
                <a:lnTo>
                  <a:pt x="5136" y="3934"/>
                </a:lnTo>
                <a:cubicBezTo>
                  <a:pt x="5227" y="3067"/>
                  <a:pt x="4656" y="2405"/>
                  <a:pt x="3903" y="2314"/>
                </a:cubicBezTo>
                <a:cubicBezTo>
                  <a:pt x="3798" y="2285"/>
                  <a:pt x="3693" y="2271"/>
                  <a:pt x="3588" y="2271"/>
                </a:cubicBezTo>
                <a:cubicBezTo>
                  <a:pt x="2947" y="2271"/>
                  <a:pt x="2361" y="2787"/>
                  <a:pt x="2283" y="3455"/>
                </a:cubicBezTo>
                <a:lnTo>
                  <a:pt x="1233" y="10394"/>
                </a:lnTo>
                <a:cubicBezTo>
                  <a:pt x="1233" y="10485"/>
                  <a:pt x="1347" y="10576"/>
                  <a:pt x="1438" y="10576"/>
                </a:cubicBezTo>
                <a:lnTo>
                  <a:pt x="1529" y="10485"/>
                </a:lnTo>
                <a:lnTo>
                  <a:pt x="2579" y="3546"/>
                </a:lnTo>
                <a:cubicBezTo>
                  <a:pt x="2663" y="2939"/>
                  <a:pt x="3151" y="2485"/>
                  <a:pt x="3742" y="2485"/>
                </a:cubicBezTo>
                <a:cubicBezTo>
                  <a:pt x="3795" y="2485"/>
                  <a:pt x="3849" y="2489"/>
                  <a:pt x="3903" y="2496"/>
                </a:cubicBezTo>
                <a:cubicBezTo>
                  <a:pt x="4474" y="2587"/>
                  <a:pt x="4953" y="3158"/>
                  <a:pt x="4862" y="3820"/>
                </a:cubicBezTo>
                <a:lnTo>
                  <a:pt x="3515" y="13155"/>
                </a:lnTo>
                <a:cubicBezTo>
                  <a:pt x="3345" y="13941"/>
                  <a:pt x="2683" y="14489"/>
                  <a:pt x="1893" y="14489"/>
                </a:cubicBezTo>
                <a:cubicBezTo>
                  <a:pt x="1833" y="14489"/>
                  <a:pt x="1773" y="14486"/>
                  <a:pt x="1712" y="14479"/>
                </a:cubicBezTo>
                <a:cubicBezTo>
                  <a:pt x="867" y="14297"/>
                  <a:pt x="297" y="13521"/>
                  <a:pt x="388" y="12676"/>
                </a:cubicBezTo>
                <a:lnTo>
                  <a:pt x="1917" y="1925"/>
                </a:lnTo>
                <a:cubicBezTo>
                  <a:pt x="2081" y="982"/>
                  <a:pt x="2947" y="278"/>
                  <a:pt x="3882" y="278"/>
                </a:cubicBezTo>
                <a:cubicBezTo>
                  <a:pt x="3988" y="278"/>
                  <a:pt x="4094" y="286"/>
                  <a:pt x="4200" y="305"/>
                </a:cubicBezTo>
                <a:cubicBezTo>
                  <a:pt x="5341" y="396"/>
                  <a:pt x="6003" y="1446"/>
                  <a:pt x="5912" y="2496"/>
                </a:cubicBezTo>
                <a:lnTo>
                  <a:pt x="4656" y="10964"/>
                </a:lnTo>
                <a:cubicBezTo>
                  <a:pt x="4656" y="11056"/>
                  <a:pt x="4656" y="11147"/>
                  <a:pt x="4770" y="11147"/>
                </a:cubicBezTo>
                <a:cubicBezTo>
                  <a:pt x="4862" y="11147"/>
                  <a:pt x="4953" y="11056"/>
                  <a:pt x="4953" y="11056"/>
                </a:cubicBezTo>
                <a:lnTo>
                  <a:pt x="6186" y="2587"/>
                </a:lnTo>
                <a:cubicBezTo>
                  <a:pt x="6277" y="1355"/>
                  <a:pt x="5432" y="214"/>
                  <a:pt x="4200" y="31"/>
                </a:cubicBezTo>
                <a:cubicBezTo>
                  <a:pt x="4087" y="11"/>
                  <a:pt x="3973" y="1"/>
                  <a:pt x="3859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1" name="Google Shape;1051;p43"/>
          <p:cNvSpPr txBox="1">
            <a:spLocks noGrp="1"/>
          </p:cNvSpPr>
          <p:nvPr>
            <p:ph type="title" idx="3"/>
          </p:nvPr>
        </p:nvSpPr>
        <p:spPr>
          <a:xfrm>
            <a:off x="3767977" y="1468175"/>
            <a:ext cx="17520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2</a:t>
            </a:r>
            <a:endParaRPr dirty="0"/>
          </a:p>
        </p:txBody>
      </p:sp>
      <p:sp>
        <p:nvSpPr>
          <p:cNvPr id="1052" name="Google Shape;1052;p43"/>
          <p:cNvSpPr txBox="1">
            <a:spLocks noGrp="1"/>
          </p:cNvSpPr>
          <p:nvPr>
            <p:ph type="title" idx="2"/>
          </p:nvPr>
        </p:nvSpPr>
        <p:spPr>
          <a:xfrm>
            <a:off x="1398064" y="1468175"/>
            <a:ext cx="17520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</a:t>
            </a:r>
            <a:endParaRPr dirty="0"/>
          </a:p>
        </p:txBody>
      </p:sp>
      <p:sp>
        <p:nvSpPr>
          <p:cNvPr id="1053" name="Google Shape;1053;p43"/>
          <p:cNvSpPr txBox="1">
            <a:spLocks noGrp="1"/>
          </p:cNvSpPr>
          <p:nvPr>
            <p:ph type="subTitle" idx="1"/>
          </p:nvPr>
        </p:nvSpPr>
        <p:spPr>
          <a:xfrm>
            <a:off x="1398052" y="3097575"/>
            <a:ext cx="17520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-GB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GB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GB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ý t</a:t>
            </a:r>
            <a:r>
              <a:rPr lang="vi-VN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ư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ởng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diễn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16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en-US" sz="16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ơn</a:t>
            </a:r>
            <a:r>
              <a:rPr lang="en-US" sz="16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thầy</a:t>
            </a:r>
            <a:r>
              <a:rPr lang="en-US" sz="16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sz="16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dirty="0"/>
          </a:p>
        </p:txBody>
      </p:sp>
      <p:sp>
        <p:nvSpPr>
          <p:cNvPr id="1054" name="Google Shape;1054;p43"/>
          <p:cNvSpPr txBox="1">
            <a:spLocks noGrp="1"/>
          </p:cNvSpPr>
          <p:nvPr>
            <p:ph type="subTitle" idx="4"/>
          </p:nvPr>
        </p:nvSpPr>
        <p:spPr>
          <a:xfrm>
            <a:off x="3767977" y="3097575"/>
            <a:ext cx="17520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>
              <a:buClr>
                <a:schemeClr val="dk1"/>
              </a:buClr>
              <a:buSzPts val="1100"/>
              <a:tabLst>
                <a:tab pos="184150" algn="l"/>
              </a:tabLst>
            </a:pPr>
            <a:r>
              <a:rPr lang="en-GB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vi-VN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tầm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thầy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mái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tr</a:t>
            </a:r>
            <a:r>
              <a:rPr lang="vi-VN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</a:t>
            </a:r>
            <a:r>
              <a:rPr lang="en-US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ờng</a:t>
            </a:r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055" name="Google Shape;1055;p43"/>
          <p:cNvSpPr txBox="1">
            <a:spLocks noGrp="1"/>
          </p:cNvSpPr>
          <p:nvPr>
            <p:ph type="title" idx="5"/>
          </p:nvPr>
        </p:nvSpPr>
        <p:spPr>
          <a:xfrm>
            <a:off x="6027588" y="1468175"/>
            <a:ext cx="17520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3</a:t>
            </a:r>
            <a:endParaRPr dirty="0"/>
          </a:p>
        </p:txBody>
      </p:sp>
      <p:sp>
        <p:nvSpPr>
          <p:cNvPr id="1056" name="Google Shape;1056;p43"/>
          <p:cNvSpPr txBox="1">
            <a:spLocks noGrp="1"/>
          </p:cNvSpPr>
          <p:nvPr>
            <p:ph type="subTitle" idx="6"/>
          </p:nvPr>
        </p:nvSpPr>
        <p:spPr>
          <a:xfrm>
            <a:off x="6027600" y="3097575"/>
            <a:ext cx="17520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>
              <a:buClr>
                <a:schemeClr val="dk1"/>
              </a:buClr>
              <a:buSzPts val="1100"/>
              <a:tabLst>
                <a:tab pos="184150" algn="l"/>
              </a:tabLst>
            </a:pPr>
            <a:r>
              <a:rPr lang="en-GB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GB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thiện</a:t>
            </a:r>
            <a:r>
              <a:rPr lang="en-GB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GB" i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GB" i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GB" i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GB" i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2.</a:t>
            </a:r>
            <a:endParaRPr lang="en-US" i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57" name="Google Shape;1057;p43"/>
          <p:cNvSpPr/>
          <p:nvPr/>
        </p:nvSpPr>
        <p:spPr>
          <a:xfrm rot="6299960">
            <a:off x="4249838" y="2014116"/>
            <a:ext cx="788276" cy="641390"/>
          </a:xfrm>
          <a:custGeom>
            <a:avLst/>
            <a:gdLst/>
            <a:ahLst/>
            <a:cxnLst/>
            <a:rect l="l" t="t" r="r" b="b"/>
            <a:pathLst>
              <a:path w="31532" h="22646" extrusionOk="0">
                <a:moveTo>
                  <a:pt x="20234" y="1340"/>
                </a:moveTo>
                <a:lnTo>
                  <a:pt x="20234" y="1468"/>
                </a:lnTo>
                <a:lnTo>
                  <a:pt x="20362" y="1468"/>
                </a:lnTo>
                <a:lnTo>
                  <a:pt x="20362" y="1596"/>
                </a:lnTo>
                <a:cubicBezTo>
                  <a:pt x="20362" y="1723"/>
                  <a:pt x="20489" y="1723"/>
                  <a:pt x="20489" y="1851"/>
                </a:cubicBezTo>
                <a:lnTo>
                  <a:pt x="20489" y="3191"/>
                </a:lnTo>
                <a:cubicBezTo>
                  <a:pt x="20234" y="4372"/>
                  <a:pt x="19947" y="5585"/>
                  <a:pt x="19564" y="6766"/>
                </a:cubicBezTo>
                <a:cubicBezTo>
                  <a:pt x="19436" y="7436"/>
                  <a:pt x="19149" y="8106"/>
                  <a:pt x="18894" y="8904"/>
                </a:cubicBezTo>
                <a:cubicBezTo>
                  <a:pt x="18766" y="9447"/>
                  <a:pt x="18479" y="9957"/>
                  <a:pt x="18351" y="10500"/>
                </a:cubicBezTo>
                <a:cubicBezTo>
                  <a:pt x="18096" y="10915"/>
                  <a:pt x="17840" y="11425"/>
                  <a:pt x="17553" y="11968"/>
                </a:cubicBezTo>
                <a:cubicBezTo>
                  <a:pt x="17298" y="11170"/>
                  <a:pt x="17170" y="10372"/>
                  <a:pt x="17043" y="9574"/>
                </a:cubicBezTo>
                <a:cubicBezTo>
                  <a:pt x="16883" y="8521"/>
                  <a:pt x="16883" y="7436"/>
                  <a:pt x="17043" y="6383"/>
                </a:cubicBezTo>
                <a:cubicBezTo>
                  <a:pt x="17170" y="5585"/>
                  <a:pt x="17298" y="4915"/>
                  <a:pt x="17553" y="4245"/>
                </a:cubicBezTo>
                <a:cubicBezTo>
                  <a:pt x="17840" y="3734"/>
                  <a:pt x="18096" y="3191"/>
                  <a:pt x="18479" y="2649"/>
                </a:cubicBezTo>
                <a:cubicBezTo>
                  <a:pt x="18766" y="2394"/>
                  <a:pt x="19021" y="1979"/>
                  <a:pt x="19436" y="1723"/>
                </a:cubicBezTo>
                <a:cubicBezTo>
                  <a:pt x="19564" y="1596"/>
                  <a:pt x="19691" y="1468"/>
                  <a:pt x="19819" y="1468"/>
                </a:cubicBezTo>
                <a:cubicBezTo>
                  <a:pt x="19947" y="1340"/>
                  <a:pt x="19947" y="1340"/>
                  <a:pt x="20074" y="1340"/>
                </a:cubicBezTo>
                <a:close/>
                <a:moveTo>
                  <a:pt x="19564" y="0"/>
                </a:moveTo>
                <a:cubicBezTo>
                  <a:pt x="19564" y="0"/>
                  <a:pt x="19436" y="128"/>
                  <a:pt x="19277" y="128"/>
                </a:cubicBezTo>
                <a:cubicBezTo>
                  <a:pt x="19021" y="255"/>
                  <a:pt x="18766" y="383"/>
                  <a:pt x="18479" y="543"/>
                </a:cubicBezTo>
                <a:cubicBezTo>
                  <a:pt x="17553" y="1340"/>
                  <a:pt x="16755" y="2266"/>
                  <a:pt x="16245" y="3191"/>
                </a:cubicBezTo>
                <a:cubicBezTo>
                  <a:pt x="15957" y="3734"/>
                  <a:pt x="15830" y="4245"/>
                  <a:pt x="15702" y="4787"/>
                </a:cubicBezTo>
                <a:cubicBezTo>
                  <a:pt x="15574" y="5457"/>
                  <a:pt x="15447" y="5968"/>
                  <a:pt x="15287" y="6511"/>
                </a:cubicBezTo>
                <a:cubicBezTo>
                  <a:pt x="15160" y="7851"/>
                  <a:pt x="15287" y="9032"/>
                  <a:pt x="15447" y="10245"/>
                </a:cubicBezTo>
                <a:cubicBezTo>
                  <a:pt x="15447" y="10915"/>
                  <a:pt x="15574" y="11425"/>
                  <a:pt x="15702" y="11968"/>
                </a:cubicBezTo>
                <a:cubicBezTo>
                  <a:pt x="15957" y="12638"/>
                  <a:pt x="16085" y="13149"/>
                  <a:pt x="16372" y="13691"/>
                </a:cubicBezTo>
                <a:cubicBezTo>
                  <a:pt x="16372" y="13819"/>
                  <a:pt x="16500" y="13947"/>
                  <a:pt x="16500" y="13947"/>
                </a:cubicBezTo>
                <a:cubicBezTo>
                  <a:pt x="16372" y="14234"/>
                  <a:pt x="16245" y="14489"/>
                  <a:pt x="16085" y="14744"/>
                </a:cubicBezTo>
                <a:cubicBezTo>
                  <a:pt x="15830" y="15159"/>
                  <a:pt x="15447" y="15542"/>
                  <a:pt x="15160" y="15957"/>
                </a:cubicBezTo>
                <a:cubicBezTo>
                  <a:pt x="14234" y="17138"/>
                  <a:pt x="13181" y="18223"/>
                  <a:pt x="11968" y="19149"/>
                </a:cubicBezTo>
                <a:cubicBezTo>
                  <a:pt x="11298" y="19691"/>
                  <a:pt x="10660" y="20202"/>
                  <a:pt x="9862" y="20489"/>
                </a:cubicBezTo>
                <a:cubicBezTo>
                  <a:pt x="9447" y="20744"/>
                  <a:pt x="8904" y="20872"/>
                  <a:pt x="8521" y="20872"/>
                </a:cubicBezTo>
                <a:cubicBezTo>
                  <a:pt x="8250" y="20936"/>
                  <a:pt x="8019" y="20968"/>
                  <a:pt x="7803" y="20968"/>
                </a:cubicBezTo>
                <a:cubicBezTo>
                  <a:pt x="7588" y="20968"/>
                  <a:pt x="7388" y="20936"/>
                  <a:pt x="7181" y="20872"/>
                </a:cubicBezTo>
                <a:cubicBezTo>
                  <a:pt x="6798" y="20872"/>
                  <a:pt x="6255" y="20744"/>
                  <a:pt x="5873" y="20489"/>
                </a:cubicBezTo>
                <a:cubicBezTo>
                  <a:pt x="5585" y="20329"/>
                  <a:pt x="5202" y="20202"/>
                  <a:pt x="4915" y="20074"/>
                </a:cubicBezTo>
                <a:cubicBezTo>
                  <a:pt x="4660" y="19691"/>
                  <a:pt x="4404" y="19404"/>
                  <a:pt x="4117" y="19149"/>
                </a:cubicBezTo>
                <a:cubicBezTo>
                  <a:pt x="3734" y="18606"/>
                  <a:pt x="3319" y="17936"/>
                  <a:pt x="3064" y="17298"/>
                </a:cubicBezTo>
                <a:cubicBezTo>
                  <a:pt x="2936" y="17010"/>
                  <a:pt x="2809" y="16755"/>
                  <a:pt x="2681" y="16500"/>
                </a:cubicBezTo>
                <a:cubicBezTo>
                  <a:pt x="2394" y="15830"/>
                  <a:pt x="2139" y="15159"/>
                  <a:pt x="2011" y="14489"/>
                </a:cubicBezTo>
                <a:cubicBezTo>
                  <a:pt x="1883" y="14106"/>
                  <a:pt x="1883" y="13564"/>
                  <a:pt x="1724" y="13149"/>
                </a:cubicBezTo>
                <a:cubicBezTo>
                  <a:pt x="1596" y="12893"/>
                  <a:pt x="1596" y="12638"/>
                  <a:pt x="1596" y="12223"/>
                </a:cubicBezTo>
                <a:cubicBezTo>
                  <a:pt x="1596" y="11840"/>
                  <a:pt x="1468" y="11553"/>
                  <a:pt x="1468" y="11170"/>
                </a:cubicBezTo>
                <a:cubicBezTo>
                  <a:pt x="1468" y="10755"/>
                  <a:pt x="1596" y="10372"/>
                  <a:pt x="1596" y="9957"/>
                </a:cubicBezTo>
                <a:cubicBezTo>
                  <a:pt x="1596" y="9574"/>
                  <a:pt x="1213" y="9319"/>
                  <a:pt x="798" y="9319"/>
                </a:cubicBezTo>
                <a:cubicBezTo>
                  <a:pt x="670" y="9319"/>
                  <a:pt x="543" y="9319"/>
                  <a:pt x="287" y="9447"/>
                </a:cubicBezTo>
                <a:cubicBezTo>
                  <a:pt x="128" y="9574"/>
                  <a:pt x="128" y="9830"/>
                  <a:pt x="128" y="9957"/>
                </a:cubicBezTo>
                <a:cubicBezTo>
                  <a:pt x="128" y="10500"/>
                  <a:pt x="0" y="10915"/>
                  <a:pt x="0" y="11425"/>
                </a:cubicBezTo>
                <a:cubicBezTo>
                  <a:pt x="0" y="11840"/>
                  <a:pt x="128" y="12223"/>
                  <a:pt x="128" y="12638"/>
                </a:cubicBezTo>
                <a:cubicBezTo>
                  <a:pt x="287" y="13564"/>
                  <a:pt x="415" y="14489"/>
                  <a:pt x="670" y="15287"/>
                </a:cubicBezTo>
                <a:cubicBezTo>
                  <a:pt x="798" y="15830"/>
                  <a:pt x="926" y="16213"/>
                  <a:pt x="1085" y="16627"/>
                </a:cubicBezTo>
                <a:cubicBezTo>
                  <a:pt x="1213" y="17010"/>
                  <a:pt x="1468" y="17553"/>
                  <a:pt x="1596" y="17936"/>
                </a:cubicBezTo>
                <a:cubicBezTo>
                  <a:pt x="2011" y="18893"/>
                  <a:pt x="2521" y="19819"/>
                  <a:pt x="3192" y="20617"/>
                </a:cubicBezTo>
                <a:cubicBezTo>
                  <a:pt x="3990" y="21542"/>
                  <a:pt x="5075" y="22212"/>
                  <a:pt x="6128" y="22468"/>
                </a:cubicBezTo>
                <a:cubicBezTo>
                  <a:pt x="6730" y="22583"/>
                  <a:pt x="7301" y="22646"/>
                  <a:pt x="7856" y="22646"/>
                </a:cubicBezTo>
                <a:cubicBezTo>
                  <a:pt x="8536" y="22646"/>
                  <a:pt x="9194" y="22551"/>
                  <a:pt x="9862" y="22340"/>
                </a:cubicBezTo>
                <a:cubicBezTo>
                  <a:pt x="11043" y="21925"/>
                  <a:pt x="12096" y="21287"/>
                  <a:pt x="13181" y="20489"/>
                </a:cubicBezTo>
                <a:cubicBezTo>
                  <a:pt x="14106" y="19691"/>
                  <a:pt x="14904" y="18893"/>
                  <a:pt x="15702" y="17936"/>
                </a:cubicBezTo>
                <a:cubicBezTo>
                  <a:pt x="16372" y="17138"/>
                  <a:pt x="16883" y="16340"/>
                  <a:pt x="17426" y="15415"/>
                </a:cubicBezTo>
                <a:cubicBezTo>
                  <a:pt x="17840" y="15830"/>
                  <a:pt x="18223" y="16213"/>
                  <a:pt x="18638" y="16500"/>
                </a:cubicBezTo>
                <a:cubicBezTo>
                  <a:pt x="19564" y="17298"/>
                  <a:pt x="20617" y="17808"/>
                  <a:pt x="21670" y="18095"/>
                </a:cubicBezTo>
                <a:cubicBezTo>
                  <a:pt x="22085" y="18223"/>
                  <a:pt x="22340" y="18223"/>
                  <a:pt x="22755" y="18351"/>
                </a:cubicBezTo>
                <a:lnTo>
                  <a:pt x="23681" y="18351"/>
                </a:lnTo>
                <a:cubicBezTo>
                  <a:pt x="24351" y="18351"/>
                  <a:pt x="25021" y="18223"/>
                  <a:pt x="25532" y="17936"/>
                </a:cubicBezTo>
                <a:cubicBezTo>
                  <a:pt x="26202" y="17808"/>
                  <a:pt x="26745" y="17553"/>
                  <a:pt x="27255" y="17298"/>
                </a:cubicBezTo>
                <a:cubicBezTo>
                  <a:pt x="27670" y="17010"/>
                  <a:pt x="28053" y="16755"/>
                  <a:pt x="28468" y="16500"/>
                </a:cubicBezTo>
                <a:lnTo>
                  <a:pt x="28468" y="16500"/>
                </a:lnTo>
                <a:cubicBezTo>
                  <a:pt x="27925" y="17425"/>
                  <a:pt x="27415" y="18351"/>
                  <a:pt x="26872" y="19276"/>
                </a:cubicBezTo>
                <a:cubicBezTo>
                  <a:pt x="26745" y="19532"/>
                  <a:pt x="26872" y="19947"/>
                  <a:pt x="27127" y="20202"/>
                </a:cubicBezTo>
                <a:cubicBezTo>
                  <a:pt x="27239" y="20236"/>
                  <a:pt x="27348" y="20252"/>
                  <a:pt x="27450" y="20252"/>
                </a:cubicBezTo>
                <a:cubicBezTo>
                  <a:pt x="27729" y="20252"/>
                  <a:pt x="27960" y="20133"/>
                  <a:pt x="28053" y="19947"/>
                </a:cubicBezTo>
                <a:cubicBezTo>
                  <a:pt x="28723" y="18893"/>
                  <a:pt x="29393" y="17808"/>
                  <a:pt x="29936" y="16755"/>
                </a:cubicBezTo>
                <a:cubicBezTo>
                  <a:pt x="30191" y="16213"/>
                  <a:pt x="30447" y="15702"/>
                  <a:pt x="30734" y="15287"/>
                </a:cubicBezTo>
                <a:cubicBezTo>
                  <a:pt x="30861" y="14904"/>
                  <a:pt x="30989" y="14617"/>
                  <a:pt x="31117" y="14361"/>
                </a:cubicBezTo>
                <a:cubicBezTo>
                  <a:pt x="31117" y="14234"/>
                  <a:pt x="31244" y="14106"/>
                  <a:pt x="31244" y="13947"/>
                </a:cubicBezTo>
                <a:cubicBezTo>
                  <a:pt x="31532" y="13819"/>
                  <a:pt x="31532" y="13691"/>
                  <a:pt x="31532" y="13436"/>
                </a:cubicBezTo>
                <a:cubicBezTo>
                  <a:pt x="31532" y="13021"/>
                  <a:pt x="31404" y="12766"/>
                  <a:pt x="30989" y="12766"/>
                </a:cubicBezTo>
                <a:cubicBezTo>
                  <a:pt x="30989" y="12638"/>
                  <a:pt x="30861" y="12638"/>
                  <a:pt x="30734" y="12638"/>
                </a:cubicBezTo>
                <a:cubicBezTo>
                  <a:pt x="30319" y="12510"/>
                  <a:pt x="29808" y="12510"/>
                  <a:pt x="29393" y="12351"/>
                </a:cubicBezTo>
                <a:cubicBezTo>
                  <a:pt x="28340" y="12096"/>
                  <a:pt x="27415" y="11713"/>
                  <a:pt x="26457" y="11425"/>
                </a:cubicBezTo>
                <a:lnTo>
                  <a:pt x="26202" y="11425"/>
                </a:lnTo>
                <a:cubicBezTo>
                  <a:pt x="25819" y="11425"/>
                  <a:pt x="25532" y="11713"/>
                  <a:pt x="25404" y="11968"/>
                </a:cubicBezTo>
                <a:cubicBezTo>
                  <a:pt x="25276" y="12510"/>
                  <a:pt x="25532" y="12893"/>
                  <a:pt x="26074" y="13021"/>
                </a:cubicBezTo>
                <a:cubicBezTo>
                  <a:pt x="26745" y="13308"/>
                  <a:pt x="27542" y="13436"/>
                  <a:pt x="28340" y="13691"/>
                </a:cubicBezTo>
                <a:cubicBezTo>
                  <a:pt x="28468" y="13691"/>
                  <a:pt x="28596" y="13691"/>
                  <a:pt x="28723" y="13819"/>
                </a:cubicBezTo>
                <a:cubicBezTo>
                  <a:pt x="28468" y="14106"/>
                  <a:pt x="28053" y="14361"/>
                  <a:pt x="27798" y="14617"/>
                </a:cubicBezTo>
                <a:cubicBezTo>
                  <a:pt x="27127" y="15159"/>
                  <a:pt x="26330" y="15542"/>
                  <a:pt x="25659" y="15957"/>
                </a:cubicBezTo>
                <a:cubicBezTo>
                  <a:pt x="25149" y="16085"/>
                  <a:pt x="24606" y="16340"/>
                  <a:pt x="24064" y="16340"/>
                </a:cubicBezTo>
                <a:cubicBezTo>
                  <a:pt x="23872" y="16420"/>
                  <a:pt x="23641" y="16460"/>
                  <a:pt x="23409" y="16460"/>
                </a:cubicBezTo>
                <a:cubicBezTo>
                  <a:pt x="23178" y="16460"/>
                  <a:pt x="22947" y="16420"/>
                  <a:pt x="22755" y="16340"/>
                </a:cubicBezTo>
                <a:cubicBezTo>
                  <a:pt x="22213" y="16340"/>
                  <a:pt x="21830" y="16213"/>
                  <a:pt x="21287" y="15957"/>
                </a:cubicBezTo>
                <a:cubicBezTo>
                  <a:pt x="20745" y="15702"/>
                  <a:pt x="20234" y="15415"/>
                  <a:pt x="19819" y="15159"/>
                </a:cubicBezTo>
                <a:lnTo>
                  <a:pt x="18638" y="13947"/>
                </a:lnTo>
                <a:cubicBezTo>
                  <a:pt x="18638" y="13819"/>
                  <a:pt x="18479" y="13691"/>
                  <a:pt x="18479" y="13691"/>
                </a:cubicBezTo>
                <a:cubicBezTo>
                  <a:pt x="18479" y="13564"/>
                  <a:pt x="18479" y="13436"/>
                  <a:pt x="18638" y="13308"/>
                </a:cubicBezTo>
                <a:cubicBezTo>
                  <a:pt x="18766" y="12893"/>
                  <a:pt x="19021" y="12510"/>
                  <a:pt x="19149" y="12096"/>
                </a:cubicBezTo>
                <a:cubicBezTo>
                  <a:pt x="19277" y="11713"/>
                  <a:pt x="19564" y="11298"/>
                  <a:pt x="19691" y="10915"/>
                </a:cubicBezTo>
                <a:cubicBezTo>
                  <a:pt x="19819" y="10372"/>
                  <a:pt x="19947" y="9957"/>
                  <a:pt x="20234" y="9447"/>
                </a:cubicBezTo>
                <a:lnTo>
                  <a:pt x="20617" y="8234"/>
                </a:lnTo>
                <a:cubicBezTo>
                  <a:pt x="20617" y="7851"/>
                  <a:pt x="20745" y="7436"/>
                  <a:pt x="20872" y="7053"/>
                </a:cubicBezTo>
                <a:cubicBezTo>
                  <a:pt x="21159" y="6255"/>
                  <a:pt x="21287" y="5457"/>
                  <a:pt x="21415" y="4660"/>
                </a:cubicBezTo>
                <a:cubicBezTo>
                  <a:pt x="21542" y="4245"/>
                  <a:pt x="21670" y="3734"/>
                  <a:pt x="21670" y="3191"/>
                </a:cubicBezTo>
                <a:cubicBezTo>
                  <a:pt x="21670" y="2936"/>
                  <a:pt x="21670" y="2649"/>
                  <a:pt x="21830" y="2394"/>
                </a:cubicBezTo>
                <a:cubicBezTo>
                  <a:pt x="21830" y="2138"/>
                  <a:pt x="21830" y="1851"/>
                  <a:pt x="21670" y="1723"/>
                </a:cubicBezTo>
                <a:cubicBezTo>
                  <a:pt x="21670" y="1340"/>
                  <a:pt x="21542" y="1053"/>
                  <a:pt x="21415" y="798"/>
                </a:cubicBezTo>
                <a:cubicBezTo>
                  <a:pt x="21287" y="543"/>
                  <a:pt x="21159" y="255"/>
                  <a:pt x="20872" y="128"/>
                </a:cubicBezTo>
                <a:cubicBezTo>
                  <a:pt x="20617" y="0"/>
                  <a:pt x="20362" y="0"/>
                  <a:pt x="2007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8" name="Google Shape;1058;p43"/>
          <p:cNvSpPr/>
          <p:nvPr/>
        </p:nvSpPr>
        <p:spPr>
          <a:xfrm rot="-9662487">
            <a:off x="6654225" y="1933230"/>
            <a:ext cx="498724" cy="781788"/>
          </a:xfrm>
          <a:custGeom>
            <a:avLst/>
            <a:gdLst/>
            <a:ahLst/>
            <a:cxnLst/>
            <a:rect l="l" t="t" r="r" b="b"/>
            <a:pathLst>
              <a:path w="19948" h="31270" extrusionOk="0">
                <a:moveTo>
                  <a:pt x="5586" y="1"/>
                </a:moveTo>
                <a:cubicBezTo>
                  <a:pt x="5426" y="1"/>
                  <a:pt x="5298" y="1"/>
                  <a:pt x="5171" y="129"/>
                </a:cubicBezTo>
                <a:cubicBezTo>
                  <a:pt x="4915" y="129"/>
                  <a:pt x="4628" y="384"/>
                  <a:pt x="4500" y="639"/>
                </a:cubicBezTo>
                <a:cubicBezTo>
                  <a:pt x="4500" y="799"/>
                  <a:pt x="4373" y="926"/>
                  <a:pt x="4373" y="1054"/>
                </a:cubicBezTo>
                <a:cubicBezTo>
                  <a:pt x="4245" y="1182"/>
                  <a:pt x="4117" y="1309"/>
                  <a:pt x="4117" y="1597"/>
                </a:cubicBezTo>
                <a:cubicBezTo>
                  <a:pt x="3830" y="2107"/>
                  <a:pt x="3575" y="2777"/>
                  <a:pt x="3447" y="3448"/>
                </a:cubicBezTo>
                <a:cubicBezTo>
                  <a:pt x="3192" y="4118"/>
                  <a:pt x="2905" y="4788"/>
                  <a:pt x="2649" y="5299"/>
                </a:cubicBezTo>
                <a:cubicBezTo>
                  <a:pt x="2235" y="6511"/>
                  <a:pt x="1724" y="7565"/>
                  <a:pt x="1309" y="8618"/>
                </a:cubicBezTo>
                <a:cubicBezTo>
                  <a:pt x="926" y="9416"/>
                  <a:pt x="511" y="10086"/>
                  <a:pt x="256" y="10756"/>
                </a:cubicBezTo>
                <a:cubicBezTo>
                  <a:pt x="1" y="11171"/>
                  <a:pt x="128" y="11682"/>
                  <a:pt x="511" y="11809"/>
                </a:cubicBezTo>
                <a:cubicBezTo>
                  <a:pt x="617" y="11915"/>
                  <a:pt x="752" y="11964"/>
                  <a:pt x="888" y="11964"/>
                </a:cubicBezTo>
                <a:cubicBezTo>
                  <a:pt x="1122" y="11964"/>
                  <a:pt x="1356" y="11817"/>
                  <a:pt x="1437" y="11554"/>
                </a:cubicBezTo>
                <a:cubicBezTo>
                  <a:pt x="1979" y="10756"/>
                  <a:pt x="2522" y="9958"/>
                  <a:pt x="2905" y="9160"/>
                </a:cubicBezTo>
                <a:cubicBezTo>
                  <a:pt x="2905" y="9033"/>
                  <a:pt x="3032" y="8905"/>
                  <a:pt x="3032" y="8905"/>
                </a:cubicBezTo>
                <a:lnTo>
                  <a:pt x="3032" y="8905"/>
                </a:lnTo>
                <a:cubicBezTo>
                  <a:pt x="3032" y="9288"/>
                  <a:pt x="3032" y="9831"/>
                  <a:pt x="2905" y="10373"/>
                </a:cubicBezTo>
                <a:lnTo>
                  <a:pt x="2905" y="13692"/>
                </a:lnTo>
                <a:cubicBezTo>
                  <a:pt x="2777" y="14873"/>
                  <a:pt x="2777" y="15958"/>
                  <a:pt x="2777" y="17011"/>
                </a:cubicBezTo>
                <a:lnTo>
                  <a:pt x="2777" y="18352"/>
                </a:lnTo>
                <a:cubicBezTo>
                  <a:pt x="2905" y="19277"/>
                  <a:pt x="2905" y="20075"/>
                  <a:pt x="3032" y="20873"/>
                </a:cubicBezTo>
                <a:cubicBezTo>
                  <a:pt x="3192" y="22341"/>
                  <a:pt x="3447" y="23777"/>
                  <a:pt x="3990" y="25245"/>
                </a:cubicBezTo>
                <a:cubicBezTo>
                  <a:pt x="4500" y="26586"/>
                  <a:pt x="5298" y="27926"/>
                  <a:pt x="6511" y="28852"/>
                </a:cubicBezTo>
                <a:cubicBezTo>
                  <a:pt x="7564" y="29777"/>
                  <a:pt x="8777" y="30575"/>
                  <a:pt x="10085" y="30958"/>
                </a:cubicBezTo>
                <a:cubicBezTo>
                  <a:pt x="10820" y="31165"/>
                  <a:pt x="11554" y="31269"/>
                  <a:pt x="12288" y="31269"/>
                </a:cubicBezTo>
                <a:cubicBezTo>
                  <a:pt x="13022" y="31269"/>
                  <a:pt x="13756" y="31165"/>
                  <a:pt x="14490" y="30958"/>
                </a:cubicBezTo>
                <a:cubicBezTo>
                  <a:pt x="15160" y="30703"/>
                  <a:pt x="15958" y="30160"/>
                  <a:pt x="16468" y="29777"/>
                </a:cubicBezTo>
                <a:cubicBezTo>
                  <a:pt x="17011" y="29362"/>
                  <a:pt x="17553" y="28979"/>
                  <a:pt x="17936" y="28564"/>
                </a:cubicBezTo>
                <a:cubicBezTo>
                  <a:pt x="18607" y="28054"/>
                  <a:pt x="19149" y="27511"/>
                  <a:pt x="19532" y="26969"/>
                </a:cubicBezTo>
                <a:cubicBezTo>
                  <a:pt x="19947" y="26713"/>
                  <a:pt x="19947" y="26171"/>
                  <a:pt x="19532" y="25915"/>
                </a:cubicBezTo>
                <a:cubicBezTo>
                  <a:pt x="19404" y="25724"/>
                  <a:pt x="19205" y="25628"/>
                  <a:pt x="18990" y="25628"/>
                </a:cubicBezTo>
                <a:cubicBezTo>
                  <a:pt x="18774" y="25628"/>
                  <a:pt x="18543" y="25724"/>
                  <a:pt x="18351" y="25915"/>
                </a:cubicBezTo>
                <a:cubicBezTo>
                  <a:pt x="18064" y="26171"/>
                  <a:pt x="17681" y="26458"/>
                  <a:pt x="17394" y="26841"/>
                </a:cubicBezTo>
                <a:cubicBezTo>
                  <a:pt x="16883" y="27256"/>
                  <a:pt x="16341" y="27639"/>
                  <a:pt x="15671" y="28181"/>
                </a:cubicBezTo>
                <a:cubicBezTo>
                  <a:pt x="15288" y="28437"/>
                  <a:pt x="14745" y="28852"/>
                  <a:pt x="14202" y="29107"/>
                </a:cubicBezTo>
                <a:cubicBezTo>
                  <a:pt x="13947" y="29107"/>
                  <a:pt x="13564" y="29235"/>
                  <a:pt x="13277" y="29235"/>
                </a:cubicBezTo>
                <a:cubicBezTo>
                  <a:pt x="13022" y="29298"/>
                  <a:pt x="12758" y="29330"/>
                  <a:pt x="12491" y="29330"/>
                </a:cubicBezTo>
                <a:cubicBezTo>
                  <a:pt x="12224" y="29330"/>
                  <a:pt x="11952" y="29298"/>
                  <a:pt x="11681" y="29235"/>
                </a:cubicBezTo>
                <a:cubicBezTo>
                  <a:pt x="11171" y="29235"/>
                  <a:pt x="10500" y="28979"/>
                  <a:pt x="9958" y="28852"/>
                </a:cubicBezTo>
                <a:cubicBezTo>
                  <a:pt x="9415" y="28564"/>
                  <a:pt x="8905" y="28181"/>
                  <a:pt x="8362" y="27766"/>
                </a:cubicBezTo>
                <a:cubicBezTo>
                  <a:pt x="7820" y="27511"/>
                  <a:pt x="7437" y="26969"/>
                  <a:pt x="7022" y="26586"/>
                </a:cubicBezTo>
                <a:cubicBezTo>
                  <a:pt x="6639" y="26043"/>
                  <a:pt x="6383" y="25532"/>
                  <a:pt x="6096" y="24862"/>
                </a:cubicBezTo>
                <a:cubicBezTo>
                  <a:pt x="5586" y="23650"/>
                  <a:pt x="5298" y="22469"/>
                  <a:pt x="5171" y="21128"/>
                </a:cubicBezTo>
                <a:cubicBezTo>
                  <a:pt x="5043" y="20330"/>
                  <a:pt x="5043" y="19533"/>
                  <a:pt x="4915" y="18607"/>
                </a:cubicBezTo>
                <a:lnTo>
                  <a:pt x="4915" y="17011"/>
                </a:lnTo>
                <a:lnTo>
                  <a:pt x="4915" y="13948"/>
                </a:lnTo>
                <a:cubicBezTo>
                  <a:pt x="4915" y="12894"/>
                  <a:pt x="5043" y="11682"/>
                  <a:pt x="5043" y="10501"/>
                </a:cubicBezTo>
                <a:cubicBezTo>
                  <a:pt x="5043" y="9575"/>
                  <a:pt x="5171" y="8490"/>
                  <a:pt x="5171" y="7565"/>
                </a:cubicBezTo>
                <a:cubicBezTo>
                  <a:pt x="5171" y="7309"/>
                  <a:pt x="5298" y="7182"/>
                  <a:pt x="5298" y="6894"/>
                </a:cubicBezTo>
                <a:cubicBezTo>
                  <a:pt x="5426" y="7565"/>
                  <a:pt x="5426" y="8107"/>
                  <a:pt x="5586" y="8777"/>
                </a:cubicBezTo>
                <a:cubicBezTo>
                  <a:pt x="5713" y="9703"/>
                  <a:pt x="5969" y="10756"/>
                  <a:pt x="6096" y="11682"/>
                </a:cubicBezTo>
                <a:cubicBezTo>
                  <a:pt x="6224" y="12894"/>
                  <a:pt x="6511" y="13948"/>
                  <a:pt x="6639" y="15160"/>
                </a:cubicBezTo>
                <a:cubicBezTo>
                  <a:pt x="6766" y="15543"/>
                  <a:pt x="7309" y="15799"/>
                  <a:pt x="7692" y="15799"/>
                </a:cubicBezTo>
                <a:cubicBezTo>
                  <a:pt x="7979" y="15799"/>
                  <a:pt x="8234" y="15671"/>
                  <a:pt x="8362" y="15543"/>
                </a:cubicBezTo>
                <a:cubicBezTo>
                  <a:pt x="8617" y="15416"/>
                  <a:pt x="8777" y="15001"/>
                  <a:pt x="8777" y="14873"/>
                </a:cubicBezTo>
                <a:cubicBezTo>
                  <a:pt x="8617" y="13692"/>
                  <a:pt x="8362" y="12479"/>
                  <a:pt x="8234" y="11299"/>
                </a:cubicBezTo>
                <a:cubicBezTo>
                  <a:pt x="8107" y="10086"/>
                  <a:pt x="7979" y="8777"/>
                  <a:pt x="7820" y="7565"/>
                </a:cubicBezTo>
                <a:cubicBezTo>
                  <a:pt x="7692" y="6384"/>
                  <a:pt x="7437" y="5299"/>
                  <a:pt x="7309" y="4118"/>
                </a:cubicBezTo>
                <a:cubicBezTo>
                  <a:pt x="7022" y="3033"/>
                  <a:pt x="6894" y="1980"/>
                  <a:pt x="6639" y="926"/>
                </a:cubicBezTo>
                <a:cubicBezTo>
                  <a:pt x="6639" y="384"/>
                  <a:pt x="6096" y="1"/>
                  <a:pt x="55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9" name="Google Shape;1059;p43"/>
          <p:cNvSpPr/>
          <p:nvPr/>
        </p:nvSpPr>
        <p:spPr>
          <a:xfrm rot="-10305293">
            <a:off x="2154974" y="1979664"/>
            <a:ext cx="238179" cy="716189"/>
          </a:xfrm>
          <a:custGeom>
            <a:avLst/>
            <a:gdLst/>
            <a:ahLst/>
            <a:cxnLst/>
            <a:rect l="l" t="t" r="r" b="b"/>
            <a:pathLst>
              <a:path w="12639" h="28649" extrusionOk="0">
                <a:moveTo>
                  <a:pt x="2977" y="0"/>
                </a:moveTo>
                <a:cubicBezTo>
                  <a:pt x="2697" y="0"/>
                  <a:pt x="2410" y="90"/>
                  <a:pt x="2139" y="181"/>
                </a:cubicBezTo>
                <a:cubicBezTo>
                  <a:pt x="2011" y="340"/>
                  <a:pt x="1884" y="340"/>
                  <a:pt x="1884" y="468"/>
                </a:cubicBezTo>
                <a:cubicBezTo>
                  <a:pt x="1469" y="595"/>
                  <a:pt x="1213" y="978"/>
                  <a:pt x="1086" y="1393"/>
                </a:cubicBezTo>
                <a:cubicBezTo>
                  <a:pt x="1086" y="3372"/>
                  <a:pt x="926" y="5383"/>
                  <a:pt x="799" y="7361"/>
                </a:cubicBezTo>
                <a:cubicBezTo>
                  <a:pt x="671" y="9372"/>
                  <a:pt x="543" y="11223"/>
                  <a:pt x="416" y="13106"/>
                </a:cubicBezTo>
                <a:cubicBezTo>
                  <a:pt x="288" y="15340"/>
                  <a:pt x="128" y="17606"/>
                  <a:pt x="128" y="19872"/>
                </a:cubicBezTo>
                <a:cubicBezTo>
                  <a:pt x="1" y="20414"/>
                  <a:pt x="543" y="20797"/>
                  <a:pt x="926" y="20797"/>
                </a:cubicBezTo>
                <a:cubicBezTo>
                  <a:pt x="1213" y="20797"/>
                  <a:pt x="1469" y="20670"/>
                  <a:pt x="1596" y="20542"/>
                </a:cubicBezTo>
                <a:cubicBezTo>
                  <a:pt x="1724" y="20414"/>
                  <a:pt x="1884" y="20127"/>
                  <a:pt x="1884" y="19872"/>
                </a:cubicBezTo>
                <a:cubicBezTo>
                  <a:pt x="2011" y="17734"/>
                  <a:pt x="2139" y="15627"/>
                  <a:pt x="2267" y="13489"/>
                </a:cubicBezTo>
                <a:cubicBezTo>
                  <a:pt x="2394" y="11638"/>
                  <a:pt x="2522" y="9755"/>
                  <a:pt x="2682" y="7904"/>
                </a:cubicBezTo>
                <a:cubicBezTo>
                  <a:pt x="2682" y="6851"/>
                  <a:pt x="2809" y="5766"/>
                  <a:pt x="2937" y="4840"/>
                </a:cubicBezTo>
                <a:cubicBezTo>
                  <a:pt x="3192" y="5510"/>
                  <a:pt x="3479" y="6180"/>
                  <a:pt x="3862" y="6851"/>
                </a:cubicBezTo>
                <a:cubicBezTo>
                  <a:pt x="4533" y="8574"/>
                  <a:pt x="5203" y="10425"/>
                  <a:pt x="5586" y="12148"/>
                </a:cubicBezTo>
                <a:cubicBezTo>
                  <a:pt x="5713" y="12691"/>
                  <a:pt x="5873" y="13106"/>
                  <a:pt x="5873" y="13489"/>
                </a:cubicBezTo>
                <a:cubicBezTo>
                  <a:pt x="6001" y="14031"/>
                  <a:pt x="6001" y="14414"/>
                  <a:pt x="6128" y="14957"/>
                </a:cubicBezTo>
                <a:cubicBezTo>
                  <a:pt x="6256" y="16425"/>
                  <a:pt x="6511" y="17893"/>
                  <a:pt x="6511" y="19489"/>
                </a:cubicBezTo>
                <a:lnTo>
                  <a:pt x="6511" y="22138"/>
                </a:lnTo>
                <a:cubicBezTo>
                  <a:pt x="6511" y="22936"/>
                  <a:pt x="6384" y="23606"/>
                  <a:pt x="6384" y="24404"/>
                </a:cubicBezTo>
                <a:cubicBezTo>
                  <a:pt x="6256" y="25201"/>
                  <a:pt x="6128" y="25872"/>
                  <a:pt x="6001" y="26510"/>
                </a:cubicBezTo>
                <a:cubicBezTo>
                  <a:pt x="5873" y="27053"/>
                  <a:pt x="5873" y="27467"/>
                  <a:pt x="6128" y="27850"/>
                </a:cubicBezTo>
                <a:cubicBezTo>
                  <a:pt x="6384" y="28265"/>
                  <a:pt x="6671" y="28521"/>
                  <a:pt x="7054" y="28648"/>
                </a:cubicBezTo>
                <a:lnTo>
                  <a:pt x="7596" y="28648"/>
                </a:lnTo>
                <a:cubicBezTo>
                  <a:pt x="8267" y="28648"/>
                  <a:pt x="9064" y="28265"/>
                  <a:pt x="9192" y="27467"/>
                </a:cubicBezTo>
                <a:cubicBezTo>
                  <a:pt x="9320" y="26510"/>
                  <a:pt x="9575" y="25584"/>
                  <a:pt x="9703" y="24531"/>
                </a:cubicBezTo>
                <a:cubicBezTo>
                  <a:pt x="9862" y="23733"/>
                  <a:pt x="9862" y="22808"/>
                  <a:pt x="9990" y="22010"/>
                </a:cubicBezTo>
                <a:cubicBezTo>
                  <a:pt x="9990" y="20127"/>
                  <a:pt x="9990" y="18404"/>
                  <a:pt x="9862" y="16553"/>
                </a:cubicBezTo>
                <a:cubicBezTo>
                  <a:pt x="9703" y="15627"/>
                  <a:pt x="9575" y="14702"/>
                  <a:pt x="9447" y="13744"/>
                </a:cubicBezTo>
                <a:cubicBezTo>
                  <a:pt x="9447" y="13361"/>
                  <a:pt x="9320" y="12946"/>
                  <a:pt x="9320" y="12563"/>
                </a:cubicBezTo>
                <a:cubicBezTo>
                  <a:pt x="9192" y="11893"/>
                  <a:pt x="9064" y="11351"/>
                  <a:pt x="8905" y="10840"/>
                </a:cubicBezTo>
                <a:cubicBezTo>
                  <a:pt x="8649" y="10042"/>
                  <a:pt x="8522" y="9372"/>
                  <a:pt x="8267" y="8574"/>
                </a:cubicBezTo>
                <a:cubicBezTo>
                  <a:pt x="7979" y="8032"/>
                  <a:pt x="7724" y="7361"/>
                  <a:pt x="7596" y="6851"/>
                </a:cubicBezTo>
                <a:cubicBezTo>
                  <a:pt x="7309" y="6308"/>
                  <a:pt x="7054" y="5766"/>
                  <a:pt x="6798" y="5255"/>
                </a:cubicBezTo>
                <a:cubicBezTo>
                  <a:pt x="6671" y="4968"/>
                  <a:pt x="6511" y="4712"/>
                  <a:pt x="6511" y="4457"/>
                </a:cubicBezTo>
                <a:lnTo>
                  <a:pt x="6511" y="4457"/>
                </a:lnTo>
                <a:cubicBezTo>
                  <a:pt x="7054" y="4968"/>
                  <a:pt x="7724" y="5510"/>
                  <a:pt x="8394" y="6180"/>
                </a:cubicBezTo>
                <a:cubicBezTo>
                  <a:pt x="8649" y="6436"/>
                  <a:pt x="8777" y="6723"/>
                  <a:pt x="9064" y="6851"/>
                </a:cubicBezTo>
                <a:cubicBezTo>
                  <a:pt x="9320" y="7106"/>
                  <a:pt x="9447" y="7361"/>
                  <a:pt x="9703" y="7649"/>
                </a:cubicBezTo>
                <a:cubicBezTo>
                  <a:pt x="10245" y="8159"/>
                  <a:pt x="10788" y="8829"/>
                  <a:pt x="11298" y="9372"/>
                </a:cubicBezTo>
                <a:cubicBezTo>
                  <a:pt x="11458" y="9500"/>
                  <a:pt x="11586" y="9500"/>
                  <a:pt x="11841" y="9500"/>
                </a:cubicBezTo>
                <a:cubicBezTo>
                  <a:pt x="11969" y="9500"/>
                  <a:pt x="12256" y="9500"/>
                  <a:pt x="12383" y="9372"/>
                </a:cubicBezTo>
                <a:cubicBezTo>
                  <a:pt x="12511" y="9244"/>
                  <a:pt x="12639" y="8957"/>
                  <a:pt x="12639" y="8829"/>
                </a:cubicBezTo>
                <a:cubicBezTo>
                  <a:pt x="12639" y="8574"/>
                  <a:pt x="12511" y="8446"/>
                  <a:pt x="12383" y="8319"/>
                </a:cubicBezTo>
                <a:cubicBezTo>
                  <a:pt x="11713" y="7521"/>
                  <a:pt x="11043" y="6851"/>
                  <a:pt x="10501" y="6053"/>
                </a:cubicBezTo>
                <a:cubicBezTo>
                  <a:pt x="9990" y="5510"/>
                  <a:pt x="9447" y="4968"/>
                  <a:pt x="8777" y="4457"/>
                </a:cubicBezTo>
                <a:cubicBezTo>
                  <a:pt x="8267" y="3787"/>
                  <a:pt x="7596" y="3244"/>
                  <a:pt x="6926" y="2734"/>
                </a:cubicBezTo>
                <a:cubicBezTo>
                  <a:pt x="6128" y="2064"/>
                  <a:pt x="5330" y="1393"/>
                  <a:pt x="4405" y="851"/>
                </a:cubicBezTo>
                <a:cubicBezTo>
                  <a:pt x="4405" y="723"/>
                  <a:pt x="4277" y="723"/>
                  <a:pt x="4118" y="723"/>
                </a:cubicBezTo>
                <a:cubicBezTo>
                  <a:pt x="3862" y="468"/>
                  <a:pt x="3735" y="181"/>
                  <a:pt x="3320" y="53"/>
                </a:cubicBezTo>
                <a:cubicBezTo>
                  <a:pt x="3208" y="16"/>
                  <a:pt x="3093" y="0"/>
                  <a:pt x="29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6ECA7EFB-72FD-0614-8256-A03E2F343BBD}"/>
              </a:ext>
            </a:extLst>
          </p:cNvPr>
          <p:cNvSpPr txBox="1">
            <a:spLocks/>
          </p:cNvSpPr>
          <p:nvPr/>
        </p:nvSpPr>
        <p:spPr>
          <a:xfrm rot="21599640">
            <a:off x="2895900" y="730711"/>
            <a:ext cx="3038720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CHUẨN BỊ BÀI MỚI</a:t>
            </a:r>
            <a:endParaRPr kumimoji="0" lang="en-US" sz="3200" b="1" i="0" u="none" strike="noStrike" kern="0" cap="none" spc="50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785B8F03-709B-EE15-F99A-53C527D42BCB}"/>
              </a:ext>
            </a:extLst>
          </p:cNvPr>
          <p:cNvSpPr txBox="1">
            <a:spLocks/>
          </p:cNvSpPr>
          <p:nvPr/>
        </p:nvSpPr>
        <p:spPr>
          <a:xfrm rot="-360">
            <a:off x="2637671" y="1014256"/>
            <a:ext cx="3868657" cy="5097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algn="ctr">
              <a:buClr>
                <a:schemeClr val="dk1"/>
              </a:buClr>
              <a:buSzPts val="1100"/>
              <a:buNone/>
              <a:defRPr sz="4000" b="1">
                <a:ln w="10160">
                  <a:noFill/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vi-VN" sz="40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FF0000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TẠM BIỆT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vi-VN" sz="40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FF0000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HẸN GẶP LẠI CÁC EM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9A34D3F-91CE-D779-CFAB-1FB6D1A2F7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04253" y="3398902"/>
            <a:ext cx="4437648" cy="17445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714552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362;p30">
            <a:extLst>
              <a:ext uri="{FF2B5EF4-FFF2-40B4-BE49-F238E27FC236}">
                <a16:creationId xmlns:a16="http://schemas.microsoft.com/office/drawing/2014/main" id="{0625CF11-2882-8404-3502-CD96CA583F42}"/>
              </a:ext>
            </a:extLst>
          </p:cNvPr>
          <p:cNvSpPr txBox="1">
            <a:spLocks/>
          </p:cNvSpPr>
          <p:nvPr/>
        </p:nvSpPr>
        <p:spPr>
          <a:xfrm>
            <a:off x="1681665" y="1344706"/>
            <a:ext cx="6134269" cy="26048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Patrick Hand"/>
              <a:buNone/>
              <a:defRPr sz="3500" b="1" i="0" u="none" strike="noStrike" cap="none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4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lnSpc>
                <a:spcPct val="150000"/>
              </a:lnSpc>
              <a:spcAft>
                <a:spcPts val="600"/>
              </a:spcAft>
              <a:buSzPts val="3600"/>
            </a:pPr>
            <a: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  <a:t/>
            </a:r>
            <a:b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</a:br>
            <a:r>
              <a:rPr lang="en-US" sz="4000" dirty="0">
                <a:ln w="0">
                  <a:solidFill>
                    <a:schemeClr val="accent6"/>
                  </a:solidFill>
                </a:ln>
                <a:solidFill>
                  <a:srgbClr val="FFC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TIẾT 13</a:t>
            </a:r>
          </a:p>
          <a:p>
            <a:pPr>
              <a:lnSpc>
                <a:spcPct val="150000"/>
              </a:lnSpc>
              <a:spcAft>
                <a:spcPts val="600"/>
              </a:spcAft>
              <a:buSzPts val="3600"/>
            </a:pPr>
            <a:r>
              <a:rPr lang="en-US" sz="4000" dirty="0">
                <a:ln w="0">
                  <a:solidFill>
                    <a:schemeClr val="accent6"/>
                  </a:solidFill>
                </a:ln>
                <a:solidFill>
                  <a:srgbClr val="FFC00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cs typeface="Times New Roman" panose="02020603050405020304" pitchFamily="18" charset="0"/>
              </a:rPr>
              <a:t>VẬN DỤNG – SÁNG TẠO</a:t>
            </a:r>
            <a: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  <a:t/>
            </a:r>
            <a:br>
              <a:rPr lang="vi-VN" b="0" i="0" u="none" strike="noStrike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Bahnschrift Condensed" panose="020B0502040204020203" pitchFamily="34" charset="0"/>
                <a:sym typeface="Patrick Hand"/>
              </a:rPr>
            </a:br>
            <a:endParaRPr lang="vi-VN" b="0" i="0" u="none" strike="noStrike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Bahnschrift Condensed" panose="020B0502040204020203" pitchFamily="34" charset="0"/>
              <a:sym typeface="Patrick Hand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11F8BC0E-4023-960D-14D7-49A12AB5C733}"/>
              </a:ext>
            </a:extLst>
          </p:cNvPr>
          <p:cNvSpPr txBox="1"/>
          <p:nvPr/>
        </p:nvSpPr>
        <p:spPr>
          <a:xfrm>
            <a:off x="418534" y="1054085"/>
            <a:ext cx="308861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Hát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vận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động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cơ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thể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theo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nhịp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điệu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bài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hát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dirty="0" err="1">
                <a:latin typeface="Times New Roman" pitchFamily="18" charset="0"/>
                <a:cs typeface="Times New Roman" pitchFamily="18" charset="0"/>
              </a:rPr>
              <a:t>nhé</a:t>
            </a:r>
            <a:r>
              <a:rPr lang="en-US" sz="2000" dirty="0">
                <a:latin typeface="Times New Roman" pitchFamily="18" charset="0"/>
                <a:cs typeface="Times New Roman" pitchFamily="18" charset="0"/>
              </a:rPr>
              <a:t>!</a:t>
            </a:r>
          </a:p>
        </p:txBody>
      </p:sp>
      <p:pic>
        <p:nvPicPr>
          <p:cNvPr id="7" name="Picture 6" descr="A sheet of music&#10;&#10;Description automatically generated with medium confidence">
            <a:extLst>
              <a:ext uri="{FF2B5EF4-FFF2-40B4-BE49-F238E27FC236}">
                <a16:creationId xmlns:a16="http://schemas.microsoft.com/office/drawing/2014/main" id="{72FD27CD-5F8D-CFBC-8A52-050A0684998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659" r="2938"/>
          <a:stretch/>
        </p:blipFill>
        <p:spPr>
          <a:xfrm>
            <a:off x="3407232" y="821425"/>
            <a:ext cx="4963955" cy="4239821"/>
          </a:xfrm>
          <a:prstGeom prst="rect">
            <a:avLst/>
          </a:prstGeom>
        </p:spPr>
      </p:pic>
      <p:pic>
        <p:nvPicPr>
          <p:cNvPr id="8" name="Picture 4" descr="Một số biện pháp nâng cao chất lượng dạy vận động theo nhạc cho trẻ mẫu  giáo 4 - 5 tuổi | MN Việt Hưng">
            <a:extLst>
              <a:ext uri="{FF2B5EF4-FFF2-40B4-BE49-F238E27FC236}">
                <a16:creationId xmlns:a16="http://schemas.microsoft.com/office/drawing/2014/main" id="{4DF2D14A-226C-7773-B588-978924EFE2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8302" y="2670622"/>
            <a:ext cx="2716490" cy="22367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7D2D0F8E-682A-C5C6-09AE-914376746C81}"/>
              </a:ext>
            </a:extLst>
          </p:cNvPr>
          <p:cNvSpPr txBox="1"/>
          <p:nvPr/>
        </p:nvSpPr>
        <p:spPr>
          <a:xfrm>
            <a:off x="2973720" y="151196"/>
            <a:ext cx="2515027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3000" b="1" dirty="0">
                <a:solidFill>
                  <a:srgbClr val="FF0000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+mn-ea"/>
                <a:cs typeface="Times New Roman" panose="02020603050405020304" pitchFamily="18" charset="0"/>
                <a:sym typeface="Sue Ellen Francisco"/>
              </a:rPr>
              <a:t>KHỞI ĐỘNG</a:t>
            </a:r>
          </a:p>
        </p:txBody>
      </p:sp>
      <p:pic>
        <p:nvPicPr>
          <p:cNvPr id="3" name="Beat_Nho on thay co">
            <a:hlinkClick r:id="" action="ppaction://media"/>
            <a:extLst>
              <a:ext uri="{FF2B5EF4-FFF2-40B4-BE49-F238E27FC236}">
                <a16:creationId xmlns:a16="http://schemas.microsoft.com/office/drawing/2014/main" id="{79480E27-AF77-95D8-0345-984441E7AE6A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580138" y="1791431"/>
            <a:ext cx="406400" cy="406400"/>
          </a:xfrm>
          <a:prstGeom prst="rect">
            <a:avLst/>
          </a:prstGeom>
        </p:spPr>
      </p:pic>
      <p:sp>
        <p:nvSpPr>
          <p:cNvPr id="4" name="TextBox 3">
            <a:hlinkClick r:id="rId8"/>
            <a:extLst>
              <a:ext uri="{FF2B5EF4-FFF2-40B4-BE49-F238E27FC236}">
                <a16:creationId xmlns:a16="http://schemas.microsoft.com/office/drawing/2014/main" id="{F7AC286D-810E-C187-902D-7F46257DEDF9}"/>
              </a:ext>
            </a:extLst>
          </p:cNvPr>
          <p:cNvSpPr txBox="1"/>
          <p:nvPr/>
        </p:nvSpPr>
        <p:spPr>
          <a:xfrm>
            <a:off x="213764" y="2180770"/>
            <a:ext cx="349815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YdBBzW0jLAc</a:t>
            </a:r>
            <a:endParaRPr lang="en-GB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5" dur="228989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6" grpId="0"/>
      <p:bldP spid="9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95B49207-F32B-5D14-A97B-E0081C9810C3}"/>
              </a:ext>
            </a:extLst>
          </p:cNvPr>
          <p:cNvSpPr/>
          <p:nvPr/>
        </p:nvSpPr>
        <p:spPr>
          <a:xfrm>
            <a:off x="1432997" y="1922284"/>
            <a:ext cx="6278006" cy="1151362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>
                <a:solidFill>
                  <a:srgbClr val="FF0000"/>
                </a:solidFill>
                <a:latin typeface="Bahnschrift Condensed" panose="020B0502040204020203" pitchFamily="34" charset="0"/>
                <a:cs typeface="Times New Roman" panose="02020603050405020304" pitchFamily="18" charset="0"/>
              </a:rPr>
              <a:t>LUYỆN TẬP – VẬN DỤNG – SÁNG TẠO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C78D417C-4D30-388C-2CF2-A8A900D605B4}"/>
              </a:ext>
            </a:extLst>
          </p:cNvPr>
          <p:cNvSpPr txBox="1"/>
          <p:nvPr/>
        </p:nvSpPr>
        <p:spPr>
          <a:xfrm>
            <a:off x="1007172" y="183661"/>
            <a:ext cx="6251127" cy="523220"/>
          </a:xfrm>
          <a:prstGeom prst="rect">
            <a:avLst/>
          </a:prstGeom>
          <a:noFill/>
          <a:ln w="28575">
            <a:noFill/>
          </a:ln>
        </p:spPr>
        <p:txBody>
          <a:bodyPr wrap="square">
            <a:spAutoFit/>
          </a:bodyPr>
          <a:lstStyle/>
          <a:p>
            <a:pPr lvl="0" algn="ctr">
              <a:buClrTx/>
              <a:defRPr/>
            </a:pP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Ghép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lời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Bài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đọc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nhạc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số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2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kết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hợp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đánh</a:t>
            </a:r>
            <a:r>
              <a:rPr lang="en-US" sz="2800" b="1" dirty="0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2CC">
                    <a:lumMod val="50000"/>
                  </a:srgbClr>
                </a:solidFill>
                <a:latin typeface="Bahnschrift Condensed" panose="020B0502040204020203" pitchFamily="34" charset="0"/>
              </a:rPr>
              <a:t>nhịp</a:t>
            </a:r>
            <a:endParaRPr lang="en-US" sz="2800" b="1" dirty="0">
              <a:solidFill>
                <a:srgbClr val="FFF2CC">
                  <a:lumMod val="50000"/>
                </a:srgbClr>
              </a:solidFill>
              <a:latin typeface="Bahnschrift Condensed" panose="020B0502040204020203" pitchFamily="34" charset="0"/>
            </a:endParaRPr>
          </a:p>
        </p:txBody>
      </p:sp>
      <p:pic>
        <p:nvPicPr>
          <p:cNvPr id="6" name="Picture 5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0F96035D-EDC6-8588-5813-5905DB88774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469" t="18674" r="6844" b="50000"/>
          <a:stretch/>
        </p:blipFill>
        <p:spPr>
          <a:xfrm>
            <a:off x="1524704" y="1045028"/>
            <a:ext cx="5733595" cy="2925215"/>
          </a:xfrm>
          <a:prstGeom prst="rect">
            <a:avLst/>
          </a:prstGeom>
        </p:spPr>
      </p:pic>
      <p:sp>
        <p:nvSpPr>
          <p:cNvPr id="2" name="TextBox 1">
            <a:hlinkClick r:id="rId4"/>
            <a:extLst>
              <a:ext uri="{FF2B5EF4-FFF2-40B4-BE49-F238E27FC236}">
                <a16:creationId xmlns:a16="http://schemas.microsoft.com/office/drawing/2014/main" id="{9B84C335-A7F9-54B8-4A22-E0EA126BDCE7}"/>
              </a:ext>
            </a:extLst>
          </p:cNvPr>
          <p:cNvSpPr txBox="1"/>
          <p:nvPr/>
        </p:nvSpPr>
        <p:spPr>
          <a:xfrm>
            <a:off x="2979281" y="4098472"/>
            <a:ext cx="457200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Tmevg0Sr40s</a:t>
            </a:r>
            <a:endParaRPr lang="en-GB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E85CE4-157B-E957-CB88-BE816E86E072}"/>
              </a:ext>
            </a:extLst>
          </p:cNvPr>
          <p:cNvSpPr/>
          <p:nvPr/>
        </p:nvSpPr>
        <p:spPr>
          <a:xfrm>
            <a:off x="1079938" y="240945"/>
            <a:ext cx="6794938" cy="6103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spcFirstLastPara="1" wrap="square" lIns="91425" tIns="91425" rIns="91425" bIns="91425" rtlCol="0" anchor="t" anchorCtr="0">
            <a:noAutofit/>
          </a:bodyPr>
          <a:lstStyle/>
          <a:p>
            <a:pPr marL="457200" indent="-355600" algn="ctr">
              <a:spcAft>
                <a:spcPts val="600"/>
              </a:spcAft>
              <a:buClr>
                <a:schemeClr val="dk1"/>
              </a:buClr>
              <a:buSzPts val="2100"/>
            </a:pP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Giới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thiệu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vài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nét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về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nhạc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sĩ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Nguyễn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Ngọc</a:t>
            </a:r>
            <a:r>
              <a:rPr lang="en-GB" sz="2400" b="1" dirty="0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 </a:t>
            </a:r>
            <a:r>
              <a:rPr lang="en-GB" sz="2400" b="1" dirty="0" err="1">
                <a:solidFill>
                  <a:schemeClr val="dk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Lato"/>
              </a:rPr>
              <a:t>Thiện</a:t>
            </a:r>
            <a:endParaRPr lang="en-US" sz="2400" b="1" i="1" dirty="0">
              <a:solidFill>
                <a:schemeClr val="dk1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Lato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C2757B3-8E21-3E52-AFAB-1A71CECDE58C}"/>
              </a:ext>
            </a:extLst>
          </p:cNvPr>
          <p:cNvSpPr txBox="1"/>
          <p:nvPr/>
        </p:nvSpPr>
        <p:spPr>
          <a:xfrm>
            <a:off x="559096" y="1389787"/>
            <a:ext cx="4504682" cy="25355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Nhạc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sĩ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Nguyễn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Ngọc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Thiện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sinh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năm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1951.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Ông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học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khoa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sáng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tác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tại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Nhạc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viện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TP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Hồ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Chí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Minh.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Những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ca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khúc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của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ông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có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màu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sắc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trữ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tình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,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trẻ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trung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;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thường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viết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về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đề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tài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tình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yêu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và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tuổi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trẻ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dirty="0" err="1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như</a:t>
            </a:r>
            <a:r>
              <a:rPr lang="en-US" sz="1800" dirty="0"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: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Ơi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cuộc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sống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mến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thương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,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Ngày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đầu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tiên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đi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học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,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Những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ước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8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mơ</a:t>
            </a:r>
            <a:r>
              <a:rPr lang="en-US" sz="18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Arial" panose="020B0604020202020204" pitchFamily="34" charset="0"/>
              </a:rPr>
              <a:t>,…</a:t>
            </a:r>
            <a:endParaRPr lang="en-US" sz="1800" dirty="0">
              <a:solidFill>
                <a:schemeClr val="tx1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3DEFD7A-ADC0-51C3-DD56-38B6BE9873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07450" y="998805"/>
            <a:ext cx="2300668" cy="3456403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</p:spTree>
    <p:extLst>
      <p:ext uri="{BB962C8B-B14F-4D97-AF65-F5344CB8AC3E}">
        <p14:creationId xmlns:p14="http://schemas.microsoft.com/office/powerpoint/2010/main" val="155435057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4640152A-BFC4-47F2-5914-E2B8CC1859F9}"/>
              </a:ext>
            </a:extLst>
          </p:cNvPr>
          <p:cNvSpPr/>
          <p:nvPr/>
        </p:nvSpPr>
        <p:spPr>
          <a:xfrm>
            <a:off x="1539950" y="1159590"/>
            <a:ext cx="5951982" cy="1084148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Biểu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diễn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một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số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bài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hát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về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thầy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cô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và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mái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tr</a:t>
            </a:r>
            <a:r>
              <a:rPr lang="vi-VN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ư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ờng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đã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s</a:t>
            </a:r>
            <a:r>
              <a:rPr lang="vi-VN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ư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u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tầm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và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tập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luyện</a:t>
            </a:r>
            <a:endParaRPr lang="en-US" sz="2500" dirty="0">
              <a:solidFill>
                <a:schemeClr val="accent6">
                  <a:lumMod val="50000"/>
                </a:schemeClr>
              </a:solidFill>
              <a:latin typeface="Bahnschrift Condensed" panose="020B0502040204020203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81506A98-1D50-9CE4-C6C6-B90F0B70F9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77004" y="2349633"/>
            <a:ext cx="5477873" cy="2939863"/>
          </a:xfrm>
          <a:prstGeom prst="rect">
            <a:avLst/>
          </a:prstGeom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3994AF41-CBC2-1955-8526-640163041D12}"/>
              </a:ext>
            </a:extLst>
          </p:cNvPr>
          <p:cNvSpPr/>
          <p:nvPr/>
        </p:nvSpPr>
        <p:spPr>
          <a:xfrm>
            <a:off x="1932674" y="102006"/>
            <a:ext cx="5105901" cy="635661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Chép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hoàn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chỉnh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i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Bài</a:t>
            </a:r>
            <a:r>
              <a:rPr lang="en-US" sz="2500" i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i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đọc</a:t>
            </a:r>
            <a:r>
              <a:rPr lang="en-US" sz="2500" i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i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nhạc</a:t>
            </a:r>
            <a:r>
              <a:rPr lang="en-US" sz="2500" i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i="1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số</a:t>
            </a:r>
            <a:r>
              <a:rPr lang="en-US" sz="2500" i="1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2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vào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vở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  <a:r>
              <a:rPr lang="en-US" sz="2500" dirty="0" err="1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ghi</a:t>
            </a:r>
            <a:r>
              <a:rPr lang="en-US" sz="2500" dirty="0">
                <a:solidFill>
                  <a:schemeClr val="accent6">
                    <a:lumMod val="50000"/>
                  </a:schemeClr>
                </a:solidFill>
                <a:latin typeface="Bahnschrift Condensed" panose="020B0502040204020203" pitchFamily="34" charset="0"/>
              </a:rPr>
              <a:t> </a:t>
            </a: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25697EC7-31B9-500D-A896-43BE38FD552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167" t="31187" r="7084" b="13778"/>
          <a:stretch/>
        </p:blipFill>
        <p:spPr>
          <a:xfrm>
            <a:off x="1297835" y="737667"/>
            <a:ext cx="6548328" cy="3209560"/>
          </a:xfrm>
          <a:prstGeom prst="rect">
            <a:avLst/>
          </a:prstGeom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oogle Shape;936;p45">
            <a:extLst>
              <a:ext uri="{FF2B5EF4-FFF2-40B4-BE49-F238E27FC236}">
                <a16:creationId xmlns:a16="http://schemas.microsoft.com/office/drawing/2014/main" id="{6F7CE4D2-E6CF-7431-0F81-47F668C75BC0}"/>
              </a:ext>
            </a:extLst>
          </p:cNvPr>
          <p:cNvSpPr/>
          <p:nvPr/>
        </p:nvSpPr>
        <p:spPr>
          <a:xfrm>
            <a:off x="1280551" y="963019"/>
            <a:ext cx="6329957" cy="2499459"/>
          </a:xfrm>
          <a:custGeom>
            <a:avLst/>
            <a:gdLst/>
            <a:ahLst/>
            <a:cxnLst/>
            <a:rect l="l" t="t" r="r" b="b"/>
            <a:pathLst>
              <a:path w="61461" h="49059" extrusionOk="0">
                <a:moveTo>
                  <a:pt x="23010" y="0"/>
                </a:moveTo>
                <a:cubicBezTo>
                  <a:pt x="16201" y="0"/>
                  <a:pt x="10669" y="5502"/>
                  <a:pt x="10669" y="12311"/>
                </a:cubicBezTo>
                <a:cubicBezTo>
                  <a:pt x="10669" y="13374"/>
                  <a:pt x="10821" y="14408"/>
                  <a:pt x="11065" y="15381"/>
                </a:cubicBezTo>
                <a:lnTo>
                  <a:pt x="10669" y="15381"/>
                </a:lnTo>
                <a:cubicBezTo>
                  <a:pt x="4773" y="15381"/>
                  <a:pt x="1" y="20153"/>
                  <a:pt x="1" y="26049"/>
                </a:cubicBezTo>
                <a:cubicBezTo>
                  <a:pt x="1" y="31399"/>
                  <a:pt x="3922" y="35837"/>
                  <a:pt x="9058" y="36627"/>
                </a:cubicBezTo>
                <a:cubicBezTo>
                  <a:pt x="9058" y="36657"/>
                  <a:pt x="9058" y="36718"/>
                  <a:pt x="9058" y="36749"/>
                </a:cubicBezTo>
                <a:cubicBezTo>
                  <a:pt x="9058" y="43557"/>
                  <a:pt x="14560" y="49059"/>
                  <a:pt x="21369" y="49059"/>
                </a:cubicBezTo>
                <a:cubicBezTo>
                  <a:pt x="25503" y="49059"/>
                  <a:pt x="29150" y="47022"/>
                  <a:pt x="31399" y="43892"/>
                </a:cubicBezTo>
                <a:cubicBezTo>
                  <a:pt x="33101" y="46080"/>
                  <a:pt x="35776" y="47478"/>
                  <a:pt x="38755" y="47478"/>
                </a:cubicBezTo>
                <a:cubicBezTo>
                  <a:pt x="43740" y="47478"/>
                  <a:pt x="47813" y="43588"/>
                  <a:pt x="48117" y="38694"/>
                </a:cubicBezTo>
                <a:cubicBezTo>
                  <a:pt x="49302" y="39271"/>
                  <a:pt x="50670" y="39575"/>
                  <a:pt x="52099" y="39575"/>
                </a:cubicBezTo>
                <a:cubicBezTo>
                  <a:pt x="57266" y="39575"/>
                  <a:pt x="61461" y="35381"/>
                  <a:pt x="61461" y="30214"/>
                </a:cubicBezTo>
                <a:cubicBezTo>
                  <a:pt x="61461" y="25593"/>
                  <a:pt x="58087" y="21733"/>
                  <a:pt x="53649" y="21004"/>
                </a:cubicBezTo>
                <a:cubicBezTo>
                  <a:pt x="53892" y="20031"/>
                  <a:pt x="54044" y="18967"/>
                  <a:pt x="54044" y="17903"/>
                </a:cubicBezTo>
                <a:cubicBezTo>
                  <a:pt x="54044" y="11125"/>
                  <a:pt x="48542" y="5593"/>
                  <a:pt x="41734" y="5593"/>
                </a:cubicBezTo>
                <a:cubicBezTo>
                  <a:pt x="39029" y="5593"/>
                  <a:pt x="36536" y="6475"/>
                  <a:pt x="34500" y="7934"/>
                </a:cubicBezTo>
                <a:cubicBezTo>
                  <a:pt x="32737" y="3283"/>
                  <a:pt x="28269" y="0"/>
                  <a:pt x="23010" y="0"/>
                </a:cubicBezTo>
                <a:close/>
              </a:path>
            </a:pathLst>
          </a:custGeom>
          <a:solidFill>
            <a:srgbClr val="FFE2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634F742-5D9A-B594-8F29-2D092E1B7E49}"/>
              </a:ext>
            </a:extLst>
          </p:cNvPr>
          <p:cNvSpPr txBox="1"/>
          <p:nvPr/>
        </p:nvSpPr>
        <p:spPr>
          <a:xfrm>
            <a:off x="1456340" y="1970390"/>
            <a:ext cx="5668731" cy="7899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spcAft>
                <a:spcPts val="1600"/>
              </a:spcAft>
              <a:buClr>
                <a:srgbClr val="FF3577"/>
              </a:buClr>
              <a:defRPr/>
            </a:pP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Nội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dung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nào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em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thích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nhất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ở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chủ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đề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3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Thầy</a:t>
            </a:r>
            <a:r>
              <a:rPr lang="en-US" sz="1600" i="1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cô</a:t>
            </a:r>
            <a:r>
              <a:rPr lang="en-US" sz="1600" i="1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và</a:t>
            </a:r>
            <a:r>
              <a:rPr lang="en-US" sz="1600" i="1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mái</a:t>
            </a:r>
            <a:r>
              <a:rPr lang="en-US" sz="1600" i="1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trường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?</a:t>
            </a:r>
          </a:p>
          <a:p>
            <a:pPr algn="ctr">
              <a:spcAft>
                <a:spcPts val="1600"/>
              </a:spcAft>
              <a:buClr>
                <a:srgbClr val="FF3577"/>
              </a:buClr>
              <a:defRPr/>
            </a:pP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Hãy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nêu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cảm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nhận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của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em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sau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khi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xong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chủ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dề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.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1044C8A-AE25-4F20-1959-89C261B9CAF4}"/>
              </a:ext>
            </a:extLst>
          </p:cNvPr>
          <p:cNvGrpSpPr/>
          <p:nvPr/>
        </p:nvGrpSpPr>
        <p:grpSpPr>
          <a:xfrm>
            <a:off x="2547272" y="3153363"/>
            <a:ext cx="4049455" cy="1904832"/>
            <a:chOff x="1466697" y="2321428"/>
            <a:chExt cx="5697296" cy="2679965"/>
          </a:xfrm>
        </p:grpSpPr>
        <p:grpSp>
          <p:nvGrpSpPr>
            <p:cNvPr id="9" name="Google Shape;5950;p62">
              <a:extLst>
                <a:ext uri="{FF2B5EF4-FFF2-40B4-BE49-F238E27FC236}">
                  <a16:creationId xmlns:a16="http://schemas.microsoft.com/office/drawing/2014/main" id="{DB67EC5B-C89C-8E96-CA90-9ACFF1F48601}"/>
                </a:ext>
              </a:extLst>
            </p:cNvPr>
            <p:cNvGrpSpPr/>
            <p:nvPr/>
          </p:nvGrpSpPr>
          <p:grpSpPr>
            <a:xfrm>
              <a:off x="1466697" y="2693356"/>
              <a:ext cx="1091904" cy="2308037"/>
              <a:chOff x="3407561" y="1811690"/>
              <a:chExt cx="1028882" cy="2311309"/>
            </a:xfrm>
          </p:grpSpPr>
          <p:sp>
            <p:nvSpPr>
              <p:cNvPr id="174" name="Google Shape;5951;p62">
                <a:extLst>
                  <a:ext uri="{FF2B5EF4-FFF2-40B4-BE49-F238E27FC236}">
                    <a16:creationId xmlns:a16="http://schemas.microsoft.com/office/drawing/2014/main" id="{86619D8B-9AA7-27BF-8655-FC3CC1F37F99}"/>
                  </a:ext>
                </a:extLst>
              </p:cNvPr>
              <p:cNvSpPr/>
              <p:nvPr/>
            </p:nvSpPr>
            <p:spPr>
              <a:xfrm>
                <a:off x="34075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5" name="Google Shape;5956;p62">
                <a:extLst>
                  <a:ext uri="{FF2B5EF4-FFF2-40B4-BE49-F238E27FC236}">
                    <a16:creationId xmlns:a16="http://schemas.microsoft.com/office/drawing/2014/main" id="{A3828E1F-33B6-742E-1763-8EE347FE4767}"/>
                  </a:ext>
                </a:extLst>
              </p:cNvPr>
              <p:cNvSpPr/>
              <p:nvPr/>
            </p:nvSpPr>
            <p:spPr>
              <a:xfrm>
                <a:off x="4195334" y="3354085"/>
                <a:ext cx="204968" cy="128643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2631" extrusionOk="0">
                    <a:moveTo>
                      <a:pt x="3313" y="0"/>
                    </a:moveTo>
                    <a:cubicBezTo>
                      <a:pt x="2912" y="0"/>
                      <a:pt x="2402" y="129"/>
                      <a:pt x="1893" y="239"/>
                    </a:cubicBezTo>
                    <a:cubicBezTo>
                      <a:pt x="1215" y="370"/>
                      <a:pt x="464" y="549"/>
                      <a:pt x="226" y="834"/>
                    </a:cubicBezTo>
                    <a:cubicBezTo>
                      <a:pt x="0" y="1108"/>
                      <a:pt x="226" y="2525"/>
                      <a:pt x="322" y="2573"/>
                    </a:cubicBezTo>
                    <a:cubicBezTo>
                      <a:pt x="391" y="2612"/>
                      <a:pt x="498" y="2631"/>
                      <a:pt x="611" y="2631"/>
                    </a:cubicBezTo>
                    <a:cubicBezTo>
                      <a:pt x="805" y="2631"/>
                      <a:pt x="1016" y="2576"/>
                      <a:pt x="1084" y="2478"/>
                    </a:cubicBezTo>
                    <a:cubicBezTo>
                      <a:pt x="1143" y="2394"/>
                      <a:pt x="881" y="1513"/>
                      <a:pt x="1000" y="1346"/>
                    </a:cubicBezTo>
                    <a:cubicBezTo>
                      <a:pt x="1119" y="1192"/>
                      <a:pt x="1798" y="989"/>
                      <a:pt x="2072" y="930"/>
                    </a:cubicBezTo>
                    <a:cubicBezTo>
                      <a:pt x="2287" y="885"/>
                      <a:pt x="2773" y="766"/>
                      <a:pt x="3035" y="766"/>
                    </a:cubicBezTo>
                    <a:cubicBezTo>
                      <a:pt x="3121" y="766"/>
                      <a:pt x="3182" y="778"/>
                      <a:pt x="3203" y="811"/>
                    </a:cubicBezTo>
                    <a:cubicBezTo>
                      <a:pt x="3298" y="954"/>
                      <a:pt x="3298" y="1620"/>
                      <a:pt x="3322" y="1704"/>
                    </a:cubicBezTo>
                    <a:cubicBezTo>
                      <a:pt x="3346" y="1768"/>
                      <a:pt x="3518" y="1871"/>
                      <a:pt x="3738" y="1871"/>
                    </a:cubicBezTo>
                    <a:cubicBezTo>
                      <a:pt x="3842" y="1871"/>
                      <a:pt x="3957" y="1848"/>
                      <a:pt x="4072" y="1787"/>
                    </a:cubicBezTo>
                    <a:cubicBezTo>
                      <a:pt x="4191" y="1727"/>
                      <a:pt x="4036" y="203"/>
                      <a:pt x="3739" y="73"/>
                    </a:cubicBezTo>
                    <a:cubicBezTo>
                      <a:pt x="3619" y="21"/>
                      <a:pt x="3475" y="0"/>
                      <a:pt x="3313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6" name="Google Shape;5957;p62">
                <a:extLst>
                  <a:ext uri="{FF2B5EF4-FFF2-40B4-BE49-F238E27FC236}">
                    <a16:creationId xmlns:a16="http://schemas.microsoft.com/office/drawing/2014/main" id="{7255BA46-3789-1DAF-A732-5D20BE1EBD9A}"/>
                  </a:ext>
                </a:extLst>
              </p:cNvPr>
              <p:cNvSpPr/>
              <p:nvPr/>
            </p:nvSpPr>
            <p:spPr>
              <a:xfrm>
                <a:off x="4188929" y="3217325"/>
                <a:ext cx="179347" cy="232594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4757" extrusionOk="0">
                    <a:moveTo>
                      <a:pt x="2584" y="0"/>
                    </a:moveTo>
                    <a:lnTo>
                      <a:pt x="453" y="786"/>
                    </a:lnTo>
                    <a:cubicBezTo>
                      <a:pt x="941" y="1941"/>
                      <a:pt x="0" y="2989"/>
                      <a:pt x="619" y="3548"/>
                    </a:cubicBezTo>
                    <a:cubicBezTo>
                      <a:pt x="876" y="3384"/>
                      <a:pt x="958" y="3310"/>
                      <a:pt x="987" y="3310"/>
                    </a:cubicBezTo>
                    <a:cubicBezTo>
                      <a:pt x="1006" y="3310"/>
                      <a:pt x="1003" y="3343"/>
                      <a:pt x="1012" y="3405"/>
                    </a:cubicBezTo>
                    <a:cubicBezTo>
                      <a:pt x="1045" y="3537"/>
                      <a:pt x="1289" y="4756"/>
                      <a:pt x="1866" y="4756"/>
                    </a:cubicBezTo>
                    <a:cubicBezTo>
                      <a:pt x="1916" y="4756"/>
                      <a:pt x="1969" y="4747"/>
                      <a:pt x="2024" y="4727"/>
                    </a:cubicBezTo>
                    <a:cubicBezTo>
                      <a:pt x="2108" y="4691"/>
                      <a:pt x="2191" y="4667"/>
                      <a:pt x="2286" y="4608"/>
                    </a:cubicBezTo>
                    <a:cubicBezTo>
                      <a:pt x="2369" y="4536"/>
                      <a:pt x="2441" y="4465"/>
                      <a:pt x="2524" y="4370"/>
                    </a:cubicBezTo>
                    <a:cubicBezTo>
                      <a:pt x="2619" y="4239"/>
                      <a:pt x="2703" y="4108"/>
                      <a:pt x="2834" y="4001"/>
                    </a:cubicBezTo>
                    <a:cubicBezTo>
                      <a:pt x="2953" y="3929"/>
                      <a:pt x="3072" y="3893"/>
                      <a:pt x="3120" y="3751"/>
                    </a:cubicBezTo>
                    <a:cubicBezTo>
                      <a:pt x="3155" y="3631"/>
                      <a:pt x="3191" y="3501"/>
                      <a:pt x="3274" y="3405"/>
                    </a:cubicBezTo>
                    <a:cubicBezTo>
                      <a:pt x="3393" y="3286"/>
                      <a:pt x="3536" y="3227"/>
                      <a:pt x="3620" y="3072"/>
                    </a:cubicBezTo>
                    <a:cubicBezTo>
                      <a:pt x="3632" y="3048"/>
                      <a:pt x="3655" y="3036"/>
                      <a:pt x="3667" y="3000"/>
                    </a:cubicBezTo>
                    <a:lnTo>
                      <a:pt x="3667" y="2989"/>
                    </a:lnTo>
                    <a:cubicBezTo>
                      <a:pt x="3655" y="2941"/>
                      <a:pt x="3655" y="2893"/>
                      <a:pt x="3632" y="2858"/>
                    </a:cubicBezTo>
                    <a:cubicBezTo>
                      <a:pt x="3548" y="2453"/>
                      <a:pt x="3298" y="2108"/>
                      <a:pt x="3131" y="1750"/>
                    </a:cubicBezTo>
                    <a:cubicBezTo>
                      <a:pt x="2881" y="1191"/>
                      <a:pt x="2715" y="595"/>
                      <a:pt x="258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7" name="Google Shape;5958;p62">
                <a:extLst>
                  <a:ext uri="{FF2B5EF4-FFF2-40B4-BE49-F238E27FC236}">
                    <a16:creationId xmlns:a16="http://schemas.microsoft.com/office/drawing/2014/main" id="{666F331F-53D6-A621-CF0A-BCFBF6C21733}"/>
                  </a:ext>
                </a:extLst>
              </p:cNvPr>
              <p:cNvSpPr/>
              <p:nvPr/>
            </p:nvSpPr>
            <p:spPr>
              <a:xfrm>
                <a:off x="4065273" y="2657232"/>
                <a:ext cx="293566" cy="682379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13956" extrusionOk="0">
                    <a:moveTo>
                      <a:pt x="1194" y="1"/>
                    </a:moveTo>
                    <a:cubicBezTo>
                      <a:pt x="501" y="1"/>
                      <a:pt x="1" y="1486"/>
                      <a:pt x="29" y="2644"/>
                    </a:cubicBezTo>
                    <a:cubicBezTo>
                      <a:pt x="76" y="4097"/>
                      <a:pt x="981" y="4966"/>
                      <a:pt x="1719" y="8133"/>
                    </a:cubicBezTo>
                    <a:cubicBezTo>
                      <a:pt x="2196" y="10205"/>
                      <a:pt x="2589" y="12062"/>
                      <a:pt x="2815" y="13086"/>
                    </a:cubicBezTo>
                    <a:cubicBezTo>
                      <a:pt x="2815" y="13122"/>
                      <a:pt x="2827" y="13134"/>
                      <a:pt x="2827" y="13158"/>
                    </a:cubicBezTo>
                    <a:cubicBezTo>
                      <a:pt x="2934" y="13670"/>
                      <a:pt x="2993" y="13955"/>
                      <a:pt x="2993" y="13955"/>
                    </a:cubicBezTo>
                    <a:cubicBezTo>
                      <a:pt x="3013" y="13956"/>
                      <a:pt x="3034" y="13956"/>
                      <a:pt x="3055" y="13956"/>
                    </a:cubicBezTo>
                    <a:cubicBezTo>
                      <a:pt x="3970" y="13956"/>
                      <a:pt x="6004" y="13706"/>
                      <a:pt x="5922" y="13217"/>
                    </a:cubicBezTo>
                    <a:lnTo>
                      <a:pt x="5839" y="12646"/>
                    </a:lnTo>
                    <a:cubicBezTo>
                      <a:pt x="5839" y="12610"/>
                      <a:pt x="5827" y="12562"/>
                      <a:pt x="5827" y="12539"/>
                    </a:cubicBezTo>
                    <a:cubicBezTo>
                      <a:pt x="4827" y="6645"/>
                      <a:pt x="2565" y="1299"/>
                      <a:pt x="1779" y="347"/>
                    </a:cubicBezTo>
                    <a:cubicBezTo>
                      <a:pt x="1575" y="105"/>
                      <a:pt x="1378" y="1"/>
                      <a:pt x="11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8" name="Google Shape;5959;p62">
                <a:extLst>
                  <a:ext uri="{FF2B5EF4-FFF2-40B4-BE49-F238E27FC236}">
                    <a16:creationId xmlns:a16="http://schemas.microsoft.com/office/drawing/2014/main" id="{795FEC35-0531-2AA7-2B22-6B2683EDA070}"/>
                  </a:ext>
                </a:extLst>
              </p:cNvPr>
              <p:cNvSpPr/>
              <p:nvPr/>
            </p:nvSpPr>
            <p:spPr>
              <a:xfrm>
                <a:off x="4202277" y="3270866"/>
                <a:ext cx="148543" cy="29728"/>
              </a:xfrm>
              <a:custGeom>
                <a:avLst/>
                <a:gdLst/>
                <a:ahLst/>
                <a:cxnLst/>
                <a:rect l="l" t="t" r="r" b="b"/>
                <a:pathLst>
                  <a:path w="3038" h="608" extrusionOk="0">
                    <a:moveTo>
                      <a:pt x="3001" y="0"/>
                    </a:moveTo>
                    <a:cubicBezTo>
                      <a:pt x="2787" y="72"/>
                      <a:pt x="2561" y="131"/>
                      <a:pt x="2335" y="191"/>
                    </a:cubicBezTo>
                    <a:cubicBezTo>
                      <a:pt x="1739" y="346"/>
                      <a:pt x="1132" y="453"/>
                      <a:pt x="525" y="512"/>
                    </a:cubicBezTo>
                    <a:cubicBezTo>
                      <a:pt x="358" y="524"/>
                      <a:pt x="180" y="524"/>
                      <a:pt x="1" y="536"/>
                    </a:cubicBezTo>
                    <a:cubicBezTo>
                      <a:pt x="1" y="572"/>
                      <a:pt x="13" y="584"/>
                      <a:pt x="13" y="608"/>
                    </a:cubicBezTo>
                    <a:cubicBezTo>
                      <a:pt x="1037" y="596"/>
                      <a:pt x="2073" y="405"/>
                      <a:pt x="3037" y="108"/>
                    </a:cubicBezTo>
                    <a:cubicBezTo>
                      <a:pt x="3037" y="60"/>
                      <a:pt x="3025" y="36"/>
                      <a:pt x="300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9" name="Google Shape;5962;p62">
                <a:extLst>
                  <a:ext uri="{FF2B5EF4-FFF2-40B4-BE49-F238E27FC236}">
                    <a16:creationId xmlns:a16="http://schemas.microsoft.com/office/drawing/2014/main" id="{40618298-3D14-BD99-7FA8-BC6C0165E785}"/>
                  </a:ext>
                </a:extLst>
              </p:cNvPr>
              <p:cNvSpPr/>
              <p:nvPr/>
            </p:nvSpPr>
            <p:spPr>
              <a:xfrm>
                <a:off x="3607322" y="3203341"/>
                <a:ext cx="577548" cy="757432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1812" y="0"/>
                    </a:moveTo>
                    <a:lnTo>
                      <a:pt x="11812" y="0"/>
                    </a:lnTo>
                    <a:cubicBezTo>
                      <a:pt x="10681" y="298"/>
                      <a:pt x="9490" y="417"/>
                      <a:pt x="8323" y="477"/>
                    </a:cubicBezTo>
                    <a:cubicBezTo>
                      <a:pt x="7619" y="515"/>
                      <a:pt x="6912" y="535"/>
                      <a:pt x="6204" y="535"/>
                    </a:cubicBezTo>
                    <a:cubicBezTo>
                      <a:pt x="4913" y="535"/>
                      <a:pt x="3619" y="468"/>
                      <a:pt x="2334" y="322"/>
                    </a:cubicBezTo>
                    <a:cubicBezTo>
                      <a:pt x="2267" y="313"/>
                      <a:pt x="2206" y="305"/>
                      <a:pt x="2129" y="305"/>
                    </a:cubicBezTo>
                    <a:cubicBezTo>
                      <a:pt x="2097" y="305"/>
                      <a:pt x="2063" y="306"/>
                      <a:pt x="2025" y="310"/>
                    </a:cubicBezTo>
                    <a:cubicBezTo>
                      <a:pt x="1644" y="3322"/>
                      <a:pt x="310" y="12502"/>
                      <a:pt x="1" y="15490"/>
                    </a:cubicBezTo>
                    <a:lnTo>
                      <a:pt x="3418" y="15490"/>
                    </a:lnTo>
                    <a:cubicBezTo>
                      <a:pt x="3418" y="15490"/>
                      <a:pt x="5597" y="2894"/>
                      <a:pt x="6228" y="2560"/>
                    </a:cubicBezTo>
                    <a:cubicBezTo>
                      <a:pt x="6574" y="2361"/>
                      <a:pt x="6819" y="2300"/>
                      <a:pt x="7015" y="2300"/>
                    </a:cubicBezTo>
                    <a:cubicBezTo>
                      <a:pt x="7088" y="2300"/>
                      <a:pt x="7154" y="2309"/>
                      <a:pt x="7216" y="2322"/>
                    </a:cubicBezTo>
                    <a:cubicBezTo>
                      <a:pt x="7442" y="2358"/>
                      <a:pt x="6966" y="12752"/>
                      <a:pt x="6942" y="15490"/>
                    </a:cubicBezTo>
                    <a:lnTo>
                      <a:pt x="10395" y="15490"/>
                    </a:lnTo>
                    <a:cubicBezTo>
                      <a:pt x="10395" y="15490"/>
                      <a:pt x="11062" y="9049"/>
                      <a:pt x="11490" y="6096"/>
                    </a:cubicBezTo>
                    <a:cubicBezTo>
                      <a:pt x="11645" y="4977"/>
                      <a:pt x="11788" y="2620"/>
                      <a:pt x="118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0" name="Google Shape;5963;p62">
                <a:extLst>
                  <a:ext uri="{FF2B5EF4-FFF2-40B4-BE49-F238E27FC236}">
                    <a16:creationId xmlns:a16="http://schemas.microsoft.com/office/drawing/2014/main" id="{31857A48-E1C8-5375-8D52-2F68C354C49D}"/>
                  </a:ext>
                </a:extLst>
              </p:cNvPr>
              <p:cNvSpPr/>
              <p:nvPr/>
            </p:nvSpPr>
            <p:spPr>
              <a:xfrm>
                <a:off x="3666729" y="3201581"/>
                <a:ext cx="518727" cy="334442"/>
              </a:xfrm>
              <a:custGeom>
                <a:avLst/>
                <a:gdLst/>
                <a:ahLst/>
                <a:cxnLst/>
                <a:rect l="l" t="t" r="r" b="b"/>
                <a:pathLst>
                  <a:path w="10609" h="6840" extrusionOk="0">
                    <a:moveTo>
                      <a:pt x="10609" y="1"/>
                    </a:moveTo>
                    <a:cubicBezTo>
                      <a:pt x="9478" y="298"/>
                      <a:pt x="8287" y="417"/>
                      <a:pt x="7132" y="477"/>
                    </a:cubicBezTo>
                    <a:cubicBezTo>
                      <a:pt x="6364" y="518"/>
                      <a:pt x="5593" y="542"/>
                      <a:pt x="4823" y="542"/>
                    </a:cubicBezTo>
                    <a:cubicBezTo>
                      <a:pt x="3585" y="542"/>
                      <a:pt x="2349" y="481"/>
                      <a:pt x="1131" y="334"/>
                    </a:cubicBezTo>
                    <a:cubicBezTo>
                      <a:pt x="1036" y="322"/>
                      <a:pt x="953" y="322"/>
                      <a:pt x="846" y="298"/>
                    </a:cubicBezTo>
                    <a:cubicBezTo>
                      <a:pt x="679" y="1572"/>
                      <a:pt x="357" y="3930"/>
                      <a:pt x="0" y="6466"/>
                    </a:cubicBezTo>
                    <a:lnTo>
                      <a:pt x="179" y="6513"/>
                    </a:lnTo>
                    <a:cubicBezTo>
                      <a:pt x="977" y="6692"/>
                      <a:pt x="1810" y="6811"/>
                      <a:pt x="2631" y="6835"/>
                    </a:cubicBezTo>
                    <a:cubicBezTo>
                      <a:pt x="2743" y="6838"/>
                      <a:pt x="2854" y="6839"/>
                      <a:pt x="2964" y="6839"/>
                    </a:cubicBezTo>
                    <a:cubicBezTo>
                      <a:pt x="3266" y="6839"/>
                      <a:pt x="3565" y="6828"/>
                      <a:pt x="3870" y="6811"/>
                    </a:cubicBezTo>
                    <a:cubicBezTo>
                      <a:pt x="4346" y="4549"/>
                      <a:pt x="4787" y="2703"/>
                      <a:pt x="5025" y="2560"/>
                    </a:cubicBezTo>
                    <a:cubicBezTo>
                      <a:pt x="5384" y="2381"/>
                      <a:pt x="5627" y="2324"/>
                      <a:pt x="5819" y="2324"/>
                    </a:cubicBezTo>
                    <a:cubicBezTo>
                      <a:pt x="5894" y="2324"/>
                      <a:pt x="5961" y="2333"/>
                      <a:pt x="6025" y="2346"/>
                    </a:cubicBezTo>
                    <a:cubicBezTo>
                      <a:pt x="6120" y="2358"/>
                      <a:pt x="6084" y="4287"/>
                      <a:pt x="6013" y="6692"/>
                    </a:cubicBezTo>
                    <a:cubicBezTo>
                      <a:pt x="6453" y="6692"/>
                      <a:pt x="6894" y="6668"/>
                      <a:pt x="7334" y="6668"/>
                    </a:cubicBezTo>
                    <a:cubicBezTo>
                      <a:pt x="8299" y="6656"/>
                      <a:pt x="9287" y="6609"/>
                      <a:pt x="10240" y="6478"/>
                    </a:cubicBezTo>
                    <a:cubicBezTo>
                      <a:pt x="10251" y="6347"/>
                      <a:pt x="10263" y="6228"/>
                      <a:pt x="10287" y="6109"/>
                    </a:cubicBezTo>
                    <a:cubicBezTo>
                      <a:pt x="10442" y="5001"/>
                      <a:pt x="10573" y="2644"/>
                      <a:pt x="10609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1" name="Google Shape;5964;p62">
                <a:extLst>
                  <a:ext uri="{FF2B5EF4-FFF2-40B4-BE49-F238E27FC236}">
                    <a16:creationId xmlns:a16="http://schemas.microsoft.com/office/drawing/2014/main" id="{2EF43261-1B5B-AAD0-44D6-263E76CF312C}"/>
                  </a:ext>
                </a:extLst>
              </p:cNvPr>
              <p:cNvSpPr/>
              <p:nvPr/>
            </p:nvSpPr>
            <p:spPr>
              <a:xfrm>
                <a:off x="3922842" y="3950752"/>
                <a:ext cx="303931" cy="9588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8" y="40"/>
                      <a:pt x="489" y="73"/>
                    </a:cubicBezTo>
                    <a:cubicBezTo>
                      <a:pt x="322" y="109"/>
                      <a:pt x="1" y="1514"/>
                      <a:pt x="180" y="1824"/>
                    </a:cubicBezTo>
                    <a:cubicBezTo>
                      <a:pt x="234" y="1927"/>
                      <a:pt x="919" y="1961"/>
                      <a:pt x="1812" y="1961"/>
                    </a:cubicBezTo>
                    <a:cubicBezTo>
                      <a:pt x="3279" y="1961"/>
                      <a:pt x="5306" y="1870"/>
                      <a:pt x="6002" y="1847"/>
                    </a:cubicBezTo>
                    <a:cubicBezTo>
                      <a:pt x="6133" y="1847"/>
                      <a:pt x="6216" y="1693"/>
                      <a:pt x="6156" y="1574"/>
                    </a:cubicBezTo>
                    <a:cubicBezTo>
                      <a:pt x="6037" y="1335"/>
                      <a:pt x="5764" y="990"/>
                      <a:pt x="5204" y="633"/>
                    </a:cubicBezTo>
                    <a:cubicBezTo>
                      <a:pt x="4311" y="61"/>
                      <a:pt x="4013" y="26"/>
                      <a:pt x="4013" y="26"/>
                    </a:cubicBezTo>
                    <a:cubicBezTo>
                      <a:pt x="3978" y="8"/>
                      <a:pt x="3662" y="1"/>
                      <a:pt x="3232" y="1"/>
                    </a:cubicBezTo>
                    <a:close/>
                  </a:path>
                </a:pathLst>
              </a:custGeom>
              <a:solidFill>
                <a:srgbClr val="C8D9A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2" name="Google Shape;5965;p62">
                <a:extLst>
                  <a:ext uri="{FF2B5EF4-FFF2-40B4-BE49-F238E27FC236}">
                    <a16:creationId xmlns:a16="http://schemas.microsoft.com/office/drawing/2014/main" id="{1C3281B4-955B-67F8-FA27-C01980A4E1A8}"/>
                  </a:ext>
                </a:extLst>
              </p:cNvPr>
              <p:cNvSpPr/>
              <p:nvPr/>
            </p:nvSpPr>
            <p:spPr>
              <a:xfrm>
                <a:off x="3581701" y="3950752"/>
                <a:ext cx="303931" cy="9588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8" y="40"/>
                      <a:pt x="489" y="73"/>
                    </a:cubicBezTo>
                    <a:cubicBezTo>
                      <a:pt x="322" y="109"/>
                      <a:pt x="1" y="1514"/>
                      <a:pt x="179" y="1824"/>
                    </a:cubicBezTo>
                    <a:cubicBezTo>
                      <a:pt x="234" y="1927"/>
                      <a:pt x="919" y="1961"/>
                      <a:pt x="1812" y="1961"/>
                    </a:cubicBezTo>
                    <a:cubicBezTo>
                      <a:pt x="3279" y="1961"/>
                      <a:pt x="5306" y="1870"/>
                      <a:pt x="6002" y="1847"/>
                    </a:cubicBezTo>
                    <a:cubicBezTo>
                      <a:pt x="6133" y="1847"/>
                      <a:pt x="6216" y="1693"/>
                      <a:pt x="6156" y="1574"/>
                    </a:cubicBezTo>
                    <a:cubicBezTo>
                      <a:pt x="6037" y="1335"/>
                      <a:pt x="5764" y="990"/>
                      <a:pt x="5204" y="633"/>
                    </a:cubicBezTo>
                    <a:cubicBezTo>
                      <a:pt x="4299" y="61"/>
                      <a:pt x="4013" y="26"/>
                      <a:pt x="4013" y="26"/>
                    </a:cubicBezTo>
                    <a:cubicBezTo>
                      <a:pt x="3978" y="8"/>
                      <a:pt x="3662" y="1"/>
                      <a:pt x="3232" y="1"/>
                    </a:cubicBezTo>
                    <a:close/>
                  </a:path>
                </a:pathLst>
              </a:custGeom>
              <a:solidFill>
                <a:srgbClr val="C8D9A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3" name="Google Shape;5966;p62">
                <a:extLst>
                  <a:ext uri="{FF2B5EF4-FFF2-40B4-BE49-F238E27FC236}">
                    <a16:creationId xmlns:a16="http://schemas.microsoft.com/office/drawing/2014/main" id="{9C9DEF5A-4E75-2B00-5F5D-2EEADBAE3925}"/>
                  </a:ext>
                </a:extLst>
              </p:cNvPr>
              <p:cNvSpPr/>
              <p:nvPr/>
            </p:nvSpPr>
            <p:spPr>
              <a:xfrm>
                <a:off x="3625364" y="3121833"/>
                <a:ext cx="608400" cy="393703"/>
              </a:xfrm>
              <a:custGeom>
                <a:avLst/>
                <a:gdLst/>
                <a:ahLst/>
                <a:cxnLst/>
                <a:rect l="l" t="t" r="r" b="b"/>
                <a:pathLst>
                  <a:path w="12443" h="8052" extrusionOk="0">
                    <a:moveTo>
                      <a:pt x="12050" y="0"/>
                    </a:moveTo>
                    <a:cubicBezTo>
                      <a:pt x="12026" y="0"/>
                      <a:pt x="11752" y="0"/>
                      <a:pt x="11336" y="12"/>
                    </a:cubicBezTo>
                    <a:lnTo>
                      <a:pt x="11240" y="12"/>
                    </a:lnTo>
                    <a:cubicBezTo>
                      <a:pt x="10490" y="24"/>
                      <a:pt x="9335" y="60"/>
                      <a:pt x="8049" y="108"/>
                    </a:cubicBezTo>
                    <a:lnTo>
                      <a:pt x="7978" y="108"/>
                    </a:lnTo>
                    <a:cubicBezTo>
                      <a:pt x="7859" y="108"/>
                      <a:pt x="7740" y="108"/>
                      <a:pt x="7621" y="120"/>
                    </a:cubicBezTo>
                    <a:lnTo>
                      <a:pt x="7526" y="120"/>
                    </a:lnTo>
                    <a:cubicBezTo>
                      <a:pt x="6478" y="143"/>
                      <a:pt x="5371" y="179"/>
                      <a:pt x="4406" y="203"/>
                    </a:cubicBezTo>
                    <a:lnTo>
                      <a:pt x="4299" y="203"/>
                    </a:lnTo>
                    <a:cubicBezTo>
                      <a:pt x="3323" y="239"/>
                      <a:pt x="2489" y="251"/>
                      <a:pt x="1989" y="262"/>
                    </a:cubicBezTo>
                    <a:lnTo>
                      <a:pt x="1858" y="262"/>
                    </a:lnTo>
                    <a:cubicBezTo>
                      <a:pt x="1632" y="262"/>
                      <a:pt x="1501" y="286"/>
                      <a:pt x="1501" y="286"/>
                    </a:cubicBezTo>
                    <a:cubicBezTo>
                      <a:pt x="1227" y="1060"/>
                      <a:pt x="1" y="7204"/>
                      <a:pt x="1" y="7204"/>
                    </a:cubicBezTo>
                    <a:cubicBezTo>
                      <a:pt x="1" y="7204"/>
                      <a:pt x="191" y="7501"/>
                      <a:pt x="787" y="7740"/>
                    </a:cubicBezTo>
                    <a:cubicBezTo>
                      <a:pt x="810" y="7751"/>
                      <a:pt x="846" y="7763"/>
                      <a:pt x="870" y="7763"/>
                    </a:cubicBezTo>
                    <a:cubicBezTo>
                      <a:pt x="1275" y="7918"/>
                      <a:pt x="1834" y="8037"/>
                      <a:pt x="2620" y="8049"/>
                    </a:cubicBezTo>
                    <a:cubicBezTo>
                      <a:pt x="2723" y="8051"/>
                      <a:pt x="2824" y="8052"/>
                      <a:pt x="2923" y="8052"/>
                    </a:cubicBezTo>
                    <a:cubicBezTo>
                      <a:pt x="4829" y="8052"/>
                      <a:pt x="5894" y="7740"/>
                      <a:pt x="5894" y="7740"/>
                    </a:cubicBezTo>
                    <a:cubicBezTo>
                      <a:pt x="5894" y="7740"/>
                      <a:pt x="6323" y="5680"/>
                      <a:pt x="6609" y="5311"/>
                    </a:cubicBezTo>
                    <a:cubicBezTo>
                      <a:pt x="6633" y="5287"/>
                      <a:pt x="6668" y="5251"/>
                      <a:pt x="6680" y="5251"/>
                    </a:cubicBezTo>
                    <a:cubicBezTo>
                      <a:pt x="6692" y="5251"/>
                      <a:pt x="6692" y="5251"/>
                      <a:pt x="6704" y="5263"/>
                    </a:cubicBezTo>
                    <a:cubicBezTo>
                      <a:pt x="6906" y="5477"/>
                      <a:pt x="6311" y="7787"/>
                      <a:pt x="6311" y="7787"/>
                    </a:cubicBezTo>
                    <a:cubicBezTo>
                      <a:pt x="6311" y="7787"/>
                      <a:pt x="6982" y="7898"/>
                      <a:pt x="7970" y="7898"/>
                    </a:cubicBezTo>
                    <a:cubicBezTo>
                      <a:pt x="8278" y="7898"/>
                      <a:pt x="8618" y="7887"/>
                      <a:pt x="8978" y="7859"/>
                    </a:cubicBezTo>
                    <a:cubicBezTo>
                      <a:pt x="10478" y="7740"/>
                      <a:pt x="12217" y="7442"/>
                      <a:pt x="12217" y="7442"/>
                    </a:cubicBezTo>
                    <a:cubicBezTo>
                      <a:pt x="12217" y="7442"/>
                      <a:pt x="12312" y="6989"/>
                      <a:pt x="12395" y="5311"/>
                    </a:cubicBezTo>
                    <a:cubicBezTo>
                      <a:pt x="12443" y="4453"/>
                      <a:pt x="12395" y="3084"/>
                      <a:pt x="12336" y="1929"/>
                    </a:cubicBezTo>
                    <a:lnTo>
                      <a:pt x="12336" y="1810"/>
                    </a:lnTo>
                    <a:cubicBezTo>
                      <a:pt x="12288" y="798"/>
                      <a:pt x="12229" y="0"/>
                      <a:pt x="12229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4" name="Google Shape;5967;p62">
                <a:extLst>
                  <a:ext uri="{FF2B5EF4-FFF2-40B4-BE49-F238E27FC236}">
                    <a16:creationId xmlns:a16="http://schemas.microsoft.com/office/drawing/2014/main" id="{7684CA6C-E667-7FFF-830C-3DBE35578992}"/>
                  </a:ext>
                </a:extLst>
              </p:cNvPr>
              <p:cNvSpPr/>
              <p:nvPr/>
            </p:nvSpPr>
            <p:spPr>
              <a:xfrm>
                <a:off x="3663796" y="3131710"/>
                <a:ext cx="177049" cy="369744"/>
              </a:xfrm>
              <a:custGeom>
                <a:avLst/>
                <a:gdLst/>
                <a:ahLst/>
                <a:cxnLst/>
                <a:rect l="l" t="t" r="r" b="b"/>
                <a:pathLst>
                  <a:path w="3621" h="7562" extrusionOk="0">
                    <a:moveTo>
                      <a:pt x="3513" y="1"/>
                    </a:moveTo>
                    <a:cubicBezTo>
                      <a:pt x="3382" y="691"/>
                      <a:pt x="3061" y="1346"/>
                      <a:pt x="2584" y="1882"/>
                    </a:cubicBezTo>
                    <a:cubicBezTo>
                      <a:pt x="2108" y="2418"/>
                      <a:pt x="1489" y="2823"/>
                      <a:pt x="798" y="3097"/>
                    </a:cubicBezTo>
                    <a:cubicBezTo>
                      <a:pt x="822" y="2966"/>
                      <a:pt x="846" y="2835"/>
                      <a:pt x="858" y="2680"/>
                    </a:cubicBezTo>
                    <a:cubicBezTo>
                      <a:pt x="941" y="2108"/>
                      <a:pt x="1025" y="1525"/>
                      <a:pt x="1096" y="941"/>
                    </a:cubicBezTo>
                    <a:cubicBezTo>
                      <a:pt x="1144" y="644"/>
                      <a:pt x="1179" y="358"/>
                      <a:pt x="1203" y="60"/>
                    </a:cubicBezTo>
                    <a:lnTo>
                      <a:pt x="1203" y="49"/>
                    </a:lnTo>
                    <a:lnTo>
                      <a:pt x="1072" y="49"/>
                    </a:lnTo>
                    <a:cubicBezTo>
                      <a:pt x="1072" y="84"/>
                      <a:pt x="1060" y="120"/>
                      <a:pt x="1060" y="156"/>
                    </a:cubicBezTo>
                    <a:cubicBezTo>
                      <a:pt x="1013" y="477"/>
                      <a:pt x="977" y="799"/>
                      <a:pt x="941" y="1120"/>
                    </a:cubicBezTo>
                    <a:cubicBezTo>
                      <a:pt x="786" y="2287"/>
                      <a:pt x="620" y="3454"/>
                      <a:pt x="441" y="4621"/>
                    </a:cubicBezTo>
                    <a:lnTo>
                      <a:pt x="179" y="6359"/>
                    </a:lnTo>
                    <a:cubicBezTo>
                      <a:pt x="132" y="6645"/>
                      <a:pt x="84" y="6942"/>
                      <a:pt x="48" y="7228"/>
                    </a:cubicBezTo>
                    <a:cubicBezTo>
                      <a:pt x="24" y="7347"/>
                      <a:pt x="13" y="7442"/>
                      <a:pt x="1" y="7538"/>
                    </a:cubicBezTo>
                    <a:cubicBezTo>
                      <a:pt x="24" y="7549"/>
                      <a:pt x="60" y="7561"/>
                      <a:pt x="84" y="7561"/>
                    </a:cubicBezTo>
                    <a:cubicBezTo>
                      <a:pt x="120" y="7418"/>
                      <a:pt x="132" y="7264"/>
                      <a:pt x="167" y="7121"/>
                    </a:cubicBezTo>
                    <a:cubicBezTo>
                      <a:pt x="227" y="6787"/>
                      <a:pt x="286" y="6478"/>
                      <a:pt x="322" y="6156"/>
                    </a:cubicBezTo>
                    <a:cubicBezTo>
                      <a:pt x="489" y="5156"/>
                      <a:pt x="656" y="4156"/>
                      <a:pt x="786" y="3156"/>
                    </a:cubicBezTo>
                    <a:cubicBezTo>
                      <a:pt x="1203" y="3025"/>
                      <a:pt x="1596" y="2835"/>
                      <a:pt x="1929" y="2596"/>
                    </a:cubicBezTo>
                    <a:cubicBezTo>
                      <a:pt x="2822" y="1965"/>
                      <a:pt x="3442" y="1013"/>
                      <a:pt x="3620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5" name="Google Shape;5968;p62">
                <a:extLst>
                  <a:ext uri="{FF2B5EF4-FFF2-40B4-BE49-F238E27FC236}">
                    <a16:creationId xmlns:a16="http://schemas.microsoft.com/office/drawing/2014/main" id="{95FB4418-FB91-F665-932C-3683B75A5C5E}"/>
                  </a:ext>
                </a:extLst>
              </p:cNvPr>
              <p:cNvSpPr/>
              <p:nvPr/>
            </p:nvSpPr>
            <p:spPr>
              <a:xfrm>
                <a:off x="3993300" y="3127065"/>
                <a:ext cx="33249" cy="157246"/>
              </a:xfrm>
              <a:custGeom>
                <a:avLst/>
                <a:gdLst/>
                <a:ahLst/>
                <a:cxnLst/>
                <a:rect l="l" t="t" r="r" b="b"/>
                <a:pathLst>
                  <a:path w="680" h="3216" extrusionOk="0">
                    <a:moveTo>
                      <a:pt x="1" y="1"/>
                    </a:moveTo>
                    <a:cubicBezTo>
                      <a:pt x="179" y="1048"/>
                      <a:pt x="191" y="2096"/>
                      <a:pt x="60" y="3120"/>
                    </a:cubicBezTo>
                    <a:cubicBezTo>
                      <a:pt x="60" y="3156"/>
                      <a:pt x="96" y="3168"/>
                      <a:pt x="108" y="3168"/>
                    </a:cubicBezTo>
                    <a:cubicBezTo>
                      <a:pt x="239" y="3180"/>
                      <a:pt x="394" y="3192"/>
                      <a:pt x="524" y="3215"/>
                    </a:cubicBezTo>
                    <a:cubicBezTo>
                      <a:pt x="560" y="3215"/>
                      <a:pt x="572" y="3192"/>
                      <a:pt x="572" y="3168"/>
                    </a:cubicBezTo>
                    <a:cubicBezTo>
                      <a:pt x="644" y="2560"/>
                      <a:pt x="679" y="1929"/>
                      <a:pt x="655" y="1310"/>
                    </a:cubicBezTo>
                    <a:cubicBezTo>
                      <a:pt x="644" y="870"/>
                      <a:pt x="620" y="429"/>
                      <a:pt x="536" y="1"/>
                    </a:cubicBezTo>
                    <a:lnTo>
                      <a:pt x="465" y="1"/>
                    </a:lnTo>
                    <a:cubicBezTo>
                      <a:pt x="524" y="441"/>
                      <a:pt x="572" y="894"/>
                      <a:pt x="584" y="1334"/>
                    </a:cubicBezTo>
                    <a:cubicBezTo>
                      <a:pt x="596" y="1929"/>
                      <a:pt x="572" y="2525"/>
                      <a:pt x="501" y="3120"/>
                    </a:cubicBezTo>
                    <a:cubicBezTo>
                      <a:pt x="394" y="3108"/>
                      <a:pt x="274" y="3096"/>
                      <a:pt x="167" y="3072"/>
                    </a:cubicBezTo>
                    <a:cubicBezTo>
                      <a:pt x="215" y="2763"/>
                      <a:pt x="227" y="2441"/>
                      <a:pt x="239" y="2108"/>
                    </a:cubicBezTo>
                    <a:cubicBezTo>
                      <a:pt x="263" y="1525"/>
                      <a:pt x="227" y="929"/>
                      <a:pt x="155" y="358"/>
                    </a:cubicBezTo>
                    <a:cubicBezTo>
                      <a:pt x="143" y="239"/>
                      <a:pt x="120" y="120"/>
                      <a:pt x="96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6" name="Google Shape;5969;p62">
                <a:extLst>
                  <a:ext uri="{FF2B5EF4-FFF2-40B4-BE49-F238E27FC236}">
                    <a16:creationId xmlns:a16="http://schemas.microsoft.com/office/drawing/2014/main" id="{32A35104-0C30-EB17-63FD-9CDA277B06F2}"/>
                  </a:ext>
                </a:extLst>
              </p:cNvPr>
              <p:cNvSpPr/>
              <p:nvPr/>
            </p:nvSpPr>
            <p:spPr>
              <a:xfrm>
                <a:off x="4175531" y="3123007"/>
                <a:ext cx="53589" cy="94367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1930" extrusionOk="0">
                    <a:moveTo>
                      <a:pt x="0" y="0"/>
                    </a:moveTo>
                    <a:cubicBezTo>
                      <a:pt x="191" y="715"/>
                      <a:pt x="560" y="1393"/>
                      <a:pt x="1096" y="1929"/>
                    </a:cubicBezTo>
                    <a:lnTo>
                      <a:pt x="1096" y="1810"/>
                    </a:lnTo>
                    <a:cubicBezTo>
                      <a:pt x="1048" y="1751"/>
                      <a:pt x="1000" y="1703"/>
                      <a:pt x="953" y="1643"/>
                    </a:cubicBezTo>
                    <a:cubicBezTo>
                      <a:pt x="560" y="1179"/>
                      <a:pt x="274" y="643"/>
                      <a:pt x="119" y="84"/>
                    </a:cubicBezTo>
                    <a:cubicBezTo>
                      <a:pt x="119" y="60"/>
                      <a:pt x="107" y="36"/>
                      <a:pt x="107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7" name="Google Shape;5970;p62">
                <a:extLst>
                  <a:ext uri="{FF2B5EF4-FFF2-40B4-BE49-F238E27FC236}">
                    <a16:creationId xmlns:a16="http://schemas.microsoft.com/office/drawing/2014/main" id="{048BAFCA-CB3A-C5DF-545A-6F6E8FA43266}"/>
                  </a:ext>
                </a:extLst>
              </p:cNvPr>
              <p:cNvSpPr/>
              <p:nvPr/>
            </p:nvSpPr>
            <p:spPr>
              <a:xfrm>
                <a:off x="3941080" y="3354134"/>
                <a:ext cx="99404" cy="2982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610" extrusionOk="0">
                    <a:moveTo>
                      <a:pt x="1997" y="0"/>
                    </a:moveTo>
                    <a:cubicBezTo>
                      <a:pt x="1307" y="83"/>
                      <a:pt x="640" y="274"/>
                      <a:pt x="33" y="560"/>
                    </a:cubicBezTo>
                    <a:cubicBezTo>
                      <a:pt x="1" y="570"/>
                      <a:pt x="7" y="609"/>
                      <a:pt x="42" y="609"/>
                    </a:cubicBezTo>
                    <a:cubicBezTo>
                      <a:pt x="47" y="609"/>
                      <a:pt x="51" y="609"/>
                      <a:pt x="57" y="607"/>
                    </a:cubicBezTo>
                    <a:cubicBezTo>
                      <a:pt x="688" y="369"/>
                      <a:pt x="1342" y="179"/>
                      <a:pt x="2009" y="36"/>
                    </a:cubicBezTo>
                    <a:cubicBezTo>
                      <a:pt x="2033" y="24"/>
                      <a:pt x="2021" y="0"/>
                      <a:pt x="1997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8" name="Google Shape;5971;p62">
                <a:extLst>
                  <a:ext uri="{FF2B5EF4-FFF2-40B4-BE49-F238E27FC236}">
                    <a16:creationId xmlns:a16="http://schemas.microsoft.com/office/drawing/2014/main" id="{48F48C7B-059A-5C41-7CD0-25BF852145E1}"/>
                  </a:ext>
                </a:extLst>
              </p:cNvPr>
              <p:cNvSpPr/>
              <p:nvPr/>
            </p:nvSpPr>
            <p:spPr>
              <a:xfrm>
                <a:off x="3646340" y="2610635"/>
                <a:ext cx="606054" cy="570605"/>
              </a:xfrm>
              <a:custGeom>
                <a:avLst/>
                <a:gdLst/>
                <a:ahLst/>
                <a:cxnLst/>
                <a:rect l="l" t="t" r="r" b="b"/>
                <a:pathLst>
                  <a:path w="12395" h="11670" extrusionOk="0">
                    <a:moveTo>
                      <a:pt x="4835" y="0"/>
                    </a:moveTo>
                    <a:cubicBezTo>
                      <a:pt x="4774" y="0"/>
                      <a:pt x="4715" y="1"/>
                      <a:pt x="4656" y="2"/>
                    </a:cubicBezTo>
                    <a:cubicBezTo>
                      <a:pt x="4239" y="26"/>
                      <a:pt x="3858" y="49"/>
                      <a:pt x="3501" y="109"/>
                    </a:cubicBezTo>
                    <a:cubicBezTo>
                      <a:pt x="3453" y="109"/>
                      <a:pt x="3406" y="121"/>
                      <a:pt x="3358" y="145"/>
                    </a:cubicBezTo>
                    <a:cubicBezTo>
                      <a:pt x="1977" y="359"/>
                      <a:pt x="1060" y="883"/>
                      <a:pt x="893" y="1240"/>
                    </a:cubicBezTo>
                    <a:cubicBezTo>
                      <a:pt x="762" y="1526"/>
                      <a:pt x="143" y="6348"/>
                      <a:pt x="0" y="9491"/>
                    </a:cubicBezTo>
                    <a:cubicBezTo>
                      <a:pt x="0" y="9634"/>
                      <a:pt x="143" y="9801"/>
                      <a:pt x="239" y="9920"/>
                    </a:cubicBezTo>
                    <a:cubicBezTo>
                      <a:pt x="358" y="10086"/>
                      <a:pt x="465" y="10229"/>
                      <a:pt x="596" y="10384"/>
                    </a:cubicBezTo>
                    <a:cubicBezTo>
                      <a:pt x="822" y="10586"/>
                      <a:pt x="1060" y="10765"/>
                      <a:pt x="1310" y="10896"/>
                    </a:cubicBezTo>
                    <a:cubicBezTo>
                      <a:pt x="1382" y="10944"/>
                      <a:pt x="1453" y="10979"/>
                      <a:pt x="1548" y="11003"/>
                    </a:cubicBezTo>
                    <a:cubicBezTo>
                      <a:pt x="2263" y="11301"/>
                      <a:pt x="3048" y="11348"/>
                      <a:pt x="3822" y="11408"/>
                    </a:cubicBezTo>
                    <a:cubicBezTo>
                      <a:pt x="4656" y="11468"/>
                      <a:pt x="5489" y="11575"/>
                      <a:pt x="6323" y="11610"/>
                    </a:cubicBezTo>
                    <a:cubicBezTo>
                      <a:pt x="6763" y="11634"/>
                      <a:pt x="7418" y="11670"/>
                      <a:pt x="8070" y="11670"/>
                    </a:cubicBezTo>
                    <a:cubicBezTo>
                      <a:pt x="8722" y="11670"/>
                      <a:pt x="9371" y="11634"/>
                      <a:pt x="9799" y="11515"/>
                    </a:cubicBezTo>
                    <a:cubicBezTo>
                      <a:pt x="10359" y="11360"/>
                      <a:pt x="10942" y="11170"/>
                      <a:pt x="11419" y="10825"/>
                    </a:cubicBezTo>
                    <a:cubicBezTo>
                      <a:pt x="11740" y="10598"/>
                      <a:pt x="12014" y="10289"/>
                      <a:pt x="12157" y="9920"/>
                    </a:cubicBezTo>
                    <a:cubicBezTo>
                      <a:pt x="12395" y="9277"/>
                      <a:pt x="12192" y="8670"/>
                      <a:pt x="12062" y="8039"/>
                    </a:cubicBezTo>
                    <a:cubicBezTo>
                      <a:pt x="11954" y="7538"/>
                      <a:pt x="11823" y="7015"/>
                      <a:pt x="11716" y="6491"/>
                    </a:cubicBezTo>
                    <a:cubicBezTo>
                      <a:pt x="11609" y="5931"/>
                      <a:pt x="11526" y="5360"/>
                      <a:pt x="11383" y="4800"/>
                    </a:cubicBezTo>
                    <a:cubicBezTo>
                      <a:pt x="11192" y="3919"/>
                      <a:pt x="10990" y="3038"/>
                      <a:pt x="10668" y="2204"/>
                    </a:cubicBezTo>
                    <a:cubicBezTo>
                      <a:pt x="10526" y="1823"/>
                      <a:pt x="10371" y="1395"/>
                      <a:pt x="10097" y="1073"/>
                    </a:cubicBezTo>
                    <a:cubicBezTo>
                      <a:pt x="9954" y="919"/>
                      <a:pt x="9299" y="692"/>
                      <a:pt x="8454" y="478"/>
                    </a:cubicBezTo>
                    <a:cubicBezTo>
                      <a:pt x="8430" y="466"/>
                      <a:pt x="8382" y="466"/>
                      <a:pt x="8347" y="454"/>
                    </a:cubicBezTo>
                    <a:cubicBezTo>
                      <a:pt x="7296" y="206"/>
                      <a:pt x="5956" y="0"/>
                      <a:pt x="48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89" name="Google Shape;5972;p62">
                <a:extLst>
                  <a:ext uri="{FF2B5EF4-FFF2-40B4-BE49-F238E27FC236}">
                    <a16:creationId xmlns:a16="http://schemas.microsoft.com/office/drawing/2014/main" id="{95F4845E-ABD3-5138-CC05-BBF5F64C61DD}"/>
                  </a:ext>
                </a:extLst>
              </p:cNvPr>
              <p:cNvSpPr/>
              <p:nvPr/>
            </p:nvSpPr>
            <p:spPr>
              <a:xfrm>
                <a:off x="3853020" y="2548979"/>
                <a:ext cx="207266" cy="134021"/>
              </a:xfrm>
              <a:custGeom>
                <a:avLst/>
                <a:gdLst/>
                <a:ahLst/>
                <a:cxnLst/>
                <a:rect l="l" t="t" r="r" b="b"/>
                <a:pathLst>
                  <a:path w="4239" h="2741" extrusionOk="0">
                    <a:moveTo>
                      <a:pt x="548" y="1"/>
                    </a:moveTo>
                    <a:lnTo>
                      <a:pt x="167" y="1310"/>
                    </a:lnTo>
                    <a:cubicBezTo>
                      <a:pt x="167" y="1310"/>
                      <a:pt x="0" y="2120"/>
                      <a:pt x="1667" y="2561"/>
                    </a:cubicBezTo>
                    <a:cubicBezTo>
                      <a:pt x="2165" y="2693"/>
                      <a:pt x="2551" y="2740"/>
                      <a:pt x="2847" y="2740"/>
                    </a:cubicBezTo>
                    <a:cubicBezTo>
                      <a:pt x="3592" y="2740"/>
                      <a:pt x="3774" y="2442"/>
                      <a:pt x="3774" y="2442"/>
                    </a:cubicBezTo>
                    <a:lnTo>
                      <a:pt x="4239" y="787"/>
                    </a:lnTo>
                    <a:lnTo>
                      <a:pt x="548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0" name="Google Shape;5973;p62">
                <a:extLst>
                  <a:ext uri="{FF2B5EF4-FFF2-40B4-BE49-F238E27FC236}">
                    <a16:creationId xmlns:a16="http://schemas.microsoft.com/office/drawing/2014/main" id="{03E8E2F2-05B5-EE88-0403-DFDB76370527}"/>
                  </a:ext>
                </a:extLst>
              </p:cNvPr>
              <p:cNvSpPr/>
              <p:nvPr/>
            </p:nvSpPr>
            <p:spPr>
              <a:xfrm>
                <a:off x="3859425" y="2522575"/>
                <a:ext cx="199604" cy="105798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2164" extrusionOk="0">
                    <a:moveTo>
                      <a:pt x="982" y="0"/>
                    </a:moveTo>
                    <a:cubicBezTo>
                      <a:pt x="821" y="0"/>
                      <a:pt x="663" y="9"/>
                      <a:pt x="512" y="29"/>
                    </a:cubicBezTo>
                    <a:cubicBezTo>
                      <a:pt x="357" y="65"/>
                      <a:pt x="191" y="112"/>
                      <a:pt x="107" y="207"/>
                    </a:cubicBezTo>
                    <a:cubicBezTo>
                      <a:pt x="0" y="315"/>
                      <a:pt x="0" y="481"/>
                      <a:pt x="48" y="612"/>
                    </a:cubicBezTo>
                    <a:cubicBezTo>
                      <a:pt x="167" y="1029"/>
                      <a:pt x="488" y="1374"/>
                      <a:pt x="905" y="1612"/>
                    </a:cubicBezTo>
                    <a:cubicBezTo>
                      <a:pt x="1322" y="1850"/>
                      <a:pt x="1822" y="1981"/>
                      <a:pt x="2310" y="2077"/>
                    </a:cubicBezTo>
                    <a:cubicBezTo>
                      <a:pt x="2587" y="2125"/>
                      <a:pt x="2869" y="2163"/>
                      <a:pt x="3145" y="2163"/>
                    </a:cubicBezTo>
                    <a:cubicBezTo>
                      <a:pt x="3273" y="2163"/>
                      <a:pt x="3400" y="2155"/>
                      <a:pt x="3524" y="2136"/>
                    </a:cubicBezTo>
                    <a:cubicBezTo>
                      <a:pt x="3870" y="2077"/>
                      <a:pt x="4334" y="1922"/>
                      <a:pt x="4501" y="1684"/>
                    </a:cubicBezTo>
                    <a:cubicBezTo>
                      <a:pt x="4632" y="1481"/>
                      <a:pt x="4596" y="1065"/>
                      <a:pt x="4465" y="862"/>
                    </a:cubicBezTo>
                    <a:cubicBezTo>
                      <a:pt x="4358" y="707"/>
                      <a:pt x="4155" y="624"/>
                      <a:pt x="3941" y="565"/>
                    </a:cubicBezTo>
                    <a:cubicBezTo>
                      <a:pt x="3108" y="315"/>
                      <a:pt x="2262" y="88"/>
                      <a:pt x="1381" y="17"/>
                    </a:cubicBezTo>
                    <a:cubicBezTo>
                      <a:pt x="1248" y="6"/>
                      <a:pt x="1114" y="0"/>
                      <a:pt x="9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1" name="Google Shape;5974;p62">
                <a:extLst>
                  <a:ext uri="{FF2B5EF4-FFF2-40B4-BE49-F238E27FC236}">
                    <a16:creationId xmlns:a16="http://schemas.microsoft.com/office/drawing/2014/main" id="{152556FC-D36C-8E34-8414-FB0FFF266DFC}"/>
                  </a:ext>
                </a:extLst>
              </p:cNvPr>
              <p:cNvSpPr/>
              <p:nvPr/>
            </p:nvSpPr>
            <p:spPr>
              <a:xfrm>
                <a:off x="3655630" y="2611858"/>
                <a:ext cx="227117" cy="527968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10798" extrusionOk="0">
                    <a:moveTo>
                      <a:pt x="3740" y="1"/>
                    </a:moveTo>
                    <a:cubicBezTo>
                      <a:pt x="3382" y="24"/>
                      <a:pt x="2680" y="179"/>
                      <a:pt x="2335" y="358"/>
                    </a:cubicBezTo>
                    <a:cubicBezTo>
                      <a:pt x="2275" y="382"/>
                      <a:pt x="2275" y="441"/>
                      <a:pt x="2299" y="501"/>
                    </a:cubicBezTo>
                    <a:cubicBezTo>
                      <a:pt x="2668" y="1489"/>
                      <a:pt x="3204" y="3191"/>
                      <a:pt x="2656" y="5311"/>
                    </a:cubicBezTo>
                    <a:cubicBezTo>
                      <a:pt x="2096" y="7418"/>
                      <a:pt x="834" y="9133"/>
                      <a:pt x="358" y="9776"/>
                    </a:cubicBezTo>
                    <a:cubicBezTo>
                      <a:pt x="180" y="10014"/>
                      <a:pt x="1" y="10335"/>
                      <a:pt x="108" y="10597"/>
                    </a:cubicBezTo>
                    <a:cubicBezTo>
                      <a:pt x="161" y="10727"/>
                      <a:pt x="288" y="10798"/>
                      <a:pt x="422" y="10798"/>
                    </a:cubicBezTo>
                    <a:cubicBezTo>
                      <a:pt x="498" y="10798"/>
                      <a:pt x="575" y="10775"/>
                      <a:pt x="644" y="10728"/>
                    </a:cubicBezTo>
                    <a:cubicBezTo>
                      <a:pt x="2275" y="9657"/>
                      <a:pt x="3573" y="7847"/>
                      <a:pt x="4109" y="5858"/>
                    </a:cubicBezTo>
                    <a:cubicBezTo>
                      <a:pt x="4644" y="3906"/>
                      <a:pt x="4644" y="1715"/>
                      <a:pt x="3811" y="36"/>
                    </a:cubicBezTo>
                    <a:cubicBezTo>
                      <a:pt x="3799" y="13"/>
                      <a:pt x="3763" y="1"/>
                      <a:pt x="3740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2" name="Google Shape;5975;p62">
                <a:extLst>
                  <a:ext uri="{FF2B5EF4-FFF2-40B4-BE49-F238E27FC236}">
                    <a16:creationId xmlns:a16="http://schemas.microsoft.com/office/drawing/2014/main" id="{56F2E47E-7BA5-842E-BF63-0BDED1E8442D}"/>
                  </a:ext>
                </a:extLst>
              </p:cNvPr>
              <p:cNvSpPr/>
              <p:nvPr/>
            </p:nvSpPr>
            <p:spPr>
              <a:xfrm>
                <a:off x="4071336" y="2632394"/>
                <a:ext cx="215431" cy="440299"/>
              </a:xfrm>
              <a:custGeom>
                <a:avLst/>
                <a:gdLst/>
                <a:ahLst/>
                <a:cxnLst/>
                <a:rect l="l" t="t" r="r" b="b"/>
                <a:pathLst>
                  <a:path w="4406" h="9005" extrusionOk="0">
                    <a:moveTo>
                      <a:pt x="127" y="0"/>
                    </a:moveTo>
                    <a:cubicBezTo>
                      <a:pt x="51" y="0"/>
                      <a:pt x="0" y="19"/>
                      <a:pt x="0" y="69"/>
                    </a:cubicBezTo>
                    <a:cubicBezTo>
                      <a:pt x="0" y="152"/>
                      <a:pt x="143" y="271"/>
                      <a:pt x="191" y="331"/>
                    </a:cubicBezTo>
                    <a:cubicBezTo>
                      <a:pt x="357" y="509"/>
                      <a:pt x="524" y="688"/>
                      <a:pt x="679" y="890"/>
                    </a:cubicBezTo>
                    <a:cubicBezTo>
                      <a:pt x="1000" y="1259"/>
                      <a:pt x="1262" y="1676"/>
                      <a:pt x="1512" y="2105"/>
                    </a:cubicBezTo>
                    <a:cubicBezTo>
                      <a:pt x="2072" y="3069"/>
                      <a:pt x="2858" y="5022"/>
                      <a:pt x="3477" y="8606"/>
                    </a:cubicBezTo>
                    <a:cubicBezTo>
                      <a:pt x="3497" y="8675"/>
                      <a:pt x="3642" y="9004"/>
                      <a:pt x="3765" y="9004"/>
                    </a:cubicBezTo>
                    <a:cubicBezTo>
                      <a:pt x="3789" y="9004"/>
                      <a:pt x="3813" y="8992"/>
                      <a:pt x="3834" y="8963"/>
                    </a:cubicBezTo>
                    <a:cubicBezTo>
                      <a:pt x="3941" y="8820"/>
                      <a:pt x="4405" y="5141"/>
                      <a:pt x="2346" y="1450"/>
                    </a:cubicBezTo>
                    <a:cubicBezTo>
                      <a:pt x="2036" y="866"/>
                      <a:pt x="1548" y="486"/>
                      <a:pt x="976" y="235"/>
                    </a:cubicBezTo>
                    <a:cubicBezTo>
                      <a:pt x="917" y="200"/>
                      <a:pt x="857" y="188"/>
                      <a:pt x="833" y="176"/>
                    </a:cubicBezTo>
                    <a:cubicBezTo>
                      <a:pt x="763" y="150"/>
                      <a:pt x="343" y="0"/>
                      <a:pt x="127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3" name="Google Shape;5976;p62">
                <a:extLst>
                  <a:ext uri="{FF2B5EF4-FFF2-40B4-BE49-F238E27FC236}">
                    <a16:creationId xmlns:a16="http://schemas.microsoft.com/office/drawing/2014/main" id="{A4B65AC6-619D-73E3-9016-FD5BBC3D877F}"/>
                  </a:ext>
                </a:extLst>
              </p:cNvPr>
              <p:cNvSpPr/>
              <p:nvPr/>
            </p:nvSpPr>
            <p:spPr>
              <a:xfrm>
                <a:off x="3448413" y="3235954"/>
                <a:ext cx="198563" cy="282466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777" extrusionOk="0">
                    <a:moveTo>
                      <a:pt x="1560" y="0"/>
                    </a:moveTo>
                    <a:cubicBezTo>
                      <a:pt x="1560" y="12"/>
                      <a:pt x="1203" y="1476"/>
                      <a:pt x="977" y="2072"/>
                    </a:cubicBezTo>
                    <a:cubicBezTo>
                      <a:pt x="762" y="2667"/>
                      <a:pt x="0" y="4167"/>
                      <a:pt x="179" y="4263"/>
                    </a:cubicBezTo>
                    <a:cubicBezTo>
                      <a:pt x="187" y="4266"/>
                      <a:pt x="195" y="4268"/>
                      <a:pt x="204" y="4268"/>
                    </a:cubicBezTo>
                    <a:cubicBezTo>
                      <a:pt x="408" y="4268"/>
                      <a:pt x="964" y="3406"/>
                      <a:pt x="965" y="3405"/>
                    </a:cubicBezTo>
                    <a:lnTo>
                      <a:pt x="965" y="3405"/>
                    </a:lnTo>
                    <a:cubicBezTo>
                      <a:pt x="965" y="3406"/>
                      <a:pt x="322" y="5120"/>
                      <a:pt x="584" y="5215"/>
                    </a:cubicBezTo>
                    <a:cubicBezTo>
                      <a:pt x="591" y="5217"/>
                      <a:pt x="598" y="5218"/>
                      <a:pt x="605" y="5218"/>
                    </a:cubicBezTo>
                    <a:cubicBezTo>
                      <a:pt x="876" y="5218"/>
                      <a:pt x="1619" y="3811"/>
                      <a:pt x="1620" y="3810"/>
                    </a:cubicBezTo>
                    <a:lnTo>
                      <a:pt x="1620" y="3810"/>
                    </a:lnTo>
                    <a:cubicBezTo>
                      <a:pt x="1619" y="3811"/>
                      <a:pt x="1132" y="5703"/>
                      <a:pt x="1489" y="5775"/>
                    </a:cubicBezTo>
                    <a:cubicBezTo>
                      <a:pt x="1495" y="5776"/>
                      <a:pt x="1502" y="5777"/>
                      <a:pt x="1509" y="5777"/>
                    </a:cubicBezTo>
                    <a:cubicBezTo>
                      <a:pt x="1863" y="5777"/>
                      <a:pt x="2310" y="3978"/>
                      <a:pt x="2310" y="3977"/>
                    </a:cubicBezTo>
                    <a:lnTo>
                      <a:pt x="2310" y="3977"/>
                    </a:lnTo>
                    <a:cubicBezTo>
                      <a:pt x="2310" y="3978"/>
                      <a:pt x="2144" y="5477"/>
                      <a:pt x="2453" y="5477"/>
                    </a:cubicBezTo>
                    <a:cubicBezTo>
                      <a:pt x="2763" y="5477"/>
                      <a:pt x="3203" y="3453"/>
                      <a:pt x="3203" y="3453"/>
                    </a:cubicBezTo>
                    <a:cubicBezTo>
                      <a:pt x="3203" y="3453"/>
                      <a:pt x="3504" y="4445"/>
                      <a:pt x="3772" y="4445"/>
                    </a:cubicBezTo>
                    <a:cubicBezTo>
                      <a:pt x="3781" y="4445"/>
                      <a:pt x="3790" y="4443"/>
                      <a:pt x="3798" y="4441"/>
                    </a:cubicBezTo>
                    <a:cubicBezTo>
                      <a:pt x="4060" y="4358"/>
                      <a:pt x="3572" y="2191"/>
                      <a:pt x="3560" y="1762"/>
                    </a:cubicBezTo>
                    <a:cubicBezTo>
                      <a:pt x="3537" y="1322"/>
                      <a:pt x="3739" y="298"/>
                      <a:pt x="3739" y="298"/>
                    </a:cubicBezTo>
                    <a:lnTo>
                      <a:pt x="1560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4" name="Google Shape;5977;p62">
                <a:extLst>
                  <a:ext uri="{FF2B5EF4-FFF2-40B4-BE49-F238E27FC236}">
                    <a16:creationId xmlns:a16="http://schemas.microsoft.com/office/drawing/2014/main" id="{11223688-8EB3-93EF-B65A-FC680FAC3E37}"/>
                  </a:ext>
                </a:extLst>
              </p:cNvPr>
              <p:cNvSpPr/>
              <p:nvPr/>
            </p:nvSpPr>
            <p:spPr>
              <a:xfrm>
                <a:off x="3478826" y="2661535"/>
                <a:ext cx="300851" cy="725944"/>
              </a:xfrm>
              <a:custGeom>
                <a:avLst/>
                <a:gdLst/>
                <a:ahLst/>
                <a:cxnLst/>
                <a:rect l="l" t="t" r="r" b="b"/>
                <a:pathLst>
                  <a:path w="6153" h="14847" extrusionOk="0">
                    <a:moveTo>
                      <a:pt x="4769" y="1"/>
                    </a:moveTo>
                    <a:cubicBezTo>
                      <a:pt x="4564" y="1"/>
                      <a:pt x="4347" y="114"/>
                      <a:pt x="4129" y="378"/>
                    </a:cubicBezTo>
                    <a:cubicBezTo>
                      <a:pt x="3296" y="1390"/>
                      <a:pt x="1010" y="7057"/>
                      <a:pt x="152" y="13332"/>
                    </a:cubicBezTo>
                    <a:cubicBezTo>
                      <a:pt x="152" y="13379"/>
                      <a:pt x="152" y="13427"/>
                      <a:pt x="140" y="13475"/>
                    </a:cubicBezTo>
                    <a:cubicBezTo>
                      <a:pt x="105" y="13665"/>
                      <a:pt x="93" y="13879"/>
                      <a:pt x="57" y="14082"/>
                    </a:cubicBezTo>
                    <a:cubicBezTo>
                      <a:pt x="1" y="14575"/>
                      <a:pt x="2090" y="14847"/>
                      <a:pt x="3138" y="14847"/>
                    </a:cubicBezTo>
                    <a:cubicBezTo>
                      <a:pt x="3203" y="14847"/>
                      <a:pt x="3263" y="14846"/>
                      <a:pt x="3319" y="14844"/>
                    </a:cubicBezTo>
                    <a:cubicBezTo>
                      <a:pt x="3319" y="14844"/>
                      <a:pt x="3367" y="14594"/>
                      <a:pt x="3438" y="14165"/>
                    </a:cubicBezTo>
                    <a:cubicBezTo>
                      <a:pt x="3438" y="14129"/>
                      <a:pt x="3450" y="14106"/>
                      <a:pt x="3450" y="14070"/>
                    </a:cubicBezTo>
                    <a:cubicBezTo>
                      <a:pt x="3665" y="13010"/>
                      <a:pt x="4034" y="10962"/>
                      <a:pt x="4510" y="8652"/>
                    </a:cubicBezTo>
                    <a:cubicBezTo>
                      <a:pt x="5201" y="5295"/>
                      <a:pt x="6153" y="4354"/>
                      <a:pt x="6153" y="2807"/>
                    </a:cubicBezTo>
                    <a:cubicBezTo>
                      <a:pt x="6153" y="1585"/>
                      <a:pt x="5538" y="1"/>
                      <a:pt x="47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5" name="Google Shape;5978;p62">
                <a:extLst>
                  <a:ext uri="{FF2B5EF4-FFF2-40B4-BE49-F238E27FC236}">
                    <a16:creationId xmlns:a16="http://schemas.microsoft.com/office/drawing/2014/main" id="{E94D55CB-44B3-B693-3DD4-E491CDF07EA5}"/>
                  </a:ext>
                </a:extLst>
              </p:cNvPr>
              <p:cNvSpPr/>
              <p:nvPr/>
            </p:nvSpPr>
            <p:spPr>
              <a:xfrm>
                <a:off x="3485671" y="3311595"/>
                <a:ext cx="161891" cy="42588"/>
              </a:xfrm>
              <a:custGeom>
                <a:avLst/>
                <a:gdLst/>
                <a:ahLst/>
                <a:cxnLst/>
                <a:rect l="l" t="t" r="r" b="b"/>
                <a:pathLst>
                  <a:path w="3311" h="871" extrusionOk="0">
                    <a:moveTo>
                      <a:pt x="12" y="1"/>
                    </a:moveTo>
                    <a:cubicBezTo>
                      <a:pt x="12" y="60"/>
                      <a:pt x="12" y="108"/>
                      <a:pt x="0" y="156"/>
                    </a:cubicBezTo>
                    <a:cubicBezTo>
                      <a:pt x="84" y="191"/>
                      <a:pt x="179" y="227"/>
                      <a:pt x="262" y="251"/>
                    </a:cubicBezTo>
                    <a:cubicBezTo>
                      <a:pt x="977" y="525"/>
                      <a:pt x="1715" y="703"/>
                      <a:pt x="2453" y="787"/>
                    </a:cubicBezTo>
                    <a:cubicBezTo>
                      <a:pt x="2739" y="834"/>
                      <a:pt x="3013" y="870"/>
                      <a:pt x="3298" y="870"/>
                    </a:cubicBezTo>
                    <a:cubicBezTo>
                      <a:pt x="3298" y="834"/>
                      <a:pt x="3310" y="811"/>
                      <a:pt x="3310" y="775"/>
                    </a:cubicBezTo>
                    <a:cubicBezTo>
                      <a:pt x="2715" y="715"/>
                      <a:pt x="2108" y="644"/>
                      <a:pt x="1501" y="477"/>
                    </a:cubicBezTo>
                    <a:cubicBezTo>
                      <a:pt x="989" y="358"/>
                      <a:pt x="489" y="191"/>
                      <a:pt x="1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6" name="Google Shape;5979;p62">
                <a:extLst>
                  <a:ext uri="{FF2B5EF4-FFF2-40B4-BE49-F238E27FC236}">
                    <a16:creationId xmlns:a16="http://schemas.microsoft.com/office/drawing/2014/main" id="{48794E83-43F6-8D10-5A40-C540618ED4D9}"/>
                  </a:ext>
                </a:extLst>
              </p:cNvPr>
              <p:cNvSpPr/>
              <p:nvPr/>
            </p:nvSpPr>
            <p:spPr>
              <a:xfrm>
                <a:off x="3663209" y="2865672"/>
                <a:ext cx="104831" cy="40465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8276" extrusionOk="0">
                    <a:moveTo>
                      <a:pt x="2144" y="1"/>
                    </a:moveTo>
                    <a:cubicBezTo>
                      <a:pt x="2025" y="322"/>
                      <a:pt x="1882" y="667"/>
                      <a:pt x="1751" y="1001"/>
                    </a:cubicBezTo>
                    <a:cubicBezTo>
                      <a:pt x="1620" y="1322"/>
                      <a:pt x="1501" y="1668"/>
                      <a:pt x="1382" y="1989"/>
                    </a:cubicBezTo>
                    <a:cubicBezTo>
                      <a:pt x="1144" y="2668"/>
                      <a:pt x="953" y="3358"/>
                      <a:pt x="798" y="4061"/>
                    </a:cubicBezTo>
                    <a:cubicBezTo>
                      <a:pt x="727" y="4418"/>
                      <a:pt x="668" y="4763"/>
                      <a:pt x="596" y="5120"/>
                    </a:cubicBezTo>
                    <a:cubicBezTo>
                      <a:pt x="537" y="5478"/>
                      <a:pt x="453" y="5823"/>
                      <a:pt x="394" y="6180"/>
                    </a:cubicBezTo>
                    <a:cubicBezTo>
                      <a:pt x="239" y="6871"/>
                      <a:pt x="96" y="7573"/>
                      <a:pt x="1" y="8276"/>
                    </a:cubicBezTo>
                    <a:cubicBezTo>
                      <a:pt x="156" y="7573"/>
                      <a:pt x="310" y="6871"/>
                      <a:pt x="453" y="6180"/>
                    </a:cubicBezTo>
                    <a:cubicBezTo>
                      <a:pt x="608" y="5478"/>
                      <a:pt x="739" y="4775"/>
                      <a:pt x="894" y="4073"/>
                    </a:cubicBezTo>
                    <a:cubicBezTo>
                      <a:pt x="1037" y="3370"/>
                      <a:pt x="1227" y="2692"/>
                      <a:pt x="1453" y="2025"/>
                    </a:cubicBezTo>
                    <a:cubicBezTo>
                      <a:pt x="1668" y="1334"/>
                      <a:pt x="1953" y="679"/>
                      <a:pt x="2144" y="1"/>
                    </a:cubicBezTo>
                    <a:close/>
                  </a:path>
                </a:pathLst>
              </a:custGeom>
              <a:solidFill>
                <a:srgbClr val="ACCE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7" name="Google Shape;5980;p62">
                <a:extLst>
                  <a:ext uri="{FF2B5EF4-FFF2-40B4-BE49-F238E27FC236}">
                    <a16:creationId xmlns:a16="http://schemas.microsoft.com/office/drawing/2014/main" id="{A96941B1-FD40-C550-9929-805B59EC3878}"/>
                  </a:ext>
                </a:extLst>
              </p:cNvPr>
              <p:cNvSpPr/>
              <p:nvPr/>
            </p:nvSpPr>
            <p:spPr>
              <a:xfrm>
                <a:off x="4100429" y="1918379"/>
                <a:ext cx="183405" cy="285547"/>
              </a:xfrm>
              <a:custGeom>
                <a:avLst/>
                <a:gdLst/>
                <a:ahLst/>
                <a:cxnLst/>
                <a:rect l="l" t="t" r="r" b="b"/>
                <a:pathLst>
                  <a:path w="3751" h="5840" extrusionOk="0">
                    <a:moveTo>
                      <a:pt x="823" y="1"/>
                    </a:moveTo>
                    <a:cubicBezTo>
                      <a:pt x="621" y="1"/>
                      <a:pt x="439" y="73"/>
                      <a:pt x="322" y="265"/>
                    </a:cubicBezTo>
                    <a:cubicBezTo>
                      <a:pt x="0" y="825"/>
                      <a:pt x="179" y="1873"/>
                      <a:pt x="310" y="2480"/>
                    </a:cubicBezTo>
                    <a:cubicBezTo>
                      <a:pt x="500" y="3313"/>
                      <a:pt x="846" y="4087"/>
                      <a:pt x="1203" y="4849"/>
                    </a:cubicBezTo>
                    <a:cubicBezTo>
                      <a:pt x="1417" y="5290"/>
                      <a:pt x="1715" y="5802"/>
                      <a:pt x="2203" y="5837"/>
                    </a:cubicBezTo>
                    <a:cubicBezTo>
                      <a:pt x="2222" y="5839"/>
                      <a:pt x="2241" y="5840"/>
                      <a:pt x="2261" y="5840"/>
                    </a:cubicBezTo>
                    <a:cubicBezTo>
                      <a:pt x="2505" y="5840"/>
                      <a:pt x="2752" y="5703"/>
                      <a:pt x="2917" y="5516"/>
                    </a:cubicBezTo>
                    <a:cubicBezTo>
                      <a:pt x="3108" y="5302"/>
                      <a:pt x="3215" y="5052"/>
                      <a:pt x="3286" y="4790"/>
                    </a:cubicBezTo>
                    <a:cubicBezTo>
                      <a:pt x="3751" y="3218"/>
                      <a:pt x="3167" y="1408"/>
                      <a:pt x="1870" y="432"/>
                    </a:cubicBezTo>
                    <a:cubicBezTo>
                      <a:pt x="1638" y="247"/>
                      <a:pt x="1196" y="1"/>
                      <a:pt x="82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8" name="Google Shape;5981;p62">
                <a:extLst>
                  <a:ext uri="{FF2B5EF4-FFF2-40B4-BE49-F238E27FC236}">
                    <a16:creationId xmlns:a16="http://schemas.microsoft.com/office/drawing/2014/main" id="{558315F6-7E76-32BE-0F21-E44A8143A3DC}"/>
                  </a:ext>
                </a:extLst>
              </p:cNvPr>
              <p:cNvSpPr/>
              <p:nvPr/>
            </p:nvSpPr>
            <p:spPr>
              <a:xfrm>
                <a:off x="3686532" y="1927865"/>
                <a:ext cx="594417" cy="678809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3" extrusionOk="0">
                    <a:moveTo>
                      <a:pt x="6280" y="0"/>
                    </a:moveTo>
                    <a:cubicBezTo>
                      <a:pt x="6157" y="0"/>
                      <a:pt x="6032" y="4"/>
                      <a:pt x="5906" y="12"/>
                    </a:cubicBezTo>
                    <a:cubicBezTo>
                      <a:pt x="2405" y="238"/>
                      <a:pt x="0" y="3846"/>
                      <a:pt x="417" y="7763"/>
                    </a:cubicBezTo>
                    <a:cubicBezTo>
                      <a:pt x="512" y="8715"/>
                      <a:pt x="774" y="9584"/>
                      <a:pt x="1143" y="10358"/>
                    </a:cubicBezTo>
                    <a:cubicBezTo>
                      <a:pt x="1214" y="10513"/>
                      <a:pt x="1286" y="10656"/>
                      <a:pt x="1381" y="10799"/>
                    </a:cubicBezTo>
                    <a:cubicBezTo>
                      <a:pt x="1393" y="10811"/>
                      <a:pt x="1393" y="10834"/>
                      <a:pt x="1405" y="10846"/>
                    </a:cubicBezTo>
                    <a:cubicBezTo>
                      <a:pt x="2441" y="12585"/>
                      <a:pt x="4120" y="13728"/>
                      <a:pt x="6013" y="13871"/>
                    </a:cubicBezTo>
                    <a:cubicBezTo>
                      <a:pt x="6167" y="13882"/>
                      <a:pt x="6322" y="13882"/>
                      <a:pt x="6465" y="13882"/>
                    </a:cubicBezTo>
                    <a:lnTo>
                      <a:pt x="6858" y="13882"/>
                    </a:lnTo>
                    <a:cubicBezTo>
                      <a:pt x="8180" y="13811"/>
                      <a:pt x="9192" y="13490"/>
                      <a:pt x="9954" y="13001"/>
                    </a:cubicBezTo>
                    <a:cubicBezTo>
                      <a:pt x="10132" y="12882"/>
                      <a:pt x="10311" y="12751"/>
                      <a:pt x="10454" y="12620"/>
                    </a:cubicBezTo>
                    <a:lnTo>
                      <a:pt x="10478" y="12597"/>
                    </a:lnTo>
                    <a:cubicBezTo>
                      <a:pt x="11347" y="11811"/>
                      <a:pt x="11811" y="10680"/>
                      <a:pt x="12025" y="9358"/>
                    </a:cubicBezTo>
                    <a:cubicBezTo>
                      <a:pt x="12037" y="9191"/>
                      <a:pt x="12061" y="9049"/>
                      <a:pt x="12085" y="8882"/>
                    </a:cubicBezTo>
                    <a:lnTo>
                      <a:pt x="12085" y="8846"/>
                    </a:lnTo>
                    <a:cubicBezTo>
                      <a:pt x="12144" y="8334"/>
                      <a:pt x="12156" y="7798"/>
                      <a:pt x="12156" y="7227"/>
                    </a:cubicBezTo>
                    <a:cubicBezTo>
                      <a:pt x="12110" y="2794"/>
                      <a:pt x="9649" y="0"/>
                      <a:pt x="628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99" name="Google Shape;5982;p62">
                <a:extLst>
                  <a:ext uri="{FF2B5EF4-FFF2-40B4-BE49-F238E27FC236}">
                    <a16:creationId xmlns:a16="http://schemas.microsoft.com/office/drawing/2014/main" id="{0147E4AE-D4F8-4A34-4CFB-4E0D1DB59F45}"/>
                  </a:ext>
                </a:extLst>
              </p:cNvPr>
              <p:cNvSpPr/>
              <p:nvPr/>
            </p:nvSpPr>
            <p:spPr>
              <a:xfrm>
                <a:off x="3588106" y="1811690"/>
                <a:ext cx="776648" cy="509730"/>
              </a:xfrm>
              <a:custGeom>
                <a:avLst/>
                <a:gdLst/>
                <a:ahLst/>
                <a:cxnLst/>
                <a:rect l="l" t="t" r="r" b="b"/>
                <a:pathLst>
                  <a:path w="15884" h="10425" extrusionOk="0">
                    <a:moveTo>
                      <a:pt x="11593" y="0"/>
                    </a:moveTo>
                    <a:cubicBezTo>
                      <a:pt x="11534" y="0"/>
                      <a:pt x="11476" y="2"/>
                      <a:pt x="11419" y="6"/>
                    </a:cubicBezTo>
                    <a:cubicBezTo>
                      <a:pt x="10847" y="54"/>
                      <a:pt x="10300" y="173"/>
                      <a:pt x="9776" y="376"/>
                    </a:cubicBezTo>
                    <a:cubicBezTo>
                      <a:pt x="9478" y="495"/>
                      <a:pt x="9192" y="626"/>
                      <a:pt x="8942" y="804"/>
                    </a:cubicBezTo>
                    <a:cubicBezTo>
                      <a:pt x="8811" y="888"/>
                      <a:pt x="8692" y="971"/>
                      <a:pt x="8561" y="1078"/>
                    </a:cubicBezTo>
                    <a:cubicBezTo>
                      <a:pt x="8526" y="1102"/>
                      <a:pt x="8478" y="1138"/>
                      <a:pt x="8454" y="1161"/>
                    </a:cubicBezTo>
                    <a:cubicBezTo>
                      <a:pt x="8124" y="1155"/>
                      <a:pt x="7775" y="1148"/>
                      <a:pt x="7409" y="1148"/>
                    </a:cubicBezTo>
                    <a:cubicBezTo>
                      <a:pt x="7142" y="1148"/>
                      <a:pt x="6867" y="1151"/>
                      <a:pt x="6585" y="1161"/>
                    </a:cubicBezTo>
                    <a:cubicBezTo>
                      <a:pt x="6002" y="1197"/>
                      <a:pt x="5394" y="1245"/>
                      <a:pt x="4775" y="1328"/>
                    </a:cubicBezTo>
                    <a:cubicBezTo>
                      <a:pt x="3966" y="1459"/>
                      <a:pt x="3168" y="1661"/>
                      <a:pt x="2489" y="1971"/>
                    </a:cubicBezTo>
                    <a:lnTo>
                      <a:pt x="2394" y="2019"/>
                    </a:lnTo>
                    <a:cubicBezTo>
                      <a:pt x="2358" y="1959"/>
                      <a:pt x="2323" y="1900"/>
                      <a:pt x="2275" y="1840"/>
                    </a:cubicBezTo>
                    <a:cubicBezTo>
                      <a:pt x="2132" y="1638"/>
                      <a:pt x="1965" y="1399"/>
                      <a:pt x="1739" y="1304"/>
                    </a:cubicBezTo>
                    <a:cubicBezTo>
                      <a:pt x="1668" y="1266"/>
                      <a:pt x="1585" y="1245"/>
                      <a:pt x="1503" y="1245"/>
                    </a:cubicBezTo>
                    <a:cubicBezTo>
                      <a:pt x="1380" y="1245"/>
                      <a:pt x="1258" y="1292"/>
                      <a:pt x="1180" y="1399"/>
                    </a:cubicBezTo>
                    <a:cubicBezTo>
                      <a:pt x="1037" y="1614"/>
                      <a:pt x="1168" y="1900"/>
                      <a:pt x="1263" y="2090"/>
                    </a:cubicBezTo>
                    <a:cubicBezTo>
                      <a:pt x="1322" y="2209"/>
                      <a:pt x="1406" y="2316"/>
                      <a:pt x="1477" y="2412"/>
                    </a:cubicBezTo>
                    <a:cubicBezTo>
                      <a:pt x="1299" y="2352"/>
                      <a:pt x="1120" y="2316"/>
                      <a:pt x="941" y="2316"/>
                    </a:cubicBezTo>
                    <a:cubicBezTo>
                      <a:pt x="727" y="2316"/>
                      <a:pt x="191" y="2388"/>
                      <a:pt x="418" y="2697"/>
                    </a:cubicBezTo>
                    <a:cubicBezTo>
                      <a:pt x="572" y="2888"/>
                      <a:pt x="775" y="3043"/>
                      <a:pt x="1013" y="3102"/>
                    </a:cubicBezTo>
                    <a:cubicBezTo>
                      <a:pt x="418" y="3840"/>
                      <a:pt x="168" y="4769"/>
                      <a:pt x="96" y="5674"/>
                    </a:cubicBezTo>
                    <a:cubicBezTo>
                      <a:pt x="1" y="6781"/>
                      <a:pt x="179" y="7829"/>
                      <a:pt x="394" y="8519"/>
                    </a:cubicBezTo>
                    <a:cubicBezTo>
                      <a:pt x="465" y="8817"/>
                      <a:pt x="608" y="9055"/>
                      <a:pt x="775" y="9281"/>
                    </a:cubicBezTo>
                    <a:cubicBezTo>
                      <a:pt x="846" y="9341"/>
                      <a:pt x="930" y="9377"/>
                      <a:pt x="1013" y="9424"/>
                    </a:cubicBezTo>
                    <a:cubicBezTo>
                      <a:pt x="1382" y="9603"/>
                      <a:pt x="1787" y="9651"/>
                      <a:pt x="2192" y="9651"/>
                    </a:cubicBezTo>
                    <a:cubicBezTo>
                      <a:pt x="2358" y="9651"/>
                      <a:pt x="2537" y="9651"/>
                      <a:pt x="2680" y="9722"/>
                    </a:cubicBezTo>
                    <a:cubicBezTo>
                      <a:pt x="2954" y="9853"/>
                      <a:pt x="3049" y="10174"/>
                      <a:pt x="3287" y="10353"/>
                    </a:cubicBezTo>
                    <a:cubicBezTo>
                      <a:pt x="3323" y="10377"/>
                      <a:pt x="3370" y="10389"/>
                      <a:pt x="3394" y="10413"/>
                    </a:cubicBezTo>
                    <a:cubicBezTo>
                      <a:pt x="3418" y="10424"/>
                      <a:pt x="3454" y="10424"/>
                      <a:pt x="3489" y="10424"/>
                    </a:cubicBezTo>
                    <a:cubicBezTo>
                      <a:pt x="3739" y="10424"/>
                      <a:pt x="3954" y="10293"/>
                      <a:pt x="4085" y="10079"/>
                    </a:cubicBezTo>
                    <a:cubicBezTo>
                      <a:pt x="4228" y="9817"/>
                      <a:pt x="4251" y="9472"/>
                      <a:pt x="4228" y="9186"/>
                    </a:cubicBezTo>
                    <a:cubicBezTo>
                      <a:pt x="4216" y="8996"/>
                      <a:pt x="4168" y="8805"/>
                      <a:pt x="4109" y="8603"/>
                    </a:cubicBezTo>
                    <a:lnTo>
                      <a:pt x="4109" y="8591"/>
                    </a:lnTo>
                    <a:cubicBezTo>
                      <a:pt x="4239" y="8591"/>
                      <a:pt x="4394" y="8531"/>
                      <a:pt x="4525" y="8472"/>
                    </a:cubicBezTo>
                    <a:cubicBezTo>
                      <a:pt x="4716" y="8388"/>
                      <a:pt x="4906" y="8281"/>
                      <a:pt x="5049" y="8127"/>
                    </a:cubicBezTo>
                    <a:cubicBezTo>
                      <a:pt x="5287" y="7865"/>
                      <a:pt x="5371" y="7507"/>
                      <a:pt x="5371" y="7150"/>
                    </a:cubicBezTo>
                    <a:cubicBezTo>
                      <a:pt x="5371" y="6698"/>
                      <a:pt x="5240" y="6281"/>
                      <a:pt x="5252" y="5841"/>
                    </a:cubicBezTo>
                    <a:cubicBezTo>
                      <a:pt x="5263" y="5436"/>
                      <a:pt x="5430" y="5079"/>
                      <a:pt x="5656" y="4757"/>
                    </a:cubicBezTo>
                    <a:cubicBezTo>
                      <a:pt x="5716" y="4662"/>
                      <a:pt x="5787" y="4555"/>
                      <a:pt x="5859" y="4471"/>
                    </a:cubicBezTo>
                    <a:cubicBezTo>
                      <a:pt x="5918" y="4531"/>
                      <a:pt x="6002" y="4590"/>
                      <a:pt x="6061" y="4638"/>
                    </a:cubicBezTo>
                    <a:cubicBezTo>
                      <a:pt x="6335" y="4840"/>
                      <a:pt x="6680" y="4971"/>
                      <a:pt x="7026" y="5031"/>
                    </a:cubicBezTo>
                    <a:cubicBezTo>
                      <a:pt x="7119" y="5045"/>
                      <a:pt x="7215" y="5053"/>
                      <a:pt x="7310" y="5053"/>
                    </a:cubicBezTo>
                    <a:cubicBezTo>
                      <a:pt x="7544" y="5053"/>
                      <a:pt x="7779" y="5006"/>
                      <a:pt x="7990" y="4888"/>
                    </a:cubicBezTo>
                    <a:cubicBezTo>
                      <a:pt x="8204" y="4769"/>
                      <a:pt x="8359" y="4578"/>
                      <a:pt x="8442" y="4364"/>
                    </a:cubicBezTo>
                    <a:cubicBezTo>
                      <a:pt x="8692" y="4555"/>
                      <a:pt x="8978" y="4674"/>
                      <a:pt x="9288" y="4721"/>
                    </a:cubicBezTo>
                    <a:cubicBezTo>
                      <a:pt x="9343" y="4729"/>
                      <a:pt x="9401" y="4732"/>
                      <a:pt x="9460" y="4732"/>
                    </a:cubicBezTo>
                    <a:cubicBezTo>
                      <a:pt x="9784" y="4732"/>
                      <a:pt x="10150" y="4623"/>
                      <a:pt x="10371" y="4412"/>
                    </a:cubicBezTo>
                    <a:cubicBezTo>
                      <a:pt x="10490" y="4531"/>
                      <a:pt x="10609" y="4650"/>
                      <a:pt x="10740" y="4757"/>
                    </a:cubicBezTo>
                    <a:cubicBezTo>
                      <a:pt x="11145" y="5055"/>
                      <a:pt x="11633" y="5233"/>
                      <a:pt x="12133" y="5257"/>
                    </a:cubicBezTo>
                    <a:cubicBezTo>
                      <a:pt x="12169" y="5258"/>
                      <a:pt x="12207" y="5259"/>
                      <a:pt x="12245" y="5259"/>
                    </a:cubicBezTo>
                    <a:cubicBezTo>
                      <a:pt x="12547" y="5259"/>
                      <a:pt x="12906" y="5213"/>
                      <a:pt x="13181" y="5055"/>
                    </a:cubicBezTo>
                    <a:cubicBezTo>
                      <a:pt x="13253" y="5061"/>
                      <a:pt x="13321" y="5064"/>
                      <a:pt x="13388" y="5064"/>
                    </a:cubicBezTo>
                    <a:cubicBezTo>
                      <a:pt x="13455" y="5064"/>
                      <a:pt x="13520" y="5061"/>
                      <a:pt x="13586" y="5055"/>
                    </a:cubicBezTo>
                    <a:cubicBezTo>
                      <a:pt x="13919" y="5019"/>
                      <a:pt x="14241" y="4912"/>
                      <a:pt x="14479" y="4674"/>
                    </a:cubicBezTo>
                    <a:cubicBezTo>
                      <a:pt x="14657" y="4495"/>
                      <a:pt x="14753" y="4281"/>
                      <a:pt x="14753" y="4043"/>
                    </a:cubicBezTo>
                    <a:cubicBezTo>
                      <a:pt x="14872" y="3959"/>
                      <a:pt x="14967" y="3888"/>
                      <a:pt x="15074" y="3805"/>
                    </a:cubicBezTo>
                    <a:cubicBezTo>
                      <a:pt x="15598" y="3400"/>
                      <a:pt x="15884" y="2697"/>
                      <a:pt x="15658" y="2054"/>
                    </a:cubicBezTo>
                    <a:cubicBezTo>
                      <a:pt x="15550" y="1757"/>
                      <a:pt x="15348" y="1519"/>
                      <a:pt x="15086" y="1340"/>
                    </a:cubicBezTo>
                    <a:cubicBezTo>
                      <a:pt x="14788" y="1149"/>
                      <a:pt x="14431" y="1090"/>
                      <a:pt x="14098" y="1078"/>
                    </a:cubicBezTo>
                    <a:cubicBezTo>
                      <a:pt x="14046" y="1076"/>
                      <a:pt x="13993" y="1076"/>
                      <a:pt x="13940" y="1076"/>
                    </a:cubicBezTo>
                    <a:cubicBezTo>
                      <a:pt x="13586" y="1076"/>
                      <a:pt x="13224" y="1110"/>
                      <a:pt x="12872" y="1161"/>
                    </a:cubicBezTo>
                    <a:cubicBezTo>
                      <a:pt x="12907" y="971"/>
                      <a:pt x="12883" y="780"/>
                      <a:pt x="12800" y="590"/>
                    </a:cubicBezTo>
                    <a:cubicBezTo>
                      <a:pt x="12578" y="136"/>
                      <a:pt x="12057" y="0"/>
                      <a:pt x="1159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0" name="Google Shape;5983;p62">
                <a:extLst>
                  <a:ext uri="{FF2B5EF4-FFF2-40B4-BE49-F238E27FC236}">
                    <a16:creationId xmlns:a16="http://schemas.microsoft.com/office/drawing/2014/main" id="{4AFF1872-364A-FAC2-EE74-F5B9D49B2DFF}"/>
                  </a:ext>
                </a:extLst>
              </p:cNvPr>
              <p:cNvSpPr/>
              <p:nvPr/>
            </p:nvSpPr>
            <p:spPr>
              <a:xfrm>
                <a:off x="3593925" y="1868457"/>
                <a:ext cx="318502" cy="234696"/>
              </a:xfrm>
              <a:custGeom>
                <a:avLst/>
                <a:gdLst/>
                <a:ahLst/>
                <a:cxnLst/>
                <a:rect l="l" t="t" r="r" b="b"/>
                <a:pathLst>
                  <a:path w="6514" h="4800" extrusionOk="0">
                    <a:moveTo>
                      <a:pt x="6502" y="0"/>
                    </a:moveTo>
                    <a:cubicBezTo>
                      <a:pt x="5906" y="24"/>
                      <a:pt x="5299" y="84"/>
                      <a:pt x="4704" y="167"/>
                    </a:cubicBezTo>
                    <a:cubicBezTo>
                      <a:pt x="4621" y="346"/>
                      <a:pt x="4537" y="524"/>
                      <a:pt x="4394" y="655"/>
                    </a:cubicBezTo>
                    <a:cubicBezTo>
                      <a:pt x="3966" y="1060"/>
                      <a:pt x="3156" y="858"/>
                      <a:pt x="2680" y="1215"/>
                    </a:cubicBezTo>
                    <a:cubicBezTo>
                      <a:pt x="2501" y="1334"/>
                      <a:pt x="2394" y="1536"/>
                      <a:pt x="2263" y="1703"/>
                    </a:cubicBezTo>
                    <a:cubicBezTo>
                      <a:pt x="2072" y="1947"/>
                      <a:pt x="1886" y="2035"/>
                      <a:pt x="1664" y="2035"/>
                    </a:cubicBezTo>
                    <a:cubicBezTo>
                      <a:pt x="1540" y="2035"/>
                      <a:pt x="1405" y="2008"/>
                      <a:pt x="1251" y="1965"/>
                    </a:cubicBezTo>
                    <a:cubicBezTo>
                      <a:pt x="1144" y="1941"/>
                      <a:pt x="1061" y="1929"/>
                      <a:pt x="953" y="1905"/>
                    </a:cubicBezTo>
                    <a:cubicBezTo>
                      <a:pt x="346" y="2655"/>
                      <a:pt x="72" y="3608"/>
                      <a:pt x="1" y="4513"/>
                    </a:cubicBezTo>
                    <a:cubicBezTo>
                      <a:pt x="1" y="4549"/>
                      <a:pt x="13" y="4560"/>
                      <a:pt x="25" y="4584"/>
                    </a:cubicBezTo>
                    <a:cubicBezTo>
                      <a:pt x="103" y="4718"/>
                      <a:pt x="244" y="4800"/>
                      <a:pt x="398" y="4800"/>
                    </a:cubicBezTo>
                    <a:cubicBezTo>
                      <a:pt x="409" y="4800"/>
                      <a:pt x="419" y="4799"/>
                      <a:pt x="430" y="4799"/>
                    </a:cubicBezTo>
                    <a:cubicBezTo>
                      <a:pt x="680" y="4763"/>
                      <a:pt x="799" y="4477"/>
                      <a:pt x="882" y="4239"/>
                    </a:cubicBezTo>
                    <a:cubicBezTo>
                      <a:pt x="965" y="3977"/>
                      <a:pt x="1037" y="3727"/>
                      <a:pt x="1120" y="3453"/>
                    </a:cubicBezTo>
                    <a:cubicBezTo>
                      <a:pt x="1156" y="3275"/>
                      <a:pt x="1251" y="3072"/>
                      <a:pt x="1442" y="3036"/>
                    </a:cubicBezTo>
                    <a:cubicBezTo>
                      <a:pt x="1453" y="3035"/>
                      <a:pt x="1464" y="3035"/>
                      <a:pt x="1475" y="3035"/>
                    </a:cubicBezTo>
                    <a:cubicBezTo>
                      <a:pt x="1573" y="3035"/>
                      <a:pt x="1676" y="3078"/>
                      <a:pt x="1751" y="3132"/>
                    </a:cubicBezTo>
                    <a:cubicBezTo>
                      <a:pt x="1965" y="3251"/>
                      <a:pt x="2156" y="3394"/>
                      <a:pt x="2382" y="3489"/>
                    </a:cubicBezTo>
                    <a:cubicBezTo>
                      <a:pt x="2466" y="3518"/>
                      <a:pt x="2558" y="3534"/>
                      <a:pt x="2647" y="3534"/>
                    </a:cubicBezTo>
                    <a:cubicBezTo>
                      <a:pt x="2810" y="3534"/>
                      <a:pt x="2964" y="3481"/>
                      <a:pt x="3049" y="3358"/>
                    </a:cubicBezTo>
                    <a:cubicBezTo>
                      <a:pt x="3216" y="3096"/>
                      <a:pt x="3001" y="2763"/>
                      <a:pt x="3120" y="2489"/>
                    </a:cubicBezTo>
                    <a:cubicBezTo>
                      <a:pt x="3221" y="2265"/>
                      <a:pt x="3521" y="2178"/>
                      <a:pt x="3784" y="2178"/>
                    </a:cubicBezTo>
                    <a:cubicBezTo>
                      <a:pt x="3801" y="2178"/>
                      <a:pt x="3818" y="2178"/>
                      <a:pt x="3835" y="2179"/>
                    </a:cubicBezTo>
                    <a:cubicBezTo>
                      <a:pt x="4120" y="2203"/>
                      <a:pt x="4406" y="2298"/>
                      <a:pt x="4692" y="2298"/>
                    </a:cubicBezTo>
                    <a:cubicBezTo>
                      <a:pt x="4990" y="2286"/>
                      <a:pt x="5299" y="2132"/>
                      <a:pt x="5323" y="1870"/>
                    </a:cubicBezTo>
                    <a:cubicBezTo>
                      <a:pt x="5347" y="1751"/>
                      <a:pt x="5287" y="1608"/>
                      <a:pt x="5252" y="1489"/>
                    </a:cubicBezTo>
                    <a:cubicBezTo>
                      <a:pt x="5228" y="1370"/>
                      <a:pt x="5228" y="1215"/>
                      <a:pt x="5323" y="1131"/>
                    </a:cubicBezTo>
                    <a:cubicBezTo>
                      <a:pt x="5371" y="1108"/>
                      <a:pt x="5442" y="1072"/>
                      <a:pt x="5525" y="1060"/>
                    </a:cubicBezTo>
                    <a:cubicBezTo>
                      <a:pt x="5942" y="953"/>
                      <a:pt x="6383" y="762"/>
                      <a:pt x="6490" y="381"/>
                    </a:cubicBezTo>
                    <a:cubicBezTo>
                      <a:pt x="6514" y="262"/>
                      <a:pt x="6502" y="119"/>
                      <a:pt x="6502" y="0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1" name="Google Shape;5984;p62">
                <a:extLst>
                  <a:ext uri="{FF2B5EF4-FFF2-40B4-BE49-F238E27FC236}">
                    <a16:creationId xmlns:a16="http://schemas.microsoft.com/office/drawing/2014/main" id="{F98A52A5-0F76-C089-8CE2-7761A4D3576D}"/>
                  </a:ext>
                </a:extLst>
              </p:cNvPr>
              <p:cNvSpPr/>
              <p:nvPr/>
            </p:nvSpPr>
            <p:spPr>
              <a:xfrm>
                <a:off x="3580576" y="2238886"/>
                <a:ext cx="182232" cy="218463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4468" extrusionOk="0">
                    <a:moveTo>
                      <a:pt x="1408" y="1"/>
                    </a:moveTo>
                    <a:cubicBezTo>
                      <a:pt x="1300" y="1"/>
                      <a:pt x="1188" y="11"/>
                      <a:pt x="1072" y="32"/>
                    </a:cubicBezTo>
                    <a:cubicBezTo>
                      <a:pt x="798" y="92"/>
                      <a:pt x="524" y="247"/>
                      <a:pt x="322" y="521"/>
                    </a:cubicBezTo>
                    <a:cubicBezTo>
                      <a:pt x="95" y="842"/>
                      <a:pt x="0" y="1235"/>
                      <a:pt x="24" y="1604"/>
                    </a:cubicBezTo>
                    <a:cubicBezTo>
                      <a:pt x="24" y="2426"/>
                      <a:pt x="405" y="3211"/>
                      <a:pt x="1036" y="3771"/>
                    </a:cubicBezTo>
                    <a:cubicBezTo>
                      <a:pt x="1417" y="4104"/>
                      <a:pt x="1929" y="4426"/>
                      <a:pt x="2453" y="4462"/>
                    </a:cubicBezTo>
                    <a:cubicBezTo>
                      <a:pt x="2495" y="4466"/>
                      <a:pt x="2536" y="4468"/>
                      <a:pt x="2577" y="4468"/>
                    </a:cubicBezTo>
                    <a:cubicBezTo>
                      <a:pt x="3112" y="4468"/>
                      <a:pt x="3523" y="4111"/>
                      <a:pt x="3655" y="3569"/>
                    </a:cubicBezTo>
                    <a:cubicBezTo>
                      <a:pt x="3727" y="3295"/>
                      <a:pt x="3703" y="2973"/>
                      <a:pt x="3655" y="2699"/>
                    </a:cubicBezTo>
                    <a:cubicBezTo>
                      <a:pt x="3501" y="1554"/>
                      <a:pt x="2746" y="1"/>
                      <a:pt x="140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2" name="Google Shape;5985;p62">
                <a:extLst>
                  <a:ext uri="{FF2B5EF4-FFF2-40B4-BE49-F238E27FC236}">
                    <a16:creationId xmlns:a16="http://schemas.microsoft.com/office/drawing/2014/main" id="{1C8EBC66-2DEA-149D-A40E-EC02048AFDE7}"/>
                  </a:ext>
                </a:extLst>
              </p:cNvPr>
              <p:cNvSpPr/>
              <p:nvPr/>
            </p:nvSpPr>
            <p:spPr>
              <a:xfrm>
                <a:off x="3615487" y="2297511"/>
                <a:ext cx="89673" cy="103657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2120" extrusionOk="0">
                    <a:moveTo>
                      <a:pt x="560" y="0"/>
                    </a:moveTo>
                    <a:cubicBezTo>
                      <a:pt x="358" y="0"/>
                      <a:pt x="0" y="143"/>
                      <a:pt x="0" y="369"/>
                    </a:cubicBezTo>
                    <a:cubicBezTo>
                      <a:pt x="18" y="414"/>
                      <a:pt x="62" y="438"/>
                      <a:pt x="103" y="438"/>
                    </a:cubicBezTo>
                    <a:cubicBezTo>
                      <a:pt x="117" y="438"/>
                      <a:pt x="131" y="435"/>
                      <a:pt x="143" y="429"/>
                    </a:cubicBezTo>
                    <a:cubicBezTo>
                      <a:pt x="227" y="381"/>
                      <a:pt x="274" y="286"/>
                      <a:pt x="358" y="250"/>
                    </a:cubicBezTo>
                    <a:cubicBezTo>
                      <a:pt x="413" y="230"/>
                      <a:pt x="472" y="217"/>
                      <a:pt x="529" y="217"/>
                    </a:cubicBezTo>
                    <a:cubicBezTo>
                      <a:pt x="569" y="217"/>
                      <a:pt x="608" y="223"/>
                      <a:pt x="643" y="238"/>
                    </a:cubicBezTo>
                    <a:cubicBezTo>
                      <a:pt x="703" y="250"/>
                      <a:pt x="751" y="262"/>
                      <a:pt x="798" y="286"/>
                    </a:cubicBezTo>
                    <a:cubicBezTo>
                      <a:pt x="691" y="417"/>
                      <a:pt x="620" y="548"/>
                      <a:pt x="572" y="691"/>
                    </a:cubicBezTo>
                    <a:cubicBezTo>
                      <a:pt x="536" y="786"/>
                      <a:pt x="524" y="881"/>
                      <a:pt x="536" y="977"/>
                    </a:cubicBezTo>
                    <a:cubicBezTo>
                      <a:pt x="560" y="1084"/>
                      <a:pt x="572" y="1203"/>
                      <a:pt x="643" y="1274"/>
                    </a:cubicBezTo>
                    <a:cubicBezTo>
                      <a:pt x="662" y="1293"/>
                      <a:pt x="685" y="1301"/>
                      <a:pt x="707" y="1301"/>
                    </a:cubicBezTo>
                    <a:cubicBezTo>
                      <a:pt x="754" y="1301"/>
                      <a:pt x="798" y="1264"/>
                      <a:pt x="798" y="1215"/>
                    </a:cubicBezTo>
                    <a:cubicBezTo>
                      <a:pt x="810" y="1167"/>
                      <a:pt x="798" y="1131"/>
                      <a:pt x="774" y="1084"/>
                    </a:cubicBezTo>
                    <a:lnTo>
                      <a:pt x="774" y="1048"/>
                    </a:lnTo>
                    <a:lnTo>
                      <a:pt x="774" y="1036"/>
                    </a:lnTo>
                    <a:lnTo>
                      <a:pt x="774" y="977"/>
                    </a:lnTo>
                    <a:cubicBezTo>
                      <a:pt x="774" y="881"/>
                      <a:pt x="774" y="834"/>
                      <a:pt x="798" y="750"/>
                    </a:cubicBezTo>
                    <a:cubicBezTo>
                      <a:pt x="822" y="631"/>
                      <a:pt x="882" y="512"/>
                      <a:pt x="977" y="417"/>
                    </a:cubicBezTo>
                    <a:cubicBezTo>
                      <a:pt x="1060" y="488"/>
                      <a:pt x="1132" y="572"/>
                      <a:pt x="1191" y="667"/>
                    </a:cubicBezTo>
                    <a:cubicBezTo>
                      <a:pt x="1489" y="1048"/>
                      <a:pt x="1655" y="1560"/>
                      <a:pt x="1632" y="2048"/>
                    </a:cubicBezTo>
                    <a:cubicBezTo>
                      <a:pt x="1632" y="2096"/>
                      <a:pt x="1664" y="2120"/>
                      <a:pt x="1699" y="2120"/>
                    </a:cubicBezTo>
                    <a:cubicBezTo>
                      <a:pt x="1733" y="2120"/>
                      <a:pt x="1769" y="2096"/>
                      <a:pt x="1774" y="2048"/>
                    </a:cubicBezTo>
                    <a:cubicBezTo>
                      <a:pt x="1834" y="1441"/>
                      <a:pt x="1655" y="834"/>
                      <a:pt x="1251" y="369"/>
                    </a:cubicBezTo>
                    <a:cubicBezTo>
                      <a:pt x="1072" y="179"/>
                      <a:pt x="834" y="0"/>
                      <a:pt x="56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3" name="Google Shape;5986;p62">
                <a:extLst>
                  <a:ext uri="{FF2B5EF4-FFF2-40B4-BE49-F238E27FC236}">
                    <a16:creationId xmlns:a16="http://schemas.microsoft.com/office/drawing/2014/main" id="{30EE1719-F170-63B9-B8D9-CE473C898F71}"/>
                  </a:ext>
                </a:extLst>
              </p:cNvPr>
              <p:cNvSpPr/>
              <p:nvPr/>
            </p:nvSpPr>
            <p:spPr>
              <a:xfrm>
                <a:off x="4003763" y="2375890"/>
                <a:ext cx="174702" cy="71289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1458" extrusionOk="0">
                    <a:moveTo>
                      <a:pt x="676" y="1"/>
                    </a:moveTo>
                    <a:cubicBezTo>
                      <a:pt x="594" y="1"/>
                      <a:pt x="514" y="12"/>
                      <a:pt x="430" y="40"/>
                    </a:cubicBezTo>
                    <a:cubicBezTo>
                      <a:pt x="1" y="195"/>
                      <a:pt x="620" y="1457"/>
                      <a:pt x="1727" y="1457"/>
                    </a:cubicBezTo>
                    <a:cubicBezTo>
                      <a:pt x="2811" y="1457"/>
                      <a:pt x="3573" y="624"/>
                      <a:pt x="3347" y="267"/>
                    </a:cubicBezTo>
                    <a:cubicBezTo>
                      <a:pt x="3318" y="224"/>
                      <a:pt x="3252" y="210"/>
                      <a:pt x="3154" y="210"/>
                    </a:cubicBezTo>
                    <a:cubicBezTo>
                      <a:pt x="2975" y="210"/>
                      <a:pt x="2687" y="255"/>
                      <a:pt x="2311" y="255"/>
                    </a:cubicBezTo>
                    <a:cubicBezTo>
                      <a:pt x="2207" y="255"/>
                      <a:pt x="2095" y="252"/>
                      <a:pt x="1977" y="243"/>
                    </a:cubicBezTo>
                    <a:cubicBezTo>
                      <a:pt x="1355" y="195"/>
                      <a:pt x="1010" y="1"/>
                      <a:pt x="67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4" name="Google Shape;5989;p62">
                <a:extLst>
                  <a:ext uri="{FF2B5EF4-FFF2-40B4-BE49-F238E27FC236}">
                    <a16:creationId xmlns:a16="http://schemas.microsoft.com/office/drawing/2014/main" id="{B7FB65E9-881E-C828-9C84-5FD745DA71F7}"/>
                  </a:ext>
                </a:extLst>
              </p:cNvPr>
              <p:cNvSpPr/>
              <p:nvPr/>
            </p:nvSpPr>
            <p:spPr>
              <a:xfrm>
                <a:off x="3981076" y="2259618"/>
                <a:ext cx="41365" cy="6239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6" extrusionOk="0">
                    <a:moveTo>
                      <a:pt x="430" y="0"/>
                    </a:moveTo>
                    <a:cubicBezTo>
                      <a:pt x="422" y="0"/>
                      <a:pt x="413" y="0"/>
                      <a:pt x="405" y="1"/>
                    </a:cubicBezTo>
                    <a:cubicBezTo>
                      <a:pt x="179" y="13"/>
                      <a:pt x="1" y="299"/>
                      <a:pt x="12" y="656"/>
                    </a:cubicBezTo>
                    <a:cubicBezTo>
                      <a:pt x="24" y="1006"/>
                      <a:pt x="218" y="1276"/>
                      <a:pt x="428" y="1276"/>
                    </a:cubicBezTo>
                    <a:cubicBezTo>
                      <a:pt x="432" y="1276"/>
                      <a:pt x="437" y="1276"/>
                      <a:pt x="441" y="1275"/>
                    </a:cubicBezTo>
                    <a:cubicBezTo>
                      <a:pt x="667" y="1263"/>
                      <a:pt x="846" y="978"/>
                      <a:pt x="834" y="620"/>
                    </a:cubicBezTo>
                    <a:cubicBezTo>
                      <a:pt x="834" y="288"/>
                      <a:pt x="636" y="0"/>
                      <a:pt x="43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5" name="Google Shape;5990;p62">
                <a:extLst>
                  <a:ext uri="{FF2B5EF4-FFF2-40B4-BE49-F238E27FC236}">
                    <a16:creationId xmlns:a16="http://schemas.microsoft.com/office/drawing/2014/main" id="{D42E709F-F24B-0981-9E26-C67D80320730}"/>
                  </a:ext>
                </a:extLst>
              </p:cNvPr>
              <p:cNvSpPr/>
              <p:nvPr/>
            </p:nvSpPr>
            <p:spPr>
              <a:xfrm>
                <a:off x="4176118" y="2255022"/>
                <a:ext cx="33200" cy="51829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060" extrusionOk="0">
                    <a:moveTo>
                      <a:pt x="322" y="0"/>
                    </a:moveTo>
                    <a:cubicBezTo>
                      <a:pt x="143" y="0"/>
                      <a:pt x="0" y="238"/>
                      <a:pt x="12" y="536"/>
                    </a:cubicBezTo>
                    <a:cubicBezTo>
                      <a:pt x="12" y="834"/>
                      <a:pt x="179" y="1060"/>
                      <a:pt x="357" y="1060"/>
                    </a:cubicBezTo>
                    <a:cubicBezTo>
                      <a:pt x="536" y="1060"/>
                      <a:pt x="679" y="822"/>
                      <a:pt x="667" y="524"/>
                    </a:cubicBezTo>
                    <a:cubicBezTo>
                      <a:pt x="655" y="226"/>
                      <a:pt x="500" y="0"/>
                      <a:pt x="322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6" name="Google Shape;5991;p62">
                <a:extLst>
                  <a:ext uri="{FF2B5EF4-FFF2-40B4-BE49-F238E27FC236}">
                    <a16:creationId xmlns:a16="http://schemas.microsoft.com/office/drawing/2014/main" id="{05C0548D-E0D9-C9FE-019E-917B8D8F0179}"/>
                  </a:ext>
                </a:extLst>
              </p:cNvPr>
              <p:cNvSpPr/>
              <p:nvPr/>
            </p:nvSpPr>
            <p:spPr>
              <a:xfrm>
                <a:off x="3958046" y="2117529"/>
                <a:ext cx="102826" cy="83513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1708" extrusionOk="0">
                    <a:moveTo>
                      <a:pt x="1640" y="0"/>
                    </a:moveTo>
                    <a:cubicBezTo>
                      <a:pt x="1570" y="0"/>
                      <a:pt x="1501" y="15"/>
                      <a:pt x="1436" y="38"/>
                    </a:cubicBezTo>
                    <a:cubicBezTo>
                      <a:pt x="960" y="205"/>
                      <a:pt x="543" y="657"/>
                      <a:pt x="245" y="1098"/>
                    </a:cubicBezTo>
                    <a:lnTo>
                      <a:pt x="67" y="1419"/>
                    </a:lnTo>
                    <a:cubicBezTo>
                      <a:pt x="43" y="1455"/>
                      <a:pt x="19" y="1502"/>
                      <a:pt x="7" y="1562"/>
                    </a:cubicBezTo>
                    <a:cubicBezTo>
                      <a:pt x="0" y="1669"/>
                      <a:pt x="51" y="1708"/>
                      <a:pt x="130" y="1708"/>
                    </a:cubicBezTo>
                    <a:cubicBezTo>
                      <a:pt x="323" y="1708"/>
                      <a:pt x="681" y="1473"/>
                      <a:pt x="757" y="1431"/>
                    </a:cubicBezTo>
                    <a:cubicBezTo>
                      <a:pt x="948" y="1336"/>
                      <a:pt x="1138" y="1252"/>
                      <a:pt x="1329" y="1169"/>
                    </a:cubicBezTo>
                    <a:cubicBezTo>
                      <a:pt x="1650" y="1062"/>
                      <a:pt x="2007" y="919"/>
                      <a:pt x="2079" y="550"/>
                    </a:cubicBezTo>
                    <a:cubicBezTo>
                      <a:pt x="2103" y="395"/>
                      <a:pt x="2067" y="217"/>
                      <a:pt x="1948" y="121"/>
                    </a:cubicBezTo>
                    <a:cubicBezTo>
                      <a:pt x="1854" y="34"/>
                      <a:pt x="1747" y="0"/>
                      <a:pt x="164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7" name="Google Shape;5992;p62">
                <a:extLst>
                  <a:ext uri="{FF2B5EF4-FFF2-40B4-BE49-F238E27FC236}">
                    <a16:creationId xmlns:a16="http://schemas.microsoft.com/office/drawing/2014/main" id="{F3547F1F-9597-72ED-223B-6A5510DF601B}"/>
                  </a:ext>
                </a:extLst>
              </p:cNvPr>
              <p:cNvSpPr/>
              <p:nvPr/>
            </p:nvSpPr>
            <p:spPr>
              <a:xfrm>
                <a:off x="4139985" y="2108239"/>
                <a:ext cx="88549" cy="62683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1282" extrusionOk="0">
                    <a:moveTo>
                      <a:pt x="533" y="0"/>
                    </a:moveTo>
                    <a:cubicBezTo>
                      <a:pt x="415" y="0"/>
                      <a:pt x="285" y="43"/>
                      <a:pt x="168" y="133"/>
                    </a:cubicBezTo>
                    <a:cubicBezTo>
                      <a:pt x="49" y="228"/>
                      <a:pt x="1" y="383"/>
                      <a:pt x="13" y="514"/>
                    </a:cubicBezTo>
                    <a:cubicBezTo>
                      <a:pt x="37" y="823"/>
                      <a:pt x="358" y="907"/>
                      <a:pt x="620" y="966"/>
                    </a:cubicBezTo>
                    <a:cubicBezTo>
                      <a:pt x="799" y="1002"/>
                      <a:pt x="965" y="1049"/>
                      <a:pt x="1144" y="1109"/>
                    </a:cubicBezTo>
                    <a:cubicBezTo>
                      <a:pt x="1200" y="1133"/>
                      <a:pt x="1477" y="1281"/>
                      <a:pt x="1656" y="1281"/>
                    </a:cubicBezTo>
                    <a:cubicBezTo>
                      <a:pt x="1743" y="1281"/>
                      <a:pt x="1807" y="1246"/>
                      <a:pt x="1811" y="1145"/>
                    </a:cubicBezTo>
                    <a:cubicBezTo>
                      <a:pt x="1811" y="1097"/>
                      <a:pt x="1799" y="1049"/>
                      <a:pt x="1787" y="1026"/>
                    </a:cubicBezTo>
                    <a:cubicBezTo>
                      <a:pt x="1739" y="954"/>
                      <a:pt x="1692" y="859"/>
                      <a:pt x="1632" y="764"/>
                    </a:cubicBezTo>
                    <a:cubicBezTo>
                      <a:pt x="1406" y="430"/>
                      <a:pt x="1084" y="85"/>
                      <a:pt x="644" y="14"/>
                    </a:cubicBezTo>
                    <a:cubicBezTo>
                      <a:pt x="609" y="5"/>
                      <a:pt x="572" y="0"/>
                      <a:pt x="533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08" name="Google Shape;5993;p62">
                <a:extLst>
                  <a:ext uri="{FF2B5EF4-FFF2-40B4-BE49-F238E27FC236}">
                    <a16:creationId xmlns:a16="http://schemas.microsoft.com/office/drawing/2014/main" id="{34C6C11A-5437-4B77-BB36-EF66482FECF8}"/>
                  </a:ext>
                </a:extLst>
              </p:cNvPr>
              <p:cNvSpPr/>
              <p:nvPr/>
            </p:nvSpPr>
            <p:spPr>
              <a:xfrm>
                <a:off x="4123116" y="2250914"/>
                <a:ext cx="64688" cy="110552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2261" extrusionOk="0">
                    <a:moveTo>
                      <a:pt x="536" y="1"/>
                    </a:moveTo>
                    <a:cubicBezTo>
                      <a:pt x="522" y="1"/>
                      <a:pt x="506" y="4"/>
                      <a:pt x="489" y="13"/>
                    </a:cubicBezTo>
                    <a:cubicBezTo>
                      <a:pt x="417" y="36"/>
                      <a:pt x="370" y="120"/>
                      <a:pt x="322" y="179"/>
                    </a:cubicBezTo>
                    <a:cubicBezTo>
                      <a:pt x="298" y="239"/>
                      <a:pt x="251" y="298"/>
                      <a:pt x="215" y="358"/>
                    </a:cubicBezTo>
                    <a:cubicBezTo>
                      <a:pt x="155" y="489"/>
                      <a:pt x="96" y="620"/>
                      <a:pt x="72" y="751"/>
                    </a:cubicBezTo>
                    <a:cubicBezTo>
                      <a:pt x="36" y="906"/>
                      <a:pt x="13" y="1037"/>
                      <a:pt x="13" y="1191"/>
                    </a:cubicBezTo>
                    <a:cubicBezTo>
                      <a:pt x="13" y="1322"/>
                      <a:pt x="1" y="1489"/>
                      <a:pt x="72" y="1584"/>
                    </a:cubicBezTo>
                    <a:cubicBezTo>
                      <a:pt x="124" y="1680"/>
                      <a:pt x="221" y="1718"/>
                      <a:pt x="320" y="1718"/>
                    </a:cubicBezTo>
                    <a:cubicBezTo>
                      <a:pt x="357" y="1718"/>
                      <a:pt x="394" y="1713"/>
                      <a:pt x="429" y="1703"/>
                    </a:cubicBezTo>
                    <a:cubicBezTo>
                      <a:pt x="542" y="1681"/>
                      <a:pt x="655" y="1583"/>
                      <a:pt x="778" y="1583"/>
                    </a:cubicBezTo>
                    <a:cubicBezTo>
                      <a:pt x="785" y="1583"/>
                      <a:pt x="792" y="1584"/>
                      <a:pt x="798" y="1584"/>
                    </a:cubicBezTo>
                    <a:cubicBezTo>
                      <a:pt x="1084" y="1620"/>
                      <a:pt x="1156" y="1977"/>
                      <a:pt x="965" y="2168"/>
                    </a:cubicBezTo>
                    <a:cubicBezTo>
                      <a:pt x="926" y="2206"/>
                      <a:pt x="958" y="2261"/>
                      <a:pt x="997" y="2261"/>
                    </a:cubicBezTo>
                    <a:cubicBezTo>
                      <a:pt x="1006" y="2261"/>
                      <a:pt x="1016" y="2258"/>
                      <a:pt x="1025" y="2251"/>
                    </a:cubicBezTo>
                    <a:cubicBezTo>
                      <a:pt x="1239" y="2120"/>
                      <a:pt x="1322" y="1834"/>
                      <a:pt x="1191" y="1620"/>
                    </a:cubicBezTo>
                    <a:cubicBezTo>
                      <a:pt x="1096" y="1461"/>
                      <a:pt x="932" y="1387"/>
                      <a:pt x="763" y="1387"/>
                    </a:cubicBezTo>
                    <a:cubicBezTo>
                      <a:pt x="678" y="1387"/>
                      <a:pt x="592" y="1406"/>
                      <a:pt x="513" y="1441"/>
                    </a:cubicBezTo>
                    <a:cubicBezTo>
                      <a:pt x="453" y="1465"/>
                      <a:pt x="382" y="1513"/>
                      <a:pt x="310" y="1513"/>
                    </a:cubicBezTo>
                    <a:cubicBezTo>
                      <a:pt x="215" y="1513"/>
                      <a:pt x="215" y="1441"/>
                      <a:pt x="215" y="1382"/>
                    </a:cubicBezTo>
                    <a:cubicBezTo>
                      <a:pt x="215" y="1227"/>
                      <a:pt x="239" y="1060"/>
                      <a:pt x="263" y="918"/>
                    </a:cubicBezTo>
                    <a:cubicBezTo>
                      <a:pt x="298" y="763"/>
                      <a:pt x="346" y="632"/>
                      <a:pt x="406" y="501"/>
                    </a:cubicBezTo>
                    <a:cubicBezTo>
                      <a:pt x="429" y="429"/>
                      <a:pt x="477" y="370"/>
                      <a:pt x="501" y="310"/>
                    </a:cubicBezTo>
                    <a:cubicBezTo>
                      <a:pt x="536" y="251"/>
                      <a:pt x="596" y="179"/>
                      <a:pt x="608" y="96"/>
                    </a:cubicBezTo>
                    <a:cubicBezTo>
                      <a:pt x="617" y="41"/>
                      <a:pt x="584" y="1"/>
                      <a:pt x="53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2487A26-1F3A-C2E5-E680-5BE7A749297D}"/>
                </a:ext>
              </a:extLst>
            </p:cNvPr>
            <p:cNvGrpSpPr/>
            <p:nvPr/>
          </p:nvGrpSpPr>
          <p:grpSpPr>
            <a:xfrm>
              <a:off x="2957763" y="2450935"/>
              <a:ext cx="1061739" cy="2303731"/>
              <a:chOff x="1902225" y="1826942"/>
              <a:chExt cx="1074085" cy="2296057"/>
            </a:xfrm>
          </p:grpSpPr>
          <p:sp>
            <p:nvSpPr>
              <p:cNvPr id="118" name="Google Shape;5833;p62">
                <a:extLst>
                  <a:ext uri="{FF2B5EF4-FFF2-40B4-BE49-F238E27FC236}">
                    <a16:creationId xmlns:a16="http://schemas.microsoft.com/office/drawing/2014/main" id="{4DD8E295-735F-F577-949C-3142E43D30E3}"/>
                  </a:ext>
                </a:extLst>
              </p:cNvPr>
              <p:cNvSpPr/>
              <p:nvPr/>
            </p:nvSpPr>
            <p:spPr>
              <a:xfrm>
                <a:off x="2773176" y="3250222"/>
                <a:ext cx="203134" cy="270024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478" extrusionOk="0">
                    <a:moveTo>
                      <a:pt x="1918" y="1"/>
                    </a:moveTo>
                    <a:cubicBezTo>
                      <a:pt x="1275" y="286"/>
                      <a:pt x="644" y="536"/>
                      <a:pt x="1" y="763"/>
                    </a:cubicBezTo>
                    <a:cubicBezTo>
                      <a:pt x="132" y="1048"/>
                      <a:pt x="501" y="1941"/>
                      <a:pt x="536" y="2382"/>
                    </a:cubicBezTo>
                    <a:cubicBezTo>
                      <a:pt x="655" y="2929"/>
                      <a:pt x="382" y="4334"/>
                      <a:pt x="525" y="4358"/>
                    </a:cubicBezTo>
                    <a:cubicBezTo>
                      <a:pt x="529" y="4359"/>
                      <a:pt x="534" y="4360"/>
                      <a:pt x="539" y="4360"/>
                    </a:cubicBezTo>
                    <a:cubicBezTo>
                      <a:pt x="730" y="4360"/>
                      <a:pt x="1024" y="3453"/>
                      <a:pt x="1013" y="3453"/>
                    </a:cubicBezTo>
                    <a:lnTo>
                      <a:pt x="1013" y="3453"/>
                    </a:lnTo>
                    <a:cubicBezTo>
                      <a:pt x="1060" y="3453"/>
                      <a:pt x="870" y="5061"/>
                      <a:pt x="1060" y="5108"/>
                    </a:cubicBezTo>
                    <a:cubicBezTo>
                      <a:pt x="1066" y="5109"/>
                      <a:pt x="1071" y="5110"/>
                      <a:pt x="1077" y="5110"/>
                    </a:cubicBezTo>
                    <a:cubicBezTo>
                      <a:pt x="1362" y="5110"/>
                      <a:pt x="1762" y="3620"/>
                      <a:pt x="1727" y="3608"/>
                    </a:cubicBezTo>
                    <a:lnTo>
                      <a:pt x="1727" y="3608"/>
                    </a:lnTo>
                    <a:cubicBezTo>
                      <a:pt x="1787" y="3608"/>
                      <a:pt x="1703" y="5465"/>
                      <a:pt x="1965" y="5477"/>
                    </a:cubicBezTo>
                    <a:cubicBezTo>
                      <a:pt x="1966" y="5477"/>
                      <a:pt x="1968" y="5477"/>
                      <a:pt x="1969" y="5477"/>
                    </a:cubicBezTo>
                    <a:cubicBezTo>
                      <a:pt x="2359" y="5477"/>
                      <a:pt x="2429" y="3703"/>
                      <a:pt x="2382" y="3549"/>
                    </a:cubicBezTo>
                    <a:lnTo>
                      <a:pt x="2382" y="3549"/>
                    </a:lnTo>
                    <a:cubicBezTo>
                      <a:pt x="2428" y="3688"/>
                      <a:pt x="2600" y="4979"/>
                      <a:pt x="2831" y="4979"/>
                    </a:cubicBezTo>
                    <a:cubicBezTo>
                      <a:pt x="2836" y="4979"/>
                      <a:pt x="2841" y="4979"/>
                      <a:pt x="2846" y="4977"/>
                    </a:cubicBezTo>
                    <a:cubicBezTo>
                      <a:pt x="3203" y="4894"/>
                      <a:pt x="3072" y="2834"/>
                      <a:pt x="2989" y="2691"/>
                    </a:cubicBezTo>
                    <a:lnTo>
                      <a:pt x="2989" y="2691"/>
                    </a:lnTo>
                    <a:cubicBezTo>
                      <a:pt x="3065" y="2767"/>
                      <a:pt x="3546" y="3475"/>
                      <a:pt x="3784" y="3475"/>
                    </a:cubicBezTo>
                    <a:cubicBezTo>
                      <a:pt x="3807" y="3475"/>
                      <a:pt x="3828" y="3468"/>
                      <a:pt x="3846" y="3453"/>
                    </a:cubicBezTo>
                    <a:cubicBezTo>
                      <a:pt x="4120" y="3215"/>
                      <a:pt x="2799" y="1239"/>
                      <a:pt x="2477" y="929"/>
                    </a:cubicBezTo>
                    <a:cubicBezTo>
                      <a:pt x="2334" y="703"/>
                      <a:pt x="2096" y="298"/>
                      <a:pt x="191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9" name="Google Shape;5834;p62">
                <a:extLst>
                  <a:ext uri="{FF2B5EF4-FFF2-40B4-BE49-F238E27FC236}">
                    <a16:creationId xmlns:a16="http://schemas.microsoft.com/office/drawing/2014/main" id="{AF13281B-B556-E036-0C4A-902722588F82}"/>
                  </a:ext>
                </a:extLst>
              </p:cNvPr>
              <p:cNvSpPr/>
              <p:nvPr/>
            </p:nvSpPr>
            <p:spPr>
              <a:xfrm>
                <a:off x="2588871" y="2673496"/>
                <a:ext cx="358652" cy="723515"/>
              </a:xfrm>
              <a:custGeom>
                <a:avLst/>
                <a:gdLst/>
                <a:ahLst/>
                <a:cxnLst/>
                <a:rect l="l" t="t" r="r" b="b"/>
                <a:pathLst>
                  <a:path w="7276" h="14678" extrusionOk="0">
                    <a:moveTo>
                      <a:pt x="1293" y="0"/>
                    </a:moveTo>
                    <a:cubicBezTo>
                      <a:pt x="500" y="0"/>
                      <a:pt x="1" y="1758"/>
                      <a:pt x="108" y="3045"/>
                    </a:cubicBezTo>
                    <a:cubicBezTo>
                      <a:pt x="251" y="4592"/>
                      <a:pt x="1263" y="5378"/>
                      <a:pt x="2263" y="8653"/>
                    </a:cubicBezTo>
                    <a:cubicBezTo>
                      <a:pt x="2954" y="10915"/>
                      <a:pt x="3525" y="12939"/>
                      <a:pt x="3811" y="13963"/>
                    </a:cubicBezTo>
                    <a:cubicBezTo>
                      <a:pt x="3823" y="13998"/>
                      <a:pt x="3823" y="14034"/>
                      <a:pt x="3847" y="14070"/>
                    </a:cubicBezTo>
                    <a:cubicBezTo>
                      <a:pt x="3942" y="14475"/>
                      <a:pt x="4025" y="14677"/>
                      <a:pt x="4025" y="14677"/>
                    </a:cubicBezTo>
                    <a:cubicBezTo>
                      <a:pt x="4978" y="14558"/>
                      <a:pt x="7276" y="13939"/>
                      <a:pt x="7157" y="13427"/>
                    </a:cubicBezTo>
                    <a:lnTo>
                      <a:pt x="7026" y="12844"/>
                    </a:lnTo>
                    <a:cubicBezTo>
                      <a:pt x="7026" y="12820"/>
                      <a:pt x="7014" y="12784"/>
                      <a:pt x="7014" y="12760"/>
                    </a:cubicBezTo>
                    <a:cubicBezTo>
                      <a:pt x="5573" y="6581"/>
                      <a:pt x="2775" y="1175"/>
                      <a:pt x="1858" y="282"/>
                    </a:cubicBezTo>
                    <a:cubicBezTo>
                      <a:pt x="1658" y="86"/>
                      <a:pt x="1468" y="0"/>
                      <a:pt x="1293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0" name="Google Shape;5835;p62">
                <a:extLst>
                  <a:ext uri="{FF2B5EF4-FFF2-40B4-BE49-F238E27FC236}">
                    <a16:creationId xmlns:a16="http://schemas.microsoft.com/office/drawing/2014/main" id="{2E0705E5-A965-F936-14EB-A6C9FD01D903}"/>
                  </a:ext>
                </a:extLst>
              </p:cNvPr>
              <p:cNvSpPr/>
              <p:nvPr/>
            </p:nvSpPr>
            <p:spPr>
              <a:xfrm>
                <a:off x="2777268" y="3302472"/>
                <a:ext cx="158525" cy="64573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1310" extrusionOk="0">
                    <a:moveTo>
                      <a:pt x="3204" y="0"/>
                    </a:moveTo>
                    <a:cubicBezTo>
                      <a:pt x="2644" y="203"/>
                      <a:pt x="2061" y="429"/>
                      <a:pt x="1489" y="643"/>
                    </a:cubicBezTo>
                    <a:cubicBezTo>
                      <a:pt x="989" y="822"/>
                      <a:pt x="477" y="1000"/>
                      <a:pt x="1" y="1203"/>
                    </a:cubicBezTo>
                    <a:cubicBezTo>
                      <a:pt x="25" y="1238"/>
                      <a:pt x="25" y="1274"/>
                      <a:pt x="37" y="1310"/>
                    </a:cubicBezTo>
                    <a:cubicBezTo>
                      <a:pt x="537" y="1143"/>
                      <a:pt x="1037" y="941"/>
                      <a:pt x="1525" y="738"/>
                    </a:cubicBezTo>
                    <a:cubicBezTo>
                      <a:pt x="2085" y="524"/>
                      <a:pt x="2656" y="310"/>
                      <a:pt x="3216" y="84"/>
                    </a:cubicBezTo>
                    <a:cubicBezTo>
                      <a:pt x="3216" y="60"/>
                      <a:pt x="3204" y="24"/>
                      <a:pt x="320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1" name="Google Shape;5838;p62">
                <a:extLst>
                  <a:ext uri="{FF2B5EF4-FFF2-40B4-BE49-F238E27FC236}">
                    <a16:creationId xmlns:a16="http://schemas.microsoft.com/office/drawing/2014/main" id="{D114A24E-8C1F-141F-3DD6-440C46498CBB}"/>
                  </a:ext>
                </a:extLst>
              </p:cNvPr>
              <p:cNvSpPr/>
              <p:nvPr/>
            </p:nvSpPr>
            <p:spPr>
              <a:xfrm>
                <a:off x="1902225" y="2064681"/>
                <a:ext cx="522402" cy="1033319"/>
              </a:xfrm>
              <a:custGeom>
                <a:avLst/>
                <a:gdLst/>
                <a:ahLst/>
                <a:cxnLst/>
                <a:rect l="l" t="t" r="r" b="b"/>
                <a:pathLst>
                  <a:path w="10598" h="20963" extrusionOk="0">
                    <a:moveTo>
                      <a:pt x="3836" y="1"/>
                    </a:moveTo>
                    <a:cubicBezTo>
                      <a:pt x="3434" y="1"/>
                      <a:pt x="3034" y="160"/>
                      <a:pt x="2715" y="418"/>
                    </a:cubicBezTo>
                    <a:cubicBezTo>
                      <a:pt x="2263" y="787"/>
                      <a:pt x="1965" y="1311"/>
                      <a:pt x="1787" y="1858"/>
                    </a:cubicBezTo>
                    <a:cubicBezTo>
                      <a:pt x="1525" y="2692"/>
                      <a:pt x="1477" y="3632"/>
                      <a:pt x="1799" y="4454"/>
                    </a:cubicBezTo>
                    <a:cubicBezTo>
                      <a:pt x="2084" y="5144"/>
                      <a:pt x="2608" y="5716"/>
                      <a:pt x="3025" y="6359"/>
                    </a:cubicBezTo>
                    <a:cubicBezTo>
                      <a:pt x="3442" y="6990"/>
                      <a:pt x="3739" y="7764"/>
                      <a:pt x="3501" y="8478"/>
                    </a:cubicBezTo>
                    <a:cubicBezTo>
                      <a:pt x="3370" y="8883"/>
                      <a:pt x="3073" y="9216"/>
                      <a:pt x="2775" y="9526"/>
                    </a:cubicBezTo>
                    <a:cubicBezTo>
                      <a:pt x="2203" y="10097"/>
                      <a:pt x="1549" y="10609"/>
                      <a:pt x="1179" y="11324"/>
                    </a:cubicBezTo>
                    <a:cubicBezTo>
                      <a:pt x="810" y="12038"/>
                      <a:pt x="810" y="13038"/>
                      <a:pt x="1430" y="13526"/>
                    </a:cubicBezTo>
                    <a:cubicBezTo>
                      <a:pt x="1727" y="13765"/>
                      <a:pt x="2156" y="13907"/>
                      <a:pt x="2299" y="14276"/>
                    </a:cubicBezTo>
                    <a:cubicBezTo>
                      <a:pt x="2394" y="14586"/>
                      <a:pt x="2215" y="14919"/>
                      <a:pt x="2025" y="15181"/>
                    </a:cubicBezTo>
                    <a:cubicBezTo>
                      <a:pt x="1620" y="15717"/>
                      <a:pt x="1084" y="16146"/>
                      <a:pt x="691" y="16670"/>
                    </a:cubicBezTo>
                    <a:cubicBezTo>
                      <a:pt x="287" y="17205"/>
                      <a:pt x="1" y="17896"/>
                      <a:pt x="191" y="18527"/>
                    </a:cubicBezTo>
                    <a:cubicBezTo>
                      <a:pt x="394" y="19170"/>
                      <a:pt x="1001" y="19599"/>
                      <a:pt x="1620" y="19837"/>
                    </a:cubicBezTo>
                    <a:cubicBezTo>
                      <a:pt x="2027" y="20002"/>
                      <a:pt x="2467" y="20111"/>
                      <a:pt x="2902" y="20111"/>
                    </a:cubicBezTo>
                    <a:cubicBezTo>
                      <a:pt x="3154" y="20111"/>
                      <a:pt x="3404" y="20075"/>
                      <a:pt x="3644" y="19991"/>
                    </a:cubicBezTo>
                    <a:cubicBezTo>
                      <a:pt x="3788" y="19940"/>
                      <a:pt x="3941" y="19880"/>
                      <a:pt x="4088" y="19880"/>
                    </a:cubicBezTo>
                    <a:cubicBezTo>
                      <a:pt x="4111" y="19880"/>
                      <a:pt x="4133" y="19881"/>
                      <a:pt x="4156" y="19884"/>
                    </a:cubicBezTo>
                    <a:cubicBezTo>
                      <a:pt x="4382" y="19920"/>
                      <a:pt x="4525" y="20122"/>
                      <a:pt x="4692" y="20289"/>
                    </a:cubicBezTo>
                    <a:cubicBezTo>
                      <a:pt x="5144" y="20741"/>
                      <a:pt x="5787" y="20962"/>
                      <a:pt x="6430" y="20962"/>
                    </a:cubicBezTo>
                    <a:cubicBezTo>
                      <a:pt x="6651" y="20962"/>
                      <a:pt x="6872" y="20936"/>
                      <a:pt x="7085" y="20884"/>
                    </a:cubicBezTo>
                    <a:cubicBezTo>
                      <a:pt x="7918" y="20670"/>
                      <a:pt x="8633" y="20099"/>
                      <a:pt x="9121" y="19396"/>
                    </a:cubicBezTo>
                    <a:cubicBezTo>
                      <a:pt x="9740" y="18551"/>
                      <a:pt x="10050" y="17444"/>
                      <a:pt x="9823" y="16432"/>
                    </a:cubicBezTo>
                    <a:cubicBezTo>
                      <a:pt x="9597" y="15408"/>
                      <a:pt x="8788" y="14503"/>
                      <a:pt x="7740" y="14336"/>
                    </a:cubicBezTo>
                    <a:lnTo>
                      <a:pt x="7740" y="14336"/>
                    </a:lnTo>
                    <a:cubicBezTo>
                      <a:pt x="7806" y="14347"/>
                      <a:pt x="7873" y="14352"/>
                      <a:pt x="7939" y="14352"/>
                    </a:cubicBezTo>
                    <a:cubicBezTo>
                      <a:pt x="8397" y="14352"/>
                      <a:pt x="8851" y="14112"/>
                      <a:pt x="9204" y="13800"/>
                    </a:cubicBezTo>
                    <a:cubicBezTo>
                      <a:pt x="10109" y="13014"/>
                      <a:pt x="10597" y="11645"/>
                      <a:pt x="10073" y="10574"/>
                    </a:cubicBezTo>
                    <a:cubicBezTo>
                      <a:pt x="9526" y="9419"/>
                      <a:pt x="8145" y="9002"/>
                      <a:pt x="6906" y="8704"/>
                    </a:cubicBezTo>
                    <a:cubicBezTo>
                      <a:pt x="7371" y="8335"/>
                      <a:pt x="7835" y="7954"/>
                      <a:pt x="8157" y="7454"/>
                    </a:cubicBezTo>
                    <a:cubicBezTo>
                      <a:pt x="9002" y="6180"/>
                      <a:pt x="8692" y="4406"/>
                      <a:pt x="7847" y="3144"/>
                    </a:cubicBezTo>
                    <a:cubicBezTo>
                      <a:pt x="7359" y="2418"/>
                      <a:pt x="6704" y="1799"/>
                      <a:pt x="6013" y="1263"/>
                    </a:cubicBezTo>
                    <a:cubicBezTo>
                      <a:pt x="5656" y="989"/>
                      <a:pt x="5299" y="727"/>
                      <a:pt x="4930" y="477"/>
                    </a:cubicBezTo>
                    <a:cubicBezTo>
                      <a:pt x="4644" y="287"/>
                      <a:pt x="4382" y="49"/>
                      <a:pt x="4025" y="13"/>
                    </a:cubicBezTo>
                    <a:cubicBezTo>
                      <a:pt x="3962" y="5"/>
                      <a:pt x="3899" y="1"/>
                      <a:pt x="3836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2" name="Google Shape;5839;p62">
                <a:extLst>
                  <a:ext uri="{FF2B5EF4-FFF2-40B4-BE49-F238E27FC236}">
                    <a16:creationId xmlns:a16="http://schemas.microsoft.com/office/drawing/2014/main" id="{ED5B6D5F-5E69-FF09-1A6F-E5EB1B98C887}"/>
                  </a:ext>
                </a:extLst>
              </p:cNvPr>
              <p:cNvSpPr/>
              <p:nvPr/>
            </p:nvSpPr>
            <p:spPr>
              <a:xfrm>
                <a:off x="2020182" y="2065174"/>
                <a:ext cx="404445" cy="1033417"/>
              </a:xfrm>
              <a:custGeom>
                <a:avLst/>
                <a:gdLst/>
                <a:ahLst/>
                <a:cxnLst/>
                <a:rect l="l" t="t" r="r" b="b"/>
                <a:pathLst>
                  <a:path w="8205" h="20965" extrusionOk="0">
                    <a:moveTo>
                      <a:pt x="1540" y="1"/>
                    </a:moveTo>
                    <a:cubicBezTo>
                      <a:pt x="1328" y="1"/>
                      <a:pt x="1105" y="36"/>
                      <a:pt x="918" y="98"/>
                    </a:cubicBezTo>
                    <a:cubicBezTo>
                      <a:pt x="870" y="158"/>
                      <a:pt x="822" y="229"/>
                      <a:pt x="775" y="289"/>
                    </a:cubicBezTo>
                    <a:cubicBezTo>
                      <a:pt x="287" y="1074"/>
                      <a:pt x="84" y="2051"/>
                      <a:pt x="37" y="2967"/>
                    </a:cubicBezTo>
                    <a:cubicBezTo>
                      <a:pt x="1" y="3860"/>
                      <a:pt x="299" y="4765"/>
                      <a:pt x="739" y="5539"/>
                    </a:cubicBezTo>
                    <a:cubicBezTo>
                      <a:pt x="930" y="5896"/>
                      <a:pt x="1156" y="6242"/>
                      <a:pt x="1418" y="6551"/>
                    </a:cubicBezTo>
                    <a:cubicBezTo>
                      <a:pt x="1632" y="6813"/>
                      <a:pt x="1846" y="7028"/>
                      <a:pt x="2049" y="7301"/>
                    </a:cubicBezTo>
                    <a:cubicBezTo>
                      <a:pt x="2227" y="7551"/>
                      <a:pt x="2370" y="7825"/>
                      <a:pt x="2418" y="8123"/>
                    </a:cubicBezTo>
                    <a:cubicBezTo>
                      <a:pt x="2477" y="8492"/>
                      <a:pt x="2418" y="8861"/>
                      <a:pt x="2323" y="9218"/>
                    </a:cubicBezTo>
                    <a:cubicBezTo>
                      <a:pt x="2085" y="10052"/>
                      <a:pt x="1596" y="10814"/>
                      <a:pt x="1418" y="11659"/>
                    </a:cubicBezTo>
                    <a:cubicBezTo>
                      <a:pt x="1227" y="12492"/>
                      <a:pt x="1287" y="13493"/>
                      <a:pt x="1823" y="14207"/>
                    </a:cubicBezTo>
                    <a:cubicBezTo>
                      <a:pt x="2025" y="14481"/>
                      <a:pt x="2311" y="14755"/>
                      <a:pt x="2358" y="15124"/>
                    </a:cubicBezTo>
                    <a:cubicBezTo>
                      <a:pt x="2406" y="15540"/>
                      <a:pt x="2192" y="15933"/>
                      <a:pt x="2001" y="16291"/>
                    </a:cubicBezTo>
                    <a:cubicBezTo>
                      <a:pt x="1775" y="16672"/>
                      <a:pt x="1549" y="17064"/>
                      <a:pt x="1418" y="17493"/>
                    </a:cubicBezTo>
                    <a:cubicBezTo>
                      <a:pt x="1287" y="17910"/>
                      <a:pt x="1239" y="18338"/>
                      <a:pt x="1287" y="18791"/>
                    </a:cubicBezTo>
                    <a:cubicBezTo>
                      <a:pt x="1311" y="19172"/>
                      <a:pt x="1418" y="19553"/>
                      <a:pt x="1596" y="19886"/>
                    </a:cubicBezTo>
                    <a:cubicBezTo>
                      <a:pt x="1626" y="19880"/>
                      <a:pt x="1653" y="19877"/>
                      <a:pt x="1680" y="19877"/>
                    </a:cubicBezTo>
                    <a:cubicBezTo>
                      <a:pt x="1706" y="19877"/>
                      <a:pt x="1733" y="19880"/>
                      <a:pt x="1763" y="19886"/>
                    </a:cubicBezTo>
                    <a:cubicBezTo>
                      <a:pt x="1989" y="19922"/>
                      <a:pt x="2132" y="20124"/>
                      <a:pt x="2299" y="20291"/>
                    </a:cubicBezTo>
                    <a:cubicBezTo>
                      <a:pt x="2751" y="20743"/>
                      <a:pt x="3394" y="20964"/>
                      <a:pt x="4037" y="20964"/>
                    </a:cubicBezTo>
                    <a:cubicBezTo>
                      <a:pt x="4258" y="20964"/>
                      <a:pt x="4479" y="20938"/>
                      <a:pt x="4692" y="20886"/>
                    </a:cubicBezTo>
                    <a:cubicBezTo>
                      <a:pt x="5525" y="20684"/>
                      <a:pt x="6240" y="20101"/>
                      <a:pt x="6728" y="19398"/>
                    </a:cubicBezTo>
                    <a:cubicBezTo>
                      <a:pt x="7347" y="18553"/>
                      <a:pt x="7657" y="17445"/>
                      <a:pt x="7430" y="16433"/>
                    </a:cubicBezTo>
                    <a:cubicBezTo>
                      <a:pt x="7204" y="15421"/>
                      <a:pt x="6395" y="14493"/>
                      <a:pt x="5347" y="14326"/>
                    </a:cubicBezTo>
                    <a:lnTo>
                      <a:pt x="5347" y="14326"/>
                    </a:lnTo>
                    <a:cubicBezTo>
                      <a:pt x="5413" y="14337"/>
                      <a:pt x="5480" y="14342"/>
                      <a:pt x="5546" y="14342"/>
                    </a:cubicBezTo>
                    <a:cubicBezTo>
                      <a:pt x="6004" y="14342"/>
                      <a:pt x="6458" y="14102"/>
                      <a:pt x="6811" y="13790"/>
                    </a:cubicBezTo>
                    <a:cubicBezTo>
                      <a:pt x="7716" y="12993"/>
                      <a:pt x="8204" y="11623"/>
                      <a:pt x="7680" y="10552"/>
                    </a:cubicBezTo>
                    <a:cubicBezTo>
                      <a:pt x="7133" y="9409"/>
                      <a:pt x="5752" y="8992"/>
                      <a:pt x="4513" y="8694"/>
                    </a:cubicBezTo>
                    <a:cubicBezTo>
                      <a:pt x="4978" y="8325"/>
                      <a:pt x="5442" y="7932"/>
                      <a:pt x="5764" y="7444"/>
                    </a:cubicBezTo>
                    <a:cubicBezTo>
                      <a:pt x="6609" y="6170"/>
                      <a:pt x="6299" y="4396"/>
                      <a:pt x="5454" y="3134"/>
                    </a:cubicBezTo>
                    <a:cubicBezTo>
                      <a:pt x="4966" y="2408"/>
                      <a:pt x="4311" y="1789"/>
                      <a:pt x="3620" y="1253"/>
                    </a:cubicBezTo>
                    <a:cubicBezTo>
                      <a:pt x="3263" y="979"/>
                      <a:pt x="2906" y="717"/>
                      <a:pt x="2537" y="467"/>
                    </a:cubicBezTo>
                    <a:cubicBezTo>
                      <a:pt x="2251" y="277"/>
                      <a:pt x="1989" y="39"/>
                      <a:pt x="1632" y="3"/>
                    </a:cubicBezTo>
                    <a:cubicBezTo>
                      <a:pt x="1602" y="1"/>
                      <a:pt x="1571" y="1"/>
                      <a:pt x="1540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3" name="Google Shape;5840;p62">
                <a:extLst>
                  <a:ext uri="{FF2B5EF4-FFF2-40B4-BE49-F238E27FC236}">
                    <a16:creationId xmlns:a16="http://schemas.microsoft.com/office/drawing/2014/main" id="{31599561-D982-AA4B-2222-50C4ED042747}"/>
                  </a:ext>
                </a:extLst>
              </p:cNvPr>
              <p:cNvSpPr/>
              <p:nvPr/>
            </p:nvSpPr>
            <p:spPr>
              <a:xfrm>
                <a:off x="1910457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72" y="1869"/>
                      <a:pt x="20872" y="1203"/>
                    </a:cubicBezTo>
                    <a:cubicBezTo>
                      <a:pt x="20872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4" name="Google Shape;5841;p62">
                <a:extLst>
                  <a:ext uri="{FF2B5EF4-FFF2-40B4-BE49-F238E27FC236}">
                    <a16:creationId xmlns:a16="http://schemas.microsoft.com/office/drawing/2014/main" id="{60A44DB5-453A-DF33-1D63-1D51784F6100}"/>
                  </a:ext>
                </a:extLst>
              </p:cNvPr>
              <p:cNvSpPr/>
              <p:nvPr/>
            </p:nvSpPr>
            <p:spPr>
              <a:xfrm>
                <a:off x="2468597" y="3407515"/>
                <a:ext cx="1775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5" name="Google Shape;5842;p62">
                <a:extLst>
                  <a:ext uri="{FF2B5EF4-FFF2-40B4-BE49-F238E27FC236}">
                    <a16:creationId xmlns:a16="http://schemas.microsoft.com/office/drawing/2014/main" id="{3C2F385D-160A-294E-D437-E537C72E552E}"/>
                  </a:ext>
                </a:extLst>
              </p:cNvPr>
              <p:cNvSpPr/>
              <p:nvPr/>
            </p:nvSpPr>
            <p:spPr>
              <a:xfrm>
                <a:off x="2465048" y="3338259"/>
                <a:ext cx="236012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12943" extrusionOk="0">
                    <a:moveTo>
                      <a:pt x="4763" y="0"/>
                    </a:moveTo>
                    <a:cubicBezTo>
                      <a:pt x="3942" y="179"/>
                      <a:pt x="3096" y="262"/>
                      <a:pt x="2251" y="310"/>
                    </a:cubicBezTo>
                    <a:cubicBezTo>
                      <a:pt x="1608" y="346"/>
                      <a:pt x="965" y="358"/>
                      <a:pt x="322" y="358"/>
                    </a:cubicBezTo>
                    <a:cubicBezTo>
                      <a:pt x="370" y="2572"/>
                      <a:pt x="13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120" y="6501"/>
                      <a:pt x="4537" y="3560"/>
                    </a:cubicBezTo>
                    <a:cubicBezTo>
                      <a:pt x="4644" y="2822"/>
                      <a:pt x="4728" y="1548"/>
                      <a:pt x="4787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6" name="Google Shape;5843;p62">
                <a:extLst>
                  <a:ext uri="{FF2B5EF4-FFF2-40B4-BE49-F238E27FC236}">
                    <a16:creationId xmlns:a16="http://schemas.microsoft.com/office/drawing/2014/main" id="{6277B106-D198-1F1E-90FC-F915CBC4058A}"/>
                  </a:ext>
                </a:extLst>
              </p:cNvPr>
              <p:cNvSpPr/>
              <p:nvPr/>
            </p:nvSpPr>
            <p:spPr>
              <a:xfrm>
                <a:off x="2479737" y="3338259"/>
                <a:ext cx="222457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3347" extrusionOk="0">
                    <a:moveTo>
                      <a:pt x="4477" y="0"/>
                    </a:moveTo>
                    <a:cubicBezTo>
                      <a:pt x="3656" y="179"/>
                      <a:pt x="2810" y="274"/>
                      <a:pt x="1965" y="310"/>
                    </a:cubicBezTo>
                    <a:cubicBezTo>
                      <a:pt x="1322" y="346"/>
                      <a:pt x="679" y="358"/>
                      <a:pt x="48" y="358"/>
                    </a:cubicBezTo>
                    <a:cubicBezTo>
                      <a:pt x="60" y="989"/>
                      <a:pt x="24" y="2072"/>
                      <a:pt x="1" y="3346"/>
                    </a:cubicBezTo>
                    <a:cubicBezTo>
                      <a:pt x="655" y="3334"/>
                      <a:pt x="1322" y="3322"/>
                      <a:pt x="1977" y="3263"/>
                    </a:cubicBezTo>
                    <a:cubicBezTo>
                      <a:pt x="2620" y="3203"/>
                      <a:pt x="3263" y="3132"/>
                      <a:pt x="3882" y="3025"/>
                    </a:cubicBezTo>
                    <a:cubicBezTo>
                      <a:pt x="4037" y="3013"/>
                      <a:pt x="4180" y="2977"/>
                      <a:pt x="4334" y="2953"/>
                    </a:cubicBezTo>
                    <a:cubicBezTo>
                      <a:pt x="4406" y="2203"/>
                      <a:pt x="4465" y="1179"/>
                      <a:pt x="4513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7" name="Google Shape;5844;p62">
                <a:extLst>
                  <a:ext uri="{FF2B5EF4-FFF2-40B4-BE49-F238E27FC236}">
                    <a16:creationId xmlns:a16="http://schemas.microsoft.com/office/drawing/2014/main" id="{1F0167BB-88FB-B6D6-737B-87185B8E5A9B}"/>
                  </a:ext>
                </a:extLst>
              </p:cNvPr>
              <p:cNvSpPr/>
              <p:nvPr/>
            </p:nvSpPr>
            <p:spPr>
              <a:xfrm>
                <a:off x="2465048" y="3714461"/>
                <a:ext cx="199585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5323" extrusionOk="0">
                    <a:moveTo>
                      <a:pt x="4049" y="0"/>
                    </a:moveTo>
                    <a:lnTo>
                      <a:pt x="4049" y="0"/>
                    </a:lnTo>
                    <a:cubicBezTo>
                      <a:pt x="3289" y="42"/>
                      <a:pt x="2529" y="60"/>
                      <a:pt x="1771" y="60"/>
                    </a:cubicBezTo>
                    <a:cubicBezTo>
                      <a:pt x="1235" y="60"/>
                      <a:pt x="700" y="51"/>
                      <a:pt x="168" y="36"/>
                    </a:cubicBezTo>
                    <a:cubicBezTo>
                      <a:pt x="144" y="286"/>
                      <a:pt x="144" y="536"/>
                      <a:pt x="132" y="798"/>
                    </a:cubicBezTo>
                    <a:lnTo>
                      <a:pt x="132" y="881"/>
                    </a:lnTo>
                    <a:cubicBezTo>
                      <a:pt x="132" y="1012"/>
                      <a:pt x="120" y="1167"/>
                      <a:pt x="120" y="1298"/>
                    </a:cubicBezTo>
                    <a:lnTo>
                      <a:pt x="120" y="1405"/>
                    </a:lnTo>
                    <a:cubicBezTo>
                      <a:pt x="60" y="3060"/>
                      <a:pt x="13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644" y="3441"/>
                      <a:pt x="3894" y="1239"/>
                    </a:cubicBezTo>
                    <a:cubicBezTo>
                      <a:pt x="3894" y="1215"/>
                      <a:pt x="3918" y="1179"/>
                      <a:pt x="3918" y="1155"/>
                    </a:cubicBezTo>
                    <a:cubicBezTo>
                      <a:pt x="3930" y="1012"/>
                      <a:pt x="3942" y="893"/>
                      <a:pt x="3954" y="762"/>
                    </a:cubicBezTo>
                    <a:cubicBezTo>
                      <a:pt x="3954" y="739"/>
                      <a:pt x="3954" y="703"/>
                      <a:pt x="3978" y="691"/>
                    </a:cubicBezTo>
                    <a:cubicBezTo>
                      <a:pt x="4001" y="465"/>
                      <a:pt x="4013" y="227"/>
                      <a:pt x="4049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8" name="Google Shape;5845;p62">
                <a:extLst>
                  <a:ext uri="{FF2B5EF4-FFF2-40B4-BE49-F238E27FC236}">
                    <a16:creationId xmlns:a16="http://schemas.microsoft.com/office/drawing/2014/main" id="{F5AF5C5C-AFEC-A8E3-0248-0B33A5FC7B30}"/>
                  </a:ext>
                </a:extLst>
              </p:cNvPr>
              <p:cNvSpPr/>
              <p:nvPr/>
            </p:nvSpPr>
            <p:spPr>
              <a:xfrm>
                <a:off x="2471506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04" y="13"/>
                      <a:pt x="3573" y="37"/>
                      <a:pt x="3430" y="60"/>
                    </a:cubicBezTo>
                    <a:cubicBezTo>
                      <a:pt x="2770" y="143"/>
                      <a:pt x="2117" y="176"/>
                      <a:pt x="1466" y="176"/>
                    </a:cubicBezTo>
                    <a:cubicBezTo>
                      <a:pt x="1271" y="176"/>
                      <a:pt x="1076" y="173"/>
                      <a:pt x="882" y="167"/>
                    </a:cubicBezTo>
                    <a:cubicBezTo>
                      <a:pt x="584" y="144"/>
                      <a:pt x="298" y="132"/>
                      <a:pt x="1" y="108"/>
                    </a:cubicBezTo>
                    <a:lnTo>
                      <a:pt x="1" y="179"/>
                    </a:lnTo>
                    <a:cubicBezTo>
                      <a:pt x="479" y="224"/>
                      <a:pt x="956" y="245"/>
                      <a:pt x="1431" y="245"/>
                    </a:cubicBezTo>
                    <a:cubicBezTo>
                      <a:pt x="2233" y="245"/>
                      <a:pt x="3030" y="184"/>
                      <a:pt x="3823" y="72"/>
                    </a:cubicBezTo>
                    <a:cubicBezTo>
                      <a:pt x="3823" y="48"/>
                      <a:pt x="3823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29" name="Google Shape;5846;p62">
                <a:extLst>
                  <a:ext uri="{FF2B5EF4-FFF2-40B4-BE49-F238E27FC236}">
                    <a16:creationId xmlns:a16="http://schemas.microsoft.com/office/drawing/2014/main" id="{1C48A3BF-25B3-13C0-9A19-94DD33D3394F}"/>
                  </a:ext>
                </a:extLst>
              </p:cNvPr>
              <p:cNvSpPr/>
              <p:nvPr/>
            </p:nvSpPr>
            <p:spPr>
              <a:xfrm>
                <a:off x="2470372" y="3772577"/>
                <a:ext cx="186671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787" h="307" extrusionOk="0">
                    <a:moveTo>
                      <a:pt x="3786" y="0"/>
                    </a:moveTo>
                    <a:cubicBezTo>
                      <a:pt x="3608" y="36"/>
                      <a:pt x="3453" y="60"/>
                      <a:pt x="3274" y="95"/>
                    </a:cubicBezTo>
                    <a:cubicBezTo>
                      <a:pt x="2655" y="179"/>
                      <a:pt x="2048" y="214"/>
                      <a:pt x="1429" y="214"/>
                    </a:cubicBezTo>
                    <a:cubicBezTo>
                      <a:pt x="1107" y="214"/>
                      <a:pt x="810" y="191"/>
                      <a:pt x="512" y="179"/>
                    </a:cubicBezTo>
                    <a:cubicBezTo>
                      <a:pt x="369" y="167"/>
                      <a:pt x="214" y="167"/>
                      <a:pt x="71" y="155"/>
                    </a:cubicBezTo>
                    <a:lnTo>
                      <a:pt x="0" y="155"/>
                    </a:lnTo>
                    <a:cubicBezTo>
                      <a:pt x="12" y="155"/>
                      <a:pt x="12" y="179"/>
                      <a:pt x="0" y="226"/>
                    </a:cubicBezTo>
                    <a:cubicBezTo>
                      <a:pt x="24" y="226"/>
                      <a:pt x="71" y="238"/>
                      <a:pt x="95" y="238"/>
                    </a:cubicBezTo>
                    <a:cubicBezTo>
                      <a:pt x="274" y="250"/>
                      <a:pt x="441" y="274"/>
                      <a:pt x="619" y="286"/>
                    </a:cubicBezTo>
                    <a:cubicBezTo>
                      <a:pt x="865" y="300"/>
                      <a:pt x="1111" y="306"/>
                      <a:pt x="1357" y="306"/>
                    </a:cubicBezTo>
                    <a:cubicBezTo>
                      <a:pt x="2170" y="306"/>
                      <a:pt x="2979" y="232"/>
                      <a:pt x="3774" y="95"/>
                    </a:cubicBezTo>
                    <a:cubicBezTo>
                      <a:pt x="3774" y="60"/>
                      <a:pt x="3786" y="36"/>
                      <a:pt x="3786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0" name="Google Shape;5847;p62">
                <a:extLst>
                  <a:ext uri="{FF2B5EF4-FFF2-40B4-BE49-F238E27FC236}">
                    <a16:creationId xmlns:a16="http://schemas.microsoft.com/office/drawing/2014/main" id="{78A40432-8943-DDFD-6855-8CF4A6751AC6}"/>
                  </a:ext>
                </a:extLst>
              </p:cNvPr>
              <p:cNvSpPr/>
              <p:nvPr/>
            </p:nvSpPr>
            <p:spPr>
              <a:xfrm>
                <a:off x="2439810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3242" y="1"/>
                    </a:moveTo>
                    <a:cubicBezTo>
                      <a:pt x="2233" y="1"/>
                      <a:pt x="601" y="40"/>
                      <a:pt x="501" y="73"/>
                    </a:cubicBezTo>
                    <a:cubicBezTo>
                      <a:pt x="334" y="121"/>
                      <a:pt x="1" y="1514"/>
                      <a:pt x="191" y="1823"/>
                    </a:cubicBezTo>
                    <a:cubicBezTo>
                      <a:pt x="245" y="1927"/>
                      <a:pt x="929" y="1961"/>
                      <a:pt x="1820" y="1961"/>
                    </a:cubicBezTo>
                    <a:cubicBezTo>
                      <a:pt x="3284" y="1961"/>
                      <a:pt x="5306" y="1869"/>
                      <a:pt x="6002" y="1847"/>
                    </a:cubicBezTo>
                    <a:cubicBezTo>
                      <a:pt x="6145" y="1847"/>
                      <a:pt x="6228" y="1693"/>
                      <a:pt x="6168" y="1573"/>
                    </a:cubicBezTo>
                    <a:cubicBezTo>
                      <a:pt x="6049" y="1335"/>
                      <a:pt x="5764" y="990"/>
                      <a:pt x="5216" y="633"/>
                    </a:cubicBezTo>
                    <a:cubicBezTo>
                      <a:pt x="4323" y="38"/>
                      <a:pt x="4025" y="26"/>
                      <a:pt x="4025" y="26"/>
                    </a:cubicBezTo>
                    <a:cubicBezTo>
                      <a:pt x="3990" y="8"/>
                      <a:pt x="3672" y="1"/>
                      <a:pt x="324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1" name="Google Shape;5848;p62">
                <a:extLst>
                  <a:ext uri="{FF2B5EF4-FFF2-40B4-BE49-F238E27FC236}">
                    <a16:creationId xmlns:a16="http://schemas.microsoft.com/office/drawing/2014/main" id="{4DE1C96B-3916-CABC-98CA-AE872446444C}"/>
                  </a:ext>
                </a:extLst>
              </p:cNvPr>
              <p:cNvSpPr/>
              <p:nvPr/>
            </p:nvSpPr>
            <p:spPr>
              <a:xfrm>
                <a:off x="2628798" y="3995134"/>
                <a:ext cx="7812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394" y="140"/>
                      <a:pt x="215" y="248"/>
                    </a:cubicBezTo>
                    <a:cubicBezTo>
                      <a:pt x="144" y="295"/>
                      <a:pt x="1" y="367"/>
                      <a:pt x="36" y="474"/>
                    </a:cubicBezTo>
                    <a:cubicBezTo>
                      <a:pt x="54" y="517"/>
                      <a:pt x="82" y="532"/>
                      <a:pt x="114" y="532"/>
                    </a:cubicBezTo>
                    <a:cubicBezTo>
                      <a:pt x="172" y="532"/>
                      <a:pt x="245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84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2" name="Google Shape;5849;p62">
                <a:extLst>
                  <a:ext uri="{FF2B5EF4-FFF2-40B4-BE49-F238E27FC236}">
                    <a16:creationId xmlns:a16="http://schemas.microsoft.com/office/drawing/2014/main" id="{3C9DA3F4-E027-C596-A627-668B4A743CF5}"/>
                  </a:ext>
                </a:extLst>
              </p:cNvPr>
              <p:cNvSpPr/>
              <p:nvPr/>
            </p:nvSpPr>
            <p:spPr>
              <a:xfrm>
                <a:off x="2598533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520" y="0"/>
                    </a:moveTo>
                    <a:cubicBezTo>
                      <a:pt x="1270" y="0"/>
                      <a:pt x="1008" y="24"/>
                      <a:pt x="758" y="96"/>
                    </a:cubicBezTo>
                    <a:lnTo>
                      <a:pt x="400" y="239"/>
                    </a:lnTo>
                    <a:cubicBezTo>
                      <a:pt x="317" y="274"/>
                      <a:pt x="198" y="322"/>
                      <a:pt x="103" y="393"/>
                    </a:cubicBezTo>
                    <a:cubicBezTo>
                      <a:pt x="91" y="393"/>
                      <a:pt x="79" y="417"/>
                      <a:pt x="55" y="429"/>
                    </a:cubicBezTo>
                    <a:cubicBezTo>
                      <a:pt x="0" y="484"/>
                      <a:pt x="47" y="610"/>
                      <a:pt x="129" y="610"/>
                    </a:cubicBezTo>
                    <a:cubicBezTo>
                      <a:pt x="136" y="610"/>
                      <a:pt x="143" y="609"/>
                      <a:pt x="150" y="608"/>
                    </a:cubicBezTo>
                    <a:cubicBezTo>
                      <a:pt x="269" y="560"/>
                      <a:pt x="377" y="489"/>
                      <a:pt x="472" y="429"/>
                    </a:cubicBezTo>
                    <a:cubicBezTo>
                      <a:pt x="579" y="370"/>
                      <a:pt x="686" y="322"/>
                      <a:pt x="805" y="298"/>
                    </a:cubicBezTo>
                    <a:cubicBezTo>
                      <a:pt x="1043" y="215"/>
                      <a:pt x="1281" y="179"/>
                      <a:pt x="1520" y="155"/>
                    </a:cubicBezTo>
                    <a:cubicBezTo>
                      <a:pt x="1627" y="143"/>
                      <a:pt x="1627" y="0"/>
                      <a:pt x="15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3" name="Google Shape;5850;p62">
                <a:extLst>
                  <a:ext uri="{FF2B5EF4-FFF2-40B4-BE49-F238E27FC236}">
                    <a16:creationId xmlns:a16="http://schemas.microsoft.com/office/drawing/2014/main" id="{C24B81C8-159C-CFC6-57CB-8BD08B81AC2B}"/>
                  </a:ext>
                </a:extLst>
              </p:cNvPr>
              <p:cNvSpPr/>
              <p:nvPr/>
            </p:nvSpPr>
            <p:spPr>
              <a:xfrm>
                <a:off x="2583055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1098" y="0"/>
                    </a:moveTo>
                    <a:cubicBezTo>
                      <a:pt x="943" y="0"/>
                      <a:pt x="790" y="17"/>
                      <a:pt x="631" y="62"/>
                    </a:cubicBezTo>
                    <a:cubicBezTo>
                      <a:pt x="512" y="98"/>
                      <a:pt x="393" y="134"/>
                      <a:pt x="274" y="193"/>
                    </a:cubicBezTo>
                    <a:cubicBezTo>
                      <a:pt x="179" y="241"/>
                      <a:pt x="0" y="312"/>
                      <a:pt x="0" y="431"/>
                    </a:cubicBezTo>
                    <a:cubicBezTo>
                      <a:pt x="0" y="467"/>
                      <a:pt x="24" y="479"/>
                      <a:pt x="36" y="491"/>
                    </a:cubicBezTo>
                    <a:cubicBezTo>
                      <a:pt x="61" y="506"/>
                      <a:pt x="81" y="512"/>
                      <a:pt x="102" y="512"/>
                    </a:cubicBezTo>
                    <a:cubicBezTo>
                      <a:pt x="129" y="512"/>
                      <a:pt x="156" y="500"/>
                      <a:pt x="191" y="479"/>
                    </a:cubicBezTo>
                    <a:cubicBezTo>
                      <a:pt x="262" y="443"/>
                      <a:pt x="298" y="419"/>
                      <a:pt x="357" y="396"/>
                    </a:cubicBezTo>
                    <a:cubicBezTo>
                      <a:pt x="452" y="336"/>
                      <a:pt x="572" y="288"/>
                      <a:pt x="667" y="253"/>
                    </a:cubicBezTo>
                    <a:cubicBezTo>
                      <a:pt x="893" y="181"/>
                      <a:pt x="1131" y="134"/>
                      <a:pt x="1369" y="122"/>
                    </a:cubicBezTo>
                    <a:cubicBezTo>
                      <a:pt x="1429" y="110"/>
                      <a:pt x="1429" y="38"/>
                      <a:pt x="1369" y="15"/>
                    </a:cubicBezTo>
                    <a:cubicBezTo>
                      <a:pt x="1278" y="6"/>
                      <a:pt x="1188" y="0"/>
                      <a:pt x="109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4" name="Google Shape;5851;p62">
                <a:extLst>
                  <a:ext uri="{FF2B5EF4-FFF2-40B4-BE49-F238E27FC236}">
                    <a16:creationId xmlns:a16="http://schemas.microsoft.com/office/drawing/2014/main" id="{6C521876-6046-59B9-976C-4E4BFEA90E27}"/>
                  </a:ext>
                </a:extLst>
              </p:cNvPr>
              <p:cNvSpPr/>
              <p:nvPr/>
            </p:nvSpPr>
            <p:spPr>
              <a:xfrm>
                <a:off x="2145188" y="3338259"/>
                <a:ext cx="30758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43" extrusionOk="0">
                    <a:moveTo>
                      <a:pt x="6204" y="0"/>
                    </a:moveTo>
                    <a:cubicBezTo>
                      <a:pt x="5359" y="179"/>
                      <a:pt x="4490" y="262"/>
                      <a:pt x="3644" y="310"/>
                    </a:cubicBezTo>
                    <a:cubicBezTo>
                      <a:pt x="3001" y="346"/>
                      <a:pt x="2370" y="358"/>
                      <a:pt x="1727" y="358"/>
                    </a:cubicBezTo>
                    <a:cubicBezTo>
                      <a:pt x="1537" y="2572"/>
                      <a:pt x="299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835" y="6501"/>
                      <a:pt x="5585" y="3560"/>
                    </a:cubicBezTo>
                    <a:cubicBezTo>
                      <a:pt x="5775" y="2822"/>
                      <a:pt x="6014" y="1548"/>
                      <a:pt x="62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5" name="Google Shape;5852;p62">
                <a:extLst>
                  <a:ext uri="{FF2B5EF4-FFF2-40B4-BE49-F238E27FC236}">
                    <a16:creationId xmlns:a16="http://schemas.microsoft.com/office/drawing/2014/main" id="{F1667C20-D67D-5575-1BBD-9EC1BA41EE11}"/>
                  </a:ext>
                </a:extLst>
              </p:cNvPr>
              <p:cNvSpPr/>
              <p:nvPr/>
            </p:nvSpPr>
            <p:spPr>
              <a:xfrm>
                <a:off x="2212128" y="3338259"/>
                <a:ext cx="240646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882" h="3347" extrusionOk="0">
                    <a:moveTo>
                      <a:pt x="4846" y="0"/>
                    </a:moveTo>
                    <a:cubicBezTo>
                      <a:pt x="4001" y="179"/>
                      <a:pt x="3132" y="274"/>
                      <a:pt x="2286" y="310"/>
                    </a:cubicBezTo>
                    <a:cubicBezTo>
                      <a:pt x="1643" y="346"/>
                      <a:pt x="1012" y="358"/>
                      <a:pt x="369" y="358"/>
                    </a:cubicBezTo>
                    <a:cubicBezTo>
                      <a:pt x="310" y="989"/>
                      <a:pt x="179" y="2072"/>
                      <a:pt x="0" y="3346"/>
                    </a:cubicBezTo>
                    <a:cubicBezTo>
                      <a:pt x="667" y="3334"/>
                      <a:pt x="1322" y="3322"/>
                      <a:pt x="1989" y="3263"/>
                    </a:cubicBezTo>
                    <a:cubicBezTo>
                      <a:pt x="2632" y="3203"/>
                      <a:pt x="3286" y="3132"/>
                      <a:pt x="3929" y="3025"/>
                    </a:cubicBezTo>
                    <a:cubicBezTo>
                      <a:pt x="4072" y="3013"/>
                      <a:pt x="4227" y="2977"/>
                      <a:pt x="4370" y="2953"/>
                    </a:cubicBezTo>
                    <a:cubicBezTo>
                      <a:pt x="4525" y="2203"/>
                      <a:pt x="4703" y="1179"/>
                      <a:pt x="48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6" name="Google Shape;5853;p62">
                <a:extLst>
                  <a:ext uri="{FF2B5EF4-FFF2-40B4-BE49-F238E27FC236}">
                    <a16:creationId xmlns:a16="http://schemas.microsoft.com/office/drawing/2014/main" id="{4754828A-56AA-8752-5775-3A51A269EDCC}"/>
                  </a:ext>
                </a:extLst>
              </p:cNvPr>
              <p:cNvSpPr/>
              <p:nvPr/>
            </p:nvSpPr>
            <p:spPr>
              <a:xfrm>
                <a:off x="2146371" y="3714461"/>
                <a:ext cx="227781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323" extrusionOk="0">
                    <a:moveTo>
                      <a:pt x="4620" y="0"/>
                    </a:moveTo>
                    <a:cubicBezTo>
                      <a:pt x="3860" y="42"/>
                      <a:pt x="3096" y="60"/>
                      <a:pt x="2337" y="60"/>
                    </a:cubicBezTo>
                    <a:cubicBezTo>
                      <a:pt x="1800" y="60"/>
                      <a:pt x="1267" y="51"/>
                      <a:pt x="739" y="36"/>
                    </a:cubicBezTo>
                    <a:cubicBezTo>
                      <a:pt x="703" y="286"/>
                      <a:pt x="656" y="536"/>
                      <a:pt x="632" y="798"/>
                    </a:cubicBezTo>
                    <a:cubicBezTo>
                      <a:pt x="632" y="822"/>
                      <a:pt x="620" y="846"/>
                      <a:pt x="620" y="881"/>
                    </a:cubicBezTo>
                    <a:cubicBezTo>
                      <a:pt x="596" y="1012"/>
                      <a:pt x="572" y="1167"/>
                      <a:pt x="560" y="1298"/>
                    </a:cubicBezTo>
                    <a:cubicBezTo>
                      <a:pt x="560" y="1334"/>
                      <a:pt x="537" y="1370"/>
                      <a:pt x="537" y="1405"/>
                    </a:cubicBezTo>
                    <a:cubicBezTo>
                      <a:pt x="298" y="3060"/>
                      <a:pt x="96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858" y="3441"/>
                      <a:pt x="4347" y="1239"/>
                    </a:cubicBezTo>
                    <a:cubicBezTo>
                      <a:pt x="4347" y="1215"/>
                      <a:pt x="4370" y="1179"/>
                      <a:pt x="4370" y="1155"/>
                    </a:cubicBezTo>
                    <a:cubicBezTo>
                      <a:pt x="4394" y="1012"/>
                      <a:pt x="4430" y="893"/>
                      <a:pt x="4454" y="762"/>
                    </a:cubicBezTo>
                    <a:cubicBezTo>
                      <a:pt x="4454" y="739"/>
                      <a:pt x="4466" y="703"/>
                      <a:pt x="4466" y="691"/>
                    </a:cubicBezTo>
                    <a:cubicBezTo>
                      <a:pt x="4513" y="465"/>
                      <a:pt x="4573" y="227"/>
                      <a:pt x="4620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7" name="Google Shape;5854;p62">
                <a:extLst>
                  <a:ext uri="{FF2B5EF4-FFF2-40B4-BE49-F238E27FC236}">
                    <a16:creationId xmlns:a16="http://schemas.microsoft.com/office/drawing/2014/main" id="{D713CEA8-A19C-A6CF-3680-F389FC2E4467}"/>
                  </a:ext>
                </a:extLst>
              </p:cNvPr>
              <p:cNvSpPr/>
              <p:nvPr/>
            </p:nvSpPr>
            <p:spPr>
              <a:xfrm>
                <a:off x="2176884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16" y="13"/>
                      <a:pt x="3573" y="37"/>
                      <a:pt x="3430" y="60"/>
                    </a:cubicBezTo>
                    <a:cubicBezTo>
                      <a:pt x="2779" y="143"/>
                      <a:pt x="2121" y="176"/>
                      <a:pt x="1473" y="176"/>
                    </a:cubicBezTo>
                    <a:cubicBezTo>
                      <a:pt x="1279" y="176"/>
                      <a:pt x="1086" y="173"/>
                      <a:pt x="894" y="167"/>
                    </a:cubicBezTo>
                    <a:cubicBezTo>
                      <a:pt x="596" y="144"/>
                      <a:pt x="310" y="132"/>
                      <a:pt x="13" y="108"/>
                    </a:cubicBezTo>
                    <a:cubicBezTo>
                      <a:pt x="1" y="120"/>
                      <a:pt x="1" y="156"/>
                      <a:pt x="1" y="179"/>
                    </a:cubicBezTo>
                    <a:cubicBezTo>
                      <a:pt x="470" y="224"/>
                      <a:pt x="945" y="245"/>
                      <a:pt x="1421" y="245"/>
                    </a:cubicBezTo>
                    <a:cubicBezTo>
                      <a:pt x="2225" y="245"/>
                      <a:pt x="3035" y="184"/>
                      <a:pt x="3835" y="72"/>
                    </a:cubicBezTo>
                    <a:cubicBezTo>
                      <a:pt x="3835" y="48"/>
                      <a:pt x="3847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8" name="Google Shape;5855;p62">
                <a:extLst>
                  <a:ext uri="{FF2B5EF4-FFF2-40B4-BE49-F238E27FC236}">
                    <a16:creationId xmlns:a16="http://schemas.microsoft.com/office/drawing/2014/main" id="{E50E3B3C-B0A2-8671-FEB6-7A6A5A72B21D}"/>
                  </a:ext>
                </a:extLst>
              </p:cNvPr>
              <p:cNvSpPr/>
              <p:nvPr/>
            </p:nvSpPr>
            <p:spPr>
              <a:xfrm>
                <a:off x="2172792" y="3772577"/>
                <a:ext cx="189037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307" extrusionOk="0">
                    <a:moveTo>
                      <a:pt x="3834" y="0"/>
                    </a:moveTo>
                    <a:lnTo>
                      <a:pt x="3299" y="95"/>
                    </a:lnTo>
                    <a:cubicBezTo>
                      <a:pt x="2668" y="179"/>
                      <a:pt x="2060" y="214"/>
                      <a:pt x="1429" y="214"/>
                    </a:cubicBezTo>
                    <a:cubicBezTo>
                      <a:pt x="1120" y="214"/>
                      <a:pt x="822" y="191"/>
                      <a:pt x="524" y="179"/>
                    </a:cubicBezTo>
                    <a:cubicBezTo>
                      <a:pt x="382" y="167"/>
                      <a:pt x="227" y="167"/>
                      <a:pt x="84" y="155"/>
                    </a:cubicBezTo>
                    <a:lnTo>
                      <a:pt x="1" y="155"/>
                    </a:lnTo>
                    <a:lnTo>
                      <a:pt x="1" y="226"/>
                    </a:lnTo>
                    <a:cubicBezTo>
                      <a:pt x="36" y="226"/>
                      <a:pt x="84" y="238"/>
                      <a:pt x="108" y="238"/>
                    </a:cubicBezTo>
                    <a:cubicBezTo>
                      <a:pt x="274" y="250"/>
                      <a:pt x="453" y="274"/>
                      <a:pt x="632" y="286"/>
                    </a:cubicBezTo>
                    <a:cubicBezTo>
                      <a:pt x="878" y="300"/>
                      <a:pt x="1124" y="306"/>
                      <a:pt x="1371" y="306"/>
                    </a:cubicBezTo>
                    <a:cubicBezTo>
                      <a:pt x="2188" y="306"/>
                      <a:pt x="3006" y="232"/>
                      <a:pt x="3811" y="95"/>
                    </a:cubicBezTo>
                    <a:cubicBezTo>
                      <a:pt x="3811" y="60"/>
                      <a:pt x="3834" y="36"/>
                      <a:pt x="3834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39" name="Google Shape;5856;p62">
                <a:extLst>
                  <a:ext uri="{FF2B5EF4-FFF2-40B4-BE49-F238E27FC236}">
                    <a16:creationId xmlns:a16="http://schemas.microsoft.com/office/drawing/2014/main" id="{943C6E73-7E24-EEAD-8467-1CD1985EAE56}"/>
                  </a:ext>
                </a:extLst>
              </p:cNvPr>
              <p:cNvSpPr/>
              <p:nvPr/>
            </p:nvSpPr>
            <p:spPr>
              <a:xfrm>
                <a:off x="212172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7" y="40"/>
                      <a:pt x="489" y="73"/>
                    </a:cubicBezTo>
                    <a:cubicBezTo>
                      <a:pt x="322" y="121"/>
                      <a:pt x="1" y="1514"/>
                      <a:pt x="179" y="1823"/>
                    </a:cubicBezTo>
                    <a:cubicBezTo>
                      <a:pt x="233" y="1927"/>
                      <a:pt x="919" y="1961"/>
                      <a:pt x="1811" y="1961"/>
                    </a:cubicBezTo>
                    <a:cubicBezTo>
                      <a:pt x="3279" y="1961"/>
                      <a:pt x="5305" y="1869"/>
                      <a:pt x="6001" y="1847"/>
                    </a:cubicBezTo>
                    <a:cubicBezTo>
                      <a:pt x="6132" y="1847"/>
                      <a:pt x="6216" y="1693"/>
                      <a:pt x="6156" y="1573"/>
                    </a:cubicBezTo>
                    <a:cubicBezTo>
                      <a:pt x="6037" y="1335"/>
                      <a:pt x="5763" y="990"/>
                      <a:pt x="5204" y="633"/>
                    </a:cubicBezTo>
                    <a:cubicBezTo>
                      <a:pt x="4299" y="38"/>
                      <a:pt x="4013" y="26"/>
                      <a:pt x="4013" y="26"/>
                    </a:cubicBezTo>
                    <a:cubicBezTo>
                      <a:pt x="3977" y="8"/>
                      <a:pt x="3661" y="1"/>
                      <a:pt x="323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0" name="Google Shape;5857;p62">
                <a:extLst>
                  <a:ext uri="{FF2B5EF4-FFF2-40B4-BE49-F238E27FC236}">
                    <a16:creationId xmlns:a16="http://schemas.microsoft.com/office/drawing/2014/main" id="{40A2C48F-9D0F-F12E-B5D8-BC5CC8A61320}"/>
                  </a:ext>
                </a:extLst>
              </p:cNvPr>
              <p:cNvSpPr/>
              <p:nvPr/>
            </p:nvSpPr>
            <p:spPr>
              <a:xfrm>
                <a:off x="2309530" y="3995134"/>
                <a:ext cx="78720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406" y="140"/>
                      <a:pt x="227" y="248"/>
                    </a:cubicBezTo>
                    <a:cubicBezTo>
                      <a:pt x="144" y="295"/>
                      <a:pt x="1" y="367"/>
                      <a:pt x="48" y="474"/>
                    </a:cubicBezTo>
                    <a:cubicBezTo>
                      <a:pt x="61" y="517"/>
                      <a:pt x="88" y="532"/>
                      <a:pt x="121" y="532"/>
                    </a:cubicBezTo>
                    <a:cubicBezTo>
                      <a:pt x="178" y="532"/>
                      <a:pt x="253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96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1" name="Google Shape;5858;p62">
                <a:extLst>
                  <a:ext uri="{FF2B5EF4-FFF2-40B4-BE49-F238E27FC236}">
                    <a16:creationId xmlns:a16="http://schemas.microsoft.com/office/drawing/2014/main" id="{6A1098AB-1A61-A31D-E1EA-906BC12597FE}"/>
                  </a:ext>
                </a:extLst>
              </p:cNvPr>
              <p:cNvSpPr/>
              <p:nvPr/>
            </p:nvSpPr>
            <p:spPr>
              <a:xfrm>
                <a:off x="2279807" y="3982663"/>
                <a:ext cx="79657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611" extrusionOk="0">
                    <a:moveTo>
                      <a:pt x="1509" y="0"/>
                    </a:moveTo>
                    <a:cubicBezTo>
                      <a:pt x="1259" y="0"/>
                      <a:pt x="1009" y="24"/>
                      <a:pt x="758" y="96"/>
                    </a:cubicBezTo>
                    <a:lnTo>
                      <a:pt x="389" y="239"/>
                    </a:lnTo>
                    <a:cubicBezTo>
                      <a:pt x="306" y="274"/>
                      <a:pt x="187" y="322"/>
                      <a:pt x="92" y="393"/>
                    </a:cubicBezTo>
                    <a:cubicBezTo>
                      <a:pt x="80" y="393"/>
                      <a:pt x="68" y="417"/>
                      <a:pt x="56" y="429"/>
                    </a:cubicBezTo>
                    <a:cubicBezTo>
                      <a:pt x="1" y="484"/>
                      <a:pt x="48" y="610"/>
                      <a:pt x="121" y="610"/>
                    </a:cubicBezTo>
                    <a:cubicBezTo>
                      <a:pt x="127" y="610"/>
                      <a:pt x="133" y="609"/>
                      <a:pt x="139" y="608"/>
                    </a:cubicBezTo>
                    <a:cubicBezTo>
                      <a:pt x="258" y="560"/>
                      <a:pt x="366" y="489"/>
                      <a:pt x="473" y="429"/>
                    </a:cubicBezTo>
                    <a:cubicBezTo>
                      <a:pt x="568" y="370"/>
                      <a:pt x="675" y="322"/>
                      <a:pt x="794" y="298"/>
                    </a:cubicBezTo>
                    <a:cubicBezTo>
                      <a:pt x="1032" y="215"/>
                      <a:pt x="1270" y="179"/>
                      <a:pt x="1509" y="155"/>
                    </a:cubicBezTo>
                    <a:cubicBezTo>
                      <a:pt x="1616" y="143"/>
                      <a:pt x="1616" y="0"/>
                      <a:pt x="150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2" name="Google Shape;5859;p62">
                <a:extLst>
                  <a:ext uri="{FF2B5EF4-FFF2-40B4-BE49-F238E27FC236}">
                    <a16:creationId xmlns:a16="http://schemas.microsoft.com/office/drawing/2014/main" id="{99B58D09-141C-2617-46AF-5B8F66D1C0F8}"/>
                  </a:ext>
                </a:extLst>
              </p:cNvPr>
              <p:cNvSpPr/>
              <p:nvPr/>
            </p:nvSpPr>
            <p:spPr>
              <a:xfrm>
                <a:off x="2264920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1095" y="0"/>
                    </a:moveTo>
                    <a:cubicBezTo>
                      <a:pt x="937" y="0"/>
                      <a:pt x="778" y="17"/>
                      <a:pt x="620" y="62"/>
                    </a:cubicBezTo>
                    <a:cubicBezTo>
                      <a:pt x="501" y="98"/>
                      <a:pt x="382" y="134"/>
                      <a:pt x="263" y="193"/>
                    </a:cubicBezTo>
                    <a:cubicBezTo>
                      <a:pt x="156" y="241"/>
                      <a:pt x="1" y="312"/>
                      <a:pt x="1" y="431"/>
                    </a:cubicBezTo>
                    <a:cubicBezTo>
                      <a:pt x="1" y="467"/>
                      <a:pt x="13" y="479"/>
                      <a:pt x="25" y="491"/>
                    </a:cubicBezTo>
                    <a:cubicBezTo>
                      <a:pt x="50" y="506"/>
                      <a:pt x="72" y="512"/>
                      <a:pt x="95" y="512"/>
                    </a:cubicBezTo>
                    <a:cubicBezTo>
                      <a:pt x="126" y="512"/>
                      <a:pt x="157" y="500"/>
                      <a:pt x="191" y="479"/>
                    </a:cubicBezTo>
                    <a:cubicBezTo>
                      <a:pt x="251" y="443"/>
                      <a:pt x="298" y="419"/>
                      <a:pt x="358" y="396"/>
                    </a:cubicBezTo>
                    <a:cubicBezTo>
                      <a:pt x="441" y="336"/>
                      <a:pt x="560" y="288"/>
                      <a:pt x="668" y="253"/>
                    </a:cubicBezTo>
                    <a:cubicBezTo>
                      <a:pt x="894" y="181"/>
                      <a:pt x="1132" y="134"/>
                      <a:pt x="1370" y="122"/>
                    </a:cubicBezTo>
                    <a:cubicBezTo>
                      <a:pt x="1430" y="110"/>
                      <a:pt x="1430" y="38"/>
                      <a:pt x="1370" y="15"/>
                    </a:cubicBezTo>
                    <a:cubicBezTo>
                      <a:pt x="1279" y="6"/>
                      <a:pt x="1187" y="0"/>
                      <a:pt x="109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3" name="Google Shape;5860;p62">
                <a:extLst>
                  <a:ext uri="{FF2B5EF4-FFF2-40B4-BE49-F238E27FC236}">
                    <a16:creationId xmlns:a16="http://schemas.microsoft.com/office/drawing/2014/main" id="{FF954C89-1F8E-C22C-1E26-408A02BB2119}"/>
                  </a:ext>
                </a:extLst>
              </p:cNvPr>
              <p:cNvSpPr/>
              <p:nvPr/>
            </p:nvSpPr>
            <p:spPr>
              <a:xfrm>
                <a:off x="2108219" y="3073408"/>
                <a:ext cx="68496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6" h="8050" extrusionOk="0">
                    <a:moveTo>
                      <a:pt x="12323" y="1"/>
                    </a:moveTo>
                    <a:cubicBezTo>
                      <a:pt x="12316" y="1"/>
                      <a:pt x="12308" y="2"/>
                      <a:pt x="12300" y="4"/>
                    </a:cubicBezTo>
                    <a:cubicBezTo>
                      <a:pt x="12133" y="28"/>
                      <a:pt x="11979" y="75"/>
                      <a:pt x="11812" y="111"/>
                    </a:cubicBezTo>
                    <a:cubicBezTo>
                      <a:pt x="11776" y="123"/>
                      <a:pt x="11740" y="123"/>
                      <a:pt x="11705" y="123"/>
                    </a:cubicBezTo>
                    <a:cubicBezTo>
                      <a:pt x="11121" y="206"/>
                      <a:pt x="10550" y="289"/>
                      <a:pt x="9966" y="325"/>
                    </a:cubicBezTo>
                    <a:lnTo>
                      <a:pt x="9919" y="325"/>
                    </a:lnTo>
                    <a:cubicBezTo>
                      <a:pt x="9859" y="325"/>
                      <a:pt x="9812" y="349"/>
                      <a:pt x="9776" y="349"/>
                    </a:cubicBezTo>
                    <a:cubicBezTo>
                      <a:pt x="9657" y="361"/>
                      <a:pt x="9514" y="361"/>
                      <a:pt x="9395" y="373"/>
                    </a:cubicBezTo>
                    <a:cubicBezTo>
                      <a:pt x="9371" y="373"/>
                      <a:pt x="9335" y="373"/>
                      <a:pt x="9312" y="385"/>
                    </a:cubicBezTo>
                    <a:cubicBezTo>
                      <a:pt x="8578" y="436"/>
                      <a:pt x="7847" y="459"/>
                      <a:pt x="7119" y="459"/>
                    </a:cubicBezTo>
                    <a:cubicBezTo>
                      <a:pt x="6488" y="459"/>
                      <a:pt x="5858" y="442"/>
                      <a:pt x="5228" y="409"/>
                    </a:cubicBezTo>
                    <a:lnTo>
                      <a:pt x="5109" y="409"/>
                    </a:lnTo>
                    <a:cubicBezTo>
                      <a:pt x="4859" y="385"/>
                      <a:pt x="4609" y="373"/>
                      <a:pt x="4359" y="349"/>
                    </a:cubicBezTo>
                    <a:cubicBezTo>
                      <a:pt x="4061" y="313"/>
                      <a:pt x="3763" y="301"/>
                      <a:pt x="3466" y="266"/>
                    </a:cubicBezTo>
                    <a:lnTo>
                      <a:pt x="3382" y="266"/>
                    </a:lnTo>
                    <a:cubicBezTo>
                      <a:pt x="3144" y="242"/>
                      <a:pt x="2906" y="206"/>
                      <a:pt x="2668" y="194"/>
                    </a:cubicBezTo>
                    <a:cubicBezTo>
                      <a:pt x="2662" y="193"/>
                      <a:pt x="2656" y="193"/>
                      <a:pt x="2649" y="193"/>
                    </a:cubicBezTo>
                    <a:cubicBezTo>
                      <a:pt x="2585" y="193"/>
                      <a:pt x="2525" y="248"/>
                      <a:pt x="2525" y="313"/>
                    </a:cubicBezTo>
                    <a:cubicBezTo>
                      <a:pt x="2430" y="980"/>
                      <a:pt x="2346" y="1540"/>
                      <a:pt x="2275" y="1837"/>
                    </a:cubicBezTo>
                    <a:cubicBezTo>
                      <a:pt x="1775" y="3599"/>
                      <a:pt x="501" y="6659"/>
                      <a:pt x="1" y="7350"/>
                    </a:cubicBezTo>
                    <a:cubicBezTo>
                      <a:pt x="358" y="7469"/>
                      <a:pt x="810" y="7576"/>
                      <a:pt x="1334" y="7671"/>
                    </a:cubicBezTo>
                    <a:cubicBezTo>
                      <a:pt x="1358" y="7671"/>
                      <a:pt x="1394" y="7683"/>
                      <a:pt x="1406" y="7683"/>
                    </a:cubicBezTo>
                    <a:cubicBezTo>
                      <a:pt x="2695" y="7907"/>
                      <a:pt x="4401" y="8050"/>
                      <a:pt x="6238" y="8050"/>
                    </a:cubicBezTo>
                    <a:cubicBezTo>
                      <a:pt x="8797" y="8050"/>
                      <a:pt x="11608" y="7773"/>
                      <a:pt x="13895" y="7052"/>
                    </a:cubicBezTo>
                    <a:cubicBezTo>
                      <a:pt x="13479" y="5623"/>
                      <a:pt x="13086" y="3766"/>
                      <a:pt x="12741" y="1921"/>
                    </a:cubicBezTo>
                    <a:cubicBezTo>
                      <a:pt x="12729" y="1873"/>
                      <a:pt x="12729" y="1813"/>
                      <a:pt x="12717" y="1778"/>
                    </a:cubicBezTo>
                    <a:cubicBezTo>
                      <a:pt x="12610" y="1194"/>
                      <a:pt x="12491" y="611"/>
                      <a:pt x="12395" y="63"/>
                    </a:cubicBezTo>
                    <a:cubicBezTo>
                      <a:pt x="12376" y="24"/>
                      <a:pt x="12356" y="1"/>
                      <a:pt x="12323" y="1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4" name="Google Shape;5861;p62">
                <a:extLst>
                  <a:ext uri="{FF2B5EF4-FFF2-40B4-BE49-F238E27FC236}">
                    <a16:creationId xmlns:a16="http://schemas.microsoft.com/office/drawing/2014/main" id="{A6D224EB-E2FA-1029-FE5B-AD83BBAFF381}"/>
                  </a:ext>
                </a:extLst>
              </p:cNvPr>
              <p:cNvSpPr/>
              <p:nvPr/>
            </p:nvSpPr>
            <p:spPr>
              <a:xfrm>
                <a:off x="2173975" y="3085880"/>
                <a:ext cx="103317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7431" extrusionOk="0">
                    <a:moveTo>
                      <a:pt x="2024" y="1"/>
                    </a:moveTo>
                    <a:cubicBezTo>
                      <a:pt x="1965" y="429"/>
                      <a:pt x="1882" y="846"/>
                      <a:pt x="1810" y="1263"/>
                    </a:cubicBezTo>
                    <a:cubicBezTo>
                      <a:pt x="1608" y="2394"/>
                      <a:pt x="1322" y="3513"/>
                      <a:pt x="989" y="4632"/>
                    </a:cubicBezTo>
                    <a:cubicBezTo>
                      <a:pt x="834" y="5180"/>
                      <a:pt x="631" y="5751"/>
                      <a:pt x="441" y="6299"/>
                    </a:cubicBezTo>
                    <a:cubicBezTo>
                      <a:pt x="298" y="6656"/>
                      <a:pt x="143" y="7037"/>
                      <a:pt x="0" y="7418"/>
                    </a:cubicBezTo>
                    <a:cubicBezTo>
                      <a:pt x="24" y="7418"/>
                      <a:pt x="60" y="7430"/>
                      <a:pt x="72" y="7430"/>
                    </a:cubicBezTo>
                    <a:cubicBezTo>
                      <a:pt x="131" y="7299"/>
                      <a:pt x="179" y="7156"/>
                      <a:pt x="238" y="7025"/>
                    </a:cubicBezTo>
                    <a:cubicBezTo>
                      <a:pt x="358" y="6716"/>
                      <a:pt x="477" y="6418"/>
                      <a:pt x="596" y="6109"/>
                    </a:cubicBezTo>
                    <a:cubicBezTo>
                      <a:pt x="1322" y="4108"/>
                      <a:pt x="1822" y="206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5" name="Google Shape;5862;p62">
                <a:extLst>
                  <a:ext uri="{FF2B5EF4-FFF2-40B4-BE49-F238E27FC236}">
                    <a16:creationId xmlns:a16="http://schemas.microsoft.com/office/drawing/2014/main" id="{E7E0EC87-B61F-0262-51B1-B26DD247DA3F}"/>
                  </a:ext>
                </a:extLst>
              </p:cNvPr>
              <p:cNvSpPr/>
              <p:nvPr/>
            </p:nvSpPr>
            <p:spPr>
              <a:xfrm>
                <a:off x="2246485" y="3091745"/>
                <a:ext cx="118253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99" h="3219" extrusionOk="0">
                    <a:moveTo>
                      <a:pt x="2280" y="1"/>
                    </a:moveTo>
                    <a:cubicBezTo>
                      <a:pt x="2280" y="13"/>
                      <a:pt x="2280" y="13"/>
                      <a:pt x="2256" y="37"/>
                    </a:cubicBezTo>
                    <a:cubicBezTo>
                      <a:pt x="2077" y="644"/>
                      <a:pt x="1780" y="1239"/>
                      <a:pt x="1399" y="1775"/>
                    </a:cubicBezTo>
                    <a:cubicBezTo>
                      <a:pt x="1006" y="2311"/>
                      <a:pt x="530" y="2751"/>
                      <a:pt x="30" y="3168"/>
                    </a:cubicBezTo>
                    <a:cubicBezTo>
                      <a:pt x="0" y="3197"/>
                      <a:pt x="19" y="3219"/>
                      <a:pt x="40" y="3219"/>
                    </a:cubicBezTo>
                    <a:cubicBezTo>
                      <a:pt x="45" y="3219"/>
                      <a:pt x="49" y="3218"/>
                      <a:pt x="53" y="3216"/>
                    </a:cubicBezTo>
                    <a:cubicBezTo>
                      <a:pt x="387" y="3025"/>
                      <a:pt x="672" y="2775"/>
                      <a:pt x="934" y="2489"/>
                    </a:cubicBezTo>
                    <a:cubicBezTo>
                      <a:pt x="1399" y="2013"/>
                      <a:pt x="1780" y="1465"/>
                      <a:pt x="2066" y="870"/>
                    </a:cubicBezTo>
                    <a:cubicBezTo>
                      <a:pt x="2196" y="584"/>
                      <a:pt x="2316" y="298"/>
                      <a:pt x="23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6" name="Google Shape;5863;p62">
                <a:extLst>
                  <a:ext uri="{FF2B5EF4-FFF2-40B4-BE49-F238E27FC236}">
                    <a16:creationId xmlns:a16="http://schemas.microsoft.com/office/drawing/2014/main" id="{233010E5-8304-27EC-4BCE-8157026C8D59}"/>
                  </a:ext>
                </a:extLst>
              </p:cNvPr>
              <p:cNvSpPr/>
              <p:nvPr/>
            </p:nvSpPr>
            <p:spPr>
              <a:xfrm>
                <a:off x="2684548" y="3077697"/>
                <a:ext cx="51708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822" extrusionOk="0">
                    <a:moveTo>
                      <a:pt x="1" y="0"/>
                    </a:moveTo>
                    <a:cubicBezTo>
                      <a:pt x="96" y="286"/>
                      <a:pt x="239" y="572"/>
                      <a:pt x="370" y="822"/>
                    </a:cubicBezTo>
                    <a:cubicBezTo>
                      <a:pt x="560" y="1179"/>
                      <a:pt x="787" y="1512"/>
                      <a:pt x="1049" y="1822"/>
                    </a:cubicBezTo>
                    <a:cubicBezTo>
                      <a:pt x="1037" y="1774"/>
                      <a:pt x="1037" y="1715"/>
                      <a:pt x="1025" y="1667"/>
                    </a:cubicBezTo>
                    <a:cubicBezTo>
                      <a:pt x="799" y="1393"/>
                      <a:pt x="608" y="1095"/>
                      <a:pt x="441" y="774"/>
                    </a:cubicBezTo>
                    <a:cubicBezTo>
                      <a:pt x="310" y="524"/>
                      <a:pt x="203" y="262"/>
                      <a:pt x="96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7" name="Google Shape;5864;p62">
                <a:extLst>
                  <a:ext uri="{FF2B5EF4-FFF2-40B4-BE49-F238E27FC236}">
                    <a16:creationId xmlns:a16="http://schemas.microsoft.com/office/drawing/2014/main" id="{335B3382-9BCD-8DE3-5906-2E4D35534938}"/>
                  </a:ext>
                </a:extLst>
              </p:cNvPr>
              <p:cNvSpPr/>
              <p:nvPr/>
            </p:nvSpPr>
            <p:spPr>
              <a:xfrm>
                <a:off x="2561317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715" y="0"/>
                    </a:moveTo>
                    <a:cubicBezTo>
                      <a:pt x="727" y="298"/>
                      <a:pt x="739" y="596"/>
                      <a:pt x="727" y="905"/>
                    </a:cubicBezTo>
                    <a:cubicBezTo>
                      <a:pt x="727" y="1191"/>
                      <a:pt x="715" y="1465"/>
                      <a:pt x="691" y="1739"/>
                    </a:cubicBezTo>
                    <a:cubicBezTo>
                      <a:pt x="679" y="1965"/>
                      <a:pt x="691" y="2322"/>
                      <a:pt x="429" y="2453"/>
                    </a:cubicBezTo>
                    <a:cubicBezTo>
                      <a:pt x="387" y="2471"/>
                      <a:pt x="350" y="2480"/>
                      <a:pt x="319" y="2480"/>
                    </a:cubicBezTo>
                    <a:cubicBezTo>
                      <a:pt x="145" y="2480"/>
                      <a:pt x="121" y="2235"/>
                      <a:pt x="131" y="2084"/>
                    </a:cubicBezTo>
                    <a:cubicBezTo>
                      <a:pt x="143" y="1834"/>
                      <a:pt x="191" y="1596"/>
                      <a:pt x="203" y="1346"/>
                    </a:cubicBezTo>
                    <a:cubicBezTo>
                      <a:pt x="239" y="905"/>
                      <a:pt x="215" y="477"/>
                      <a:pt x="179" y="48"/>
                    </a:cubicBezTo>
                    <a:cubicBezTo>
                      <a:pt x="143" y="48"/>
                      <a:pt x="120" y="48"/>
                      <a:pt x="84" y="60"/>
                    </a:cubicBezTo>
                    <a:cubicBezTo>
                      <a:pt x="96" y="107"/>
                      <a:pt x="96" y="167"/>
                      <a:pt x="96" y="227"/>
                    </a:cubicBezTo>
                    <a:cubicBezTo>
                      <a:pt x="143" y="786"/>
                      <a:pt x="131" y="1370"/>
                      <a:pt x="60" y="1953"/>
                    </a:cubicBezTo>
                    <a:cubicBezTo>
                      <a:pt x="24" y="2132"/>
                      <a:pt x="0" y="2358"/>
                      <a:pt x="131" y="2489"/>
                    </a:cubicBezTo>
                    <a:cubicBezTo>
                      <a:pt x="178" y="2544"/>
                      <a:pt x="240" y="2567"/>
                      <a:pt x="306" y="2567"/>
                    </a:cubicBezTo>
                    <a:cubicBezTo>
                      <a:pt x="412" y="2567"/>
                      <a:pt x="527" y="2509"/>
                      <a:pt x="608" y="2429"/>
                    </a:cubicBezTo>
                    <a:cubicBezTo>
                      <a:pt x="786" y="2239"/>
                      <a:pt x="774" y="1953"/>
                      <a:pt x="774" y="1715"/>
                    </a:cubicBezTo>
                    <a:cubicBezTo>
                      <a:pt x="786" y="1417"/>
                      <a:pt x="786" y="1108"/>
                      <a:pt x="786" y="810"/>
                    </a:cubicBezTo>
                    <a:cubicBezTo>
                      <a:pt x="786" y="536"/>
                      <a:pt x="774" y="274"/>
                      <a:pt x="751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8" name="Google Shape;5865;p62">
                <a:extLst>
                  <a:ext uri="{FF2B5EF4-FFF2-40B4-BE49-F238E27FC236}">
                    <a16:creationId xmlns:a16="http://schemas.microsoft.com/office/drawing/2014/main" id="{729C5325-5399-89A7-5B30-205EE868B197}"/>
                  </a:ext>
                </a:extLst>
              </p:cNvPr>
              <p:cNvSpPr/>
              <p:nvPr/>
            </p:nvSpPr>
            <p:spPr>
              <a:xfrm>
                <a:off x="2188664" y="2631006"/>
                <a:ext cx="566962" cy="589883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11967" extrusionOk="0">
                    <a:moveTo>
                      <a:pt x="4650" y="1"/>
                    </a:moveTo>
                    <a:cubicBezTo>
                      <a:pt x="4608" y="1"/>
                      <a:pt x="4566" y="1"/>
                      <a:pt x="4524" y="1"/>
                    </a:cubicBezTo>
                    <a:cubicBezTo>
                      <a:pt x="2703" y="49"/>
                      <a:pt x="1417" y="359"/>
                      <a:pt x="1000" y="763"/>
                    </a:cubicBezTo>
                    <a:cubicBezTo>
                      <a:pt x="941" y="823"/>
                      <a:pt x="893" y="871"/>
                      <a:pt x="881" y="930"/>
                    </a:cubicBezTo>
                    <a:cubicBezTo>
                      <a:pt x="833" y="1025"/>
                      <a:pt x="750" y="1585"/>
                      <a:pt x="667" y="2418"/>
                    </a:cubicBezTo>
                    <a:cubicBezTo>
                      <a:pt x="619" y="2787"/>
                      <a:pt x="583" y="3216"/>
                      <a:pt x="536" y="3692"/>
                    </a:cubicBezTo>
                    <a:cubicBezTo>
                      <a:pt x="488" y="4228"/>
                      <a:pt x="429" y="4812"/>
                      <a:pt x="381" y="5407"/>
                    </a:cubicBezTo>
                    <a:cubicBezTo>
                      <a:pt x="333" y="5931"/>
                      <a:pt x="298" y="6478"/>
                      <a:pt x="250" y="7014"/>
                    </a:cubicBezTo>
                    <a:cubicBezTo>
                      <a:pt x="202" y="7610"/>
                      <a:pt x="155" y="8205"/>
                      <a:pt x="119" y="8764"/>
                    </a:cubicBezTo>
                    <a:cubicBezTo>
                      <a:pt x="83" y="9241"/>
                      <a:pt x="60" y="9693"/>
                      <a:pt x="36" y="10110"/>
                    </a:cubicBezTo>
                    <a:cubicBezTo>
                      <a:pt x="24" y="10658"/>
                      <a:pt x="12" y="11169"/>
                      <a:pt x="0" y="11562"/>
                    </a:cubicBezTo>
                    <a:cubicBezTo>
                      <a:pt x="509" y="11637"/>
                      <a:pt x="2902" y="11966"/>
                      <a:pt x="5882" y="11966"/>
                    </a:cubicBezTo>
                    <a:cubicBezTo>
                      <a:pt x="7640" y="11966"/>
                      <a:pt x="9602" y="11852"/>
                      <a:pt x="11501" y="11503"/>
                    </a:cubicBezTo>
                    <a:cubicBezTo>
                      <a:pt x="11501" y="11050"/>
                      <a:pt x="11466" y="10586"/>
                      <a:pt x="11454" y="10098"/>
                    </a:cubicBezTo>
                    <a:cubicBezTo>
                      <a:pt x="11430" y="9598"/>
                      <a:pt x="11394" y="9098"/>
                      <a:pt x="11347" y="8610"/>
                    </a:cubicBezTo>
                    <a:cubicBezTo>
                      <a:pt x="11311" y="8050"/>
                      <a:pt x="11251" y="7502"/>
                      <a:pt x="11192" y="6967"/>
                    </a:cubicBezTo>
                    <a:cubicBezTo>
                      <a:pt x="11109" y="6371"/>
                      <a:pt x="11037" y="5788"/>
                      <a:pt x="10954" y="5228"/>
                    </a:cubicBezTo>
                    <a:cubicBezTo>
                      <a:pt x="10859" y="4657"/>
                      <a:pt x="10751" y="4121"/>
                      <a:pt x="10668" y="3645"/>
                    </a:cubicBezTo>
                    <a:cubicBezTo>
                      <a:pt x="10561" y="3133"/>
                      <a:pt x="10442" y="2668"/>
                      <a:pt x="10347" y="2276"/>
                    </a:cubicBezTo>
                    <a:cubicBezTo>
                      <a:pt x="10192" y="1740"/>
                      <a:pt x="10025" y="1347"/>
                      <a:pt x="9870" y="1133"/>
                    </a:cubicBezTo>
                    <a:cubicBezTo>
                      <a:pt x="9811" y="1049"/>
                      <a:pt x="9585" y="930"/>
                      <a:pt x="9251" y="811"/>
                    </a:cubicBezTo>
                    <a:cubicBezTo>
                      <a:pt x="8242" y="428"/>
                      <a:pt x="6228" y="1"/>
                      <a:pt x="465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49" name="Google Shape;5866;p62">
                <a:extLst>
                  <a:ext uri="{FF2B5EF4-FFF2-40B4-BE49-F238E27FC236}">
                    <a16:creationId xmlns:a16="http://schemas.microsoft.com/office/drawing/2014/main" id="{61F37CD5-4D1D-F170-CCFB-CFDF0A3F9EDF}"/>
                  </a:ext>
                </a:extLst>
              </p:cNvPr>
              <p:cNvSpPr/>
              <p:nvPr/>
            </p:nvSpPr>
            <p:spPr>
              <a:xfrm>
                <a:off x="2336345" y="2637611"/>
                <a:ext cx="266672" cy="210627"/>
              </a:xfrm>
              <a:custGeom>
                <a:avLst/>
                <a:gdLst/>
                <a:ahLst/>
                <a:cxnLst/>
                <a:rect l="l" t="t" r="r" b="b"/>
                <a:pathLst>
                  <a:path w="5410" h="4273" extrusionOk="0">
                    <a:moveTo>
                      <a:pt x="1506" y="1"/>
                    </a:moveTo>
                    <a:cubicBezTo>
                      <a:pt x="542" y="1"/>
                      <a:pt x="0" y="268"/>
                      <a:pt x="778" y="1106"/>
                    </a:cubicBezTo>
                    <a:cubicBezTo>
                      <a:pt x="1743" y="2142"/>
                      <a:pt x="3100" y="3273"/>
                      <a:pt x="3814" y="3868"/>
                    </a:cubicBezTo>
                    <a:cubicBezTo>
                      <a:pt x="4124" y="4130"/>
                      <a:pt x="4326" y="4273"/>
                      <a:pt x="4326" y="4273"/>
                    </a:cubicBezTo>
                    <a:cubicBezTo>
                      <a:pt x="4326" y="4273"/>
                      <a:pt x="4445" y="4070"/>
                      <a:pt x="4588" y="3737"/>
                    </a:cubicBezTo>
                    <a:cubicBezTo>
                      <a:pt x="4934" y="3011"/>
                      <a:pt x="5410" y="1713"/>
                      <a:pt x="5076" y="820"/>
                    </a:cubicBezTo>
                    <a:cubicBezTo>
                      <a:pt x="4862" y="237"/>
                      <a:pt x="3886" y="260"/>
                      <a:pt x="2779" y="106"/>
                    </a:cubicBezTo>
                    <a:cubicBezTo>
                      <a:pt x="2326" y="42"/>
                      <a:pt x="1883" y="1"/>
                      <a:pt x="1506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0" name="Google Shape;5867;p62">
                <a:extLst>
                  <a:ext uri="{FF2B5EF4-FFF2-40B4-BE49-F238E27FC236}">
                    <a16:creationId xmlns:a16="http://schemas.microsoft.com/office/drawing/2014/main" id="{DF4D4C28-D1EC-D08A-5766-09578EC49E65}"/>
                  </a:ext>
                </a:extLst>
              </p:cNvPr>
              <p:cNvSpPr/>
              <p:nvPr/>
            </p:nvSpPr>
            <p:spPr>
              <a:xfrm>
                <a:off x="2370554" y="2557707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549" y="0"/>
                    </a:moveTo>
                    <a:lnTo>
                      <a:pt x="168" y="1310"/>
                    </a:lnTo>
                    <a:cubicBezTo>
                      <a:pt x="168" y="1310"/>
                      <a:pt x="1" y="2119"/>
                      <a:pt x="1668" y="2560"/>
                    </a:cubicBezTo>
                    <a:cubicBezTo>
                      <a:pt x="2166" y="2692"/>
                      <a:pt x="2551" y="2739"/>
                      <a:pt x="2848" y="2739"/>
                    </a:cubicBezTo>
                    <a:cubicBezTo>
                      <a:pt x="3592" y="2739"/>
                      <a:pt x="3775" y="2441"/>
                      <a:pt x="3775" y="2441"/>
                    </a:cubicBezTo>
                    <a:lnTo>
                      <a:pt x="4240" y="786"/>
                    </a:ln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1" name="Google Shape;5868;p62">
                <a:extLst>
                  <a:ext uri="{FF2B5EF4-FFF2-40B4-BE49-F238E27FC236}">
                    <a16:creationId xmlns:a16="http://schemas.microsoft.com/office/drawing/2014/main" id="{C0E80EE4-5DFF-0690-C01F-538FCA34EEAD}"/>
                  </a:ext>
                </a:extLst>
              </p:cNvPr>
              <p:cNvSpPr/>
              <p:nvPr/>
            </p:nvSpPr>
            <p:spPr>
              <a:xfrm>
                <a:off x="2377012" y="2540652"/>
                <a:ext cx="209592" cy="10036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2036" extrusionOk="0">
                    <a:moveTo>
                      <a:pt x="1192" y="1"/>
                    </a:moveTo>
                    <a:cubicBezTo>
                      <a:pt x="942" y="1"/>
                      <a:pt x="668" y="1"/>
                      <a:pt x="418" y="84"/>
                    </a:cubicBezTo>
                    <a:cubicBezTo>
                      <a:pt x="287" y="120"/>
                      <a:pt x="144" y="179"/>
                      <a:pt x="72" y="287"/>
                    </a:cubicBezTo>
                    <a:cubicBezTo>
                      <a:pt x="1" y="406"/>
                      <a:pt x="25" y="560"/>
                      <a:pt x="72" y="691"/>
                    </a:cubicBezTo>
                    <a:cubicBezTo>
                      <a:pt x="203" y="1072"/>
                      <a:pt x="537" y="1406"/>
                      <a:pt x="942" y="1608"/>
                    </a:cubicBezTo>
                    <a:cubicBezTo>
                      <a:pt x="1334" y="1823"/>
                      <a:pt x="1787" y="1930"/>
                      <a:pt x="2227" y="1989"/>
                    </a:cubicBezTo>
                    <a:cubicBezTo>
                      <a:pt x="2411" y="2018"/>
                      <a:pt x="2591" y="2035"/>
                      <a:pt x="2768" y="2035"/>
                    </a:cubicBezTo>
                    <a:cubicBezTo>
                      <a:pt x="2960" y="2035"/>
                      <a:pt x="3149" y="2015"/>
                      <a:pt x="3335" y="1965"/>
                    </a:cubicBezTo>
                    <a:cubicBezTo>
                      <a:pt x="3632" y="1894"/>
                      <a:pt x="4037" y="1715"/>
                      <a:pt x="4168" y="1453"/>
                    </a:cubicBezTo>
                    <a:cubicBezTo>
                      <a:pt x="4251" y="1239"/>
                      <a:pt x="4180" y="822"/>
                      <a:pt x="4049" y="644"/>
                    </a:cubicBezTo>
                    <a:cubicBezTo>
                      <a:pt x="3930" y="501"/>
                      <a:pt x="3739" y="441"/>
                      <a:pt x="3537" y="394"/>
                    </a:cubicBezTo>
                    <a:cubicBezTo>
                      <a:pt x="2763" y="179"/>
                      <a:pt x="1977" y="25"/>
                      <a:pt x="119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2" name="Google Shape;5869;p62">
                <a:extLst>
                  <a:ext uri="{FF2B5EF4-FFF2-40B4-BE49-F238E27FC236}">
                    <a16:creationId xmlns:a16="http://schemas.microsoft.com/office/drawing/2014/main" id="{524837A5-5850-BECA-2952-DA792BBE29EF}"/>
                  </a:ext>
                </a:extLst>
              </p:cNvPr>
              <p:cNvSpPr/>
              <p:nvPr/>
            </p:nvSpPr>
            <p:spPr>
              <a:xfrm>
                <a:off x="2346253" y="2608085"/>
                <a:ext cx="247399" cy="154581"/>
              </a:xfrm>
              <a:custGeom>
                <a:avLst/>
                <a:gdLst/>
                <a:ahLst/>
                <a:cxnLst/>
                <a:rect l="l" t="t" r="r" b="b"/>
                <a:pathLst>
                  <a:path w="5019" h="3136" extrusionOk="0">
                    <a:moveTo>
                      <a:pt x="740" y="1"/>
                    </a:moveTo>
                    <a:cubicBezTo>
                      <a:pt x="372" y="1"/>
                      <a:pt x="0" y="1006"/>
                      <a:pt x="53" y="1133"/>
                    </a:cubicBezTo>
                    <a:cubicBezTo>
                      <a:pt x="887" y="3002"/>
                      <a:pt x="2554" y="3038"/>
                      <a:pt x="2899" y="3133"/>
                    </a:cubicBezTo>
                    <a:cubicBezTo>
                      <a:pt x="2904" y="3135"/>
                      <a:pt x="2909" y="3136"/>
                      <a:pt x="2915" y="3136"/>
                    </a:cubicBezTo>
                    <a:cubicBezTo>
                      <a:pt x="3147" y="3136"/>
                      <a:pt x="3828" y="1967"/>
                      <a:pt x="3828" y="1967"/>
                    </a:cubicBezTo>
                    <a:cubicBezTo>
                      <a:pt x="3828" y="1967"/>
                      <a:pt x="4416" y="2907"/>
                      <a:pt x="4563" y="2907"/>
                    </a:cubicBezTo>
                    <a:cubicBezTo>
                      <a:pt x="4564" y="2907"/>
                      <a:pt x="4565" y="2907"/>
                      <a:pt x="4566" y="2907"/>
                    </a:cubicBezTo>
                    <a:cubicBezTo>
                      <a:pt x="4721" y="2895"/>
                      <a:pt x="4995" y="1990"/>
                      <a:pt x="5018" y="1717"/>
                    </a:cubicBezTo>
                    <a:cubicBezTo>
                      <a:pt x="5018" y="1550"/>
                      <a:pt x="4756" y="907"/>
                      <a:pt x="4637" y="657"/>
                    </a:cubicBezTo>
                    <a:cubicBezTo>
                      <a:pt x="4632" y="647"/>
                      <a:pt x="4619" y="641"/>
                      <a:pt x="4605" y="641"/>
                    </a:cubicBezTo>
                    <a:cubicBezTo>
                      <a:pt x="4584" y="641"/>
                      <a:pt x="4561" y="653"/>
                      <a:pt x="4554" y="681"/>
                    </a:cubicBezTo>
                    <a:cubicBezTo>
                      <a:pt x="4459" y="883"/>
                      <a:pt x="4280" y="1359"/>
                      <a:pt x="3887" y="1395"/>
                    </a:cubicBezTo>
                    <a:cubicBezTo>
                      <a:pt x="3798" y="1402"/>
                      <a:pt x="3711" y="1405"/>
                      <a:pt x="3626" y="1405"/>
                    </a:cubicBezTo>
                    <a:cubicBezTo>
                      <a:pt x="2101" y="1405"/>
                      <a:pt x="1258" y="343"/>
                      <a:pt x="875" y="50"/>
                    </a:cubicBezTo>
                    <a:cubicBezTo>
                      <a:pt x="831" y="16"/>
                      <a:pt x="785" y="1"/>
                      <a:pt x="74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3" name="Google Shape;5870;p62">
                <a:extLst>
                  <a:ext uri="{FF2B5EF4-FFF2-40B4-BE49-F238E27FC236}">
                    <a16:creationId xmlns:a16="http://schemas.microsoft.com/office/drawing/2014/main" id="{B6028701-CD5B-4941-E7BB-7B2EC9149DFA}"/>
                  </a:ext>
                </a:extLst>
              </p:cNvPr>
              <p:cNvSpPr/>
              <p:nvPr/>
            </p:nvSpPr>
            <p:spPr>
              <a:xfrm>
                <a:off x="2342112" y="2598275"/>
                <a:ext cx="251540" cy="153842"/>
              </a:xfrm>
              <a:custGeom>
                <a:avLst/>
                <a:gdLst/>
                <a:ahLst/>
                <a:cxnLst/>
                <a:rect l="l" t="t" r="r" b="b"/>
                <a:pathLst>
                  <a:path w="5103" h="3121" extrusionOk="0">
                    <a:moveTo>
                      <a:pt x="754" y="1"/>
                    </a:moveTo>
                    <a:cubicBezTo>
                      <a:pt x="376" y="1"/>
                      <a:pt x="1" y="1014"/>
                      <a:pt x="54" y="1142"/>
                    </a:cubicBezTo>
                    <a:cubicBezTo>
                      <a:pt x="899" y="2987"/>
                      <a:pt x="2614" y="3035"/>
                      <a:pt x="2923" y="3118"/>
                    </a:cubicBezTo>
                    <a:cubicBezTo>
                      <a:pt x="2929" y="3120"/>
                      <a:pt x="2934" y="3120"/>
                      <a:pt x="2940" y="3120"/>
                    </a:cubicBezTo>
                    <a:cubicBezTo>
                      <a:pt x="3172" y="3120"/>
                      <a:pt x="3864" y="1951"/>
                      <a:pt x="3864" y="1951"/>
                    </a:cubicBezTo>
                    <a:cubicBezTo>
                      <a:pt x="3864" y="1951"/>
                      <a:pt x="4445" y="2880"/>
                      <a:pt x="4620" y="2880"/>
                    </a:cubicBezTo>
                    <a:cubicBezTo>
                      <a:pt x="4622" y="2880"/>
                      <a:pt x="4624" y="2880"/>
                      <a:pt x="4626" y="2880"/>
                    </a:cubicBezTo>
                    <a:cubicBezTo>
                      <a:pt x="4781" y="2856"/>
                      <a:pt x="5067" y="1951"/>
                      <a:pt x="5079" y="1677"/>
                    </a:cubicBezTo>
                    <a:cubicBezTo>
                      <a:pt x="5102" y="1511"/>
                      <a:pt x="4840" y="880"/>
                      <a:pt x="4709" y="618"/>
                    </a:cubicBezTo>
                    <a:cubicBezTo>
                      <a:pt x="4704" y="608"/>
                      <a:pt x="4691" y="602"/>
                      <a:pt x="4677" y="602"/>
                    </a:cubicBezTo>
                    <a:cubicBezTo>
                      <a:pt x="4656" y="602"/>
                      <a:pt x="4633" y="614"/>
                      <a:pt x="4626" y="642"/>
                    </a:cubicBezTo>
                    <a:cubicBezTo>
                      <a:pt x="4531" y="856"/>
                      <a:pt x="4352" y="1332"/>
                      <a:pt x="3947" y="1368"/>
                    </a:cubicBezTo>
                    <a:cubicBezTo>
                      <a:pt x="3849" y="1376"/>
                      <a:pt x="3753" y="1380"/>
                      <a:pt x="3660" y="1380"/>
                    </a:cubicBezTo>
                    <a:cubicBezTo>
                      <a:pt x="2137" y="1380"/>
                      <a:pt x="1269" y="338"/>
                      <a:pt x="888" y="46"/>
                    </a:cubicBezTo>
                    <a:cubicBezTo>
                      <a:pt x="843" y="15"/>
                      <a:pt x="799" y="1"/>
                      <a:pt x="754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4" name="Google Shape;5872;p62">
                <a:extLst>
                  <a:ext uri="{FF2B5EF4-FFF2-40B4-BE49-F238E27FC236}">
                    <a16:creationId xmlns:a16="http://schemas.microsoft.com/office/drawing/2014/main" id="{83978AC1-C178-17CC-7712-B90DF0827D91}"/>
                  </a:ext>
                </a:extLst>
              </p:cNvPr>
              <p:cNvSpPr/>
              <p:nvPr/>
            </p:nvSpPr>
            <p:spPr>
              <a:xfrm>
                <a:off x="2078890" y="3324161"/>
                <a:ext cx="80445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233" extrusionOk="0">
                    <a:moveTo>
                      <a:pt x="340" y="0"/>
                    </a:moveTo>
                    <a:cubicBezTo>
                      <a:pt x="286" y="0"/>
                      <a:pt x="242" y="14"/>
                      <a:pt x="215" y="48"/>
                    </a:cubicBezTo>
                    <a:cubicBezTo>
                      <a:pt x="84" y="215"/>
                      <a:pt x="536" y="584"/>
                      <a:pt x="536" y="584"/>
                    </a:cubicBezTo>
                    <a:cubicBezTo>
                      <a:pt x="536" y="584"/>
                      <a:pt x="357" y="527"/>
                      <a:pt x="227" y="527"/>
                    </a:cubicBezTo>
                    <a:cubicBezTo>
                      <a:pt x="85" y="527"/>
                      <a:pt x="1" y="595"/>
                      <a:pt x="274" y="882"/>
                    </a:cubicBezTo>
                    <a:cubicBezTo>
                      <a:pt x="539" y="1165"/>
                      <a:pt x="904" y="1232"/>
                      <a:pt x="1189" y="1232"/>
                    </a:cubicBezTo>
                    <a:cubicBezTo>
                      <a:pt x="1442" y="1232"/>
                      <a:pt x="1632" y="1179"/>
                      <a:pt x="1632" y="1179"/>
                    </a:cubicBezTo>
                    <a:lnTo>
                      <a:pt x="894" y="203"/>
                    </a:lnTo>
                    <a:cubicBezTo>
                      <a:pt x="894" y="203"/>
                      <a:pt x="548" y="0"/>
                      <a:pt x="3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5" name="Google Shape;5873;p62">
                <a:extLst>
                  <a:ext uri="{FF2B5EF4-FFF2-40B4-BE49-F238E27FC236}">
                    <a16:creationId xmlns:a16="http://schemas.microsoft.com/office/drawing/2014/main" id="{A5D92AAD-9991-D5AC-EA94-0D4C431E767C}"/>
                  </a:ext>
                </a:extLst>
              </p:cNvPr>
              <p:cNvSpPr/>
              <p:nvPr/>
            </p:nvSpPr>
            <p:spPr>
              <a:xfrm>
                <a:off x="2095403" y="3231983"/>
                <a:ext cx="161384" cy="152215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3088" extrusionOk="0">
                    <a:moveTo>
                      <a:pt x="1915" y="0"/>
                    </a:moveTo>
                    <a:cubicBezTo>
                      <a:pt x="1365" y="0"/>
                      <a:pt x="0" y="1138"/>
                      <a:pt x="11" y="1275"/>
                    </a:cubicBezTo>
                    <a:cubicBezTo>
                      <a:pt x="23" y="1442"/>
                      <a:pt x="856" y="3026"/>
                      <a:pt x="1201" y="3085"/>
                    </a:cubicBezTo>
                    <a:cubicBezTo>
                      <a:pt x="1212" y="3087"/>
                      <a:pt x="1224" y="3088"/>
                      <a:pt x="1236" y="3088"/>
                    </a:cubicBezTo>
                    <a:cubicBezTo>
                      <a:pt x="1643" y="3088"/>
                      <a:pt x="3156" y="2186"/>
                      <a:pt x="3214" y="1621"/>
                    </a:cubicBezTo>
                    <a:cubicBezTo>
                      <a:pt x="3273" y="1037"/>
                      <a:pt x="2083" y="61"/>
                      <a:pt x="2083" y="61"/>
                    </a:cubicBezTo>
                    <a:cubicBezTo>
                      <a:pt x="2043" y="19"/>
                      <a:pt x="1986" y="0"/>
                      <a:pt x="1915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6" name="Google Shape;5874;p62">
                <a:extLst>
                  <a:ext uri="{FF2B5EF4-FFF2-40B4-BE49-F238E27FC236}">
                    <a16:creationId xmlns:a16="http://schemas.microsoft.com/office/drawing/2014/main" id="{247FA86E-4E5D-CE61-7F31-6D18B4DDAE34}"/>
                  </a:ext>
                </a:extLst>
              </p:cNvPr>
              <p:cNvSpPr/>
              <p:nvPr/>
            </p:nvSpPr>
            <p:spPr>
              <a:xfrm>
                <a:off x="2113740" y="3329928"/>
                <a:ext cx="28590" cy="41258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37" extrusionOk="0">
                    <a:moveTo>
                      <a:pt x="40" y="1"/>
                    </a:moveTo>
                    <a:cubicBezTo>
                      <a:pt x="20" y="1"/>
                      <a:pt x="1" y="21"/>
                      <a:pt x="8" y="50"/>
                    </a:cubicBezTo>
                    <a:cubicBezTo>
                      <a:pt x="56" y="205"/>
                      <a:pt x="127" y="348"/>
                      <a:pt x="222" y="479"/>
                    </a:cubicBezTo>
                    <a:cubicBezTo>
                      <a:pt x="270" y="562"/>
                      <a:pt x="306" y="610"/>
                      <a:pt x="365" y="681"/>
                    </a:cubicBezTo>
                    <a:lnTo>
                      <a:pt x="460" y="765"/>
                    </a:lnTo>
                    <a:cubicBezTo>
                      <a:pt x="484" y="800"/>
                      <a:pt x="520" y="824"/>
                      <a:pt x="544" y="836"/>
                    </a:cubicBezTo>
                    <a:cubicBezTo>
                      <a:pt x="568" y="836"/>
                      <a:pt x="579" y="824"/>
                      <a:pt x="579" y="812"/>
                    </a:cubicBezTo>
                    <a:cubicBezTo>
                      <a:pt x="544" y="800"/>
                      <a:pt x="520" y="765"/>
                      <a:pt x="508" y="741"/>
                    </a:cubicBezTo>
                    <a:cubicBezTo>
                      <a:pt x="472" y="705"/>
                      <a:pt x="448" y="681"/>
                      <a:pt x="425" y="646"/>
                    </a:cubicBezTo>
                    <a:cubicBezTo>
                      <a:pt x="365" y="586"/>
                      <a:pt x="329" y="527"/>
                      <a:pt x="282" y="455"/>
                    </a:cubicBezTo>
                    <a:cubicBezTo>
                      <a:pt x="187" y="324"/>
                      <a:pt x="115" y="169"/>
                      <a:pt x="67" y="27"/>
                    </a:cubicBezTo>
                    <a:cubicBezTo>
                      <a:pt x="63" y="8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7" name="Google Shape;5875;p62">
                <a:extLst>
                  <a:ext uri="{FF2B5EF4-FFF2-40B4-BE49-F238E27FC236}">
                    <a16:creationId xmlns:a16="http://schemas.microsoft.com/office/drawing/2014/main" id="{1605F514-BE4E-31DF-730A-1175E334575F}"/>
                  </a:ext>
                </a:extLst>
              </p:cNvPr>
              <p:cNvSpPr/>
              <p:nvPr/>
            </p:nvSpPr>
            <p:spPr>
              <a:xfrm>
                <a:off x="1914548" y="2658758"/>
                <a:ext cx="397988" cy="674272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679" extrusionOk="0">
                    <a:moveTo>
                      <a:pt x="6920" y="1"/>
                    </a:moveTo>
                    <a:cubicBezTo>
                      <a:pt x="5835" y="1"/>
                      <a:pt x="2349" y="3138"/>
                      <a:pt x="1180" y="5320"/>
                    </a:cubicBezTo>
                    <a:cubicBezTo>
                      <a:pt x="1" y="7487"/>
                      <a:pt x="1477" y="10095"/>
                      <a:pt x="3085" y="12940"/>
                    </a:cubicBezTo>
                    <a:cubicBezTo>
                      <a:pt x="3108" y="12964"/>
                      <a:pt x="3120" y="12988"/>
                      <a:pt x="3132" y="13012"/>
                    </a:cubicBezTo>
                    <a:cubicBezTo>
                      <a:pt x="3251" y="13238"/>
                      <a:pt x="3382" y="13464"/>
                      <a:pt x="3501" y="13678"/>
                    </a:cubicBezTo>
                    <a:lnTo>
                      <a:pt x="6156" y="11416"/>
                    </a:lnTo>
                    <a:cubicBezTo>
                      <a:pt x="6156" y="11416"/>
                      <a:pt x="5978" y="11154"/>
                      <a:pt x="5740" y="10726"/>
                    </a:cubicBezTo>
                    <a:lnTo>
                      <a:pt x="5692" y="10630"/>
                    </a:lnTo>
                    <a:cubicBezTo>
                      <a:pt x="5144" y="9654"/>
                      <a:pt x="4299" y="7987"/>
                      <a:pt x="4323" y="7011"/>
                    </a:cubicBezTo>
                    <a:cubicBezTo>
                      <a:pt x="4370" y="5570"/>
                      <a:pt x="6216" y="4570"/>
                      <a:pt x="7252" y="3915"/>
                    </a:cubicBezTo>
                    <a:cubicBezTo>
                      <a:pt x="8073" y="3403"/>
                      <a:pt x="7907" y="427"/>
                      <a:pt x="7085" y="34"/>
                    </a:cubicBezTo>
                    <a:cubicBezTo>
                      <a:pt x="7039" y="11"/>
                      <a:pt x="6983" y="1"/>
                      <a:pt x="692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8" name="Google Shape;5876;p62">
                <a:extLst>
                  <a:ext uri="{FF2B5EF4-FFF2-40B4-BE49-F238E27FC236}">
                    <a16:creationId xmlns:a16="http://schemas.microsoft.com/office/drawing/2014/main" id="{7E916AFA-45C4-29A1-4D8D-222757A3A0BD}"/>
                  </a:ext>
                </a:extLst>
              </p:cNvPr>
              <p:cNvSpPr/>
              <p:nvPr/>
            </p:nvSpPr>
            <p:spPr>
              <a:xfrm>
                <a:off x="2065975" y="3182148"/>
                <a:ext cx="131512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82" extrusionOk="0">
                    <a:moveTo>
                      <a:pt x="2584" y="0"/>
                    </a:moveTo>
                    <a:cubicBezTo>
                      <a:pt x="2572" y="0"/>
                      <a:pt x="2560" y="12"/>
                      <a:pt x="2549" y="24"/>
                    </a:cubicBezTo>
                    <a:cubicBezTo>
                      <a:pt x="2287" y="203"/>
                      <a:pt x="2037" y="405"/>
                      <a:pt x="1787" y="608"/>
                    </a:cubicBezTo>
                    <a:cubicBezTo>
                      <a:pt x="1298" y="1012"/>
                      <a:pt x="834" y="1429"/>
                      <a:pt x="405" y="1870"/>
                    </a:cubicBezTo>
                    <a:cubicBezTo>
                      <a:pt x="263" y="2024"/>
                      <a:pt x="132" y="2155"/>
                      <a:pt x="1" y="2310"/>
                    </a:cubicBezTo>
                    <a:cubicBezTo>
                      <a:pt x="13" y="2334"/>
                      <a:pt x="24" y="2346"/>
                      <a:pt x="48" y="2382"/>
                    </a:cubicBezTo>
                    <a:cubicBezTo>
                      <a:pt x="489" y="1917"/>
                      <a:pt x="953" y="1453"/>
                      <a:pt x="1453" y="1024"/>
                    </a:cubicBezTo>
                    <a:cubicBezTo>
                      <a:pt x="1751" y="774"/>
                      <a:pt x="2072" y="524"/>
                      <a:pt x="2394" y="286"/>
                    </a:cubicBezTo>
                    <a:cubicBezTo>
                      <a:pt x="2489" y="203"/>
                      <a:pt x="2572" y="143"/>
                      <a:pt x="2668" y="84"/>
                    </a:cubicBezTo>
                    <a:cubicBezTo>
                      <a:pt x="2644" y="60"/>
                      <a:pt x="2620" y="24"/>
                      <a:pt x="258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59" name="Google Shape;5877;p62">
                <a:extLst>
                  <a:ext uri="{FF2B5EF4-FFF2-40B4-BE49-F238E27FC236}">
                    <a16:creationId xmlns:a16="http://schemas.microsoft.com/office/drawing/2014/main" id="{AD064200-52F9-68D6-AAE3-D30852E75772}"/>
                  </a:ext>
                </a:extLst>
              </p:cNvPr>
              <p:cNvSpPr/>
              <p:nvPr/>
            </p:nvSpPr>
            <p:spPr>
              <a:xfrm>
                <a:off x="2209170" y="2851739"/>
                <a:ext cx="62848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34" extrusionOk="0">
                    <a:moveTo>
                      <a:pt x="1275" y="0"/>
                    </a:moveTo>
                    <a:lnTo>
                      <a:pt x="1275" y="0"/>
                    </a:lnTo>
                    <a:cubicBezTo>
                      <a:pt x="1025" y="95"/>
                      <a:pt x="798" y="214"/>
                      <a:pt x="596" y="345"/>
                    </a:cubicBezTo>
                    <a:cubicBezTo>
                      <a:pt x="382" y="476"/>
                      <a:pt x="179" y="631"/>
                      <a:pt x="1" y="834"/>
                    </a:cubicBezTo>
                    <a:cubicBezTo>
                      <a:pt x="156" y="822"/>
                      <a:pt x="310" y="798"/>
                      <a:pt x="477" y="774"/>
                    </a:cubicBezTo>
                    <a:cubicBezTo>
                      <a:pt x="632" y="750"/>
                      <a:pt x="787" y="715"/>
                      <a:pt x="953" y="655"/>
                    </a:cubicBezTo>
                    <a:cubicBezTo>
                      <a:pt x="858" y="631"/>
                      <a:pt x="787" y="619"/>
                      <a:pt x="691" y="619"/>
                    </a:cubicBezTo>
                    <a:cubicBezTo>
                      <a:pt x="650" y="607"/>
                      <a:pt x="605" y="601"/>
                      <a:pt x="562" y="601"/>
                    </a:cubicBezTo>
                    <a:cubicBezTo>
                      <a:pt x="519" y="601"/>
                      <a:pt x="477" y="607"/>
                      <a:pt x="441" y="619"/>
                    </a:cubicBezTo>
                    <a:cubicBezTo>
                      <a:pt x="429" y="619"/>
                      <a:pt x="417" y="619"/>
                      <a:pt x="394" y="631"/>
                    </a:cubicBezTo>
                    <a:cubicBezTo>
                      <a:pt x="489" y="584"/>
                      <a:pt x="572" y="524"/>
                      <a:pt x="667" y="465"/>
                    </a:cubicBezTo>
                    <a:cubicBezTo>
                      <a:pt x="870" y="334"/>
                      <a:pt x="1096" y="179"/>
                      <a:pt x="1275" y="0"/>
                    </a:cubicBezTo>
                    <a:close/>
                  </a:path>
                </a:pathLst>
              </a:custGeom>
              <a:solidFill>
                <a:srgbClr val="443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0" name="Google Shape;5878;p62">
                <a:extLst>
                  <a:ext uri="{FF2B5EF4-FFF2-40B4-BE49-F238E27FC236}">
                    <a16:creationId xmlns:a16="http://schemas.microsoft.com/office/drawing/2014/main" id="{08917E6E-BE91-0C13-185F-EFF8977152C2}"/>
                  </a:ext>
                </a:extLst>
              </p:cNvPr>
              <p:cNvSpPr/>
              <p:nvPr/>
            </p:nvSpPr>
            <p:spPr>
              <a:xfrm>
                <a:off x="2590054" y="1929816"/>
                <a:ext cx="245378" cy="284368"/>
              </a:xfrm>
              <a:custGeom>
                <a:avLst/>
                <a:gdLst/>
                <a:ahLst/>
                <a:cxnLst/>
                <a:rect l="l" t="t" r="r" b="b"/>
                <a:pathLst>
                  <a:path w="4978" h="5769" extrusionOk="0">
                    <a:moveTo>
                      <a:pt x="1357" y="0"/>
                    </a:moveTo>
                    <a:cubicBezTo>
                      <a:pt x="938" y="0"/>
                      <a:pt x="524" y="115"/>
                      <a:pt x="334" y="487"/>
                    </a:cubicBezTo>
                    <a:cubicBezTo>
                      <a:pt x="1" y="1201"/>
                      <a:pt x="370" y="2249"/>
                      <a:pt x="620" y="2844"/>
                    </a:cubicBezTo>
                    <a:cubicBezTo>
                      <a:pt x="965" y="3642"/>
                      <a:pt x="1501" y="4344"/>
                      <a:pt x="2049" y="5035"/>
                    </a:cubicBezTo>
                    <a:cubicBezTo>
                      <a:pt x="2334" y="5383"/>
                      <a:pt x="2712" y="5769"/>
                      <a:pt x="3218" y="5769"/>
                    </a:cubicBezTo>
                    <a:cubicBezTo>
                      <a:pt x="3282" y="5769"/>
                      <a:pt x="3349" y="5763"/>
                      <a:pt x="3418" y="5749"/>
                    </a:cubicBezTo>
                    <a:cubicBezTo>
                      <a:pt x="3763" y="5666"/>
                      <a:pt x="4073" y="5428"/>
                      <a:pt x="4263" y="5166"/>
                    </a:cubicBezTo>
                    <a:cubicBezTo>
                      <a:pt x="4478" y="4892"/>
                      <a:pt x="4561" y="4582"/>
                      <a:pt x="4621" y="4285"/>
                    </a:cubicBezTo>
                    <a:cubicBezTo>
                      <a:pt x="4978" y="2487"/>
                      <a:pt x="4001" y="760"/>
                      <a:pt x="2275" y="153"/>
                    </a:cubicBezTo>
                    <a:cubicBezTo>
                      <a:pt x="2049" y="78"/>
                      <a:pt x="1702" y="0"/>
                      <a:pt x="135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1" name="Google Shape;5879;p62">
                <a:extLst>
                  <a:ext uri="{FF2B5EF4-FFF2-40B4-BE49-F238E27FC236}">
                    <a16:creationId xmlns:a16="http://schemas.microsoft.com/office/drawing/2014/main" id="{CF0807C5-B512-0087-7026-AFF9B6A49089}"/>
                  </a:ext>
                </a:extLst>
              </p:cNvPr>
              <p:cNvSpPr/>
              <p:nvPr/>
            </p:nvSpPr>
            <p:spPr>
              <a:xfrm>
                <a:off x="2186890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7114" y="0"/>
                    </a:moveTo>
                    <a:cubicBezTo>
                      <a:pt x="6889" y="0"/>
                      <a:pt x="6657" y="13"/>
                      <a:pt x="6418" y="37"/>
                    </a:cubicBezTo>
                    <a:cubicBezTo>
                      <a:pt x="2727" y="430"/>
                      <a:pt x="0" y="4062"/>
                      <a:pt x="357" y="8003"/>
                    </a:cubicBezTo>
                    <a:cubicBezTo>
                      <a:pt x="465" y="9217"/>
                      <a:pt x="858" y="10300"/>
                      <a:pt x="1429" y="11205"/>
                    </a:cubicBezTo>
                    <a:cubicBezTo>
                      <a:pt x="2569" y="12986"/>
                      <a:pt x="4483" y="14094"/>
                      <a:pt x="6626" y="14094"/>
                    </a:cubicBezTo>
                    <a:cubicBezTo>
                      <a:pt x="6833" y="14094"/>
                      <a:pt x="7041" y="14084"/>
                      <a:pt x="7251" y="14063"/>
                    </a:cubicBezTo>
                    <a:cubicBezTo>
                      <a:pt x="7430" y="14051"/>
                      <a:pt x="7608" y="14027"/>
                      <a:pt x="7775" y="14003"/>
                    </a:cubicBezTo>
                    <a:cubicBezTo>
                      <a:pt x="9585" y="13753"/>
                      <a:pt x="10728" y="13170"/>
                      <a:pt x="11442" y="12372"/>
                    </a:cubicBezTo>
                    <a:cubicBezTo>
                      <a:pt x="12276" y="11420"/>
                      <a:pt x="12549" y="10146"/>
                      <a:pt x="12549" y="8693"/>
                    </a:cubicBezTo>
                    <a:cubicBezTo>
                      <a:pt x="12561" y="8062"/>
                      <a:pt x="12526" y="7395"/>
                      <a:pt x="12478" y="6717"/>
                    </a:cubicBezTo>
                    <a:cubicBezTo>
                      <a:pt x="12166" y="2541"/>
                      <a:pt x="10365" y="0"/>
                      <a:pt x="711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2" name="Google Shape;5880;p62">
                <a:extLst>
                  <a:ext uri="{FF2B5EF4-FFF2-40B4-BE49-F238E27FC236}">
                    <a16:creationId xmlns:a16="http://schemas.microsoft.com/office/drawing/2014/main" id="{CF5B91D0-72F4-E308-DC4F-D539E1BDE80D}"/>
                  </a:ext>
                </a:extLst>
              </p:cNvPr>
              <p:cNvSpPr/>
              <p:nvPr/>
            </p:nvSpPr>
            <p:spPr>
              <a:xfrm>
                <a:off x="2059518" y="1826942"/>
                <a:ext cx="661456" cy="550647"/>
              </a:xfrm>
              <a:custGeom>
                <a:avLst/>
                <a:gdLst/>
                <a:ahLst/>
                <a:cxnLst/>
                <a:rect l="l" t="t" r="r" b="b"/>
                <a:pathLst>
                  <a:path w="13419" h="11171" extrusionOk="0">
                    <a:moveTo>
                      <a:pt x="9177" y="1"/>
                    </a:moveTo>
                    <a:cubicBezTo>
                      <a:pt x="8748" y="1"/>
                      <a:pt x="8315" y="41"/>
                      <a:pt x="7883" y="109"/>
                    </a:cubicBezTo>
                    <a:cubicBezTo>
                      <a:pt x="7823" y="121"/>
                      <a:pt x="7775" y="121"/>
                      <a:pt x="7716" y="133"/>
                    </a:cubicBezTo>
                    <a:cubicBezTo>
                      <a:pt x="6263" y="383"/>
                      <a:pt x="4739" y="823"/>
                      <a:pt x="3406" y="1562"/>
                    </a:cubicBezTo>
                    <a:cubicBezTo>
                      <a:pt x="2953" y="1812"/>
                      <a:pt x="2525" y="2097"/>
                      <a:pt x="2120" y="2431"/>
                    </a:cubicBezTo>
                    <a:cubicBezTo>
                      <a:pt x="1441" y="2990"/>
                      <a:pt x="846" y="3681"/>
                      <a:pt x="489" y="4502"/>
                    </a:cubicBezTo>
                    <a:cubicBezTo>
                      <a:pt x="36" y="5479"/>
                      <a:pt x="1" y="6550"/>
                      <a:pt x="263" y="7479"/>
                    </a:cubicBezTo>
                    <a:cubicBezTo>
                      <a:pt x="536" y="8396"/>
                      <a:pt x="1263" y="9932"/>
                      <a:pt x="1727" y="10158"/>
                    </a:cubicBezTo>
                    <a:cubicBezTo>
                      <a:pt x="1818" y="10205"/>
                      <a:pt x="1944" y="10222"/>
                      <a:pt x="2088" y="10222"/>
                    </a:cubicBezTo>
                    <a:cubicBezTo>
                      <a:pt x="2446" y="10222"/>
                      <a:pt x="2917" y="10118"/>
                      <a:pt x="3256" y="10118"/>
                    </a:cubicBezTo>
                    <a:cubicBezTo>
                      <a:pt x="3367" y="10118"/>
                      <a:pt x="3463" y="10129"/>
                      <a:pt x="3537" y="10158"/>
                    </a:cubicBezTo>
                    <a:cubicBezTo>
                      <a:pt x="4001" y="10313"/>
                      <a:pt x="4358" y="10587"/>
                      <a:pt x="4549" y="10908"/>
                    </a:cubicBezTo>
                    <a:cubicBezTo>
                      <a:pt x="4633" y="11060"/>
                      <a:pt x="4736" y="11170"/>
                      <a:pt x="4907" y="11170"/>
                    </a:cubicBezTo>
                    <a:cubicBezTo>
                      <a:pt x="4978" y="11170"/>
                      <a:pt x="5059" y="11152"/>
                      <a:pt x="5156" y="11110"/>
                    </a:cubicBezTo>
                    <a:cubicBezTo>
                      <a:pt x="5394" y="11003"/>
                      <a:pt x="5608" y="10813"/>
                      <a:pt x="5692" y="10610"/>
                    </a:cubicBezTo>
                    <a:cubicBezTo>
                      <a:pt x="6013" y="10253"/>
                      <a:pt x="5775" y="9741"/>
                      <a:pt x="5728" y="9301"/>
                    </a:cubicBezTo>
                    <a:cubicBezTo>
                      <a:pt x="5751" y="9086"/>
                      <a:pt x="5799" y="8836"/>
                      <a:pt x="5918" y="8610"/>
                    </a:cubicBezTo>
                    <a:cubicBezTo>
                      <a:pt x="6097" y="8253"/>
                      <a:pt x="6418" y="7979"/>
                      <a:pt x="6799" y="7836"/>
                    </a:cubicBezTo>
                    <a:cubicBezTo>
                      <a:pt x="7144" y="7693"/>
                      <a:pt x="7478" y="7634"/>
                      <a:pt x="7811" y="7539"/>
                    </a:cubicBezTo>
                    <a:cubicBezTo>
                      <a:pt x="8168" y="7431"/>
                      <a:pt x="9764" y="7015"/>
                      <a:pt x="10919" y="6193"/>
                    </a:cubicBezTo>
                    <a:cubicBezTo>
                      <a:pt x="11621" y="5705"/>
                      <a:pt x="12312" y="5133"/>
                      <a:pt x="12824" y="4443"/>
                    </a:cubicBezTo>
                    <a:cubicBezTo>
                      <a:pt x="13169" y="3979"/>
                      <a:pt x="13419" y="3431"/>
                      <a:pt x="13407" y="2859"/>
                    </a:cubicBezTo>
                    <a:cubicBezTo>
                      <a:pt x="13359" y="1478"/>
                      <a:pt x="11931" y="573"/>
                      <a:pt x="10800" y="228"/>
                    </a:cubicBezTo>
                    <a:cubicBezTo>
                      <a:pt x="10271" y="67"/>
                      <a:pt x="9727" y="1"/>
                      <a:pt x="9177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3" name="Google Shape;5881;p62">
                <a:extLst>
                  <a:ext uri="{FF2B5EF4-FFF2-40B4-BE49-F238E27FC236}">
                    <a16:creationId xmlns:a16="http://schemas.microsoft.com/office/drawing/2014/main" id="{52A83F27-2418-E322-87A9-C65EC3214B39}"/>
                  </a:ext>
                </a:extLst>
              </p:cNvPr>
              <p:cNvSpPr/>
              <p:nvPr/>
            </p:nvSpPr>
            <p:spPr>
              <a:xfrm>
                <a:off x="2226768" y="1833449"/>
                <a:ext cx="420859" cy="236062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4789" extrusionOk="0">
                    <a:moveTo>
                      <a:pt x="4478" y="1"/>
                    </a:moveTo>
                    <a:cubicBezTo>
                      <a:pt x="4418" y="25"/>
                      <a:pt x="4371" y="25"/>
                      <a:pt x="4311" y="37"/>
                    </a:cubicBezTo>
                    <a:cubicBezTo>
                      <a:pt x="2870" y="287"/>
                      <a:pt x="1334" y="715"/>
                      <a:pt x="1" y="1465"/>
                    </a:cubicBezTo>
                    <a:cubicBezTo>
                      <a:pt x="156" y="2299"/>
                      <a:pt x="906" y="3025"/>
                      <a:pt x="1763" y="3061"/>
                    </a:cubicBezTo>
                    <a:cubicBezTo>
                      <a:pt x="1787" y="3062"/>
                      <a:pt x="1812" y="3062"/>
                      <a:pt x="1837" y="3062"/>
                    </a:cubicBezTo>
                    <a:cubicBezTo>
                      <a:pt x="1975" y="3062"/>
                      <a:pt x="2116" y="3052"/>
                      <a:pt x="2252" y="3052"/>
                    </a:cubicBezTo>
                    <a:cubicBezTo>
                      <a:pt x="2471" y="3052"/>
                      <a:pt x="2676" y="3078"/>
                      <a:pt x="2835" y="3216"/>
                    </a:cubicBezTo>
                    <a:cubicBezTo>
                      <a:pt x="2954" y="3323"/>
                      <a:pt x="3037" y="3454"/>
                      <a:pt x="3120" y="3573"/>
                    </a:cubicBezTo>
                    <a:cubicBezTo>
                      <a:pt x="3466" y="4048"/>
                      <a:pt x="4056" y="4329"/>
                      <a:pt x="4645" y="4329"/>
                    </a:cubicBezTo>
                    <a:cubicBezTo>
                      <a:pt x="4868" y="4329"/>
                      <a:pt x="5090" y="4289"/>
                      <a:pt x="5299" y="4204"/>
                    </a:cubicBezTo>
                    <a:cubicBezTo>
                      <a:pt x="5355" y="4172"/>
                      <a:pt x="5426" y="4140"/>
                      <a:pt x="5489" y="4140"/>
                    </a:cubicBezTo>
                    <a:cubicBezTo>
                      <a:pt x="5520" y="4140"/>
                      <a:pt x="5549" y="4148"/>
                      <a:pt x="5573" y="4168"/>
                    </a:cubicBezTo>
                    <a:cubicBezTo>
                      <a:pt x="5633" y="4216"/>
                      <a:pt x="5656" y="4287"/>
                      <a:pt x="5680" y="4347"/>
                    </a:cubicBezTo>
                    <a:cubicBezTo>
                      <a:pt x="5787" y="4609"/>
                      <a:pt x="6049" y="4751"/>
                      <a:pt x="6323" y="4787"/>
                    </a:cubicBezTo>
                    <a:cubicBezTo>
                      <a:pt x="6346" y="4788"/>
                      <a:pt x="6370" y="4789"/>
                      <a:pt x="6393" y="4789"/>
                    </a:cubicBezTo>
                    <a:cubicBezTo>
                      <a:pt x="6643" y="4789"/>
                      <a:pt x="6892" y="4731"/>
                      <a:pt x="7121" y="4644"/>
                    </a:cubicBezTo>
                    <a:cubicBezTo>
                      <a:pt x="7478" y="4525"/>
                      <a:pt x="7859" y="4382"/>
                      <a:pt x="8121" y="4109"/>
                    </a:cubicBezTo>
                    <a:cubicBezTo>
                      <a:pt x="8395" y="3835"/>
                      <a:pt x="8538" y="3394"/>
                      <a:pt x="8371" y="3085"/>
                    </a:cubicBezTo>
                    <a:cubicBezTo>
                      <a:pt x="8240" y="2823"/>
                      <a:pt x="7954" y="2656"/>
                      <a:pt x="7692" y="2501"/>
                    </a:cubicBezTo>
                    <a:cubicBezTo>
                      <a:pt x="6692" y="1942"/>
                      <a:pt x="5728" y="1299"/>
                      <a:pt x="4918" y="477"/>
                    </a:cubicBezTo>
                    <a:cubicBezTo>
                      <a:pt x="4787" y="334"/>
                      <a:pt x="4621" y="179"/>
                      <a:pt x="447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4" name="Google Shape;5882;p62">
                <a:extLst>
                  <a:ext uri="{FF2B5EF4-FFF2-40B4-BE49-F238E27FC236}">
                    <a16:creationId xmlns:a16="http://schemas.microsoft.com/office/drawing/2014/main" id="{83E43A92-C0BF-E43F-FA8A-8B508580DE1A}"/>
                  </a:ext>
                </a:extLst>
              </p:cNvPr>
              <p:cNvSpPr/>
              <p:nvPr/>
            </p:nvSpPr>
            <p:spPr>
              <a:xfrm>
                <a:off x="2498518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24" y="12"/>
                    </a:moveTo>
                    <a:lnTo>
                      <a:pt x="24" y="12"/>
                    </a:lnTo>
                    <a:cubicBezTo>
                      <a:pt x="1" y="0"/>
                      <a:pt x="1" y="0"/>
                      <a:pt x="24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5" name="Google Shape;5883;p62">
                <a:extLst>
                  <a:ext uri="{FF2B5EF4-FFF2-40B4-BE49-F238E27FC236}">
                    <a16:creationId xmlns:a16="http://schemas.microsoft.com/office/drawing/2014/main" id="{85A2C53F-63FE-E529-5EF6-DD569B8902AC}"/>
                  </a:ext>
                </a:extLst>
              </p:cNvPr>
              <p:cNvSpPr/>
              <p:nvPr/>
            </p:nvSpPr>
            <p:spPr>
              <a:xfrm>
                <a:off x="2088847" y="2295716"/>
                <a:ext cx="18026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3731" extrusionOk="0">
                    <a:moveTo>
                      <a:pt x="1412" y="0"/>
                    </a:moveTo>
                    <a:cubicBezTo>
                      <a:pt x="1142" y="0"/>
                      <a:pt x="879" y="53"/>
                      <a:pt x="656" y="184"/>
                    </a:cubicBezTo>
                    <a:cubicBezTo>
                      <a:pt x="418" y="315"/>
                      <a:pt x="215" y="529"/>
                      <a:pt x="120" y="850"/>
                    </a:cubicBezTo>
                    <a:cubicBezTo>
                      <a:pt x="1" y="1208"/>
                      <a:pt x="13" y="1577"/>
                      <a:pt x="96" y="1910"/>
                    </a:cubicBezTo>
                    <a:cubicBezTo>
                      <a:pt x="299" y="2636"/>
                      <a:pt x="799" y="3208"/>
                      <a:pt x="1454" y="3505"/>
                    </a:cubicBezTo>
                    <a:cubicBezTo>
                      <a:pt x="1722" y="3628"/>
                      <a:pt x="2078" y="3730"/>
                      <a:pt x="2430" y="3730"/>
                    </a:cubicBezTo>
                    <a:cubicBezTo>
                      <a:pt x="2796" y="3730"/>
                      <a:pt x="3157" y="3619"/>
                      <a:pt x="3406" y="3303"/>
                    </a:cubicBezTo>
                    <a:cubicBezTo>
                      <a:pt x="3632" y="3041"/>
                      <a:pt x="3656" y="2672"/>
                      <a:pt x="3632" y="2339"/>
                    </a:cubicBezTo>
                    <a:cubicBezTo>
                      <a:pt x="3549" y="1624"/>
                      <a:pt x="3347" y="779"/>
                      <a:pt x="2763" y="386"/>
                    </a:cubicBezTo>
                    <a:cubicBezTo>
                      <a:pt x="2424" y="178"/>
                      <a:pt x="1906" y="0"/>
                      <a:pt x="14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6" name="Google Shape;5884;p62">
                <a:extLst>
                  <a:ext uri="{FF2B5EF4-FFF2-40B4-BE49-F238E27FC236}">
                    <a16:creationId xmlns:a16="http://schemas.microsoft.com/office/drawing/2014/main" id="{557E7D64-1358-37B7-F63A-1DB437012B04}"/>
                  </a:ext>
                </a:extLst>
              </p:cNvPr>
              <p:cNvSpPr/>
              <p:nvPr/>
            </p:nvSpPr>
            <p:spPr>
              <a:xfrm>
                <a:off x="2108219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786" y="1"/>
                    </a:moveTo>
                    <a:cubicBezTo>
                      <a:pt x="693" y="1"/>
                      <a:pt x="601" y="14"/>
                      <a:pt x="513" y="43"/>
                    </a:cubicBezTo>
                    <a:cubicBezTo>
                      <a:pt x="394" y="67"/>
                      <a:pt x="287" y="126"/>
                      <a:pt x="203" y="222"/>
                    </a:cubicBezTo>
                    <a:cubicBezTo>
                      <a:pt x="132" y="293"/>
                      <a:pt x="1" y="424"/>
                      <a:pt x="37" y="543"/>
                    </a:cubicBezTo>
                    <a:cubicBezTo>
                      <a:pt x="45" y="595"/>
                      <a:pt x="92" y="629"/>
                      <a:pt x="140" y="629"/>
                    </a:cubicBezTo>
                    <a:cubicBezTo>
                      <a:pt x="158" y="629"/>
                      <a:pt x="175" y="624"/>
                      <a:pt x="191" y="615"/>
                    </a:cubicBezTo>
                    <a:cubicBezTo>
                      <a:pt x="263" y="591"/>
                      <a:pt x="322" y="484"/>
                      <a:pt x="382" y="436"/>
                    </a:cubicBezTo>
                    <a:cubicBezTo>
                      <a:pt x="453" y="376"/>
                      <a:pt x="525" y="341"/>
                      <a:pt x="620" y="305"/>
                    </a:cubicBezTo>
                    <a:cubicBezTo>
                      <a:pt x="680" y="293"/>
                      <a:pt x="727" y="281"/>
                      <a:pt x="787" y="281"/>
                    </a:cubicBezTo>
                    <a:cubicBezTo>
                      <a:pt x="703" y="424"/>
                      <a:pt x="668" y="591"/>
                      <a:pt x="680" y="769"/>
                    </a:cubicBezTo>
                    <a:cubicBezTo>
                      <a:pt x="691" y="877"/>
                      <a:pt x="727" y="972"/>
                      <a:pt x="763" y="1067"/>
                    </a:cubicBezTo>
                    <a:cubicBezTo>
                      <a:pt x="799" y="1115"/>
                      <a:pt x="822" y="1174"/>
                      <a:pt x="870" y="1198"/>
                    </a:cubicBezTo>
                    <a:cubicBezTo>
                      <a:pt x="882" y="1210"/>
                      <a:pt x="894" y="1246"/>
                      <a:pt x="930" y="1258"/>
                    </a:cubicBezTo>
                    <a:cubicBezTo>
                      <a:pt x="965" y="1293"/>
                      <a:pt x="989" y="1293"/>
                      <a:pt x="1037" y="1305"/>
                    </a:cubicBezTo>
                    <a:cubicBezTo>
                      <a:pt x="1041" y="1306"/>
                      <a:pt x="1046" y="1306"/>
                      <a:pt x="1050" y="1306"/>
                    </a:cubicBezTo>
                    <a:cubicBezTo>
                      <a:pt x="1105" y="1306"/>
                      <a:pt x="1154" y="1241"/>
                      <a:pt x="1132" y="1186"/>
                    </a:cubicBezTo>
                    <a:cubicBezTo>
                      <a:pt x="1120" y="1150"/>
                      <a:pt x="1120" y="1127"/>
                      <a:pt x="1108" y="1115"/>
                    </a:cubicBezTo>
                    <a:cubicBezTo>
                      <a:pt x="1096" y="1091"/>
                      <a:pt x="1084" y="1079"/>
                      <a:pt x="1061" y="1055"/>
                    </a:cubicBezTo>
                    <a:cubicBezTo>
                      <a:pt x="1037" y="1019"/>
                      <a:pt x="1013" y="996"/>
                      <a:pt x="1001" y="960"/>
                    </a:cubicBezTo>
                    <a:cubicBezTo>
                      <a:pt x="953" y="888"/>
                      <a:pt x="930" y="817"/>
                      <a:pt x="930" y="722"/>
                    </a:cubicBezTo>
                    <a:cubicBezTo>
                      <a:pt x="918" y="579"/>
                      <a:pt x="941" y="424"/>
                      <a:pt x="1001" y="293"/>
                    </a:cubicBezTo>
                    <a:cubicBezTo>
                      <a:pt x="1108" y="305"/>
                      <a:pt x="1215" y="353"/>
                      <a:pt x="1299" y="400"/>
                    </a:cubicBezTo>
                    <a:cubicBezTo>
                      <a:pt x="1644" y="555"/>
                      <a:pt x="1989" y="877"/>
                      <a:pt x="2144" y="1234"/>
                    </a:cubicBezTo>
                    <a:cubicBezTo>
                      <a:pt x="2152" y="1262"/>
                      <a:pt x="2171" y="1274"/>
                      <a:pt x="2191" y="1274"/>
                    </a:cubicBezTo>
                    <a:cubicBezTo>
                      <a:pt x="2231" y="1274"/>
                      <a:pt x="2275" y="1229"/>
                      <a:pt x="2251" y="1174"/>
                    </a:cubicBezTo>
                    <a:cubicBezTo>
                      <a:pt x="2168" y="924"/>
                      <a:pt x="2061" y="722"/>
                      <a:pt x="1894" y="543"/>
                    </a:cubicBezTo>
                    <a:cubicBezTo>
                      <a:pt x="1715" y="365"/>
                      <a:pt x="1525" y="222"/>
                      <a:pt x="1287" y="115"/>
                    </a:cubicBezTo>
                    <a:cubicBezTo>
                      <a:pt x="1132" y="45"/>
                      <a:pt x="958" y="1"/>
                      <a:pt x="7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7" name="Google Shape;5887;p62">
                <a:extLst>
                  <a:ext uri="{FF2B5EF4-FFF2-40B4-BE49-F238E27FC236}">
                    <a16:creationId xmlns:a16="http://schemas.microsoft.com/office/drawing/2014/main" id="{6BC03AE0-A2DF-68A2-6B12-F2DC8064A651}"/>
                  </a:ext>
                </a:extLst>
              </p:cNvPr>
              <p:cNvSpPr/>
              <p:nvPr/>
            </p:nvSpPr>
            <p:spPr>
              <a:xfrm>
                <a:off x="2558113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040" y="0"/>
                    </a:moveTo>
                    <a:cubicBezTo>
                      <a:pt x="2836" y="0"/>
                      <a:pt x="2435" y="151"/>
                      <a:pt x="1863" y="170"/>
                    </a:cubicBezTo>
                    <a:cubicBezTo>
                      <a:pt x="1816" y="172"/>
                      <a:pt x="1771" y="173"/>
                      <a:pt x="1727" y="173"/>
                    </a:cubicBezTo>
                    <a:cubicBezTo>
                      <a:pt x="1270" y="173"/>
                      <a:pt x="968" y="64"/>
                      <a:pt x="707" y="64"/>
                    </a:cubicBezTo>
                    <a:cubicBezTo>
                      <a:pt x="592" y="64"/>
                      <a:pt x="484" y="85"/>
                      <a:pt x="375" y="146"/>
                    </a:cubicBezTo>
                    <a:cubicBezTo>
                      <a:pt x="0" y="339"/>
                      <a:pt x="741" y="1464"/>
                      <a:pt x="1709" y="1464"/>
                    </a:cubicBezTo>
                    <a:cubicBezTo>
                      <a:pt x="1756" y="1464"/>
                      <a:pt x="1804" y="1461"/>
                      <a:pt x="1851" y="1456"/>
                    </a:cubicBezTo>
                    <a:cubicBezTo>
                      <a:pt x="2863" y="1325"/>
                      <a:pt x="3423" y="384"/>
                      <a:pt x="3161" y="39"/>
                    </a:cubicBezTo>
                    <a:cubicBezTo>
                      <a:pt x="3136" y="11"/>
                      <a:pt x="3095" y="0"/>
                      <a:pt x="3040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8" name="Google Shape;5888;p62">
                <a:extLst>
                  <a:ext uri="{FF2B5EF4-FFF2-40B4-BE49-F238E27FC236}">
                    <a16:creationId xmlns:a16="http://schemas.microsoft.com/office/drawing/2014/main" id="{C0FFE5E4-F944-DC6C-803E-0F3FE717BF24}"/>
                  </a:ext>
                </a:extLst>
              </p:cNvPr>
              <p:cNvSpPr/>
              <p:nvPr/>
            </p:nvSpPr>
            <p:spPr>
              <a:xfrm>
                <a:off x="2571274" y="2385479"/>
                <a:ext cx="102775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112" extrusionOk="0">
                    <a:moveTo>
                      <a:pt x="268" y="0"/>
                    </a:moveTo>
                    <a:cubicBezTo>
                      <a:pt x="171" y="0"/>
                      <a:pt x="79" y="16"/>
                      <a:pt x="1" y="53"/>
                    </a:cubicBezTo>
                    <a:cubicBezTo>
                      <a:pt x="90" y="442"/>
                      <a:pt x="677" y="1112"/>
                      <a:pt x="1404" y="1112"/>
                    </a:cubicBezTo>
                    <a:cubicBezTo>
                      <a:pt x="1455" y="1112"/>
                      <a:pt x="1508" y="1108"/>
                      <a:pt x="1561" y="1101"/>
                    </a:cubicBezTo>
                    <a:cubicBezTo>
                      <a:pt x="1763" y="1065"/>
                      <a:pt x="1942" y="1030"/>
                      <a:pt x="2084" y="946"/>
                    </a:cubicBezTo>
                    <a:cubicBezTo>
                      <a:pt x="1799" y="613"/>
                      <a:pt x="1430" y="375"/>
                      <a:pt x="1061" y="208"/>
                    </a:cubicBezTo>
                    <a:cubicBezTo>
                      <a:pt x="859" y="120"/>
                      <a:pt x="541" y="0"/>
                      <a:pt x="268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69" name="Google Shape;5889;p62">
                <a:extLst>
                  <a:ext uri="{FF2B5EF4-FFF2-40B4-BE49-F238E27FC236}">
                    <a16:creationId xmlns:a16="http://schemas.microsoft.com/office/drawing/2014/main" id="{BB5E1894-AA7A-6637-7C65-BE76A4481BA1}"/>
                  </a:ext>
                </a:extLst>
              </p:cNvPr>
              <p:cNvSpPr/>
              <p:nvPr/>
            </p:nvSpPr>
            <p:spPr>
              <a:xfrm>
                <a:off x="2512616" y="2175639"/>
                <a:ext cx="93360" cy="33026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70" extrusionOk="0">
                    <a:moveTo>
                      <a:pt x="1084" y="0"/>
                    </a:moveTo>
                    <a:cubicBezTo>
                      <a:pt x="893" y="0"/>
                      <a:pt x="715" y="48"/>
                      <a:pt x="572" y="107"/>
                    </a:cubicBezTo>
                    <a:cubicBezTo>
                      <a:pt x="357" y="191"/>
                      <a:pt x="155" y="322"/>
                      <a:pt x="48" y="536"/>
                    </a:cubicBezTo>
                    <a:cubicBezTo>
                      <a:pt x="36" y="548"/>
                      <a:pt x="36" y="584"/>
                      <a:pt x="12" y="596"/>
                    </a:cubicBezTo>
                    <a:cubicBezTo>
                      <a:pt x="2" y="637"/>
                      <a:pt x="0" y="669"/>
                      <a:pt x="31" y="669"/>
                    </a:cubicBezTo>
                    <a:cubicBezTo>
                      <a:pt x="36" y="669"/>
                      <a:pt x="42" y="669"/>
                      <a:pt x="48" y="667"/>
                    </a:cubicBezTo>
                    <a:cubicBezTo>
                      <a:pt x="60" y="667"/>
                      <a:pt x="96" y="643"/>
                      <a:pt x="107" y="619"/>
                    </a:cubicBezTo>
                    <a:cubicBezTo>
                      <a:pt x="325" y="424"/>
                      <a:pt x="632" y="273"/>
                      <a:pt x="1006" y="273"/>
                    </a:cubicBezTo>
                    <a:cubicBezTo>
                      <a:pt x="1020" y="273"/>
                      <a:pt x="1034" y="274"/>
                      <a:pt x="1048" y="274"/>
                    </a:cubicBezTo>
                    <a:cubicBezTo>
                      <a:pt x="1143" y="298"/>
                      <a:pt x="1250" y="298"/>
                      <a:pt x="1358" y="322"/>
                    </a:cubicBezTo>
                    <a:cubicBezTo>
                      <a:pt x="1445" y="351"/>
                      <a:pt x="1540" y="388"/>
                      <a:pt x="1649" y="388"/>
                    </a:cubicBezTo>
                    <a:cubicBezTo>
                      <a:pt x="1674" y="388"/>
                      <a:pt x="1700" y="386"/>
                      <a:pt x="1727" y="381"/>
                    </a:cubicBezTo>
                    <a:cubicBezTo>
                      <a:pt x="1858" y="381"/>
                      <a:pt x="1893" y="250"/>
                      <a:pt x="1834" y="191"/>
                    </a:cubicBezTo>
                    <a:cubicBezTo>
                      <a:pt x="1762" y="84"/>
                      <a:pt x="1560" y="60"/>
                      <a:pt x="1441" y="24"/>
                    </a:cubicBezTo>
                    <a:cubicBezTo>
                      <a:pt x="1322" y="12"/>
                      <a:pt x="1191" y="0"/>
                      <a:pt x="1084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0" name="Google Shape;5890;p62">
                <a:extLst>
                  <a:ext uri="{FF2B5EF4-FFF2-40B4-BE49-F238E27FC236}">
                    <a16:creationId xmlns:a16="http://schemas.microsoft.com/office/drawing/2014/main" id="{B3032776-B679-B6EC-175B-A2CB0869170A}"/>
                  </a:ext>
                </a:extLst>
              </p:cNvPr>
              <p:cNvSpPr/>
              <p:nvPr/>
            </p:nvSpPr>
            <p:spPr>
              <a:xfrm>
                <a:off x="2691696" y="2167802"/>
                <a:ext cx="73692" cy="2696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547" extrusionOk="0">
                    <a:moveTo>
                      <a:pt x="640" y="0"/>
                    </a:moveTo>
                    <a:cubicBezTo>
                      <a:pt x="606" y="0"/>
                      <a:pt x="571" y="2"/>
                      <a:pt x="534" y="4"/>
                    </a:cubicBezTo>
                    <a:cubicBezTo>
                      <a:pt x="451" y="16"/>
                      <a:pt x="368" y="40"/>
                      <a:pt x="284" y="76"/>
                    </a:cubicBezTo>
                    <a:cubicBezTo>
                      <a:pt x="201" y="123"/>
                      <a:pt x="70" y="171"/>
                      <a:pt x="34" y="290"/>
                    </a:cubicBezTo>
                    <a:cubicBezTo>
                      <a:pt x="0" y="358"/>
                      <a:pt x="53" y="470"/>
                      <a:pt x="151" y="470"/>
                    </a:cubicBezTo>
                    <a:cubicBezTo>
                      <a:pt x="155" y="470"/>
                      <a:pt x="160" y="469"/>
                      <a:pt x="165" y="469"/>
                    </a:cubicBezTo>
                    <a:cubicBezTo>
                      <a:pt x="273" y="457"/>
                      <a:pt x="344" y="397"/>
                      <a:pt x="439" y="362"/>
                    </a:cubicBezTo>
                    <a:cubicBezTo>
                      <a:pt x="511" y="338"/>
                      <a:pt x="582" y="302"/>
                      <a:pt x="654" y="290"/>
                    </a:cubicBezTo>
                    <a:cubicBezTo>
                      <a:pt x="718" y="274"/>
                      <a:pt x="782" y="266"/>
                      <a:pt x="844" y="266"/>
                    </a:cubicBezTo>
                    <a:cubicBezTo>
                      <a:pt x="1059" y="266"/>
                      <a:pt x="1259" y="357"/>
                      <a:pt x="1416" y="504"/>
                    </a:cubicBezTo>
                    <a:cubicBezTo>
                      <a:pt x="1427" y="516"/>
                      <a:pt x="1463" y="528"/>
                      <a:pt x="1475" y="540"/>
                    </a:cubicBezTo>
                    <a:cubicBezTo>
                      <a:pt x="1479" y="545"/>
                      <a:pt x="1483" y="547"/>
                      <a:pt x="1485" y="547"/>
                    </a:cubicBezTo>
                    <a:cubicBezTo>
                      <a:pt x="1494" y="547"/>
                      <a:pt x="1483" y="508"/>
                      <a:pt x="1463" y="469"/>
                    </a:cubicBezTo>
                    <a:cubicBezTo>
                      <a:pt x="1439" y="457"/>
                      <a:pt x="1427" y="421"/>
                      <a:pt x="1427" y="409"/>
                    </a:cubicBezTo>
                    <a:cubicBezTo>
                      <a:pt x="1296" y="219"/>
                      <a:pt x="1118" y="112"/>
                      <a:pt x="951" y="52"/>
                    </a:cubicBezTo>
                    <a:cubicBezTo>
                      <a:pt x="851" y="16"/>
                      <a:pt x="751" y="0"/>
                      <a:pt x="640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1" name="Google Shape;5891;p62">
                <a:extLst>
                  <a:ext uri="{FF2B5EF4-FFF2-40B4-BE49-F238E27FC236}">
                    <a16:creationId xmlns:a16="http://schemas.microsoft.com/office/drawing/2014/main" id="{1FE4D892-D6D9-73FE-9575-4D3036CF1741}"/>
                  </a:ext>
                </a:extLst>
              </p:cNvPr>
              <p:cNvSpPr/>
              <p:nvPr/>
            </p:nvSpPr>
            <p:spPr>
              <a:xfrm>
                <a:off x="2485160" y="2273535"/>
                <a:ext cx="101444" cy="37019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751" extrusionOk="0">
                    <a:moveTo>
                      <a:pt x="1073" y="1"/>
                    </a:moveTo>
                    <a:cubicBezTo>
                      <a:pt x="870" y="1"/>
                      <a:pt x="669" y="49"/>
                      <a:pt x="498" y="145"/>
                    </a:cubicBezTo>
                    <a:cubicBezTo>
                      <a:pt x="391" y="181"/>
                      <a:pt x="295" y="264"/>
                      <a:pt x="212" y="336"/>
                    </a:cubicBezTo>
                    <a:cubicBezTo>
                      <a:pt x="141" y="407"/>
                      <a:pt x="33" y="503"/>
                      <a:pt x="10" y="598"/>
                    </a:cubicBezTo>
                    <a:cubicBezTo>
                      <a:pt x="1" y="634"/>
                      <a:pt x="19" y="670"/>
                      <a:pt x="49" y="670"/>
                    </a:cubicBezTo>
                    <a:cubicBezTo>
                      <a:pt x="58" y="670"/>
                      <a:pt x="69" y="666"/>
                      <a:pt x="81" y="657"/>
                    </a:cubicBezTo>
                    <a:cubicBezTo>
                      <a:pt x="152" y="622"/>
                      <a:pt x="236" y="526"/>
                      <a:pt x="307" y="479"/>
                    </a:cubicBezTo>
                    <a:cubicBezTo>
                      <a:pt x="379" y="419"/>
                      <a:pt x="474" y="360"/>
                      <a:pt x="557" y="324"/>
                    </a:cubicBezTo>
                    <a:cubicBezTo>
                      <a:pt x="705" y="245"/>
                      <a:pt x="861" y="199"/>
                      <a:pt x="1012" y="199"/>
                    </a:cubicBezTo>
                    <a:cubicBezTo>
                      <a:pt x="1043" y="199"/>
                      <a:pt x="1074" y="201"/>
                      <a:pt x="1105" y="205"/>
                    </a:cubicBezTo>
                    <a:cubicBezTo>
                      <a:pt x="1284" y="217"/>
                      <a:pt x="1450" y="276"/>
                      <a:pt x="1605" y="360"/>
                    </a:cubicBezTo>
                    <a:cubicBezTo>
                      <a:pt x="1676" y="407"/>
                      <a:pt x="1748" y="467"/>
                      <a:pt x="1807" y="538"/>
                    </a:cubicBezTo>
                    <a:cubicBezTo>
                      <a:pt x="1867" y="598"/>
                      <a:pt x="1915" y="693"/>
                      <a:pt x="1974" y="741"/>
                    </a:cubicBezTo>
                    <a:cubicBezTo>
                      <a:pt x="1980" y="747"/>
                      <a:pt x="1989" y="750"/>
                      <a:pt x="1999" y="750"/>
                    </a:cubicBezTo>
                    <a:cubicBezTo>
                      <a:pt x="2026" y="750"/>
                      <a:pt x="2057" y="728"/>
                      <a:pt x="2057" y="693"/>
                    </a:cubicBezTo>
                    <a:cubicBezTo>
                      <a:pt x="2057" y="598"/>
                      <a:pt x="1998" y="479"/>
                      <a:pt x="1938" y="419"/>
                    </a:cubicBezTo>
                    <a:cubicBezTo>
                      <a:pt x="1879" y="348"/>
                      <a:pt x="1807" y="276"/>
                      <a:pt x="1724" y="217"/>
                    </a:cubicBezTo>
                    <a:cubicBezTo>
                      <a:pt x="1545" y="98"/>
                      <a:pt x="1343" y="26"/>
                      <a:pt x="1141" y="3"/>
                    </a:cubicBezTo>
                    <a:cubicBezTo>
                      <a:pt x="1118" y="1"/>
                      <a:pt x="1095" y="1"/>
                      <a:pt x="107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2" name="Google Shape;5892;p62">
                <a:extLst>
                  <a:ext uri="{FF2B5EF4-FFF2-40B4-BE49-F238E27FC236}">
                    <a16:creationId xmlns:a16="http://schemas.microsoft.com/office/drawing/2014/main" id="{63999135-D4FD-D3CA-903B-F58694CF2730}"/>
                  </a:ext>
                </a:extLst>
              </p:cNvPr>
              <p:cNvSpPr/>
              <p:nvPr/>
            </p:nvSpPr>
            <p:spPr>
              <a:xfrm>
                <a:off x="2709195" y="2262986"/>
                <a:ext cx="66298" cy="40321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818" extrusionOk="0">
                    <a:moveTo>
                      <a:pt x="651" y="0"/>
                    </a:moveTo>
                    <a:cubicBezTo>
                      <a:pt x="613" y="0"/>
                      <a:pt x="575" y="5"/>
                      <a:pt x="537" y="14"/>
                    </a:cubicBezTo>
                    <a:cubicBezTo>
                      <a:pt x="406" y="38"/>
                      <a:pt x="287" y="133"/>
                      <a:pt x="179" y="264"/>
                    </a:cubicBezTo>
                    <a:cubicBezTo>
                      <a:pt x="132" y="324"/>
                      <a:pt x="96" y="395"/>
                      <a:pt x="60" y="490"/>
                    </a:cubicBezTo>
                    <a:cubicBezTo>
                      <a:pt x="37" y="562"/>
                      <a:pt x="1" y="681"/>
                      <a:pt x="1" y="776"/>
                    </a:cubicBezTo>
                    <a:cubicBezTo>
                      <a:pt x="1" y="799"/>
                      <a:pt x="21" y="818"/>
                      <a:pt x="38" y="818"/>
                    </a:cubicBezTo>
                    <a:cubicBezTo>
                      <a:pt x="48" y="818"/>
                      <a:pt x="56" y="812"/>
                      <a:pt x="60" y="800"/>
                    </a:cubicBezTo>
                    <a:cubicBezTo>
                      <a:pt x="96" y="740"/>
                      <a:pt x="120" y="669"/>
                      <a:pt x="156" y="598"/>
                    </a:cubicBezTo>
                    <a:cubicBezTo>
                      <a:pt x="179" y="514"/>
                      <a:pt x="227" y="455"/>
                      <a:pt x="275" y="395"/>
                    </a:cubicBezTo>
                    <a:cubicBezTo>
                      <a:pt x="346" y="300"/>
                      <a:pt x="465" y="217"/>
                      <a:pt x="572" y="193"/>
                    </a:cubicBezTo>
                    <a:cubicBezTo>
                      <a:pt x="601" y="190"/>
                      <a:pt x="628" y="189"/>
                      <a:pt x="655" y="189"/>
                    </a:cubicBezTo>
                    <a:cubicBezTo>
                      <a:pt x="755" y="189"/>
                      <a:pt x="848" y="208"/>
                      <a:pt x="941" y="264"/>
                    </a:cubicBezTo>
                    <a:cubicBezTo>
                      <a:pt x="1001" y="300"/>
                      <a:pt x="1061" y="359"/>
                      <a:pt x="1120" y="395"/>
                    </a:cubicBezTo>
                    <a:cubicBezTo>
                      <a:pt x="1180" y="443"/>
                      <a:pt x="1227" y="514"/>
                      <a:pt x="1287" y="562"/>
                    </a:cubicBezTo>
                    <a:cubicBezTo>
                      <a:pt x="1290" y="563"/>
                      <a:pt x="1293" y="564"/>
                      <a:pt x="1297" y="564"/>
                    </a:cubicBezTo>
                    <a:cubicBezTo>
                      <a:pt x="1319" y="564"/>
                      <a:pt x="1345" y="532"/>
                      <a:pt x="1334" y="490"/>
                    </a:cubicBezTo>
                    <a:cubicBezTo>
                      <a:pt x="1287" y="395"/>
                      <a:pt x="1227" y="312"/>
                      <a:pt x="1168" y="252"/>
                    </a:cubicBezTo>
                    <a:cubicBezTo>
                      <a:pt x="1096" y="181"/>
                      <a:pt x="1037" y="133"/>
                      <a:pt x="953" y="86"/>
                    </a:cubicBezTo>
                    <a:cubicBezTo>
                      <a:pt x="857" y="33"/>
                      <a:pt x="755" y="0"/>
                      <a:pt x="651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73" name="Google Shape;5893;p62">
                <a:extLst>
                  <a:ext uri="{FF2B5EF4-FFF2-40B4-BE49-F238E27FC236}">
                    <a16:creationId xmlns:a16="http://schemas.microsoft.com/office/drawing/2014/main" id="{51CAB3B6-1C09-741C-3448-66AD3F517112}"/>
                  </a:ext>
                </a:extLst>
              </p:cNvPr>
              <p:cNvSpPr/>
              <p:nvPr/>
            </p:nvSpPr>
            <p:spPr>
              <a:xfrm>
                <a:off x="2653445" y="2219165"/>
                <a:ext cx="54665" cy="130280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2643" extrusionOk="0">
                    <a:moveTo>
                      <a:pt x="267" y="1"/>
                    </a:moveTo>
                    <a:cubicBezTo>
                      <a:pt x="246" y="1"/>
                      <a:pt x="226" y="13"/>
                      <a:pt x="215" y="34"/>
                    </a:cubicBezTo>
                    <a:cubicBezTo>
                      <a:pt x="179" y="94"/>
                      <a:pt x="167" y="177"/>
                      <a:pt x="156" y="248"/>
                    </a:cubicBezTo>
                    <a:cubicBezTo>
                      <a:pt x="132" y="320"/>
                      <a:pt x="120" y="391"/>
                      <a:pt x="108" y="486"/>
                    </a:cubicBezTo>
                    <a:cubicBezTo>
                      <a:pt x="96" y="617"/>
                      <a:pt x="72" y="760"/>
                      <a:pt x="60" y="915"/>
                    </a:cubicBezTo>
                    <a:cubicBezTo>
                      <a:pt x="36" y="1177"/>
                      <a:pt x="1" y="1475"/>
                      <a:pt x="132" y="1713"/>
                    </a:cubicBezTo>
                    <a:cubicBezTo>
                      <a:pt x="179" y="1808"/>
                      <a:pt x="275" y="1891"/>
                      <a:pt x="358" y="1951"/>
                    </a:cubicBezTo>
                    <a:cubicBezTo>
                      <a:pt x="477" y="2010"/>
                      <a:pt x="596" y="2010"/>
                      <a:pt x="715" y="2010"/>
                    </a:cubicBezTo>
                    <a:lnTo>
                      <a:pt x="822" y="2010"/>
                    </a:lnTo>
                    <a:cubicBezTo>
                      <a:pt x="870" y="2010"/>
                      <a:pt x="894" y="2010"/>
                      <a:pt x="906" y="2070"/>
                    </a:cubicBezTo>
                    <a:cubicBezTo>
                      <a:pt x="929" y="2118"/>
                      <a:pt x="882" y="2213"/>
                      <a:pt x="870" y="2249"/>
                    </a:cubicBezTo>
                    <a:cubicBezTo>
                      <a:pt x="810" y="2368"/>
                      <a:pt x="727" y="2475"/>
                      <a:pt x="632" y="2546"/>
                    </a:cubicBezTo>
                    <a:cubicBezTo>
                      <a:pt x="588" y="2579"/>
                      <a:pt x="605" y="2643"/>
                      <a:pt x="645" y="2643"/>
                    </a:cubicBezTo>
                    <a:cubicBezTo>
                      <a:pt x="649" y="2643"/>
                      <a:pt x="652" y="2642"/>
                      <a:pt x="656" y="2641"/>
                    </a:cubicBezTo>
                    <a:cubicBezTo>
                      <a:pt x="882" y="2546"/>
                      <a:pt x="1025" y="2344"/>
                      <a:pt x="1072" y="2106"/>
                    </a:cubicBezTo>
                    <a:cubicBezTo>
                      <a:pt x="1108" y="1725"/>
                      <a:pt x="656" y="1879"/>
                      <a:pt x="465" y="1796"/>
                    </a:cubicBezTo>
                    <a:cubicBezTo>
                      <a:pt x="191" y="1665"/>
                      <a:pt x="227" y="1284"/>
                      <a:pt x="239" y="1034"/>
                    </a:cubicBezTo>
                    <a:lnTo>
                      <a:pt x="287" y="546"/>
                    </a:lnTo>
                    <a:cubicBezTo>
                      <a:pt x="298" y="451"/>
                      <a:pt x="298" y="379"/>
                      <a:pt x="310" y="284"/>
                    </a:cubicBezTo>
                    <a:cubicBezTo>
                      <a:pt x="310" y="213"/>
                      <a:pt x="346" y="141"/>
                      <a:pt x="334" y="58"/>
                    </a:cubicBezTo>
                    <a:cubicBezTo>
                      <a:pt x="321" y="18"/>
                      <a:pt x="293" y="1"/>
                      <a:pt x="267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1" name="Google Shape;5894;p62">
              <a:extLst>
                <a:ext uri="{FF2B5EF4-FFF2-40B4-BE49-F238E27FC236}">
                  <a16:creationId xmlns:a16="http://schemas.microsoft.com/office/drawing/2014/main" id="{6A0E522C-8CE5-8926-14DB-FB0A6BDF4667}"/>
                </a:ext>
              </a:extLst>
            </p:cNvPr>
            <p:cNvGrpSpPr/>
            <p:nvPr/>
          </p:nvGrpSpPr>
          <p:grpSpPr>
            <a:xfrm>
              <a:off x="4768912" y="2372395"/>
              <a:ext cx="1167538" cy="2283918"/>
              <a:chOff x="5871060" y="1827829"/>
              <a:chExt cx="1104004" cy="2295170"/>
            </a:xfrm>
          </p:grpSpPr>
          <p:sp>
            <p:nvSpPr>
              <p:cNvPr id="67" name="Google Shape;5895;p62">
                <a:extLst>
                  <a:ext uri="{FF2B5EF4-FFF2-40B4-BE49-F238E27FC236}">
                    <a16:creationId xmlns:a16="http://schemas.microsoft.com/office/drawing/2014/main" id="{E08E4052-9D27-AA1C-3D90-DF6C1EC0B491}"/>
                  </a:ext>
                </a:extLst>
              </p:cNvPr>
              <p:cNvSpPr/>
              <p:nvPr/>
            </p:nvSpPr>
            <p:spPr>
              <a:xfrm>
                <a:off x="5913895" y="1891762"/>
                <a:ext cx="1061169" cy="980871"/>
              </a:xfrm>
              <a:custGeom>
                <a:avLst/>
                <a:gdLst/>
                <a:ahLst/>
                <a:cxnLst/>
                <a:rect l="l" t="t" r="r" b="b"/>
                <a:pathLst>
                  <a:path w="21528" h="19899" extrusionOk="0">
                    <a:moveTo>
                      <a:pt x="11569" y="0"/>
                    </a:moveTo>
                    <a:cubicBezTo>
                      <a:pt x="10530" y="0"/>
                      <a:pt x="9475" y="230"/>
                      <a:pt x="8525" y="556"/>
                    </a:cubicBezTo>
                    <a:cubicBezTo>
                      <a:pt x="7049" y="1080"/>
                      <a:pt x="5668" y="2044"/>
                      <a:pt x="4834" y="3402"/>
                    </a:cubicBezTo>
                    <a:cubicBezTo>
                      <a:pt x="3608" y="5378"/>
                      <a:pt x="3477" y="7914"/>
                      <a:pt x="3942" y="10105"/>
                    </a:cubicBezTo>
                    <a:cubicBezTo>
                      <a:pt x="4037" y="10593"/>
                      <a:pt x="4180" y="11081"/>
                      <a:pt x="4251" y="11593"/>
                    </a:cubicBezTo>
                    <a:cubicBezTo>
                      <a:pt x="4382" y="12522"/>
                      <a:pt x="4192" y="13867"/>
                      <a:pt x="3060" y="14213"/>
                    </a:cubicBezTo>
                    <a:cubicBezTo>
                      <a:pt x="2887" y="14264"/>
                      <a:pt x="2708" y="14278"/>
                      <a:pt x="2527" y="14278"/>
                    </a:cubicBezTo>
                    <a:cubicBezTo>
                      <a:pt x="2279" y="14278"/>
                      <a:pt x="2028" y="14250"/>
                      <a:pt x="1786" y="14250"/>
                    </a:cubicBezTo>
                    <a:cubicBezTo>
                      <a:pt x="1504" y="14250"/>
                      <a:pt x="1233" y="14288"/>
                      <a:pt x="989" y="14451"/>
                    </a:cubicBezTo>
                    <a:cubicBezTo>
                      <a:pt x="786" y="14582"/>
                      <a:pt x="632" y="14784"/>
                      <a:pt x="524" y="14998"/>
                    </a:cubicBezTo>
                    <a:cubicBezTo>
                      <a:pt x="1" y="16141"/>
                      <a:pt x="679" y="17499"/>
                      <a:pt x="1751" y="17915"/>
                    </a:cubicBezTo>
                    <a:cubicBezTo>
                      <a:pt x="2060" y="18036"/>
                      <a:pt x="2389" y="18090"/>
                      <a:pt x="2724" y="18090"/>
                    </a:cubicBezTo>
                    <a:cubicBezTo>
                      <a:pt x="3550" y="18090"/>
                      <a:pt x="4414" y="17757"/>
                      <a:pt x="5108" y="17249"/>
                    </a:cubicBezTo>
                    <a:lnTo>
                      <a:pt x="5108" y="17249"/>
                    </a:lnTo>
                    <a:cubicBezTo>
                      <a:pt x="5037" y="18344"/>
                      <a:pt x="5954" y="19320"/>
                      <a:pt x="7013" y="19439"/>
                    </a:cubicBezTo>
                    <a:cubicBezTo>
                      <a:pt x="7105" y="19450"/>
                      <a:pt x="7197" y="19455"/>
                      <a:pt x="7289" y="19455"/>
                    </a:cubicBezTo>
                    <a:cubicBezTo>
                      <a:pt x="8271" y="19455"/>
                      <a:pt x="9252" y="18888"/>
                      <a:pt x="9895" y="18082"/>
                    </a:cubicBezTo>
                    <a:cubicBezTo>
                      <a:pt x="9918" y="18035"/>
                      <a:pt x="9954" y="17987"/>
                      <a:pt x="10014" y="17975"/>
                    </a:cubicBezTo>
                    <a:cubicBezTo>
                      <a:pt x="10031" y="17966"/>
                      <a:pt x="10049" y="17962"/>
                      <a:pt x="10066" y="17962"/>
                    </a:cubicBezTo>
                    <a:cubicBezTo>
                      <a:pt x="10143" y="17962"/>
                      <a:pt x="10215" y="18038"/>
                      <a:pt x="10264" y="18106"/>
                    </a:cubicBezTo>
                    <a:cubicBezTo>
                      <a:pt x="10859" y="18820"/>
                      <a:pt x="11597" y="19416"/>
                      <a:pt x="12478" y="19713"/>
                    </a:cubicBezTo>
                    <a:cubicBezTo>
                      <a:pt x="12838" y="19835"/>
                      <a:pt x="13219" y="19899"/>
                      <a:pt x="13601" y="19899"/>
                    </a:cubicBezTo>
                    <a:cubicBezTo>
                      <a:pt x="14156" y="19899"/>
                      <a:pt x="14711" y="19764"/>
                      <a:pt x="15205" y="19475"/>
                    </a:cubicBezTo>
                    <a:cubicBezTo>
                      <a:pt x="16026" y="18987"/>
                      <a:pt x="16622" y="18035"/>
                      <a:pt x="16562" y="17082"/>
                    </a:cubicBezTo>
                    <a:lnTo>
                      <a:pt x="16562" y="17082"/>
                    </a:lnTo>
                    <a:cubicBezTo>
                      <a:pt x="17217" y="17368"/>
                      <a:pt x="17872" y="17642"/>
                      <a:pt x="18586" y="17737"/>
                    </a:cubicBezTo>
                    <a:cubicBezTo>
                      <a:pt x="18713" y="17752"/>
                      <a:pt x="18842" y="17760"/>
                      <a:pt x="18972" y="17760"/>
                    </a:cubicBezTo>
                    <a:cubicBezTo>
                      <a:pt x="19554" y="17760"/>
                      <a:pt x="20155" y="17600"/>
                      <a:pt x="20622" y="17201"/>
                    </a:cubicBezTo>
                    <a:cubicBezTo>
                      <a:pt x="21277" y="16630"/>
                      <a:pt x="21527" y="15606"/>
                      <a:pt x="21182" y="14820"/>
                    </a:cubicBezTo>
                    <a:cubicBezTo>
                      <a:pt x="20894" y="14117"/>
                      <a:pt x="20160" y="13719"/>
                      <a:pt x="19412" y="13719"/>
                    </a:cubicBezTo>
                    <a:cubicBezTo>
                      <a:pt x="19323" y="13719"/>
                      <a:pt x="19234" y="13725"/>
                      <a:pt x="19146" y="13736"/>
                    </a:cubicBezTo>
                    <a:cubicBezTo>
                      <a:pt x="19052" y="13748"/>
                      <a:pt x="18958" y="13754"/>
                      <a:pt x="18865" y="13754"/>
                    </a:cubicBezTo>
                    <a:cubicBezTo>
                      <a:pt x="17531" y="13754"/>
                      <a:pt x="16355" y="12541"/>
                      <a:pt x="17134" y="9569"/>
                    </a:cubicBezTo>
                    <a:cubicBezTo>
                      <a:pt x="17646" y="7617"/>
                      <a:pt x="17396" y="5283"/>
                      <a:pt x="16622" y="3414"/>
                    </a:cubicBezTo>
                    <a:cubicBezTo>
                      <a:pt x="16526" y="3211"/>
                      <a:pt x="16443" y="3021"/>
                      <a:pt x="16336" y="2818"/>
                    </a:cubicBezTo>
                    <a:cubicBezTo>
                      <a:pt x="15669" y="1604"/>
                      <a:pt x="14633" y="663"/>
                      <a:pt x="13300" y="247"/>
                    </a:cubicBezTo>
                    <a:cubicBezTo>
                      <a:pt x="12743" y="74"/>
                      <a:pt x="12159" y="0"/>
                      <a:pt x="11569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8" name="Google Shape;5896;p62">
                <a:extLst>
                  <a:ext uri="{FF2B5EF4-FFF2-40B4-BE49-F238E27FC236}">
                    <a16:creationId xmlns:a16="http://schemas.microsoft.com/office/drawing/2014/main" id="{8F4CBAAE-B356-9299-3B34-8670ECE20124}"/>
                  </a:ext>
                </a:extLst>
              </p:cNvPr>
              <p:cNvSpPr/>
              <p:nvPr/>
            </p:nvSpPr>
            <p:spPr>
              <a:xfrm>
                <a:off x="5994883" y="1892748"/>
                <a:ext cx="957852" cy="980576"/>
              </a:xfrm>
              <a:custGeom>
                <a:avLst/>
                <a:gdLst/>
                <a:ahLst/>
                <a:cxnLst/>
                <a:rect l="l" t="t" r="r" b="b"/>
                <a:pathLst>
                  <a:path w="19432" h="19893" extrusionOk="0">
                    <a:moveTo>
                      <a:pt x="9868" y="1"/>
                    </a:moveTo>
                    <a:cubicBezTo>
                      <a:pt x="8835" y="1"/>
                      <a:pt x="7791" y="228"/>
                      <a:pt x="6847" y="560"/>
                    </a:cubicBezTo>
                    <a:cubicBezTo>
                      <a:pt x="5430" y="1060"/>
                      <a:pt x="4108" y="1977"/>
                      <a:pt x="3263" y="3251"/>
                    </a:cubicBezTo>
                    <a:cubicBezTo>
                      <a:pt x="3037" y="4132"/>
                      <a:pt x="3037" y="5049"/>
                      <a:pt x="3120" y="5965"/>
                    </a:cubicBezTo>
                    <a:cubicBezTo>
                      <a:pt x="3227" y="6954"/>
                      <a:pt x="3453" y="7930"/>
                      <a:pt x="3644" y="8906"/>
                    </a:cubicBezTo>
                    <a:cubicBezTo>
                      <a:pt x="3834" y="9906"/>
                      <a:pt x="3989" y="10918"/>
                      <a:pt x="3989" y="11942"/>
                    </a:cubicBezTo>
                    <a:cubicBezTo>
                      <a:pt x="3989" y="12883"/>
                      <a:pt x="3834" y="13788"/>
                      <a:pt x="3465" y="14657"/>
                    </a:cubicBezTo>
                    <a:cubicBezTo>
                      <a:pt x="3120" y="15455"/>
                      <a:pt x="2608" y="16169"/>
                      <a:pt x="1953" y="16741"/>
                    </a:cubicBezTo>
                    <a:cubicBezTo>
                      <a:pt x="1429" y="17193"/>
                      <a:pt x="798" y="17574"/>
                      <a:pt x="143" y="17812"/>
                    </a:cubicBezTo>
                    <a:cubicBezTo>
                      <a:pt x="108" y="17824"/>
                      <a:pt x="60" y="17836"/>
                      <a:pt x="1" y="17872"/>
                    </a:cubicBezTo>
                    <a:lnTo>
                      <a:pt x="84" y="17907"/>
                    </a:lnTo>
                    <a:cubicBezTo>
                      <a:pt x="400" y="18028"/>
                      <a:pt x="732" y="18082"/>
                      <a:pt x="1068" y="18082"/>
                    </a:cubicBezTo>
                    <a:cubicBezTo>
                      <a:pt x="1896" y="18082"/>
                      <a:pt x="2750" y="17749"/>
                      <a:pt x="3453" y="17241"/>
                    </a:cubicBezTo>
                    <a:lnTo>
                      <a:pt x="3453" y="17241"/>
                    </a:lnTo>
                    <a:cubicBezTo>
                      <a:pt x="3358" y="18348"/>
                      <a:pt x="4287" y="19312"/>
                      <a:pt x="5358" y="19431"/>
                    </a:cubicBezTo>
                    <a:cubicBezTo>
                      <a:pt x="5449" y="19442"/>
                      <a:pt x="5540" y="19447"/>
                      <a:pt x="5631" y="19447"/>
                    </a:cubicBezTo>
                    <a:cubicBezTo>
                      <a:pt x="6606" y="19447"/>
                      <a:pt x="7596" y="18880"/>
                      <a:pt x="8228" y="18074"/>
                    </a:cubicBezTo>
                    <a:cubicBezTo>
                      <a:pt x="8275" y="18026"/>
                      <a:pt x="8299" y="17991"/>
                      <a:pt x="8347" y="17967"/>
                    </a:cubicBezTo>
                    <a:cubicBezTo>
                      <a:pt x="8358" y="17964"/>
                      <a:pt x="8369" y="17963"/>
                      <a:pt x="8381" y="17963"/>
                    </a:cubicBezTo>
                    <a:cubicBezTo>
                      <a:pt x="8464" y="17963"/>
                      <a:pt x="8544" y="18036"/>
                      <a:pt x="8597" y="18110"/>
                    </a:cubicBezTo>
                    <a:cubicBezTo>
                      <a:pt x="9192" y="18824"/>
                      <a:pt x="9942" y="19419"/>
                      <a:pt x="10823" y="19717"/>
                    </a:cubicBezTo>
                    <a:cubicBezTo>
                      <a:pt x="11187" y="19830"/>
                      <a:pt x="11572" y="19892"/>
                      <a:pt x="11959" y="19892"/>
                    </a:cubicBezTo>
                    <a:cubicBezTo>
                      <a:pt x="12509" y="19892"/>
                      <a:pt x="13060" y="19766"/>
                      <a:pt x="13550" y="19479"/>
                    </a:cubicBezTo>
                    <a:cubicBezTo>
                      <a:pt x="14360" y="18979"/>
                      <a:pt x="14955" y="18026"/>
                      <a:pt x="14895" y="17074"/>
                    </a:cubicBezTo>
                    <a:lnTo>
                      <a:pt x="14895" y="17074"/>
                    </a:lnTo>
                    <a:cubicBezTo>
                      <a:pt x="15550" y="17360"/>
                      <a:pt x="16229" y="17645"/>
                      <a:pt x="16919" y="17729"/>
                    </a:cubicBezTo>
                    <a:cubicBezTo>
                      <a:pt x="17046" y="17744"/>
                      <a:pt x="17174" y="17751"/>
                      <a:pt x="17302" y="17751"/>
                    </a:cubicBezTo>
                    <a:cubicBezTo>
                      <a:pt x="17900" y="17751"/>
                      <a:pt x="18505" y="17585"/>
                      <a:pt x="18955" y="17193"/>
                    </a:cubicBezTo>
                    <a:cubicBezTo>
                      <a:pt x="19158" y="17014"/>
                      <a:pt x="19313" y="16812"/>
                      <a:pt x="19432" y="16574"/>
                    </a:cubicBezTo>
                    <a:lnTo>
                      <a:pt x="19432" y="16574"/>
                    </a:lnTo>
                    <a:cubicBezTo>
                      <a:pt x="19182" y="16693"/>
                      <a:pt x="18932" y="16764"/>
                      <a:pt x="18658" y="16812"/>
                    </a:cubicBezTo>
                    <a:cubicBezTo>
                      <a:pt x="18439" y="16845"/>
                      <a:pt x="18216" y="16860"/>
                      <a:pt x="17992" y="16860"/>
                    </a:cubicBezTo>
                    <a:cubicBezTo>
                      <a:pt x="17728" y="16860"/>
                      <a:pt x="17463" y="16839"/>
                      <a:pt x="17205" y="16800"/>
                    </a:cubicBezTo>
                    <a:cubicBezTo>
                      <a:pt x="16693" y="16717"/>
                      <a:pt x="16253" y="16526"/>
                      <a:pt x="15824" y="16264"/>
                    </a:cubicBezTo>
                    <a:cubicBezTo>
                      <a:pt x="15181" y="15859"/>
                      <a:pt x="14610" y="15348"/>
                      <a:pt x="14121" y="14788"/>
                    </a:cubicBezTo>
                    <a:cubicBezTo>
                      <a:pt x="13657" y="14252"/>
                      <a:pt x="13264" y="13621"/>
                      <a:pt x="13062" y="12931"/>
                    </a:cubicBezTo>
                    <a:cubicBezTo>
                      <a:pt x="12943" y="12514"/>
                      <a:pt x="12931" y="12073"/>
                      <a:pt x="12978" y="11645"/>
                    </a:cubicBezTo>
                    <a:cubicBezTo>
                      <a:pt x="13026" y="11216"/>
                      <a:pt x="13145" y="10811"/>
                      <a:pt x="13276" y="10406"/>
                    </a:cubicBezTo>
                    <a:cubicBezTo>
                      <a:pt x="13562" y="9549"/>
                      <a:pt x="13836" y="8680"/>
                      <a:pt x="14038" y="7811"/>
                    </a:cubicBezTo>
                    <a:cubicBezTo>
                      <a:pt x="14217" y="6989"/>
                      <a:pt x="14312" y="6144"/>
                      <a:pt x="14252" y="5311"/>
                    </a:cubicBezTo>
                    <a:cubicBezTo>
                      <a:pt x="14193" y="4596"/>
                      <a:pt x="14038" y="3882"/>
                      <a:pt x="13764" y="3203"/>
                    </a:cubicBezTo>
                    <a:cubicBezTo>
                      <a:pt x="13348" y="2155"/>
                      <a:pt x="12705" y="1203"/>
                      <a:pt x="11931" y="369"/>
                    </a:cubicBezTo>
                    <a:cubicBezTo>
                      <a:pt x="11835" y="322"/>
                      <a:pt x="11728" y="274"/>
                      <a:pt x="11621" y="250"/>
                    </a:cubicBezTo>
                    <a:cubicBezTo>
                      <a:pt x="11055" y="76"/>
                      <a:pt x="10463" y="1"/>
                      <a:pt x="986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9" name="Google Shape;5897;p62">
                <a:extLst>
                  <a:ext uri="{FF2B5EF4-FFF2-40B4-BE49-F238E27FC236}">
                    <a16:creationId xmlns:a16="http://schemas.microsoft.com/office/drawing/2014/main" id="{D1A2E06F-8601-692A-53B1-17159C041ADD}"/>
                  </a:ext>
                </a:extLst>
              </p:cNvPr>
              <p:cNvSpPr/>
              <p:nvPr/>
            </p:nvSpPr>
            <p:spPr>
              <a:xfrm>
                <a:off x="5893932" y="3250813"/>
                <a:ext cx="194311" cy="269433"/>
              </a:xfrm>
              <a:custGeom>
                <a:avLst/>
                <a:gdLst/>
                <a:ahLst/>
                <a:cxnLst/>
                <a:rect l="l" t="t" r="r" b="b"/>
                <a:pathLst>
                  <a:path w="3942" h="5466" extrusionOk="0">
                    <a:moveTo>
                      <a:pt x="2001" y="0"/>
                    </a:moveTo>
                    <a:cubicBezTo>
                      <a:pt x="1846" y="322"/>
                      <a:pt x="1632" y="739"/>
                      <a:pt x="1513" y="977"/>
                    </a:cubicBezTo>
                    <a:cubicBezTo>
                      <a:pt x="1215" y="1298"/>
                      <a:pt x="1" y="3358"/>
                      <a:pt x="298" y="3572"/>
                    </a:cubicBezTo>
                    <a:cubicBezTo>
                      <a:pt x="315" y="3585"/>
                      <a:pt x="333" y="3590"/>
                      <a:pt x="353" y="3590"/>
                    </a:cubicBezTo>
                    <a:cubicBezTo>
                      <a:pt x="582" y="3590"/>
                      <a:pt x="1030" y="2839"/>
                      <a:pt x="1096" y="2763"/>
                    </a:cubicBezTo>
                    <a:lnTo>
                      <a:pt x="1096" y="2763"/>
                    </a:lnTo>
                    <a:cubicBezTo>
                      <a:pt x="1025" y="2894"/>
                      <a:pt x="1025" y="4965"/>
                      <a:pt x="1382" y="5025"/>
                    </a:cubicBezTo>
                    <a:cubicBezTo>
                      <a:pt x="1385" y="5025"/>
                      <a:pt x="1388" y="5026"/>
                      <a:pt x="1391" y="5026"/>
                    </a:cubicBezTo>
                    <a:cubicBezTo>
                      <a:pt x="1622" y="5026"/>
                      <a:pt x="1704" y="3713"/>
                      <a:pt x="1751" y="3560"/>
                    </a:cubicBezTo>
                    <a:lnTo>
                      <a:pt x="1751" y="3560"/>
                    </a:lnTo>
                    <a:cubicBezTo>
                      <a:pt x="1704" y="3725"/>
                      <a:pt x="1902" y="5466"/>
                      <a:pt x="2275" y="5466"/>
                    </a:cubicBezTo>
                    <a:cubicBezTo>
                      <a:pt x="2279" y="5466"/>
                      <a:pt x="2283" y="5466"/>
                      <a:pt x="2287" y="5465"/>
                    </a:cubicBezTo>
                    <a:cubicBezTo>
                      <a:pt x="2561" y="5442"/>
                      <a:pt x="2358" y="3572"/>
                      <a:pt x="2418" y="3572"/>
                    </a:cubicBezTo>
                    <a:lnTo>
                      <a:pt x="2418" y="3572"/>
                    </a:lnTo>
                    <a:cubicBezTo>
                      <a:pt x="2383" y="3595"/>
                      <a:pt x="2867" y="5040"/>
                      <a:pt x="3145" y="5040"/>
                    </a:cubicBezTo>
                    <a:cubicBezTo>
                      <a:pt x="3153" y="5040"/>
                      <a:pt x="3161" y="5039"/>
                      <a:pt x="3168" y="5037"/>
                    </a:cubicBezTo>
                    <a:cubicBezTo>
                      <a:pt x="3358" y="4977"/>
                      <a:pt x="3061" y="3382"/>
                      <a:pt x="3108" y="3382"/>
                    </a:cubicBezTo>
                    <a:lnTo>
                      <a:pt x="3108" y="3382"/>
                    </a:lnTo>
                    <a:cubicBezTo>
                      <a:pt x="3097" y="3393"/>
                      <a:pt x="3432" y="4266"/>
                      <a:pt x="3626" y="4266"/>
                    </a:cubicBezTo>
                    <a:cubicBezTo>
                      <a:pt x="3632" y="4266"/>
                      <a:pt x="3638" y="4265"/>
                      <a:pt x="3644" y="4263"/>
                    </a:cubicBezTo>
                    <a:cubicBezTo>
                      <a:pt x="3787" y="4215"/>
                      <a:pt x="3430" y="2846"/>
                      <a:pt x="3501" y="2298"/>
                    </a:cubicBezTo>
                    <a:cubicBezTo>
                      <a:pt x="3501" y="1834"/>
                      <a:pt x="3823" y="929"/>
                      <a:pt x="3942" y="643"/>
                    </a:cubicBezTo>
                    <a:cubicBezTo>
                      <a:pt x="3299" y="465"/>
                      <a:pt x="2644" y="239"/>
                      <a:pt x="2001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0" name="Google Shape;5898;p62">
                <a:extLst>
                  <a:ext uri="{FF2B5EF4-FFF2-40B4-BE49-F238E27FC236}">
                    <a16:creationId xmlns:a16="http://schemas.microsoft.com/office/drawing/2014/main" id="{673B2E74-5C13-6AFA-92E6-6E32A73B7184}"/>
                  </a:ext>
                </a:extLst>
              </p:cNvPr>
              <p:cNvSpPr/>
              <p:nvPr/>
            </p:nvSpPr>
            <p:spPr>
              <a:xfrm>
                <a:off x="5919761" y="2662504"/>
                <a:ext cx="321781" cy="729184"/>
              </a:xfrm>
              <a:custGeom>
                <a:avLst/>
                <a:gdLst/>
                <a:ahLst/>
                <a:cxnLst/>
                <a:rect l="l" t="t" r="r" b="b"/>
                <a:pathLst>
                  <a:path w="6528" h="14793" extrusionOk="0">
                    <a:moveTo>
                      <a:pt x="5166" y="1"/>
                    </a:moveTo>
                    <a:cubicBezTo>
                      <a:pt x="4981" y="1"/>
                      <a:pt x="4785" y="96"/>
                      <a:pt x="4585" y="315"/>
                    </a:cubicBezTo>
                    <a:cubicBezTo>
                      <a:pt x="3727" y="1267"/>
                      <a:pt x="1251" y="6816"/>
                      <a:pt x="179" y="13067"/>
                    </a:cubicBezTo>
                    <a:cubicBezTo>
                      <a:pt x="179" y="13102"/>
                      <a:pt x="167" y="13126"/>
                      <a:pt x="167" y="13162"/>
                    </a:cubicBezTo>
                    <a:lnTo>
                      <a:pt x="84" y="13733"/>
                    </a:lnTo>
                    <a:cubicBezTo>
                      <a:pt x="1" y="14245"/>
                      <a:pt x="2346" y="14733"/>
                      <a:pt x="3299" y="14793"/>
                    </a:cubicBezTo>
                    <a:cubicBezTo>
                      <a:pt x="3299" y="14793"/>
                      <a:pt x="3346" y="14567"/>
                      <a:pt x="3430" y="14174"/>
                    </a:cubicBezTo>
                    <a:cubicBezTo>
                      <a:pt x="3430" y="14138"/>
                      <a:pt x="3430" y="14102"/>
                      <a:pt x="3442" y="14067"/>
                    </a:cubicBezTo>
                    <a:cubicBezTo>
                      <a:pt x="3668" y="13031"/>
                      <a:pt x="4132" y="10983"/>
                      <a:pt x="4680" y="8685"/>
                    </a:cubicBezTo>
                    <a:cubicBezTo>
                      <a:pt x="5466" y="5363"/>
                      <a:pt x="6454" y="4518"/>
                      <a:pt x="6490" y="2946"/>
                    </a:cubicBezTo>
                    <a:cubicBezTo>
                      <a:pt x="6528" y="1695"/>
                      <a:pt x="5944" y="1"/>
                      <a:pt x="516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1" name="Google Shape;5899;p62">
                <a:extLst>
                  <a:ext uri="{FF2B5EF4-FFF2-40B4-BE49-F238E27FC236}">
                    <a16:creationId xmlns:a16="http://schemas.microsoft.com/office/drawing/2014/main" id="{A80E9E73-A339-6831-24BF-EB6DBE5A257B}"/>
                  </a:ext>
                </a:extLst>
              </p:cNvPr>
              <p:cNvSpPr/>
              <p:nvPr/>
            </p:nvSpPr>
            <p:spPr>
              <a:xfrm>
                <a:off x="6004298" y="2671525"/>
                <a:ext cx="237146" cy="721346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14634" extrusionOk="0">
                    <a:moveTo>
                      <a:pt x="3882" y="1"/>
                    </a:moveTo>
                    <a:cubicBezTo>
                      <a:pt x="3822" y="84"/>
                      <a:pt x="3751" y="180"/>
                      <a:pt x="3691" y="263"/>
                    </a:cubicBezTo>
                    <a:cubicBezTo>
                      <a:pt x="3024" y="1251"/>
                      <a:pt x="2477" y="2311"/>
                      <a:pt x="2036" y="3406"/>
                    </a:cubicBezTo>
                    <a:cubicBezTo>
                      <a:pt x="1596" y="4513"/>
                      <a:pt x="1262" y="5656"/>
                      <a:pt x="1024" y="6835"/>
                    </a:cubicBezTo>
                    <a:cubicBezTo>
                      <a:pt x="905" y="7430"/>
                      <a:pt x="810" y="8026"/>
                      <a:pt x="714" y="8621"/>
                    </a:cubicBezTo>
                    <a:cubicBezTo>
                      <a:pt x="631" y="9300"/>
                      <a:pt x="572" y="10002"/>
                      <a:pt x="524" y="10681"/>
                    </a:cubicBezTo>
                    <a:cubicBezTo>
                      <a:pt x="429" y="11919"/>
                      <a:pt x="345" y="13181"/>
                      <a:pt x="0" y="14372"/>
                    </a:cubicBezTo>
                    <a:cubicBezTo>
                      <a:pt x="584" y="14515"/>
                      <a:pt x="1179" y="14598"/>
                      <a:pt x="1560" y="14634"/>
                    </a:cubicBezTo>
                    <a:cubicBezTo>
                      <a:pt x="1560" y="14634"/>
                      <a:pt x="1607" y="14407"/>
                      <a:pt x="1703" y="14003"/>
                    </a:cubicBezTo>
                    <a:cubicBezTo>
                      <a:pt x="1715" y="13979"/>
                      <a:pt x="1715" y="13943"/>
                      <a:pt x="1715" y="13896"/>
                    </a:cubicBezTo>
                    <a:cubicBezTo>
                      <a:pt x="1941" y="12860"/>
                      <a:pt x="2393" y="10824"/>
                      <a:pt x="2953" y="8514"/>
                    </a:cubicBezTo>
                    <a:cubicBezTo>
                      <a:pt x="3751" y="5180"/>
                      <a:pt x="4715" y="4335"/>
                      <a:pt x="4763" y="2787"/>
                    </a:cubicBezTo>
                    <a:cubicBezTo>
                      <a:pt x="4810" y="1775"/>
                      <a:pt x="4441" y="477"/>
                      <a:pt x="388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2" name="Google Shape;5900;p62">
                <a:extLst>
                  <a:ext uri="{FF2B5EF4-FFF2-40B4-BE49-F238E27FC236}">
                    <a16:creationId xmlns:a16="http://schemas.microsoft.com/office/drawing/2014/main" id="{B9BADCF0-030E-3687-2AF2-A258D04E9EDE}"/>
                  </a:ext>
                </a:extLst>
              </p:cNvPr>
              <p:cNvSpPr/>
              <p:nvPr/>
            </p:nvSpPr>
            <p:spPr>
              <a:xfrm>
                <a:off x="5927993" y="3306563"/>
                <a:ext cx="161433" cy="55208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120" extrusionOk="0">
                    <a:moveTo>
                      <a:pt x="24" y="1"/>
                    </a:moveTo>
                    <a:cubicBezTo>
                      <a:pt x="24" y="36"/>
                      <a:pt x="0" y="60"/>
                      <a:pt x="0" y="96"/>
                    </a:cubicBezTo>
                    <a:cubicBezTo>
                      <a:pt x="584" y="274"/>
                      <a:pt x="1167" y="465"/>
                      <a:pt x="1751" y="643"/>
                    </a:cubicBezTo>
                    <a:cubicBezTo>
                      <a:pt x="2251" y="810"/>
                      <a:pt x="2751" y="989"/>
                      <a:pt x="3263" y="1120"/>
                    </a:cubicBezTo>
                    <a:cubicBezTo>
                      <a:pt x="3263" y="1096"/>
                      <a:pt x="3263" y="1048"/>
                      <a:pt x="3275" y="1013"/>
                    </a:cubicBezTo>
                    <a:cubicBezTo>
                      <a:pt x="2774" y="834"/>
                      <a:pt x="2262" y="703"/>
                      <a:pt x="1774" y="536"/>
                    </a:cubicBezTo>
                    <a:cubicBezTo>
                      <a:pt x="1191" y="358"/>
                      <a:pt x="596" y="179"/>
                      <a:pt x="2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3" name="Google Shape;5901;p62">
                <a:extLst>
                  <a:ext uri="{FF2B5EF4-FFF2-40B4-BE49-F238E27FC236}">
                    <a16:creationId xmlns:a16="http://schemas.microsoft.com/office/drawing/2014/main" id="{C93DF59B-CF51-04DA-74EC-464FEC31D81A}"/>
                  </a:ext>
                </a:extLst>
              </p:cNvPr>
              <p:cNvSpPr/>
              <p:nvPr/>
            </p:nvSpPr>
            <p:spPr>
              <a:xfrm>
                <a:off x="6212609" y="2602810"/>
                <a:ext cx="576969" cy="719621"/>
              </a:xfrm>
              <a:custGeom>
                <a:avLst/>
                <a:gdLst/>
                <a:ahLst/>
                <a:cxnLst/>
                <a:rect l="l" t="t" r="r" b="b"/>
                <a:pathLst>
                  <a:path w="11705" h="14599" extrusionOk="0">
                    <a:moveTo>
                      <a:pt x="5998" y="1"/>
                    </a:moveTo>
                    <a:cubicBezTo>
                      <a:pt x="3849" y="1"/>
                      <a:pt x="2018" y="371"/>
                      <a:pt x="1822" y="669"/>
                    </a:cubicBezTo>
                    <a:cubicBezTo>
                      <a:pt x="1" y="3431"/>
                      <a:pt x="215" y="12944"/>
                      <a:pt x="1168" y="13956"/>
                    </a:cubicBezTo>
                    <a:cubicBezTo>
                      <a:pt x="1597" y="14406"/>
                      <a:pt x="3407" y="14598"/>
                      <a:pt x="5351" y="14598"/>
                    </a:cubicBezTo>
                    <a:cubicBezTo>
                      <a:pt x="7723" y="14598"/>
                      <a:pt x="10296" y="14312"/>
                      <a:pt x="10800" y="13861"/>
                    </a:cubicBezTo>
                    <a:cubicBezTo>
                      <a:pt x="11705" y="13063"/>
                      <a:pt x="11264" y="7729"/>
                      <a:pt x="11264" y="5467"/>
                    </a:cubicBezTo>
                    <a:cubicBezTo>
                      <a:pt x="11264" y="3205"/>
                      <a:pt x="10693" y="407"/>
                      <a:pt x="7847" y="97"/>
                    </a:cubicBezTo>
                    <a:cubicBezTo>
                      <a:pt x="7225" y="30"/>
                      <a:pt x="6599" y="1"/>
                      <a:pt x="5998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4" name="Google Shape;5902;p62">
                <a:extLst>
                  <a:ext uri="{FF2B5EF4-FFF2-40B4-BE49-F238E27FC236}">
                    <a16:creationId xmlns:a16="http://schemas.microsoft.com/office/drawing/2014/main" id="{FF7A6206-98F2-999E-5847-0EE405FC0CAA}"/>
                  </a:ext>
                </a:extLst>
              </p:cNvPr>
              <p:cNvSpPr/>
              <p:nvPr/>
            </p:nvSpPr>
            <p:spPr>
              <a:xfrm>
                <a:off x="6608773" y="2631647"/>
                <a:ext cx="180213" cy="677920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13753" extrusionOk="0">
                    <a:moveTo>
                      <a:pt x="1298" y="0"/>
                    </a:moveTo>
                    <a:cubicBezTo>
                      <a:pt x="1084" y="167"/>
                      <a:pt x="894" y="393"/>
                      <a:pt x="751" y="643"/>
                    </a:cubicBezTo>
                    <a:cubicBezTo>
                      <a:pt x="405" y="1250"/>
                      <a:pt x="286" y="2001"/>
                      <a:pt x="227" y="2715"/>
                    </a:cubicBezTo>
                    <a:cubicBezTo>
                      <a:pt x="96" y="4382"/>
                      <a:pt x="36" y="6061"/>
                      <a:pt x="12" y="7727"/>
                    </a:cubicBezTo>
                    <a:cubicBezTo>
                      <a:pt x="1" y="8597"/>
                      <a:pt x="12" y="9442"/>
                      <a:pt x="60" y="10299"/>
                    </a:cubicBezTo>
                    <a:cubicBezTo>
                      <a:pt x="96" y="10823"/>
                      <a:pt x="120" y="11323"/>
                      <a:pt x="203" y="11835"/>
                    </a:cubicBezTo>
                    <a:cubicBezTo>
                      <a:pt x="274" y="12323"/>
                      <a:pt x="393" y="12800"/>
                      <a:pt x="632" y="13216"/>
                    </a:cubicBezTo>
                    <a:cubicBezTo>
                      <a:pt x="763" y="13454"/>
                      <a:pt x="941" y="13633"/>
                      <a:pt x="1132" y="13752"/>
                    </a:cubicBezTo>
                    <a:cubicBezTo>
                      <a:pt x="1929" y="13633"/>
                      <a:pt x="2525" y="13478"/>
                      <a:pt x="2739" y="13276"/>
                    </a:cubicBezTo>
                    <a:cubicBezTo>
                      <a:pt x="3656" y="12466"/>
                      <a:pt x="3215" y="7144"/>
                      <a:pt x="3215" y="4882"/>
                    </a:cubicBezTo>
                    <a:cubicBezTo>
                      <a:pt x="3227" y="3084"/>
                      <a:pt x="2858" y="953"/>
                      <a:pt x="1298" y="0"/>
                    </a:cubicBezTo>
                    <a:close/>
                  </a:path>
                </a:pathLst>
              </a:custGeom>
              <a:solidFill>
                <a:srgbClr val="F2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5" name="Google Shape;5903;p62">
                <a:extLst>
                  <a:ext uri="{FF2B5EF4-FFF2-40B4-BE49-F238E27FC236}">
                    <a16:creationId xmlns:a16="http://schemas.microsoft.com/office/drawing/2014/main" id="{2AF6239F-BFBB-BA33-4E45-F2BD89E4E4B5}"/>
                  </a:ext>
                </a:extLst>
              </p:cNvPr>
              <p:cNvSpPr/>
              <p:nvPr/>
            </p:nvSpPr>
            <p:spPr>
              <a:xfrm>
                <a:off x="6507280" y="2644216"/>
                <a:ext cx="301917" cy="383644"/>
              </a:xfrm>
              <a:custGeom>
                <a:avLst/>
                <a:gdLst/>
                <a:ahLst/>
                <a:cxnLst/>
                <a:rect l="l" t="t" r="r" b="b"/>
                <a:pathLst>
                  <a:path w="6125" h="7783" extrusionOk="0">
                    <a:moveTo>
                      <a:pt x="836" y="1"/>
                    </a:moveTo>
                    <a:cubicBezTo>
                      <a:pt x="1" y="1"/>
                      <a:pt x="108" y="1881"/>
                      <a:pt x="643" y="3162"/>
                    </a:cubicBezTo>
                    <a:cubicBezTo>
                      <a:pt x="940" y="3841"/>
                      <a:pt x="1417" y="4401"/>
                      <a:pt x="1893" y="4960"/>
                    </a:cubicBezTo>
                    <a:cubicBezTo>
                      <a:pt x="2310" y="5448"/>
                      <a:pt x="3798" y="7401"/>
                      <a:pt x="4965" y="7746"/>
                    </a:cubicBezTo>
                    <a:cubicBezTo>
                      <a:pt x="5047" y="7771"/>
                      <a:pt x="5123" y="7782"/>
                      <a:pt x="5195" y="7782"/>
                    </a:cubicBezTo>
                    <a:cubicBezTo>
                      <a:pt x="5924" y="7782"/>
                      <a:pt x="6124" y="6601"/>
                      <a:pt x="5929" y="6091"/>
                    </a:cubicBezTo>
                    <a:cubicBezTo>
                      <a:pt x="5334" y="4424"/>
                      <a:pt x="4048" y="2770"/>
                      <a:pt x="2691" y="1365"/>
                    </a:cubicBezTo>
                    <a:cubicBezTo>
                      <a:pt x="2286" y="948"/>
                      <a:pt x="1869" y="507"/>
                      <a:pt x="1381" y="198"/>
                    </a:cubicBezTo>
                    <a:cubicBezTo>
                      <a:pt x="1167" y="62"/>
                      <a:pt x="986" y="1"/>
                      <a:pt x="836" y="1"/>
                    </a:cubicBezTo>
                    <a:close/>
                  </a:path>
                </a:pathLst>
              </a:custGeom>
              <a:solidFill>
                <a:srgbClr val="E0EC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6" name="Google Shape;5904;p62">
                <a:extLst>
                  <a:ext uri="{FF2B5EF4-FFF2-40B4-BE49-F238E27FC236}">
                    <a16:creationId xmlns:a16="http://schemas.microsoft.com/office/drawing/2014/main" id="{329F9B2E-FF5D-EF33-B6C6-CD94240E0DC3}"/>
                  </a:ext>
                </a:extLst>
              </p:cNvPr>
              <p:cNvSpPr/>
              <p:nvPr/>
            </p:nvSpPr>
            <p:spPr>
              <a:xfrm>
                <a:off x="5871060" y="4004401"/>
                <a:ext cx="1028291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61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60" y="1869"/>
                      <a:pt x="20860" y="1203"/>
                    </a:cubicBezTo>
                    <a:cubicBezTo>
                      <a:pt x="20860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7" name="Google Shape;5905;p62">
                <a:extLst>
                  <a:ext uri="{FF2B5EF4-FFF2-40B4-BE49-F238E27FC236}">
                    <a16:creationId xmlns:a16="http://schemas.microsoft.com/office/drawing/2014/main" id="{1C3D95FE-22C5-D786-0C9C-2D4ABE21C430}"/>
                  </a:ext>
                </a:extLst>
              </p:cNvPr>
              <p:cNvSpPr/>
              <p:nvPr/>
            </p:nvSpPr>
            <p:spPr>
              <a:xfrm>
                <a:off x="6089377" y="3407515"/>
                <a:ext cx="1824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7" h="13" extrusionOk="0">
                    <a:moveTo>
                      <a:pt x="12" y="0"/>
                    </a:moveTo>
                    <a:cubicBezTo>
                      <a:pt x="1" y="0"/>
                      <a:pt x="1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8" name="Google Shape;5906;p62">
                <a:extLst>
                  <a:ext uri="{FF2B5EF4-FFF2-40B4-BE49-F238E27FC236}">
                    <a16:creationId xmlns:a16="http://schemas.microsoft.com/office/drawing/2014/main" id="{BB156762-8B28-21FA-AECB-8C6115D346FF}"/>
                  </a:ext>
                </a:extLst>
              </p:cNvPr>
              <p:cNvSpPr/>
              <p:nvPr/>
            </p:nvSpPr>
            <p:spPr>
              <a:xfrm>
                <a:off x="6057682" y="2620408"/>
                <a:ext cx="568737" cy="505938"/>
              </a:xfrm>
              <a:custGeom>
                <a:avLst/>
                <a:gdLst/>
                <a:ahLst/>
                <a:cxnLst/>
                <a:rect l="l" t="t" r="r" b="b"/>
                <a:pathLst>
                  <a:path w="11538" h="10264" extrusionOk="0">
                    <a:moveTo>
                      <a:pt x="7214" y="0"/>
                    </a:moveTo>
                    <a:cubicBezTo>
                      <a:pt x="6101" y="0"/>
                      <a:pt x="4756" y="217"/>
                      <a:pt x="3692" y="455"/>
                    </a:cubicBezTo>
                    <a:cubicBezTo>
                      <a:pt x="3668" y="466"/>
                      <a:pt x="3620" y="466"/>
                      <a:pt x="3596" y="478"/>
                    </a:cubicBezTo>
                    <a:cubicBezTo>
                      <a:pt x="2739" y="693"/>
                      <a:pt x="2084" y="919"/>
                      <a:pt x="1953" y="1074"/>
                    </a:cubicBezTo>
                    <a:cubicBezTo>
                      <a:pt x="1667" y="1395"/>
                      <a:pt x="1525" y="1824"/>
                      <a:pt x="1370" y="2205"/>
                    </a:cubicBezTo>
                    <a:cubicBezTo>
                      <a:pt x="1060" y="3038"/>
                      <a:pt x="858" y="3919"/>
                      <a:pt x="655" y="4800"/>
                    </a:cubicBezTo>
                    <a:cubicBezTo>
                      <a:pt x="524" y="5360"/>
                      <a:pt x="441" y="5931"/>
                      <a:pt x="334" y="6491"/>
                    </a:cubicBezTo>
                    <a:cubicBezTo>
                      <a:pt x="227" y="7051"/>
                      <a:pt x="1" y="7598"/>
                      <a:pt x="108" y="8146"/>
                    </a:cubicBezTo>
                    <a:cubicBezTo>
                      <a:pt x="167" y="8456"/>
                      <a:pt x="334" y="8741"/>
                      <a:pt x="536" y="8979"/>
                    </a:cubicBezTo>
                    <a:cubicBezTo>
                      <a:pt x="1072" y="9575"/>
                      <a:pt x="1846" y="9837"/>
                      <a:pt x="2596" y="10039"/>
                    </a:cubicBezTo>
                    <a:cubicBezTo>
                      <a:pt x="3208" y="10209"/>
                      <a:pt x="3839" y="10264"/>
                      <a:pt x="4470" y="10264"/>
                    </a:cubicBezTo>
                    <a:cubicBezTo>
                      <a:pt x="4723" y="10264"/>
                      <a:pt x="4976" y="10255"/>
                      <a:pt x="5227" y="10241"/>
                    </a:cubicBezTo>
                    <a:cubicBezTo>
                      <a:pt x="6061" y="10206"/>
                      <a:pt x="6894" y="10099"/>
                      <a:pt x="7728" y="10039"/>
                    </a:cubicBezTo>
                    <a:cubicBezTo>
                      <a:pt x="8502" y="9980"/>
                      <a:pt x="9287" y="9932"/>
                      <a:pt x="10002" y="9634"/>
                    </a:cubicBezTo>
                    <a:cubicBezTo>
                      <a:pt x="10097" y="9610"/>
                      <a:pt x="10169" y="9575"/>
                      <a:pt x="10240" y="9539"/>
                    </a:cubicBezTo>
                    <a:cubicBezTo>
                      <a:pt x="10502" y="9396"/>
                      <a:pt x="10740" y="9218"/>
                      <a:pt x="10942" y="9015"/>
                    </a:cubicBezTo>
                    <a:cubicBezTo>
                      <a:pt x="11073" y="8860"/>
                      <a:pt x="11181" y="8717"/>
                      <a:pt x="11300" y="8551"/>
                    </a:cubicBezTo>
                    <a:cubicBezTo>
                      <a:pt x="11395" y="8432"/>
                      <a:pt x="11538" y="8265"/>
                      <a:pt x="11538" y="8122"/>
                    </a:cubicBezTo>
                    <a:cubicBezTo>
                      <a:pt x="11395" y="4979"/>
                      <a:pt x="11347" y="1478"/>
                      <a:pt x="11157" y="1228"/>
                    </a:cubicBezTo>
                    <a:cubicBezTo>
                      <a:pt x="10633" y="562"/>
                      <a:pt x="10073" y="347"/>
                      <a:pt x="8680" y="121"/>
                    </a:cubicBezTo>
                    <a:cubicBezTo>
                      <a:pt x="8633" y="121"/>
                      <a:pt x="8597" y="109"/>
                      <a:pt x="8549" y="109"/>
                    </a:cubicBezTo>
                    <a:cubicBezTo>
                      <a:pt x="8192" y="50"/>
                      <a:pt x="7799" y="26"/>
                      <a:pt x="7382" y="2"/>
                    </a:cubicBezTo>
                    <a:cubicBezTo>
                      <a:pt x="7327" y="1"/>
                      <a:pt x="7270" y="0"/>
                      <a:pt x="7214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79" name="Google Shape;5907;p62">
                <a:extLst>
                  <a:ext uri="{FF2B5EF4-FFF2-40B4-BE49-F238E27FC236}">
                    <a16:creationId xmlns:a16="http://schemas.microsoft.com/office/drawing/2014/main" id="{1AD4204B-D55E-6358-E1CC-3465C9B2BB07}"/>
                  </a:ext>
                </a:extLst>
              </p:cNvPr>
              <p:cNvSpPr/>
              <p:nvPr/>
            </p:nvSpPr>
            <p:spPr>
              <a:xfrm>
                <a:off x="6243712" y="2553567"/>
                <a:ext cx="209000" cy="13481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35" extrusionOk="0">
                    <a:moveTo>
                      <a:pt x="3692" y="1"/>
                    </a:moveTo>
                    <a:lnTo>
                      <a:pt x="1" y="787"/>
                    </a:lnTo>
                    <a:lnTo>
                      <a:pt x="453" y="2442"/>
                    </a:lnTo>
                    <a:cubicBezTo>
                      <a:pt x="453" y="2442"/>
                      <a:pt x="637" y="2735"/>
                      <a:pt x="1389" y="2735"/>
                    </a:cubicBezTo>
                    <a:cubicBezTo>
                      <a:pt x="1686" y="2735"/>
                      <a:pt x="2073" y="2689"/>
                      <a:pt x="2573" y="2561"/>
                    </a:cubicBezTo>
                    <a:cubicBezTo>
                      <a:pt x="4239" y="2108"/>
                      <a:pt x="4073" y="1311"/>
                      <a:pt x="4073" y="1311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0" name="Google Shape;5908;p62">
                <a:extLst>
                  <a:ext uri="{FF2B5EF4-FFF2-40B4-BE49-F238E27FC236}">
                    <a16:creationId xmlns:a16="http://schemas.microsoft.com/office/drawing/2014/main" id="{A6156E16-D06F-4D96-C72B-4F63CC45F6AD}"/>
                  </a:ext>
                </a:extLst>
              </p:cNvPr>
              <p:cNvSpPr/>
              <p:nvPr/>
            </p:nvSpPr>
            <p:spPr>
              <a:xfrm>
                <a:off x="6247673" y="2533400"/>
                <a:ext cx="196221" cy="105601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2142" extrusionOk="0">
                    <a:moveTo>
                      <a:pt x="3689" y="0"/>
                    </a:moveTo>
                    <a:cubicBezTo>
                      <a:pt x="3558" y="0"/>
                      <a:pt x="3427" y="6"/>
                      <a:pt x="3298" y="17"/>
                    </a:cubicBezTo>
                    <a:cubicBezTo>
                      <a:pt x="2429" y="88"/>
                      <a:pt x="1572" y="315"/>
                      <a:pt x="727" y="565"/>
                    </a:cubicBezTo>
                    <a:cubicBezTo>
                      <a:pt x="524" y="624"/>
                      <a:pt x="310" y="696"/>
                      <a:pt x="191" y="850"/>
                    </a:cubicBezTo>
                    <a:cubicBezTo>
                      <a:pt x="48" y="1041"/>
                      <a:pt x="0" y="1458"/>
                      <a:pt x="120" y="1672"/>
                    </a:cubicBezTo>
                    <a:cubicBezTo>
                      <a:pt x="262" y="1922"/>
                      <a:pt x="727" y="2077"/>
                      <a:pt x="1060" y="2112"/>
                    </a:cubicBezTo>
                    <a:cubicBezTo>
                      <a:pt x="1194" y="2133"/>
                      <a:pt x="1331" y="2142"/>
                      <a:pt x="1470" y="2142"/>
                    </a:cubicBezTo>
                    <a:cubicBezTo>
                      <a:pt x="1736" y="2142"/>
                      <a:pt x="2008" y="2108"/>
                      <a:pt x="2275" y="2053"/>
                    </a:cubicBezTo>
                    <a:cubicBezTo>
                      <a:pt x="2763" y="1970"/>
                      <a:pt x="3263" y="1839"/>
                      <a:pt x="3679" y="1600"/>
                    </a:cubicBezTo>
                    <a:cubicBezTo>
                      <a:pt x="4096" y="1350"/>
                      <a:pt x="4453" y="1017"/>
                      <a:pt x="4584" y="612"/>
                    </a:cubicBezTo>
                    <a:cubicBezTo>
                      <a:pt x="4632" y="481"/>
                      <a:pt x="4644" y="315"/>
                      <a:pt x="4549" y="207"/>
                    </a:cubicBezTo>
                    <a:cubicBezTo>
                      <a:pt x="4465" y="112"/>
                      <a:pt x="4311" y="65"/>
                      <a:pt x="4168" y="29"/>
                    </a:cubicBezTo>
                    <a:cubicBezTo>
                      <a:pt x="4010" y="9"/>
                      <a:pt x="3849" y="0"/>
                      <a:pt x="3689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1" name="Google Shape;5911;p62">
                <a:extLst>
                  <a:ext uri="{FF2B5EF4-FFF2-40B4-BE49-F238E27FC236}">
                    <a16:creationId xmlns:a16="http://schemas.microsoft.com/office/drawing/2014/main" id="{5B0E4C90-791D-9E77-34B3-55FD254BD49A}"/>
                  </a:ext>
                </a:extLst>
              </p:cNvPr>
              <p:cNvSpPr/>
              <p:nvPr/>
            </p:nvSpPr>
            <p:spPr>
              <a:xfrm>
                <a:off x="6432109" y="2716627"/>
                <a:ext cx="206043" cy="216148"/>
              </a:xfrm>
              <a:custGeom>
                <a:avLst/>
                <a:gdLst/>
                <a:ahLst/>
                <a:cxnLst/>
                <a:rect l="l" t="t" r="r" b="b"/>
                <a:pathLst>
                  <a:path w="4180" h="4385" extrusionOk="0">
                    <a:moveTo>
                      <a:pt x="811" y="1"/>
                    </a:moveTo>
                    <a:cubicBezTo>
                      <a:pt x="560" y="1"/>
                      <a:pt x="332" y="84"/>
                      <a:pt x="203" y="324"/>
                    </a:cubicBezTo>
                    <a:cubicBezTo>
                      <a:pt x="167" y="396"/>
                      <a:pt x="132" y="503"/>
                      <a:pt x="108" y="598"/>
                    </a:cubicBezTo>
                    <a:cubicBezTo>
                      <a:pt x="96" y="717"/>
                      <a:pt x="72" y="836"/>
                      <a:pt x="96" y="955"/>
                    </a:cubicBezTo>
                    <a:cubicBezTo>
                      <a:pt x="108" y="1134"/>
                      <a:pt x="156" y="1301"/>
                      <a:pt x="108" y="1479"/>
                    </a:cubicBezTo>
                    <a:cubicBezTo>
                      <a:pt x="60" y="1634"/>
                      <a:pt x="1" y="1753"/>
                      <a:pt x="60" y="1896"/>
                    </a:cubicBezTo>
                    <a:cubicBezTo>
                      <a:pt x="108" y="2015"/>
                      <a:pt x="179" y="2134"/>
                      <a:pt x="179" y="2289"/>
                    </a:cubicBezTo>
                    <a:cubicBezTo>
                      <a:pt x="179" y="2467"/>
                      <a:pt x="108" y="2610"/>
                      <a:pt x="156" y="2789"/>
                    </a:cubicBezTo>
                    <a:cubicBezTo>
                      <a:pt x="156" y="2825"/>
                      <a:pt x="167" y="2848"/>
                      <a:pt x="179" y="2884"/>
                    </a:cubicBezTo>
                    <a:lnTo>
                      <a:pt x="191" y="2896"/>
                    </a:lnTo>
                    <a:cubicBezTo>
                      <a:pt x="227" y="2920"/>
                      <a:pt x="263" y="2955"/>
                      <a:pt x="298" y="2967"/>
                    </a:cubicBezTo>
                    <a:cubicBezTo>
                      <a:pt x="644" y="3206"/>
                      <a:pt x="1072" y="3277"/>
                      <a:pt x="1453" y="3444"/>
                    </a:cubicBezTo>
                    <a:cubicBezTo>
                      <a:pt x="2037" y="3682"/>
                      <a:pt x="2573" y="4027"/>
                      <a:pt x="3108" y="4384"/>
                    </a:cubicBezTo>
                    <a:lnTo>
                      <a:pt x="4180" y="2170"/>
                    </a:lnTo>
                    <a:cubicBezTo>
                      <a:pt x="2978" y="1651"/>
                      <a:pt x="3257" y="38"/>
                      <a:pt x="2422" y="38"/>
                    </a:cubicBezTo>
                    <a:cubicBezTo>
                      <a:pt x="2412" y="38"/>
                      <a:pt x="2403" y="38"/>
                      <a:pt x="2394" y="38"/>
                    </a:cubicBezTo>
                    <a:cubicBezTo>
                      <a:pt x="2321" y="365"/>
                      <a:pt x="2231" y="453"/>
                      <a:pt x="2142" y="453"/>
                    </a:cubicBezTo>
                    <a:cubicBezTo>
                      <a:pt x="2085" y="453"/>
                      <a:pt x="2028" y="416"/>
                      <a:pt x="1977" y="384"/>
                    </a:cubicBezTo>
                    <a:cubicBezTo>
                      <a:pt x="1890" y="321"/>
                      <a:pt x="1306" y="1"/>
                      <a:pt x="811" y="1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2" name="Google Shape;5912;p62">
                <a:extLst>
                  <a:ext uri="{FF2B5EF4-FFF2-40B4-BE49-F238E27FC236}">
                    <a16:creationId xmlns:a16="http://schemas.microsoft.com/office/drawing/2014/main" id="{F22327CF-D9D1-C384-FFC4-04D6C6E66301}"/>
                  </a:ext>
                </a:extLst>
              </p:cNvPr>
              <p:cNvSpPr/>
              <p:nvPr/>
            </p:nvSpPr>
            <p:spPr>
              <a:xfrm>
                <a:off x="6534243" y="2777208"/>
                <a:ext cx="314634" cy="277369"/>
              </a:xfrm>
              <a:custGeom>
                <a:avLst/>
                <a:gdLst/>
                <a:ahLst/>
                <a:cxnLst/>
                <a:rect l="l" t="t" r="r" b="b"/>
                <a:pathLst>
                  <a:path w="6383" h="5627" extrusionOk="0">
                    <a:moveTo>
                      <a:pt x="1346" y="0"/>
                    </a:moveTo>
                    <a:cubicBezTo>
                      <a:pt x="1274" y="202"/>
                      <a:pt x="84" y="2691"/>
                      <a:pt x="0" y="2869"/>
                    </a:cubicBezTo>
                    <a:cubicBezTo>
                      <a:pt x="60" y="2929"/>
                      <a:pt x="215" y="3096"/>
                      <a:pt x="453" y="3298"/>
                    </a:cubicBezTo>
                    <a:cubicBezTo>
                      <a:pt x="477" y="3334"/>
                      <a:pt x="501" y="3346"/>
                      <a:pt x="536" y="3381"/>
                    </a:cubicBezTo>
                    <a:cubicBezTo>
                      <a:pt x="1432" y="4190"/>
                      <a:pt x="3216" y="5626"/>
                      <a:pt x="4453" y="5626"/>
                    </a:cubicBezTo>
                    <a:cubicBezTo>
                      <a:pt x="4893" y="5626"/>
                      <a:pt x="5264" y="5445"/>
                      <a:pt x="5501" y="4989"/>
                    </a:cubicBezTo>
                    <a:cubicBezTo>
                      <a:pt x="6382" y="3298"/>
                      <a:pt x="3251" y="1119"/>
                      <a:pt x="1905" y="310"/>
                    </a:cubicBezTo>
                    <a:cubicBezTo>
                      <a:pt x="1882" y="298"/>
                      <a:pt x="1870" y="298"/>
                      <a:pt x="1858" y="286"/>
                    </a:cubicBezTo>
                    <a:cubicBezTo>
                      <a:pt x="1620" y="131"/>
                      <a:pt x="1441" y="48"/>
                      <a:pt x="1346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3" name="Google Shape;5913;p62">
                <a:extLst>
                  <a:ext uri="{FF2B5EF4-FFF2-40B4-BE49-F238E27FC236}">
                    <a16:creationId xmlns:a16="http://schemas.microsoft.com/office/drawing/2014/main" id="{A6272C70-8595-CEE2-29FC-CBFBCC63AB3F}"/>
                  </a:ext>
                </a:extLst>
              </p:cNvPr>
              <p:cNvSpPr/>
              <p:nvPr/>
            </p:nvSpPr>
            <p:spPr>
              <a:xfrm>
                <a:off x="6557115" y="2789531"/>
                <a:ext cx="70488" cy="15320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3108" extrusionOk="0">
                    <a:moveTo>
                      <a:pt x="1382" y="0"/>
                    </a:moveTo>
                    <a:cubicBezTo>
                      <a:pt x="1287" y="250"/>
                      <a:pt x="1203" y="512"/>
                      <a:pt x="1096" y="750"/>
                    </a:cubicBezTo>
                    <a:cubicBezTo>
                      <a:pt x="810" y="1441"/>
                      <a:pt x="477" y="2119"/>
                      <a:pt x="132" y="2786"/>
                    </a:cubicBezTo>
                    <a:cubicBezTo>
                      <a:pt x="84" y="2870"/>
                      <a:pt x="37" y="2953"/>
                      <a:pt x="1" y="3036"/>
                    </a:cubicBezTo>
                    <a:cubicBezTo>
                      <a:pt x="13" y="3072"/>
                      <a:pt x="37" y="3084"/>
                      <a:pt x="72" y="3108"/>
                    </a:cubicBezTo>
                    <a:cubicBezTo>
                      <a:pt x="96" y="3048"/>
                      <a:pt x="120" y="3012"/>
                      <a:pt x="144" y="2965"/>
                    </a:cubicBezTo>
                    <a:cubicBezTo>
                      <a:pt x="322" y="2619"/>
                      <a:pt x="501" y="2274"/>
                      <a:pt x="668" y="1917"/>
                    </a:cubicBezTo>
                    <a:cubicBezTo>
                      <a:pt x="953" y="1310"/>
                      <a:pt x="1215" y="691"/>
                      <a:pt x="1430" y="48"/>
                    </a:cubicBezTo>
                    <a:lnTo>
                      <a:pt x="1382" y="0"/>
                    </a:ln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4" name="Google Shape;5914;p62">
                <a:extLst>
                  <a:ext uri="{FF2B5EF4-FFF2-40B4-BE49-F238E27FC236}">
                    <a16:creationId xmlns:a16="http://schemas.microsoft.com/office/drawing/2014/main" id="{F8847821-E965-95F2-6E07-3E72FA8826CA}"/>
                  </a:ext>
                </a:extLst>
              </p:cNvPr>
              <p:cNvSpPr/>
              <p:nvPr/>
            </p:nvSpPr>
            <p:spPr>
              <a:xfrm>
                <a:off x="6599408" y="2776617"/>
                <a:ext cx="166707" cy="12328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2501" extrusionOk="0">
                    <a:moveTo>
                      <a:pt x="0" y="0"/>
                    </a:moveTo>
                    <a:cubicBezTo>
                      <a:pt x="143" y="84"/>
                      <a:pt x="298" y="191"/>
                      <a:pt x="441" y="274"/>
                    </a:cubicBezTo>
                    <a:cubicBezTo>
                      <a:pt x="595" y="369"/>
                      <a:pt x="738" y="453"/>
                      <a:pt x="893" y="560"/>
                    </a:cubicBezTo>
                    <a:cubicBezTo>
                      <a:pt x="1191" y="750"/>
                      <a:pt x="1476" y="953"/>
                      <a:pt x="1750" y="1155"/>
                    </a:cubicBezTo>
                    <a:cubicBezTo>
                      <a:pt x="2036" y="1369"/>
                      <a:pt x="2322" y="1572"/>
                      <a:pt x="2584" y="1798"/>
                    </a:cubicBezTo>
                    <a:cubicBezTo>
                      <a:pt x="2858" y="2024"/>
                      <a:pt x="3119" y="2262"/>
                      <a:pt x="3381" y="2500"/>
                    </a:cubicBezTo>
                    <a:cubicBezTo>
                      <a:pt x="3155" y="2227"/>
                      <a:pt x="2905" y="1977"/>
                      <a:pt x="2631" y="1738"/>
                    </a:cubicBezTo>
                    <a:cubicBezTo>
                      <a:pt x="2381" y="1500"/>
                      <a:pt x="2096" y="1274"/>
                      <a:pt x="1810" y="1072"/>
                    </a:cubicBezTo>
                    <a:cubicBezTo>
                      <a:pt x="1536" y="869"/>
                      <a:pt x="1238" y="667"/>
                      <a:pt x="941" y="488"/>
                    </a:cubicBezTo>
                    <a:cubicBezTo>
                      <a:pt x="619" y="310"/>
                      <a:pt x="322" y="131"/>
                      <a:pt x="0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5" name="Google Shape;5915;p62">
                <a:extLst>
                  <a:ext uri="{FF2B5EF4-FFF2-40B4-BE49-F238E27FC236}">
                    <a16:creationId xmlns:a16="http://schemas.microsoft.com/office/drawing/2014/main" id="{C64DF379-D16B-A35A-293A-BD81F62892E3}"/>
                  </a:ext>
                </a:extLst>
              </p:cNvPr>
              <p:cNvSpPr/>
              <p:nvPr/>
            </p:nvSpPr>
            <p:spPr>
              <a:xfrm>
                <a:off x="6107566" y="3338259"/>
                <a:ext cx="23655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99" h="12943" extrusionOk="0">
                    <a:moveTo>
                      <a:pt x="1" y="0"/>
                    </a:moveTo>
                    <a:cubicBezTo>
                      <a:pt x="60" y="1548"/>
                      <a:pt x="155" y="2822"/>
                      <a:pt x="263" y="3560"/>
                    </a:cubicBezTo>
                    <a:cubicBezTo>
                      <a:pt x="679" y="6501"/>
                      <a:pt x="1346" y="12943"/>
                      <a:pt x="1346" y="12943"/>
                    </a:cubicBezTo>
                    <a:lnTo>
                      <a:pt x="4799" y="12943"/>
                    </a:lnTo>
                    <a:cubicBezTo>
                      <a:pt x="4787" y="10597"/>
                      <a:pt x="4442" y="2572"/>
                      <a:pt x="4465" y="358"/>
                    </a:cubicBezTo>
                    <a:cubicBezTo>
                      <a:pt x="3834" y="358"/>
                      <a:pt x="3191" y="346"/>
                      <a:pt x="2549" y="310"/>
                    </a:cubicBezTo>
                    <a:cubicBezTo>
                      <a:pt x="1703" y="262"/>
                      <a:pt x="858" y="179"/>
                      <a:pt x="36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6" name="Google Shape;5916;p62">
                <a:extLst>
                  <a:ext uri="{FF2B5EF4-FFF2-40B4-BE49-F238E27FC236}">
                    <a16:creationId xmlns:a16="http://schemas.microsoft.com/office/drawing/2014/main" id="{4E03D545-51A4-F7D4-9802-120937248492}"/>
                  </a:ext>
                </a:extLst>
              </p:cNvPr>
              <p:cNvSpPr/>
              <p:nvPr/>
            </p:nvSpPr>
            <p:spPr>
              <a:xfrm>
                <a:off x="6107566" y="3338259"/>
                <a:ext cx="222506" cy="162024"/>
              </a:xfrm>
              <a:custGeom>
                <a:avLst/>
                <a:gdLst/>
                <a:ahLst/>
                <a:cxnLst/>
                <a:rect l="l" t="t" r="r" b="b"/>
                <a:pathLst>
                  <a:path w="4514" h="3287" extrusionOk="0">
                    <a:moveTo>
                      <a:pt x="1" y="0"/>
                    </a:moveTo>
                    <a:cubicBezTo>
                      <a:pt x="48" y="1132"/>
                      <a:pt x="108" y="2132"/>
                      <a:pt x="179" y="2858"/>
                    </a:cubicBezTo>
                    <a:cubicBezTo>
                      <a:pt x="429" y="2917"/>
                      <a:pt x="679" y="2965"/>
                      <a:pt x="917" y="3013"/>
                    </a:cubicBezTo>
                    <a:cubicBezTo>
                      <a:pt x="1763" y="3132"/>
                      <a:pt x="2608" y="3203"/>
                      <a:pt x="3477" y="3251"/>
                    </a:cubicBezTo>
                    <a:cubicBezTo>
                      <a:pt x="3811" y="3263"/>
                      <a:pt x="4168" y="3275"/>
                      <a:pt x="4513" y="3287"/>
                    </a:cubicBezTo>
                    <a:cubicBezTo>
                      <a:pt x="4489" y="2024"/>
                      <a:pt x="4454" y="965"/>
                      <a:pt x="4465" y="358"/>
                    </a:cubicBezTo>
                    <a:cubicBezTo>
                      <a:pt x="3834" y="358"/>
                      <a:pt x="3191" y="346"/>
                      <a:pt x="2549" y="310"/>
                    </a:cubicBezTo>
                    <a:cubicBezTo>
                      <a:pt x="1703" y="274"/>
                      <a:pt x="858" y="179"/>
                      <a:pt x="36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7" name="Google Shape;5917;p62">
                <a:extLst>
                  <a:ext uri="{FF2B5EF4-FFF2-40B4-BE49-F238E27FC236}">
                    <a16:creationId xmlns:a16="http://schemas.microsoft.com/office/drawing/2014/main" id="{9BBD7C0A-30CB-E708-9FA0-735521A670DE}"/>
                  </a:ext>
                </a:extLst>
              </p:cNvPr>
              <p:cNvSpPr/>
              <p:nvPr/>
            </p:nvSpPr>
            <p:spPr>
              <a:xfrm>
                <a:off x="6150993" y="3765528"/>
                <a:ext cx="193720" cy="211317"/>
              </a:xfrm>
              <a:custGeom>
                <a:avLst/>
                <a:gdLst/>
                <a:ahLst/>
                <a:cxnLst/>
                <a:rect l="l" t="t" r="r" b="b"/>
                <a:pathLst>
                  <a:path w="3930" h="4287" extrusionOk="0">
                    <a:moveTo>
                      <a:pt x="1" y="0"/>
                    </a:moveTo>
                    <a:cubicBezTo>
                      <a:pt x="1" y="36"/>
                      <a:pt x="13" y="84"/>
                      <a:pt x="13" y="119"/>
                    </a:cubicBezTo>
                    <a:cubicBezTo>
                      <a:pt x="13" y="143"/>
                      <a:pt x="36" y="179"/>
                      <a:pt x="36" y="203"/>
                    </a:cubicBezTo>
                    <a:cubicBezTo>
                      <a:pt x="286" y="2393"/>
                      <a:pt x="477" y="4286"/>
                      <a:pt x="477" y="4286"/>
                    </a:cubicBezTo>
                    <a:lnTo>
                      <a:pt x="3930" y="4286"/>
                    </a:lnTo>
                    <a:cubicBezTo>
                      <a:pt x="3930" y="3477"/>
                      <a:pt x="3882" y="2024"/>
                      <a:pt x="3823" y="357"/>
                    </a:cubicBezTo>
                    <a:cubicBezTo>
                      <a:pt x="3811" y="322"/>
                      <a:pt x="3811" y="298"/>
                      <a:pt x="3811" y="262"/>
                    </a:cubicBezTo>
                    <a:lnTo>
                      <a:pt x="3811" y="95"/>
                    </a:lnTo>
                    <a:cubicBezTo>
                      <a:pt x="2549" y="72"/>
                      <a:pt x="1287" y="12"/>
                      <a:pt x="1" y="0"/>
                    </a:cubicBezTo>
                    <a:close/>
                  </a:path>
                </a:pathLst>
              </a:custGeom>
              <a:solidFill>
                <a:srgbClr val="FFCFCA">
                  <a:lumMod val="9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8" name="Google Shape;5918;p62">
                <a:extLst>
                  <a:ext uri="{FF2B5EF4-FFF2-40B4-BE49-F238E27FC236}">
                    <a16:creationId xmlns:a16="http://schemas.microsoft.com/office/drawing/2014/main" id="{421588F4-6903-5ADB-D033-BF8315EF29D9}"/>
                  </a:ext>
                </a:extLst>
              </p:cNvPr>
              <p:cNvSpPr/>
              <p:nvPr/>
            </p:nvSpPr>
            <p:spPr>
              <a:xfrm>
                <a:off x="606236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7" y="1"/>
                    </a:moveTo>
                    <a:cubicBezTo>
                      <a:pt x="2556" y="1"/>
                      <a:pt x="2239" y="8"/>
                      <a:pt x="2203" y="26"/>
                    </a:cubicBezTo>
                    <a:cubicBezTo>
                      <a:pt x="2203" y="26"/>
                      <a:pt x="1918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27" y="1847"/>
                    </a:cubicBezTo>
                    <a:cubicBezTo>
                      <a:pt x="916" y="1869"/>
                      <a:pt x="2939" y="1961"/>
                      <a:pt x="4406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28" y="40"/>
                      <a:pt x="3996" y="1"/>
                      <a:pt x="2987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89" name="Google Shape;5919;p62">
                <a:extLst>
                  <a:ext uri="{FF2B5EF4-FFF2-40B4-BE49-F238E27FC236}">
                    <a16:creationId xmlns:a16="http://schemas.microsoft.com/office/drawing/2014/main" id="{F4E3331F-326B-D6F9-BCC2-F9B8E9D51AE3}"/>
                  </a:ext>
                </a:extLst>
              </p:cNvPr>
              <p:cNvSpPr/>
              <p:nvPr/>
            </p:nvSpPr>
            <p:spPr>
              <a:xfrm>
                <a:off x="6102883" y="3995134"/>
                <a:ext cx="7807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532" extrusionOk="0">
                    <a:moveTo>
                      <a:pt x="361" y="1"/>
                    </a:moveTo>
                    <a:cubicBezTo>
                      <a:pt x="270" y="1"/>
                      <a:pt x="178" y="7"/>
                      <a:pt x="84" y="21"/>
                    </a:cubicBezTo>
                    <a:cubicBezTo>
                      <a:pt x="0" y="45"/>
                      <a:pt x="24" y="176"/>
                      <a:pt x="96" y="176"/>
                    </a:cubicBezTo>
                    <a:cubicBezTo>
                      <a:pt x="524" y="176"/>
                      <a:pt x="917" y="248"/>
                      <a:pt x="1286" y="462"/>
                    </a:cubicBezTo>
                    <a:cubicBezTo>
                      <a:pt x="1339" y="485"/>
                      <a:pt x="1412" y="532"/>
                      <a:pt x="1470" y="532"/>
                    </a:cubicBezTo>
                    <a:cubicBezTo>
                      <a:pt x="1503" y="532"/>
                      <a:pt x="1531" y="517"/>
                      <a:pt x="1548" y="474"/>
                    </a:cubicBezTo>
                    <a:cubicBezTo>
                      <a:pt x="1584" y="367"/>
                      <a:pt x="1441" y="295"/>
                      <a:pt x="1370" y="248"/>
                    </a:cubicBezTo>
                    <a:cubicBezTo>
                      <a:pt x="1191" y="140"/>
                      <a:pt x="989" y="81"/>
                      <a:pt x="786" y="45"/>
                    </a:cubicBezTo>
                    <a:cubicBezTo>
                      <a:pt x="642" y="16"/>
                      <a:pt x="502" y="1"/>
                      <a:pt x="361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0" name="Google Shape;5920;p62">
                <a:extLst>
                  <a:ext uri="{FF2B5EF4-FFF2-40B4-BE49-F238E27FC236}">
                    <a16:creationId xmlns:a16="http://schemas.microsoft.com/office/drawing/2014/main" id="{C3B5F8E1-B27A-BB19-491B-C071F61F9E76}"/>
                  </a:ext>
                </a:extLst>
              </p:cNvPr>
              <p:cNvSpPr/>
              <p:nvPr/>
            </p:nvSpPr>
            <p:spPr>
              <a:xfrm>
                <a:off x="6131029" y="3982663"/>
                <a:ext cx="80248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8" h="611" extrusionOk="0">
                    <a:moveTo>
                      <a:pt x="108" y="0"/>
                    </a:moveTo>
                    <a:cubicBezTo>
                      <a:pt x="1" y="0"/>
                      <a:pt x="1" y="143"/>
                      <a:pt x="108" y="155"/>
                    </a:cubicBezTo>
                    <a:cubicBezTo>
                      <a:pt x="346" y="179"/>
                      <a:pt x="584" y="215"/>
                      <a:pt x="822" y="298"/>
                    </a:cubicBezTo>
                    <a:cubicBezTo>
                      <a:pt x="941" y="322"/>
                      <a:pt x="1049" y="370"/>
                      <a:pt x="1156" y="429"/>
                    </a:cubicBezTo>
                    <a:cubicBezTo>
                      <a:pt x="1251" y="489"/>
                      <a:pt x="1358" y="560"/>
                      <a:pt x="1477" y="608"/>
                    </a:cubicBezTo>
                    <a:cubicBezTo>
                      <a:pt x="1484" y="609"/>
                      <a:pt x="1491" y="610"/>
                      <a:pt x="1498" y="610"/>
                    </a:cubicBezTo>
                    <a:cubicBezTo>
                      <a:pt x="1581" y="610"/>
                      <a:pt x="1628" y="484"/>
                      <a:pt x="1572" y="429"/>
                    </a:cubicBezTo>
                    <a:cubicBezTo>
                      <a:pt x="1549" y="417"/>
                      <a:pt x="1537" y="393"/>
                      <a:pt x="1525" y="393"/>
                    </a:cubicBezTo>
                    <a:cubicBezTo>
                      <a:pt x="1430" y="322"/>
                      <a:pt x="1311" y="274"/>
                      <a:pt x="1227" y="239"/>
                    </a:cubicBezTo>
                    <a:lnTo>
                      <a:pt x="870" y="96"/>
                    </a:lnTo>
                    <a:cubicBezTo>
                      <a:pt x="620" y="24"/>
                      <a:pt x="358" y="0"/>
                      <a:pt x="10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1" name="Google Shape;5921;p62">
                <a:extLst>
                  <a:ext uri="{FF2B5EF4-FFF2-40B4-BE49-F238E27FC236}">
                    <a16:creationId xmlns:a16="http://schemas.microsoft.com/office/drawing/2014/main" id="{E20B61F6-169D-BD17-1DF5-B5092DB761D6}"/>
                  </a:ext>
                </a:extLst>
              </p:cNvPr>
              <p:cNvSpPr/>
              <p:nvPr/>
            </p:nvSpPr>
            <p:spPr>
              <a:xfrm>
                <a:off x="6155676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331" y="0"/>
                    </a:moveTo>
                    <a:cubicBezTo>
                      <a:pt x="242" y="0"/>
                      <a:pt x="152" y="6"/>
                      <a:pt x="60" y="15"/>
                    </a:cubicBezTo>
                    <a:cubicBezTo>
                      <a:pt x="1" y="38"/>
                      <a:pt x="1" y="110"/>
                      <a:pt x="60" y="122"/>
                    </a:cubicBezTo>
                    <a:cubicBezTo>
                      <a:pt x="299" y="134"/>
                      <a:pt x="537" y="181"/>
                      <a:pt x="751" y="253"/>
                    </a:cubicBezTo>
                    <a:cubicBezTo>
                      <a:pt x="858" y="288"/>
                      <a:pt x="977" y="336"/>
                      <a:pt x="1072" y="396"/>
                    </a:cubicBezTo>
                    <a:cubicBezTo>
                      <a:pt x="1132" y="419"/>
                      <a:pt x="1168" y="443"/>
                      <a:pt x="1227" y="479"/>
                    </a:cubicBezTo>
                    <a:cubicBezTo>
                      <a:pt x="1262" y="500"/>
                      <a:pt x="1292" y="512"/>
                      <a:pt x="1324" y="512"/>
                    </a:cubicBezTo>
                    <a:cubicBezTo>
                      <a:pt x="1346" y="512"/>
                      <a:pt x="1369" y="506"/>
                      <a:pt x="1394" y="491"/>
                    </a:cubicBezTo>
                    <a:cubicBezTo>
                      <a:pt x="1406" y="479"/>
                      <a:pt x="1430" y="467"/>
                      <a:pt x="1430" y="431"/>
                    </a:cubicBezTo>
                    <a:cubicBezTo>
                      <a:pt x="1430" y="312"/>
                      <a:pt x="1251" y="241"/>
                      <a:pt x="1156" y="193"/>
                    </a:cubicBezTo>
                    <a:cubicBezTo>
                      <a:pt x="1037" y="134"/>
                      <a:pt x="918" y="98"/>
                      <a:pt x="799" y="62"/>
                    </a:cubicBezTo>
                    <a:cubicBezTo>
                      <a:pt x="640" y="17"/>
                      <a:pt x="486" y="0"/>
                      <a:pt x="33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2" name="Google Shape;5922;p62">
                <a:extLst>
                  <a:ext uri="{FF2B5EF4-FFF2-40B4-BE49-F238E27FC236}">
                    <a16:creationId xmlns:a16="http://schemas.microsoft.com/office/drawing/2014/main" id="{475154AF-88E1-31BA-BAE8-293C16F94E77}"/>
                  </a:ext>
                </a:extLst>
              </p:cNvPr>
              <p:cNvSpPr/>
              <p:nvPr/>
            </p:nvSpPr>
            <p:spPr>
              <a:xfrm>
                <a:off x="6355804" y="3338259"/>
                <a:ext cx="307585" cy="638584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55" extrusionOk="0">
                    <a:moveTo>
                      <a:pt x="1" y="0"/>
                    </a:moveTo>
                    <a:cubicBezTo>
                      <a:pt x="203" y="1358"/>
                      <a:pt x="418" y="2501"/>
                      <a:pt x="584" y="3263"/>
                    </a:cubicBezTo>
                    <a:cubicBezTo>
                      <a:pt x="608" y="3370"/>
                      <a:pt x="644" y="3465"/>
                      <a:pt x="656" y="3560"/>
                    </a:cubicBezTo>
                    <a:cubicBezTo>
                      <a:pt x="1394" y="6501"/>
                      <a:pt x="2787" y="12954"/>
                      <a:pt x="2787" y="12954"/>
                    </a:cubicBezTo>
                    <a:lnTo>
                      <a:pt x="6240" y="12954"/>
                    </a:lnTo>
                    <a:cubicBezTo>
                      <a:pt x="6026" y="11204"/>
                      <a:pt x="5299" y="6323"/>
                      <a:pt x="4835" y="3025"/>
                    </a:cubicBezTo>
                    <a:cubicBezTo>
                      <a:pt x="4668" y="1882"/>
                      <a:pt x="4549" y="929"/>
                      <a:pt x="4513" y="358"/>
                    </a:cubicBezTo>
                    <a:cubicBezTo>
                      <a:pt x="3870" y="358"/>
                      <a:pt x="3228" y="346"/>
                      <a:pt x="2585" y="310"/>
                    </a:cubicBezTo>
                    <a:cubicBezTo>
                      <a:pt x="1739" y="274"/>
                      <a:pt x="882" y="179"/>
                      <a:pt x="25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3" name="Google Shape;5923;p62">
                <a:extLst>
                  <a:ext uri="{FF2B5EF4-FFF2-40B4-BE49-F238E27FC236}">
                    <a16:creationId xmlns:a16="http://schemas.microsoft.com/office/drawing/2014/main" id="{6E28C866-EE23-2292-5210-0FB6D7E9D745}"/>
                  </a:ext>
                </a:extLst>
              </p:cNvPr>
              <p:cNvSpPr/>
              <p:nvPr/>
            </p:nvSpPr>
            <p:spPr>
              <a:xfrm>
                <a:off x="6356395" y="3338259"/>
                <a:ext cx="238329" cy="161630"/>
              </a:xfrm>
              <a:custGeom>
                <a:avLst/>
                <a:gdLst/>
                <a:ahLst/>
                <a:cxnLst/>
                <a:rect l="l" t="t" r="r" b="b"/>
                <a:pathLst>
                  <a:path w="4835" h="3279" extrusionOk="0">
                    <a:moveTo>
                      <a:pt x="1" y="0"/>
                    </a:moveTo>
                    <a:cubicBezTo>
                      <a:pt x="215" y="1358"/>
                      <a:pt x="418" y="2501"/>
                      <a:pt x="584" y="3263"/>
                    </a:cubicBezTo>
                    <a:cubicBezTo>
                      <a:pt x="841" y="3270"/>
                      <a:pt x="1220" y="3278"/>
                      <a:pt x="1657" y="3278"/>
                    </a:cubicBezTo>
                    <a:cubicBezTo>
                      <a:pt x="2680" y="3278"/>
                      <a:pt x="4017" y="3233"/>
                      <a:pt x="4835" y="3025"/>
                    </a:cubicBezTo>
                    <a:cubicBezTo>
                      <a:pt x="4692" y="1894"/>
                      <a:pt x="4573" y="941"/>
                      <a:pt x="4513" y="358"/>
                    </a:cubicBezTo>
                    <a:cubicBezTo>
                      <a:pt x="3870" y="358"/>
                      <a:pt x="3227" y="346"/>
                      <a:pt x="2596" y="310"/>
                    </a:cubicBezTo>
                    <a:cubicBezTo>
                      <a:pt x="1739" y="274"/>
                      <a:pt x="882" y="179"/>
                      <a:pt x="37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4" name="Google Shape;5924;p62">
                <a:extLst>
                  <a:ext uri="{FF2B5EF4-FFF2-40B4-BE49-F238E27FC236}">
                    <a16:creationId xmlns:a16="http://schemas.microsoft.com/office/drawing/2014/main" id="{D57F225A-7564-EACB-853B-4564E20D37FA}"/>
                  </a:ext>
                </a:extLst>
              </p:cNvPr>
              <p:cNvSpPr/>
              <p:nvPr/>
            </p:nvSpPr>
            <p:spPr>
              <a:xfrm>
                <a:off x="6447389" y="3757296"/>
                <a:ext cx="214817" cy="22014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4466" extrusionOk="0">
                    <a:moveTo>
                      <a:pt x="3763" y="0"/>
                    </a:moveTo>
                    <a:cubicBezTo>
                      <a:pt x="3406" y="24"/>
                      <a:pt x="3072" y="72"/>
                      <a:pt x="2715" y="96"/>
                    </a:cubicBezTo>
                    <a:cubicBezTo>
                      <a:pt x="1822" y="179"/>
                      <a:pt x="905" y="239"/>
                      <a:pt x="0" y="262"/>
                    </a:cubicBezTo>
                    <a:lnTo>
                      <a:pt x="0" y="298"/>
                    </a:lnTo>
                    <a:cubicBezTo>
                      <a:pt x="0" y="322"/>
                      <a:pt x="12" y="358"/>
                      <a:pt x="12" y="381"/>
                    </a:cubicBezTo>
                    <a:cubicBezTo>
                      <a:pt x="512" y="2572"/>
                      <a:pt x="905" y="4465"/>
                      <a:pt x="905" y="4465"/>
                    </a:cubicBezTo>
                    <a:lnTo>
                      <a:pt x="4358" y="4465"/>
                    </a:lnTo>
                    <a:cubicBezTo>
                      <a:pt x="4275" y="3656"/>
                      <a:pt x="4060" y="2203"/>
                      <a:pt x="3822" y="536"/>
                    </a:cubicBezTo>
                    <a:cubicBezTo>
                      <a:pt x="3846" y="489"/>
                      <a:pt x="3822" y="465"/>
                      <a:pt x="3822" y="429"/>
                    </a:cubicBezTo>
                    <a:cubicBezTo>
                      <a:pt x="3810" y="298"/>
                      <a:pt x="3787" y="143"/>
                      <a:pt x="3763" y="12"/>
                    </a:cubicBezTo>
                    <a:lnTo>
                      <a:pt x="3763" y="0"/>
                    </a:lnTo>
                    <a:close/>
                  </a:path>
                </a:pathLst>
              </a:custGeom>
              <a:solidFill>
                <a:srgbClr val="FFCFCA">
                  <a:lumMod val="9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5" name="Google Shape;5925;p62">
                <a:extLst>
                  <a:ext uri="{FF2B5EF4-FFF2-40B4-BE49-F238E27FC236}">
                    <a16:creationId xmlns:a16="http://schemas.microsoft.com/office/drawing/2014/main" id="{660DB4C4-9C96-0609-660B-F8D7BDC06D39}"/>
                  </a:ext>
                </a:extLst>
              </p:cNvPr>
              <p:cNvSpPr/>
              <p:nvPr/>
            </p:nvSpPr>
            <p:spPr>
              <a:xfrm>
                <a:off x="6381633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6" name="Google Shape;5926;p62">
                <a:extLst>
                  <a:ext uri="{FF2B5EF4-FFF2-40B4-BE49-F238E27FC236}">
                    <a16:creationId xmlns:a16="http://schemas.microsoft.com/office/drawing/2014/main" id="{C5B4F960-5F93-DE25-1D2A-7D30C9497B1A}"/>
                  </a:ext>
                </a:extLst>
              </p:cNvPr>
              <p:cNvSpPr/>
              <p:nvPr/>
            </p:nvSpPr>
            <p:spPr>
              <a:xfrm>
                <a:off x="6422152" y="3995134"/>
                <a:ext cx="7807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532" extrusionOk="0">
                    <a:moveTo>
                      <a:pt x="361" y="1"/>
                    </a:moveTo>
                    <a:cubicBezTo>
                      <a:pt x="270" y="1"/>
                      <a:pt x="178" y="7"/>
                      <a:pt x="84" y="21"/>
                    </a:cubicBezTo>
                    <a:cubicBezTo>
                      <a:pt x="0" y="45"/>
                      <a:pt x="24" y="176"/>
                      <a:pt x="96" y="176"/>
                    </a:cubicBezTo>
                    <a:cubicBezTo>
                      <a:pt x="512" y="176"/>
                      <a:pt x="917" y="248"/>
                      <a:pt x="1286" y="462"/>
                    </a:cubicBezTo>
                    <a:cubicBezTo>
                      <a:pt x="1332" y="485"/>
                      <a:pt x="1407" y="532"/>
                      <a:pt x="1464" y="532"/>
                    </a:cubicBezTo>
                    <a:cubicBezTo>
                      <a:pt x="1497" y="532"/>
                      <a:pt x="1523" y="517"/>
                      <a:pt x="1536" y="474"/>
                    </a:cubicBezTo>
                    <a:cubicBezTo>
                      <a:pt x="1584" y="367"/>
                      <a:pt x="1441" y="295"/>
                      <a:pt x="1358" y="248"/>
                    </a:cubicBezTo>
                    <a:cubicBezTo>
                      <a:pt x="1191" y="140"/>
                      <a:pt x="989" y="81"/>
                      <a:pt x="786" y="45"/>
                    </a:cubicBezTo>
                    <a:cubicBezTo>
                      <a:pt x="642" y="16"/>
                      <a:pt x="502" y="1"/>
                      <a:pt x="361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7" name="Google Shape;5927;p62">
                <a:extLst>
                  <a:ext uri="{FF2B5EF4-FFF2-40B4-BE49-F238E27FC236}">
                    <a16:creationId xmlns:a16="http://schemas.microsoft.com/office/drawing/2014/main" id="{DC33AEC3-6839-A8AC-52F2-8BD75BEE96D2}"/>
                  </a:ext>
                </a:extLst>
              </p:cNvPr>
              <p:cNvSpPr/>
              <p:nvPr/>
            </p:nvSpPr>
            <p:spPr>
              <a:xfrm>
                <a:off x="6449706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08" y="0"/>
                    </a:moveTo>
                    <a:cubicBezTo>
                      <a:pt x="1" y="0"/>
                      <a:pt x="1" y="143"/>
                      <a:pt x="108" y="155"/>
                    </a:cubicBezTo>
                    <a:cubicBezTo>
                      <a:pt x="346" y="179"/>
                      <a:pt x="584" y="215"/>
                      <a:pt x="822" y="298"/>
                    </a:cubicBezTo>
                    <a:cubicBezTo>
                      <a:pt x="942" y="322"/>
                      <a:pt x="1037" y="370"/>
                      <a:pt x="1144" y="429"/>
                    </a:cubicBezTo>
                    <a:cubicBezTo>
                      <a:pt x="1251" y="489"/>
                      <a:pt x="1358" y="560"/>
                      <a:pt x="1477" y="608"/>
                    </a:cubicBezTo>
                    <a:cubicBezTo>
                      <a:pt x="1485" y="609"/>
                      <a:pt x="1492" y="610"/>
                      <a:pt x="1498" y="610"/>
                    </a:cubicBezTo>
                    <a:cubicBezTo>
                      <a:pt x="1581" y="610"/>
                      <a:pt x="1627" y="484"/>
                      <a:pt x="1561" y="429"/>
                    </a:cubicBezTo>
                    <a:cubicBezTo>
                      <a:pt x="1549" y="417"/>
                      <a:pt x="1537" y="393"/>
                      <a:pt x="1513" y="393"/>
                    </a:cubicBezTo>
                    <a:cubicBezTo>
                      <a:pt x="1430" y="322"/>
                      <a:pt x="1311" y="274"/>
                      <a:pt x="1215" y="239"/>
                    </a:cubicBezTo>
                    <a:lnTo>
                      <a:pt x="858" y="96"/>
                    </a:lnTo>
                    <a:cubicBezTo>
                      <a:pt x="608" y="24"/>
                      <a:pt x="358" y="0"/>
                      <a:pt x="10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8" name="Google Shape;5928;p62">
                <a:extLst>
                  <a:ext uri="{FF2B5EF4-FFF2-40B4-BE49-F238E27FC236}">
                    <a16:creationId xmlns:a16="http://schemas.microsoft.com/office/drawing/2014/main" id="{B2096B3C-7536-616C-F56F-EA44791F137A}"/>
                  </a:ext>
                </a:extLst>
              </p:cNvPr>
              <p:cNvSpPr/>
              <p:nvPr/>
            </p:nvSpPr>
            <p:spPr>
              <a:xfrm>
                <a:off x="6474402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339" y="0"/>
                    </a:moveTo>
                    <a:cubicBezTo>
                      <a:pt x="248" y="0"/>
                      <a:pt x="155" y="6"/>
                      <a:pt x="60" y="15"/>
                    </a:cubicBezTo>
                    <a:cubicBezTo>
                      <a:pt x="0" y="38"/>
                      <a:pt x="0" y="110"/>
                      <a:pt x="60" y="122"/>
                    </a:cubicBezTo>
                    <a:cubicBezTo>
                      <a:pt x="298" y="134"/>
                      <a:pt x="536" y="181"/>
                      <a:pt x="762" y="253"/>
                    </a:cubicBezTo>
                    <a:cubicBezTo>
                      <a:pt x="869" y="288"/>
                      <a:pt x="988" y="336"/>
                      <a:pt x="1072" y="396"/>
                    </a:cubicBezTo>
                    <a:cubicBezTo>
                      <a:pt x="1131" y="419"/>
                      <a:pt x="1179" y="443"/>
                      <a:pt x="1238" y="479"/>
                    </a:cubicBezTo>
                    <a:cubicBezTo>
                      <a:pt x="1273" y="500"/>
                      <a:pt x="1303" y="512"/>
                      <a:pt x="1335" y="512"/>
                    </a:cubicBezTo>
                    <a:cubicBezTo>
                      <a:pt x="1357" y="512"/>
                      <a:pt x="1380" y="506"/>
                      <a:pt x="1405" y="491"/>
                    </a:cubicBezTo>
                    <a:cubicBezTo>
                      <a:pt x="1417" y="479"/>
                      <a:pt x="1429" y="467"/>
                      <a:pt x="1429" y="431"/>
                    </a:cubicBezTo>
                    <a:cubicBezTo>
                      <a:pt x="1429" y="312"/>
                      <a:pt x="1250" y="241"/>
                      <a:pt x="1167" y="193"/>
                    </a:cubicBezTo>
                    <a:cubicBezTo>
                      <a:pt x="1048" y="134"/>
                      <a:pt x="929" y="98"/>
                      <a:pt x="810" y="62"/>
                    </a:cubicBezTo>
                    <a:cubicBezTo>
                      <a:pt x="651" y="17"/>
                      <a:pt x="497" y="0"/>
                      <a:pt x="33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99" name="Google Shape;5929;p62">
                <a:extLst>
                  <a:ext uri="{FF2B5EF4-FFF2-40B4-BE49-F238E27FC236}">
                    <a16:creationId xmlns:a16="http://schemas.microsoft.com/office/drawing/2014/main" id="{28686FE7-C3AA-161E-33B4-3AD2DF101966}"/>
                  </a:ext>
                </a:extLst>
              </p:cNvPr>
              <p:cNvSpPr/>
              <p:nvPr/>
            </p:nvSpPr>
            <p:spPr>
              <a:xfrm>
                <a:off x="6016621" y="3073408"/>
                <a:ext cx="68491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5" h="8050" extrusionOk="0">
                    <a:moveTo>
                      <a:pt x="1573" y="1"/>
                    </a:moveTo>
                    <a:cubicBezTo>
                      <a:pt x="1540" y="1"/>
                      <a:pt x="1522" y="24"/>
                      <a:pt x="1512" y="63"/>
                    </a:cubicBezTo>
                    <a:cubicBezTo>
                      <a:pt x="1405" y="611"/>
                      <a:pt x="1286" y="1194"/>
                      <a:pt x="1179" y="1778"/>
                    </a:cubicBezTo>
                    <a:cubicBezTo>
                      <a:pt x="1167" y="1813"/>
                      <a:pt x="1167" y="1873"/>
                      <a:pt x="1155" y="1921"/>
                    </a:cubicBezTo>
                    <a:cubicBezTo>
                      <a:pt x="810" y="3766"/>
                      <a:pt x="417" y="5623"/>
                      <a:pt x="0" y="7052"/>
                    </a:cubicBezTo>
                    <a:cubicBezTo>
                      <a:pt x="2287" y="7773"/>
                      <a:pt x="5103" y="8050"/>
                      <a:pt x="7662" y="8050"/>
                    </a:cubicBezTo>
                    <a:cubicBezTo>
                      <a:pt x="9500" y="8050"/>
                      <a:pt x="11206" y="7907"/>
                      <a:pt x="12490" y="7683"/>
                    </a:cubicBezTo>
                    <a:cubicBezTo>
                      <a:pt x="12502" y="7683"/>
                      <a:pt x="12537" y="7671"/>
                      <a:pt x="12561" y="7671"/>
                    </a:cubicBezTo>
                    <a:cubicBezTo>
                      <a:pt x="13085" y="7576"/>
                      <a:pt x="13538" y="7469"/>
                      <a:pt x="13895" y="7350"/>
                    </a:cubicBezTo>
                    <a:cubicBezTo>
                      <a:pt x="13395" y="6659"/>
                      <a:pt x="12121" y="3599"/>
                      <a:pt x="11633" y="1837"/>
                    </a:cubicBezTo>
                    <a:cubicBezTo>
                      <a:pt x="11549" y="1540"/>
                      <a:pt x="11466" y="980"/>
                      <a:pt x="11371" y="313"/>
                    </a:cubicBezTo>
                    <a:cubicBezTo>
                      <a:pt x="11371" y="248"/>
                      <a:pt x="11311" y="193"/>
                      <a:pt x="11246" y="193"/>
                    </a:cubicBezTo>
                    <a:cubicBezTo>
                      <a:pt x="11240" y="193"/>
                      <a:pt x="11234" y="193"/>
                      <a:pt x="11228" y="194"/>
                    </a:cubicBezTo>
                    <a:cubicBezTo>
                      <a:pt x="10990" y="206"/>
                      <a:pt x="10751" y="242"/>
                      <a:pt x="10513" y="266"/>
                    </a:cubicBezTo>
                    <a:lnTo>
                      <a:pt x="10442" y="266"/>
                    </a:lnTo>
                    <a:cubicBezTo>
                      <a:pt x="10144" y="301"/>
                      <a:pt x="9847" y="313"/>
                      <a:pt x="9549" y="349"/>
                    </a:cubicBezTo>
                    <a:cubicBezTo>
                      <a:pt x="9287" y="373"/>
                      <a:pt x="9037" y="385"/>
                      <a:pt x="8787" y="409"/>
                    </a:cubicBezTo>
                    <a:lnTo>
                      <a:pt x="8668" y="409"/>
                    </a:lnTo>
                    <a:cubicBezTo>
                      <a:pt x="8038" y="442"/>
                      <a:pt x="7408" y="459"/>
                      <a:pt x="6777" y="459"/>
                    </a:cubicBezTo>
                    <a:cubicBezTo>
                      <a:pt x="6048" y="459"/>
                      <a:pt x="5318" y="436"/>
                      <a:pt x="4584" y="385"/>
                    </a:cubicBezTo>
                    <a:cubicBezTo>
                      <a:pt x="4560" y="373"/>
                      <a:pt x="4525" y="373"/>
                      <a:pt x="4501" y="373"/>
                    </a:cubicBezTo>
                    <a:cubicBezTo>
                      <a:pt x="4382" y="361"/>
                      <a:pt x="4251" y="361"/>
                      <a:pt x="4132" y="349"/>
                    </a:cubicBezTo>
                    <a:cubicBezTo>
                      <a:pt x="4084" y="349"/>
                      <a:pt x="4036" y="325"/>
                      <a:pt x="3977" y="325"/>
                    </a:cubicBezTo>
                    <a:lnTo>
                      <a:pt x="3929" y="325"/>
                    </a:lnTo>
                    <a:cubicBezTo>
                      <a:pt x="3358" y="289"/>
                      <a:pt x="2774" y="206"/>
                      <a:pt x="2191" y="123"/>
                    </a:cubicBezTo>
                    <a:cubicBezTo>
                      <a:pt x="2167" y="123"/>
                      <a:pt x="2119" y="123"/>
                      <a:pt x="2084" y="111"/>
                    </a:cubicBezTo>
                    <a:cubicBezTo>
                      <a:pt x="1929" y="75"/>
                      <a:pt x="1762" y="28"/>
                      <a:pt x="1596" y="4"/>
                    </a:cubicBezTo>
                    <a:cubicBezTo>
                      <a:pt x="1587" y="2"/>
                      <a:pt x="1580" y="1"/>
                      <a:pt x="15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0" name="Google Shape;5930;p62">
                <a:extLst>
                  <a:ext uri="{FF2B5EF4-FFF2-40B4-BE49-F238E27FC236}">
                    <a16:creationId xmlns:a16="http://schemas.microsoft.com/office/drawing/2014/main" id="{3392BDEF-9F52-9EFD-B3BD-F5BE5A9447A7}"/>
                  </a:ext>
                </a:extLst>
              </p:cNvPr>
              <p:cNvSpPr/>
              <p:nvPr/>
            </p:nvSpPr>
            <p:spPr>
              <a:xfrm>
                <a:off x="6532468" y="3085880"/>
                <a:ext cx="103366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7431" extrusionOk="0">
                    <a:moveTo>
                      <a:pt x="1" y="1"/>
                    </a:moveTo>
                    <a:cubicBezTo>
                      <a:pt x="275" y="2061"/>
                      <a:pt x="775" y="4108"/>
                      <a:pt x="1501" y="6109"/>
                    </a:cubicBezTo>
                    <a:cubicBezTo>
                      <a:pt x="1632" y="6418"/>
                      <a:pt x="1739" y="6716"/>
                      <a:pt x="1858" y="7025"/>
                    </a:cubicBezTo>
                    <a:cubicBezTo>
                      <a:pt x="1930" y="7156"/>
                      <a:pt x="1965" y="7299"/>
                      <a:pt x="2025" y="7430"/>
                    </a:cubicBezTo>
                    <a:cubicBezTo>
                      <a:pt x="2037" y="7430"/>
                      <a:pt x="2072" y="7418"/>
                      <a:pt x="2096" y="7418"/>
                    </a:cubicBezTo>
                    <a:cubicBezTo>
                      <a:pt x="1953" y="7037"/>
                      <a:pt x="1799" y="6656"/>
                      <a:pt x="1656" y="6299"/>
                    </a:cubicBezTo>
                    <a:cubicBezTo>
                      <a:pt x="1465" y="5751"/>
                      <a:pt x="1263" y="5180"/>
                      <a:pt x="1108" y="4632"/>
                    </a:cubicBezTo>
                    <a:cubicBezTo>
                      <a:pt x="775" y="3513"/>
                      <a:pt x="501" y="2394"/>
                      <a:pt x="286" y="1263"/>
                    </a:cubicBezTo>
                    <a:cubicBezTo>
                      <a:pt x="215" y="846"/>
                      <a:pt x="144" y="429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1" name="Google Shape;5931;p62">
                <a:extLst>
                  <a:ext uri="{FF2B5EF4-FFF2-40B4-BE49-F238E27FC236}">
                    <a16:creationId xmlns:a16="http://schemas.microsoft.com/office/drawing/2014/main" id="{88056753-0A43-C3E5-2337-3BB23175355E}"/>
                  </a:ext>
                </a:extLst>
              </p:cNvPr>
              <p:cNvSpPr/>
              <p:nvPr/>
            </p:nvSpPr>
            <p:spPr>
              <a:xfrm>
                <a:off x="6445023" y="3091745"/>
                <a:ext cx="117316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3219" extrusionOk="0">
                    <a:moveTo>
                      <a:pt x="1" y="1"/>
                    </a:moveTo>
                    <a:cubicBezTo>
                      <a:pt x="84" y="298"/>
                      <a:pt x="203" y="584"/>
                      <a:pt x="334" y="870"/>
                    </a:cubicBezTo>
                    <a:cubicBezTo>
                      <a:pt x="620" y="1465"/>
                      <a:pt x="1001" y="2013"/>
                      <a:pt x="1465" y="2489"/>
                    </a:cubicBezTo>
                    <a:cubicBezTo>
                      <a:pt x="1727" y="2775"/>
                      <a:pt x="2013" y="3025"/>
                      <a:pt x="2346" y="3216"/>
                    </a:cubicBezTo>
                    <a:cubicBezTo>
                      <a:pt x="2350" y="3218"/>
                      <a:pt x="2354" y="3219"/>
                      <a:pt x="2358" y="3219"/>
                    </a:cubicBezTo>
                    <a:cubicBezTo>
                      <a:pt x="2374" y="3219"/>
                      <a:pt x="2380" y="3197"/>
                      <a:pt x="2370" y="3168"/>
                    </a:cubicBezTo>
                    <a:cubicBezTo>
                      <a:pt x="1870" y="2751"/>
                      <a:pt x="1394" y="2311"/>
                      <a:pt x="1001" y="1775"/>
                    </a:cubicBezTo>
                    <a:cubicBezTo>
                      <a:pt x="620" y="1239"/>
                      <a:pt x="322" y="644"/>
                      <a:pt x="144" y="37"/>
                    </a:cubicBezTo>
                    <a:cubicBezTo>
                      <a:pt x="132" y="13"/>
                      <a:pt x="132" y="13"/>
                      <a:pt x="13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2" name="Google Shape;5932;p62">
                <a:extLst>
                  <a:ext uri="{FF2B5EF4-FFF2-40B4-BE49-F238E27FC236}">
                    <a16:creationId xmlns:a16="http://schemas.microsoft.com/office/drawing/2014/main" id="{BE892ED3-82BD-37E4-B9AD-90ADC3EFF991}"/>
                  </a:ext>
                </a:extLst>
              </p:cNvPr>
              <p:cNvSpPr/>
              <p:nvPr/>
            </p:nvSpPr>
            <p:spPr>
              <a:xfrm>
                <a:off x="6072963" y="3077697"/>
                <a:ext cx="51659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822" extrusionOk="0">
                    <a:moveTo>
                      <a:pt x="953" y="0"/>
                    </a:moveTo>
                    <a:cubicBezTo>
                      <a:pt x="845" y="262"/>
                      <a:pt x="738" y="524"/>
                      <a:pt x="607" y="774"/>
                    </a:cubicBezTo>
                    <a:cubicBezTo>
                      <a:pt x="441" y="1095"/>
                      <a:pt x="250" y="1393"/>
                      <a:pt x="24" y="1667"/>
                    </a:cubicBezTo>
                    <a:cubicBezTo>
                      <a:pt x="12" y="1715"/>
                      <a:pt x="12" y="1774"/>
                      <a:pt x="0" y="1822"/>
                    </a:cubicBezTo>
                    <a:cubicBezTo>
                      <a:pt x="262" y="1512"/>
                      <a:pt x="488" y="1179"/>
                      <a:pt x="679" y="822"/>
                    </a:cubicBezTo>
                    <a:cubicBezTo>
                      <a:pt x="810" y="572"/>
                      <a:pt x="953" y="286"/>
                      <a:pt x="10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3" name="Google Shape;5933;p62">
                <a:extLst>
                  <a:ext uri="{FF2B5EF4-FFF2-40B4-BE49-F238E27FC236}">
                    <a16:creationId xmlns:a16="http://schemas.microsoft.com/office/drawing/2014/main" id="{1756D41D-707A-6334-7905-40DA7DBD95C6}"/>
                  </a:ext>
                </a:extLst>
              </p:cNvPr>
              <p:cNvSpPr/>
              <p:nvPr/>
            </p:nvSpPr>
            <p:spPr>
              <a:xfrm>
                <a:off x="6209109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36" y="0"/>
                    </a:moveTo>
                    <a:cubicBezTo>
                      <a:pt x="12" y="274"/>
                      <a:pt x="0" y="536"/>
                      <a:pt x="0" y="810"/>
                    </a:cubicBezTo>
                    <a:cubicBezTo>
                      <a:pt x="0" y="1108"/>
                      <a:pt x="0" y="1417"/>
                      <a:pt x="12" y="1715"/>
                    </a:cubicBezTo>
                    <a:cubicBezTo>
                      <a:pt x="12" y="1953"/>
                      <a:pt x="0" y="2239"/>
                      <a:pt x="179" y="2429"/>
                    </a:cubicBezTo>
                    <a:cubicBezTo>
                      <a:pt x="259" y="2509"/>
                      <a:pt x="375" y="2567"/>
                      <a:pt x="480" y="2567"/>
                    </a:cubicBezTo>
                    <a:cubicBezTo>
                      <a:pt x="547" y="2567"/>
                      <a:pt x="609" y="2544"/>
                      <a:pt x="655" y="2489"/>
                    </a:cubicBezTo>
                    <a:cubicBezTo>
                      <a:pt x="786" y="2358"/>
                      <a:pt x="762" y="2132"/>
                      <a:pt x="727" y="1953"/>
                    </a:cubicBezTo>
                    <a:cubicBezTo>
                      <a:pt x="655" y="1370"/>
                      <a:pt x="643" y="786"/>
                      <a:pt x="679" y="227"/>
                    </a:cubicBezTo>
                    <a:cubicBezTo>
                      <a:pt x="703" y="167"/>
                      <a:pt x="703" y="107"/>
                      <a:pt x="703" y="60"/>
                    </a:cubicBezTo>
                    <a:cubicBezTo>
                      <a:pt x="667" y="48"/>
                      <a:pt x="643" y="48"/>
                      <a:pt x="608" y="48"/>
                    </a:cubicBezTo>
                    <a:cubicBezTo>
                      <a:pt x="572" y="477"/>
                      <a:pt x="548" y="905"/>
                      <a:pt x="584" y="1346"/>
                    </a:cubicBezTo>
                    <a:cubicBezTo>
                      <a:pt x="596" y="1596"/>
                      <a:pt x="643" y="1834"/>
                      <a:pt x="655" y="2084"/>
                    </a:cubicBezTo>
                    <a:cubicBezTo>
                      <a:pt x="665" y="2235"/>
                      <a:pt x="641" y="2480"/>
                      <a:pt x="468" y="2480"/>
                    </a:cubicBezTo>
                    <a:cubicBezTo>
                      <a:pt x="436" y="2480"/>
                      <a:pt x="400" y="2471"/>
                      <a:pt x="358" y="2453"/>
                    </a:cubicBezTo>
                    <a:cubicBezTo>
                      <a:pt x="96" y="2322"/>
                      <a:pt x="108" y="1965"/>
                      <a:pt x="96" y="1739"/>
                    </a:cubicBezTo>
                    <a:cubicBezTo>
                      <a:pt x="72" y="1465"/>
                      <a:pt x="60" y="1191"/>
                      <a:pt x="60" y="905"/>
                    </a:cubicBezTo>
                    <a:cubicBezTo>
                      <a:pt x="48" y="596"/>
                      <a:pt x="60" y="298"/>
                      <a:pt x="72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4" name="Google Shape;5934;p62">
                <a:extLst>
                  <a:ext uri="{FF2B5EF4-FFF2-40B4-BE49-F238E27FC236}">
                    <a16:creationId xmlns:a16="http://schemas.microsoft.com/office/drawing/2014/main" id="{B14ED627-2CEB-7664-F40B-2A2BA0260414}"/>
                  </a:ext>
                </a:extLst>
              </p:cNvPr>
              <p:cNvSpPr/>
              <p:nvPr/>
            </p:nvSpPr>
            <p:spPr>
              <a:xfrm>
                <a:off x="6003707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5447" y="0"/>
                    </a:moveTo>
                    <a:cubicBezTo>
                      <a:pt x="2196" y="0"/>
                      <a:pt x="395" y="2541"/>
                      <a:pt x="84" y="6717"/>
                    </a:cubicBezTo>
                    <a:cubicBezTo>
                      <a:pt x="48" y="7395"/>
                      <a:pt x="0" y="8062"/>
                      <a:pt x="12" y="8693"/>
                    </a:cubicBezTo>
                    <a:cubicBezTo>
                      <a:pt x="12" y="10146"/>
                      <a:pt x="262" y="11420"/>
                      <a:pt x="1119" y="12372"/>
                    </a:cubicBezTo>
                    <a:cubicBezTo>
                      <a:pt x="1834" y="13170"/>
                      <a:pt x="2977" y="13753"/>
                      <a:pt x="4787" y="14003"/>
                    </a:cubicBezTo>
                    <a:cubicBezTo>
                      <a:pt x="4953" y="14027"/>
                      <a:pt x="5132" y="14051"/>
                      <a:pt x="5310" y="14063"/>
                    </a:cubicBezTo>
                    <a:cubicBezTo>
                      <a:pt x="5521" y="14084"/>
                      <a:pt x="5729" y="14094"/>
                      <a:pt x="5935" y="14094"/>
                    </a:cubicBezTo>
                    <a:cubicBezTo>
                      <a:pt x="8079" y="14094"/>
                      <a:pt x="9992" y="12986"/>
                      <a:pt x="11133" y="11205"/>
                    </a:cubicBezTo>
                    <a:cubicBezTo>
                      <a:pt x="11716" y="10300"/>
                      <a:pt x="12097" y="9217"/>
                      <a:pt x="12204" y="8003"/>
                    </a:cubicBezTo>
                    <a:cubicBezTo>
                      <a:pt x="12561" y="4062"/>
                      <a:pt x="9835" y="430"/>
                      <a:pt x="6144" y="37"/>
                    </a:cubicBezTo>
                    <a:cubicBezTo>
                      <a:pt x="5905" y="13"/>
                      <a:pt x="5673" y="0"/>
                      <a:pt x="5447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5" name="Google Shape;5935;p62">
                <a:extLst>
                  <a:ext uri="{FF2B5EF4-FFF2-40B4-BE49-F238E27FC236}">
                    <a16:creationId xmlns:a16="http://schemas.microsoft.com/office/drawing/2014/main" id="{5E8B3997-CC4A-7745-3F88-A0DB4B02C196}"/>
                  </a:ext>
                </a:extLst>
              </p:cNvPr>
              <p:cNvSpPr/>
              <p:nvPr/>
            </p:nvSpPr>
            <p:spPr>
              <a:xfrm>
                <a:off x="5998432" y="1827829"/>
                <a:ext cx="771773" cy="536894"/>
              </a:xfrm>
              <a:custGeom>
                <a:avLst/>
                <a:gdLst/>
                <a:ahLst/>
                <a:cxnLst/>
                <a:rect l="l" t="t" r="r" b="b"/>
                <a:pathLst>
                  <a:path w="15657" h="10892" extrusionOk="0">
                    <a:moveTo>
                      <a:pt x="7253" y="0"/>
                    </a:moveTo>
                    <a:cubicBezTo>
                      <a:pt x="6645" y="0"/>
                      <a:pt x="6037" y="58"/>
                      <a:pt x="5441" y="174"/>
                    </a:cubicBezTo>
                    <a:cubicBezTo>
                      <a:pt x="4453" y="365"/>
                      <a:pt x="3500" y="722"/>
                      <a:pt x="2655" y="1246"/>
                    </a:cubicBezTo>
                    <a:cubicBezTo>
                      <a:pt x="2596" y="1294"/>
                      <a:pt x="2524" y="1317"/>
                      <a:pt x="2465" y="1365"/>
                    </a:cubicBezTo>
                    <a:cubicBezTo>
                      <a:pt x="2250" y="1496"/>
                      <a:pt x="2048" y="1651"/>
                      <a:pt x="1846" y="1817"/>
                    </a:cubicBezTo>
                    <a:cubicBezTo>
                      <a:pt x="1238" y="2353"/>
                      <a:pt x="750" y="3020"/>
                      <a:pt x="452" y="3782"/>
                    </a:cubicBezTo>
                    <a:cubicBezTo>
                      <a:pt x="393" y="3937"/>
                      <a:pt x="333" y="4103"/>
                      <a:pt x="286" y="4270"/>
                    </a:cubicBezTo>
                    <a:cubicBezTo>
                      <a:pt x="226" y="4496"/>
                      <a:pt x="179" y="4711"/>
                      <a:pt x="155" y="4937"/>
                    </a:cubicBezTo>
                    <a:cubicBezTo>
                      <a:pt x="107" y="5294"/>
                      <a:pt x="0" y="5854"/>
                      <a:pt x="262" y="6116"/>
                    </a:cubicBezTo>
                    <a:cubicBezTo>
                      <a:pt x="345" y="6223"/>
                      <a:pt x="476" y="6282"/>
                      <a:pt x="691" y="6282"/>
                    </a:cubicBezTo>
                    <a:cubicBezTo>
                      <a:pt x="953" y="6282"/>
                      <a:pt x="1226" y="6211"/>
                      <a:pt x="1488" y="6187"/>
                    </a:cubicBezTo>
                    <a:cubicBezTo>
                      <a:pt x="1774" y="6175"/>
                      <a:pt x="2072" y="6139"/>
                      <a:pt x="2357" y="6104"/>
                    </a:cubicBezTo>
                    <a:cubicBezTo>
                      <a:pt x="3191" y="5997"/>
                      <a:pt x="4012" y="5854"/>
                      <a:pt x="4798" y="5627"/>
                    </a:cubicBezTo>
                    <a:cubicBezTo>
                      <a:pt x="5644" y="5389"/>
                      <a:pt x="6465" y="5056"/>
                      <a:pt x="7203" y="4615"/>
                    </a:cubicBezTo>
                    <a:cubicBezTo>
                      <a:pt x="7239" y="4604"/>
                      <a:pt x="7382" y="4508"/>
                      <a:pt x="7549" y="4401"/>
                    </a:cubicBezTo>
                    <a:cubicBezTo>
                      <a:pt x="7846" y="4211"/>
                      <a:pt x="8215" y="3949"/>
                      <a:pt x="8203" y="3889"/>
                    </a:cubicBezTo>
                    <a:lnTo>
                      <a:pt x="8203" y="3889"/>
                    </a:lnTo>
                    <a:cubicBezTo>
                      <a:pt x="8275" y="4092"/>
                      <a:pt x="8334" y="4282"/>
                      <a:pt x="8394" y="4496"/>
                    </a:cubicBezTo>
                    <a:cubicBezTo>
                      <a:pt x="8668" y="5377"/>
                      <a:pt x="8894" y="6247"/>
                      <a:pt x="9263" y="7104"/>
                    </a:cubicBezTo>
                    <a:cubicBezTo>
                      <a:pt x="9382" y="7366"/>
                      <a:pt x="9513" y="7628"/>
                      <a:pt x="9680" y="7890"/>
                    </a:cubicBezTo>
                    <a:cubicBezTo>
                      <a:pt x="9882" y="8211"/>
                      <a:pt x="10061" y="8592"/>
                      <a:pt x="10097" y="8985"/>
                    </a:cubicBezTo>
                    <a:cubicBezTo>
                      <a:pt x="10120" y="9366"/>
                      <a:pt x="10037" y="9735"/>
                      <a:pt x="10025" y="10092"/>
                    </a:cubicBezTo>
                    <a:cubicBezTo>
                      <a:pt x="10001" y="10485"/>
                      <a:pt x="9942" y="10866"/>
                      <a:pt x="10406" y="10890"/>
                    </a:cubicBezTo>
                    <a:cubicBezTo>
                      <a:pt x="10415" y="10891"/>
                      <a:pt x="10424" y="10891"/>
                      <a:pt x="10433" y="10891"/>
                    </a:cubicBezTo>
                    <a:cubicBezTo>
                      <a:pt x="10861" y="10891"/>
                      <a:pt x="11083" y="10068"/>
                      <a:pt x="11839" y="10068"/>
                    </a:cubicBezTo>
                    <a:cubicBezTo>
                      <a:pt x="11849" y="10068"/>
                      <a:pt x="11860" y="10068"/>
                      <a:pt x="11871" y="10068"/>
                    </a:cubicBezTo>
                    <a:cubicBezTo>
                      <a:pt x="12565" y="10101"/>
                      <a:pt x="12684" y="10775"/>
                      <a:pt x="13055" y="10775"/>
                    </a:cubicBezTo>
                    <a:cubicBezTo>
                      <a:pt x="13097" y="10775"/>
                      <a:pt x="13142" y="10767"/>
                      <a:pt x="13192" y="10747"/>
                    </a:cubicBezTo>
                    <a:cubicBezTo>
                      <a:pt x="13478" y="10628"/>
                      <a:pt x="13692" y="10283"/>
                      <a:pt x="13871" y="10057"/>
                    </a:cubicBezTo>
                    <a:cubicBezTo>
                      <a:pt x="15097" y="8664"/>
                      <a:pt x="15657" y="6961"/>
                      <a:pt x="15109" y="5223"/>
                    </a:cubicBezTo>
                    <a:cubicBezTo>
                      <a:pt x="15061" y="5056"/>
                      <a:pt x="14990" y="4889"/>
                      <a:pt x="14930" y="4734"/>
                    </a:cubicBezTo>
                    <a:cubicBezTo>
                      <a:pt x="14847" y="4532"/>
                      <a:pt x="14645" y="4080"/>
                      <a:pt x="14526" y="3842"/>
                    </a:cubicBezTo>
                    <a:cubicBezTo>
                      <a:pt x="14514" y="3806"/>
                      <a:pt x="14502" y="3794"/>
                      <a:pt x="14490" y="3758"/>
                    </a:cubicBezTo>
                    <a:cubicBezTo>
                      <a:pt x="14085" y="3080"/>
                      <a:pt x="13549" y="2484"/>
                      <a:pt x="12942" y="1972"/>
                    </a:cubicBezTo>
                    <a:cubicBezTo>
                      <a:pt x="12668" y="1758"/>
                      <a:pt x="12406" y="1556"/>
                      <a:pt x="12109" y="1377"/>
                    </a:cubicBezTo>
                    <a:cubicBezTo>
                      <a:pt x="10661" y="456"/>
                      <a:pt x="8956" y="0"/>
                      <a:pt x="725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6" name="Google Shape;5936;p62">
                <a:extLst>
                  <a:ext uri="{FF2B5EF4-FFF2-40B4-BE49-F238E27FC236}">
                    <a16:creationId xmlns:a16="http://schemas.microsoft.com/office/drawing/2014/main" id="{8D921D13-8A8E-ABA7-93F0-13BE675DF96E}"/>
                  </a:ext>
                </a:extLst>
              </p:cNvPr>
              <p:cNvSpPr/>
              <p:nvPr/>
            </p:nvSpPr>
            <p:spPr>
              <a:xfrm>
                <a:off x="6412737" y="2015980"/>
                <a:ext cx="330506" cy="192931"/>
              </a:xfrm>
              <a:custGeom>
                <a:avLst/>
                <a:gdLst/>
                <a:ahLst/>
                <a:cxnLst/>
                <a:rect l="l" t="t" r="r" b="b"/>
                <a:pathLst>
                  <a:path w="6705" h="3914" extrusionOk="0">
                    <a:moveTo>
                      <a:pt x="6121" y="1"/>
                    </a:moveTo>
                    <a:cubicBezTo>
                      <a:pt x="5918" y="48"/>
                      <a:pt x="5704" y="96"/>
                      <a:pt x="5513" y="144"/>
                    </a:cubicBezTo>
                    <a:cubicBezTo>
                      <a:pt x="4010" y="478"/>
                      <a:pt x="2491" y="698"/>
                      <a:pt x="969" y="698"/>
                    </a:cubicBezTo>
                    <a:cubicBezTo>
                      <a:pt x="646" y="698"/>
                      <a:pt x="323" y="688"/>
                      <a:pt x="1" y="667"/>
                    </a:cubicBezTo>
                    <a:lnTo>
                      <a:pt x="1" y="667"/>
                    </a:lnTo>
                    <a:cubicBezTo>
                      <a:pt x="275" y="1537"/>
                      <a:pt x="501" y="2418"/>
                      <a:pt x="870" y="3263"/>
                    </a:cubicBezTo>
                    <a:lnTo>
                      <a:pt x="1037" y="3263"/>
                    </a:lnTo>
                    <a:cubicBezTo>
                      <a:pt x="1358" y="3215"/>
                      <a:pt x="1656" y="3001"/>
                      <a:pt x="1989" y="2989"/>
                    </a:cubicBezTo>
                    <a:cubicBezTo>
                      <a:pt x="1999" y="2989"/>
                      <a:pt x="2008" y="2989"/>
                      <a:pt x="2017" y="2989"/>
                    </a:cubicBezTo>
                    <a:cubicBezTo>
                      <a:pt x="2680" y="2989"/>
                      <a:pt x="3106" y="3812"/>
                      <a:pt x="3787" y="3906"/>
                    </a:cubicBezTo>
                    <a:cubicBezTo>
                      <a:pt x="3824" y="3911"/>
                      <a:pt x="3862" y="3913"/>
                      <a:pt x="3898" y="3913"/>
                    </a:cubicBezTo>
                    <a:cubicBezTo>
                      <a:pt x="4490" y="3913"/>
                      <a:pt x="4961" y="3298"/>
                      <a:pt x="5085" y="2715"/>
                    </a:cubicBezTo>
                    <a:cubicBezTo>
                      <a:pt x="5168" y="2322"/>
                      <a:pt x="5168" y="1894"/>
                      <a:pt x="5454" y="1632"/>
                    </a:cubicBezTo>
                    <a:cubicBezTo>
                      <a:pt x="5659" y="1419"/>
                      <a:pt x="5936" y="1363"/>
                      <a:pt x="6235" y="1363"/>
                    </a:cubicBezTo>
                    <a:cubicBezTo>
                      <a:pt x="6388" y="1363"/>
                      <a:pt x="6547" y="1378"/>
                      <a:pt x="6704" y="1394"/>
                    </a:cubicBezTo>
                    <a:cubicBezTo>
                      <a:pt x="6656" y="1227"/>
                      <a:pt x="6585" y="1060"/>
                      <a:pt x="6525" y="894"/>
                    </a:cubicBezTo>
                    <a:cubicBezTo>
                      <a:pt x="6442" y="703"/>
                      <a:pt x="6240" y="239"/>
                      <a:pt x="6121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7" name="Google Shape;5937;p62">
                <a:extLst>
                  <a:ext uri="{FF2B5EF4-FFF2-40B4-BE49-F238E27FC236}">
                    <a16:creationId xmlns:a16="http://schemas.microsoft.com/office/drawing/2014/main" id="{E311A79A-A03F-4A02-8842-6FF96A586534}"/>
                  </a:ext>
                </a:extLst>
              </p:cNvPr>
              <p:cNvSpPr/>
              <p:nvPr/>
            </p:nvSpPr>
            <p:spPr>
              <a:xfrm>
                <a:off x="6012481" y="1915620"/>
                <a:ext cx="358061" cy="189037"/>
              </a:xfrm>
              <a:custGeom>
                <a:avLst/>
                <a:gdLst/>
                <a:ahLst/>
                <a:cxnLst/>
                <a:rect l="l" t="t" r="r" b="b"/>
                <a:pathLst>
                  <a:path w="7264" h="3835" extrusionOk="0">
                    <a:moveTo>
                      <a:pt x="1537" y="1"/>
                    </a:moveTo>
                    <a:cubicBezTo>
                      <a:pt x="918" y="537"/>
                      <a:pt x="429" y="1215"/>
                      <a:pt x="132" y="1965"/>
                    </a:cubicBezTo>
                    <a:cubicBezTo>
                      <a:pt x="108" y="2144"/>
                      <a:pt x="48" y="2311"/>
                      <a:pt x="1" y="2477"/>
                    </a:cubicBezTo>
                    <a:cubicBezTo>
                      <a:pt x="120" y="2525"/>
                      <a:pt x="227" y="2549"/>
                      <a:pt x="322" y="2596"/>
                    </a:cubicBezTo>
                    <a:cubicBezTo>
                      <a:pt x="668" y="2739"/>
                      <a:pt x="953" y="3001"/>
                      <a:pt x="1275" y="3156"/>
                    </a:cubicBezTo>
                    <a:cubicBezTo>
                      <a:pt x="1640" y="3348"/>
                      <a:pt x="2035" y="3447"/>
                      <a:pt x="2437" y="3447"/>
                    </a:cubicBezTo>
                    <a:cubicBezTo>
                      <a:pt x="2534" y="3447"/>
                      <a:pt x="2630" y="3441"/>
                      <a:pt x="2727" y="3430"/>
                    </a:cubicBezTo>
                    <a:cubicBezTo>
                      <a:pt x="3001" y="3394"/>
                      <a:pt x="3287" y="3311"/>
                      <a:pt x="3573" y="3311"/>
                    </a:cubicBezTo>
                    <a:cubicBezTo>
                      <a:pt x="3593" y="3310"/>
                      <a:pt x="3613" y="3309"/>
                      <a:pt x="3633" y="3309"/>
                    </a:cubicBezTo>
                    <a:cubicBezTo>
                      <a:pt x="3901" y="3309"/>
                      <a:pt x="4180" y="3384"/>
                      <a:pt x="4347" y="3573"/>
                    </a:cubicBezTo>
                    <a:cubicBezTo>
                      <a:pt x="4418" y="3656"/>
                      <a:pt x="4466" y="3739"/>
                      <a:pt x="4513" y="3835"/>
                    </a:cubicBezTo>
                    <a:cubicBezTo>
                      <a:pt x="5359" y="3596"/>
                      <a:pt x="6180" y="3263"/>
                      <a:pt x="6918" y="2823"/>
                    </a:cubicBezTo>
                    <a:cubicBezTo>
                      <a:pt x="6954" y="2799"/>
                      <a:pt x="7097" y="2715"/>
                      <a:pt x="7264" y="2608"/>
                    </a:cubicBezTo>
                    <a:cubicBezTo>
                      <a:pt x="7085" y="2584"/>
                      <a:pt x="6895" y="2561"/>
                      <a:pt x="6716" y="2525"/>
                    </a:cubicBezTo>
                    <a:cubicBezTo>
                      <a:pt x="6073" y="2406"/>
                      <a:pt x="5442" y="2239"/>
                      <a:pt x="4823" y="2013"/>
                    </a:cubicBezTo>
                    <a:cubicBezTo>
                      <a:pt x="3716" y="1608"/>
                      <a:pt x="2668" y="1013"/>
                      <a:pt x="1787" y="239"/>
                    </a:cubicBezTo>
                    <a:cubicBezTo>
                      <a:pt x="1691" y="167"/>
                      <a:pt x="1620" y="96"/>
                      <a:pt x="1537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8" name="Google Shape;5938;p62">
                <a:extLst>
                  <a:ext uri="{FF2B5EF4-FFF2-40B4-BE49-F238E27FC236}">
                    <a16:creationId xmlns:a16="http://schemas.microsoft.com/office/drawing/2014/main" id="{1ED64247-75C3-D6E0-556C-C3C61DAFCBE3}"/>
                  </a:ext>
                </a:extLst>
              </p:cNvPr>
              <p:cNvSpPr/>
              <p:nvPr/>
            </p:nvSpPr>
            <p:spPr>
              <a:xfrm>
                <a:off x="6310060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0" y="12"/>
                    </a:moveTo>
                    <a:lnTo>
                      <a:pt x="0" y="12"/>
                    </a:lnTo>
                    <a:cubicBezTo>
                      <a:pt x="24" y="0"/>
                      <a:pt x="24" y="0"/>
                      <a:pt x="0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09" name="Google Shape;5939;p62">
                <a:extLst>
                  <a:ext uri="{FF2B5EF4-FFF2-40B4-BE49-F238E27FC236}">
                    <a16:creationId xmlns:a16="http://schemas.microsoft.com/office/drawing/2014/main" id="{EB1AF7B6-29A1-1B16-1A95-86935F200133}"/>
                  </a:ext>
                </a:extLst>
              </p:cNvPr>
              <p:cNvSpPr/>
              <p:nvPr/>
            </p:nvSpPr>
            <p:spPr>
              <a:xfrm>
                <a:off x="6540700" y="2295716"/>
                <a:ext cx="18021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731" extrusionOk="0">
                    <a:moveTo>
                      <a:pt x="2245" y="0"/>
                    </a:moveTo>
                    <a:cubicBezTo>
                      <a:pt x="1750" y="0"/>
                      <a:pt x="1232" y="178"/>
                      <a:pt x="893" y="386"/>
                    </a:cubicBezTo>
                    <a:cubicBezTo>
                      <a:pt x="310" y="779"/>
                      <a:pt x="108" y="1624"/>
                      <a:pt x="24" y="2339"/>
                    </a:cubicBezTo>
                    <a:cubicBezTo>
                      <a:pt x="0" y="2672"/>
                      <a:pt x="24" y="3041"/>
                      <a:pt x="250" y="3303"/>
                    </a:cubicBezTo>
                    <a:cubicBezTo>
                      <a:pt x="500" y="3619"/>
                      <a:pt x="860" y="3730"/>
                      <a:pt x="1227" y="3730"/>
                    </a:cubicBezTo>
                    <a:cubicBezTo>
                      <a:pt x="1578" y="3730"/>
                      <a:pt x="1935" y="3628"/>
                      <a:pt x="2203" y="3505"/>
                    </a:cubicBezTo>
                    <a:cubicBezTo>
                      <a:pt x="2858" y="3208"/>
                      <a:pt x="3358" y="2636"/>
                      <a:pt x="3560" y="1910"/>
                    </a:cubicBezTo>
                    <a:cubicBezTo>
                      <a:pt x="3644" y="1577"/>
                      <a:pt x="3656" y="1208"/>
                      <a:pt x="3537" y="850"/>
                    </a:cubicBezTo>
                    <a:cubicBezTo>
                      <a:pt x="3441" y="529"/>
                      <a:pt x="3239" y="315"/>
                      <a:pt x="3001" y="184"/>
                    </a:cubicBezTo>
                    <a:cubicBezTo>
                      <a:pt x="2778" y="53"/>
                      <a:pt x="2515" y="0"/>
                      <a:pt x="2245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0" name="Google Shape;5940;p62">
                <a:extLst>
                  <a:ext uri="{FF2B5EF4-FFF2-40B4-BE49-F238E27FC236}">
                    <a16:creationId xmlns:a16="http://schemas.microsoft.com/office/drawing/2014/main" id="{5BCE9133-0FF1-F837-6432-0048F4D1D471}"/>
                  </a:ext>
                </a:extLst>
              </p:cNvPr>
              <p:cNvSpPr/>
              <p:nvPr/>
            </p:nvSpPr>
            <p:spPr>
              <a:xfrm>
                <a:off x="6589401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1489" y="1"/>
                    </a:moveTo>
                    <a:cubicBezTo>
                      <a:pt x="1317" y="1"/>
                      <a:pt x="1143" y="45"/>
                      <a:pt x="989" y="115"/>
                    </a:cubicBezTo>
                    <a:cubicBezTo>
                      <a:pt x="751" y="222"/>
                      <a:pt x="560" y="365"/>
                      <a:pt x="382" y="543"/>
                    </a:cubicBezTo>
                    <a:cubicBezTo>
                      <a:pt x="215" y="722"/>
                      <a:pt x="108" y="924"/>
                      <a:pt x="24" y="1174"/>
                    </a:cubicBezTo>
                    <a:cubicBezTo>
                      <a:pt x="1" y="1229"/>
                      <a:pt x="45" y="1274"/>
                      <a:pt x="84" y="1274"/>
                    </a:cubicBezTo>
                    <a:cubicBezTo>
                      <a:pt x="104" y="1274"/>
                      <a:pt x="124" y="1262"/>
                      <a:pt x="132" y="1234"/>
                    </a:cubicBezTo>
                    <a:cubicBezTo>
                      <a:pt x="298" y="877"/>
                      <a:pt x="632" y="555"/>
                      <a:pt x="977" y="400"/>
                    </a:cubicBezTo>
                    <a:cubicBezTo>
                      <a:pt x="1072" y="353"/>
                      <a:pt x="1167" y="305"/>
                      <a:pt x="1275" y="293"/>
                    </a:cubicBezTo>
                    <a:cubicBezTo>
                      <a:pt x="1334" y="424"/>
                      <a:pt x="1370" y="579"/>
                      <a:pt x="1346" y="722"/>
                    </a:cubicBezTo>
                    <a:cubicBezTo>
                      <a:pt x="1346" y="817"/>
                      <a:pt x="1322" y="888"/>
                      <a:pt x="1275" y="960"/>
                    </a:cubicBezTo>
                    <a:cubicBezTo>
                      <a:pt x="1263" y="996"/>
                      <a:pt x="1239" y="1019"/>
                      <a:pt x="1215" y="1055"/>
                    </a:cubicBezTo>
                    <a:cubicBezTo>
                      <a:pt x="1203" y="1079"/>
                      <a:pt x="1179" y="1091"/>
                      <a:pt x="1167" y="1115"/>
                    </a:cubicBezTo>
                    <a:cubicBezTo>
                      <a:pt x="1156" y="1127"/>
                      <a:pt x="1156" y="1150"/>
                      <a:pt x="1144" y="1186"/>
                    </a:cubicBezTo>
                    <a:cubicBezTo>
                      <a:pt x="1122" y="1241"/>
                      <a:pt x="1171" y="1306"/>
                      <a:pt x="1226" y="1306"/>
                    </a:cubicBezTo>
                    <a:cubicBezTo>
                      <a:pt x="1230" y="1306"/>
                      <a:pt x="1234" y="1306"/>
                      <a:pt x="1239" y="1305"/>
                    </a:cubicBezTo>
                    <a:cubicBezTo>
                      <a:pt x="1287" y="1293"/>
                      <a:pt x="1322" y="1293"/>
                      <a:pt x="1346" y="1258"/>
                    </a:cubicBezTo>
                    <a:cubicBezTo>
                      <a:pt x="1382" y="1246"/>
                      <a:pt x="1394" y="1210"/>
                      <a:pt x="1406" y="1198"/>
                    </a:cubicBezTo>
                    <a:cubicBezTo>
                      <a:pt x="1453" y="1174"/>
                      <a:pt x="1477" y="1115"/>
                      <a:pt x="1513" y="1067"/>
                    </a:cubicBezTo>
                    <a:cubicBezTo>
                      <a:pt x="1560" y="972"/>
                      <a:pt x="1584" y="877"/>
                      <a:pt x="1596" y="769"/>
                    </a:cubicBezTo>
                    <a:cubicBezTo>
                      <a:pt x="1620" y="591"/>
                      <a:pt x="1572" y="424"/>
                      <a:pt x="1501" y="281"/>
                    </a:cubicBezTo>
                    <a:cubicBezTo>
                      <a:pt x="1560" y="281"/>
                      <a:pt x="1596" y="293"/>
                      <a:pt x="1656" y="305"/>
                    </a:cubicBezTo>
                    <a:cubicBezTo>
                      <a:pt x="1751" y="341"/>
                      <a:pt x="1822" y="376"/>
                      <a:pt x="1894" y="436"/>
                    </a:cubicBezTo>
                    <a:cubicBezTo>
                      <a:pt x="1953" y="484"/>
                      <a:pt x="2013" y="591"/>
                      <a:pt x="2096" y="615"/>
                    </a:cubicBezTo>
                    <a:cubicBezTo>
                      <a:pt x="2112" y="624"/>
                      <a:pt x="2129" y="629"/>
                      <a:pt x="2145" y="629"/>
                    </a:cubicBezTo>
                    <a:cubicBezTo>
                      <a:pt x="2190" y="629"/>
                      <a:pt x="2230" y="595"/>
                      <a:pt x="2239" y="543"/>
                    </a:cubicBezTo>
                    <a:cubicBezTo>
                      <a:pt x="2275" y="424"/>
                      <a:pt x="2156" y="293"/>
                      <a:pt x="2072" y="222"/>
                    </a:cubicBezTo>
                    <a:cubicBezTo>
                      <a:pt x="1989" y="126"/>
                      <a:pt x="1882" y="67"/>
                      <a:pt x="1763" y="43"/>
                    </a:cubicBezTo>
                    <a:cubicBezTo>
                      <a:pt x="1675" y="14"/>
                      <a:pt x="1582" y="1"/>
                      <a:pt x="1489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1" name="Google Shape;5943;p62">
                <a:extLst>
                  <a:ext uri="{FF2B5EF4-FFF2-40B4-BE49-F238E27FC236}">
                    <a16:creationId xmlns:a16="http://schemas.microsoft.com/office/drawing/2014/main" id="{01631F03-BD84-C07C-231C-DA73637F5717}"/>
                  </a:ext>
                </a:extLst>
              </p:cNvPr>
              <p:cNvSpPr/>
              <p:nvPr/>
            </p:nvSpPr>
            <p:spPr>
              <a:xfrm>
                <a:off x="6082920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84" y="0"/>
                    </a:moveTo>
                    <a:cubicBezTo>
                      <a:pt x="328" y="0"/>
                      <a:pt x="288" y="11"/>
                      <a:pt x="262" y="39"/>
                    </a:cubicBezTo>
                    <a:cubicBezTo>
                      <a:pt x="1" y="384"/>
                      <a:pt x="560" y="1325"/>
                      <a:pt x="1584" y="1456"/>
                    </a:cubicBezTo>
                    <a:cubicBezTo>
                      <a:pt x="1631" y="1461"/>
                      <a:pt x="1678" y="1464"/>
                      <a:pt x="1724" y="1464"/>
                    </a:cubicBezTo>
                    <a:cubicBezTo>
                      <a:pt x="2682" y="1464"/>
                      <a:pt x="3423" y="339"/>
                      <a:pt x="3049" y="146"/>
                    </a:cubicBezTo>
                    <a:cubicBezTo>
                      <a:pt x="2939" y="85"/>
                      <a:pt x="2832" y="64"/>
                      <a:pt x="2717" y="64"/>
                    </a:cubicBezTo>
                    <a:cubicBezTo>
                      <a:pt x="2456" y="64"/>
                      <a:pt x="2154" y="173"/>
                      <a:pt x="1697" y="173"/>
                    </a:cubicBezTo>
                    <a:cubicBezTo>
                      <a:pt x="1653" y="173"/>
                      <a:pt x="1607" y="172"/>
                      <a:pt x="1560" y="170"/>
                    </a:cubicBezTo>
                    <a:cubicBezTo>
                      <a:pt x="989" y="151"/>
                      <a:pt x="587" y="0"/>
                      <a:pt x="384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2" name="Google Shape;5944;p62">
                <a:extLst>
                  <a:ext uri="{FF2B5EF4-FFF2-40B4-BE49-F238E27FC236}">
                    <a16:creationId xmlns:a16="http://schemas.microsoft.com/office/drawing/2014/main" id="{19BAFAEA-A8E0-6505-D321-6D421A262710}"/>
                  </a:ext>
                </a:extLst>
              </p:cNvPr>
              <p:cNvSpPr/>
              <p:nvPr/>
            </p:nvSpPr>
            <p:spPr>
              <a:xfrm>
                <a:off x="6135761" y="2385479"/>
                <a:ext cx="102726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1112" extrusionOk="0">
                    <a:moveTo>
                      <a:pt x="1811" y="0"/>
                    </a:moveTo>
                    <a:cubicBezTo>
                      <a:pt x="1537" y="0"/>
                      <a:pt x="1226" y="120"/>
                      <a:pt x="1024" y="208"/>
                    </a:cubicBezTo>
                    <a:cubicBezTo>
                      <a:pt x="655" y="375"/>
                      <a:pt x="286" y="613"/>
                      <a:pt x="0" y="946"/>
                    </a:cubicBezTo>
                    <a:cubicBezTo>
                      <a:pt x="143" y="1030"/>
                      <a:pt x="322" y="1065"/>
                      <a:pt x="524" y="1101"/>
                    </a:cubicBezTo>
                    <a:cubicBezTo>
                      <a:pt x="577" y="1108"/>
                      <a:pt x="629" y="1112"/>
                      <a:pt x="681" y="1112"/>
                    </a:cubicBezTo>
                    <a:cubicBezTo>
                      <a:pt x="1408" y="1112"/>
                      <a:pt x="1995" y="442"/>
                      <a:pt x="2084" y="53"/>
                    </a:cubicBezTo>
                    <a:cubicBezTo>
                      <a:pt x="2002" y="16"/>
                      <a:pt x="1909" y="0"/>
                      <a:pt x="1811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3" name="Google Shape;5945;p62">
                <a:extLst>
                  <a:ext uri="{FF2B5EF4-FFF2-40B4-BE49-F238E27FC236}">
                    <a16:creationId xmlns:a16="http://schemas.microsoft.com/office/drawing/2014/main" id="{D48BEADE-798D-8018-D27F-DBBD0327E21A}"/>
                  </a:ext>
                </a:extLst>
              </p:cNvPr>
              <p:cNvSpPr/>
              <p:nvPr/>
            </p:nvSpPr>
            <p:spPr>
              <a:xfrm>
                <a:off x="6100517" y="2247952"/>
                <a:ext cx="64622" cy="113126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295" extrusionOk="0">
                    <a:moveTo>
                      <a:pt x="1075" y="1"/>
                    </a:moveTo>
                    <a:cubicBezTo>
                      <a:pt x="1043" y="1"/>
                      <a:pt x="1013" y="16"/>
                      <a:pt x="1001" y="45"/>
                    </a:cubicBezTo>
                    <a:cubicBezTo>
                      <a:pt x="929" y="164"/>
                      <a:pt x="941" y="379"/>
                      <a:pt x="941" y="510"/>
                    </a:cubicBezTo>
                    <a:lnTo>
                      <a:pt x="941" y="986"/>
                    </a:lnTo>
                    <a:lnTo>
                      <a:pt x="941" y="1236"/>
                    </a:lnTo>
                    <a:cubicBezTo>
                      <a:pt x="941" y="1284"/>
                      <a:pt x="953" y="1391"/>
                      <a:pt x="929" y="1415"/>
                    </a:cubicBezTo>
                    <a:cubicBezTo>
                      <a:pt x="911" y="1438"/>
                      <a:pt x="880" y="1446"/>
                      <a:pt x="845" y="1446"/>
                    </a:cubicBezTo>
                    <a:cubicBezTo>
                      <a:pt x="791" y="1446"/>
                      <a:pt x="728" y="1424"/>
                      <a:pt x="691" y="1403"/>
                    </a:cubicBezTo>
                    <a:cubicBezTo>
                      <a:pt x="581" y="1359"/>
                      <a:pt x="451" y="1294"/>
                      <a:pt x="328" y="1294"/>
                    </a:cubicBezTo>
                    <a:cubicBezTo>
                      <a:pt x="318" y="1294"/>
                      <a:pt x="308" y="1295"/>
                      <a:pt x="298" y="1295"/>
                    </a:cubicBezTo>
                    <a:cubicBezTo>
                      <a:pt x="179" y="1319"/>
                      <a:pt x="72" y="1391"/>
                      <a:pt x="48" y="1510"/>
                    </a:cubicBezTo>
                    <a:cubicBezTo>
                      <a:pt x="1" y="1641"/>
                      <a:pt x="72" y="1772"/>
                      <a:pt x="120" y="1903"/>
                    </a:cubicBezTo>
                    <a:cubicBezTo>
                      <a:pt x="179" y="2046"/>
                      <a:pt x="275" y="2177"/>
                      <a:pt x="370" y="2284"/>
                    </a:cubicBezTo>
                    <a:cubicBezTo>
                      <a:pt x="380" y="2291"/>
                      <a:pt x="390" y="2295"/>
                      <a:pt x="400" y="2295"/>
                    </a:cubicBezTo>
                    <a:cubicBezTo>
                      <a:pt x="435" y="2295"/>
                      <a:pt x="462" y="2252"/>
                      <a:pt x="453" y="2224"/>
                    </a:cubicBezTo>
                    <a:cubicBezTo>
                      <a:pt x="406" y="2069"/>
                      <a:pt x="346" y="1938"/>
                      <a:pt x="298" y="1784"/>
                    </a:cubicBezTo>
                    <a:cubicBezTo>
                      <a:pt x="286" y="1748"/>
                      <a:pt x="251" y="1653"/>
                      <a:pt x="286" y="1617"/>
                    </a:cubicBezTo>
                    <a:cubicBezTo>
                      <a:pt x="302" y="1594"/>
                      <a:pt x="326" y="1586"/>
                      <a:pt x="354" y="1586"/>
                    </a:cubicBezTo>
                    <a:cubicBezTo>
                      <a:pt x="371" y="1586"/>
                      <a:pt x="388" y="1589"/>
                      <a:pt x="406" y="1593"/>
                    </a:cubicBezTo>
                    <a:cubicBezTo>
                      <a:pt x="525" y="1617"/>
                      <a:pt x="644" y="1700"/>
                      <a:pt x="763" y="1724"/>
                    </a:cubicBezTo>
                    <a:cubicBezTo>
                      <a:pt x="805" y="1738"/>
                      <a:pt x="849" y="1745"/>
                      <a:pt x="892" y="1745"/>
                    </a:cubicBezTo>
                    <a:cubicBezTo>
                      <a:pt x="958" y="1745"/>
                      <a:pt x="1022" y="1729"/>
                      <a:pt x="1072" y="1700"/>
                    </a:cubicBezTo>
                    <a:cubicBezTo>
                      <a:pt x="1310" y="1569"/>
                      <a:pt x="1251" y="1212"/>
                      <a:pt x="1251" y="950"/>
                    </a:cubicBezTo>
                    <a:lnTo>
                      <a:pt x="1251" y="498"/>
                    </a:lnTo>
                    <a:cubicBezTo>
                      <a:pt x="1239" y="343"/>
                      <a:pt x="1251" y="164"/>
                      <a:pt x="1168" y="45"/>
                    </a:cubicBezTo>
                    <a:cubicBezTo>
                      <a:pt x="1144" y="16"/>
                      <a:pt x="1108" y="1"/>
                      <a:pt x="1075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4" name="Google Shape;5946;p62">
                <a:extLst>
                  <a:ext uri="{FF2B5EF4-FFF2-40B4-BE49-F238E27FC236}">
                    <a16:creationId xmlns:a16="http://schemas.microsoft.com/office/drawing/2014/main" id="{4F683BF0-101B-F6E8-DB0D-6013004E0F9A}"/>
                  </a:ext>
                </a:extLst>
              </p:cNvPr>
              <p:cNvSpPr/>
              <p:nvPr/>
            </p:nvSpPr>
            <p:spPr>
              <a:xfrm>
                <a:off x="6246078" y="2260127"/>
                <a:ext cx="41701" cy="6289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6" extrusionOk="0">
                    <a:moveTo>
                      <a:pt x="441" y="1"/>
                    </a:moveTo>
                    <a:cubicBezTo>
                      <a:pt x="215" y="1"/>
                      <a:pt x="24" y="275"/>
                      <a:pt x="12" y="620"/>
                    </a:cubicBezTo>
                    <a:cubicBezTo>
                      <a:pt x="0" y="977"/>
                      <a:pt x="167" y="1263"/>
                      <a:pt x="393" y="1275"/>
                    </a:cubicBezTo>
                    <a:cubicBezTo>
                      <a:pt x="398" y="1275"/>
                      <a:pt x="402" y="1275"/>
                      <a:pt x="407" y="1275"/>
                    </a:cubicBezTo>
                    <a:cubicBezTo>
                      <a:pt x="627" y="1275"/>
                      <a:pt x="810" y="994"/>
                      <a:pt x="822" y="644"/>
                    </a:cubicBezTo>
                    <a:cubicBezTo>
                      <a:pt x="846" y="298"/>
                      <a:pt x="667" y="13"/>
                      <a:pt x="4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5" name="Google Shape;5947;p62">
                <a:extLst>
                  <a:ext uri="{FF2B5EF4-FFF2-40B4-BE49-F238E27FC236}">
                    <a16:creationId xmlns:a16="http://schemas.microsoft.com/office/drawing/2014/main" id="{BE82581B-1EE7-1879-4865-B1FA1D7F4111}"/>
                  </a:ext>
                </a:extLst>
              </p:cNvPr>
              <p:cNvSpPr/>
              <p:nvPr/>
            </p:nvSpPr>
            <p:spPr>
              <a:xfrm>
                <a:off x="6058273" y="2255444"/>
                <a:ext cx="33519" cy="5229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061" extrusionOk="0">
                    <a:moveTo>
                      <a:pt x="358" y="0"/>
                    </a:moveTo>
                    <a:cubicBezTo>
                      <a:pt x="167" y="0"/>
                      <a:pt x="24" y="227"/>
                      <a:pt x="12" y="524"/>
                    </a:cubicBezTo>
                    <a:cubicBezTo>
                      <a:pt x="0" y="822"/>
                      <a:pt x="143" y="1060"/>
                      <a:pt x="322" y="1060"/>
                    </a:cubicBezTo>
                    <a:cubicBezTo>
                      <a:pt x="501" y="1060"/>
                      <a:pt x="667" y="834"/>
                      <a:pt x="667" y="536"/>
                    </a:cubicBezTo>
                    <a:cubicBezTo>
                      <a:pt x="679" y="239"/>
                      <a:pt x="536" y="0"/>
                      <a:pt x="3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6" name="Google Shape;5948;p62">
                <a:extLst>
                  <a:ext uri="{FF2B5EF4-FFF2-40B4-BE49-F238E27FC236}">
                    <a16:creationId xmlns:a16="http://schemas.microsoft.com/office/drawing/2014/main" id="{18579C8B-429C-9BDC-A0A1-B540532DB190}"/>
                  </a:ext>
                </a:extLst>
              </p:cNvPr>
              <p:cNvSpPr/>
              <p:nvPr/>
            </p:nvSpPr>
            <p:spPr>
              <a:xfrm>
                <a:off x="6206743" y="2167999"/>
                <a:ext cx="83403" cy="53877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93" extrusionOk="0">
                    <a:moveTo>
                      <a:pt x="310" y="0"/>
                    </a:moveTo>
                    <a:cubicBezTo>
                      <a:pt x="233" y="0"/>
                      <a:pt x="156" y="12"/>
                      <a:pt x="96" y="48"/>
                    </a:cubicBezTo>
                    <a:cubicBezTo>
                      <a:pt x="13" y="96"/>
                      <a:pt x="1" y="227"/>
                      <a:pt x="132" y="274"/>
                    </a:cubicBezTo>
                    <a:cubicBezTo>
                      <a:pt x="275" y="334"/>
                      <a:pt x="406" y="322"/>
                      <a:pt x="513" y="334"/>
                    </a:cubicBezTo>
                    <a:cubicBezTo>
                      <a:pt x="608" y="346"/>
                      <a:pt x="715" y="358"/>
                      <a:pt x="822" y="393"/>
                    </a:cubicBezTo>
                    <a:cubicBezTo>
                      <a:pt x="1191" y="500"/>
                      <a:pt x="1465" y="751"/>
                      <a:pt x="1596" y="1012"/>
                    </a:cubicBezTo>
                    <a:cubicBezTo>
                      <a:pt x="1608" y="1048"/>
                      <a:pt x="1620" y="1060"/>
                      <a:pt x="1644" y="1072"/>
                    </a:cubicBezTo>
                    <a:cubicBezTo>
                      <a:pt x="1658" y="1086"/>
                      <a:pt x="1668" y="1092"/>
                      <a:pt x="1675" y="1092"/>
                    </a:cubicBezTo>
                    <a:cubicBezTo>
                      <a:pt x="1691" y="1092"/>
                      <a:pt x="1691" y="1061"/>
                      <a:pt x="1691" y="1036"/>
                    </a:cubicBezTo>
                    <a:cubicBezTo>
                      <a:pt x="1691" y="1001"/>
                      <a:pt x="1691" y="989"/>
                      <a:pt x="1668" y="953"/>
                    </a:cubicBezTo>
                    <a:cubicBezTo>
                      <a:pt x="1644" y="715"/>
                      <a:pt x="1489" y="524"/>
                      <a:pt x="1322" y="381"/>
                    </a:cubicBezTo>
                    <a:cubicBezTo>
                      <a:pt x="1203" y="274"/>
                      <a:pt x="1049" y="167"/>
                      <a:pt x="870" y="108"/>
                    </a:cubicBezTo>
                    <a:cubicBezTo>
                      <a:pt x="763" y="84"/>
                      <a:pt x="644" y="48"/>
                      <a:pt x="525" y="24"/>
                    </a:cubicBezTo>
                    <a:cubicBezTo>
                      <a:pt x="465" y="12"/>
                      <a:pt x="388" y="0"/>
                      <a:pt x="310" y="0"/>
                    </a:cubicBezTo>
                    <a:close/>
                  </a:path>
                </a:pathLst>
              </a:custGeom>
              <a:solidFill>
                <a:srgbClr val="B24D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117" name="Google Shape;5949;p62">
                <a:extLst>
                  <a:ext uri="{FF2B5EF4-FFF2-40B4-BE49-F238E27FC236}">
                    <a16:creationId xmlns:a16="http://schemas.microsoft.com/office/drawing/2014/main" id="{EAA19136-3825-DB04-7BC3-507696EA4014}"/>
                  </a:ext>
                </a:extLst>
              </p:cNvPr>
              <p:cNvSpPr/>
              <p:nvPr/>
            </p:nvSpPr>
            <p:spPr>
              <a:xfrm>
                <a:off x="6061773" y="2163316"/>
                <a:ext cx="62848" cy="4470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907" extrusionOk="0">
                    <a:moveTo>
                      <a:pt x="918" y="0"/>
                    </a:moveTo>
                    <a:cubicBezTo>
                      <a:pt x="834" y="0"/>
                      <a:pt x="739" y="12"/>
                      <a:pt x="668" y="24"/>
                    </a:cubicBezTo>
                    <a:cubicBezTo>
                      <a:pt x="537" y="72"/>
                      <a:pt x="418" y="143"/>
                      <a:pt x="310" y="238"/>
                    </a:cubicBezTo>
                    <a:cubicBezTo>
                      <a:pt x="180" y="357"/>
                      <a:pt x="60" y="536"/>
                      <a:pt x="13" y="750"/>
                    </a:cubicBezTo>
                    <a:cubicBezTo>
                      <a:pt x="1" y="786"/>
                      <a:pt x="1" y="798"/>
                      <a:pt x="1" y="834"/>
                    </a:cubicBezTo>
                    <a:cubicBezTo>
                      <a:pt x="1" y="866"/>
                      <a:pt x="1" y="907"/>
                      <a:pt x="18" y="907"/>
                    </a:cubicBezTo>
                    <a:cubicBezTo>
                      <a:pt x="20" y="907"/>
                      <a:pt x="22" y="906"/>
                      <a:pt x="25" y="905"/>
                    </a:cubicBezTo>
                    <a:cubicBezTo>
                      <a:pt x="25" y="893"/>
                      <a:pt x="37" y="869"/>
                      <a:pt x="60" y="846"/>
                    </a:cubicBezTo>
                    <a:cubicBezTo>
                      <a:pt x="180" y="595"/>
                      <a:pt x="382" y="381"/>
                      <a:pt x="668" y="334"/>
                    </a:cubicBezTo>
                    <a:cubicBezTo>
                      <a:pt x="739" y="322"/>
                      <a:pt x="811" y="322"/>
                      <a:pt x="906" y="322"/>
                    </a:cubicBezTo>
                    <a:cubicBezTo>
                      <a:pt x="947" y="322"/>
                      <a:pt x="992" y="325"/>
                      <a:pt x="1040" y="325"/>
                    </a:cubicBezTo>
                    <a:cubicBezTo>
                      <a:pt x="1087" y="325"/>
                      <a:pt x="1138" y="322"/>
                      <a:pt x="1192" y="310"/>
                    </a:cubicBezTo>
                    <a:cubicBezTo>
                      <a:pt x="1275" y="262"/>
                      <a:pt x="1275" y="143"/>
                      <a:pt x="1227" y="84"/>
                    </a:cubicBezTo>
                    <a:cubicBezTo>
                      <a:pt x="1156" y="0"/>
                      <a:pt x="1013" y="0"/>
                      <a:pt x="918" y="0"/>
                    </a:cubicBezTo>
                    <a:close/>
                  </a:path>
                </a:pathLst>
              </a:custGeom>
              <a:solidFill>
                <a:srgbClr val="B24D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2" name="Google Shape;5784;p62">
              <a:extLst>
                <a:ext uri="{FF2B5EF4-FFF2-40B4-BE49-F238E27FC236}">
                  <a16:creationId xmlns:a16="http://schemas.microsoft.com/office/drawing/2014/main" id="{A4DA1426-893A-87B6-A2F3-68C0D04C7201}"/>
                </a:ext>
              </a:extLst>
            </p:cNvPr>
            <p:cNvGrpSpPr/>
            <p:nvPr/>
          </p:nvGrpSpPr>
          <p:grpSpPr>
            <a:xfrm>
              <a:off x="5945155" y="2321428"/>
              <a:ext cx="1218838" cy="2542285"/>
              <a:chOff x="4674383" y="1818020"/>
              <a:chExt cx="1065260" cy="2304979"/>
            </a:xfrm>
          </p:grpSpPr>
          <p:sp>
            <p:nvSpPr>
              <p:cNvPr id="25" name="Google Shape;5785;p62">
                <a:extLst>
                  <a:ext uri="{FF2B5EF4-FFF2-40B4-BE49-F238E27FC236}">
                    <a16:creationId xmlns:a16="http://schemas.microsoft.com/office/drawing/2014/main" id="{3335C242-85B2-84E1-B85E-9F62B505A9C7}"/>
                  </a:ext>
                </a:extLst>
              </p:cNvPr>
              <p:cNvSpPr/>
              <p:nvPr/>
            </p:nvSpPr>
            <p:spPr>
              <a:xfrm>
                <a:off x="4787756" y="3281473"/>
                <a:ext cx="68024" cy="6393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1297" extrusionOk="0">
                    <a:moveTo>
                      <a:pt x="323" y="0"/>
                    </a:moveTo>
                    <a:cubicBezTo>
                      <a:pt x="288" y="0"/>
                      <a:pt x="258" y="10"/>
                      <a:pt x="237" y="33"/>
                    </a:cubicBezTo>
                    <a:cubicBezTo>
                      <a:pt x="94" y="176"/>
                      <a:pt x="475" y="593"/>
                      <a:pt x="475" y="593"/>
                    </a:cubicBezTo>
                    <a:cubicBezTo>
                      <a:pt x="475" y="593"/>
                      <a:pt x="278" y="498"/>
                      <a:pt x="156" y="498"/>
                    </a:cubicBezTo>
                    <a:cubicBezTo>
                      <a:pt x="50" y="498"/>
                      <a:pt x="0" y="571"/>
                      <a:pt x="189" y="843"/>
                    </a:cubicBezTo>
                    <a:cubicBezTo>
                      <a:pt x="458" y="1235"/>
                      <a:pt x="918" y="1296"/>
                      <a:pt x="1181" y="1296"/>
                    </a:cubicBezTo>
                    <a:cubicBezTo>
                      <a:pt x="1301" y="1296"/>
                      <a:pt x="1380" y="1283"/>
                      <a:pt x="1380" y="1283"/>
                    </a:cubicBezTo>
                    <a:lnTo>
                      <a:pt x="832" y="259"/>
                    </a:lnTo>
                    <a:cubicBezTo>
                      <a:pt x="832" y="259"/>
                      <a:pt x="506" y="0"/>
                      <a:pt x="323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6" name="Google Shape;5786;p62">
                <a:extLst>
                  <a:ext uri="{FF2B5EF4-FFF2-40B4-BE49-F238E27FC236}">
                    <a16:creationId xmlns:a16="http://schemas.microsoft.com/office/drawing/2014/main" id="{701931CD-4737-F0E8-1F82-700EC9BC3D01}"/>
                  </a:ext>
                </a:extLst>
              </p:cNvPr>
              <p:cNvSpPr/>
              <p:nvPr/>
            </p:nvSpPr>
            <p:spPr>
              <a:xfrm>
                <a:off x="4808804" y="3203837"/>
                <a:ext cx="146152" cy="142406"/>
              </a:xfrm>
              <a:custGeom>
                <a:avLst/>
                <a:gdLst/>
                <a:ahLst/>
                <a:cxnLst/>
                <a:rect l="l" t="t" r="r" b="b"/>
                <a:pathLst>
                  <a:path w="2965" h="2889" extrusionOk="0">
                    <a:moveTo>
                      <a:pt x="1791" y="0"/>
                    </a:moveTo>
                    <a:cubicBezTo>
                      <a:pt x="1261" y="0"/>
                      <a:pt x="0" y="879"/>
                      <a:pt x="0" y="1001"/>
                    </a:cubicBezTo>
                    <a:cubicBezTo>
                      <a:pt x="0" y="1156"/>
                      <a:pt x="560" y="2787"/>
                      <a:pt x="857" y="2882"/>
                    </a:cubicBezTo>
                    <a:cubicBezTo>
                      <a:pt x="874" y="2887"/>
                      <a:pt x="894" y="2889"/>
                      <a:pt x="917" y="2889"/>
                    </a:cubicBezTo>
                    <a:cubicBezTo>
                      <a:pt x="1320" y="2889"/>
                      <a:pt x="2709" y="2233"/>
                      <a:pt x="2822" y="1715"/>
                    </a:cubicBezTo>
                    <a:cubicBezTo>
                      <a:pt x="2965" y="1168"/>
                      <a:pt x="1988" y="84"/>
                      <a:pt x="1988" y="84"/>
                    </a:cubicBezTo>
                    <a:cubicBezTo>
                      <a:pt x="1950" y="25"/>
                      <a:pt x="1881" y="0"/>
                      <a:pt x="179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7" name="Google Shape;5787;p62">
                <a:extLst>
                  <a:ext uri="{FF2B5EF4-FFF2-40B4-BE49-F238E27FC236}">
                    <a16:creationId xmlns:a16="http://schemas.microsoft.com/office/drawing/2014/main" id="{E7F0F7C4-E051-B1A1-6359-AC284642A7A9}"/>
                  </a:ext>
                </a:extLst>
              </p:cNvPr>
              <p:cNvSpPr/>
              <p:nvPr/>
            </p:nvSpPr>
            <p:spPr>
              <a:xfrm>
                <a:off x="4818761" y="3290149"/>
                <a:ext cx="21196" cy="4288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0" extrusionOk="0">
                    <a:moveTo>
                      <a:pt x="37" y="0"/>
                    </a:moveTo>
                    <a:cubicBezTo>
                      <a:pt x="20" y="0"/>
                      <a:pt x="0" y="21"/>
                      <a:pt x="0" y="36"/>
                    </a:cubicBezTo>
                    <a:cubicBezTo>
                      <a:pt x="36" y="191"/>
                      <a:pt x="72" y="334"/>
                      <a:pt x="155" y="488"/>
                    </a:cubicBezTo>
                    <a:cubicBezTo>
                      <a:pt x="179" y="560"/>
                      <a:pt x="227" y="619"/>
                      <a:pt x="251" y="691"/>
                    </a:cubicBezTo>
                    <a:cubicBezTo>
                      <a:pt x="274" y="726"/>
                      <a:pt x="298" y="750"/>
                      <a:pt x="334" y="798"/>
                    </a:cubicBezTo>
                    <a:cubicBezTo>
                      <a:pt x="346" y="834"/>
                      <a:pt x="370" y="857"/>
                      <a:pt x="405" y="869"/>
                    </a:cubicBezTo>
                    <a:cubicBezTo>
                      <a:pt x="417" y="869"/>
                      <a:pt x="429" y="869"/>
                      <a:pt x="429" y="857"/>
                    </a:cubicBezTo>
                    <a:cubicBezTo>
                      <a:pt x="429" y="798"/>
                      <a:pt x="417" y="786"/>
                      <a:pt x="393" y="750"/>
                    </a:cubicBezTo>
                    <a:cubicBezTo>
                      <a:pt x="381" y="726"/>
                      <a:pt x="346" y="691"/>
                      <a:pt x="334" y="667"/>
                    </a:cubicBezTo>
                    <a:cubicBezTo>
                      <a:pt x="286" y="607"/>
                      <a:pt x="251" y="536"/>
                      <a:pt x="215" y="453"/>
                    </a:cubicBezTo>
                    <a:cubicBezTo>
                      <a:pt x="155" y="322"/>
                      <a:pt x="96" y="179"/>
                      <a:pt x="60" y="24"/>
                    </a:cubicBezTo>
                    <a:cubicBezTo>
                      <a:pt x="56" y="7"/>
                      <a:pt x="47" y="0"/>
                      <a:pt x="37" y="0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8" name="Google Shape;5788;p62">
                <a:extLst>
                  <a:ext uri="{FF2B5EF4-FFF2-40B4-BE49-F238E27FC236}">
                    <a16:creationId xmlns:a16="http://schemas.microsoft.com/office/drawing/2014/main" id="{215023FC-0FD0-A25A-55DA-54C0A646C3D9}"/>
                  </a:ext>
                </a:extLst>
              </p:cNvPr>
              <p:cNvSpPr/>
              <p:nvPr/>
            </p:nvSpPr>
            <p:spPr>
              <a:xfrm>
                <a:off x="4674383" y="2659842"/>
                <a:ext cx="389756" cy="628578"/>
              </a:xfrm>
              <a:custGeom>
                <a:avLst/>
                <a:gdLst/>
                <a:ahLst/>
                <a:cxnLst/>
                <a:rect l="l" t="t" r="r" b="b"/>
                <a:pathLst>
                  <a:path w="7907" h="12752" extrusionOk="0">
                    <a:moveTo>
                      <a:pt x="6965" y="1"/>
                    </a:moveTo>
                    <a:cubicBezTo>
                      <a:pt x="5886" y="1"/>
                      <a:pt x="2558" y="2522"/>
                      <a:pt x="1298" y="4429"/>
                    </a:cubicBezTo>
                    <a:cubicBezTo>
                      <a:pt x="1" y="6382"/>
                      <a:pt x="1024" y="9060"/>
                      <a:pt x="2156" y="11989"/>
                    </a:cubicBezTo>
                    <a:cubicBezTo>
                      <a:pt x="2167" y="12025"/>
                      <a:pt x="2167" y="12037"/>
                      <a:pt x="2191" y="12073"/>
                    </a:cubicBezTo>
                    <a:cubicBezTo>
                      <a:pt x="2275" y="12287"/>
                      <a:pt x="2370" y="12525"/>
                      <a:pt x="2453" y="12751"/>
                    </a:cubicBezTo>
                    <a:lnTo>
                      <a:pt x="5085" y="10894"/>
                    </a:lnTo>
                    <a:cubicBezTo>
                      <a:pt x="5085" y="10894"/>
                      <a:pt x="4965" y="10608"/>
                      <a:pt x="4787" y="10168"/>
                    </a:cubicBezTo>
                    <a:cubicBezTo>
                      <a:pt x="4775" y="10132"/>
                      <a:pt x="4775" y="10108"/>
                      <a:pt x="4763" y="10073"/>
                    </a:cubicBezTo>
                    <a:cubicBezTo>
                      <a:pt x="4370" y="9060"/>
                      <a:pt x="3811" y="7370"/>
                      <a:pt x="3942" y="6441"/>
                    </a:cubicBezTo>
                    <a:cubicBezTo>
                      <a:pt x="4156" y="5072"/>
                      <a:pt x="5918" y="4334"/>
                      <a:pt x="6918" y="3822"/>
                    </a:cubicBezTo>
                    <a:cubicBezTo>
                      <a:pt x="7728" y="3417"/>
                      <a:pt x="7906" y="536"/>
                      <a:pt x="7192" y="59"/>
                    </a:cubicBezTo>
                    <a:cubicBezTo>
                      <a:pt x="7135" y="20"/>
                      <a:pt x="7058" y="1"/>
                      <a:pt x="6965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9" name="Google Shape;5789;p62">
                <a:extLst>
                  <a:ext uri="{FF2B5EF4-FFF2-40B4-BE49-F238E27FC236}">
                    <a16:creationId xmlns:a16="http://schemas.microsoft.com/office/drawing/2014/main" id="{949C95EA-D1EF-C299-9FAF-3DB528AC14E7}"/>
                  </a:ext>
                </a:extLst>
              </p:cNvPr>
              <p:cNvSpPr/>
              <p:nvPr/>
            </p:nvSpPr>
            <p:spPr>
              <a:xfrm>
                <a:off x="4816395" y="2814769"/>
                <a:ext cx="223098" cy="434908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8823" extrusionOk="0">
                    <a:moveTo>
                      <a:pt x="4525" y="0"/>
                    </a:moveTo>
                    <a:lnTo>
                      <a:pt x="4525" y="0"/>
                    </a:lnTo>
                    <a:cubicBezTo>
                      <a:pt x="4454" y="12"/>
                      <a:pt x="4382" y="36"/>
                      <a:pt x="4311" y="83"/>
                    </a:cubicBezTo>
                    <a:cubicBezTo>
                      <a:pt x="3549" y="441"/>
                      <a:pt x="2787" y="845"/>
                      <a:pt x="2132" y="1369"/>
                    </a:cubicBezTo>
                    <a:cubicBezTo>
                      <a:pt x="1513" y="1857"/>
                      <a:pt x="941" y="2453"/>
                      <a:pt x="572" y="3167"/>
                    </a:cubicBezTo>
                    <a:cubicBezTo>
                      <a:pt x="156" y="3965"/>
                      <a:pt x="1" y="4846"/>
                      <a:pt x="48" y="5739"/>
                    </a:cubicBezTo>
                    <a:cubicBezTo>
                      <a:pt x="84" y="6370"/>
                      <a:pt x="191" y="6977"/>
                      <a:pt x="334" y="7584"/>
                    </a:cubicBezTo>
                    <a:cubicBezTo>
                      <a:pt x="441" y="8001"/>
                      <a:pt x="572" y="8418"/>
                      <a:pt x="703" y="8823"/>
                    </a:cubicBezTo>
                    <a:lnTo>
                      <a:pt x="2227" y="7751"/>
                    </a:lnTo>
                    <a:cubicBezTo>
                      <a:pt x="2227" y="7751"/>
                      <a:pt x="2084" y="7465"/>
                      <a:pt x="1930" y="7025"/>
                    </a:cubicBezTo>
                    <a:cubicBezTo>
                      <a:pt x="1918" y="6989"/>
                      <a:pt x="1918" y="6965"/>
                      <a:pt x="1894" y="6930"/>
                    </a:cubicBezTo>
                    <a:cubicBezTo>
                      <a:pt x="1513" y="5917"/>
                      <a:pt x="930" y="4227"/>
                      <a:pt x="1084" y="3298"/>
                    </a:cubicBezTo>
                    <a:cubicBezTo>
                      <a:pt x="1287" y="1929"/>
                      <a:pt x="3061" y="1191"/>
                      <a:pt x="4061" y="679"/>
                    </a:cubicBezTo>
                    <a:cubicBezTo>
                      <a:pt x="4251" y="572"/>
                      <a:pt x="4418" y="322"/>
                      <a:pt x="4525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0" name="Google Shape;5790;p62">
                <a:extLst>
                  <a:ext uri="{FF2B5EF4-FFF2-40B4-BE49-F238E27FC236}">
                    <a16:creationId xmlns:a16="http://schemas.microsoft.com/office/drawing/2014/main" id="{1205B269-1E58-1554-F4BD-79706A90B37A}"/>
                  </a:ext>
                </a:extLst>
              </p:cNvPr>
              <p:cNvSpPr/>
              <p:nvPr/>
            </p:nvSpPr>
            <p:spPr>
              <a:xfrm>
                <a:off x="4782383" y="3155727"/>
                <a:ext cx="129146" cy="99226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2013" extrusionOk="0">
                    <a:moveTo>
                      <a:pt x="2584" y="1"/>
                    </a:moveTo>
                    <a:cubicBezTo>
                      <a:pt x="2572" y="13"/>
                      <a:pt x="2560" y="13"/>
                      <a:pt x="2548" y="24"/>
                    </a:cubicBezTo>
                    <a:cubicBezTo>
                      <a:pt x="2286" y="191"/>
                      <a:pt x="2036" y="346"/>
                      <a:pt x="1798" y="501"/>
                    </a:cubicBezTo>
                    <a:cubicBezTo>
                      <a:pt x="1322" y="834"/>
                      <a:pt x="858" y="1191"/>
                      <a:pt x="417" y="1560"/>
                    </a:cubicBezTo>
                    <a:cubicBezTo>
                      <a:pt x="262" y="1679"/>
                      <a:pt x="131" y="1810"/>
                      <a:pt x="0" y="1929"/>
                    </a:cubicBezTo>
                    <a:cubicBezTo>
                      <a:pt x="12" y="1965"/>
                      <a:pt x="12" y="1977"/>
                      <a:pt x="24" y="2013"/>
                    </a:cubicBezTo>
                    <a:cubicBezTo>
                      <a:pt x="477" y="1608"/>
                      <a:pt x="953" y="1215"/>
                      <a:pt x="1441" y="858"/>
                    </a:cubicBezTo>
                    <a:cubicBezTo>
                      <a:pt x="1739" y="655"/>
                      <a:pt x="2048" y="441"/>
                      <a:pt x="2370" y="251"/>
                    </a:cubicBezTo>
                    <a:cubicBezTo>
                      <a:pt x="2453" y="203"/>
                      <a:pt x="2524" y="143"/>
                      <a:pt x="2620" y="108"/>
                    </a:cubicBezTo>
                    <a:cubicBezTo>
                      <a:pt x="2608" y="72"/>
                      <a:pt x="2584" y="48"/>
                      <a:pt x="258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1" name="Google Shape;5791;p62">
                <a:extLst>
                  <a:ext uri="{FF2B5EF4-FFF2-40B4-BE49-F238E27FC236}">
                    <a16:creationId xmlns:a16="http://schemas.microsoft.com/office/drawing/2014/main" id="{1AD89CC2-BD05-FEDE-2471-BC2562BB552F}"/>
                  </a:ext>
                </a:extLst>
              </p:cNvPr>
              <p:cNvSpPr/>
              <p:nvPr/>
            </p:nvSpPr>
            <p:spPr>
              <a:xfrm>
                <a:off x="47107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2" name="Google Shape;5794;p62">
                <a:extLst>
                  <a:ext uri="{FF2B5EF4-FFF2-40B4-BE49-F238E27FC236}">
                    <a16:creationId xmlns:a16="http://schemas.microsoft.com/office/drawing/2014/main" id="{FE5D5429-79B9-E538-8B9A-FE0F64FE0A1A}"/>
                  </a:ext>
                </a:extLst>
              </p:cNvPr>
              <p:cNvSpPr/>
              <p:nvPr/>
            </p:nvSpPr>
            <p:spPr>
              <a:xfrm>
                <a:off x="4940810" y="3213844"/>
                <a:ext cx="582243" cy="763590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56" y="4977"/>
                      <a:pt x="322" y="6096"/>
                    </a:cubicBezTo>
                    <a:cubicBezTo>
                      <a:pt x="739" y="9049"/>
                      <a:pt x="1406" y="15490"/>
                      <a:pt x="1406" y="15490"/>
                    </a:cubicBezTo>
                    <a:lnTo>
                      <a:pt x="4859" y="15490"/>
                    </a:lnTo>
                    <a:cubicBezTo>
                      <a:pt x="4847" y="12752"/>
                      <a:pt x="4371" y="2358"/>
                      <a:pt x="4597" y="2322"/>
                    </a:cubicBezTo>
                    <a:cubicBezTo>
                      <a:pt x="4659" y="2309"/>
                      <a:pt x="4724" y="2300"/>
                      <a:pt x="4796" y="2300"/>
                    </a:cubicBezTo>
                    <a:cubicBezTo>
                      <a:pt x="4988" y="2300"/>
                      <a:pt x="5227" y="2361"/>
                      <a:pt x="5573" y="2560"/>
                    </a:cubicBezTo>
                    <a:cubicBezTo>
                      <a:pt x="6216" y="2894"/>
                      <a:pt x="8395" y="15490"/>
                      <a:pt x="8395" y="15490"/>
                    </a:cubicBezTo>
                    <a:lnTo>
                      <a:pt x="11812" y="15490"/>
                    </a:lnTo>
                    <a:cubicBezTo>
                      <a:pt x="11502" y="12502"/>
                      <a:pt x="10157" y="3310"/>
                      <a:pt x="9788" y="310"/>
                    </a:cubicBezTo>
                    <a:cubicBezTo>
                      <a:pt x="9669" y="310"/>
                      <a:pt x="9586" y="322"/>
                      <a:pt x="9478" y="322"/>
                    </a:cubicBezTo>
                    <a:cubicBezTo>
                      <a:pt x="8190" y="468"/>
                      <a:pt x="6901" y="529"/>
                      <a:pt x="5612" y="529"/>
                    </a:cubicBezTo>
                    <a:cubicBezTo>
                      <a:pt x="4901" y="529"/>
                      <a:pt x="4189" y="510"/>
                      <a:pt x="3478" y="477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3" name="Google Shape;5795;p62">
                <a:extLst>
                  <a:ext uri="{FF2B5EF4-FFF2-40B4-BE49-F238E27FC236}">
                    <a16:creationId xmlns:a16="http://schemas.microsoft.com/office/drawing/2014/main" id="{B6049F1B-873C-30E5-D097-E56EC7C39315}"/>
                  </a:ext>
                </a:extLst>
              </p:cNvPr>
              <p:cNvSpPr/>
              <p:nvPr/>
            </p:nvSpPr>
            <p:spPr>
              <a:xfrm>
                <a:off x="5337566" y="3862339"/>
                <a:ext cx="184945" cy="114506"/>
              </a:xfrm>
              <a:custGeom>
                <a:avLst/>
                <a:gdLst/>
                <a:ahLst/>
                <a:cxnLst/>
                <a:rect l="l" t="t" r="r" b="b"/>
                <a:pathLst>
                  <a:path w="3752" h="2323" extrusionOk="0">
                    <a:moveTo>
                      <a:pt x="3465" y="1"/>
                    </a:moveTo>
                    <a:cubicBezTo>
                      <a:pt x="3120" y="60"/>
                      <a:pt x="2799" y="120"/>
                      <a:pt x="2465" y="155"/>
                    </a:cubicBezTo>
                    <a:cubicBezTo>
                      <a:pt x="1656" y="275"/>
                      <a:pt x="822" y="370"/>
                      <a:pt x="1" y="429"/>
                    </a:cubicBezTo>
                    <a:cubicBezTo>
                      <a:pt x="191" y="1572"/>
                      <a:pt x="322" y="2322"/>
                      <a:pt x="322" y="2322"/>
                    </a:cubicBezTo>
                    <a:lnTo>
                      <a:pt x="3751" y="2322"/>
                    </a:lnTo>
                    <a:cubicBezTo>
                      <a:pt x="3692" y="1751"/>
                      <a:pt x="3584" y="929"/>
                      <a:pt x="3465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4" name="Google Shape;5796;p62">
                <a:extLst>
                  <a:ext uri="{FF2B5EF4-FFF2-40B4-BE49-F238E27FC236}">
                    <a16:creationId xmlns:a16="http://schemas.microsoft.com/office/drawing/2014/main" id="{F3B2CC36-2EBA-4971-00D1-68C52CD3CA98}"/>
                  </a:ext>
                </a:extLst>
              </p:cNvPr>
              <p:cNvSpPr/>
              <p:nvPr/>
            </p:nvSpPr>
            <p:spPr>
              <a:xfrm>
                <a:off x="5000109" y="3887577"/>
                <a:ext cx="179622" cy="89860"/>
              </a:xfrm>
              <a:custGeom>
                <a:avLst/>
                <a:gdLst/>
                <a:ahLst/>
                <a:cxnLst/>
                <a:rect l="l" t="t" r="r" b="b"/>
                <a:pathLst>
                  <a:path w="3644" h="1823" extrusionOk="0">
                    <a:moveTo>
                      <a:pt x="1" y="1"/>
                    </a:moveTo>
                    <a:cubicBezTo>
                      <a:pt x="120" y="1096"/>
                      <a:pt x="191" y="1822"/>
                      <a:pt x="191" y="1822"/>
                    </a:cubicBezTo>
                    <a:lnTo>
                      <a:pt x="3644" y="1822"/>
                    </a:lnTo>
                    <a:cubicBezTo>
                      <a:pt x="3644" y="1394"/>
                      <a:pt x="3632" y="798"/>
                      <a:pt x="3620" y="84"/>
                    </a:cubicBezTo>
                    <a:cubicBezTo>
                      <a:pt x="2977" y="84"/>
                      <a:pt x="2358" y="84"/>
                      <a:pt x="1715" y="60"/>
                    </a:cubicBezTo>
                    <a:cubicBezTo>
                      <a:pt x="1144" y="48"/>
                      <a:pt x="584" y="24"/>
                      <a:pt x="1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" name="Google Shape;5797;p62">
                <a:extLst>
                  <a:ext uri="{FF2B5EF4-FFF2-40B4-BE49-F238E27FC236}">
                    <a16:creationId xmlns:a16="http://schemas.microsoft.com/office/drawing/2014/main" id="{6E987482-3166-848E-A9D3-26ACB56665CC}"/>
                  </a:ext>
                </a:extLst>
              </p:cNvPr>
              <p:cNvSpPr/>
              <p:nvPr/>
            </p:nvSpPr>
            <p:spPr>
              <a:xfrm>
                <a:off x="4941401" y="3214435"/>
                <a:ext cx="542957" cy="478334"/>
              </a:xfrm>
              <a:custGeom>
                <a:avLst/>
                <a:gdLst/>
                <a:ahLst/>
                <a:cxnLst/>
                <a:rect l="l" t="t" r="r" b="b"/>
                <a:pathLst>
                  <a:path w="11015" h="97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68" y="4989"/>
                      <a:pt x="322" y="6096"/>
                    </a:cubicBezTo>
                    <a:cubicBezTo>
                      <a:pt x="418" y="6906"/>
                      <a:pt x="549" y="8001"/>
                      <a:pt x="703" y="9168"/>
                    </a:cubicBezTo>
                    <a:cubicBezTo>
                      <a:pt x="1013" y="9228"/>
                      <a:pt x="1322" y="9287"/>
                      <a:pt x="1656" y="9335"/>
                    </a:cubicBezTo>
                    <a:cubicBezTo>
                      <a:pt x="2513" y="9454"/>
                      <a:pt x="3394" y="9525"/>
                      <a:pt x="4251" y="9597"/>
                    </a:cubicBezTo>
                    <a:cubicBezTo>
                      <a:pt x="4406" y="9609"/>
                      <a:pt x="4537" y="9609"/>
                      <a:pt x="4692" y="9632"/>
                    </a:cubicBezTo>
                    <a:cubicBezTo>
                      <a:pt x="4573" y="6060"/>
                      <a:pt x="4454" y="2334"/>
                      <a:pt x="4585" y="2310"/>
                    </a:cubicBezTo>
                    <a:cubicBezTo>
                      <a:pt x="4647" y="2297"/>
                      <a:pt x="4713" y="2288"/>
                      <a:pt x="4786" y="2288"/>
                    </a:cubicBezTo>
                    <a:cubicBezTo>
                      <a:pt x="4980" y="2288"/>
                      <a:pt x="5224" y="2349"/>
                      <a:pt x="5561" y="2548"/>
                    </a:cubicBezTo>
                    <a:cubicBezTo>
                      <a:pt x="5906" y="2727"/>
                      <a:pt x="6668" y="6334"/>
                      <a:pt x="7323" y="9704"/>
                    </a:cubicBezTo>
                    <a:cubicBezTo>
                      <a:pt x="8561" y="9668"/>
                      <a:pt x="9800" y="9549"/>
                      <a:pt x="11014" y="9394"/>
                    </a:cubicBezTo>
                    <a:cubicBezTo>
                      <a:pt x="10538" y="5894"/>
                      <a:pt x="9990" y="2048"/>
                      <a:pt x="9764" y="298"/>
                    </a:cubicBezTo>
                    <a:cubicBezTo>
                      <a:pt x="9681" y="310"/>
                      <a:pt x="9574" y="310"/>
                      <a:pt x="9478" y="322"/>
                    </a:cubicBezTo>
                    <a:cubicBezTo>
                      <a:pt x="8194" y="468"/>
                      <a:pt x="6900" y="534"/>
                      <a:pt x="5605" y="534"/>
                    </a:cubicBezTo>
                    <a:cubicBezTo>
                      <a:pt x="4896" y="534"/>
                      <a:pt x="4186" y="514"/>
                      <a:pt x="3478" y="476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" name="Google Shape;5798;p62">
                <a:extLst>
                  <a:ext uri="{FF2B5EF4-FFF2-40B4-BE49-F238E27FC236}">
                    <a16:creationId xmlns:a16="http://schemas.microsoft.com/office/drawing/2014/main" id="{96E9105E-F96F-FF19-43B5-CB7E18FEC5BA}"/>
                  </a:ext>
                </a:extLst>
              </p:cNvPr>
              <p:cNvSpPr/>
              <p:nvPr/>
            </p:nvSpPr>
            <p:spPr>
              <a:xfrm>
                <a:off x="4898566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2992" y="1"/>
                    </a:moveTo>
                    <a:cubicBezTo>
                      <a:pt x="2561" y="1"/>
                      <a:pt x="2243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96" y="1847"/>
                      <a:pt x="227" y="1847"/>
                    </a:cubicBezTo>
                    <a:cubicBezTo>
                      <a:pt x="923" y="1869"/>
                      <a:pt x="2945" y="1961"/>
                      <a:pt x="4412" y="1961"/>
                    </a:cubicBezTo>
                    <a:cubicBezTo>
                      <a:pt x="5304" y="1961"/>
                      <a:pt x="5991" y="1927"/>
                      <a:pt x="6049" y="1823"/>
                    </a:cubicBezTo>
                    <a:cubicBezTo>
                      <a:pt x="6228" y="1514"/>
                      <a:pt x="5894" y="121"/>
                      <a:pt x="5740" y="73"/>
                    </a:cubicBezTo>
                    <a:cubicBezTo>
                      <a:pt x="5631" y="40"/>
                      <a:pt x="4003" y="1"/>
                      <a:pt x="29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" name="Google Shape;5799;p62">
                <a:extLst>
                  <a:ext uri="{FF2B5EF4-FFF2-40B4-BE49-F238E27FC236}">
                    <a16:creationId xmlns:a16="http://schemas.microsoft.com/office/drawing/2014/main" id="{F946CFA9-E60C-7165-5864-2397B84EFDA3}"/>
                  </a:ext>
                </a:extLst>
              </p:cNvPr>
              <p:cNvSpPr/>
              <p:nvPr/>
            </p:nvSpPr>
            <p:spPr>
              <a:xfrm>
                <a:off x="5243072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8" name="Google Shape;5800;p62">
                <a:extLst>
                  <a:ext uri="{FF2B5EF4-FFF2-40B4-BE49-F238E27FC236}">
                    <a16:creationId xmlns:a16="http://schemas.microsoft.com/office/drawing/2014/main" id="{C077247B-A856-4D34-1562-5D4B3E2DB77F}"/>
                  </a:ext>
                </a:extLst>
              </p:cNvPr>
              <p:cNvSpPr/>
              <p:nvPr/>
            </p:nvSpPr>
            <p:spPr>
              <a:xfrm>
                <a:off x="4887426" y="3206203"/>
                <a:ext cx="642084" cy="450878"/>
              </a:xfrm>
              <a:custGeom>
                <a:avLst/>
                <a:gdLst/>
                <a:ahLst/>
                <a:cxnLst/>
                <a:rect l="l" t="t" r="r" b="b"/>
                <a:pathLst>
                  <a:path w="13026" h="9147" extrusionOk="0">
                    <a:moveTo>
                      <a:pt x="203" y="1"/>
                    </a:moveTo>
                    <a:cubicBezTo>
                      <a:pt x="203" y="1"/>
                      <a:pt x="143" y="894"/>
                      <a:pt x="96" y="2060"/>
                    </a:cubicBezTo>
                    <a:lnTo>
                      <a:pt x="96" y="2203"/>
                    </a:lnTo>
                    <a:cubicBezTo>
                      <a:pt x="36" y="3489"/>
                      <a:pt x="1" y="5049"/>
                      <a:pt x="36" y="6025"/>
                    </a:cubicBezTo>
                    <a:cubicBezTo>
                      <a:pt x="143" y="7930"/>
                      <a:pt x="239" y="8442"/>
                      <a:pt x="239" y="8442"/>
                    </a:cubicBezTo>
                    <a:cubicBezTo>
                      <a:pt x="239" y="8442"/>
                      <a:pt x="2048" y="8787"/>
                      <a:pt x="3632" y="8918"/>
                    </a:cubicBezTo>
                    <a:cubicBezTo>
                      <a:pt x="4022" y="8954"/>
                      <a:pt x="4390" y="8967"/>
                      <a:pt x="4723" y="8967"/>
                    </a:cubicBezTo>
                    <a:cubicBezTo>
                      <a:pt x="5723" y="8967"/>
                      <a:pt x="6406" y="8847"/>
                      <a:pt x="6406" y="8847"/>
                    </a:cubicBezTo>
                    <a:cubicBezTo>
                      <a:pt x="6406" y="8847"/>
                      <a:pt x="5787" y="6227"/>
                      <a:pt x="5989" y="5989"/>
                    </a:cubicBezTo>
                    <a:cubicBezTo>
                      <a:pt x="6013" y="5966"/>
                      <a:pt x="6013" y="5966"/>
                      <a:pt x="6025" y="5966"/>
                    </a:cubicBezTo>
                    <a:cubicBezTo>
                      <a:pt x="6049" y="5966"/>
                      <a:pt x="6085" y="5989"/>
                      <a:pt x="6108" y="6025"/>
                    </a:cubicBezTo>
                    <a:cubicBezTo>
                      <a:pt x="6394" y="6442"/>
                      <a:pt x="6859" y="8787"/>
                      <a:pt x="6859" y="8787"/>
                    </a:cubicBezTo>
                    <a:cubicBezTo>
                      <a:pt x="6859" y="8787"/>
                      <a:pt x="7991" y="9147"/>
                      <a:pt x="9997" y="9147"/>
                    </a:cubicBezTo>
                    <a:cubicBezTo>
                      <a:pt x="10088" y="9147"/>
                      <a:pt x="10181" y="9146"/>
                      <a:pt x="10276" y="9145"/>
                    </a:cubicBezTo>
                    <a:cubicBezTo>
                      <a:pt x="11097" y="9145"/>
                      <a:pt x="11681" y="8990"/>
                      <a:pt x="12097" y="8823"/>
                    </a:cubicBezTo>
                    <a:cubicBezTo>
                      <a:pt x="12133" y="8811"/>
                      <a:pt x="12169" y="8799"/>
                      <a:pt x="12193" y="8787"/>
                    </a:cubicBezTo>
                    <a:cubicBezTo>
                      <a:pt x="12835" y="8513"/>
                      <a:pt x="13026" y="8168"/>
                      <a:pt x="13026" y="8168"/>
                    </a:cubicBezTo>
                    <a:cubicBezTo>
                      <a:pt x="13026" y="8168"/>
                      <a:pt x="11752" y="1203"/>
                      <a:pt x="11419" y="298"/>
                    </a:cubicBezTo>
                    <a:cubicBezTo>
                      <a:pt x="11419" y="298"/>
                      <a:pt x="11288" y="286"/>
                      <a:pt x="11050" y="286"/>
                    </a:cubicBezTo>
                    <a:lnTo>
                      <a:pt x="10919" y="286"/>
                    </a:lnTo>
                    <a:cubicBezTo>
                      <a:pt x="10418" y="274"/>
                      <a:pt x="9537" y="239"/>
                      <a:pt x="8513" y="215"/>
                    </a:cubicBezTo>
                    <a:lnTo>
                      <a:pt x="8383" y="215"/>
                    </a:lnTo>
                    <a:cubicBezTo>
                      <a:pt x="7370" y="179"/>
                      <a:pt x="6227" y="155"/>
                      <a:pt x="5132" y="120"/>
                    </a:cubicBezTo>
                    <a:lnTo>
                      <a:pt x="5037" y="120"/>
                    </a:lnTo>
                    <a:cubicBezTo>
                      <a:pt x="4906" y="120"/>
                      <a:pt x="4787" y="108"/>
                      <a:pt x="4656" y="108"/>
                    </a:cubicBezTo>
                    <a:lnTo>
                      <a:pt x="4573" y="108"/>
                    </a:lnTo>
                    <a:cubicBezTo>
                      <a:pt x="3239" y="72"/>
                      <a:pt x="2013" y="36"/>
                      <a:pt x="1239" y="12"/>
                    </a:cubicBezTo>
                    <a:lnTo>
                      <a:pt x="1144" y="12"/>
                    </a:lnTo>
                    <a:cubicBezTo>
                      <a:pt x="679" y="12"/>
                      <a:pt x="405" y="1"/>
                      <a:pt x="382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9" name="Google Shape;5801;p62">
                <a:extLst>
                  <a:ext uri="{FF2B5EF4-FFF2-40B4-BE49-F238E27FC236}">
                    <a16:creationId xmlns:a16="http://schemas.microsoft.com/office/drawing/2014/main" id="{682167DD-D1A5-F4B3-6686-B4913BFD4630}"/>
                  </a:ext>
                </a:extLst>
              </p:cNvPr>
              <p:cNvSpPr/>
              <p:nvPr/>
            </p:nvSpPr>
            <p:spPr>
              <a:xfrm>
                <a:off x="5301780" y="3219709"/>
                <a:ext cx="187854" cy="42145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8550" extrusionOk="0">
                    <a:moveTo>
                      <a:pt x="0" y="0"/>
                    </a:moveTo>
                    <a:cubicBezTo>
                      <a:pt x="191" y="1143"/>
                      <a:pt x="834" y="2215"/>
                      <a:pt x="1762" y="2929"/>
                    </a:cubicBezTo>
                    <a:cubicBezTo>
                      <a:pt x="2120" y="3215"/>
                      <a:pt x="2524" y="3417"/>
                      <a:pt x="2953" y="3572"/>
                    </a:cubicBezTo>
                    <a:cubicBezTo>
                      <a:pt x="3108" y="4703"/>
                      <a:pt x="3275" y="5834"/>
                      <a:pt x="3453" y="6966"/>
                    </a:cubicBezTo>
                    <a:cubicBezTo>
                      <a:pt x="3513" y="7323"/>
                      <a:pt x="3572" y="7692"/>
                      <a:pt x="3632" y="8049"/>
                    </a:cubicBezTo>
                    <a:cubicBezTo>
                      <a:pt x="3656" y="8216"/>
                      <a:pt x="3679" y="8394"/>
                      <a:pt x="3703" y="8549"/>
                    </a:cubicBezTo>
                    <a:cubicBezTo>
                      <a:pt x="3751" y="8537"/>
                      <a:pt x="3775" y="8525"/>
                      <a:pt x="3810" y="8513"/>
                    </a:cubicBezTo>
                    <a:cubicBezTo>
                      <a:pt x="3787" y="8406"/>
                      <a:pt x="3763" y="8299"/>
                      <a:pt x="3763" y="8192"/>
                    </a:cubicBezTo>
                    <a:cubicBezTo>
                      <a:pt x="3715" y="7870"/>
                      <a:pt x="3656" y="7537"/>
                      <a:pt x="3608" y="7216"/>
                    </a:cubicBezTo>
                    <a:cubicBezTo>
                      <a:pt x="3525" y="6561"/>
                      <a:pt x="3417" y="5906"/>
                      <a:pt x="3334" y="5251"/>
                    </a:cubicBezTo>
                    <a:cubicBezTo>
                      <a:pt x="3155" y="3941"/>
                      <a:pt x="2977" y="2608"/>
                      <a:pt x="2822" y="1286"/>
                    </a:cubicBezTo>
                    <a:cubicBezTo>
                      <a:pt x="2774" y="917"/>
                      <a:pt x="2739" y="560"/>
                      <a:pt x="2691" y="191"/>
                    </a:cubicBezTo>
                    <a:cubicBezTo>
                      <a:pt x="2691" y="155"/>
                      <a:pt x="2679" y="119"/>
                      <a:pt x="2679" y="72"/>
                    </a:cubicBezTo>
                    <a:lnTo>
                      <a:pt x="2536" y="72"/>
                    </a:lnTo>
                    <a:lnTo>
                      <a:pt x="2536" y="84"/>
                    </a:lnTo>
                    <a:cubicBezTo>
                      <a:pt x="2584" y="417"/>
                      <a:pt x="2620" y="739"/>
                      <a:pt x="2655" y="1072"/>
                    </a:cubicBezTo>
                    <a:cubicBezTo>
                      <a:pt x="2739" y="1739"/>
                      <a:pt x="2810" y="2394"/>
                      <a:pt x="2894" y="3048"/>
                    </a:cubicBezTo>
                    <a:cubicBezTo>
                      <a:pt x="2917" y="3191"/>
                      <a:pt x="2941" y="3358"/>
                      <a:pt x="2953" y="3513"/>
                    </a:cubicBezTo>
                    <a:cubicBezTo>
                      <a:pt x="2227" y="3191"/>
                      <a:pt x="1596" y="2739"/>
                      <a:pt x="1084" y="2120"/>
                    </a:cubicBezTo>
                    <a:cubicBezTo>
                      <a:pt x="572" y="1512"/>
                      <a:pt x="250" y="774"/>
                      <a:pt x="11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0" name="Google Shape;5802;p62">
                <a:extLst>
                  <a:ext uri="{FF2B5EF4-FFF2-40B4-BE49-F238E27FC236}">
                    <a16:creationId xmlns:a16="http://schemas.microsoft.com/office/drawing/2014/main" id="{CB242917-16EC-62CA-F309-0EDCD0D67F96}"/>
                  </a:ext>
                </a:extLst>
              </p:cNvPr>
              <p:cNvSpPr/>
              <p:nvPr/>
            </p:nvSpPr>
            <p:spPr>
              <a:xfrm>
                <a:off x="5106334" y="3212661"/>
                <a:ext cx="34110" cy="180213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656" extrusionOk="0">
                    <a:moveTo>
                      <a:pt x="155" y="1"/>
                    </a:moveTo>
                    <a:cubicBezTo>
                      <a:pt x="72" y="501"/>
                      <a:pt x="48" y="1001"/>
                      <a:pt x="36" y="1489"/>
                    </a:cubicBezTo>
                    <a:cubicBezTo>
                      <a:pt x="1" y="2203"/>
                      <a:pt x="48" y="2906"/>
                      <a:pt x="120" y="3608"/>
                    </a:cubicBezTo>
                    <a:cubicBezTo>
                      <a:pt x="120" y="3620"/>
                      <a:pt x="132" y="3656"/>
                      <a:pt x="167" y="3656"/>
                    </a:cubicBezTo>
                    <a:cubicBezTo>
                      <a:pt x="310" y="3620"/>
                      <a:pt x="453" y="3608"/>
                      <a:pt x="596" y="3596"/>
                    </a:cubicBezTo>
                    <a:cubicBezTo>
                      <a:pt x="620" y="3596"/>
                      <a:pt x="643" y="3572"/>
                      <a:pt x="643" y="3549"/>
                    </a:cubicBezTo>
                    <a:cubicBezTo>
                      <a:pt x="513" y="2370"/>
                      <a:pt x="524" y="1179"/>
                      <a:pt x="691" y="24"/>
                    </a:cubicBezTo>
                    <a:lnTo>
                      <a:pt x="596" y="24"/>
                    </a:lnTo>
                    <a:cubicBezTo>
                      <a:pt x="572" y="155"/>
                      <a:pt x="548" y="286"/>
                      <a:pt x="536" y="417"/>
                    </a:cubicBezTo>
                    <a:cubicBezTo>
                      <a:pt x="465" y="1072"/>
                      <a:pt x="429" y="1751"/>
                      <a:pt x="453" y="2417"/>
                    </a:cubicBezTo>
                    <a:cubicBezTo>
                      <a:pt x="465" y="2775"/>
                      <a:pt x="489" y="3144"/>
                      <a:pt x="536" y="3501"/>
                    </a:cubicBezTo>
                    <a:cubicBezTo>
                      <a:pt x="429" y="3513"/>
                      <a:pt x="310" y="3537"/>
                      <a:pt x="191" y="3549"/>
                    </a:cubicBezTo>
                    <a:cubicBezTo>
                      <a:pt x="120" y="2882"/>
                      <a:pt x="96" y="2191"/>
                      <a:pt x="108" y="1525"/>
                    </a:cubicBezTo>
                    <a:cubicBezTo>
                      <a:pt x="120" y="1013"/>
                      <a:pt x="167" y="512"/>
                      <a:pt x="227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1" name="Google Shape;5803;p62">
                <a:extLst>
                  <a:ext uri="{FF2B5EF4-FFF2-40B4-BE49-F238E27FC236}">
                    <a16:creationId xmlns:a16="http://schemas.microsoft.com/office/drawing/2014/main" id="{FF939ED9-8165-F829-BDB4-FCBA3E3FE911}"/>
                  </a:ext>
                </a:extLst>
              </p:cNvPr>
              <p:cNvSpPr/>
              <p:nvPr/>
            </p:nvSpPr>
            <p:spPr>
              <a:xfrm>
                <a:off x="4892109" y="3208569"/>
                <a:ext cx="57574" cy="10686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2168" extrusionOk="0">
                    <a:moveTo>
                      <a:pt x="1025" y="0"/>
                    </a:moveTo>
                    <a:cubicBezTo>
                      <a:pt x="1025" y="12"/>
                      <a:pt x="1013" y="48"/>
                      <a:pt x="1013" y="72"/>
                    </a:cubicBezTo>
                    <a:cubicBezTo>
                      <a:pt x="846" y="715"/>
                      <a:pt x="548" y="1322"/>
                      <a:pt x="156" y="1846"/>
                    </a:cubicBezTo>
                    <a:cubicBezTo>
                      <a:pt x="108" y="1905"/>
                      <a:pt x="60" y="1965"/>
                      <a:pt x="1" y="2024"/>
                    </a:cubicBezTo>
                    <a:lnTo>
                      <a:pt x="1" y="2167"/>
                    </a:lnTo>
                    <a:cubicBezTo>
                      <a:pt x="572" y="1560"/>
                      <a:pt x="965" y="798"/>
                      <a:pt x="1168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2" name="Google Shape;5804;p62">
                <a:extLst>
                  <a:ext uri="{FF2B5EF4-FFF2-40B4-BE49-F238E27FC236}">
                    <a16:creationId xmlns:a16="http://schemas.microsoft.com/office/drawing/2014/main" id="{9B522F25-194A-52F3-C2AF-954AD68E3FC6}"/>
                  </a:ext>
                </a:extLst>
              </p:cNvPr>
              <p:cNvSpPr/>
              <p:nvPr/>
            </p:nvSpPr>
            <p:spPr>
              <a:xfrm>
                <a:off x="5092237" y="3472088"/>
                <a:ext cx="104451" cy="34357"/>
              </a:xfrm>
              <a:custGeom>
                <a:avLst/>
                <a:gdLst/>
                <a:ahLst/>
                <a:cxnLst/>
                <a:rect l="l" t="t" r="r" b="b"/>
                <a:pathLst>
                  <a:path w="2119" h="697" extrusionOk="0">
                    <a:moveTo>
                      <a:pt x="48" y="0"/>
                    </a:moveTo>
                    <a:cubicBezTo>
                      <a:pt x="25" y="0"/>
                      <a:pt x="1" y="36"/>
                      <a:pt x="37" y="36"/>
                    </a:cubicBezTo>
                    <a:cubicBezTo>
                      <a:pt x="739" y="202"/>
                      <a:pt x="1418" y="417"/>
                      <a:pt x="2072" y="691"/>
                    </a:cubicBezTo>
                    <a:cubicBezTo>
                      <a:pt x="2078" y="694"/>
                      <a:pt x="2083" y="696"/>
                      <a:pt x="2088" y="696"/>
                    </a:cubicBezTo>
                    <a:cubicBezTo>
                      <a:pt x="2111" y="696"/>
                      <a:pt x="2118" y="651"/>
                      <a:pt x="2108" y="631"/>
                    </a:cubicBezTo>
                    <a:cubicBezTo>
                      <a:pt x="1465" y="310"/>
                      <a:pt x="763" y="83"/>
                      <a:pt x="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3" name="Google Shape;5805;p62">
                <a:extLst>
                  <a:ext uri="{FF2B5EF4-FFF2-40B4-BE49-F238E27FC236}">
                    <a16:creationId xmlns:a16="http://schemas.microsoft.com/office/drawing/2014/main" id="{FCE3490E-51FF-3925-F6DD-54D809C8C8C7}"/>
                  </a:ext>
                </a:extLst>
              </p:cNvPr>
              <p:cNvSpPr/>
              <p:nvPr/>
            </p:nvSpPr>
            <p:spPr>
              <a:xfrm>
                <a:off x="4957865" y="2622232"/>
                <a:ext cx="389707" cy="604129"/>
              </a:xfrm>
              <a:custGeom>
                <a:avLst/>
                <a:gdLst/>
                <a:ahLst/>
                <a:cxnLst/>
                <a:rect l="l" t="t" r="r" b="b"/>
                <a:pathLst>
                  <a:path w="7906" h="12256" extrusionOk="0">
                    <a:moveTo>
                      <a:pt x="4968" y="0"/>
                    </a:moveTo>
                    <a:cubicBezTo>
                      <a:pt x="4266" y="0"/>
                      <a:pt x="3407" y="175"/>
                      <a:pt x="2739" y="406"/>
                    </a:cubicBezTo>
                    <a:cubicBezTo>
                      <a:pt x="2715" y="418"/>
                      <a:pt x="2691" y="418"/>
                      <a:pt x="2679" y="429"/>
                    </a:cubicBezTo>
                    <a:cubicBezTo>
                      <a:pt x="2143" y="608"/>
                      <a:pt x="1739" y="822"/>
                      <a:pt x="1643" y="953"/>
                    </a:cubicBezTo>
                    <a:cubicBezTo>
                      <a:pt x="1048" y="1906"/>
                      <a:pt x="453" y="6525"/>
                      <a:pt x="0" y="11562"/>
                    </a:cubicBezTo>
                    <a:cubicBezTo>
                      <a:pt x="298" y="11705"/>
                      <a:pt x="596" y="11788"/>
                      <a:pt x="905" y="11883"/>
                    </a:cubicBezTo>
                    <a:cubicBezTo>
                      <a:pt x="1940" y="12163"/>
                      <a:pt x="3023" y="12256"/>
                      <a:pt x="4111" y="12256"/>
                    </a:cubicBezTo>
                    <a:cubicBezTo>
                      <a:pt x="4551" y="12256"/>
                      <a:pt x="4991" y="12241"/>
                      <a:pt x="5430" y="12217"/>
                    </a:cubicBezTo>
                    <a:cubicBezTo>
                      <a:pt x="6263" y="12193"/>
                      <a:pt x="7096" y="12074"/>
                      <a:pt x="7906" y="11907"/>
                    </a:cubicBezTo>
                    <a:cubicBezTo>
                      <a:pt x="7882" y="11669"/>
                      <a:pt x="7846" y="11502"/>
                      <a:pt x="7858" y="11371"/>
                    </a:cubicBezTo>
                    <a:cubicBezTo>
                      <a:pt x="7632" y="9514"/>
                      <a:pt x="7561" y="1501"/>
                      <a:pt x="7406" y="1084"/>
                    </a:cubicBezTo>
                    <a:cubicBezTo>
                      <a:pt x="7299" y="775"/>
                      <a:pt x="6727" y="310"/>
                      <a:pt x="5858" y="108"/>
                    </a:cubicBezTo>
                    <a:cubicBezTo>
                      <a:pt x="5834" y="108"/>
                      <a:pt x="5799" y="96"/>
                      <a:pt x="5775" y="96"/>
                    </a:cubicBezTo>
                    <a:cubicBezTo>
                      <a:pt x="5549" y="48"/>
                      <a:pt x="5299" y="13"/>
                      <a:pt x="5037" y="1"/>
                    </a:cubicBezTo>
                    <a:cubicBezTo>
                      <a:pt x="5014" y="0"/>
                      <a:pt x="4991" y="0"/>
                      <a:pt x="4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4" name="Google Shape;5806;p62">
                <a:extLst>
                  <a:ext uri="{FF2B5EF4-FFF2-40B4-BE49-F238E27FC236}">
                    <a16:creationId xmlns:a16="http://schemas.microsoft.com/office/drawing/2014/main" id="{B0C9E3B6-3917-CCC7-0FF6-31570733140B}"/>
                  </a:ext>
                </a:extLst>
              </p:cNvPr>
              <p:cNvSpPr/>
              <p:nvPr/>
            </p:nvSpPr>
            <p:spPr>
              <a:xfrm>
                <a:off x="4853365" y="2617943"/>
                <a:ext cx="653865" cy="751464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15245" extrusionOk="0">
                    <a:moveTo>
                      <a:pt x="7816" y="1"/>
                    </a:moveTo>
                    <a:cubicBezTo>
                      <a:pt x="6719" y="1"/>
                      <a:pt x="5411" y="213"/>
                      <a:pt x="4371" y="445"/>
                    </a:cubicBezTo>
                    <a:cubicBezTo>
                      <a:pt x="4347" y="457"/>
                      <a:pt x="4299" y="457"/>
                      <a:pt x="4275" y="481"/>
                    </a:cubicBezTo>
                    <a:cubicBezTo>
                      <a:pt x="3418" y="683"/>
                      <a:pt x="2763" y="909"/>
                      <a:pt x="2632" y="1076"/>
                    </a:cubicBezTo>
                    <a:cubicBezTo>
                      <a:pt x="1668" y="2160"/>
                      <a:pt x="715" y="8827"/>
                      <a:pt x="1" y="14447"/>
                    </a:cubicBezTo>
                    <a:cubicBezTo>
                      <a:pt x="477" y="14602"/>
                      <a:pt x="965" y="14721"/>
                      <a:pt x="1454" y="14804"/>
                    </a:cubicBezTo>
                    <a:cubicBezTo>
                      <a:pt x="2275" y="14971"/>
                      <a:pt x="3108" y="15078"/>
                      <a:pt x="3942" y="15137"/>
                    </a:cubicBezTo>
                    <a:cubicBezTo>
                      <a:pt x="3918" y="14625"/>
                      <a:pt x="3870" y="14125"/>
                      <a:pt x="3835" y="13613"/>
                    </a:cubicBezTo>
                    <a:cubicBezTo>
                      <a:pt x="3740" y="12208"/>
                      <a:pt x="3644" y="9303"/>
                      <a:pt x="3597" y="7886"/>
                    </a:cubicBezTo>
                    <a:cubicBezTo>
                      <a:pt x="3561" y="6493"/>
                      <a:pt x="3537" y="5088"/>
                      <a:pt x="3704" y="3707"/>
                    </a:cubicBezTo>
                    <a:cubicBezTo>
                      <a:pt x="3811" y="2862"/>
                      <a:pt x="3954" y="1886"/>
                      <a:pt x="4656" y="1314"/>
                    </a:cubicBezTo>
                    <a:cubicBezTo>
                      <a:pt x="4966" y="1040"/>
                      <a:pt x="5359" y="909"/>
                      <a:pt x="5740" y="778"/>
                    </a:cubicBezTo>
                    <a:cubicBezTo>
                      <a:pt x="6133" y="659"/>
                      <a:pt x="6537" y="528"/>
                      <a:pt x="6930" y="481"/>
                    </a:cubicBezTo>
                    <a:cubicBezTo>
                      <a:pt x="7109" y="459"/>
                      <a:pt x="7292" y="440"/>
                      <a:pt x="7472" y="440"/>
                    </a:cubicBezTo>
                    <a:cubicBezTo>
                      <a:pt x="7689" y="440"/>
                      <a:pt x="7902" y="468"/>
                      <a:pt x="8097" y="552"/>
                    </a:cubicBezTo>
                    <a:cubicBezTo>
                      <a:pt x="8264" y="624"/>
                      <a:pt x="8407" y="719"/>
                      <a:pt x="8514" y="862"/>
                    </a:cubicBezTo>
                    <a:cubicBezTo>
                      <a:pt x="8645" y="1040"/>
                      <a:pt x="8681" y="1231"/>
                      <a:pt x="8645" y="1457"/>
                    </a:cubicBezTo>
                    <a:cubicBezTo>
                      <a:pt x="8621" y="1707"/>
                      <a:pt x="8514" y="1945"/>
                      <a:pt x="8431" y="2171"/>
                    </a:cubicBezTo>
                    <a:cubicBezTo>
                      <a:pt x="8323" y="2421"/>
                      <a:pt x="8228" y="2683"/>
                      <a:pt x="8157" y="2945"/>
                    </a:cubicBezTo>
                    <a:cubicBezTo>
                      <a:pt x="7942" y="3612"/>
                      <a:pt x="7752" y="4291"/>
                      <a:pt x="7573" y="4957"/>
                    </a:cubicBezTo>
                    <a:cubicBezTo>
                      <a:pt x="7395" y="5624"/>
                      <a:pt x="7252" y="6315"/>
                      <a:pt x="7121" y="6982"/>
                    </a:cubicBezTo>
                    <a:cubicBezTo>
                      <a:pt x="6966" y="7648"/>
                      <a:pt x="6847" y="8351"/>
                      <a:pt x="6740" y="9029"/>
                    </a:cubicBezTo>
                    <a:cubicBezTo>
                      <a:pt x="6633" y="9732"/>
                      <a:pt x="6573" y="10434"/>
                      <a:pt x="6549" y="11137"/>
                    </a:cubicBezTo>
                    <a:cubicBezTo>
                      <a:pt x="6526" y="11827"/>
                      <a:pt x="6561" y="14030"/>
                      <a:pt x="6609" y="14733"/>
                    </a:cubicBezTo>
                    <a:cubicBezTo>
                      <a:pt x="6609" y="14911"/>
                      <a:pt x="6621" y="15078"/>
                      <a:pt x="6621" y="15244"/>
                    </a:cubicBezTo>
                    <a:cubicBezTo>
                      <a:pt x="7323" y="15244"/>
                      <a:pt x="8014" y="15221"/>
                      <a:pt x="8693" y="15197"/>
                    </a:cubicBezTo>
                    <a:cubicBezTo>
                      <a:pt x="10014" y="15137"/>
                      <a:pt x="11955" y="15042"/>
                      <a:pt x="13265" y="14863"/>
                    </a:cubicBezTo>
                    <a:cubicBezTo>
                      <a:pt x="13217" y="14613"/>
                      <a:pt x="13181" y="14411"/>
                      <a:pt x="13157" y="14268"/>
                    </a:cubicBezTo>
                    <a:cubicBezTo>
                      <a:pt x="12800" y="12208"/>
                      <a:pt x="12086" y="1671"/>
                      <a:pt x="11860" y="1207"/>
                    </a:cubicBezTo>
                    <a:cubicBezTo>
                      <a:pt x="11681" y="850"/>
                      <a:pt x="10752" y="362"/>
                      <a:pt x="9359" y="124"/>
                    </a:cubicBezTo>
                    <a:cubicBezTo>
                      <a:pt x="9312" y="124"/>
                      <a:pt x="9276" y="100"/>
                      <a:pt x="9228" y="100"/>
                    </a:cubicBezTo>
                    <a:cubicBezTo>
                      <a:pt x="8871" y="40"/>
                      <a:pt x="8478" y="16"/>
                      <a:pt x="8061" y="5"/>
                    </a:cubicBezTo>
                    <a:cubicBezTo>
                      <a:pt x="7981" y="2"/>
                      <a:pt x="7899" y="1"/>
                      <a:pt x="781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5" name="Google Shape;5809;p62">
                <a:extLst>
                  <a:ext uri="{FF2B5EF4-FFF2-40B4-BE49-F238E27FC236}">
                    <a16:creationId xmlns:a16="http://schemas.microsoft.com/office/drawing/2014/main" id="{8FED1B64-003B-CD2C-FDF6-116E0BDDCC7B}"/>
                  </a:ext>
                </a:extLst>
              </p:cNvPr>
              <p:cNvSpPr/>
              <p:nvPr/>
            </p:nvSpPr>
            <p:spPr>
              <a:xfrm>
                <a:off x="5066999" y="2554750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3692" y="1"/>
                    </a:moveTo>
                    <a:lnTo>
                      <a:pt x="1" y="786"/>
                    </a:lnTo>
                    <a:lnTo>
                      <a:pt x="453" y="2441"/>
                    </a:lnTo>
                    <a:cubicBezTo>
                      <a:pt x="453" y="2441"/>
                      <a:pt x="636" y="2740"/>
                      <a:pt x="1385" y="2740"/>
                    </a:cubicBezTo>
                    <a:cubicBezTo>
                      <a:pt x="1683" y="2740"/>
                      <a:pt x="2071" y="2693"/>
                      <a:pt x="2573" y="2560"/>
                    </a:cubicBezTo>
                    <a:cubicBezTo>
                      <a:pt x="4239" y="2120"/>
                      <a:pt x="4073" y="1310"/>
                      <a:pt x="4073" y="1310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6" name="Google Shape;5810;p62">
                <a:extLst>
                  <a:ext uri="{FF2B5EF4-FFF2-40B4-BE49-F238E27FC236}">
                    <a16:creationId xmlns:a16="http://schemas.microsoft.com/office/drawing/2014/main" id="{F1FD3724-726E-AE18-EF60-B82CEFF419A7}"/>
                  </a:ext>
                </a:extLst>
              </p:cNvPr>
              <p:cNvSpPr/>
              <p:nvPr/>
            </p:nvSpPr>
            <p:spPr>
              <a:xfrm>
                <a:off x="5066975" y="2523800"/>
                <a:ext cx="207253" cy="112474"/>
              </a:xfrm>
              <a:custGeom>
                <a:avLst/>
                <a:gdLst/>
                <a:ahLst/>
                <a:cxnLst/>
                <a:rect l="l" t="t" r="r" b="b"/>
                <a:pathLst>
                  <a:path w="4585" h="2282" extrusionOk="0">
                    <a:moveTo>
                      <a:pt x="3755" y="1"/>
                    </a:moveTo>
                    <a:cubicBezTo>
                      <a:pt x="3580" y="1"/>
                      <a:pt x="3405" y="16"/>
                      <a:pt x="3239" y="45"/>
                    </a:cubicBezTo>
                    <a:cubicBezTo>
                      <a:pt x="2358" y="164"/>
                      <a:pt x="1525" y="438"/>
                      <a:pt x="691" y="736"/>
                    </a:cubicBezTo>
                    <a:cubicBezTo>
                      <a:pt x="501" y="807"/>
                      <a:pt x="275" y="902"/>
                      <a:pt x="168" y="1045"/>
                    </a:cubicBezTo>
                    <a:cubicBezTo>
                      <a:pt x="37" y="1236"/>
                      <a:pt x="1" y="1676"/>
                      <a:pt x="144" y="1867"/>
                    </a:cubicBezTo>
                    <a:cubicBezTo>
                      <a:pt x="298" y="2117"/>
                      <a:pt x="763" y="2236"/>
                      <a:pt x="1096" y="2272"/>
                    </a:cubicBezTo>
                    <a:cubicBezTo>
                      <a:pt x="1167" y="2278"/>
                      <a:pt x="1238" y="2281"/>
                      <a:pt x="1309" y="2281"/>
                    </a:cubicBezTo>
                    <a:cubicBezTo>
                      <a:pt x="1638" y="2281"/>
                      <a:pt x="1978" y="2219"/>
                      <a:pt x="2311" y="2141"/>
                    </a:cubicBezTo>
                    <a:cubicBezTo>
                      <a:pt x="2799" y="2022"/>
                      <a:pt x="3275" y="1879"/>
                      <a:pt x="3692" y="1605"/>
                    </a:cubicBezTo>
                    <a:cubicBezTo>
                      <a:pt x="4120" y="1355"/>
                      <a:pt x="4442" y="986"/>
                      <a:pt x="4549" y="581"/>
                    </a:cubicBezTo>
                    <a:cubicBezTo>
                      <a:pt x="4573" y="450"/>
                      <a:pt x="4585" y="283"/>
                      <a:pt x="4501" y="188"/>
                    </a:cubicBezTo>
                    <a:cubicBezTo>
                      <a:pt x="4406" y="81"/>
                      <a:pt x="4263" y="45"/>
                      <a:pt x="4097" y="21"/>
                    </a:cubicBezTo>
                    <a:cubicBezTo>
                      <a:pt x="3984" y="7"/>
                      <a:pt x="3869" y="1"/>
                      <a:pt x="3755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7" name="Google Shape;5811;p62">
                <a:extLst>
                  <a:ext uri="{FF2B5EF4-FFF2-40B4-BE49-F238E27FC236}">
                    <a16:creationId xmlns:a16="http://schemas.microsoft.com/office/drawing/2014/main" id="{6D4F9A0E-7964-C5CB-799F-77D98902565D}"/>
                  </a:ext>
                </a:extLst>
              </p:cNvPr>
              <p:cNvSpPr/>
              <p:nvPr/>
            </p:nvSpPr>
            <p:spPr>
              <a:xfrm>
                <a:off x="5048218" y="2592903"/>
                <a:ext cx="243801" cy="151574"/>
              </a:xfrm>
              <a:custGeom>
                <a:avLst/>
                <a:gdLst/>
                <a:ahLst/>
                <a:cxnLst/>
                <a:rect l="l" t="t" r="r" b="b"/>
                <a:pathLst>
                  <a:path w="4946" h="3075" extrusionOk="0">
                    <a:moveTo>
                      <a:pt x="4220" y="1"/>
                    </a:moveTo>
                    <a:cubicBezTo>
                      <a:pt x="4175" y="1"/>
                      <a:pt x="4129" y="15"/>
                      <a:pt x="4085" y="48"/>
                    </a:cubicBezTo>
                    <a:cubicBezTo>
                      <a:pt x="3700" y="331"/>
                      <a:pt x="2831" y="1367"/>
                      <a:pt x="1356" y="1367"/>
                    </a:cubicBezTo>
                    <a:cubicBezTo>
                      <a:pt x="1279" y="1367"/>
                      <a:pt x="1200" y="1364"/>
                      <a:pt x="1120" y="1358"/>
                    </a:cubicBezTo>
                    <a:cubicBezTo>
                      <a:pt x="739" y="1322"/>
                      <a:pt x="596" y="882"/>
                      <a:pt x="525" y="691"/>
                    </a:cubicBezTo>
                    <a:cubicBezTo>
                      <a:pt x="518" y="663"/>
                      <a:pt x="498" y="652"/>
                      <a:pt x="479" y="652"/>
                    </a:cubicBezTo>
                    <a:cubicBezTo>
                      <a:pt x="465" y="652"/>
                      <a:pt x="451" y="657"/>
                      <a:pt x="441" y="667"/>
                    </a:cubicBezTo>
                    <a:cubicBezTo>
                      <a:pt x="298" y="905"/>
                      <a:pt x="37" y="1525"/>
                      <a:pt x="25" y="1679"/>
                    </a:cubicBezTo>
                    <a:cubicBezTo>
                      <a:pt x="1" y="1941"/>
                      <a:pt x="227" y="2834"/>
                      <a:pt x="382" y="2846"/>
                    </a:cubicBezTo>
                    <a:cubicBezTo>
                      <a:pt x="383" y="2846"/>
                      <a:pt x="384" y="2846"/>
                      <a:pt x="385" y="2846"/>
                    </a:cubicBezTo>
                    <a:cubicBezTo>
                      <a:pt x="533" y="2846"/>
                      <a:pt x="1156" y="1917"/>
                      <a:pt x="1156" y="1917"/>
                    </a:cubicBezTo>
                    <a:cubicBezTo>
                      <a:pt x="1156" y="1917"/>
                      <a:pt x="1780" y="3074"/>
                      <a:pt x="1998" y="3074"/>
                    </a:cubicBezTo>
                    <a:cubicBezTo>
                      <a:pt x="2003" y="3074"/>
                      <a:pt x="2008" y="3074"/>
                      <a:pt x="2013" y="3072"/>
                    </a:cubicBezTo>
                    <a:cubicBezTo>
                      <a:pt x="2346" y="2965"/>
                      <a:pt x="4025" y="2918"/>
                      <a:pt x="4882" y="1072"/>
                    </a:cubicBezTo>
                    <a:cubicBezTo>
                      <a:pt x="4946" y="956"/>
                      <a:pt x="4586" y="1"/>
                      <a:pt x="422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8" name="Google Shape;5812;p62">
                <a:extLst>
                  <a:ext uri="{FF2B5EF4-FFF2-40B4-BE49-F238E27FC236}">
                    <a16:creationId xmlns:a16="http://schemas.microsoft.com/office/drawing/2014/main" id="{1A30758F-177C-8579-422F-D068CE9AEE6E}"/>
                  </a:ext>
                </a:extLst>
              </p:cNvPr>
              <p:cNvSpPr/>
              <p:nvPr/>
            </p:nvSpPr>
            <p:spPr>
              <a:xfrm>
                <a:off x="5048218" y="2583537"/>
                <a:ext cx="24799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9" name="Google Shape;5813;p62">
                <a:extLst>
                  <a:ext uri="{FF2B5EF4-FFF2-40B4-BE49-F238E27FC236}">
                    <a16:creationId xmlns:a16="http://schemas.microsoft.com/office/drawing/2014/main" id="{41FC88AF-B403-F924-AAD8-9ADD79D1ACAD}"/>
                  </a:ext>
                </a:extLst>
              </p:cNvPr>
              <p:cNvSpPr/>
              <p:nvPr/>
            </p:nvSpPr>
            <p:spPr>
              <a:xfrm>
                <a:off x="4837542" y="1934893"/>
                <a:ext cx="184354" cy="288361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5850" extrusionOk="0">
                    <a:moveTo>
                      <a:pt x="2917" y="0"/>
                    </a:moveTo>
                    <a:cubicBezTo>
                      <a:pt x="2544" y="0"/>
                      <a:pt x="2102" y="246"/>
                      <a:pt x="1870" y="431"/>
                    </a:cubicBezTo>
                    <a:cubicBezTo>
                      <a:pt x="572" y="1419"/>
                      <a:pt x="0" y="3229"/>
                      <a:pt x="453" y="4789"/>
                    </a:cubicBezTo>
                    <a:cubicBezTo>
                      <a:pt x="524" y="5063"/>
                      <a:pt x="632" y="5313"/>
                      <a:pt x="822" y="5527"/>
                    </a:cubicBezTo>
                    <a:cubicBezTo>
                      <a:pt x="993" y="5721"/>
                      <a:pt x="1252" y="5849"/>
                      <a:pt x="1514" y="5849"/>
                    </a:cubicBezTo>
                    <a:cubicBezTo>
                      <a:pt x="1525" y="5849"/>
                      <a:pt x="1537" y="5849"/>
                      <a:pt x="1548" y="5849"/>
                    </a:cubicBezTo>
                    <a:cubicBezTo>
                      <a:pt x="2036" y="5801"/>
                      <a:pt x="2334" y="5301"/>
                      <a:pt x="2537" y="4848"/>
                    </a:cubicBezTo>
                    <a:cubicBezTo>
                      <a:pt x="2894" y="4098"/>
                      <a:pt x="3239" y="3324"/>
                      <a:pt x="3429" y="2491"/>
                    </a:cubicBezTo>
                    <a:cubicBezTo>
                      <a:pt x="3572" y="1872"/>
                      <a:pt x="3739" y="836"/>
                      <a:pt x="3418" y="265"/>
                    </a:cubicBezTo>
                    <a:cubicBezTo>
                      <a:pt x="3301" y="72"/>
                      <a:pt x="3119" y="0"/>
                      <a:pt x="291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0" name="Google Shape;5814;p62">
                <a:extLst>
                  <a:ext uri="{FF2B5EF4-FFF2-40B4-BE49-F238E27FC236}">
                    <a16:creationId xmlns:a16="http://schemas.microsoft.com/office/drawing/2014/main" id="{D842BC36-B375-3BFD-B7C5-15E49AEE0B4B}"/>
                  </a:ext>
                </a:extLst>
              </p:cNvPr>
              <p:cNvSpPr/>
              <p:nvPr/>
            </p:nvSpPr>
            <p:spPr>
              <a:xfrm>
                <a:off x="4844590" y="1928485"/>
                <a:ext cx="599249" cy="684426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5" extrusionOk="0">
                    <a:moveTo>
                      <a:pt x="5857" y="1"/>
                    </a:moveTo>
                    <a:cubicBezTo>
                      <a:pt x="2498" y="1"/>
                      <a:pt x="46" y="2793"/>
                      <a:pt x="0" y="7229"/>
                    </a:cubicBezTo>
                    <a:cubicBezTo>
                      <a:pt x="0" y="7800"/>
                      <a:pt x="12" y="8324"/>
                      <a:pt x="72" y="8848"/>
                    </a:cubicBezTo>
                    <a:lnTo>
                      <a:pt x="72" y="8884"/>
                    </a:lnTo>
                    <a:cubicBezTo>
                      <a:pt x="84" y="9039"/>
                      <a:pt x="119" y="9193"/>
                      <a:pt x="131" y="9360"/>
                    </a:cubicBezTo>
                    <a:cubicBezTo>
                      <a:pt x="346" y="10682"/>
                      <a:pt x="810" y="11813"/>
                      <a:pt x="1679" y="12598"/>
                    </a:cubicBezTo>
                    <a:lnTo>
                      <a:pt x="1703" y="12610"/>
                    </a:lnTo>
                    <a:cubicBezTo>
                      <a:pt x="1846" y="12753"/>
                      <a:pt x="2024" y="12884"/>
                      <a:pt x="2203" y="13003"/>
                    </a:cubicBezTo>
                    <a:cubicBezTo>
                      <a:pt x="2965" y="13491"/>
                      <a:pt x="3977" y="13801"/>
                      <a:pt x="5299" y="13884"/>
                    </a:cubicBezTo>
                    <a:lnTo>
                      <a:pt x="5692" y="13884"/>
                    </a:lnTo>
                    <a:cubicBezTo>
                      <a:pt x="5834" y="13884"/>
                      <a:pt x="5989" y="13884"/>
                      <a:pt x="6144" y="13861"/>
                    </a:cubicBezTo>
                    <a:cubicBezTo>
                      <a:pt x="8037" y="13730"/>
                      <a:pt x="9716" y="12587"/>
                      <a:pt x="10752" y="10848"/>
                    </a:cubicBezTo>
                    <a:cubicBezTo>
                      <a:pt x="10764" y="10824"/>
                      <a:pt x="10764" y="10813"/>
                      <a:pt x="10776" y="10801"/>
                    </a:cubicBezTo>
                    <a:cubicBezTo>
                      <a:pt x="10871" y="10646"/>
                      <a:pt x="10942" y="10515"/>
                      <a:pt x="11014" y="10348"/>
                    </a:cubicBezTo>
                    <a:cubicBezTo>
                      <a:pt x="11383" y="9574"/>
                      <a:pt x="11633" y="8717"/>
                      <a:pt x="11740" y="7765"/>
                    </a:cubicBezTo>
                    <a:cubicBezTo>
                      <a:pt x="12157" y="3847"/>
                      <a:pt x="9752" y="228"/>
                      <a:pt x="6251" y="14"/>
                    </a:cubicBezTo>
                    <a:cubicBezTo>
                      <a:pt x="6119" y="5"/>
                      <a:pt x="5987" y="1"/>
                      <a:pt x="585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1" name="Google Shape;5815;p62">
                <a:extLst>
                  <a:ext uri="{FF2B5EF4-FFF2-40B4-BE49-F238E27FC236}">
                    <a16:creationId xmlns:a16="http://schemas.microsoft.com/office/drawing/2014/main" id="{967318C5-D552-D9A0-711A-172FB62EA772}"/>
                  </a:ext>
                </a:extLst>
              </p:cNvPr>
              <p:cNvSpPr/>
              <p:nvPr/>
            </p:nvSpPr>
            <p:spPr>
              <a:xfrm>
                <a:off x="4819353" y="1818020"/>
                <a:ext cx="738944" cy="525261"/>
              </a:xfrm>
              <a:custGeom>
                <a:avLst/>
                <a:gdLst/>
                <a:ahLst/>
                <a:cxnLst/>
                <a:rect l="l" t="t" r="r" b="b"/>
                <a:pathLst>
                  <a:path w="14991" h="10656" extrusionOk="0">
                    <a:moveTo>
                      <a:pt x="2980" y="0"/>
                    </a:moveTo>
                    <a:cubicBezTo>
                      <a:pt x="2631" y="0"/>
                      <a:pt x="2280" y="21"/>
                      <a:pt x="1929" y="64"/>
                    </a:cubicBezTo>
                    <a:cubicBezTo>
                      <a:pt x="1679" y="88"/>
                      <a:pt x="1417" y="135"/>
                      <a:pt x="1167" y="231"/>
                    </a:cubicBezTo>
                    <a:cubicBezTo>
                      <a:pt x="1001" y="290"/>
                      <a:pt x="810" y="385"/>
                      <a:pt x="750" y="564"/>
                    </a:cubicBezTo>
                    <a:cubicBezTo>
                      <a:pt x="667" y="826"/>
                      <a:pt x="846" y="1076"/>
                      <a:pt x="1036" y="1243"/>
                    </a:cubicBezTo>
                    <a:cubicBezTo>
                      <a:pt x="1262" y="1397"/>
                      <a:pt x="1512" y="1481"/>
                      <a:pt x="1774" y="1493"/>
                    </a:cubicBezTo>
                    <a:cubicBezTo>
                      <a:pt x="1096" y="1778"/>
                      <a:pt x="512" y="2326"/>
                      <a:pt x="203" y="3005"/>
                    </a:cubicBezTo>
                    <a:cubicBezTo>
                      <a:pt x="96" y="3290"/>
                      <a:pt x="0" y="3552"/>
                      <a:pt x="36" y="3802"/>
                    </a:cubicBezTo>
                    <a:cubicBezTo>
                      <a:pt x="48" y="4124"/>
                      <a:pt x="239" y="4422"/>
                      <a:pt x="477" y="4600"/>
                    </a:cubicBezTo>
                    <a:cubicBezTo>
                      <a:pt x="739" y="4803"/>
                      <a:pt x="1036" y="4886"/>
                      <a:pt x="1346" y="4933"/>
                    </a:cubicBezTo>
                    <a:cubicBezTo>
                      <a:pt x="1440" y="4945"/>
                      <a:pt x="1535" y="4951"/>
                      <a:pt x="1631" y="4951"/>
                    </a:cubicBezTo>
                    <a:cubicBezTo>
                      <a:pt x="2391" y="4951"/>
                      <a:pt x="3165" y="4579"/>
                      <a:pt x="3620" y="3933"/>
                    </a:cubicBezTo>
                    <a:lnTo>
                      <a:pt x="3620" y="3933"/>
                    </a:lnTo>
                    <a:cubicBezTo>
                      <a:pt x="3548" y="4052"/>
                      <a:pt x="3560" y="4219"/>
                      <a:pt x="3644" y="4338"/>
                    </a:cubicBezTo>
                    <a:cubicBezTo>
                      <a:pt x="3715" y="4457"/>
                      <a:pt x="3810" y="4529"/>
                      <a:pt x="3953" y="4588"/>
                    </a:cubicBezTo>
                    <a:cubicBezTo>
                      <a:pt x="4184" y="4704"/>
                      <a:pt x="4462" y="4745"/>
                      <a:pt x="4736" y="4745"/>
                    </a:cubicBezTo>
                    <a:cubicBezTo>
                      <a:pt x="4773" y="4745"/>
                      <a:pt x="4810" y="4744"/>
                      <a:pt x="4846" y="4743"/>
                    </a:cubicBezTo>
                    <a:cubicBezTo>
                      <a:pt x="5513" y="4719"/>
                      <a:pt x="6168" y="4517"/>
                      <a:pt x="6727" y="4160"/>
                    </a:cubicBezTo>
                    <a:lnTo>
                      <a:pt x="6727" y="4160"/>
                    </a:lnTo>
                    <a:cubicBezTo>
                      <a:pt x="6573" y="4386"/>
                      <a:pt x="6465" y="4660"/>
                      <a:pt x="6525" y="4922"/>
                    </a:cubicBezTo>
                    <a:cubicBezTo>
                      <a:pt x="6573" y="5088"/>
                      <a:pt x="6692" y="5231"/>
                      <a:pt x="6811" y="5350"/>
                    </a:cubicBezTo>
                    <a:cubicBezTo>
                      <a:pt x="7192" y="5708"/>
                      <a:pt x="7742" y="5898"/>
                      <a:pt x="8274" y="5898"/>
                    </a:cubicBezTo>
                    <a:cubicBezTo>
                      <a:pt x="8291" y="5898"/>
                      <a:pt x="8307" y="5898"/>
                      <a:pt x="8323" y="5898"/>
                    </a:cubicBezTo>
                    <a:cubicBezTo>
                      <a:pt x="8871" y="5874"/>
                      <a:pt x="9430" y="5648"/>
                      <a:pt x="9883" y="5291"/>
                    </a:cubicBezTo>
                    <a:lnTo>
                      <a:pt x="9883" y="5291"/>
                    </a:lnTo>
                    <a:cubicBezTo>
                      <a:pt x="9787" y="5707"/>
                      <a:pt x="9525" y="6065"/>
                      <a:pt x="9394" y="6481"/>
                    </a:cubicBezTo>
                    <a:cubicBezTo>
                      <a:pt x="9323" y="6719"/>
                      <a:pt x="9287" y="6969"/>
                      <a:pt x="9311" y="7208"/>
                    </a:cubicBezTo>
                    <a:cubicBezTo>
                      <a:pt x="9323" y="7434"/>
                      <a:pt x="9383" y="7660"/>
                      <a:pt x="9549" y="7803"/>
                    </a:cubicBezTo>
                    <a:cubicBezTo>
                      <a:pt x="9622" y="7882"/>
                      <a:pt x="9729" y="7923"/>
                      <a:pt x="9836" y="7923"/>
                    </a:cubicBezTo>
                    <a:cubicBezTo>
                      <a:pt x="9940" y="7923"/>
                      <a:pt x="10045" y="7885"/>
                      <a:pt x="10121" y="7803"/>
                    </a:cubicBezTo>
                    <a:lnTo>
                      <a:pt x="10121" y="7803"/>
                    </a:lnTo>
                    <a:cubicBezTo>
                      <a:pt x="10085" y="8017"/>
                      <a:pt x="10049" y="8220"/>
                      <a:pt x="10049" y="8422"/>
                    </a:cubicBezTo>
                    <a:cubicBezTo>
                      <a:pt x="10049" y="8553"/>
                      <a:pt x="10061" y="8660"/>
                      <a:pt x="10145" y="8743"/>
                    </a:cubicBezTo>
                    <a:cubicBezTo>
                      <a:pt x="10198" y="8812"/>
                      <a:pt x="10285" y="8842"/>
                      <a:pt x="10375" y="8842"/>
                    </a:cubicBezTo>
                    <a:cubicBezTo>
                      <a:pt x="10426" y="8842"/>
                      <a:pt x="10478" y="8832"/>
                      <a:pt x="10526" y="8815"/>
                    </a:cubicBezTo>
                    <a:cubicBezTo>
                      <a:pt x="10656" y="8767"/>
                      <a:pt x="10776" y="8660"/>
                      <a:pt x="10883" y="8577"/>
                    </a:cubicBezTo>
                    <a:lnTo>
                      <a:pt x="10883" y="8577"/>
                    </a:lnTo>
                    <a:cubicBezTo>
                      <a:pt x="10799" y="8934"/>
                      <a:pt x="10585" y="9267"/>
                      <a:pt x="10502" y="9613"/>
                    </a:cubicBezTo>
                    <a:cubicBezTo>
                      <a:pt x="10406" y="9970"/>
                      <a:pt x="10454" y="10422"/>
                      <a:pt x="10764" y="10601"/>
                    </a:cubicBezTo>
                    <a:cubicBezTo>
                      <a:pt x="10839" y="10638"/>
                      <a:pt x="10920" y="10656"/>
                      <a:pt x="11004" y="10656"/>
                    </a:cubicBezTo>
                    <a:cubicBezTo>
                      <a:pt x="11186" y="10656"/>
                      <a:pt x="11375" y="10573"/>
                      <a:pt x="11514" y="10434"/>
                    </a:cubicBezTo>
                    <a:cubicBezTo>
                      <a:pt x="11716" y="10244"/>
                      <a:pt x="11823" y="9958"/>
                      <a:pt x="11871" y="9672"/>
                    </a:cubicBezTo>
                    <a:cubicBezTo>
                      <a:pt x="12113" y="9696"/>
                      <a:pt x="12371" y="9724"/>
                      <a:pt x="12624" y="9724"/>
                    </a:cubicBezTo>
                    <a:cubicBezTo>
                      <a:pt x="12756" y="9724"/>
                      <a:pt x="12887" y="9716"/>
                      <a:pt x="13014" y="9696"/>
                    </a:cubicBezTo>
                    <a:cubicBezTo>
                      <a:pt x="13145" y="9672"/>
                      <a:pt x="13300" y="9648"/>
                      <a:pt x="13431" y="9577"/>
                    </a:cubicBezTo>
                    <a:cubicBezTo>
                      <a:pt x="13716" y="9446"/>
                      <a:pt x="13907" y="9124"/>
                      <a:pt x="14050" y="8851"/>
                    </a:cubicBezTo>
                    <a:cubicBezTo>
                      <a:pt x="14514" y="7958"/>
                      <a:pt x="14824" y="6981"/>
                      <a:pt x="14931" y="5993"/>
                    </a:cubicBezTo>
                    <a:cubicBezTo>
                      <a:pt x="14967" y="5755"/>
                      <a:pt x="14978" y="5517"/>
                      <a:pt x="14978" y="5279"/>
                    </a:cubicBezTo>
                    <a:cubicBezTo>
                      <a:pt x="14990" y="4826"/>
                      <a:pt x="14967" y="4386"/>
                      <a:pt x="14812" y="3981"/>
                    </a:cubicBezTo>
                    <a:cubicBezTo>
                      <a:pt x="14752" y="3802"/>
                      <a:pt x="14669" y="3636"/>
                      <a:pt x="14562" y="3493"/>
                    </a:cubicBezTo>
                    <a:cubicBezTo>
                      <a:pt x="14431" y="3290"/>
                      <a:pt x="14252" y="3136"/>
                      <a:pt x="14026" y="3028"/>
                    </a:cubicBezTo>
                    <a:cubicBezTo>
                      <a:pt x="13837" y="2934"/>
                      <a:pt x="13612" y="2889"/>
                      <a:pt x="13389" y="2889"/>
                    </a:cubicBezTo>
                    <a:cubicBezTo>
                      <a:pt x="13303" y="2889"/>
                      <a:pt x="13216" y="2896"/>
                      <a:pt x="13133" y="2909"/>
                    </a:cubicBezTo>
                    <a:cubicBezTo>
                      <a:pt x="13014" y="2338"/>
                      <a:pt x="12692" y="1838"/>
                      <a:pt x="12252" y="1445"/>
                    </a:cubicBezTo>
                    <a:cubicBezTo>
                      <a:pt x="12073" y="1278"/>
                      <a:pt x="11883" y="1135"/>
                      <a:pt x="11680" y="1016"/>
                    </a:cubicBezTo>
                    <a:cubicBezTo>
                      <a:pt x="11245" y="755"/>
                      <a:pt x="10739" y="583"/>
                      <a:pt x="10228" y="583"/>
                    </a:cubicBezTo>
                    <a:cubicBezTo>
                      <a:pt x="10180" y="583"/>
                      <a:pt x="10133" y="585"/>
                      <a:pt x="10085" y="588"/>
                    </a:cubicBezTo>
                    <a:lnTo>
                      <a:pt x="9990" y="588"/>
                    </a:lnTo>
                    <a:cubicBezTo>
                      <a:pt x="9775" y="612"/>
                      <a:pt x="9537" y="671"/>
                      <a:pt x="9371" y="850"/>
                    </a:cubicBezTo>
                    <a:cubicBezTo>
                      <a:pt x="9323" y="909"/>
                      <a:pt x="9275" y="969"/>
                      <a:pt x="9263" y="1052"/>
                    </a:cubicBezTo>
                    <a:cubicBezTo>
                      <a:pt x="8799" y="588"/>
                      <a:pt x="8240" y="254"/>
                      <a:pt x="7608" y="88"/>
                    </a:cubicBezTo>
                    <a:cubicBezTo>
                      <a:pt x="7493" y="55"/>
                      <a:pt x="7370" y="34"/>
                      <a:pt x="7246" y="34"/>
                    </a:cubicBezTo>
                    <a:cubicBezTo>
                      <a:pt x="7140" y="34"/>
                      <a:pt x="7034" y="49"/>
                      <a:pt x="6930" y="88"/>
                    </a:cubicBezTo>
                    <a:cubicBezTo>
                      <a:pt x="6811" y="135"/>
                      <a:pt x="6692" y="231"/>
                      <a:pt x="6680" y="350"/>
                    </a:cubicBezTo>
                    <a:cubicBezTo>
                      <a:pt x="6656" y="421"/>
                      <a:pt x="6680" y="504"/>
                      <a:pt x="6704" y="564"/>
                    </a:cubicBezTo>
                    <a:cubicBezTo>
                      <a:pt x="6751" y="719"/>
                      <a:pt x="6823" y="850"/>
                      <a:pt x="6930" y="969"/>
                    </a:cubicBezTo>
                    <a:cubicBezTo>
                      <a:pt x="6632" y="778"/>
                      <a:pt x="6287" y="623"/>
                      <a:pt x="5942" y="504"/>
                    </a:cubicBezTo>
                    <a:cubicBezTo>
                      <a:pt x="5002" y="177"/>
                      <a:pt x="3997" y="0"/>
                      <a:pt x="298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2" name="Google Shape;5816;p62">
                <a:extLst>
                  <a:ext uri="{FF2B5EF4-FFF2-40B4-BE49-F238E27FC236}">
                    <a16:creationId xmlns:a16="http://schemas.microsoft.com/office/drawing/2014/main" id="{881843B3-A9AE-CBE6-3605-99FF716D7F6B}"/>
                  </a:ext>
                </a:extLst>
              </p:cNvPr>
              <p:cNvSpPr/>
              <p:nvPr/>
            </p:nvSpPr>
            <p:spPr>
              <a:xfrm>
                <a:off x="5307645" y="1845673"/>
                <a:ext cx="250652" cy="305367"/>
              </a:xfrm>
              <a:custGeom>
                <a:avLst/>
                <a:gdLst/>
                <a:ahLst/>
                <a:cxnLst/>
                <a:rect l="l" t="t" r="r" b="b"/>
                <a:pathLst>
                  <a:path w="5085" h="6195" extrusionOk="0">
                    <a:moveTo>
                      <a:pt x="279" y="1"/>
                    </a:moveTo>
                    <a:cubicBezTo>
                      <a:pt x="246" y="1"/>
                      <a:pt x="212" y="1"/>
                      <a:pt x="179" y="3"/>
                    </a:cubicBezTo>
                    <a:lnTo>
                      <a:pt x="84" y="3"/>
                    </a:lnTo>
                    <a:cubicBezTo>
                      <a:pt x="12" y="253"/>
                      <a:pt x="0" y="455"/>
                      <a:pt x="12" y="646"/>
                    </a:cubicBezTo>
                    <a:cubicBezTo>
                      <a:pt x="72" y="1122"/>
                      <a:pt x="358" y="1527"/>
                      <a:pt x="691" y="1872"/>
                    </a:cubicBezTo>
                    <a:cubicBezTo>
                      <a:pt x="369" y="2051"/>
                      <a:pt x="0" y="2313"/>
                      <a:pt x="60" y="2694"/>
                    </a:cubicBezTo>
                    <a:cubicBezTo>
                      <a:pt x="72" y="2837"/>
                      <a:pt x="179" y="2968"/>
                      <a:pt x="274" y="3075"/>
                    </a:cubicBezTo>
                    <a:cubicBezTo>
                      <a:pt x="548" y="3349"/>
                      <a:pt x="905" y="3491"/>
                      <a:pt x="1262" y="3527"/>
                    </a:cubicBezTo>
                    <a:cubicBezTo>
                      <a:pt x="1322" y="3527"/>
                      <a:pt x="1382" y="3527"/>
                      <a:pt x="1441" y="3551"/>
                    </a:cubicBezTo>
                    <a:cubicBezTo>
                      <a:pt x="1632" y="3670"/>
                      <a:pt x="1465" y="3968"/>
                      <a:pt x="1512" y="4194"/>
                    </a:cubicBezTo>
                    <a:cubicBezTo>
                      <a:pt x="1556" y="4385"/>
                      <a:pt x="1758" y="4462"/>
                      <a:pt x="1970" y="4462"/>
                    </a:cubicBezTo>
                    <a:cubicBezTo>
                      <a:pt x="2049" y="4462"/>
                      <a:pt x="2129" y="4451"/>
                      <a:pt x="2203" y="4432"/>
                    </a:cubicBezTo>
                    <a:cubicBezTo>
                      <a:pt x="2391" y="4378"/>
                      <a:pt x="2598" y="4291"/>
                      <a:pt x="2791" y="4291"/>
                    </a:cubicBezTo>
                    <a:cubicBezTo>
                      <a:pt x="2855" y="4291"/>
                      <a:pt x="2917" y="4301"/>
                      <a:pt x="2977" y="4325"/>
                    </a:cubicBezTo>
                    <a:cubicBezTo>
                      <a:pt x="3298" y="4444"/>
                      <a:pt x="3370" y="4861"/>
                      <a:pt x="3465" y="5194"/>
                    </a:cubicBezTo>
                    <a:cubicBezTo>
                      <a:pt x="3548" y="5468"/>
                      <a:pt x="3668" y="5754"/>
                      <a:pt x="3846" y="5992"/>
                    </a:cubicBezTo>
                    <a:cubicBezTo>
                      <a:pt x="3894" y="6051"/>
                      <a:pt x="3953" y="6123"/>
                      <a:pt x="4013" y="6158"/>
                    </a:cubicBezTo>
                    <a:cubicBezTo>
                      <a:pt x="4057" y="6183"/>
                      <a:pt x="4103" y="6194"/>
                      <a:pt x="4151" y="6194"/>
                    </a:cubicBezTo>
                    <a:cubicBezTo>
                      <a:pt x="4305" y="6194"/>
                      <a:pt x="4468" y="6078"/>
                      <a:pt x="4596" y="5968"/>
                    </a:cubicBezTo>
                    <a:cubicBezTo>
                      <a:pt x="4739" y="5813"/>
                      <a:pt x="4894" y="5635"/>
                      <a:pt x="5025" y="5444"/>
                    </a:cubicBezTo>
                    <a:cubicBezTo>
                      <a:pt x="5061" y="5206"/>
                      <a:pt x="5072" y="4968"/>
                      <a:pt x="5072" y="4730"/>
                    </a:cubicBezTo>
                    <a:cubicBezTo>
                      <a:pt x="5084" y="4277"/>
                      <a:pt x="5061" y="3837"/>
                      <a:pt x="4906" y="3432"/>
                    </a:cubicBezTo>
                    <a:cubicBezTo>
                      <a:pt x="4846" y="3253"/>
                      <a:pt x="4763" y="3087"/>
                      <a:pt x="4656" y="2944"/>
                    </a:cubicBezTo>
                    <a:cubicBezTo>
                      <a:pt x="4596" y="2968"/>
                      <a:pt x="4525" y="3027"/>
                      <a:pt x="4477" y="3075"/>
                    </a:cubicBezTo>
                    <a:cubicBezTo>
                      <a:pt x="4346" y="3241"/>
                      <a:pt x="4287" y="3444"/>
                      <a:pt x="4251" y="3658"/>
                    </a:cubicBezTo>
                    <a:cubicBezTo>
                      <a:pt x="3882" y="3468"/>
                      <a:pt x="3465" y="3349"/>
                      <a:pt x="3048" y="3313"/>
                    </a:cubicBezTo>
                    <a:cubicBezTo>
                      <a:pt x="2858" y="3301"/>
                      <a:pt x="2632" y="3289"/>
                      <a:pt x="2525" y="3122"/>
                    </a:cubicBezTo>
                    <a:cubicBezTo>
                      <a:pt x="2394" y="2884"/>
                      <a:pt x="2667" y="2575"/>
                      <a:pt x="2536" y="2301"/>
                    </a:cubicBezTo>
                    <a:cubicBezTo>
                      <a:pt x="2477" y="2134"/>
                      <a:pt x="2286" y="2063"/>
                      <a:pt x="2144" y="1956"/>
                    </a:cubicBezTo>
                    <a:cubicBezTo>
                      <a:pt x="2024" y="1872"/>
                      <a:pt x="1929" y="1765"/>
                      <a:pt x="1870" y="1634"/>
                    </a:cubicBezTo>
                    <a:cubicBezTo>
                      <a:pt x="1846" y="1551"/>
                      <a:pt x="1810" y="1479"/>
                      <a:pt x="1810" y="1408"/>
                    </a:cubicBezTo>
                    <a:cubicBezTo>
                      <a:pt x="1822" y="1134"/>
                      <a:pt x="2155" y="1051"/>
                      <a:pt x="2346" y="872"/>
                    </a:cubicBezTo>
                    <a:cubicBezTo>
                      <a:pt x="2167" y="705"/>
                      <a:pt x="1977" y="562"/>
                      <a:pt x="1763" y="443"/>
                    </a:cubicBezTo>
                    <a:cubicBezTo>
                      <a:pt x="1315" y="175"/>
                      <a:pt x="804" y="1"/>
                      <a:pt x="279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3" name="Google Shape;5817;p62">
                <a:extLst>
                  <a:ext uri="{FF2B5EF4-FFF2-40B4-BE49-F238E27FC236}">
                    <a16:creationId xmlns:a16="http://schemas.microsoft.com/office/drawing/2014/main" id="{C5CB5971-030E-7C3A-E65C-0BDE4D22A03A}"/>
                  </a:ext>
                </a:extLst>
              </p:cNvPr>
              <p:cNvSpPr/>
              <p:nvPr/>
            </p:nvSpPr>
            <p:spPr>
              <a:xfrm>
                <a:off x="5366895" y="2242135"/>
                <a:ext cx="183171" cy="22083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4480" extrusionOk="0">
                    <a:moveTo>
                      <a:pt x="2317" y="1"/>
                    </a:moveTo>
                    <a:cubicBezTo>
                      <a:pt x="972" y="1"/>
                      <a:pt x="227" y="1554"/>
                      <a:pt x="72" y="2699"/>
                    </a:cubicBezTo>
                    <a:cubicBezTo>
                      <a:pt x="25" y="2985"/>
                      <a:pt x="1" y="3295"/>
                      <a:pt x="72" y="3580"/>
                    </a:cubicBezTo>
                    <a:cubicBezTo>
                      <a:pt x="194" y="4112"/>
                      <a:pt x="616" y="4479"/>
                      <a:pt x="1154" y="4479"/>
                    </a:cubicBezTo>
                    <a:cubicBezTo>
                      <a:pt x="1193" y="4479"/>
                      <a:pt x="1234" y="4477"/>
                      <a:pt x="1275" y="4473"/>
                    </a:cubicBezTo>
                    <a:cubicBezTo>
                      <a:pt x="1799" y="4426"/>
                      <a:pt x="2311" y="4116"/>
                      <a:pt x="2692" y="3771"/>
                    </a:cubicBezTo>
                    <a:cubicBezTo>
                      <a:pt x="3323" y="3223"/>
                      <a:pt x="3704" y="2425"/>
                      <a:pt x="3704" y="1616"/>
                    </a:cubicBezTo>
                    <a:cubicBezTo>
                      <a:pt x="3716" y="1235"/>
                      <a:pt x="3632" y="842"/>
                      <a:pt x="3406" y="520"/>
                    </a:cubicBezTo>
                    <a:cubicBezTo>
                      <a:pt x="3204" y="247"/>
                      <a:pt x="2930" y="92"/>
                      <a:pt x="2656" y="32"/>
                    </a:cubicBezTo>
                    <a:cubicBezTo>
                      <a:pt x="2539" y="11"/>
                      <a:pt x="2426" y="1"/>
                      <a:pt x="231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4" name="Google Shape;5818;p62">
                <a:extLst>
                  <a:ext uri="{FF2B5EF4-FFF2-40B4-BE49-F238E27FC236}">
                    <a16:creationId xmlns:a16="http://schemas.microsoft.com/office/drawing/2014/main" id="{324B383A-88C5-485B-F0DF-ADC92B5EF21D}"/>
                  </a:ext>
                </a:extLst>
              </p:cNvPr>
              <p:cNvSpPr/>
              <p:nvPr/>
            </p:nvSpPr>
            <p:spPr>
              <a:xfrm>
                <a:off x="5425011" y="2301237"/>
                <a:ext cx="90452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120" extrusionOk="0">
                    <a:moveTo>
                      <a:pt x="1275" y="0"/>
                    </a:moveTo>
                    <a:cubicBezTo>
                      <a:pt x="989" y="0"/>
                      <a:pt x="751" y="179"/>
                      <a:pt x="584" y="369"/>
                    </a:cubicBezTo>
                    <a:cubicBezTo>
                      <a:pt x="179" y="834"/>
                      <a:pt x="1" y="1441"/>
                      <a:pt x="60" y="2048"/>
                    </a:cubicBezTo>
                    <a:cubicBezTo>
                      <a:pt x="66" y="2096"/>
                      <a:pt x="102" y="2119"/>
                      <a:pt x="136" y="2119"/>
                    </a:cubicBezTo>
                    <a:cubicBezTo>
                      <a:pt x="170" y="2119"/>
                      <a:pt x="203" y="2096"/>
                      <a:pt x="203" y="2048"/>
                    </a:cubicBezTo>
                    <a:cubicBezTo>
                      <a:pt x="179" y="1560"/>
                      <a:pt x="346" y="1048"/>
                      <a:pt x="644" y="667"/>
                    </a:cubicBezTo>
                    <a:cubicBezTo>
                      <a:pt x="703" y="572"/>
                      <a:pt x="775" y="488"/>
                      <a:pt x="858" y="417"/>
                    </a:cubicBezTo>
                    <a:cubicBezTo>
                      <a:pt x="953" y="512"/>
                      <a:pt x="1013" y="631"/>
                      <a:pt x="1036" y="750"/>
                    </a:cubicBezTo>
                    <a:cubicBezTo>
                      <a:pt x="1048" y="834"/>
                      <a:pt x="1048" y="893"/>
                      <a:pt x="1048" y="976"/>
                    </a:cubicBezTo>
                    <a:lnTo>
                      <a:pt x="1048" y="1036"/>
                    </a:lnTo>
                    <a:lnTo>
                      <a:pt x="1048" y="1048"/>
                    </a:lnTo>
                    <a:lnTo>
                      <a:pt x="1048" y="1084"/>
                    </a:lnTo>
                    <a:cubicBezTo>
                      <a:pt x="1036" y="1131"/>
                      <a:pt x="1025" y="1167"/>
                      <a:pt x="1036" y="1215"/>
                    </a:cubicBezTo>
                    <a:cubicBezTo>
                      <a:pt x="1036" y="1263"/>
                      <a:pt x="1081" y="1301"/>
                      <a:pt x="1128" y="1301"/>
                    </a:cubicBezTo>
                    <a:cubicBezTo>
                      <a:pt x="1150" y="1301"/>
                      <a:pt x="1172" y="1293"/>
                      <a:pt x="1191" y="1274"/>
                    </a:cubicBezTo>
                    <a:cubicBezTo>
                      <a:pt x="1263" y="1203"/>
                      <a:pt x="1275" y="1084"/>
                      <a:pt x="1287" y="976"/>
                    </a:cubicBezTo>
                    <a:cubicBezTo>
                      <a:pt x="1310" y="881"/>
                      <a:pt x="1287" y="786"/>
                      <a:pt x="1263" y="691"/>
                    </a:cubicBezTo>
                    <a:cubicBezTo>
                      <a:pt x="1215" y="548"/>
                      <a:pt x="1144" y="417"/>
                      <a:pt x="1036" y="298"/>
                    </a:cubicBezTo>
                    <a:cubicBezTo>
                      <a:pt x="1084" y="262"/>
                      <a:pt x="1132" y="250"/>
                      <a:pt x="1191" y="238"/>
                    </a:cubicBezTo>
                    <a:cubicBezTo>
                      <a:pt x="1226" y="223"/>
                      <a:pt x="1265" y="217"/>
                      <a:pt x="1306" y="217"/>
                    </a:cubicBezTo>
                    <a:cubicBezTo>
                      <a:pt x="1362" y="217"/>
                      <a:pt x="1422" y="229"/>
                      <a:pt x="1477" y="250"/>
                    </a:cubicBezTo>
                    <a:cubicBezTo>
                      <a:pt x="1560" y="298"/>
                      <a:pt x="1608" y="381"/>
                      <a:pt x="1691" y="429"/>
                    </a:cubicBezTo>
                    <a:cubicBezTo>
                      <a:pt x="1704" y="435"/>
                      <a:pt x="1718" y="438"/>
                      <a:pt x="1732" y="438"/>
                    </a:cubicBezTo>
                    <a:cubicBezTo>
                      <a:pt x="1773" y="438"/>
                      <a:pt x="1817" y="413"/>
                      <a:pt x="1834" y="369"/>
                    </a:cubicBezTo>
                    <a:cubicBezTo>
                      <a:pt x="1822" y="131"/>
                      <a:pt x="1477" y="0"/>
                      <a:pt x="1275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5" name="Google Shape;5821;p62">
                <a:extLst>
                  <a:ext uri="{FF2B5EF4-FFF2-40B4-BE49-F238E27FC236}">
                    <a16:creationId xmlns:a16="http://schemas.microsoft.com/office/drawing/2014/main" id="{9F4B6B9F-10F6-FBBD-87C4-A5C13A2CAEB3}"/>
                  </a:ext>
                </a:extLst>
              </p:cNvPr>
              <p:cNvSpPr/>
              <p:nvPr/>
            </p:nvSpPr>
            <p:spPr>
              <a:xfrm>
                <a:off x="5073456" y="2154295"/>
                <a:ext cx="105782" cy="38596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783" extrusionOk="0">
                    <a:moveTo>
                      <a:pt x="538" y="0"/>
                    </a:moveTo>
                    <a:cubicBezTo>
                      <a:pt x="502" y="0"/>
                      <a:pt x="465" y="2"/>
                      <a:pt x="429" y="5"/>
                    </a:cubicBezTo>
                    <a:cubicBezTo>
                      <a:pt x="287" y="16"/>
                      <a:pt x="120" y="76"/>
                      <a:pt x="60" y="207"/>
                    </a:cubicBezTo>
                    <a:cubicBezTo>
                      <a:pt x="1" y="326"/>
                      <a:pt x="37" y="457"/>
                      <a:pt x="108" y="552"/>
                    </a:cubicBezTo>
                    <a:cubicBezTo>
                      <a:pt x="238" y="726"/>
                      <a:pt x="445" y="767"/>
                      <a:pt x="658" y="767"/>
                    </a:cubicBezTo>
                    <a:cubicBezTo>
                      <a:pt x="737" y="767"/>
                      <a:pt x="817" y="761"/>
                      <a:pt x="894" y="755"/>
                    </a:cubicBezTo>
                    <a:cubicBezTo>
                      <a:pt x="953" y="751"/>
                      <a:pt x="1013" y="749"/>
                      <a:pt x="1073" y="749"/>
                    </a:cubicBezTo>
                    <a:cubicBezTo>
                      <a:pt x="1193" y="749"/>
                      <a:pt x="1314" y="755"/>
                      <a:pt x="1441" y="755"/>
                    </a:cubicBezTo>
                    <a:cubicBezTo>
                      <a:pt x="1494" y="755"/>
                      <a:pt x="1679" y="783"/>
                      <a:pt x="1839" y="783"/>
                    </a:cubicBezTo>
                    <a:cubicBezTo>
                      <a:pt x="2006" y="783"/>
                      <a:pt x="2146" y="752"/>
                      <a:pt x="2072" y="624"/>
                    </a:cubicBezTo>
                    <a:cubicBezTo>
                      <a:pt x="2061" y="600"/>
                      <a:pt x="2013" y="564"/>
                      <a:pt x="1977" y="540"/>
                    </a:cubicBezTo>
                    <a:cubicBezTo>
                      <a:pt x="1894" y="493"/>
                      <a:pt x="1799" y="433"/>
                      <a:pt x="1715" y="386"/>
                    </a:cubicBezTo>
                    <a:cubicBezTo>
                      <a:pt x="1365" y="178"/>
                      <a:pt x="945" y="0"/>
                      <a:pt x="538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6" name="Google Shape;5822;p62">
                <a:extLst>
                  <a:ext uri="{FF2B5EF4-FFF2-40B4-BE49-F238E27FC236}">
                    <a16:creationId xmlns:a16="http://schemas.microsoft.com/office/drawing/2014/main" id="{7D1560BD-30D7-433C-5821-AD630543DFE2}"/>
                  </a:ext>
                </a:extLst>
              </p:cNvPr>
              <p:cNvSpPr/>
              <p:nvPr/>
            </p:nvSpPr>
            <p:spPr>
              <a:xfrm>
                <a:off x="4889496" y="2152176"/>
                <a:ext cx="80741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776" extrusionOk="0">
                    <a:moveTo>
                      <a:pt x="1094" y="0"/>
                    </a:moveTo>
                    <a:cubicBezTo>
                      <a:pt x="794" y="0"/>
                      <a:pt x="495" y="156"/>
                      <a:pt x="268" y="321"/>
                    </a:cubicBezTo>
                    <a:cubicBezTo>
                      <a:pt x="209" y="369"/>
                      <a:pt x="149" y="417"/>
                      <a:pt x="101" y="476"/>
                    </a:cubicBezTo>
                    <a:cubicBezTo>
                      <a:pt x="66" y="500"/>
                      <a:pt x="54" y="524"/>
                      <a:pt x="42" y="560"/>
                    </a:cubicBezTo>
                    <a:cubicBezTo>
                      <a:pt x="1" y="711"/>
                      <a:pt x="155" y="743"/>
                      <a:pt x="308" y="743"/>
                    </a:cubicBezTo>
                    <a:cubicBezTo>
                      <a:pt x="420" y="743"/>
                      <a:pt x="531" y="726"/>
                      <a:pt x="566" y="726"/>
                    </a:cubicBezTo>
                    <a:cubicBezTo>
                      <a:pt x="709" y="726"/>
                      <a:pt x="840" y="726"/>
                      <a:pt x="994" y="750"/>
                    </a:cubicBezTo>
                    <a:cubicBezTo>
                      <a:pt x="1076" y="763"/>
                      <a:pt x="1162" y="776"/>
                      <a:pt x="1244" y="776"/>
                    </a:cubicBezTo>
                    <a:cubicBezTo>
                      <a:pt x="1390" y="776"/>
                      <a:pt x="1521" y="735"/>
                      <a:pt x="1590" y="583"/>
                    </a:cubicBezTo>
                    <a:cubicBezTo>
                      <a:pt x="1637" y="476"/>
                      <a:pt x="1637" y="357"/>
                      <a:pt x="1554" y="238"/>
                    </a:cubicBezTo>
                    <a:cubicBezTo>
                      <a:pt x="1483" y="95"/>
                      <a:pt x="1352" y="24"/>
                      <a:pt x="1232" y="12"/>
                    </a:cubicBezTo>
                    <a:cubicBezTo>
                      <a:pt x="1186" y="4"/>
                      <a:pt x="1140" y="0"/>
                      <a:pt x="1094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7" name="Google Shape;5823;p62">
                <a:extLst>
                  <a:ext uri="{FF2B5EF4-FFF2-40B4-BE49-F238E27FC236}">
                    <a16:creationId xmlns:a16="http://schemas.microsoft.com/office/drawing/2014/main" id="{83FB8B91-24FF-BFFD-CC29-0B9F13619CF2}"/>
                  </a:ext>
                </a:extLst>
              </p:cNvPr>
              <p:cNvSpPr/>
              <p:nvPr/>
            </p:nvSpPr>
            <p:spPr>
              <a:xfrm>
                <a:off x="4959590" y="2234298"/>
                <a:ext cx="49391" cy="128752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12" extrusionOk="0">
                    <a:moveTo>
                      <a:pt x="689" y="0"/>
                    </a:moveTo>
                    <a:cubicBezTo>
                      <a:pt x="655" y="0"/>
                      <a:pt x="625" y="30"/>
                      <a:pt x="632" y="72"/>
                    </a:cubicBezTo>
                    <a:cubicBezTo>
                      <a:pt x="715" y="429"/>
                      <a:pt x="799" y="822"/>
                      <a:pt x="811" y="1191"/>
                    </a:cubicBezTo>
                    <a:cubicBezTo>
                      <a:pt x="823" y="1275"/>
                      <a:pt x="823" y="1382"/>
                      <a:pt x="823" y="1465"/>
                    </a:cubicBezTo>
                    <a:lnTo>
                      <a:pt x="823" y="1501"/>
                    </a:lnTo>
                    <a:cubicBezTo>
                      <a:pt x="799" y="1489"/>
                      <a:pt x="763" y="1465"/>
                      <a:pt x="727" y="1465"/>
                    </a:cubicBezTo>
                    <a:cubicBezTo>
                      <a:pt x="679" y="1457"/>
                      <a:pt x="627" y="1451"/>
                      <a:pt x="573" y="1451"/>
                    </a:cubicBezTo>
                    <a:cubicBezTo>
                      <a:pt x="481" y="1451"/>
                      <a:pt x="386" y="1468"/>
                      <a:pt x="311" y="1513"/>
                    </a:cubicBezTo>
                    <a:cubicBezTo>
                      <a:pt x="49" y="1668"/>
                      <a:pt x="1" y="2025"/>
                      <a:pt x="96" y="2275"/>
                    </a:cubicBezTo>
                    <a:cubicBezTo>
                      <a:pt x="156" y="2406"/>
                      <a:pt x="263" y="2525"/>
                      <a:pt x="406" y="2584"/>
                    </a:cubicBezTo>
                    <a:cubicBezTo>
                      <a:pt x="455" y="2602"/>
                      <a:pt x="508" y="2612"/>
                      <a:pt x="562" y="2612"/>
                    </a:cubicBezTo>
                    <a:cubicBezTo>
                      <a:pt x="653" y="2612"/>
                      <a:pt x="743" y="2585"/>
                      <a:pt x="811" y="2525"/>
                    </a:cubicBezTo>
                    <a:cubicBezTo>
                      <a:pt x="834" y="2489"/>
                      <a:pt x="811" y="2430"/>
                      <a:pt x="763" y="2430"/>
                    </a:cubicBezTo>
                    <a:cubicBezTo>
                      <a:pt x="737" y="2432"/>
                      <a:pt x="711" y="2434"/>
                      <a:pt x="685" y="2434"/>
                    </a:cubicBezTo>
                    <a:cubicBezTo>
                      <a:pt x="581" y="2434"/>
                      <a:pt x="480" y="2411"/>
                      <a:pt x="394" y="2334"/>
                    </a:cubicBezTo>
                    <a:cubicBezTo>
                      <a:pt x="287" y="2251"/>
                      <a:pt x="239" y="2108"/>
                      <a:pt x="239" y="1977"/>
                    </a:cubicBezTo>
                    <a:cubicBezTo>
                      <a:pt x="263" y="1846"/>
                      <a:pt x="322" y="1715"/>
                      <a:pt x="453" y="1668"/>
                    </a:cubicBezTo>
                    <a:cubicBezTo>
                      <a:pt x="494" y="1659"/>
                      <a:pt x="541" y="1646"/>
                      <a:pt x="586" y="1646"/>
                    </a:cubicBezTo>
                    <a:cubicBezTo>
                      <a:pt x="606" y="1646"/>
                      <a:pt x="625" y="1648"/>
                      <a:pt x="644" y="1656"/>
                    </a:cubicBezTo>
                    <a:cubicBezTo>
                      <a:pt x="703" y="1668"/>
                      <a:pt x="763" y="1692"/>
                      <a:pt x="823" y="1692"/>
                    </a:cubicBezTo>
                    <a:cubicBezTo>
                      <a:pt x="832" y="1693"/>
                      <a:pt x="842" y="1694"/>
                      <a:pt x="851" y="1694"/>
                    </a:cubicBezTo>
                    <a:cubicBezTo>
                      <a:pt x="960" y="1694"/>
                      <a:pt x="1001" y="1565"/>
                      <a:pt x="1001" y="1477"/>
                    </a:cubicBezTo>
                    <a:cubicBezTo>
                      <a:pt x="1001" y="1311"/>
                      <a:pt x="977" y="1144"/>
                      <a:pt x="953" y="977"/>
                    </a:cubicBezTo>
                    <a:cubicBezTo>
                      <a:pt x="918" y="668"/>
                      <a:pt x="858" y="358"/>
                      <a:pt x="751" y="48"/>
                    </a:cubicBezTo>
                    <a:cubicBezTo>
                      <a:pt x="736" y="14"/>
                      <a:pt x="712" y="0"/>
                      <a:pt x="689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8" name="Google Shape;5824;p62">
                <a:extLst>
                  <a:ext uri="{FF2B5EF4-FFF2-40B4-BE49-F238E27FC236}">
                    <a16:creationId xmlns:a16="http://schemas.microsoft.com/office/drawing/2014/main" id="{D8976969-A038-1EC8-521D-1CBA7933FBBF}"/>
                  </a:ext>
                </a:extLst>
              </p:cNvPr>
              <p:cNvSpPr/>
              <p:nvPr/>
            </p:nvSpPr>
            <p:spPr>
              <a:xfrm>
                <a:off x="5075822" y="2276196"/>
                <a:ext cx="102627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2082" h="799" extrusionOk="0">
                    <a:moveTo>
                      <a:pt x="1040" y="1"/>
                    </a:moveTo>
                    <a:cubicBezTo>
                      <a:pt x="995" y="1"/>
                      <a:pt x="951" y="3"/>
                      <a:pt x="905" y="8"/>
                    </a:cubicBezTo>
                    <a:cubicBezTo>
                      <a:pt x="679" y="44"/>
                      <a:pt x="489" y="115"/>
                      <a:pt x="322" y="246"/>
                    </a:cubicBezTo>
                    <a:cubicBezTo>
                      <a:pt x="239" y="318"/>
                      <a:pt x="179" y="377"/>
                      <a:pt x="119" y="472"/>
                    </a:cubicBezTo>
                    <a:cubicBezTo>
                      <a:pt x="60" y="544"/>
                      <a:pt x="0" y="663"/>
                      <a:pt x="0" y="734"/>
                    </a:cubicBezTo>
                    <a:cubicBezTo>
                      <a:pt x="0" y="775"/>
                      <a:pt x="28" y="799"/>
                      <a:pt x="53" y="799"/>
                    </a:cubicBezTo>
                    <a:cubicBezTo>
                      <a:pt x="65" y="799"/>
                      <a:pt x="76" y="793"/>
                      <a:pt x="84" y="782"/>
                    </a:cubicBezTo>
                    <a:cubicBezTo>
                      <a:pt x="143" y="722"/>
                      <a:pt x="179" y="639"/>
                      <a:pt x="239" y="580"/>
                    </a:cubicBezTo>
                    <a:cubicBezTo>
                      <a:pt x="298" y="520"/>
                      <a:pt x="358" y="437"/>
                      <a:pt x="429" y="401"/>
                    </a:cubicBezTo>
                    <a:cubicBezTo>
                      <a:pt x="572" y="294"/>
                      <a:pt x="739" y="222"/>
                      <a:pt x="917" y="199"/>
                    </a:cubicBezTo>
                    <a:cubicBezTo>
                      <a:pt x="943" y="197"/>
                      <a:pt x="968" y="196"/>
                      <a:pt x="994" y="196"/>
                    </a:cubicBezTo>
                    <a:cubicBezTo>
                      <a:pt x="1168" y="196"/>
                      <a:pt x="1333" y="231"/>
                      <a:pt x="1489" y="294"/>
                    </a:cubicBezTo>
                    <a:cubicBezTo>
                      <a:pt x="1572" y="341"/>
                      <a:pt x="1667" y="377"/>
                      <a:pt x="1751" y="437"/>
                    </a:cubicBezTo>
                    <a:cubicBezTo>
                      <a:pt x="1846" y="496"/>
                      <a:pt x="1905" y="580"/>
                      <a:pt x="1989" y="615"/>
                    </a:cubicBezTo>
                    <a:cubicBezTo>
                      <a:pt x="2000" y="620"/>
                      <a:pt x="2010" y="622"/>
                      <a:pt x="2019" y="622"/>
                    </a:cubicBezTo>
                    <a:cubicBezTo>
                      <a:pt x="2060" y="622"/>
                      <a:pt x="2082" y="583"/>
                      <a:pt x="2072" y="544"/>
                    </a:cubicBezTo>
                    <a:cubicBezTo>
                      <a:pt x="2024" y="437"/>
                      <a:pt x="1929" y="353"/>
                      <a:pt x="1846" y="294"/>
                    </a:cubicBezTo>
                    <a:cubicBezTo>
                      <a:pt x="1751" y="222"/>
                      <a:pt x="1643" y="163"/>
                      <a:pt x="1548" y="115"/>
                    </a:cubicBezTo>
                    <a:cubicBezTo>
                      <a:pt x="1386" y="39"/>
                      <a:pt x="1217" y="1"/>
                      <a:pt x="1040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9" name="Google Shape;5825;p62">
                <a:extLst>
                  <a:ext uri="{FF2B5EF4-FFF2-40B4-BE49-F238E27FC236}">
                    <a16:creationId xmlns:a16="http://schemas.microsoft.com/office/drawing/2014/main" id="{5D5844BA-030E-F51C-7B61-A3700C9CE66B}"/>
                  </a:ext>
                </a:extLst>
              </p:cNvPr>
              <p:cNvSpPr/>
              <p:nvPr/>
            </p:nvSpPr>
            <p:spPr>
              <a:xfrm>
                <a:off x="4887031" y="2276196"/>
                <a:ext cx="66151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799" extrusionOk="0">
                    <a:moveTo>
                      <a:pt x="686" y="1"/>
                    </a:moveTo>
                    <a:cubicBezTo>
                      <a:pt x="575" y="1"/>
                      <a:pt x="468" y="39"/>
                      <a:pt x="354" y="115"/>
                    </a:cubicBezTo>
                    <a:cubicBezTo>
                      <a:pt x="282" y="163"/>
                      <a:pt x="223" y="222"/>
                      <a:pt x="163" y="294"/>
                    </a:cubicBezTo>
                    <a:cubicBezTo>
                      <a:pt x="104" y="353"/>
                      <a:pt x="44" y="437"/>
                      <a:pt x="20" y="544"/>
                    </a:cubicBezTo>
                    <a:cubicBezTo>
                      <a:pt x="1" y="583"/>
                      <a:pt x="21" y="622"/>
                      <a:pt x="42" y="622"/>
                    </a:cubicBezTo>
                    <a:cubicBezTo>
                      <a:pt x="47" y="622"/>
                      <a:pt x="52" y="620"/>
                      <a:pt x="56" y="615"/>
                    </a:cubicBezTo>
                    <a:cubicBezTo>
                      <a:pt x="116" y="580"/>
                      <a:pt x="163" y="496"/>
                      <a:pt x="211" y="437"/>
                    </a:cubicBezTo>
                    <a:cubicBezTo>
                      <a:pt x="270" y="377"/>
                      <a:pt x="318" y="341"/>
                      <a:pt x="390" y="294"/>
                    </a:cubicBezTo>
                    <a:cubicBezTo>
                      <a:pt x="493" y="231"/>
                      <a:pt x="597" y="196"/>
                      <a:pt x="701" y="196"/>
                    </a:cubicBezTo>
                    <a:cubicBezTo>
                      <a:pt x="716" y="196"/>
                      <a:pt x="732" y="197"/>
                      <a:pt x="747" y="199"/>
                    </a:cubicBezTo>
                    <a:cubicBezTo>
                      <a:pt x="866" y="222"/>
                      <a:pt x="973" y="294"/>
                      <a:pt x="1056" y="401"/>
                    </a:cubicBezTo>
                    <a:cubicBezTo>
                      <a:pt x="1104" y="437"/>
                      <a:pt x="1152" y="520"/>
                      <a:pt x="1175" y="580"/>
                    </a:cubicBezTo>
                    <a:cubicBezTo>
                      <a:pt x="1211" y="639"/>
                      <a:pt x="1235" y="722"/>
                      <a:pt x="1282" y="782"/>
                    </a:cubicBezTo>
                    <a:cubicBezTo>
                      <a:pt x="1286" y="793"/>
                      <a:pt x="1294" y="799"/>
                      <a:pt x="1302" y="799"/>
                    </a:cubicBezTo>
                    <a:cubicBezTo>
                      <a:pt x="1320" y="799"/>
                      <a:pt x="1342" y="775"/>
                      <a:pt x="1342" y="734"/>
                    </a:cubicBezTo>
                    <a:cubicBezTo>
                      <a:pt x="1342" y="663"/>
                      <a:pt x="1306" y="544"/>
                      <a:pt x="1282" y="472"/>
                    </a:cubicBezTo>
                    <a:cubicBezTo>
                      <a:pt x="1235" y="377"/>
                      <a:pt x="1211" y="318"/>
                      <a:pt x="1152" y="246"/>
                    </a:cubicBezTo>
                    <a:cubicBezTo>
                      <a:pt x="1044" y="115"/>
                      <a:pt x="913" y="44"/>
                      <a:pt x="771" y="8"/>
                    </a:cubicBezTo>
                    <a:cubicBezTo>
                      <a:pt x="742" y="3"/>
                      <a:pt x="714" y="1"/>
                      <a:pt x="68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0" name="Google Shape;5826;p62">
                <a:extLst>
                  <a:ext uri="{FF2B5EF4-FFF2-40B4-BE49-F238E27FC236}">
                    <a16:creationId xmlns:a16="http://schemas.microsoft.com/office/drawing/2014/main" id="{656AEAC5-ECB6-3903-865E-B983A0923353}"/>
                  </a:ext>
                </a:extLst>
              </p:cNvPr>
              <p:cNvSpPr/>
              <p:nvPr/>
            </p:nvSpPr>
            <p:spPr>
              <a:xfrm>
                <a:off x="4947119" y="2359945"/>
                <a:ext cx="150194" cy="4944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1003" extrusionOk="0">
                    <a:moveTo>
                      <a:pt x="2970" y="1"/>
                    </a:moveTo>
                    <a:cubicBezTo>
                      <a:pt x="2958" y="1"/>
                      <a:pt x="2945" y="4"/>
                      <a:pt x="2933" y="12"/>
                    </a:cubicBezTo>
                    <a:cubicBezTo>
                      <a:pt x="2826" y="83"/>
                      <a:pt x="2730" y="178"/>
                      <a:pt x="2623" y="250"/>
                    </a:cubicBezTo>
                    <a:cubicBezTo>
                      <a:pt x="2516" y="321"/>
                      <a:pt x="2409" y="393"/>
                      <a:pt x="2314" y="452"/>
                    </a:cubicBezTo>
                    <a:cubicBezTo>
                      <a:pt x="2099" y="583"/>
                      <a:pt x="1861" y="678"/>
                      <a:pt x="1623" y="738"/>
                    </a:cubicBezTo>
                    <a:cubicBezTo>
                      <a:pt x="1385" y="797"/>
                      <a:pt x="1147" y="833"/>
                      <a:pt x="897" y="833"/>
                    </a:cubicBezTo>
                    <a:cubicBezTo>
                      <a:pt x="766" y="833"/>
                      <a:pt x="647" y="809"/>
                      <a:pt x="504" y="797"/>
                    </a:cubicBezTo>
                    <a:cubicBezTo>
                      <a:pt x="373" y="774"/>
                      <a:pt x="230" y="738"/>
                      <a:pt x="123" y="655"/>
                    </a:cubicBezTo>
                    <a:cubicBezTo>
                      <a:pt x="109" y="644"/>
                      <a:pt x="95" y="639"/>
                      <a:pt x="81" y="639"/>
                    </a:cubicBezTo>
                    <a:cubicBezTo>
                      <a:pt x="36" y="639"/>
                      <a:pt x="0" y="689"/>
                      <a:pt x="28" y="726"/>
                    </a:cubicBezTo>
                    <a:cubicBezTo>
                      <a:pt x="206" y="928"/>
                      <a:pt x="540" y="976"/>
                      <a:pt x="802" y="988"/>
                    </a:cubicBezTo>
                    <a:cubicBezTo>
                      <a:pt x="880" y="998"/>
                      <a:pt x="958" y="1002"/>
                      <a:pt x="1035" y="1002"/>
                    </a:cubicBezTo>
                    <a:cubicBezTo>
                      <a:pt x="1237" y="1002"/>
                      <a:pt x="1433" y="972"/>
                      <a:pt x="1623" y="928"/>
                    </a:cubicBezTo>
                    <a:cubicBezTo>
                      <a:pt x="1897" y="869"/>
                      <a:pt x="2147" y="774"/>
                      <a:pt x="2385" y="631"/>
                    </a:cubicBezTo>
                    <a:cubicBezTo>
                      <a:pt x="2623" y="500"/>
                      <a:pt x="2873" y="321"/>
                      <a:pt x="3028" y="95"/>
                    </a:cubicBezTo>
                    <a:cubicBezTo>
                      <a:pt x="3047" y="48"/>
                      <a:pt x="3014" y="1"/>
                      <a:pt x="2970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1" name="Google Shape;5827;p62">
                <a:extLst>
                  <a:ext uri="{FF2B5EF4-FFF2-40B4-BE49-F238E27FC236}">
                    <a16:creationId xmlns:a16="http://schemas.microsoft.com/office/drawing/2014/main" id="{C757A0BE-152D-EA31-DBCF-99317891D144}"/>
                  </a:ext>
                </a:extLst>
              </p:cNvPr>
              <p:cNvSpPr/>
              <p:nvPr/>
            </p:nvSpPr>
            <p:spPr>
              <a:xfrm>
                <a:off x="5476078" y="3309472"/>
                <a:ext cx="80002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233" extrusionOk="0">
                    <a:moveTo>
                      <a:pt x="1291" y="1"/>
                    </a:moveTo>
                    <a:cubicBezTo>
                      <a:pt x="1080" y="1"/>
                      <a:pt x="727" y="203"/>
                      <a:pt x="727" y="203"/>
                    </a:cubicBezTo>
                    <a:lnTo>
                      <a:pt x="0" y="1180"/>
                    </a:lnTo>
                    <a:cubicBezTo>
                      <a:pt x="0" y="1180"/>
                      <a:pt x="188" y="1232"/>
                      <a:pt x="439" y="1232"/>
                    </a:cubicBezTo>
                    <a:cubicBezTo>
                      <a:pt x="722" y="1232"/>
                      <a:pt x="1087" y="1166"/>
                      <a:pt x="1358" y="882"/>
                    </a:cubicBezTo>
                    <a:cubicBezTo>
                      <a:pt x="1623" y="598"/>
                      <a:pt x="1530" y="532"/>
                      <a:pt x="1385" y="532"/>
                    </a:cubicBezTo>
                    <a:cubicBezTo>
                      <a:pt x="1255" y="532"/>
                      <a:pt x="1084" y="584"/>
                      <a:pt x="1084" y="584"/>
                    </a:cubicBezTo>
                    <a:cubicBezTo>
                      <a:pt x="1084" y="584"/>
                      <a:pt x="1548" y="215"/>
                      <a:pt x="1417" y="49"/>
                    </a:cubicBezTo>
                    <a:cubicBezTo>
                      <a:pt x="1390" y="14"/>
                      <a:pt x="1345" y="1"/>
                      <a:pt x="1291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2" name="Google Shape;5828;p62">
                <a:extLst>
                  <a:ext uri="{FF2B5EF4-FFF2-40B4-BE49-F238E27FC236}">
                    <a16:creationId xmlns:a16="http://schemas.microsoft.com/office/drawing/2014/main" id="{86D79A49-5A6A-F2AA-D64E-18C3C368EEB3}"/>
                  </a:ext>
                </a:extLst>
              </p:cNvPr>
              <p:cNvSpPr/>
              <p:nvPr/>
            </p:nvSpPr>
            <p:spPr>
              <a:xfrm>
                <a:off x="5378676" y="3217294"/>
                <a:ext cx="161877" cy="152265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3089" extrusionOk="0">
                    <a:moveTo>
                      <a:pt x="1358" y="1"/>
                    </a:moveTo>
                    <a:cubicBezTo>
                      <a:pt x="1287" y="1"/>
                      <a:pt x="1230" y="19"/>
                      <a:pt x="1191" y="61"/>
                    </a:cubicBezTo>
                    <a:cubicBezTo>
                      <a:pt x="1191" y="61"/>
                      <a:pt x="0" y="1038"/>
                      <a:pt x="60" y="1621"/>
                    </a:cubicBezTo>
                    <a:cubicBezTo>
                      <a:pt x="117" y="2187"/>
                      <a:pt x="1630" y="3088"/>
                      <a:pt x="2037" y="3088"/>
                    </a:cubicBezTo>
                    <a:cubicBezTo>
                      <a:pt x="2050" y="3088"/>
                      <a:pt x="2061" y="3087"/>
                      <a:pt x="2072" y="3085"/>
                    </a:cubicBezTo>
                    <a:cubicBezTo>
                      <a:pt x="2417" y="3026"/>
                      <a:pt x="3239" y="1442"/>
                      <a:pt x="3262" y="1276"/>
                    </a:cubicBezTo>
                    <a:cubicBezTo>
                      <a:pt x="3283" y="1139"/>
                      <a:pt x="1911" y="1"/>
                      <a:pt x="135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3" name="Google Shape;5829;p62">
                <a:extLst>
                  <a:ext uri="{FF2B5EF4-FFF2-40B4-BE49-F238E27FC236}">
                    <a16:creationId xmlns:a16="http://schemas.microsoft.com/office/drawing/2014/main" id="{F344D404-2B36-1351-8231-156BCC51C33E}"/>
                  </a:ext>
                </a:extLst>
              </p:cNvPr>
              <p:cNvSpPr/>
              <p:nvPr/>
            </p:nvSpPr>
            <p:spPr>
              <a:xfrm>
                <a:off x="5493676" y="3315830"/>
                <a:ext cx="28590" cy="4184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49" extrusionOk="0">
                    <a:moveTo>
                      <a:pt x="540" y="1"/>
                    </a:moveTo>
                    <a:cubicBezTo>
                      <a:pt x="529" y="1"/>
                      <a:pt x="517" y="9"/>
                      <a:pt x="513" y="27"/>
                    </a:cubicBezTo>
                    <a:cubicBezTo>
                      <a:pt x="465" y="170"/>
                      <a:pt x="394" y="324"/>
                      <a:pt x="298" y="455"/>
                    </a:cubicBezTo>
                    <a:cubicBezTo>
                      <a:pt x="251" y="527"/>
                      <a:pt x="215" y="586"/>
                      <a:pt x="155" y="646"/>
                    </a:cubicBezTo>
                    <a:cubicBezTo>
                      <a:pt x="144" y="682"/>
                      <a:pt x="108" y="705"/>
                      <a:pt x="84" y="741"/>
                    </a:cubicBezTo>
                    <a:cubicBezTo>
                      <a:pt x="48" y="753"/>
                      <a:pt x="13" y="789"/>
                      <a:pt x="1" y="813"/>
                    </a:cubicBezTo>
                    <a:cubicBezTo>
                      <a:pt x="1" y="825"/>
                      <a:pt x="24" y="848"/>
                      <a:pt x="36" y="848"/>
                    </a:cubicBezTo>
                    <a:cubicBezTo>
                      <a:pt x="60" y="825"/>
                      <a:pt x="96" y="801"/>
                      <a:pt x="120" y="765"/>
                    </a:cubicBezTo>
                    <a:lnTo>
                      <a:pt x="215" y="682"/>
                    </a:lnTo>
                    <a:cubicBezTo>
                      <a:pt x="275" y="622"/>
                      <a:pt x="310" y="563"/>
                      <a:pt x="358" y="479"/>
                    </a:cubicBezTo>
                    <a:cubicBezTo>
                      <a:pt x="453" y="348"/>
                      <a:pt x="525" y="205"/>
                      <a:pt x="572" y="51"/>
                    </a:cubicBezTo>
                    <a:cubicBezTo>
                      <a:pt x="580" y="21"/>
                      <a:pt x="560" y="1"/>
                      <a:pt x="5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4" name="Google Shape;5830;p62">
                <a:extLst>
                  <a:ext uri="{FF2B5EF4-FFF2-40B4-BE49-F238E27FC236}">
                    <a16:creationId xmlns:a16="http://schemas.microsoft.com/office/drawing/2014/main" id="{0A4E879B-5174-48A4-BBAA-7D3EC0C60EE9}"/>
                  </a:ext>
                </a:extLst>
              </p:cNvPr>
              <p:cNvSpPr/>
              <p:nvPr/>
            </p:nvSpPr>
            <p:spPr>
              <a:xfrm>
                <a:off x="5360734" y="2650674"/>
                <a:ext cx="360723" cy="667075"/>
              </a:xfrm>
              <a:custGeom>
                <a:avLst/>
                <a:gdLst/>
                <a:ahLst/>
                <a:cxnLst/>
                <a:rect l="l" t="t" r="r" b="b"/>
                <a:pathLst>
                  <a:path w="7318" h="13533" extrusionOk="0">
                    <a:moveTo>
                      <a:pt x="718" y="0"/>
                    </a:moveTo>
                    <a:cubicBezTo>
                      <a:pt x="0" y="0"/>
                      <a:pt x="163" y="1569"/>
                      <a:pt x="245" y="2186"/>
                    </a:cubicBezTo>
                    <a:cubicBezTo>
                      <a:pt x="328" y="2900"/>
                      <a:pt x="590" y="3603"/>
                      <a:pt x="1007" y="4198"/>
                    </a:cubicBezTo>
                    <a:cubicBezTo>
                      <a:pt x="1221" y="4532"/>
                      <a:pt x="1507" y="4722"/>
                      <a:pt x="1805" y="4960"/>
                    </a:cubicBezTo>
                    <a:cubicBezTo>
                      <a:pt x="2019" y="5127"/>
                      <a:pt x="2221" y="5317"/>
                      <a:pt x="2400" y="5532"/>
                    </a:cubicBezTo>
                    <a:cubicBezTo>
                      <a:pt x="2733" y="5901"/>
                      <a:pt x="2983" y="6365"/>
                      <a:pt x="2995" y="6865"/>
                    </a:cubicBezTo>
                    <a:cubicBezTo>
                      <a:pt x="3031" y="7830"/>
                      <a:pt x="2174" y="9497"/>
                      <a:pt x="1626" y="10485"/>
                    </a:cubicBezTo>
                    <a:lnTo>
                      <a:pt x="1578" y="10568"/>
                    </a:lnTo>
                    <a:cubicBezTo>
                      <a:pt x="1340" y="10985"/>
                      <a:pt x="1162" y="11271"/>
                      <a:pt x="1162" y="11271"/>
                    </a:cubicBezTo>
                    <a:lnTo>
                      <a:pt x="3817" y="13533"/>
                    </a:lnTo>
                    <a:cubicBezTo>
                      <a:pt x="3936" y="13307"/>
                      <a:pt x="4067" y="13080"/>
                      <a:pt x="4186" y="12866"/>
                    </a:cubicBezTo>
                    <a:cubicBezTo>
                      <a:pt x="4198" y="12830"/>
                      <a:pt x="4222" y="12818"/>
                      <a:pt x="4234" y="12783"/>
                    </a:cubicBezTo>
                    <a:cubicBezTo>
                      <a:pt x="5841" y="9949"/>
                      <a:pt x="7317" y="7341"/>
                      <a:pt x="6139" y="5163"/>
                    </a:cubicBezTo>
                    <a:cubicBezTo>
                      <a:pt x="6031" y="4972"/>
                      <a:pt x="5924" y="4794"/>
                      <a:pt x="5805" y="4615"/>
                    </a:cubicBezTo>
                    <a:cubicBezTo>
                      <a:pt x="5138" y="3603"/>
                      <a:pt x="4293" y="2686"/>
                      <a:pt x="3400" y="1853"/>
                    </a:cubicBezTo>
                    <a:cubicBezTo>
                      <a:pt x="2972" y="1448"/>
                      <a:pt x="2519" y="1055"/>
                      <a:pt x="2043" y="698"/>
                    </a:cubicBezTo>
                    <a:cubicBezTo>
                      <a:pt x="1805" y="519"/>
                      <a:pt x="1376" y="269"/>
                      <a:pt x="1126" y="126"/>
                    </a:cubicBezTo>
                    <a:cubicBezTo>
                      <a:pt x="966" y="39"/>
                      <a:pt x="831" y="0"/>
                      <a:pt x="718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5" name="Google Shape;5831;p62">
                <a:extLst>
                  <a:ext uri="{FF2B5EF4-FFF2-40B4-BE49-F238E27FC236}">
                    <a16:creationId xmlns:a16="http://schemas.microsoft.com/office/drawing/2014/main" id="{BA5DCA85-6FC5-2B9D-E9C3-81AC909B8F04}"/>
                  </a:ext>
                </a:extLst>
              </p:cNvPr>
              <p:cNvSpPr/>
              <p:nvPr/>
            </p:nvSpPr>
            <p:spPr>
              <a:xfrm>
                <a:off x="5439109" y="3167459"/>
                <a:ext cx="130921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2382" extrusionOk="0">
                    <a:moveTo>
                      <a:pt x="72" y="1"/>
                    </a:moveTo>
                    <a:cubicBezTo>
                      <a:pt x="24" y="25"/>
                      <a:pt x="12" y="60"/>
                      <a:pt x="0" y="84"/>
                    </a:cubicBezTo>
                    <a:cubicBezTo>
                      <a:pt x="84" y="144"/>
                      <a:pt x="167" y="203"/>
                      <a:pt x="262" y="286"/>
                    </a:cubicBezTo>
                    <a:cubicBezTo>
                      <a:pt x="596" y="525"/>
                      <a:pt x="905" y="775"/>
                      <a:pt x="1203" y="1025"/>
                    </a:cubicBezTo>
                    <a:cubicBezTo>
                      <a:pt x="1703" y="1453"/>
                      <a:pt x="2167" y="1918"/>
                      <a:pt x="2620" y="2382"/>
                    </a:cubicBezTo>
                    <a:cubicBezTo>
                      <a:pt x="2632" y="2346"/>
                      <a:pt x="2644" y="2334"/>
                      <a:pt x="2655" y="2311"/>
                    </a:cubicBezTo>
                    <a:cubicBezTo>
                      <a:pt x="2525" y="2156"/>
                      <a:pt x="2394" y="2025"/>
                      <a:pt x="2263" y="1870"/>
                    </a:cubicBezTo>
                    <a:cubicBezTo>
                      <a:pt x="1822" y="1429"/>
                      <a:pt x="1370" y="1013"/>
                      <a:pt x="870" y="608"/>
                    </a:cubicBezTo>
                    <a:cubicBezTo>
                      <a:pt x="620" y="406"/>
                      <a:pt x="369" y="203"/>
                      <a:pt x="119" y="25"/>
                    </a:cubicBezTo>
                    <a:cubicBezTo>
                      <a:pt x="96" y="13"/>
                      <a:pt x="84" y="1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6" name="Google Shape;5832;p62">
                <a:extLst>
                  <a:ext uri="{FF2B5EF4-FFF2-40B4-BE49-F238E27FC236}">
                    <a16:creationId xmlns:a16="http://schemas.microsoft.com/office/drawing/2014/main" id="{7CB1E411-D8AD-1E54-435A-B1A24D27CC86}"/>
                  </a:ext>
                </a:extLst>
              </p:cNvPr>
              <p:cNvSpPr/>
              <p:nvPr/>
            </p:nvSpPr>
            <p:spPr>
              <a:xfrm>
                <a:off x="5398590" y="2865245"/>
                <a:ext cx="62848" cy="4051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2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9" y="179"/>
                      <a:pt x="394" y="321"/>
                      <a:pt x="608" y="464"/>
                    </a:cubicBezTo>
                    <a:cubicBezTo>
                      <a:pt x="691" y="524"/>
                      <a:pt x="787" y="560"/>
                      <a:pt x="882" y="619"/>
                    </a:cubicBezTo>
                    <a:cubicBezTo>
                      <a:pt x="858" y="619"/>
                      <a:pt x="846" y="619"/>
                      <a:pt x="834" y="607"/>
                    </a:cubicBezTo>
                    <a:cubicBezTo>
                      <a:pt x="739" y="595"/>
                      <a:pt x="668" y="595"/>
                      <a:pt x="584" y="595"/>
                    </a:cubicBezTo>
                    <a:cubicBezTo>
                      <a:pt x="489" y="595"/>
                      <a:pt x="418" y="607"/>
                      <a:pt x="322" y="643"/>
                    </a:cubicBezTo>
                    <a:cubicBezTo>
                      <a:pt x="489" y="702"/>
                      <a:pt x="644" y="726"/>
                      <a:pt x="799" y="762"/>
                    </a:cubicBezTo>
                    <a:cubicBezTo>
                      <a:pt x="965" y="786"/>
                      <a:pt x="1120" y="798"/>
                      <a:pt x="1275" y="822"/>
                    </a:cubicBezTo>
                    <a:cubicBezTo>
                      <a:pt x="1096" y="619"/>
                      <a:pt x="894" y="476"/>
                      <a:pt x="680" y="345"/>
                    </a:cubicBezTo>
                    <a:cubicBezTo>
                      <a:pt x="453" y="202"/>
                      <a:pt x="239" y="83"/>
                      <a:pt x="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E104B958-63E0-82B1-A187-112AC58FA84D}"/>
                </a:ext>
              </a:extLst>
            </p:cNvPr>
            <p:cNvGrpSpPr/>
            <p:nvPr/>
          </p:nvGrpSpPr>
          <p:grpSpPr>
            <a:xfrm>
              <a:off x="1916710" y="3558996"/>
              <a:ext cx="356055" cy="467763"/>
              <a:chOff x="1755056" y="3605854"/>
              <a:chExt cx="356055" cy="467763"/>
            </a:xfrm>
          </p:grpSpPr>
          <p:sp>
            <p:nvSpPr>
              <p:cNvPr id="23" name="Google Shape;3332;p46">
                <a:extLst>
                  <a:ext uri="{FF2B5EF4-FFF2-40B4-BE49-F238E27FC236}">
                    <a16:creationId xmlns:a16="http://schemas.microsoft.com/office/drawing/2014/main" id="{C4B45D11-7C5D-AA9E-4F88-E2E8D1B6D105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6A0B2C1F-9A66-AC30-98F6-972FC4607C23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EBBF2DE1-BD48-B4F3-C280-AD7248700C6A}"/>
                </a:ext>
              </a:extLst>
            </p:cNvPr>
            <p:cNvGrpSpPr/>
            <p:nvPr/>
          </p:nvGrpSpPr>
          <p:grpSpPr>
            <a:xfrm>
              <a:off x="3391765" y="3333386"/>
              <a:ext cx="356055" cy="467763"/>
              <a:chOff x="1755056" y="3605854"/>
              <a:chExt cx="356055" cy="467763"/>
            </a:xfrm>
          </p:grpSpPr>
          <p:sp>
            <p:nvSpPr>
              <p:cNvPr id="21" name="Google Shape;3332;p46">
                <a:extLst>
                  <a:ext uri="{FF2B5EF4-FFF2-40B4-BE49-F238E27FC236}">
                    <a16:creationId xmlns:a16="http://schemas.microsoft.com/office/drawing/2014/main" id="{F0A34594-E643-CB4C-B7DB-53FA7B89577C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22" name="Picture 21">
                <a:extLst>
                  <a:ext uri="{FF2B5EF4-FFF2-40B4-BE49-F238E27FC236}">
                    <a16:creationId xmlns:a16="http://schemas.microsoft.com/office/drawing/2014/main" id="{EAB99774-EE53-0826-CB35-7916F70420C7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CCD3A41-A436-9B86-9AFA-D07CECA5D175}"/>
                </a:ext>
              </a:extLst>
            </p:cNvPr>
            <p:cNvGrpSpPr/>
            <p:nvPr/>
          </p:nvGrpSpPr>
          <p:grpSpPr>
            <a:xfrm>
              <a:off x="5048767" y="3219237"/>
              <a:ext cx="356055" cy="467763"/>
              <a:chOff x="1755056" y="3605854"/>
              <a:chExt cx="356055" cy="467763"/>
            </a:xfrm>
          </p:grpSpPr>
          <p:sp>
            <p:nvSpPr>
              <p:cNvPr id="19" name="Google Shape;3332;p46">
                <a:extLst>
                  <a:ext uri="{FF2B5EF4-FFF2-40B4-BE49-F238E27FC236}">
                    <a16:creationId xmlns:a16="http://schemas.microsoft.com/office/drawing/2014/main" id="{CD27A6F2-79E0-A06A-69CC-B6BBE594E3CA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20" name="Picture 19">
                <a:extLst>
                  <a:ext uri="{FF2B5EF4-FFF2-40B4-BE49-F238E27FC236}">
                    <a16:creationId xmlns:a16="http://schemas.microsoft.com/office/drawing/2014/main" id="{5E3B5D8B-6224-DB7B-2818-ADB3B43CD95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3CEDC01-A41F-FBDC-EB2E-B2AC9FA35A1B}"/>
                </a:ext>
              </a:extLst>
            </p:cNvPr>
            <p:cNvGrpSpPr/>
            <p:nvPr/>
          </p:nvGrpSpPr>
          <p:grpSpPr>
            <a:xfrm>
              <a:off x="6247975" y="3298746"/>
              <a:ext cx="356055" cy="467763"/>
              <a:chOff x="1755056" y="3605854"/>
              <a:chExt cx="356055" cy="467763"/>
            </a:xfrm>
          </p:grpSpPr>
          <p:sp>
            <p:nvSpPr>
              <p:cNvPr id="17" name="Google Shape;3332;p46">
                <a:extLst>
                  <a:ext uri="{FF2B5EF4-FFF2-40B4-BE49-F238E27FC236}">
                    <a16:creationId xmlns:a16="http://schemas.microsoft.com/office/drawing/2014/main" id="{F230669A-717C-64FC-23A9-095991525374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18" name="Picture 17">
                <a:extLst>
                  <a:ext uri="{FF2B5EF4-FFF2-40B4-BE49-F238E27FC236}">
                    <a16:creationId xmlns:a16="http://schemas.microsoft.com/office/drawing/2014/main" id="{37D6BD3A-9F28-FF37-4F76-E2E20A68268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99215071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24A6924-275A-DBFE-2119-4E954087082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0010" r="5546" b="6481"/>
          <a:stretch/>
        </p:blipFill>
        <p:spPr>
          <a:xfrm>
            <a:off x="253573" y="145998"/>
            <a:ext cx="8636854" cy="4295374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5" name="TextBox 4">
            <a:hlinkClick r:id="rId4"/>
            <a:extLst>
              <a:ext uri="{FF2B5EF4-FFF2-40B4-BE49-F238E27FC236}">
                <a16:creationId xmlns:a16="http://schemas.microsoft.com/office/drawing/2014/main" id="{4E154A2D-9413-12B6-4D96-98924E174405}"/>
              </a:ext>
            </a:extLst>
          </p:cNvPr>
          <p:cNvSpPr txBox="1"/>
          <p:nvPr/>
        </p:nvSpPr>
        <p:spPr>
          <a:xfrm>
            <a:off x="2226449" y="237997"/>
            <a:ext cx="412824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>
                <a:solidFill>
                  <a:srgbClr val="FF0000"/>
                </a:solidFill>
              </a:rPr>
              <a:t>https://</a:t>
            </a:r>
            <a:r>
              <a:rPr lang="en-GB" dirty="0" err="1">
                <a:solidFill>
                  <a:srgbClr val="FF0000"/>
                </a:solidFill>
              </a:rPr>
              <a:t>padlet.com</a:t>
            </a:r>
            <a:r>
              <a:rPr lang="en-GB" dirty="0">
                <a:solidFill>
                  <a:srgbClr val="FF0000"/>
                </a:solidFill>
              </a:rPr>
              <a:t>/</a:t>
            </a:r>
            <a:r>
              <a:rPr lang="en-GB" dirty="0" err="1">
                <a:solidFill>
                  <a:srgbClr val="FF0000"/>
                </a:solidFill>
              </a:rPr>
              <a:t>lanhuongcl</a:t>
            </a:r>
            <a:r>
              <a:rPr lang="en-GB" dirty="0">
                <a:solidFill>
                  <a:srgbClr val="FF0000"/>
                </a:solidFill>
              </a:rPr>
              <a:t>/</a:t>
            </a:r>
            <a:r>
              <a:rPr lang="en-GB" dirty="0" err="1">
                <a:solidFill>
                  <a:srgbClr val="FF0000"/>
                </a:solidFill>
              </a:rPr>
              <a:t>nos07jq5w4r9a74g</a:t>
            </a:r>
            <a:endParaRPr lang="en-GB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776542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41"/>
          <p:cNvGrpSpPr/>
          <p:nvPr/>
        </p:nvGrpSpPr>
        <p:grpSpPr>
          <a:xfrm rot="229805">
            <a:off x="7282674" y="3371942"/>
            <a:ext cx="1246831" cy="942724"/>
            <a:chOff x="-1335014" y="3188589"/>
            <a:chExt cx="1246789" cy="942692"/>
          </a:xfrm>
        </p:grpSpPr>
        <p:sp>
          <p:nvSpPr>
            <p:cNvPr id="929" name="Google Shape;929;p41"/>
            <p:cNvSpPr/>
            <p:nvPr/>
          </p:nvSpPr>
          <p:spPr>
            <a:xfrm rot="-125292">
              <a:off x="-1020847" y="3354448"/>
              <a:ext cx="928547" cy="240696"/>
            </a:xfrm>
            <a:custGeom>
              <a:avLst/>
              <a:gdLst/>
              <a:ahLst/>
              <a:cxnLst/>
              <a:rect l="l" t="t" r="r" b="b"/>
              <a:pathLst>
                <a:path w="26433" h="6848" extrusionOk="0">
                  <a:moveTo>
                    <a:pt x="25861" y="0"/>
                  </a:moveTo>
                  <a:lnTo>
                    <a:pt x="25861" y="0"/>
                  </a:lnTo>
                  <a:cubicBezTo>
                    <a:pt x="25953" y="206"/>
                    <a:pt x="25953" y="480"/>
                    <a:pt x="25861" y="571"/>
                  </a:cubicBezTo>
                  <a:lnTo>
                    <a:pt x="21479" y="5342"/>
                  </a:lnTo>
                  <a:cubicBezTo>
                    <a:pt x="21388" y="5433"/>
                    <a:pt x="21296" y="5524"/>
                    <a:pt x="21205" y="5524"/>
                  </a:cubicBezTo>
                  <a:lnTo>
                    <a:pt x="92" y="6483"/>
                  </a:lnTo>
                  <a:lnTo>
                    <a:pt x="0" y="6483"/>
                  </a:lnTo>
                  <a:cubicBezTo>
                    <a:pt x="92" y="6757"/>
                    <a:pt x="274" y="6848"/>
                    <a:pt x="480" y="6848"/>
                  </a:cubicBezTo>
                  <a:lnTo>
                    <a:pt x="571" y="6848"/>
                  </a:lnTo>
                  <a:lnTo>
                    <a:pt x="21593" y="5912"/>
                  </a:lnTo>
                  <a:cubicBezTo>
                    <a:pt x="21684" y="5912"/>
                    <a:pt x="21867" y="5912"/>
                    <a:pt x="21867" y="5821"/>
                  </a:cubicBezTo>
                  <a:lnTo>
                    <a:pt x="26250" y="1050"/>
                  </a:lnTo>
                  <a:cubicBezTo>
                    <a:pt x="26432" y="868"/>
                    <a:pt x="26432" y="480"/>
                    <a:pt x="26250" y="297"/>
                  </a:cubicBezTo>
                  <a:lnTo>
                    <a:pt x="25861" y="0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930" name="Google Shape;930;p41"/>
            <p:cNvGrpSpPr/>
            <p:nvPr/>
          </p:nvGrpSpPr>
          <p:grpSpPr>
            <a:xfrm>
              <a:off x="-1335014" y="3188589"/>
              <a:ext cx="1225985" cy="942692"/>
              <a:chOff x="-1225989" y="1204039"/>
              <a:chExt cx="1225985" cy="942692"/>
            </a:xfrm>
          </p:grpSpPr>
          <p:sp>
            <p:nvSpPr>
              <p:cNvPr id="931" name="Google Shape;931;p41"/>
              <p:cNvSpPr/>
              <p:nvPr/>
            </p:nvSpPr>
            <p:spPr>
              <a:xfrm>
                <a:off x="-1213168" y="1728722"/>
                <a:ext cx="949356" cy="418009"/>
              </a:xfrm>
              <a:custGeom>
                <a:avLst/>
                <a:gdLst/>
                <a:ahLst/>
                <a:cxnLst/>
                <a:rect l="l" t="t" r="r" b="b"/>
                <a:pathLst>
                  <a:path w="27026" h="11893" extrusionOk="0">
                    <a:moveTo>
                      <a:pt x="5821" y="3424"/>
                    </a:moveTo>
                    <a:lnTo>
                      <a:pt x="15316" y="4269"/>
                    </a:lnTo>
                    <a:lnTo>
                      <a:pt x="15043" y="8172"/>
                    </a:lnTo>
                    <a:lnTo>
                      <a:pt x="5433" y="7327"/>
                    </a:lnTo>
                    <a:lnTo>
                      <a:pt x="5821" y="3424"/>
                    </a:lnTo>
                    <a:close/>
                    <a:moveTo>
                      <a:pt x="1347" y="0"/>
                    </a:moveTo>
                    <a:cubicBezTo>
                      <a:pt x="1051" y="0"/>
                      <a:pt x="868" y="183"/>
                      <a:pt x="868" y="366"/>
                    </a:cubicBezTo>
                    <a:lnTo>
                      <a:pt x="1" y="9404"/>
                    </a:lnTo>
                    <a:cubicBezTo>
                      <a:pt x="1" y="9701"/>
                      <a:pt x="206" y="9975"/>
                      <a:pt x="480" y="9975"/>
                    </a:cubicBezTo>
                    <a:lnTo>
                      <a:pt x="21502" y="11778"/>
                    </a:lnTo>
                    <a:lnTo>
                      <a:pt x="21502" y="11892"/>
                    </a:lnTo>
                    <a:cubicBezTo>
                      <a:pt x="21593" y="11892"/>
                      <a:pt x="21799" y="11778"/>
                      <a:pt x="21890" y="11687"/>
                    </a:cubicBezTo>
                    <a:lnTo>
                      <a:pt x="26729" y="7601"/>
                    </a:lnTo>
                    <a:cubicBezTo>
                      <a:pt x="27026" y="7419"/>
                      <a:pt x="27026" y="7122"/>
                      <a:pt x="26820" y="6939"/>
                    </a:cubicBezTo>
                    <a:lnTo>
                      <a:pt x="22735" y="1986"/>
                    </a:lnTo>
                    <a:cubicBezTo>
                      <a:pt x="22643" y="1895"/>
                      <a:pt x="22461" y="1804"/>
                      <a:pt x="22370" y="1804"/>
                    </a:cubicBez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D4C5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41"/>
              <p:cNvSpPr/>
              <p:nvPr/>
            </p:nvSpPr>
            <p:spPr>
              <a:xfrm>
                <a:off x="-1225989" y="1711886"/>
                <a:ext cx="945351" cy="418009"/>
              </a:xfrm>
              <a:custGeom>
                <a:avLst/>
                <a:gdLst/>
                <a:ahLst/>
                <a:cxnLst/>
                <a:rect l="l" t="t" r="r" b="b"/>
                <a:pathLst>
                  <a:path w="26912" h="11893" extrusionOk="0">
                    <a:moveTo>
                      <a:pt x="1324" y="0"/>
                    </a:moveTo>
                    <a:cubicBezTo>
                      <a:pt x="1050" y="0"/>
                      <a:pt x="845" y="183"/>
                      <a:pt x="754" y="479"/>
                    </a:cubicBezTo>
                    <a:lnTo>
                      <a:pt x="1" y="9518"/>
                    </a:lnTo>
                    <a:cubicBezTo>
                      <a:pt x="1" y="9792"/>
                      <a:pt x="183" y="9975"/>
                      <a:pt x="480" y="10089"/>
                    </a:cubicBezTo>
                    <a:lnTo>
                      <a:pt x="21388" y="11892"/>
                    </a:lnTo>
                    <a:cubicBezTo>
                      <a:pt x="21593" y="11892"/>
                      <a:pt x="21685" y="11892"/>
                      <a:pt x="21776" y="11801"/>
                    </a:cubicBezTo>
                    <a:lnTo>
                      <a:pt x="26729" y="7692"/>
                    </a:lnTo>
                    <a:cubicBezTo>
                      <a:pt x="26912" y="7510"/>
                      <a:pt x="26912" y="7236"/>
                      <a:pt x="26820" y="6939"/>
                    </a:cubicBezTo>
                    <a:lnTo>
                      <a:pt x="22620" y="2100"/>
                    </a:lnTo>
                    <a:cubicBezTo>
                      <a:pt x="22529" y="1986"/>
                      <a:pt x="22438" y="1895"/>
                      <a:pt x="22346" y="1895"/>
                    </a:cubicBezTo>
                    <a:lnTo>
                      <a:pt x="13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41"/>
              <p:cNvSpPr/>
              <p:nvPr/>
            </p:nvSpPr>
            <p:spPr>
              <a:xfrm>
                <a:off x="-1209164" y="1212105"/>
                <a:ext cx="1135391" cy="454914"/>
              </a:xfrm>
              <a:custGeom>
                <a:avLst/>
                <a:gdLst/>
                <a:ahLst/>
                <a:cxnLst/>
                <a:rect l="l" t="t" r="r" b="b"/>
                <a:pathLst>
                  <a:path w="32322" h="12943" extrusionOk="0">
                    <a:moveTo>
                      <a:pt x="24721" y="3630"/>
                    </a:moveTo>
                    <a:lnTo>
                      <a:pt x="24995" y="7237"/>
                    </a:lnTo>
                    <a:lnTo>
                      <a:pt x="7214" y="9040"/>
                    </a:lnTo>
                    <a:lnTo>
                      <a:pt x="6848" y="5433"/>
                    </a:lnTo>
                    <a:lnTo>
                      <a:pt x="24721" y="3630"/>
                    </a:lnTo>
                    <a:close/>
                    <a:moveTo>
                      <a:pt x="29194" y="1"/>
                    </a:moveTo>
                    <a:lnTo>
                      <a:pt x="457" y="2945"/>
                    </a:lnTo>
                    <a:cubicBezTo>
                      <a:pt x="183" y="2945"/>
                      <a:pt x="1" y="3242"/>
                      <a:pt x="92" y="3516"/>
                    </a:cubicBezTo>
                    <a:lnTo>
                      <a:pt x="937" y="12555"/>
                    </a:lnTo>
                    <a:cubicBezTo>
                      <a:pt x="937" y="12760"/>
                      <a:pt x="1233" y="12943"/>
                      <a:pt x="1416" y="12943"/>
                    </a:cubicBezTo>
                    <a:lnTo>
                      <a:pt x="1507" y="12943"/>
                    </a:lnTo>
                    <a:lnTo>
                      <a:pt x="30244" y="10090"/>
                    </a:lnTo>
                    <a:cubicBezTo>
                      <a:pt x="30336" y="10090"/>
                      <a:pt x="30518" y="9998"/>
                      <a:pt x="30610" y="9907"/>
                    </a:cubicBezTo>
                    <a:lnTo>
                      <a:pt x="31956" y="8195"/>
                    </a:lnTo>
                    <a:lnTo>
                      <a:pt x="32321" y="2375"/>
                    </a:lnTo>
                    <a:lnTo>
                      <a:pt x="29560" y="206"/>
                    </a:lnTo>
                    <a:cubicBezTo>
                      <a:pt x="29468" y="92"/>
                      <a:pt x="29377" y="1"/>
                      <a:pt x="29286" y="1"/>
                    </a:cubicBezTo>
                    <a:close/>
                  </a:path>
                </a:pathLst>
              </a:custGeom>
              <a:solidFill>
                <a:srgbClr val="D4C5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41"/>
              <p:cNvSpPr/>
              <p:nvPr/>
            </p:nvSpPr>
            <p:spPr>
              <a:xfrm>
                <a:off x="-1222793" y="1204039"/>
                <a:ext cx="1222788" cy="454106"/>
              </a:xfrm>
              <a:custGeom>
                <a:avLst/>
                <a:gdLst/>
                <a:ahLst/>
                <a:cxnLst/>
                <a:rect l="l" t="t" r="r" b="b"/>
                <a:pathLst>
                  <a:path w="34810" h="12920" extrusionOk="0">
                    <a:moveTo>
                      <a:pt x="29194" y="1"/>
                    </a:moveTo>
                    <a:lnTo>
                      <a:pt x="480" y="2945"/>
                    </a:lnTo>
                    <a:cubicBezTo>
                      <a:pt x="183" y="2945"/>
                      <a:pt x="1" y="3219"/>
                      <a:pt x="1" y="3425"/>
                    </a:cubicBezTo>
                    <a:lnTo>
                      <a:pt x="959" y="12441"/>
                    </a:lnTo>
                    <a:cubicBezTo>
                      <a:pt x="959" y="12737"/>
                      <a:pt x="1233" y="12920"/>
                      <a:pt x="1416" y="12920"/>
                    </a:cubicBezTo>
                    <a:lnTo>
                      <a:pt x="30244" y="9975"/>
                    </a:lnTo>
                    <a:cubicBezTo>
                      <a:pt x="30336" y="9975"/>
                      <a:pt x="30427" y="9975"/>
                      <a:pt x="30518" y="9884"/>
                    </a:cubicBezTo>
                    <a:lnTo>
                      <a:pt x="34627" y="4840"/>
                    </a:lnTo>
                    <a:cubicBezTo>
                      <a:pt x="34809" y="4657"/>
                      <a:pt x="34718" y="4360"/>
                      <a:pt x="34513" y="4178"/>
                    </a:cubicBezTo>
                    <a:lnTo>
                      <a:pt x="29582" y="92"/>
                    </a:lnTo>
                    <a:cubicBezTo>
                      <a:pt x="29491" y="1"/>
                      <a:pt x="29286" y="1"/>
                      <a:pt x="291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935" name="Google Shape;935;p41"/>
          <p:cNvSpPr/>
          <p:nvPr/>
        </p:nvSpPr>
        <p:spPr>
          <a:xfrm flipH="1">
            <a:off x="1227675" y="3385086"/>
            <a:ext cx="307025" cy="140400"/>
          </a:xfrm>
          <a:custGeom>
            <a:avLst/>
            <a:gdLst/>
            <a:ahLst/>
            <a:cxnLst/>
            <a:rect l="l" t="t" r="r" b="b"/>
            <a:pathLst>
              <a:path w="12281" h="5616" extrusionOk="0">
                <a:moveTo>
                  <a:pt x="0" y="0"/>
                </a:moveTo>
                <a:lnTo>
                  <a:pt x="0" y="5615"/>
                </a:lnTo>
                <a:lnTo>
                  <a:pt x="12280" y="5615"/>
                </a:lnTo>
                <a:lnTo>
                  <a:pt x="12280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6" name="Google Shape;936;p41"/>
          <p:cNvSpPr/>
          <p:nvPr/>
        </p:nvSpPr>
        <p:spPr>
          <a:xfrm flipH="1">
            <a:off x="1436525" y="3432436"/>
            <a:ext cx="85625" cy="90750"/>
          </a:xfrm>
          <a:custGeom>
            <a:avLst/>
            <a:gdLst/>
            <a:ahLst/>
            <a:cxnLst/>
            <a:rect l="l" t="t" r="r" b="b"/>
            <a:pathLst>
              <a:path w="3425" h="3630" extrusionOk="0">
                <a:moveTo>
                  <a:pt x="1096" y="777"/>
                </a:moveTo>
                <a:lnTo>
                  <a:pt x="1895" y="1964"/>
                </a:lnTo>
                <a:lnTo>
                  <a:pt x="777" y="2169"/>
                </a:lnTo>
                <a:lnTo>
                  <a:pt x="1096" y="777"/>
                </a:lnTo>
                <a:close/>
                <a:moveTo>
                  <a:pt x="1119" y="1"/>
                </a:moveTo>
                <a:lnTo>
                  <a:pt x="1051" y="24"/>
                </a:lnTo>
                <a:lnTo>
                  <a:pt x="411" y="2877"/>
                </a:lnTo>
                <a:cubicBezTo>
                  <a:pt x="366" y="3128"/>
                  <a:pt x="297" y="3310"/>
                  <a:pt x="252" y="3402"/>
                </a:cubicBezTo>
                <a:cubicBezTo>
                  <a:pt x="206" y="3447"/>
                  <a:pt x="138" y="3493"/>
                  <a:pt x="1" y="3539"/>
                </a:cubicBezTo>
                <a:lnTo>
                  <a:pt x="23" y="3630"/>
                </a:lnTo>
                <a:lnTo>
                  <a:pt x="1028" y="3424"/>
                </a:lnTo>
                <a:lnTo>
                  <a:pt x="1005" y="3333"/>
                </a:lnTo>
                <a:cubicBezTo>
                  <a:pt x="925" y="3345"/>
                  <a:pt x="862" y="3350"/>
                  <a:pt x="811" y="3350"/>
                </a:cubicBezTo>
                <a:cubicBezTo>
                  <a:pt x="760" y="3350"/>
                  <a:pt x="720" y="3345"/>
                  <a:pt x="685" y="3333"/>
                </a:cubicBezTo>
                <a:cubicBezTo>
                  <a:pt x="640" y="3288"/>
                  <a:pt x="617" y="3265"/>
                  <a:pt x="594" y="3219"/>
                </a:cubicBezTo>
                <a:cubicBezTo>
                  <a:pt x="594" y="3151"/>
                  <a:pt x="594" y="3059"/>
                  <a:pt x="617" y="2922"/>
                </a:cubicBezTo>
                <a:lnTo>
                  <a:pt x="754" y="2375"/>
                </a:lnTo>
                <a:lnTo>
                  <a:pt x="1986" y="2123"/>
                </a:lnTo>
                <a:lnTo>
                  <a:pt x="2283" y="2557"/>
                </a:lnTo>
                <a:cubicBezTo>
                  <a:pt x="2374" y="2694"/>
                  <a:pt x="2420" y="2785"/>
                  <a:pt x="2420" y="2854"/>
                </a:cubicBezTo>
                <a:cubicBezTo>
                  <a:pt x="2443" y="2922"/>
                  <a:pt x="2420" y="2968"/>
                  <a:pt x="2397" y="3014"/>
                </a:cubicBezTo>
                <a:cubicBezTo>
                  <a:pt x="2352" y="3059"/>
                  <a:pt x="2260" y="3082"/>
                  <a:pt x="2146" y="3128"/>
                </a:cubicBezTo>
                <a:lnTo>
                  <a:pt x="2169" y="3219"/>
                </a:lnTo>
                <a:lnTo>
                  <a:pt x="3424" y="2968"/>
                </a:lnTo>
                <a:lnTo>
                  <a:pt x="3402" y="2877"/>
                </a:lnTo>
                <a:cubicBezTo>
                  <a:pt x="3371" y="2883"/>
                  <a:pt x="3340" y="2886"/>
                  <a:pt x="3310" y="2886"/>
                </a:cubicBezTo>
                <a:cubicBezTo>
                  <a:pt x="3228" y="2886"/>
                  <a:pt x="3149" y="2864"/>
                  <a:pt x="3082" y="2831"/>
                </a:cubicBezTo>
                <a:cubicBezTo>
                  <a:pt x="2991" y="2785"/>
                  <a:pt x="2877" y="2648"/>
                  <a:pt x="2762" y="2466"/>
                </a:cubicBezTo>
                <a:lnTo>
                  <a:pt x="1119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7" name="Google Shape;937;p41"/>
          <p:cNvSpPr/>
          <p:nvPr/>
        </p:nvSpPr>
        <p:spPr>
          <a:xfrm flipH="1">
            <a:off x="1377175" y="3413611"/>
            <a:ext cx="63375" cy="93025"/>
          </a:xfrm>
          <a:custGeom>
            <a:avLst/>
            <a:gdLst/>
            <a:ahLst/>
            <a:cxnLst/>
            <a:rect l="l" t="t" r="r" b="b"/>
            <a:pathLst>
              <a:path w="2535" h="3721" extrusionOk="0">
                <a:moveTo>
                  <a:pt x="1713" y="0"/>
                </a:moveTo>
                <a:cubicBezTo>
                  <a:pt x="1713" y="92"/>
                  <a:pt x="1713" y="137"/>
                  <a:pt x="1690" y="183"/>
                </a:cubicBezTo>
                <a:cubicBezTo>
                  <a:pt x="1667" y="206"/>
                  <a:pt x="1644" y="229"/>
                  <a:pt x="1598" y="229"/>
                </a:cubicBezTo>
                <a:cubicBezTo>
                  <a:pt x="1553" y="229"/>
                  <a:pt x="1484" y="229"/>
                  <a:pt x="1393" y="206"/>
                </a:cubicBezTo>
                <a:cubicBezTo>
                  <a:pt x="1273" y="179"/>
                  <a:pt x="1160" y="168"/>
                  <a:pt x="1051" y="168"/>
                </a:cubicBezTo>
                <a:cubicBezTo>
                  <a:pt x="974" y="168"/>
                  <a:pt x="898" y="174"/>
                  <a:pt x="822" y="183"/>
                </a:cubicBezTo>
                <a:cubicBezTo>
                  <a:pt x="548" y="229"/>
                  <a:pt x="343" y="366"/>
                  <a:pt x="206" y="571"/>
                </a:cubicBezTo>
                <a:cubicBezTo>
                  <a:pt x="69" y="754"/>
                  <a:pt x="1" y="982"/>
                  <a:pt x="46" y="1210"/>
                </a:cubicBezTo>
                <a:cubicBezTo>
                  <a:pt x="69" y="1347"/>
                  <a:pt x="138" y="1461"/>
                  <a:pt x="206" y="1553"/>
                </a:cubicBezTo>
                <a:cubicBezTo>
                  <a:pt x="297" y="1667"/>
                  <a:pt x="411" y="1735"/>
                  <a:pt x="526" y="1804"/>
                </a:cubicBezTo>
                <a:cubicBezTo>
                  <a:pt x="663" y="1872"/>
                  <a:pt x="891" y="1963"/>
                  <a:pt x="1188" y="2078"/>
                </a:cubicBezTo>
                <a:cubicBezTo>
                  <a:pt x="1507" y="2169"/>
                  <a:pt x="1690" y="2237"/>
                  <a:pt x="1758" y="2260"/>
                </a:cubicBezTo>
                <a:cubicBezTo>
                  <a:pt x="1849" y="2329"/>
                  <a:pt x="1941" y="2374"/>
                  <a:pt x="2009" y="2466"/>
                </a:cubicBezTo>
                <a:cubicBezTo>
                  <a:pt x="2055" y="2534"/>
                  <a:pt x="2101" y="2603"/>
                  <a:pt x="2101" y="2694"/>
                </a:cubicBezTo>
                <a:cubicBezTo>
                  <a:pt x="2146" y="2831"/>
                  <a:pt x="2101" y="2968"/>
                  <a:pt x="2009" y="3082"/>
                </a:cubicBezTo>
                <a:cubicBezTo>
                  <a:pt x="1918" y="3219"/>
                  <a:pt x="1781" y="3287"/>
                  <a:pt x="1576" y="3333"/>
                </a:cubicBezTo>
                <a:cubicBezTo>
                  <a:pt x="1500" y="3342"/>
                  <a:pt x="1428" y="3348"/>
                  <a:pt x="1359" y="3348"/>
                </a:cubicBezTo>
                <a:cubicBezTo>
                  <a:pt x="1261" y="3348"/>
                  <a:pt x="1167" y="3337"/>
                  <a:pt x="1073" y="3310"/>
                </a:cubicBezTo>
                <a:cubicBezTo>
                  <a:pt x="914" y="3264"/>
                  <a:pt x="799" y="3196"/>
                  <a:pt x="708" y="3082"/>
                </a:cubicBezTo>
                <a:cubicBezTo>
                  <a:pt x="617" y="2991"/>
                  <a:pt x="526" y="2831"/>
                  <a:pt x="434" y="2603"/>
                </a:cubicBezTo>
                <a:lnTo>
                  <a:pt x="366" y="2625"/>
                </a:lnTo>
                <a:lnTo>
                  <a:pt x="571" y="3721"/>
                </a:lnTo>
                <a:lnTo>
                  <a:pt x="663" y="3698"/>
                </a:lnTo>
                <a:cubicBezTo>
                  <a:pt x="663" y="3630"/>
                  <a:pt x="663" y="3561"/>
                  <a:pt x="685" y="3538"/>
                </a:cubicBezTo>
                <a:cubicBezTo>
                  <a:pt x="685" y="3516"/>
                  <a:pt x="731" y="3493"/>
                  <a:pt x="754" y="3493"/>
                </a:cubicBezTo>
                <a:cubicBezTo>
                  <a:pt x="799" y="3493"/>
                  <a:pt x="914" y="3493"/>
                  <a:pt x="1073" y="3516"/>
                </a:cubicBezTo>
                <a:cubicBezTo>
                  <a:pt x="1233" y="3538"/>
                  <a:pt x="1347" y="3538"/>
                  <a:pt x="1393" y="3538"/>
                </a:cubicBezTo>
                <a:cubicBezTo>
                  <a:pt x="1484" y="3538"/>
                  <a:pt x="1576" y="3516"/>
                  <a:pt x="1667" y="3516"/>
                </a:cubicBezTo>
                <a:cubicBezTo>
                  <a:pt x="1964" y="3447"/>
                  <a:pt x="2192" y="3310"/>
                  <a:pt x="2329" y="3105"/>
                </a:cubicBezTo>
                <a:cubicBezTo>
                  <a:pt x="2489" y="2899"/>
                  <a:pt x="2534" y="2671"/>
                  <a:pt x="2489" y="2420"/>
                </a:cubicBezTo>
                <a:cubicBezTo>
                  <a:pt x="2466" y="2283"/>
                  <a:pt x="2420" y="2169"/>
                  <a:pt x="2329" y="2078"/>
                </a:cubicBezTo>
                <a:cubicBezTo>
                  <a:pt x="2260" y="1963"/>
                  <a:pt x="2146" y="1872"/>
                  <a:pt x="2032" y="1804"/>
                </a:cubicBezTo>
                <a:cubicBezTo>
                  <a:pt x="1895" y="1758"/>
                  <a:pt x="1667" y="1667"/>
                  <a:pt x="1347" y="1553"/>
                </a:cubicBezTo>
                <a:cubicBezTo>
                  <a:pt x="936" y="1438"/>
                  <a:pt x="663" y="1324"/>
                  <a:pt x="548" y="1233"/>
                </a:cubicBezTo>
                <a:cubicBezTo>
                  <a:pt x="457" y="1165"/>
                  <a:pt x="411" y="1073"/>
                  <a:pt x="389" y="982"/>
                </a:cubicBezTo>
                <a:cubicBezTo>
                  <a:pt x="366" y="845"/>
                  <a:pt x="411" y="731"/>
                  <a:pt x="503" y="594"/>
                </a:cubicBezTo>
                <a:cubicBezTo>
                  <a:pt x="571" y="480"/>
                  <a:pt x="708" y="411"/>
                  <a:pt x="868" y="366"/>
                </a:cubicBezTo>
                <a:cubicBezTo>
                  <a:pt x="918" y="357"/>
                  <a:pt x="971" y="352"/>
                  <a:pt x="1026" y="352"/>
                </a:cubicBezTo>
                <a:cubicBezTo>
                  <a:pt x="1122" y="352"/>
                  <a:pt x="1223" y="368"/>
                  <a:pt x="1324" y="411"/>
                </a:cubicBezTo>
                <a:cubicBezTo>
                  <a:pt x="1461" y="457"/>
                  <a:pt x="1598" y="525"/>
                  <a:pt x="1690" y="640"/>
                </a:cubicBezTo>
                <a:cubicBezTo>
                  <a:pt x="1781" y="754"/>
                  <a:pt x="1872" y="913"/>
                  <a:pt x="1941" y="1119"/>
                </a:cubicBezTo>
                <a:lnTo>
                  <a:pt x="2032" y="1096"/>
                </a:lnTo>
                <a:lnTo>
                  <a:pt x="1804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8" name="Google Shape;938;p41"/>
          <p:cNvSpPr/>
          <p:nvPr/>
        </p:nvSpPr>
        <p:spPr>
          <a:xfrm flipH="1">
            <a:off x="1281325" y="3402761"/>
            <a:ext cx="85600" cy="90200"/>
          </a:xfrm>
          <a:custGeom>
            <a:avLst/>
            <a:gdLst/>
            <a:ahLst/>
            <a:cxnLst/>
            <a:rect l="l" t="t" r="r" b="b"/>
            <a:pathLst>
              <a:path w="3424" h="3608" extrusionOk="0">
                <a:moveTo>
                  <a:pt x="1096" y="754"/>
                </a:moveTo>
                <a:lnTo>
                  <a:pt x="1895" y="1964"/>
                </a:lnTo>
                <a:lnTo>
                  <a:pt x="776" y="2169"/>
                </a:lnTo>
                <a:lnTo>
                  <a:pt x="1096" y="754"/>
                </a:lnTo>
                <a:close/>
                <a:moveTo>
                  <a:pt x="1027" y="1"/>
                </a:moveTo>
                <a:lnTo>
                  <a:pt x="411" y="2877"/>
                </a:lnTo>
                <a:cubicBezTo>
                  <a:pt x="365" y="3128"/>
                  <a:pt x="297" y="3288"/>
                  <a:pt x="228" y="3379"/>
                </a:cubicBezTo>
                <a:cubicBezTo>
                  <a:pt x="205" y="3425"/>
                  <a:pt x="114" y="3470"/>
                  <a:pt x="0" y="3516"/>
                </a:cubicBezTo>
                <a:lnTo>
                  <a:pt x="23" y="3607"/>
                </a:lnTo>
                <a:lnTo>
                  <a:pt x="1027" y="3425"/>
                </a:lnTo>
                <a:lnTo>
                  <a:pt x="1004" y="3333"/>
                </a:lnTo>
                <a:cubicBezTo>
                  <a:pt x="938" y="3343"/>
                  <a:pt x="884" y="3348"/>
                  <a:pt x="838" y="3348"/>
                </a:cubicBezTo>
                <a:cubicBezTo>
                  <a:pt x="773" y="3348"/>
                  <a:pt x="725" y="3337"/>
                  <a:pt x="685" y="3310"/>
                </a:cubicBezTo>
                <a:cubicBezTo>
                  <a:pt x="639" y="3288"/>
                  <a:pt x="616" y="3242"/>
                  <a:pt x="594" y="3196"/>
                </a:cubicBezTo>
                <a:cubicBezTo>
                  <a:pt x="594" y="3151"/>
                  <a:pt x="594" y="3037"/>
                  <a:pt x="616" y="2900"/>
                </a:cubicBezTo>
                <a:lnTo>
                  <a:pt x="753" y="2352"/>
                </a:lnTo>
                <a:lnTo>
                  <a:pt x="1986" y="2124"/>
                </a:lnTo>
                <a:lnTo>
                  <a:pt x="2260" y="2534"/>
                </a:lnTo>
                <a:cubicBezTo>
                  <a:pt x="2351" y="2671"/>
                  <a:pt x="2420" y="2785"/>
                  <a:pt x="2420" y="2854"/>
                </a:cubicBezTo>
                <a:cubicBezTo>
                  <a:pt x="2442" y="2900"/>
                  <a:pt x="2420" y="2945"/>
                  <a:pt x="2374" y="2991"/>
                </a:cubicBezTo>
                <a:cubicBezTo>
                  <a:pt x="2351" y="3037"/>
                  <a:pt x="2260" y="3082"/>
                  <a:pt x="2146" y="3105"/>
                </a:cubicBezTo>
                <a:lnTo>
                  <a:pt x="2146" y="3196"/>
                </a:lnTo>
                <a:lnTo>
                  <a:pt x="3424" y="2968"/>
                </a:lnTo>
                <a:lnTo>
                  <a:pt x="3401" y="2877"/>
                </a:lnTo>
                <a:cubicBezTo>
                  <a:pt x="3264" y="2877"/>
                  <a:pt x="3173" y="2877"/>
                  <a:pt x="3081" y="2831"/>
                </a:cubicBezTo>
                <a:cubicBezTo>
                  <a:pt x="2990" y="2763"/>
                  <a:pt x="2876" y="2648"/>
                  <a:pt x="2762" y="2443"/>
                </a:cubicBezTo>
                <a:lnTo>
                  <a:pt x="1119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9" name="Google Shape;939;p41"/>
          <p:cNvSpPr/>
          <p:nvPr/>
        </p:nvSpPr>
        <p:spPr>
          <a:xfrm flipH="1">
            <a:off x="1226525" y="3388736"/>
            <a:ext cx="66800" cy="87100"/>
          </a:xfrm>
          <a:custGeom>
            <a:avLst/>
            <a:gdLst/>
            <a:ahLst/>
            <a:cxnLst/>
            <a:rect l="l" t="t" r="r" b="b"/>
            <a:pathLst>
              <a:path w="2672" h="3484" extrusionOk="0">
                <a:moveTo>
                  <a:pt x="1416" y="227"/>
                </a:moveTo>
                <a:cubicBezTo>
                  <a:pt x="1487" y="227"/>
                  <a:pt x="1554" y="238"/>
                  <a:pt x="1621" y="265"/>
                </a:cubicBezTo>
                <a:cubicBezTo>
                  <a:pt x="1735" y="288"/>
                  <a:pt x="1849" y="379"/>
                  <a:pt x="1918" y="470"/>
                </a:cubicBezTo>
                <a:cubicBezTo>
                  <a:pt x="2009" y="585"/>
                  <a:pt x="2055" y="722"/>
                  <a:pt x="2078" y="858"/>
                </a:cubicBezTo>
                <a:cubicBezTo>
                  <a:pt x="2123" y="1041"/>
                  <a:pt x="2100" y="1224"/>
                  <a:pt x="2009" y="1383"/>
                </a:cubicBezTo>
                <a:cubicBezTo>
                  <a:pt x="1895" y="1520"/>
                  <a:pt x="1781" y="1612"/>
                  <a:pt x="1621" y="1657"/>
                </a:cubicBezTo>
                <a:cubicBezTo>
                  <a:pt x="1575" y="1657"/>
                  <a:pt x="1507" y="1657"/>
                  <a:pt x="1439" y="1680"/>
                </a:cubicBezTo>
                <a:lnTo>
                  <a:pt x="1210" y="1680"/>
                </a:lnTo>
                <a:lnTo>
                  <a:pt x="959" y="334"/>
                </a:lnTo>
                <a:cubicBezTo>
                  <a:pt x="1073" y="288"/>
                  <a:pt x="1187" y="242"/>
                  <a:pt x="1256" y="242"/>
                </a:cubicBezTo>
                <a:cubicBezTo>
                  <a:pt x="1313" y="233"/>
                  <a:pt x="1365" y="227"/>
                  <a:pt x="1416" y="227"/>
                </a:cubicBezTo>
                <a:close/>
                <a:moveTo>
                  <a:pt x="1652" y="0"/>
                </a:moveTo>
                <a:cubicBezTo>
                  <a:pt x="1513" y="0"/>
                  <a:pt x="1353" y="16"/>
                  <a:pt x="1165" y="60"/>
                </a:cubicBezTo>
                <a:lnTo>
                  <a:pt x="1" y="288"/>
                </a:lnTo>
                <a:lnTo>
                  <a:pt x="23" y="379"/>
                </a:lnTo>
                <a:lnTo>
                  <a:pt x="137" y="356"/>
                </a:lnTo>
                <a:cubicBezTo>
                  <a:pt x="178" y="340"/>
                  <a:pt x="218" y="333"/>
                  <a:pt x="257" y="333"/>
                </a:cubicBezTo>
                <a:cubicBezTo>
                  <a:pt x="327" y="333"/>
                  <a:pt x="390" y="358"/>
                  <a:pt x="434" y="402"/>
                </a:cubicBezTo>
                <a:cubicBezTo>
                  <a:pt x="480" y="448"/>
                  <a:pt x="526" y="562"/>
                  <a:pt x="571" y="767"/>
                </a:cubicBezTo>
                <a:lnTo>
                  <a:pt x="959" y="2844"/>
                </a:lnTo>
                <a:cubicBezTo>
                  <a:pt x="1005" y="3027"/>
                  <a:pt x="1005" y="3141"/>
                  <a:pt x="982" y="3187"/>
                </a:cubicBezTo>
                <a:cubicBezTo>
                  <a:pt x="936" y="3301"/>
                  <a:pt x="845" y="3346"/>
                  <a:pt x="708" y="3392"/>
                </a:cubicBezTo>
                <a:lnTo>
                  <a:pt x="594" y="3415"/>
                </a:lnTo>
                <a:lnTo>
                  <a:pt x="617" y="3483"/>
                </a:lnTo>
                <a:lnTo>
                  <a:pt x="1986" y="3232"/>
                </a:lnTo>
                <a:lnTo>
                  <a:pt x="1964" y="3141"/>
                </a:lnTo>
                <a:lnTo>
                  <a:pt x="1849" y="3164"/>
                </a:lnTo>
                <a:cubicBezTo>
                  <a:pt x="1819" y="3170"/>
                  <a:pt x="1790" y="3173"/>
                  <a:pt x="1762" y="3173"/>
                </a:cubicBezTo>
                <a:cubicBezTo>
                  <a:pt x="1686" y="3173"/>
                  <a:pt x="1619" y="3152"/>
                  <a:pt x="1553" y="3118"/>
                </a:cubicBezTo>
                <a:cubicBezTo>
                  <a:pt x="1507" y="3073"/>
                  <a:pt x="1461" y="2958"/>
                  <a:pt x="1416" y="2753"/>
                </a:cubicBezTo>
                <a:lnTo>
                  <a:pt x="1233" y="1817"/>
                </a:lnTo>
                <a:lnTo>
                  <a:pt x="1530" y="1817"/>
                </a:lnTo>
                <a:cubicBezTo>
                  <a:pt x="1621" y="1794"/>
                  <a:pt x="1712" y="1794"/>
                  <a:pt x="1804" y="1772"/>
                </a:cubicBezTo>
                <a:cubicBezTo>
                  <a:pt x="2100" y="1703"/>
                  <a:pt x="2329" y="1589"/>
                  <a:pt x="2488" y="1383"/>
                </a:cubicBezTo>
                <a:cubicBezTo>
                  <a:pt x="2625" y="1201"/>
                  <a:pt x="2671" y="950"/>
                  <a:pt x="2625" y="699"/>
                </a:cubicBezTo>
                <a:cubicBezTo>
                  <a:pt x="2580" y="516"/>
                  <a:pt x="2488" y="356"/>
                  <a:pt x="2352" y="242"/>
                </a:cubicBezTo>
                <a:cubicBezTo>
                  <a:pt x="2215" y="105"/>
                  <a:pt x="2055" y="37"/>
                  <a:pt x="1872" y="14"/>
                </a:cubicBezTo>
                <a:cubicBezTo>
                  <a:pt x="1805" y="6"/>
                  <a:pt x="1732" y="0"/>
                  <a:pt x="1652" y="0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0" name="Google Shape;940;p41"/>
          <p:cNvSpPr/>
          <p:nvPr/>
        </p:nvSpPr>
        <p:spPr>
          <a:xfrm flipH="1">
            <a:off x="1186600" y="3377436"/>
            <a:ext cx="26825" cy="83800"/>
          </a:xfrm>
          <a:custGeom>
            <a:avLst/>
            <a:gdLst/>
            <a:ahLst/>
            <a:cxnLst/>
            <a:rect l="l" t="t" r="r" b="b"/>
            <a:pathLst>
              <a:path w="1073" h="3352" extrusionOk="0">
                <a:moveTo>
                  <a:pt x="274" y="0"/>
                </a:moveTo>
                <a:cubicBezTo>
                  <a:pt x="253" y="0"/>
                  <a:pt x="230" y="3"/>
                  <a:pt x="206" y="9"/>
                </a:cubicBezTo>
                <a:cubicBezTo>
                  <a:pt x="137" y="9"/>
                  <a:pt x="91" y="55"/>
                  <a:pt x="46" y="124"/>
                </a:cubicBezTo>
                <a:cubicBezTo>
                  <a:pt x="0" y="192"/>
                  <a:pt x="0" y="283"/>
                  <a:pt x="0" y="375"/>
                </a:cubicBezTo>
                <a:cubicBezTo>
                  <a:pt x="23" y="420"/>
                  <a:pt x="46" y="489"/>
                  <a:pt x="69" y="557"/>
                </a:cubicBezTo>
                <a:lnTo>
                  <a:pt x="639" y="2452"/>
                </a:lnTo>
                <a:lnTo>
                  <a:pt x="730" y="2429"/>
                </a:lnTo>
                <a:lnTo>
                  <a:pt x="571" y="466"/>
                </a:lnTo>
                <a:cubicBezTo>
                  <a:pt x="571" y="397"/>
                  <a:pt x="548" y="352"/>
                  <a:pt x="548" y="306"/>
                </a:cubicBezTo>
                <a:cubicBezTo>
                  <a:pt x="525" y="192"/>
                  <a:pt x="479" y="101"/>
                  <a:pt x="411" y="55"/>
                </a:cubicBezTo>
                <a:cubicBezTo>
                  <a:pt x="378" y="22"/>
                  <a:pt x="332" y="0"/>
                  <a:pt x="274" y="0"/>
                </a:cubicBezTo>
                <a:close/>
                <a:moveTo>
                  <a:pt x="753" y="2817"/>
                </a:moveTo>
                <a:cubicBezTo>
                  <a:pt x="685" y="2840"/>
                  <a:pt x="616" y="2885"/>
                  <a:pt x="594" y="2931"/>
                </a:cubicBezTo>
                <a:cubicBezTo>
                  <a:pt x="548" y="3000"/>
                  <a:pt x="525" y="3068"/>
                  <a:pt x="548" y="3137"/>
                </a:cubicBezTo>
                <a:cubicBezTo>
                  <a:pt x="548" y="3205"/>
                  <a:pt x="594" y="3273"/>
                  <a:pt x="662" y="3319"/>
                </a:cubicBezTo>
                <a:cubicBezTo>
                  <a:pt x="694" y="3335"/>
                  <a:pt x="738" y="3351"/>
                  <a:pt x="793" y="3351"/>
                </a:cubicBezTo>
                <a:cubicBezTo>
                  <a:pt x="816" y="3351"/>
                  <a:pt x="841" y="3349"/>
                  <a:pt x="867" y="3342"/>
                </a:cubicBezTo>
                <a:cubicBezTo>
                  <a:pt x="936" y="3342"/>
                  <a:pt x="982" y="3296"/>
                  <a:pt x="1027" y="3251"/>
                </a:cubicBezTo>
                <a:cubicBezTo>
                  <a:pt x="1073" y="3182"/>
                  <a:pt x="1073" y="3114"/>
                  <a:pt x="1073" y="3045"/>
                </a:cubicBezTo>
                <a:cubicBezTo>
                  <a:pt x="1050" y="2977"/>
                  <a:pt x="1027" y="2908"/>
                  <a:pt x="959" y="2863"/>
                </a:cubicBezTo>
                <a:cubicBezTo>
                  <a:pt x="890" y="2817"/>
                  <a:pt x="822" y="2817"/>
                  <a:pt x="753" y="2817"/>
                </a:cubicBez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1" name="Google Shape;941;p41"/>
          <p:cNvSpPr/>
          <p:nvPr/>
        </p:nvSpPr>
        <p:spPr>
          <a:xfrm flipH="1">
            <a:off x="1201425" y="3765686"/>
            <a:ext cx="249975" cy="126150"/>
          </a:xfrm>
          <a:custGeom>
            <a:avLst/>
            <a:gdLst/>
            <a:ahLst/>
            <a:cxnLst/>
            <a:rect l="l" t="t" r="r" b="b"/>
            <a:pathLst>
              <a:path w="9999" h="5046" extrusionOk="0">
                <a:moveTo>
                  <a:pt x="1" y="1"/>
                </a:moveTo>
                <a:lnTo>
                  <a:pt x="1" y="5045"/>
                </a:lnTo>
                <a:lnTo>
                  <a:pt x="9998" y="5045"/>
                </a:lnTo>
                <a:lnTo>
                  <a:pt x="9998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2" name="Google Shape;942;p41"/>
          <p:cNvSpPr/>
          <p:nvPr/>
        </p:nvSpPr>
        <p:spPr>
          <a:xfrm flipH="1">
            <a:off x="1359500" y="3763411"/>
            <a:ext cx="98725" cy="96450"/>
          </a:xfrm>
          <a:custGeom>
            <a:avLst/>
            <a:gdLst/>
            <a:ahLst/>
            <a:cxnLst/>
            <a:rect l="l" t="t" r="r" b="b"/>
            <a:pathLst>
              <a:path w="3949" h="3858" extrusionOk="0">
                <a:moveTo>
                  <a:pt x="434" y="0"/>
                </a:moveTo>
                <a:lnTo>
                  <a:pt x="434" y="92"/>
                </a:lnTo>
                <a:cubicBezTo>
                  <a:pt x="525" y="114"/>
                  <a:pt x="593" y="137"/>
                  <a:pt x="639" y="160"/>
                </a:cubicBezTo>
                <a:cubicBezTo>
                  <a:pt x="708" y="206"/>
                  <a:pt x="776" y="251"/>
                  <a:pt x="822" y="297"/>
                </a:cubicBezTo>
                <a:cubicBezTo>
                  <a:pt x="867" y="343"/>
                  <a:pt x="913" y="411"/>
                  <a:pt x="1004" y="548"/>
                </a:cubicBezTo>
                <a:lnTo>
                  <a:pt x="571" y="2785"/>
                </a:lnTo>
                <a:cubicBezTo>
                  <a:pt x="525" y="2968"/>
                  <a:pt x="502" y="3082"/>
                  <a:pt x="457" y="3127"/>
                </a:cubicBezTo>
                <a:cubicBezTo>
                  <a:pt x="405" y="3179"/>
                  <a:pt x="328" y="3204"/>
                  <a:pt x="235" y="3204"/>
                </a:cubicBezTo>
                <a:cubicBezTo>
                  <a:pt x="204" y="3204"/>
                  <a:pt x="171" y="3202"/>
                  <a:pt x="137" y="3196"/>
                </a:cubicBezTo>
                <a:lnTo>
                  <a:pt x="23" y="3173"/>
                </a:lnTo>
                <a:lnTo>
                  <a:pt x="0" y="3242"/>
                </a:lnTo>
                <a:lnTo>
                  <a:pt x="1118" y="3470"/>
                </a:lnTo>
                <a:lnTo>
                  <a:pt x="1141" y="3378"/>
                </a:lnTo>
                <a:lnTo>
                  <a:pt x="1027" y="3356"/>
                </a:lnTo>
                <a:cubicBezTo>
                  <a:pt x="913" y="3333"/>
                  <a:pt x="822" y="3287"/>
                  <a:pt x="776" y="3196"/>
                </a:cubicBezTo>
                <a:cubicBezTo>
                  <a:pt x="730" y="3150"/>
                  <a:pt x="730" y="3013"/>
                  <a:pt x="776" y="2831"/>
                </a:cubicBezTo>
                <a:lnTo>
                  <a:pt x="1164" y="845"/>
                </a:lnTo>
                <a:lnTo>
                  <a:pt x="2785" y="3835"/>
                </a:lnTo>
                <a:lnTo>
                  <a:pt x="2853" y="3858"/>
                </a:lnTo>
                <a:lnTo>
                  <a:pt x="3378" y="1142"/>
                </a:lnTo>
                <a:cubicBezTo>
                  <a:pt x="3424" y="959"/>
                  <a:pt x="3447" y="845"/>
                  <a:pt x="3492" y="799"/>
                </a:cubicBezTo>
                <a:cubicBezTo>
                  <a:pt x="3544" y="748"/>
                  <a:pt x="3621" y="722"/>
                  <a:pt x="3714" y="722"/>
                </a:cubicBezTo>
                <a:cubicBezTo>
                  <a:pt x="3745" y="722"/>
                  <a:pt x="3778" y="725"/>
                  <a:pt x="3812" y="731"/>
                </a:cubicBezTo>
                <a:lnTo>
                  <a:pt x="3926" y="754"/>
                </a:lnTo>
                <a:lnTo>
                  <a:pt x="3949" y="662"/>
                </a:lnTo>
                <a:lnTo>
                  <a:pt x="2830" y="457"/>
                </a:lnTo>
                <a:lnTo>
                  <a:pt x="2808" y="548"/>
                </a:lnTo>
                <a:lnTo>
                  <a:pt x="2922" y="571"/>
                </a:lnTo>
                <a:cubicBezTo>
                  <a:pt x="3036" y="594"/>
                  <a:pt x="3127" y="639"/>
                  <a:pt x="3173" y="731"/>
                </a:cubicBezTo>
                <a:cubicBezTo>
                  <a:pt x="3218" y="776"/>
                  <a:pt x="3218" y="913"/>
                  <a:pt x="3173" y="1096"/>
                </a:cubicBezTo>
                <a:lnTo>
                  <a:pt x="2808" y="2945"/>
                </a:lnTo>
                <a:lnTo>
                  <a:pt x="1324" y="183"/>
                </a:lnTo>
                <a:lnTo>
                  <a:pt x="434" y="0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3" name="Google Shape;943;p41"/>
          <p:cNvSpPr/>
          <p:nvPr/>
        </p:nvSpPr>
        <p:spPr>
          <a:xfrm flipH="1">
            <a:off x="1293300" y="3781086"/>
            <a:ext cx="77625" cy="91900"/>
          </a:xfrm>
          <a:custGeom>
            <a:avLst/>
            <a:gdLst/>
            <a:ahLst/>
            <a:cxnLst/>
            <a:rect l="l" t="t" r="r" b="b"/>
            <a:pathLst>
              <a:path w="3105" h="3676" extrusionOk="0">
                <a:moveTo>
                  <a:pt x="617" y="1"/>
                </a:moveTo>
                <a:lnTo>
                  <a:pt x="594" y="92"/>
                </a:lnTo>
                <a:lnTo>
                  <a:pt x="708" y="115"/>
                </a:lnTo>
                <a:cubicBezTo>
                  <a:pt x="845" y="138"/>
                  <a:pt x="936" y="184"/>
                  <a:pt x="982" y="252"/>
                </a:cubicBezTo>
                <a:cubicBezTo>
                  <a:pt x="1005" y="320"/>
                  <a:pt x="1005" y="435"/>
                  <a:pt x="982" y="640"/>
                </a:cubicBezTo>
                <a:lnTo>
                  <a:pt x="571" y="2740"/>
                </a:lnTo>
                <a:cubicBezTo>
                  <a:pt x="548" y="2900"/>
                  <a:pt x="525" y="2991"/>
                  <a:pt x="480" y="3037"/>
                </a:cubicBezTo>
                <a:cubicBezTo>
                  <a:pt x="457" y="3082"/>
                  <a:pt x="411" y="3105"/>
                  <a:pt x="365" y="3128"/>
                </a:cubicBezTo>
                <a:cubicBezTo>
                  <a:pt x="297" y="3151"/>
                  <a:pt x="206" y="3151"/>
                  <a:pt x="137" y="3151"/>
                </a:cubicBezTo>
                <a:lnTo>
                  <a:pt x="23" y="3128"/>
                </a:lnTo>
                <a:lnTo>
                  <a:pt x="0" y="3219"/>
                </a:lnTo>
                <a:lnTo>
                  <a:pt x="2488" y="3676"/>
                </a:lnTo>
                <a:lnTo>
                  <a:pt x="2922" y="2923"/>
                </a:lnTo>
                <a:lnTo>
                  <a:pt x="2831" y="2923"/>
                </a:lnTo>
                <a:cubicBezTo>
                  <a:pt x="2671" y="3082"/>
                  <a:pt x="2557" y="3219"/>
                  <a:pt x="2443" y="3288"/>
                </a:cubicBezTo>
                <a:cubicBezTo>
                  <a:pt x="2351" y="3356"/>
                  <a:pt x="2260" y="3402"/>
                  <a:pt x="2169" y="3402"/>
                </a:cubicBezTo>
                <a:cubicBezTo>
                  <a:pt x="2077" y="3402"/>
                  <a:pt x="1940" y="3402"/>
                  <a:pt x="1758" y="3356"/>
                </a:cubicBezTo>
                <a:lnTo>
                  <a:pt x="1210" y="3265"/>
                </a:lnTo>
                <a:cubicBezTo>
                  <a:pt x="1142" y="3242"/>
                  <a:pt x="1073" y="3219"/>
                  <a:pt x="1050" y="3196"/>
                </a:cubicBezTo>
                <a:cubicBezTo>
                  <a:pt x="1027" y="3174"/>
                  <a:pt x="1005" y="3151"/>
                  <a:pt x="1005" y="3105"/>
                </a:cubicBezTo>
                <a:cubicBezTo>
                  <a:pt x="982" y="3082"/>
                  <a:pt x="1005" y="2991"/>
                  <a:pt x="1027" y="2854"/>
                </a:cubicBezTo>
                <a:lnTo>
                  <a:pt x="1233" y="1781"/>
                </a:lnTo>
                <a:lnTo>
                  <a:pt x="1940" y="1918"/>
                </a:lnTo>
                <a:cubicBezTo>
                  <a:pt x="2077" y="1941"/>
                  <a:pt x="2169" y="1987"/>
                  <a:pt x="2214" y="2032"/>
                </a:cubicBezTo>
                <a:cubicBezTo>
                  <a:pt x="2283" y="2078"/>
                  <a:pt x="2328" y="2124"/>
                  <a:pt x="2328" y="2192"/>
                </a:cubicBezTo>
                <a:cubicBezTo>
                  <a:pt x="2351" y="2238"/>
                  <a:pt x="2351" y="2329"/>
                  <a:pt x="2351" y="2512"/>
                </a:cubicBezTo>
                <a:lnTo>
                  <a:pt x="2443" y="2512"/>
                </a:lnTo>
                <a:lnTo>
                  <a:pt x="2648" y="1393"/>
                </a:lnTo>
                <a:lnTo>
                  <a:pt x="2557" y="1393"/>
                </a:lnTo>
                <a:cubicBezTo>
                  <a:pt x="2511" y="1553"/>
                  <a:pt x="2443" y="1690"/>
                  <a:pt x="2351" y="1736"/>
                </a:cubicBezTo>
                <a:cubicBezTo>
                  <a:pt x="2311" y="1762"/>
                  <a:pt x="2248" y="1773"/>
                  <a:pt x="2165" y="1773"/>
                </a:cubicBezTo>
                <a:cubicBezTo>
                  <a:pt x="2107" y="1773"/>
                  <a:pt x="2039" y="1768"/>
                  <a:pt x="1963" y="1758"/>
                </a:cubicBezTo>
                <a:lnTo>
                  <a:pt x="1256" y="1622"/>
                </a:lnTo>
                <a:lnTo>
                  <a:pt x="1507" y="343"/>
                </a:lnTo>
                <a:lnTo>
                  <a:pt x="2374" y="526"/>
                </a:lnTo>
                <a:cubicBezTo>
                  <a:pt x="2534" y="549"/>
                  <a:pt x="2648" y="572"/>
                  <a:pt x="2717" y="617"/>
                </a:cubicBezTo>
                <a:cubicBezTo>
                  <a:pt x="2785" y="663"/>
                  <a:pt x="2831" y="731"/>
                  <a:pt x="2853" y="800"/>
                </a:cubicBezTo>
                <a:cubicBezTo>
                  <a:pt x="2899" y="868"/>
                  <a:pt x="2899" y="982"/>
                  <a:pt x="2899" y="1165"/>
                </a:cubicBezTo>
                <a:lnTo>
                  <a:pt x="2990" y="1188"/>
                </a:lnTo>
                <a:lnTo>
                  <a:pt x="3105" y="480"/>
                </a:lnTo>
                <a:lnTo>
                  <a:pt x="617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4" name="Google Shape;944;p41"/>
          <p:cNvSpPr/>
          <p:nvPr/>
        </p:nvSpPr>
        <p:spPr>
          <a:xfrm flipH="1">
            <a:off x="1170050" y="3794786"/>
            <a:ext cx="112425" cy="97050"/>
          </a:xfrm>
          <a:custGeom>
            <a:avLst/>
            <a:gdLst/>
            <a:ahLst/>
            <a:cxnLst/>
            <a:rect l="l" t="t" r="r" b="b"/>
            <a:pathLst>
              <a:path w="4497" h="3882" extrusionOk="0">
                <a:moveTo>
                  <a:pt x="23" y="1"/>
                </a:moveTo>
                <a:lnTo>
                  <a:pt x="0" y="92"/>
                </a:lnTo>
                <a:cubicBezTo>
                  <a:pt x="92" y="115"/>
                  <a:pt x="160" y="138"/>
                  <a:pt x="206" y="183"/>
                </a:cubicBezTo>
                <a:cubicBezTo>
                  <a:pt x="251" y="229"/>
                  <a:pt x="297" y="275"/>
                  <a:pt x="320" y="343"/>
                </a:cubicBezTo>
                <a:cubicBezTo>
                  <a:pt x="320" y="389"/>
                  <a:pt x="343" y="503"/>
                  <a:pt x="388" y="731"/>
                </a:cubicBezTo>
                <a:lnTo>
                  <a:pt x="822" y="3561"/>
                </a:lnTo>
                <a:lnTo>
                  <a:pt x="913" y="3584"/>
                </a:lnTo>
                <a:lnTo>
                  <a:pt x="2032" y="1667"/>
                </a:lnTo>
                <a:lnTo>
                  <a:pt x="2374" y="3858"/>
                </a:lnTo>
                <a:lnTo>
                  <a:pt x="2465" y="3881"/>
                </a:lnTo>
                <a:lnTo>
                  <a:pt x="3858" y="1462"/>
                </a:lnTo>
                <a:cubicBezTo>
                  <a:pt x="3972" y="1279"/>
                  <a:pt x="4040" y="1142"/>
                  <a:pt x="4086" y="1096"/>
                </a:cubicBezTo>
                <a:cubicBezTo>
                  <a:pt x="4154" y="1028"/>
                  <a:pt x="4200" y="982"/>
                  <a:pt x="4269" y="959"/>
                </a:cubicBezTo>
                <a:cubicBezTo>
                  <a:pt x="4291" y="948"/>
                  <a:pt x="4320" y="942"/>
                  <a:pt x="4354" y="942"/>
                </a:cubicBezTo>
                <a:cubicBezTo>
                  <a:pt x="4388" y="942"/>
                  <a:pt x="4428" y="948"/>
                  <a:pt x="4474" y="959"/>
                </a:cubicBezTo>
                <a:lnTo>
                  <a:pt x="4497" y="868"/>
                </a:lnTo>
                <a:lnTo>
                  <a:pt x="3538" y="685"/>
                </a:lnTo>
                <a:lnTo>
                  <a:pt x="3515" y="777"/>
                </a:lnTo>
                <a:cubicBezTo>
                  <a:pt x="3607" y="777"/>
                  <a:pt x="3698" y="822"/>
                  <a:pt x="3744" y="845"/>
                </a:cubicBezTo>
                <a:cubicBezTo>
                  <a:pt x="3766" y="868"/>
                  <a:pt x="3789" y="891"/>
                  <a:pt x="3812" y="937"/>
                </a:cubicBezTo>
                <a:cubicBezTo>
                  <a:pt x="3835" y="959"/>
                  <a:pt x="3835" y="1005"/>
                  <a:pt x="3835" y="1028"/>
                </a:cubicBezTo>
                <a:cubicBezTo>
                  <a:pt x="3812" y="1119"/>
                  <a:pt x="3766" y="1233"/>
                  <a:pt x="3652" y="1416"/>
                </a:cubicBezTo>
                <a:lnTo>
                  <a:pt x="2694" y="3082"/>
                </a:lnTo>
                <a:lnTo>
                  <a:pt x="2420" y="1210"/>
                </a:lnTo>
                <a:cubicBezTo>
                  <a:pt x="2374" y="1005"/>
                  <a:pt x="2374" y="845"/>
                  <a:pt x="2397" y="777"/>
                </a:cubicBezTo>
                <a:cubicBezTo>
                  <a:pt x="2397" y="708"/>
                  <a:pt x="2443" y="663"/>
                  <a:pt x="2488" y="640"/>
                </a:cubicBezTo>
                <a:cubicBezTo>
                  <a:pt x="2515" y="613"/>
                  <a:pt x="2549" y="602"/>
                  <a:pt x="2592" y="602"/>
                </a:cubicBezTo>
                <a:cubicBezTo>
                  <a:pt x="2622" y="602"/>
                  <a:pt x="2656" y="608"/>
                  <a:pt x="2694" y="617"/>
                </a:cubicBezTo>
                <a:lnTo>
                  <a:pt x="2762" y="617"/>
                </a:lnTo>
                <a:lnTo>
                  <a:pt x="2785" y="549"/>
                </a:lnTo>
                <a:lnTo>
                  <a:pt x="1530" y="297"/>
                </a:lnTo>
                <a:lnTo>
                  <a:pt x="1530" y="389"/>
                </a:lnTo>
                <a:cubicBezTo>
                  <a:pt x="1598" y="412"/>
                  <a:pt x="1644" y="412"/>
                  <a:pt x="1666" y="434"/>
                </a:cubicBezTo>
                <a:cubicBezTo>
                  <a:pt x="1689" y="457"/>
                  <a:pt x="1735" y="480"/>
                  <a:pt x="1758" y="503"/>
                </a:cubicBezTo>
                <a:cubicBezTo>
                  <a:pt x="1803" y="549"/>
                  <a:pt x="1803" y="571"/>
                  <a:pt x="1826" y="594"/>
                </a:cubicBezTo>
                <a:cubicBezTo>
                  <a:pt x="1849" y="663"/>
                  <a:pt x="1872" y="754"/>
                  <a:pt x="1895" y="822"/>
                </a:cubicBezTo>
                <a:lnTo>
                  <a:pt x="1940" y="1074"/>
                </a:lnTo>
                <a:lnTo>
                  <a:pt x="1986" y="1347"/>
                </a:lnTo>
                <a:lnTo>
                  <a:pt x="1164" y="2785"/>
                </a:lnTo>
                <a:lnTo>
                  <a:pt x="868" y="868"/>
                </a:lnTo>
                <a:cubicBezTo>
                  <a:pt x="822" y="640"/>
                  <a:pt x="822" y="503"/>
                  <a:pt x="822" y="457"/>
                </a:cubicBezTo>
                <a:cubicBezTo>
                  <a:pt x="845" y="412"/>
                  <a:pt x="868" y="366"/>
                  <a:pt x="936" y="343"/>
                </a:cubicBezTo>
                <a:cubicBezTo>
                  <a:pt x="963" y="316"/>
                  <a:pt x="997" y="305"/>
                  <a:pt x="1035" y="305"/>
                </a:cubicBezTo>
                <a:cubicBezTo>
                  <a:pt x="1062" y="305"/>
                  <a:pt x="1090" y="311"/>
                  <a:pt x="1119" y="320"/>
                </a:cubicBezTo>
                <a:lnTo>
                  <a:pt x="1187" y="320"/>
                </a:lnTo>
                <a:lnTo>
                  <a:pt x="1210" y="229"/>
                </a:lnTo>
                <a:lnTo>
                  <a:pt x="23" y="1"/>
                </a:lnTo>
                <a:close/>
              </a:path>
            </a:pathLst>
          </a:custGeom>
          <a:solidFill>
            <a:srgbClr val="D4C5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45" name="Google Shape;945;p41"/>
          <p:cNvGrpSpPr/>
          <p:nvPr/>
        </p:nvGrpSpPr>
        <p:grpSpPr>
          <a:xfrm>
            <a:off x="728350" y="3285211"/>
            <a:ext cx="708175" cy="706475"/>
            <a:chOff x="814563" y="3285211"/>
            <a:chExt cx="708175" cy="706475"/>
          </a:xfrm>
        </p:grpSpPr>
        <p:sp>
          <p:nvSpPr>
            <p:cNvPr id="946" name="Google Shape;946;p41"/>
            <p:cNvSpPr/>
            <p:nvPr/>
          </p:nvSpPr>
          <p:spPr>
            <a:xfrm flipH="1">
              <a:off x="888188" y="3294911"/>
              <a:ext cx="625425" cy="323575"/>
            </a:xfrm>
            <a:custGeom>
              <a:avLst/>
              <a:gdLst/>
              <a:ahLst/>
              <a:cxnLst/>
              <a:rect l="l" t="t" r="r" b="b"/>
              <a:pathLst>
                <a:path w="25017" h="12943" extrusionOk="0">
                  <a:moveTo>
                    <a:pt x="16184" y="3607"/>
                  </a:moveTo>
                  <a:lnTo>
                    <a:pt x="16845" y="7031"/>
                  </a:lnTo>
                  <a:lnTo>
                    <a:pt x="5227" y="9222"/>
                  </a:lnTo>
                  <a:lnTo>
                    <a:pt x="4565" y="5890"/>
                  </a:lnTo>
                  <a:lnTo>
                    <a:pt x="16184" y="3607"/>
                  </a:lnTo>
                  <a:close/>
                  <a:moveTo>
                    <a:pt x="19493" y="1"/>
                  </a:moveTo>
                  <a:lnTo>
                    <a:pt x="388" y="3813"/>
                  </a:lnTo>
                  <a:cubicBezTo>
                    <a:pt x="206" y="3904"/>
                    <a:pt x="0" y="4087"/>
                    <a:pt x="92" y="4383"/>
                  </a:cubicBezTo>
                  <a:lnTo>
                    <a:pt x="1712" y="12555"/>
                  </a:lnTo>
                  <a:cubicBezTo>
                    <a:pt x="1712" y="12737"/>
                    <a:pt x="1918" y="12943"/>
                    <a:pt x="2100" y="12943"/>
                  </a:cubicBezTo>
                  <a:lnTo>
                    <a:pt x="2192" y="12943"/>
                  </a:lnTo>
                  <a:lnTo>
                    <a:pt x="21319" y="9131"/>
                  </a:lnTo>
                  <a:cubicBezTo>
                    <a:pt x="21411" y="9131"/>
                    <a:pt x="21502" y="9040"/>
                    <a:pt x="21593" y="8948"/>
                  </a:cubicBezTo>
                  <a:lnTo>
                    <a:pt x="24926" y="3995"/>
                  </a:lnTo>
                  <a:cubicBezTo>
                    <a:pt x="25017" y="3813"/>
                    <a:pt x="25017" y="3516"/>
                    <a:pt x="24834" y="3425"/>
                  </a:cubicBezTo>
                  <a:lnTo>
                    <a:pt x="19881" y="92"/>
                  </a:lnTo>
                  <a:cubicBezTo>
                    <a:pt x="19790" y="92"/>
                    <a:pt x="19699" y="1"/>
                    <a:pt x="19607" y="1"/>
                  </a:cubicBez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41"/>
            <p:cNvSpPr/>
            <p:nvPr/>
          </p:nvSpPr>
          <p:spPr>
            <a:xfrm flipH="1">
              <a:off x="897888" y="3285211"/>
              <a:ext cx="624850" cy="323575"/>
            </a:xfrm>
            <a:custGeom>
              <a:avLst/>
              <a:gdLst/>
              <a:ahLst/>
              <a:cxnLst/>
              <a:rect l="l" t="t" r="r" b="b"/>
              <a:pathLst>
                <a:path w="24994" h="12943" extrusionOk="0">
                  <a:moveTo>
                    <a:pt x="19493" y="1"/>
                  </a:moveTo>
                  <a:lnTo>
                    <a:pt x="365" y="3813"/>
                  </a:lnTo>
                  <a:cubicBezTo>
                    <a:pt x="183" y="3904"/>
                    <a:pt x="0" y="4109"/>
                    <a:pt x="91" y="4383"/>
                  </a:cubicBezTo>
                  <a:lnTo>
                    <a:pt x="1712" y="12555"/>
                  </a:lnTo>
                  <a:cubicBezTo>
                    <a:pt x="1712" y="12851"/>
                    <a:pt x="1986" y="12943"/>
                    <a:pt x="2169" y="12943"/>
                  </a:cubicBezTo>
                  <a:lnTo>
                    <a:pt x="21296" y="9131"/>
                  </a:lnTo>
                  <a:cubicBezTo>
                    <a:pt x="21387" y="9131"/>
                    <a:pt x="21479" y="9040"/>
                    <a:pt x="21570" y="8948"/>
                  </a:cubicBezTo>
                  <a:lnTo>
                    <a:pt x="24903" y="3995"/>
                  </a:lnTo>
                  <a:cubicBezTo>
                    <a:pt x="24994" y="3813"/>
                    <a:pt x="24994" y="3539"/>
                    <a:pt x="24811" y="3425"/>
                  </a:cubicBezTo>
                  <a:lnTo>
                    <a:pt x="19858" y="115"/>
                  </a:lnTo>
                  <a:cubicBezTo>
                    <a:pt x="19767" y="1"/>
                    <a:pt x="19584" y="1"/>
                    <a:pt x="19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41"/>
            <p:cNvSpPr/>
            <p:nvPr/>
          </p:nvSpPr>
          <p:spPr>
            <a:xfrm flipH="1">
              <a:off x="814563" y="3670386"/>
              <a:ext cx="625450" cy="321300"/>
            </a:xfrm>
            <a:custGeom>
              <a:avLst/>
              <a:gdLst/>
              <a:ahLst/>
              <a:cxnLst/>
              <a:rect l="l" t="t" r="r" b="b"/>
              <a:pathLst>
                <a:path w="25018" h="12852" extrusionOk="0">
                  <a:moveTo>
                    <a:pt x="5616" y="3813"/>
                  </a:moveTo>
                  <a:lnTo>
                    <a:pt x="14951" y="5616"/>
                  </a:lnTo>
                  <a:lnTo>
                    <a:pt x="14267" y="8857"/>
                  </a:lnTo>
                  <a:lnTo>
                    <a:pt x="4954" y="7054"/>
                  </a:lnTo>
                  <a:lnTo>
                    <a:pt x="5616" y="3813"/>
                  </a:lnTo>
                  <a:close/>
                  <a:moveTo>
                    <a:pt x="2009" y="1"/>
                  </a:moveTo>
                  <a:cubicBezTo>
                    <a:pt x="1827" y="1"/>
                    <a:pt x="1621" y="206"/>
                    <a:pt x="1621" y="389"/>
                  </a:cubicBezTo>
                  <a:lnTo>
                    <a:pt x="1" y="8674"/>
                  </a:lnTo>
                  <a:cubicBezTo>
                    <a:pt x="1" y="8857"/>
                    <a:pt x="115" y="9131"/>
                    <a:pt x="389" y="9131"/>
                  </a:cubicBezTo>
                  <a:lnTo>
                    <a:pt x="19516" y="12851"/>
                  </a:lnTo>
                  <a:lnTo>
                    <a:pt x="19608" y="12851"/>
                  </a:lnTo>
                  <a:cubicBezTo>
                    <a:pt x="19699" y="12851"/>
                    <a:pt x="19790" y="12760"/>
                    <a:pt x="19790" y="12760"/>
                  </a:cubicBezTo>
                  <a:lnTo>
                    <a:pt x="24743" y="9428"/>
                  </a:lnTo>
                  <a:cubicBezTo>
                    <a:pt x="24926" y="9245"/>
                    <a:pt x="25017" y="8948"/>
                    <a:pt x="24835" y="8766"/>
                  </a:cubicBezTo>
                  <a:lnTo>
                    <a:pt x="21502" y="3904"/>
                  </a:lnTo>
                  <a:cubicBezTo>
                    <a:pt x="21502" y="3813"/>
                    <a:pt x="21320" y="3721"/>
                    <a:pt x="21228" y="3721"/>
                  </a:cubicBezTo>
                  <a:lnTo>
                    <a:pt x="2101" y="1"/>
                  </a:lnTo>
                  <a:close/>
                </a:path>
              </a:pathLst>
            </a:custGeom>
            <a:solidFill>
              <a:srgbClr val="D4C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41"/>
            <p:cNvSpPr/>
            <p:nvPr/>
          </p:nvSpPr>
          <p:spPr>
            <a:xfrm flipH="1">
              <a:off x="823688" y="3661261"/>
              <a:ext cx="625450" cy="320725"/>
            </a:xfrm>
            <a:custGeom>
              <a:avLst/>
              <a:gdLst/>
              <a:ahLst/>
              <a:cxnLst/>
              <a:rect l="l" t="t" r="r" b="b"/>
              <a:pathLst>
                <a:path w="25018" h="12829" extrusionOk="0">
                  <a:moveTo>
                    <a:pt x="2078" y="1"/>
                  </a:moveTo>
                  <a:cubicBezTo>
                    <a:pt x="1895" y="1"/>
                    <a:pt x="1621" y="92"/>
                    <a:pt x="1621" y="366"/>
                  </a:cubicBezTo>
                  <a:lnTo>
                    <a:pt x="1" y="8651"/>
                  </a:lnTo>
                  <a:cubicBezTo>
                    <a:pt x="1" y="8834"/>
                    <a:pt x="92" y="9131"/>
                    <a:pt x="366" y="9131"/>
                  </a:cubicBezTo>
                  <a:lnTo>
                    <a:pt x="19493" y="12828"/>
                  </a:lnTo>
                  <a:cubicBezTo>
                    <a:pt x="19585" y="12828"/>
                    <a:pt x="19676" y="12828"/>
                    <a:pt x="19767" y="12737"/>
                  </a:cubicBezTo>
                  <a:lnTo>
                    <a:pt x="24720" y="9405"/>
                  </a:lnTo>
                  <a:cubicBezTo>
                    <a:pt x="24903" y="9222"/>
                    <a:pt x="25017" y="8925"/>
                    <a:pt x="24812" y="8743"/>
                  </a:cubicBezTo>
                  <a:lnTo>
                    <a:pt x="21479" y="3904"/>
                  </a:lnTo>
                  <a:cubicBezTo>
                    <a:pt x="21479" y="3790"/>
                    <a:pt x="21297" y="3698"/>
                    <a:pt x="21205" y="3698"/>
                  </a:cubicBezTo>
                  <a:lnTo>
                    <a:pt x="20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50" name="Google Shape;950;p41"/>
          <p:cNvSpPr/>
          <p:nvPr/>
        </p:nvSpPr>
        <p:spPr>
          <a:xfrm>
            <a:off x="8288177" y="464501"/>
            <a:ext cx="357633" cy="471996"/>
          </a:xfrm>
          <a:custGeom>
            <a:avLst/>
            <a:gdLst/>
            <a:ahLst/>
            <a:cxnLst/>
            <a:rect l="l" t="t" r="r" b="b"/>
            <a:pathLst>
              <a:path w="10181" h="13429" extrusionOk="0">
                <a:moveTo>
                  <a:pt x="7591" y="0"/>
                </a:moveTo>
                <a:cubicBezTo>
                  <a:pt x="6778" y="0"/>
                  <a:pt x="6011" y="430"/>
                  <a:pt x="5616" y="1220"/>
                </a:cubicBezTo>
                <a:lnTo>
                  <a:pt x="480" y="10715"/>
                </a:lnTo>
                <a:cubicBezTo>
                  <a:pt x="1" y="11674"/>
                  <a:pt x="389" y="12723"/>
                  <a:pt x="1256" y="13203"/>
                </a:cubicBezTo>
                <a:cubicBezTo>
                  <a:pt x="1552" y="13354"/>
                  <a:pt x="1859" y="13428"/>
                  <a:pt x="2156" y="13428"/>
                </a:cubicBezTo>
                <a:cubicBezTo>
                  <a:pt x="2799" y="13428"/>
                  <a:pt x="3394" y="13082"/>
                  <a:pt x="3721" y="12427"/>
                </a:cubicBezTo>
                <a:lnTo>
                  <a:pt x="8195" y="4164"/>
                </a:lnTo>
                <a:cubicBezTo>
                  <a:pt x="8469" y="3502"/>
                  <a:pt x="8286" y="2635"/>
                  <a:pt x="7533" y="2270"/>
                </a:cubicBezTo>
                <a:cubicBezTo>
                  <a:pt x="7320" y="2149"/>
                  <a:pt x="7091" y="2092"/>
                  <a:pt x="6865" y="2092"/>
                </a:cubicBezTo>
                <a:cubicBezTo>
                  <a:pt x="6367" y="2092"/>
                  <a:pt x="5883" y="2369"/>
                  <a:pt x="5616" y="2840"/>
                </a:cubicBezTo>
                <a:lnTo>
                  <a:pt x="2397" y="9003"/>
                </a:lnTo>
                <a:cubicBezTo>
                  <a:pt x="2283" y="9117"/>
                  <a:pt x="2397" y="9208"/>
                  <a:pt x="2397" y="9208"/>
                </a:cubicBezTo>
                <a:cubicBezTo>
                  <a:pt x="2428" y="9239"/>
                  <a:pt x="2458" y="9249"/>
                  <a:pt x="2485" y="9249"/>
                </a:cubicBezTo>
                <a:cubicBezTo>
                  <a:pt x="2539" y="9249"/>
                  <a:pt x="2580" y="9208"/>
                  <a:pt x="2580" y="9208"/>
                </a:cubicBezTo>
                <a:lnTo>
                  <a:pt x="5913" y="3023"/>
                </a:lnTo>
                <a:cubicBezTo>
                  <a:pt x="6101" y="2631"/>
                  <a:pt x="6472" y="2368"/>
                  <a:pt x="6872" y="2368"/>
                </a:cubicBezTo>
                <a:cubicBezTo>
                  <a:pt x="7053" y="2368"/>
                  <a:pt x="7241" y="2422"/>
                  <a:pt x="7419" y="2543"/>
                </a:cubicBezTo>
                <a:cubicBezTo>
                  <a:pt x="7990" y="2840"/>
                  <a:pt x="8195" y="3502"/>
                  <a:pt x="7898" y="4073"/>
                </a:cubicBezTo>
                <a:lnTo>
                  <a:pt x="3539" y="12335"/>
                </a:lnTo>
                <a:cubicBezTo>
                  <a:pt x="3269" y="12875"/>
                  <a:pt x="2723" y="13172"/>
                  <a:pt x="2162" y="13172"/>
                </a:cubicBezTo>
                <a:cubicBezTo>
                  <a:pt x="1916" y="13172"/>
                  <a:pt x="1668" y="13115"/>
                  <a:pt x="1439" y="12997"/>
                </a:cubicBezTo>
                <a:cubicBezTo>
                  <a:pt x="686" y="12632"/>
                  <a:pt x="389" y="11674"/>
                  <a:pt x="777" y="10920"/>
                </a:cubicBezTo>
                <a:lnTo>
                  <a:pt x="5821" y="1311"/>
                </a:lnTo>
                <a:cubicBezTo>
                  <a:pt x="6227" y="630"/>
                  <a:pt x="6920" y="248"/>
                  <a:pt x="7624" y="248"/>
                </a:cubicBezTo>
                <a:cubicBezTo>
                  <a:pt x="7910" y="248"/>
                  <a:pt x="8198" y="311"/>
                  <a:pt x="8469" y="443"/>
                </a:cubicBezTo>
                <a:cubicBezTo>
                  <a:pt x="9519" y="1014"/>
                  <a:pt x="9907" y="2270"/>
                  <a:pt x="9336" y="3205"/>
                </a:cubicBezTo>
                <a:lnTo>
                  <a:pt x="5342" y="10715"/>
                </a:lnTo>
                <a:cubicBezTo>
                  <a:pt x="5342" y="10829"/>
                  <a:pt x="5342" y="10829"/>
                  <a:pt x="5433" y="10920"/>
                </a:cubicBezTo>
                <a:cubicBezTo>
                  <a:pt x="5433" y="10920"/>
                  <a:pt x="5525" y="10920"/>
                  <a:pt x="5616" y="10829"/>
                </a:cubicBezTo>
                <a:lnTo>
                  <a:pt x="9610" y="3297"/>
                </a:lnTo>
                <a:cubicBezTo>
                  <a:pt x="10181" y="2270"/>
                  <a:pt x="9702" y="832"/>
                  <a:pt x="8674" y="261"/>
                </a:cubicBezTo>
                <a:cubicBezTo>
                  <a:pt x="8323" y="85"/>
                  <a:pt x="7952" y="0"/>
                  <a:pt x="7591" y="0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1" name="Google Shape;951;p41"/>
          <p:cNvSpPr/>
          <p:nvPr/>
        </p:nvSpPr>
        <p:spPr>
          <a:xfrm>
            <a:off x="8585663" y="646671"/>
            <a:ext cx="220495" cy="516668"/>
          </a:xfrm>
          <a:custGeom>
            <a:avLst/>
            <a:gdLst/>
            <a:ahLst/>
            <a:cxnLst/>
            <a:rect l="l" t="t" r="r" b="b"/>
            <a:pathLst>
              <a:path w="6277" h="14700" extrusionOk="0">
                <a:moveTo>
                  <a:pt x="3859" y="1"/>
                </a:moveTo>
                <a:cubicBezTo>
                  <a:pt x="2821" y="1"/>
                  <a:pt x="1794" y="815"/>
                  <a:pt x="1712" y="1925"/>
                </a:cubicBezTo>
                <a:lnTo>
                  <a:pt x="91" y="12585"/>
                </a:lnTo>
                <a:cubicBezTo>
                  <a:pt x="0" y="13635"/>
                  <a:pt x="662" y="14571"/>
                  <a:pt x="1712" y="14662"/>
                </a:cubicBezTo>
                <a:cubicBezTo>
                  <a:pt x="1829" y="14687"/>
                  <a:pt x="1947" y="14699"/>
                  <a:pt x="2063" y="14699"/>
                </a:cubicBezTo>
                <a:cubicBezTo>
                  <a:pt x="2893" y="14699"/>
                  <a:pt x="3640" y="14077"/>
                  <a:pt x="3721" y="13155"/>
                </a:cubicBezTo>
                <a:lnTo>
                  <a:pt x="5136" y="3934"/>
                </a:lnTo>
                <a:cubicBezTo>
                  <a:pt x="5227" y="3067"/>
                  <a:pt x="4656" y="2405"/>
                  <a:pt x="3903" y="2314"/>
                </a:cubicBezTo>
                <a:cubicBezTo>
                  <a:pt x="3798" y="2285"/>
                  <a:pt x="3693" y="2271"/>
                  <a:pt x="3588" y="2271"/>
                </a:cubicBezTo>
                <a:cubicBezTo>
                  <a:pt x="2947" y="2271"/>
                  <a:pt x="2361" y="2787"/>
                  <a:pt x="2283" y="3455"/>
                </a:cubicBezTo>
                <a:lnTo>
                  <a:pt x="1233" y="10394"/>
                </a:lnTo>
                <a:cubicBezTo>
                  <a:pt x="1233" y="10485"/>
                  <a:pt x="1347" y="10576"/>
                  <a:pt x="1438" y="10576"/>
                </a:cubicBezTo>
                <a:lnTo>
                  <a:pt x="1529" y="10485"/>
                </a:lnTo>
                <a:lnTo>
                  <a:pt x="2579" y="3546"/>
                </a:lnTo>
                <a:cubicBezTo>
                  <a:pt x="2663" y="2939"/>
                  <a:pt x="3151" y="2485"/>
                  <a:pt x="3742" y="2485"/>
                </a:cubicBezTo>
                <a:cubicBezTo>
                  <a:pt x="3795" y="2485"/>
                  <a:pt x="3849" y="2489"/>
                  <a:pt x="3903" y="2496"/>
                </a:cubicBezTo>
                <a:cubicBezTo>
                  <a:pt x="4474" y="2587"/>
                  <a:pt x="4953" y="3158"/>
                  <a:pt x="4862" y="3820"/>
                </a:cubicBezTo>
                <a:lnTo>
                  <a:pt x="3515" y="13155"/>
                </a:lnTo>
                <a:cubicBezTo>
                  <a:pt x="3345" y="13941"/>
                  <a:pt x="2683" y="14489"/>
                  <a:pt x="1893" y="14489"/>
                </a:cubicBezTo>
                <a:cubicBezTo>
                  <a:pt x="1833" y="14489"/>
                  <a:pt x="1773" y="14486"/>
                  <a:pt x="1712" y="14479"/>
                </a:cubicBezTo>
                <a:cubicBezTo>
                  <a:pt x="867" y="14297"/>
                  <a:pt x="297" y="13521"/>
                  <a:pt x="388" y="12676"/>
                </a:cubicBezTo>
                <a:lnTo>
                  <a:pt x="1917" y="1925"/>
                </a:lnTo>
                <a:cubicBezTo>
                  <a:pt x="2081" y="982"/>
                  <a:pt x="2947" y="278"/>
                  <a:pt x="3882" y="278"/>
                </a:cubicBezTo>
                <a:cubicBezTo>
                  <a:pt x="3988" y="278"/>
                  <a:pt x="4094" y="286"/>
                  <a:pt x="4200" y="305"/>
                </a:cubicBezTo>
                <a:cubicBezTo>
                  <a:pt x="5341" y="396"/>
                  <a:pt x="6003" y="1446"/>
                  <a:pt x="5912" y="2496"/>
                </a:cubicBezTo>
                <a:lnTo>
                  <a:pt x="4656" y="10964"/>
                </a:lnTo>
                <a:cubicBezTo>
                  <a:pt x="4656" y="11056"/>
                  <a:pt x="4656" y="11147"/>
                  <a:pt x="4770" y="11147"/>
                </a:cubicBezTo>
                <a:cubicBezTo>
                  <a:pt x="4862" y="11147"/>
                  <a:pt x="4953" y="11056"/>
                  <a:pt x="4953" y="11056"/>
                </a:cubicBezTo>
                <a:lnTo>
                  <a:pt x="6186" y="2587"/>
                </a:lnTo>
                <a:cubicBezTo>
                  <a:pt x="6277" y="1355"/>
                  <a:pt x="5432" y="214"/>
                  <a:pt x="4200" y="31"/>
                </a:cubicBezTo>
                <a:cubicBezTo>
                  <a:pt x="4087" y="11"/>
                  <a:pt x="3973" y="1"/>
                  <a:pt x="3859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52" name="Google Shape;952;p41"/>
          <p:cNvGrpSpPr/>
          <p:nvPr/>
        </p:nvGrpSpPr>
        <p:grpSpPr>
          <a:xfrm>
            <a:off x="4538473" y="1385449"/>
            <a:ext cx="3669378" cy="2676965"/>
            <a:chOff x="4624685" y="1385449"/>
            <a:chExt cx="3669378" cy="2676965"/>
          </a:xfrm>
        </p:grpSpPr>
        <p:sp>
          <p:nvSpPr>
            <p:cNvPr id="953" name="Google Shape;953;p41"/>
            <p:cNvSpPr/>
            <p:nvPr/>
          </p:nvSpPr>
          <p:spPr>
            <a:xfrm>
              <a:off x="4818745" y="1881062"/>
              <a:ext cx="3333050" cy="2181352"/>
            </a:xfrm>
            <a:custGeom>
              <a:avLst/>
              <a:gdLst/>
              <a:ahLst/>
              <a:cxnLst/>
              <a:rect l="l" t="t" r="r" b="b"/>
              <a:pathLst>
                <a:path w="35472" h="35563" extrusionOk="0">
                  <a:moveTo>
                    <a:pt x="571" y="0"/>
                  </a:moveTo>
                  <a:cubicBezTo>
                    <a:pt x="274" y="0"/>
                    <a:pt x="1" y="274"/>
                    <a:pt x="1" y="662"/>
                  </a:cubicBezTo>
                  <a:lnTo>
                    <a:pt x="1" y="34900"/>
                  </a:lnTo>
                  <a:cubicBezTo>
                    <a:pt x="1" y="35265"/>
                    <a:pt x="274" y="35562"/>
                    <a:pt x="571" y="35562"/>
                  </a:cubicBezTo>
                  <a:lnTo>
                    <a:pt x="34900" y="35562"/>
                  </a:lnTo>
                  <a:cubicBezTo>
                    <a:pt x="35174" y="35562"/>
                    <a:pt x="35471" y="35265"/>
                    <a:pt x="35471" y="34900"/>
                  </a:cubicBezTo>
                  <a:lnTo>
                    <a:pt x="35471" y="662"/>
                  </a:lnTo>
                  <a:cubicBezTo>
                    <a:pt x="35471" y="274"/>
                    <a:pt x="35174" y="0"/>
                    <a:pt x="349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954" name="Google Shape;954;p41"/>
            <p:cNvGrpSpPr/>
            <p:nvPr/>
          </p:nvGrpSpPr>
          <p:grpSpPr>
            <a:xfrm>
              <a:off x="4818745" y="1886644"/>
              <a:ext cx="3333050" cy="2175770"/>
              <a:chOff x="6725083" y="1049729"/>
              <a:chExt cx="1867778" cy="1656720"/>
            </a:xfrm>
          </p:grpSpPr>
          <p:sp>
            <p:nvSpPr>
              <p:cNvPr id="955" name="Google Shape;955;p41"/>
              <p:cNvSpPr/>
              <p:nvPr/>
            </p:nvSpPr>
            <p:spPr>
              <a:xfrm>
                <a:off x="7500047" y="2295584"/>
                <a:ext cx="3232" cy="13672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9" extrusionOk="0">
                    <a:moveTo>
                      <a:pt x="1" y="0"/>
                    </a:moveTo>
                    <a:lnTo>
                      <a:pt x="1" y="388"/>
                    </a:lnTo>
                    <a:lnTo>
                      <a:pt x="92" y="388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41"/>
              <p:cNvSpPr/>
              <p:nvPr/>
            </p:nvSpPr>
            <p:spPr>
              <a:xfrm>
                <a:off x="6924591" y="1049729"/>
                <a:ext cx="6055" cy="165672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472" extrusionOk="0">
                    <a:moveTo>
                      <a:pt x="1" y="1"/>
                    </a:moveTo>
                    <a:lnTo>
                      <a:pt x="1" y="35471"/>
                    </a:lnTo>
                    <a:lnTo>
                      <a:pt x="115" y="3547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41"/>
              <p:cNvSpPr/>
              <p:nvPr/>
            </p:nvSpPr>
            <p:spPr>
              <a:xfrm>
                <a:off x="6725083" y="1200023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8" name="Google Shape;958;p41"/>
              <p:cNvSpPr/>
              <p:nvPr/>
            </p:nvSpPr>
            <p:spPr>
              <a:xfrm>
                <a:off x="6725083" y="1369559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9" name="Google Shape;959;p41"/>
              <p:cNvSpPr/>
              <p:nvPr/>
            </p:nvSpPr>
            <p:spPr>
              <a:xfrm>
                <a:off x="6725083" y="1537974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41"/>
              <p:cNvSpPr/>
              <p:nvPr/>
            </p:nvSpPr>
            <p:spPr>
              <a:xfrm>
                <a:off x="6725083" y="1706389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41"/>
              <p:cNvSpPr/>
              <p:nvPr/>
            </p:nvSpPr>
            <p:spPr>
              <a:xfrm>
                <a:off x="6725083" y="1875925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2" name="Google Shape;962;p41"/>
              <p:cNvSpPr/>
              <p:nvPr/>
            </p:nvSpPr>
            <p:spPr>
              <a:xfrm>
                <a:off x="6725083" y="2044340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3" name="Google Shape;963;p41"/>
              <p:cNvSpPr/>
              <p:nvPr/>
            </p:nvSpPr>
            <p:spPr>
              <a:xfrm>
                <a:off x="6725083" y="2212755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4" name="Google Shape;964;p41"/>
              <p:cNvSpPr/>
              <p:nvPr/>
            </p:nvSpPr>
            <p:spPr>
              <a:xfrm>
                <a:off x="6725083" y="2377994"/>
                <a:ext cx="1867778" cy="4344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3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5" name="Google Shape;965;p41"/>
              <p:cNvSpPr/>
              <p:nvPr/>
            </p:nvSpPr>
            <p:spPr>
              <a:xfrm>
                <a:off x="6725083" y="2546456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6" name="Google Shape;966;p41"/>
            <p:cNvSpPr/>
            <p:nvPr/>
          </p:nvSpPr>
          <p:spPr>
            <a:xfrm rot="-1008149">
              <a:off x="7385502" y="1467463"/>
              <a:ext cx="765413" cy="917472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FFEA73">
                <a:alpha val="5809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41"/>
            <p:cNvSpPr/>
            <p:nvPr/>
          </p:nvSpPr>
          <p:spPr>
            <a:xfrm rot="1008149" flipH="1">
              <a:off x="4767834" y="1467463"/>
              <a:ext cx="765413" cy="917472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FFEA73">
                <a:alpha val="5809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68" name="Google Shape;968;p41"/>
          <p:cNvGrpSpPr/>
          <p:nvPr/>
        </p:nvGrpSpPr>
        <p:grpSpPr>
          <a:xfrm>
            <a:off x="1011373" y="1385449"/>
            <a:ext cx="3669378" cy="2676965"/>
            <a:chOff x="1097585" y="1385449"/>
            <a:chExt cx="3669378" cy="2676965"/>
          </a:xfrm>
        </p:grpSpPr>
        <p:sp>
          <p:nvSpPr>
            <p:cNvPr id="969" name="Google Shape;969;p41"/>
            <p:cNvSpPr/>
            <p:nvPr/>
          </p:nvSpPr>
          <p:spPr>
            <a:xfrm>
              <a:off x="1291645" y="1881062"/>
              <a:ext cx="3333050" cy="2181352"/>
            </a:xfrm>
            <a:custGeom>
              <a:avLst/>
              <a:gdLst/>
              <a:ahLst/>
              <a:cxnLst/>
              <a:rect l="l" t="t" r="r" b="b"/>
              <a:pathLst>
                <a:path w="35472" h="35563" extrusionOk="0">
                  <a:moveTo>
                    <a:pt x="571" y="0"/>
                  </a:moveTo>
                  <a:cubicBezTo>
                    <a:pt x="274" y="0"/>
                    <a:pt x="1" y="274"/>
                    <a:pt x="1" y="662"/>
                  </a:cubicBezTo>
                  <a:lnTo>
                    <a:pt x="1" y="34900"/>
                  </a:lnTo>
                  <a:cubicBezTo>
                    <a:pt x="1" y="35265"/>
                    <a:pt x="274" y="35562"/>
                    <a:pt x="571" y="35562"/>
                  </a:cubicBezTo>
                  <a:lnTo>
                    <a:pt x="34900" y="35562"/>
                  </a:lnTo>
                  <a:cubicBezTo>
                    <a:pt x="35174" y="35562"/>
                    <a:pt x="35471" y="35265"/>
                    <a:pt x="35471" y="34900"/>
                  </a:cubicBezTo>
                  <a:lnTo>
                    <a:pt x="35471" y="662"/>
                  </a:lnTo>
                  <a:cubicBezTo>
                    <a:pt x="35471" y="274"/>
                    <a:pt x="35174" y="0"/>
                    <a:pt x="349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970" name="Google Shape;970;p41"/>
            <p:cNvGrpSpPr/>
            <p:nvPr/>
          </p:nvGrpSpPr>
          <p:grpSpPr>
            <a:xfrm>
              <a:off x="1291645" y="1886644"/>
              <a:ext cx="3333050" cy="2175770"/>
              <a:chOff x="6725083" y="1049729"/>
              <a:chExt cx="1867778" cy="1656720"/>
            </a:xfrm>
          </p:grpSpPr>
          <p:sp>
            <p:nvSpPr>
              <p:cNvPr id="971" name="Google Shape;971;p41"/>
              <p:cNvSpPr/>
              <p:nvPr/>
            </p:nvSpPr>
            <p:spPr>
              <a:xfrm>
                <a:off x="7500047" y="2295584"/>
                <a:ext cx="3232" cy="13672"/>
              </a:xfrm>
              <a:custGeom>
                <a:avLst/>
                <a:gdLst/>
                <a:ahLst/>
                <a:cxnLst/>
                <a:rect l="l" t="t" r="r" b="b"/>
                <a:pathLst>
                  <a:path w="92" h="389" extrusionOk="0">
                    <a:moveTo>
                      <a:pt x="1" y="0"/>
                    </a:moveTo>
                    <a:lnTo>
                      <a:pt x="1" y="388"/>
                    </a:lnTo>
                    <a:lnTo>
                      <a:pt x="92" y="388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2" name="Google Shape;972;p41"/>
              <p:cNvSpPr/>
              <p:nvPr/>
            </p:nvSpPr>
            <p:spPr>
              <a:xfrm>
                <a:off x="6924591" y="1049729"/>
                <a:ext cx="6055" cy="165672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5472" extrusionOk="0">
                    <a:moveTo>
                      <a:pt x="1" y="1"/>
                    </a:moveTo>
                    <a:lnTo>
                      <a:pt x="1" y="35471"/>
                    </a:lnTo>
                    <a:lnTo>
                      <a:pt x="115" y="3547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3" name="Google Shape;973;p41"/>
              <p:cNvSpPr/>
              <p:nvPr/>
            </p:nvSpPr>
            <p:spPr>
              <a:xfrm>
                <a:off x="6725083" y="1200023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4" name="Google Shape;974;p41"/>
              <p:cNvSpPr/>
              <p:nvPr/>
            </p:nvSpPr>
            <p:spPr>
              <a:xfrm>
                <a:off x="6725083" y="1369559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5" name="Google Shape;975;p41"/>
              <p:cNvSpPr/>
              <p:nvPr/>
            </p:nvSpPr>
            <p:spPr>
              <a:xfrm>
                <a:off x="6725083" y="1537974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6" name="Google Shape;976;p41"/>
              <p:cNvSpPr/>
              <p:nvPr/>
            </p:nvSpPr>
            <p:spPr>
              <a:xfrm>
                <a:off x="6725083" y="1706389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7" name="Google Shape;977;p41"/>
              <p:cNvSpPr/>
              <p:nvPr/>
            </p:nvSpPr>
            <p:spPr>
              <a:xfrm>
                <a:off x="6725083" y="1875925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1"/>
                    </a:lnTo>
                    <a:lnTo>
                      <a:pt x="35471" y="91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8" name="Google Shape;978;p41"/>
              <p:cNvSpPr/>
              <p:nvPr/>
            </p:nvSpPr>
            <p:spPr>
              <a:xfrm>
                <a:off x="6725083" y="2044340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9" name="Google Shape;979;p41"/>
              <p:cNvSpPr/>
              <p:nvPr/>
            </p:nvSpPr>
            <p:spPr>
              <a:xfrm>
                <a:off x="6725083" y="2212755"/>
                <a:ext cx="1867778" cy="5418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116" extrusionOk="0">
                    <a:moveTo>
                      <a:pt x="1" y="1"/>
                    </a:moveTo>
                    <a:lnTo>
                      <a:pt x="1" y="115"/>
                    </a:lnTo>
                    <a:lnTo>
                      <a:pt x="35471" y="115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0" name="Google Shape;980;p41"/>
              <p:cNvSpPr/>
              <p:nvPr/>
            </p:nvSpPr>
            <p:spPr>
              <a:xfrm>
                <a:off x="6725083" y="2377994"/>
                <a:ext cx="1867778" cy="4344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3" extrusionOk="0">
                    <a:moveTo>
                      <a:pt x="1" y="1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1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1" name="Google Shape;981;p41"/>
              <p:cNvSpPr/>
              <p:nvPr/>
            </p:nvSpPr>
            <p:spPr>
              <a:xfrm>
                <a:off x="6725083" y="2546456"/>
                <a:ext cx="1867778" cy="4297"/>
              </a:xfrm>
              <a:custGeom>
                <a:avLst/>
                <a:gdLst/>
                <a:ahLst/>
                <a:cxnLst/>
                <a:rect l="l" t="t" r="r" b="b"/>
                <a:pathLst>
                  <a:path w="35472" h="92" extrusionOk="0">
                    <a:moveTo>
                      <a:pt x="1" y="0"/>
                    </a:moveTo>
                    <a:lnTo>
                      <a:pt x="1" y="92"/>
                    </a:lnTo>
                    <a:lnTo>
                      <a:pt x="35471" y="92"/>
                    </a:lnTo>
                    <a:lnTo>
                      <a:pt x="35471" y="0"/>
                    </a:lnTo>
                    <a:close/>
                  </a:path>
                </a:pathLst>
              </a:custGeom>
              <a:solidFill>
                <a:srgbClr val="FFFFFF">
                  <a:alpha val="178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82" name="Google Shape;982;p41"/>
            <p:cNvSpPr/>
            <p:nvPr/>
          </p:nvSpPr>
          <p:spPr>
            <a:xfrm rot="-1008149">
              <a:off x="3858402" y="1467463"/>
              <a:ext cx="765413" cy="917472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FFEA73">
                <a:alpha val="5809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41"/>
            <p:cNvSpPr/>
            <p:nvPr/>
          </p:nvSpPr>
          <p:spPr>
            <a:xfrm rot="1008149" flipH="1">
              <a:off x="1240734" y="1467463"/>
              <a:ext cx="765413" cy="917472"/>
            </a:xfrm>
            <a:custGeom>
              <a:avLst/>
              <a:gdLst/>
              <a:ahLst/>
              <a:cxnLst/>
              <a:rect l="l" t="t" r="r" b="b"/>
              <a:pathLst>
                <a:path w="28231" h="36727" extrusionOk="0">
                  <a:moveTo>
                    <a:pt x="9835" y="1"/>
                  </a:moveTo>
                  <a:cubicBezTo>
                    <a:pt x="9835" y="1"/>
                    <a:pt x="9694" y="1552"/>
                    <a:pt x="8877" y="2031"/>
                  </a:cubicBezTo>
                  <a:cubicBezTo>
                    <a:pt x="8631" y="2175"/>
                    <a:pt x="8359" y="2226"/>
                    <a:pt x="8099" y="2226"/>
                  </a:cubicBezTo>
                  <a:cubicBezTo>
                    <a:pt x="7495" y="2226"/>
                    <a:pt x="6956" y="1955"/>
                    <a:pt x="6956" y="1955"/>
                  </a:cubicBezTo>
                  <a:cubicBezTo>
                    <a:pt x="6956" y="1955"/>
                    <a:pt x="6815" y="3468"/>
                    <a:pt x="5944" y="3979"/>
                  </a:cubicBezTo>
                  <a:cubicBezTo>
                    <a:pt x="5694" y="4127"/>
                    <a:pt x="5367" y="4179"/>
                    <a:pt x="5027" y="4179"/>
                  </a:cubicBezTo>
                  <a:cubicBezTo>
                    <a:pt x="4189" y="4179"/>
                    <a:pt x="3277" y="3860"/>
                    <a:pt x="3277" y="3860"/>
                  </a:cubicBezTo>
                  <a:cubicBezTo>
                    <a:pt x="3277" y="3860"/>
                    <a:pt x="2940" y="5492"/>
                    <a:pt x="2363" y="5830"/>
                  </a:cubicBezTo>
                  <a:cubicBezTo>
                    <a:pt x="2184" y="5936"/>
                    <a:pt x="1888" y="5973"/>
                    <a:pt x="1566" y="5973"/>
                  </a:cubicBezTo>
                  <a:cubicBezTo>
                    <a:pt x="850" y="5973"/>
                    <a:pt x="1" y="5792"/>
                    <a:pt x="1" y="5792"/>
                  </a:cubicBezTo>
                  <a:lnTo>
                    <a:pt x="1" y="5792"/>
                  </a:lnTo>
                  <a:lnTo>
                    <a:pt x="18233" y="36726"/>
                  </a:lnTo>
                  <a:cubicBezTo>
                    <a:pt x="18569" y="35013"/>
                    <a:pt x="19849" y="34712"/>
                    <a:pt x="20707" y="34712"/>
                  </a:cubicBezTo>
                  <a:cubicBezTo>
                    <a:pt x="21170" y="34712"/>
                    <a:pt x="21509" y="34800"/>
                    <a:pt x="21509" y="34800"/>
                  </a:cubicBezTo>
                  <a:cubicBezTo>
                    <a:pt x="21509" y="34800"/>
                    <a:pt x="22048" y="33624"/>
                    <a:pt x="22685" y="33053"/>
                  </a:cubicBezTo>
                  <a:cubicBezTo>
                    <a:pt x="22886" y="32873"/>
                    <a:pt x="23195" y="32811"/>
                    <a:pt x="23525" y="32811"/>
                  </a:cubicBezTo>
                  <a:cubicBezTo>
                    <a:pt x="24241" y="32811"/>
                    <a:pt x="25052" y="33102"/>
                    <a:pt x="25052" y="33102"/>
                  </a:cubicBezTo>
                  <a:cubicBezTo>
                    <a:pt x="25052" y="33102"/>
                    <a:pt x="25237" y="31431"/>
                    <a:pt x="25961" y="31006"/>
                  </a:cubicBezTo>
                  <a:cubicBezTo>
                    <a:pt x="26140" y="30901"/>
                    <a:pt x="26369" y="30861"/>
                    <a:pt x="26614" y="30861"/>
                  </a:cubicBezTo>
                  <a:cubicBezTo>
                    <a:pt x="27354" y="30861"/>
                    <a:pt x="28231" y="31224"/>
                    <a:pt x="28231" y="31224"/>
                  </a:cubicBezTo>
                  <a:lnTo>
                    <a:pt x="9835" y="1"/>
                  </a:lnTo>
                  <a:close/>
                </a:path>
              </a:pathLst>
            </a:custGeom>
            <a:solidFill>
              <a:srgbClr val="FFEA73">
                <a:alpha val="5809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5" name="Google Shape;985;p41"/>
          <p:cNvSpPr txBox="1">
            <a:spLocks noGrp="1"/>
          </p:cNvSpPr>
          <p:nvPr>
            <p:ph type="title"/>
          </p:nvPr>
        </p:nvSpPr>
        <p:spPr>
          <a:xfrm>
            <a:off x="1658231" y="2153125"/>
            <a:ext cx="24444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</a:t>
            </a:r>
            <a:endParaRPr dirty="0"/>
          </a:p>
        </p:txBody>
      </p:sp>
      <p:sp>
        <p:nvSpPr>
          <p:cNvPr id="986" name="Google Shape;986;p41"/>
          <p:cNvSpPr txBox="1">
            <a:spLocks noGrp="1"/>
          </p:cNvSpPr>
          <p:nvPr>
            <p:ph type="subTitle" idx="1"/>
          </p:nvPr>
        </p:nvSpPr>
        <p:spPr>
          <a:xfrm>
            <a:off x="1658231" y="2639525"/>
            <a:ext cx="2444400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GB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hiểu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Lí</a:t>
            </a:r>
            <a:r>
              <a:rPr lang="en-US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chài</a:t>
            </a:r>
            <a:r>
              <a:rPr lang="en-US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sz="2000" dirty="0">
              <a:solidFill>
                <a:schemeClr val="dk2"/>
              </a:solidFill>
            </a:endParaRPr>
          </a:p>
        </p:txBody>
      </p:sp>
      <p:sp>
        <p:nvSpPr>
          <p:cNvPr id="987" name="Google Shape;987;p41"/>
          <p:cNvSpPr txBox="1">
            <a:spLocks noGrp="1"/>
          </p:cNvSpPr>
          <p:nvPr>
            <p:ph type="title" idx="2"/>
          </p:nvPr>
        </p:nvSpPr>
        <p:spPr>
          <a:xfrm>
            <a:off x="5185319" y="2153125"/>
            <a:ext cx="2444400" cy="486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2</a:t>
            </a:r>
            <a:endParaRPr dirty="0"/>
          </a:p>
        </p:txBody>
      </p:sp>
      <p:sp>
        <p:nvSpPr>
          <p:cNvPr id="988" name="Google Shape;988;p41"/>
          <p:cNvSpPr txBox="1">
            <a:spLocks noGrp="1"/>
          </p:cNvSpPr>
          <p:nvPr>
            <p:ph type="subTitle" idx="3"/>
          </p:nvPr>
        </p:nvSpPr>
        <p:spPr>
          <a:xfrm>
            <a:off x="5185319" y="2639525"/>
            <a:ext cx="2677356" cy="96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Khai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thác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liệu</a:t>
            </a:r>
            <a:r>
              <a:rPr lang="en-US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Nghe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tr</a:t>
            </a:r>
            <a:r>
              <a:rPr lang="vi-VN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ư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ớc</a:t>
            </a:r>
            <a:r>
              <a:rPr lang="en-US" sz="2000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Lí</a:t>
            </a:r>
            <a:r>
              <a:rPr lang="en-US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sz="2000" i="1" dirty="0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dirty="0" err="1">
                <a:solidFill>
                  <a:schemeClr val="tx1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chài</a:t>
            </a:r>
            <a:endParaRPr sz="2000" dirty="0"/>
          </a:p>
        </p:txBody>
      </p:sp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943E67C0-8EA3-EFBE-87E1-81E35999F511}"/>
              </a:ext>
            </a:extLst>
          </p:cNvPr>
          <p:cNvSpPr txBox="1">
            <a:spLocks/>
          </p:cNvSpPr>
          <p:nvPr/>
        </p:nvSpPr>
        <p:spPr>
          <a:xfrm rot="21599640">
            <a:off x="2957372" y="639181"/>
            <a:ext cx="3038720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CHUẨN BỊ BÀI MỚI</a:t>
            </a:r>
            <a:endParaRPr kumimoji="0" lang="en-US" sz="3200" b="1" i="0" u="none" strike="noStrike" kern="0" cap="none" spc="50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6" name="Picture 4" descr="https://giupban.com.vn/wp-content/uploads/601bd9966a7caa7e4932dd5e46dd9948.png">
            <a:extLst>
              <a:ext uri="{FF2B5EF4-FFF2-40B4-BE49-F238E27FC236}">
                <a16:creationId xmlns:a16="http://schemas.microsoft.com/office/drawing/2014/main" id="{D21DE0CD-24D1-44B8-8F2D-CFA03B90A9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74814"/>
            <a:ext cx="9143999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6FFFB9EC-24A4-42A6-AAA1-B54EC2674F24}"/>
              </a:ext>
            </a:extLst>
          </p:cNvPr>
          <p:cNvSpPr/>
          <p:nvPr/>
        </p:nvSpPr>
        <p:spPr>
          <a:xfrm>
            <a:off x="1022325" y="1964359"/>
            <a:ext cx="674993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28600" algn="ctr">
              <a:spcBef>
                <a:spcPts val="300"/>
              </a:spcBef>
            </a:pP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“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Tôn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sư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trọng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đạo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”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là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truyền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thống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tốt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đẹp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của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dân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tộc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chemeClr val="bg1"/>
                </a:solidFill>
                <a:latin typeface="Times New Roman" panose="02020603050405020304" pitchFamily="18" charset="0"/>
              </a:rPr>
              <a:t>Việt</a:t>
            </a:r>
            <a:r>
              <a:rPr lang="en-US" sz="3200" b="1" i="1" dirty="0">
                <a:solidFill>
                  <a:schemeClr val="bg1"/>
                </a:solidFill>
                <a:latin typeface="Times New Roman" panose="02020603050405020304" pitchFamily="18" charset="0"/>
              </a:rPr>
              <a:t> Nam</a:t>
            </a:r>
            <a:endParaRPr lang="en-US" sz="3200" dirty="0">
              <a:solidFill>
                <a:schemeClr val="bg1"/>
              </a:solidFill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88033906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400;p38">
            <a:extLst>
              <a:ext uri="{FF2B5EF4-FFF2-40B4-BE49-F238E27FC236}">
                <a16:creationId xmlns:a16="http://schemas.microsoft.com/office/drawing/2014/main" id="{3095053C-FD3E-782C-6CFE-D6DFEB789C30}"/>
              </a:ext>
            </a:extLst>
          </p:cNvPr>
          <p:cNvSpPr txBox="1">
            <a:spLocks/>
          </p:cNvSpPr>
          <p:nvPr/>
        </p:nvSpPr>
        <p:spPr>
          <a:xfrm rot="-360">
            <a:off x="2401591" y="1384289"/>
            <a:ext cx="3868657" cy="5097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algn="ctr">
              <a:buClr>
                <a:schemeClr val="dk1"/>
              </a:buClr>
              <a:buSzPts val="1100"/>
              <a:buNone/>
              <a:defRPr sz="4000" b="1">
                <a:ln w="10160">
                  <a:noFill/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>
              <a:buClr>
                <a:schemeClr val="accent1"/>
              </a:buClr>
              <a:buSzPts val="5000"/>
              <a:buFont typeface="Sue Ellen Francisco"/>
              <a:buNone/>
              <a:defRPr sz="50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r>
              <a:rPr lang="vi-VN" dirty="0">
                <a:solidFill>
                  <a:srgbClr val="FF0000"/>
                </a:solidFill>
              </a:rPr>
              <a:t>TẠM BIỆT</a:t>
            </a:r>
          </a:p>
          <a:p>
            <a:r>
              <a:rPr lang="vi-VN" dirty="0">
                <a:solidFill>
                  <a:srgbClr val="FF0000"/>
                </a:solidFill>
              </a:rPr>
              <a:t>HẸN GẶP LẠI CÁC EM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FD3276B-56FB-3568-D413-64D693CD86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29709" y="2571750"/>
            <a:ext cx="5550541" cy="218211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E85CE4-157B-E957-CB88-BE816E86E072}"/>
              </a:ext>
            </a:extLst>
          </p:cNvPr>
          <p:cNvSpPr/>
          <p:nvPr/>
        </p:nvSpPr>
        <p:spPr>
          <a:xfrm>
            <a:off x="2498833" y="193648"/>
            <a:ext cx="3436883" cy="61039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spcFirstLastPara="1" wrap="square" lIns="91425" tIns="91425" rIns="91425" bIns="91425" rtlCol="0" anchor="t" anchorCtr="0">
            <a:noAutofit/>
          </a:bodyPr>
          <a:lstStyle/>
          <a:p>
            <a:pPr marL="457200" marR="0" lvl="0" indent="-3556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rgbClr val="000000"/>
              </a:buClr>
              <a:buSzPts val="2100"/>
              <a:buFont typeface="Arial"/>
              <a:buNone/>
              <a:tabLst/>
              <a:defRPr/>
            </a:pPr>
            <a:r>
              <a:rPr kumimoji="0" lang="en-GB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Lato"/>
              </a:rPr>
              <a:t>Tìm</a:t>
            </a:r>
            <a:r>
              <a: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Lato"/>
              </a:rPr>
              <a:t> </a:t>
            </a:r>
            <a:r>
              <a:rPr kumimoji="0" lang="en-GB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Lato"/>
              </a:rPr>
              <a:t>hiểu</a:t>
            </a:r>
            <a:r>
              <a: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Lato"/>
              </a:rPr>
              <a:t> </a:t>
            </a:r>
            <a:r>
              <a:rPr kumimoji="0" lang="en-GB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Lato"/>
              </a:rPr>
              <a:t>bài</a:t>
            </a:r>
            <a:r>
              <a: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Lato"/>
              </a:rPr>
              <a:t> </a:t>
            </a:r>
            <a:r>
              <a:rPr kumimoji="0" lang="en-GB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Lato"/>
              </a:rPr>
              <a:t>hát</a:t>
            </a:r>
            <a:endParaRPr kumimoji="0" lang="en-US" sz="2400" b="1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Lato"/>
            </a:endParaRPr>
          </a:p>
        </p:txBody>
      </p:sp>
      <p:sp>
        <p:nvSpPr>
          <p:cNvPr id="2" name="Cloud 9">
            <a:extLst>
              <a:ext uri="{FF2B5EF4-FFF2-40B4-BE49-F238E27FC236}">
                <a16:creationId xmlns:a16="http://schemas.microsoft.com/office/drawing/2014/main" id="{5B4B8D49-8C5A-F33A-5333-9A91687125CD}"/>
              </a:ext>
            </a:extLst>
          </p:cNvPr>
          <p:cNvSpPr/>
          <p:nvPr/>
        </p:nvSpPr>
        <p:spPr>
          <a:xfrm>
            <a:off x="735000" y="1368638"/>
            <a:ext cx="3837000" cy="19912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spcFirstLastPara="1" wrap="square" lIns="91425" tIns="91425" rIns="91425" bIns="91425" rtlCol="0" anchor="ctr" anchorCtr="0">
            <a:normAutofit/>
          </a:bodyPr>
          <a:lstStyle/>
          <a:p>
            <a:pPr marL="457200" indent="-355600">
              <a:lnSpc>
                <a:spcPct val="115000"/>
              </a:lnSpc>
              <a:spcAft>
                <a:spcPts val="600"/>
              </a:spcAft>
              <a:buClr>
                <a:schemeClr val="dk1"/>
              </a:buClr>
              <a:buSzPts val="2000"/>
              <a:buFont typeface="Lato"/>
              <a:buChar char="●"/>
            </a:pP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Bài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hát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viết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 ở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nhịp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gì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?</a:t>
            </a:r>
          </a:p>
          <a:p>
            <a:pPr marL="457200" indent="-355600">
              <a:lnSpc>
                <a:spcPct val="115000"/>
              </a:lnSpc>
              <a:spcAft>
                <a:spcPts val="600"/>
              </a:spcAft>
              <a:buClr>
                <a:schemeClr val="dk1"/>
              </a:buClr>
              <a:buSzPts val="2000"/>
              <a:buFont typeface="Lato"/>
              <a:buChar char="●"/>
            </a:pP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Nội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 dung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bài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hát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?</a:t>
            </a:r>
          </a:p>
          <a:p>
            <a:pPr marL="457200" indent="-355600">
              <a:lnSpc>
                <a:spcPct val="115000"/>
              </a:lnSpc>
              <a:spcAft>
                <a:spcPts val="600"/>
              </a:spcAft>
              <a:buClr>
                <a:schemeClr val="dk1"/>
              </a:buClr>
              <a:buSzPts val="2000"/>
              <a:buFont typeface="Lato"/>
              <a:buChar char="●"/>
            </a:pP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Chia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đoạn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, chia </a:t>
            </a:r>
            <a:r>
              <a:rPr lang="en-US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câu</a:t>
            </a:r>
            <a:r>
              <a:rPr lang="en-US" sz="1800" dirty="0">
                <a:solidFill>
                  <a:schemeClr val="tx1"/>
                </a:solidFill>
                <a:latin typeface="Times New Roman" panose="02020603050405020304" pitchFamily="18" charset="0"/>
                <a:cs typeface="Arial" panose="020B0604020202020204" pitchFamily="34" charset="0"/>
                <a:sym typeface="Lato"/>
              </a:rPr>
              <a:t>?</a:t>
            </a:r>
          </a:p>
        </p:txBody>
      </p:sp>
      <p:pic>
        <p:nvPicPr>
          <p:cNvPr id="4" name="Picture 3" descr="A sheet of music&#10;&#10;Description automatically generated with medium confidence">
            <a:extLst>
              <a:ext uri="{FF2B5EF4-FFF2-40B4-BE49-F238E27FC236}">
                <a16:creationId xmlns:a16="http://schemas.microsoft.com/office/drawing/2014/main" id="{779259D2-0886-FEFA-A446-41B9166D2C1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8221" t="3749" r="5679" b="8858"/>
          <a:stretch/>
        </p:blipFill>
        <p:spPr>
          <a:xfrm>
            <a:off x="4272455" y="662152"/>
            <a:ext cx="4437993" cy="44813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814775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936;p45">
            <a:extLst>
              <a:ext uri="{FF2B5EF4-FFF2-40B4-BE49-F238E27FC236}">
                <a16:creationId xmlns:a16="http://schemas.microsoft.com/office/drawing/2014/main" id="{22D25EFB-5E05-83FC-7DE0-EFBE0BD39FE1}"/>
              </a:ext>
            </a:extLst>
          </p:cNvPr>
          <p:cNvSpPr/>
          <p:nvPr/>
        </p:nvSpPr>
        <p:spPr>
          <a:xfrm>
            <a:off x="1142238" y="200448"/>
            <a:ext cx="6695475" cy="2738694"/>
          </a:xfrm>
          <a:custGeom>
            <a:avLst/>
            <a:gdLst/>
            <a:ahLst/>
            <a:cxnLst/>
            <a:rect l="l" t="t" r="r" b="b"/>
            <a:pathLst>
              <a:path w="61461" h="49059" extrusionOk="0">
                <a:moveTo>
                  <a:pt x="23010" y="0"/>
                </a:moveTo>
                <a:cubicBezTo>
                  <a:pt x="16201" y="0"/>
                  <a:pt x="10669" y="5502"/>
                  <a:pt x="10669" y="12311"/>
                </a:cubicBezTo>
                <a:cubicBezTo>
                  <a:pt x="10669" y="13374"/>
                  <a:pt x="10821" y="14408"/>
                  <a:pt x="11065" y="15381"/>
                </a:cubicBezTo>
                <a:lnTo>
                  <a:pt x="10669" y="15381"/>
                </a:lnTo>
                <a:cubicBezTo>
                  <a:pt x="4773" y="15381"/>
                  <a:pt x="1" y="20153"/>
                  <a:pt x="1" y="26049"/>
                </a:cubicBezTo>
                <a:cubicBezTo>
                  <a:pt x="1" y="31399"/>
                  <a:pt x="3922" y="35837"/>
                  <a:pt x="9058" y="36627"/>
                </a:cubicBezTo>
                <a:cubicBezTo>
                  <a:pt x="9058" y="36657"/>
                  <a:pt x="9058" y="36718"/>
                  <a:pt x="9058" y="36749"/>
                </a:cubicBezTo>
                <a:cubicBezTo>
                  <a:pt x="9058" y="43557"/>
                  <a:pt x="14560" y="49059"/>
                  <a:pt x="21369" y="49059"/>
                </a:cubicBezTo>
                <a:cubicBezTo>
                  <a:pt x="25503" y="49059"/>
                  <a:pt x="29150" y="47022"/>
                  <a:pt x="31399" y="43892"/>
                </a:cubicBezTo>
                <a:cubicBezTo>
                  <a:pt x="33101" y="46080"/>
                  <a:pt x="35776" y="47478"/>
                  <a:pt x="38755" y="47478"/>
                </a:cubicBezTo>
                <a:cubicBezTo>
                  <a:pt x="43740" y="47478"/>
                  <a:pt x="47813" y="43588"/>
                  <a:pt x="48117" y="38694"/>
                </a:cubicBezTo>
                <a:cubicBezTo>
                  <a:pt x="49302" y="39271"/>
                  <a:pt x="50670" y="39575"/>
                  <a:pt x="52099" y="39575"/>
                </a:cubicBezTo>
                <a:cubicBezTo>
                  <a:pt x="57266" y="39575"/>
                  <a:pt x="61461" y="35381"/>
                  <a:pt x="61461" y="30214"/>
                </a:cubicBezTo>
                <a:cubicBezTo>
                  <a:pt x="61461" y="25593"/>
                  <a:pt x="58087" y="21733"/>
                  <a:pt x="53649" y="21004"/>
                </a:cubicBezTo>
                <a:cubicBezTo>
                  <a:pt x="53892" y="20031"/>
                  <a:pt x="54044" y="18967"/>
                  <a:pt x="54044" y="17903"/>
                </a:cubicBezTo>
                <a:cubicBezTo>
                  <a:pt x="54044" y="11125"/>
                  <a:pt x="48542" y="5593"/>
                  <a:pt x="41734" y="5593"/>
                </a:cubicBezTo>
                <a:cubicBezTo>
                  <a:pt x="39029" y="5593"/>
                  <a:pt x="36536" y="6475"/>
                  <a:pt x="34500" y="7934"/>
                </a:cubicBezTo>
                <a:cubicBezTo>
                  <a:pt x="32737" y="3283"/>
                  <a:pt x="28269" y="0"/>
                  <a:pt x="23010" y="0"/>
                </a:cubicBezTo>
                <a:close/>
              </a:path>
            </a:pathLst>
          </a:custGeom>
          <a:solidFill>
            <a:srgbClr val="FFE2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A6FDF25-03E8-EF1D-94B1-071DD00DB148}"/>
              </a:ext>
            </a:extLst>
          </p:cNvPr>
          <p:cNvSpPr txBox="1"/>
          <p:nvPr/>
        </p:nvSpPr>
        <p:spPr>
          <a:xfrm>
            <a:off x="1443200" y="1054844"/>
            <a:ext cx="5668731" cy="11560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  <a:spcAft>
                <a:spcPts val="1600"/>
              </a:spcAft>
              <a:buClr>
                <a:srgbClr val="FF3577"/>
              </a:buClr>
              <a:defRPr/>
            </a:pP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hát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viết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ở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nhịp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4/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4.Với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giai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điệu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vui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tươi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trong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sáng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thể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hiện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cảm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xúc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của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các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bạn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sinh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nhân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dịp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về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thăm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trường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cũ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–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nơi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gắn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bó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với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bao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kỉ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niệm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của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tuổi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trò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cùng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thầy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cô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thân</a:t>
            </a:r>
            <a:r>
              <a:rPr lang="en-US" sz="1600" dirty="0">
                <a:latin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Arial" panose="020B0604020202020204" pitchFamily="34" charset="0"/>
              </a:rPr>
              <a:t>yêu</a:t>
            </a:r>
            <a:endParaRPr lang="en-US" sz="1600" dirty="0"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A178578-4ECD-EB5C-F24B-564E8BCEB6EA}"/>
              </a:ext>
            </a:extLst>
          </p:cNvPr>
          <p:cNvGrpSpPr/>
          <p:nvPr/>
        </p:nvGrpSpPr>
        <p:grpSpPr>
          <a:xfrm>
            <a:off x="2547272" y="3153363"/>
            <a:ext cx="4049455" cy="1904832"/>
            <a:chOff x="1466697" y="2321428"/>
            <a:chExt cx="5697296" cy="2679965"/>
          </a:xfrm>
        </p:grpSpPr>
        <p:grpSp>
          <p:nvGrpSpPr>
            <p:cNvPr id="9" name="Google Shape;5950;p62">
              <a:extLst>
                <a:ext uri="{FF2B5EF4-FFF2-40B4-BE49-F238E27FC236}">
                  <a16:creationId xmlns:a16="http://schemas.microsoft.com/office/drawing/2014/main" id="{87135E0B-A4FB-CEB3-7DC0-281A0127C509}"/>
                </a:ext>
              </a:extLst>
            </p:cNvPr>
            <p:cNvGrpSpPr/>
            <p:nvPr/>
          </p:nvGrpSpPr>
          <p:grpSpPr>
            <a:xfrm>
              <a:off x="1466697" y="2693356"/>
              <a:ext cx="1091904" cy="2308037"/>
              <a:chOff x="3407561" y="1811690"/>
              <a:chExt cx="1028882" cy="2311309"/>
            </a:xfrm>
          </p:grpSpPr>
          <p:sp>
            <p:nvSpPr>
              <p:cNvPr id="3696" name="Google Shape;5951;p62">
                <a:extLst>
                  <a:ext uri="{FF2B5EF4-FFF2-40B4-BE49-F238E27FC236}">
                    <a16:creationId xmlns:a16="http://schemas.microsoft.com/office/drawing/2014/main" id="{D7548FBC-7B8B-DB5A-D30C-E00D20874D6E}"/>
                  </a:ext>
                </a:extLst>
              </p:cNvPr>
              <p:cNvSpPr/>
              <p:nvPr/>
            </p:nvSpPr>
            <p:spPr>
              <a:xfrm>
                <a:off x="34075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7" name="Google Shape;5956;p62">
                <a:extLst>
                  <a:ext uri="{FF2B5EF4-FFF2-40B4-BE49-F238E27FC236}">
                    <a16:creationId xmlns:a16="http://schemas.microsoft.com/office/drawing/2014/main" id="{BE466BA6-12F1-33D9-D651-9251E8730475}"/>
                  </a:ext>
                </a:extLst>
              </p:cNvPr>
              <p:cNvSpPr/>
              <p:nvPr/>
            </p:nvSpPr>
            <p:spPr>
              <a:xfrm>
                <a:off x="4195334" y="3354085"/>
                <a:ext cx="204968" cy="128643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2631" extrusionOk="0">
                    <a:moveTo>
                      <a:pt x="3313" y="0"/>
                    </a:moveTo>
                    <a:cubicBezTo>
                      <a:pt x="2912" y="0"/>
                      <a:pt x="2402" y="129"/>
                      <a:pt x="1893" y="239"/>
                    </a:cubicBezTo>
                    <a:cubicBezTo>
                      <a:pt x="1215" y="370"/>
                      <a:pt x="464" y="549"/>
                      <a:pt x="226" y="834"/>
                    </a:cubicBezTo>
                    <a:cubicBezTo>
                      <a:pt x="0" y="1108"/>
                      <a:pt x="226" y="2525"/>
                      <a:pt x="322" y="2573"/>
                    </a:cubicBezTo>
                    <a:cubicBezTo>
                      <a:pt x="391" y="2612"/>
                      <a:pt x="498" y="2631"/>
                      <a:pt x="611" y="2631"/>
                    </a:cubicBezTo>
                    <a:cubicBezTo>
                      <a:pt x="805" y="2631"/>
                      <a:pt x="1016" y="2576"/>
                      <a:pt x="1084" y="2478"/>
                    </a:cubicBezTo>
                    <a:cubicBezTo>
                      <a:pt x="1143" y="2394"/>
                      <a:pt x="881" y="1513"/>
                      <a:pt x="1000" y="1346"/>
                    </a:cubicBezTo>
                    <a:cubicBezTo>
                      <a:pt x="1119" y="1192"/>
                      <a:pt x="1798" y="989"/>
                      <a:pt x="2072" y="930"/>
                    </a:cubicBezTo>
                    <a:cubicBezTo>
                      <a:pt x="2287" y="885"/>
                      <a:pt x="2773" y="766"/>
                      <a:pt x="3035" y="766"/>
                    </a:cubicBezTo>
                    <a:cubicBezTo>
                      <a:pt x="3121" y="766"/>
                      <a:pt x="3182" y="778"/>
                      <a:pt x="3203" y="811"/>
                    </a:cubicBezTo>
                    <a:cubicBezTo>
                      <a:pt x="3298" y="954"/>
                      <a:pt x="3298" y="1620"/>
                      <a:pt x="3322" y="1704"/>
                    </a:cubicBezTo>
                    <a:cubicBezTo>
                      <a:pt x="3346" y="1768"/>
                      <a:pt x="3518" y="1871"/>
                      <a:pt x="3738" y="1871"/>
                    </a:cubicBezTo>
                    <a:cubicBezTo>
                      <a:pt x="3842" y="1871"/>
                      <a:pt x="3957" y="1848"/>
                      <a:pt x="4072" y="1787"/>
                    </a:cubicBezTo>
                    <a:cubicBezTo>
                      <a:pt x="4191" y="1727"/>
                      <a:pt x="4036" y="203"/>
                      <a:pt x="3739" y="73"/>
                    </a:cubicBezTo>
                    <a:cubicBezTo>
                      <a:pt x="3619" y="21"/>
                      <a:pt x="3475" y="0"/>
                      <a:pt x="3313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8" name="Google Shape;5957;p62">
                <a:extLst>
                  <a:ext uri="{FF2B5EF4-FFF2-40B4-BE49-F238E27FC236}">
                    <a16:creationId xmlns:a16="http://schemas.microsoft.com/office/drawing/2014/main" id="{EA623916-3265-89E0-4DF0-DD8FB72B88AB}"/>
                  </a:ext>
                </a:extLst>
              </p:cNvPr>
              <p:cNvSpPr/>
              <p:nvPr/>
            </p:nvSpPr>
            <p:spPr>
              <a:xfrm>
                <a:off x="4188929" y="3217325"/>
                <a:ext cx="179347" cy="232594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4757" extrusionOk="0">
                    <a:moveTo>
                      <a:pt x="2584" y="0"/>
                    </a:moveTo>
                    <a:lnTo>
                      <a:pt x="453" y="786"/>
                    </a:lnTo>
                    <a:cubicBezTo>
                      <a:pt x="941" y="1941"/>
                      <a:pt x="0" y="2989"/>
                      <a:pt x="619" y="3548"/>
                    </a:cubicBezTo>
                    <a:cubicBezTo>
                      <a:pt x="876" y="3384"/>
                      <a:pt x="958" y="3310"/>
                      <a:pt x="987" y="3310"/>
                    </a:cubicBezTo>
                    <a:cubicBezTo>
                      <a:pt x="1006" y="3310"/>
                      <a:pt x="1003" y="3343"/>
                      <a:pt x="1012" y="3405"/>
                    </a:cubicBezTo>
                    <a:cubicBezTo>
                      <a:pt x="1045" y="3537"/>
                      <a:pt x="1289" y="4756"/>
                      <a:pt x="1866" y="4756"/>
                    </a:cubicBezTo>
                    <a:cubicBezTo>
                      <a:pt x="1916" y="4756"/>
                      <a:pt x="1969" y="4747"/>
                      <a:pt x="2024" y="4727"/>
                    </a:cubicBezTo>
                    <a:cubicBezTo>
                      <a:pt x="2108" y="4691"/>
                      <a:pt x="2191" y="4667"/>
                      <a:pt x="2286" y="4608"/>
                    </a:cubicBezTo>
                    <a:cubicBezTo>
                      <a:pt x="2369" y="4536"/>
                      <a:pt x="2441" y="4465"/>
                      <a:pt x="2524" y="4370"/>
                    </a:cubicBezTo>
                    <a:cubicBezTo>
                      <a:pt x="2619" y="4239"/>
                      <a:pt x="2703" y="4108"/>
                      <a:pt x="2834" y="4001"/>
                    </a:cubicBezTo>
                    <a:cubicBezTo>
                      <a:pt x="2953" y="3929"/>
                      <a:pt x="3072" y="3893"/>
                      <a:pt x="3120" y="3751"/>
                    </a:cubicBezTo>
                    <a:cubicBezTo>
                      <a:pt x="3155" y="3631"/>
                      <a:pt x="3191" y="3501"/>
                      <a:pt x="3274" y="3405"/>
                    </a:cubicBezTo>
                    <a:cubicBezTo>
                      <a:pt x="3393" y="3286"/>
                      <a:pt x="3536" y="3227"/>
                      <a:pt x="3620" y="3072"/>
                    </a:cubicBezTo>
                    <a:cubicBezTo>
                      <a:pt x="3632" y="3048"/>
                      <a:pt x="3655" y="3036"/>
                      <a:pt x="3667" y="3000"/>
                    </a:cubicBezTo>
                    <a:lnTo>
                      <a:pt x="3667" y="2989"/>
                    </a:lnTo>
                    <a:cubicBezTo>
                      <a:pt x="3655" y="2941"/>
                      <a:pt x="3655" y="2893"/>
                      <a:pt x="3632" y="2858"/>
                    </a:cubicBezTo>
                    <a:cubicBezTo>
                      <a:pt x="3548" y="2453"/>
                      <a:pt x="3298" y="2108"/>
                      <a:pt x="3131" y="1750"/>
                    </a:cubicBezTo>
                    <a:cubicBezTo>
                      <a:pt x="2881" y="1191"/>
                      <a:pt x="2715" y="595"/>
                      <a:pt x="258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9" name="Google Shape;5958;p62">
                <a:extLst>
                  <a:ext uri="{FF2B5EF4-FFF2-40B4-BE49-F238E27FC236}">
                    <a16:creationId xmlns:a16="http://schemas.microsoft.com/office/drawing/2014/main" id="{A9DD3711-0E17-D4B4-D032-A5F7EFE9EFCF}"/>
                  </a:ext>
                </a:extLst>
              </p:cNvPr>
              <p:cNvSpPr/>
              <p:nvPr/>
            </p:nvSpPr>
            <p:spPr>
              <a:xfrm>
                <a:off x="4065273" y="2657232"/>
                <a:ext cx="293566" cy="682379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13956" extrusionOk="0">
                    <a:moveTo>
                      <a:pt x="1194" y="1"/>
                    </a:moveTo>
                    <a:cubicBezTo>
                      <a:pt x="501" y="1"/>
                      <a:pt x="1" y="1486"/>
                      <a:pt x="29" y="2644"/>
                    </a:cubicBezTo>
                    <a:cubicBezTo>
                      <a:pt x="76" y="4097"/>
                      <a:pt x="981" y="4966"/>
                      <a:pt x="1719" y="8133"/>
                    </a:cubicBezTo>
                    <a:cubicBezTo>
                      <a:pt x="2196" y="10205"/>
                      <a:pt x="2589" y="12062"/>
                      <a:pt x="2815" y="13086"/>
                    </a:cubicBezTo>
                    <a:cubicBezTo>
                      <a:pt x="2815" y="13122"/>
                      <a:pt x="2827" y="13134"/>
                      <a:pt x="2827" y="13158"/>
                    </a:cubicBezTo>
                    <a:cubicBezTo>
                      <a:pt x="2934" y="13670"/>
                      <a:pt x="2993" y="13955"/>
                      <a:pt x="2993" y="13955"/>
                    </a:cubicBezTo>
                    <a:cubicBezTo>
                      <a:pt x="3013" y="13956"/>
                      <a:pt x="3034" y="13956"/>
                      <a:pt x="3055" y="13956"/>
                    </a:cubicBezTo>
                    <a:cubicBezTo>
                      <a:pt x="3970" y="13956"/>
                      <a:pt x="6004" y="13706"/>
                      <a:pt x="5922" y="13217"/>
                    </a:cubicBezTo>
                    <a:lnTo>
                      <a:pt x="5839" y="12646"/>
                    </a:lnTo>
                    <a:cubicBezTo>
                      <a:pt x="5839" y="12610"/>
                      <a:pt x="5827" y="12562"/>
                      <a:pt x="5827" y="12539"/>
                    </a:cubicBezTo>
                    <a:cubicBezTo>
                      <a:pt x="4827" y="6645"/>
                      <a:pt x="2565" y="1299"/>
                      <a:pt x="1779" y="347"/>
                    </a:cubicBezTo>
                    <a:cubicBezTo>
                      <a:pt x="1575" y="105"/>
                      <a:pt x="1378" y="1"/>
                      <a:pt x="11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0" name="Google Shape;5959;p62">
                <a:extLst>
                  <a:ext uri="{FF2B5EF4-FFF2-40B4-BE49-F238E27FC236}">
                    <a16:creationId xmlns:a16="http://schemas.microsoft.com/office/drawing/2014/main" id="{9B21EAF0-3FBB-FA10-0281-C2B12583A84D}"/>
                  </a:ext>
                </a:extLst>
              </p:cNvPr>
              <p:cNvSpPr/>
              <p:nvPr/>
            </p:nvSpPr>
            <p:spPr>
              <a:xfrm>
                <a:off x="4202277" y="3270866"/>
                <a:ext cx="148543" cy="29728"/>
              </a:xfrm>
              <a:custGeom>
                <a:avLst/>
                <a:gdLst/>
                <a:ahLst/>
                <a:cxnLst/>
                <a:rect l="l" t="t" r="r" b="b"/>
                <a:pathLst>
                  <a:path w="3038" h="608" extrusionOk="0">
                    <a:moveTo>
                      <a:pt x="3001" y="0"/>
                    </a:moveTo>
                    <a:cubicBezTo>
                      <a:pt x="2787" y="72"/>
                      <a:pt x="2561" y="131"/>
                      <a:pt x="2335" y="191"/>
                    </a:cubicBezTo>
                    <a:cubicBezTo>
                      <a:pt x="1739" y="346"/>
                      <a:pt x="1132" y="453"/>
                      <a:pt x="525" y="512"/>
                    </a:cubicBezTo>
                    <a:cubicBezTo>
                      <a:pt x="358" y="524"/>
                      <a:pt x="180" y="524"/>
                      <a:pt x="1" y="536"/>
                    </a:cubicBezTo>
                    <a:cubicBezTo>
                      <a:pt x="1" y="572"/>
                      <a:pt x="13" y="584"/>
                      <a:pt x="13" y="608"/>
                    </a:cubicBezTo>
                    <a:cubicBezTo>
                      <a:pt x="1037" y="596"/>
                      <a:pt x="2073" y="405"/>
                      <a:pt x="3037" y="108"/>
                    </a:cubicBezTo>
                    <a:cubicBezTo>
                      <a:pt x="3037" y="60"/>
                      <a:pt x="3025" y="36"/>
                      <a:pt x="300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1" name="Google Shape;5962;p62">
                <a:extLst>
                  <a:ext uri="{FF2B5EF4-FFF2-40B4-BE49-F238E27FC236}">
                    <a16:creationId xmlns:a16="http://schemas.microsoft.com/office/drawing/2014/main" id="{6C1E3D98-9BBF-3E0F-C2F7-BD2B2496FF36}"/>
                  </a:ext>
                </a:extLst>
              </p:cNvPr>
              <p:cNvSpPr/>
              <p:nvPr/>
            </p:nvSpPr>
            <p:spPr>
              <a:xfrm>
                <a:off x="3607322" y="3203341"/>
                <a:ext cx="577548" cy="757432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1812" y="0"/>
                    </a:moveTo>
                    <a:lnTo>
                      <a:pt x="11812" y="0"/>
                    </a:lnTo>
                    <a:cubicBezTo>
                      <a:pt x="10681" y="298"/>
                      <a:pt x="9490" y="417"/>
                      <a:pt x="8323" y="477"/>
                    </a:cubicBezTo>
                    <a:cubicBezTo>
                      <a:pt x="7619" y="515"/>
                      <a:pt x="6912" y="535"/>
                      <a:pt x="6204" y="535"/>
                    </a:cubicBezTo>
                    <a:cubicBezTo>
                      <a:pt x="4913" y="535"/>
                      <a:pt x="3619" y="468"/>
                      <a:pt x="2334" y="322"/>
                    </a:cubicBezTo>
                    <a:cubicBezTo>
                      <a:pt x="2267" y="313"/>
                      <a:pt x="2206" y="305"/>
                      <a:pt x="2129" y="305"/>
                    </a:cubicBezTo>
                    <a:cubicBezTo>
                      <a:pt x="2097" y="305"/>
                      <a:pt x="2063" y="306"/>
                      <a:pt x="2025" y="310"/>
                    </a:cubicBezTo>
                    <a:cubicBezTo>
                      <a:pt x="1644" y="3322"/>
                      <a:pt x="310" y="12502"/>
                      <a:pt x="1" y="15490"/>
                    </a:cubicBezTo>
                    <a:lnTo>
                      <a:pt x="3418" y="15490"/>
                    </a:lnTo>
                    <a:cubicBezTo>
                      <a:pt x="3418" y="15490"/>
                      <a:pt x="5597" y="2894"/>
                      <a:pt x="6228" y="2560"/>
                    </a:cubicBezTo>
                    <a:cubicBezTo>
                      <a:pt x="6574" y="2361"/>
                      <a:pt x="6819" y="2300"/>
                      <a:pt x="7015" y="2300"/>
                    </a:cubicBezTo>
                    <a:cubicBezTo>
                      <a:pt x="7088" y="2300"/>
                      <a:pt x="7154" y="2309"/>
                      <a:pt x="7216" y="2322"/>
                    </a:cubicBezTo>
                    <a:cubicBezTo>
                      <a:pt x="7442" y="2358"/>
                      <a:pt x="6966" y="12752"/>
                      <a:pt x="6942" y="15490"/>
                    </a:cubicBezTo>
                    <a:lnTo>
                      <a:pt x="10395" y="15490"/>
                    </a:lnTo>
                    <a:cubicBezTo>
                      <a:pt x="10395" y="15490"/>
                      <a:pt x="11062" y="9049"/>
                      <a:pt x="11490" y="6096"/>
                    </a:cubicBezTo>
                    <a:cubicBezTo>
                      <a:pt x="11645" y="4977"/>
                      <a:pt x="11788" y="2620"/>
                      <a:pt x="118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2" name="Google Shape;5963;p62">
                <a:extLst>
                  <a:ext uri="{FF2B5EF4-FFF2-40B4-BE49-F238E27FC236}">
                    <a16:creationId xmlns:a16="http://schemas.microsoft.com/office/drawing/2014/main" id="{F810E461-C8DB-CE11-7F8C-BE95E91A10A8}"/>
                  </a:ext>
                </a:extLst>
              </p:cNvPr>
              <p:cNvSpPr/>
              <p:nvPr/>
            </p:nvSpPr>
            <p:spPr>
              <a:xfrm>
                <a:off x="3666729" y="3201581"/>
                <a:ext cx="518727" cy="334442"/>
              </a:xfrm>
              <a:custGeom>
                <a:avLst/>
                <a:gdLst/>
                <a:ahLst/>
                <a:cxnLst/>
                <a:rect l="l" t="t" r="r" b="b"/>
                <a:pathLst>
                  <a:path w="10609" h="6840" extrusionOk="0">
                    <a:moveTo>
                      <a:pt x="10609" y="1"/>
                    </a:moveTo>
                    <a:cubicBezTo>
                      <a:pt x="9478" y="298"/>
                      <a:pt x="8287" y="417"/>
                      <a:pt x="7132" y="477"/>
                    </a:cubicBezTo>
                    <a:cubicBezTo>
                      <a:pt x="6364" y="518"/>
                      <a:pt x="5593" y="542"/>
                      <a:pt x="4823" y="542"/>
                    </a:cubicBezTo>
                    <a:cubicBezTo>
                      <a:pt x="3585" y="542"/>
                      <a:pt x="2349" y="481"/>
                      <a:pt x="1131" y="334"/>
                    </a:cubicBezTo>
                    <a:cubicBezTo>
                      <a:pt x="1036" y="322"/>
                      <a:pt x="953" y="322"/>
                      <a:pt x="846" y="298"/>
                    </a:cubicBezTo>
                    <a:cubicBezTo>
                      <a:pt x="679" y="1572"/>
                      <a:pt x="357" y="3930"/>
                      <a:pt x="0" y="6466"/>
                    </a:cubicBezTo>
                    <a:lnTo>
                      <a:pt x="179" y="6513"/>
                    </a:lnTo>
                    <a:cubicBezTo>
                      <a:pt x="977" y="6692"/>
                      <a:pt x="1810" y="6811"/>
                      <a:pt x="2631" y="6835"/>
                    </a:cubicBezTo>
                    <a:cubicBezTo>
                      <a:pt x="2743" y="6838"/>
                      <a:pt x="2854" y="6839"/>
                      <a:pt x="2964" y="6839"/>
                    </a:cubicBezTo>
                    <a:cubicBezTo>
                      <a:pt x="3266" y="6839"/>
                      <a:pt x="3565" y="6828"/>
                      <a:pt x="3870" y="6811"/>
                    </a:cubicBezTo>
                    <a:cubicBezTo>
                      <a:pt x="4346" y="4549"/>
                      <a:pt x="4787" y="2703"/>
                      <a:pt x="5025" y="2560"/>
                    </a:cubicBezTo>
                    <a:cubicBezTo>
                      <a:pt x="5384" y="2381"/>
                      <a:pt x="5627" y="2324"/>
                      <a:pt x="5819" y="2324"/>
                    </a:cubicBezTo>
                    <a:cubicBezTo>
                      <a:pt x="5894" y="2324"/>
                      <a:pt x="5961" y="2333"/>
                      <a:pt x="6025" y="2346"/>
                    </a:cubicBezTo>
                    <a:cubicBezTo>
                      <a:pt x="6120" y="2358"/>
                      <a:pt x="6084" y="4287"/>
                      <a:pt x="6013" y="6692"/>
                    </a:cubicBezTo>
                    <a:cubicBezTo>
                      <a:pt x="6453" y="6692"/>
                      <a:pt x="6894" y="6668"/>
                      <a:pt x="7334" y="6668"/>
                    </a:cubicBezTo>
                    <a:cubicBezTo>
                      <a:pt x="8299" y="6656"/>
                      <a:pt x="9287" y="6609"/>
                      <a:pt x="10240" y="6478"/>
                    </a:cubicBezTo>
                    <a:cubicBezTo>
                      <a:pt x="10251" y="6347"/>
                      <a:pt x="10263" y="6228"/>
                      <a:pt x="10287" y="6109"/>
                    </a:cubicBezTo>
                    <a:cubicBezTo>
                      <a:pt x="10442" y="5001"/>
                      <a:pt x="10573" y="2644"/>
                      <a:pt x="10609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3" name="Google Shape;5964;p62">
                <a:extLst>
                  <a:ext uri="{FF2B5EF4-FFF2-40B4-BE49-F238E27FC236}">
                    <a16:creationId xmlns:a16="http://schemas.microsoft.com/office/drawing/2014/main" id="{DB1AE355-08F4-8145-D1CA-11BFBC480E58}"/>
                  </a:ext>
                </a:extLst>
              </p:cNvPr>
              <p:cNvSpPr/>
              <p:nvPr/>
            </p:nvSpPr>
            <p:spPr>
              <a:xfrm>
                <a:off x="3922842" y="3950752"/>
                <a:ext cx="303931" cy="9588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8" y="40"/>
                      <a:pt x="489" y="73"/>
                    </a:cubicBezTo>
                    <a:cubicBezTo>
                      <a:pt x="322" y="109"/>
                      <a:pt x="1" y="1514"/>
                      <a:pt x="180" y="1824"/>
                    </a:cubicBezTo>
                    <a:cubicBezTo>
                      <a:pt x="234" y="1927"/>
                      <a:pt x="919" y="1961"/>
                      <a:pt x="1812" y="1961"/>
                    </a:cubicBezTo>
                    <a:cubicBezTo>
                      <a:pt x="3279" y="1961"/>
                      <a:pt x="5306" y="1870"/>
                      <a:pt x="6002" y="1847"/>
                    </a:cubicBezTo>
                    <a:cubicBezTo>
                      <a:pt x="6133" y="1847"/>
                      <a:pt x="6216" y="1693"/>
                      <a:pt x="6156" y="1574"/>
                    </a:cubicBezTo>
                    <a:cubicBezTo>
                      <a:pt x="6037" y="1335"/>
                      <a:pt x="5764" y="990"/>
                      <a:pt x="5204" y="633"/>
                    </a:cubicBezTo>
                    <a:cubicBezTo>
                      <a:pt x="4311" y="61"/>
                      <a:pt x="4013" y="26"/>
                      <a:pt x="4013" y="26"/>
                    </a:cubicBezTo>
                    <a:cubicBezTo>
                      <a:pt x="3978" y="8"/>
                      <a:pt x="3662" y="1"/>
                      <a:pt x="3232" y="1"/>
                    </a:cubicBezTo>
                    <a:close/>
                  </a:path>
                </a:pathLst>
              </a:custGeom>
              <a:solidFill>
                <a:srgbClr val="C8D9A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4" name="Google Shape;5965;p62">
                <a:extLst>
                  <a:ext uri="{FF2B5EF4-FFF2-40B4-BE49-F238E27FC236}">
                    <a16:creationId xmlns:a16="http://schemas.microsoft.com/office/drawing/2014/main" id="{4974C50C-55E0-B971-642E-69A9B32D48EF}"/>
                  </a:ext>
                </a:extLst>
              </p:cNvPr>
              <p:cNvSpPr/>
              <p:nvPr/>
            </p:nvSpPr>
            <p:spPr>
              <a:xfrm>
                <a:off x="3581701" y="3950752"/>
                <a:ext cx="303931" cy="9588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8" y="40"/>
                      <a:pt x="489" y="73"/>
                    </a:cubicBezTo>
                    <a:cubicBezTo>
                      <a:pt x="322" y="109"/>
                      <a:pt x="1" y="1514"/>
                      <a:pt x="179" y="1824"/>
                    </a:cubicBezTo>
                    <a:cubicBezTo>
                      <a:pt x="234" y="1927"/>
                      <a:pt x="919" y="1961"/>
                      <a:pt x="1812" y="1961"/>
                    </a:cubicBezTo>
                    <a:cubicBezTo>
                      <a:pt x="3279" y="1961"/>
                      <a:pt x="5306" y="1870"/>
                      <a:pt x="6002" y="1847"/>
                    </a:cubicBezTo>
                    <a:cubicBezTo>
                      <a:pt x="6133" y="1847"/>
                      <a:pt x="6216" y="1693"/>
                      <a:pt x="6156" y="1574"/>
                    </a:cubicBezTo>
                    <a:cubicBezTo>
                      <a:pt x="6037" y="1335"/>
                      <a:pt x="5764" y="990"/>
                      <a:pt x="5204" y="633"/>
                    </a:cubicBezTo>
                    <a:cubicBezTo>
                      <a:pt x="4299" y="61"/>
                      <a:pt x="4013" y="26"/>
                      <a:pt x="4013" y="26"/>
                    </a:cubicBezTo>
                    <a:cubicBezTo>
                      <a:pt x="3978" y="8"/>
                      <a:pt x="3662" y="1"/>
                      <a:pt x="3232" y="1"/>
                    </a:cubicBezTo>
                    <a:close/>
                  </a:path>
                </a:pathLst>
              </a:custGeom>
              <a:solidFill>
                <a:srgbClr val="C8D9A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5" name="Google Shape;5966;p62">
                <a:extLst>
                  <a:ext uri="{FF2B5EF4-FFF2-40B4-BE49-F238E27FC236}">
                    <a16:creationId xmlns:a16="http://schemas.microsoft.com/office/drawing/2014/main" id="{53F04B68-7171-D774-615B-543FE6492A88}"/>
                  </a:ext>
                </a:extLst>
              </p:cNvPr>
              <p:cNvSpPr/>
              <p:nvPr/>
            </p:nvSpPr>
            <p:spPr>
              <a:xfrm>
                <a:off x="3625364" y="3121833"/>
                <a:ext cx="608400" cy="393703"/>
              </a:xfrm>
              <a:custGeom>
                <a:avLst/>
                <a:gdLst/>
                <a:ahLst/>
                <a:cxnLst/>
                <a:rect l="l" t="t" r="r" b="b"/>
                <a:pathLst>
                  <a:path w="12443" h="8052" extrusionOk="0">
                    <a:moveTo>
                      <a:pt x="12050" y="0"/>
                    </a:moveTo>
                    <a:cubicBezTo>
                      <a:pt x="12026" y="0"/>
                      <a:pt x="11752" y="0"/>
                      <a:pt x="11336" y="12"/>
                    </a:cubicBezTo>
                    <a:lnTo>
                      <a:pt x="11240" y="12"/>
                    </a:lnTo>
                    <a:cubicBezTo>
                      <a:pt x="10490" y="24"/>
                      <a:pt x="9335" y="60"/>
                      <a:pt x="8049" y="108"/>
                    </a:cubicBezTo>
                    <a:lnTo>
                      <a:pt x="7978" y="108"/>
                    </a:lnTo>
                    <a:cubicBezTo>
                      <a:pt x="7859" y="108"/>
                      <a:pt x="7740" y="108"/>
                      <a:pt x="7621" y="120"/>
                    </a:cubicBezTo>
                    <a:lnTo>
                      <a:pt x="7526" y="120"/>
                    </a:lnTo>
                    <a:cubicBezTo>
                      <a:pt x="6478" y="143"/>
                      <a:pt x="5371" y="179"/>
                      <a:pt x="4406" y="203"/>
                    </a:cubicBezTo>
                    <a:lnTo>
                      <a:pt x="4299" y="203"/>
                    </a:lnTo>
                    <a:cubicBezTo>
                      <a:pt x="3323" y="239"/>
                      <a:pt x="2489" y="251"/>
                      <a:pt x="1989" y="262"/>
                    </a:cubicBezTo>
                    <a:lnTo>
                      <a:pt x="1858" y="262"/>
                    </a:lnTo>
                    <a:cubicBezTo>
                      <a:pt x="1632" y="262"/>
                      <a:pt x="1501" y="286"/>
                      <a:pt x="1501" y="286"/>
                    </a:cubicBezTo>
                    <a:cubicBezTo>
                      <a:pt x="1227" y="1060"/>
                      <a:pt x="1" y="7204"/>
                      <a:pt x="1" y="7204"/>
                    </a:cubicBezTo>
                    <a:cubicBezTo>
                      <a:pt x="1" y="7204"/>
                      <a:pt x="191" y="7501"/>
                      <a:pt x="787" y="7740"/>
                    </a:cubicBezTo>
                    <a:cubicBezTo>
                      <a:pt x="810" y="7751"/>
                      <a:pt x="846" y="7763"/>
                      <a:pt x="870" y="7763"/>
                    </a:cubicBezTo>
                    <a:cubicBezTo>
                      <a:pt x="1275" y="7918"/>
                      <a:pt x="1834" y="8037"/>
                      <a:pt x="2620" y="8049"/>
                    </a:cubicBezTo>
                    <a:cubicBezTo>
                      <a:pt x="2723" y="8051"/>
                      <a:pt x="2824" y="8052"/>
                      <a:pt x="2923" y="8052"/>
                    </a:cubicBezTo>
                    <a:cubicBezTo>
                      <a:pt x="4829" y="8052"/>
                      <a:pt x="5894" y="7740"/>
                      <a:pt x="5894" y="7740"/>
                    </a:cubicBezTo>
                    <a:cubicBezTo>
                      <a:pt x="5894" y="7740"/>
                      <a:pt x="6323" y="5680"/>
                      <a:pt x="6609" y="5311"/>
                    </a:cubicBezTo>
                    <a:cubicBezTo>
                      <a:pt x="6633" y="5287"/>
                      <a:pt x="6668" y="5251"/>
                      <a:pt x="6680" y="5251"/>
                    </a:cubicBezTo>
                    <a:cubicBezTo>
                      <a:pt x="6692" y="5251"/>
                      <a:pt x="6692" y="5251"/>
                      <a:pt x="6704" y="5263"/>
                    </a:cubicBezTo>
                    <a:cubicBezTo>
                      <a:pt x="6906" y="5477"/>
                      <a:pt x="6311" y="7787"/>
                      <a:pt x="6311" y="7787"/>
                    </a:cubicBezTo>
                    <a:cubicBezTo>
                      <a:pt x="6311" y="7787"/>
                      <a:pt x="6982" y="7898"/>
                      <a:pt x="7970" y="7898"/>
                    </a:cubicBezTo>
                    <a:cubicBezTo>
                      <a:pt x="8278" y="7898"/>
                      <a:pt x="8618" y="7887"/>
                      <a:pt x="8978" y="7859"/>
                    </a:cubicBezTo>
                    <a:cubicBezTo>
                      <a:pt x="10478" y="7740"/>
                      <a:pt x="12217" y="7442"/>
                      <a:pt x="12217" y="7442"/>
                    </a:cubicBezTo>
                    <a:cubicBezTo>
                      <a:pt x="12217" y="7442"/>
                      <a:pt x="12312" y="6989"/>
                      <a:pt x="12395" y="5311"/>
                    </a:cubicBezTo>
                    <a:cubicBezTo>
                      <a:pt x="12443" y="4453"/>
                      <a:pt x="12395" y="3084"/>
                      <a:pt x="12336" y="1929"/>
                    </a:cubicBezTo>
                    <a:lnTo>
                      <a:pt x="12336" y="1810"/>
                    </a:lnTo>
                    <a:cubicBezTo>
                      <a:pt x="12288" y="798"/>
                      <a:pt x="12229" y="0"/>
                      <a:pt x="12229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6" name="Google Shape;5967;p62">
                <a:extLst>
                  <a:ext uri="{FF2B5EF4-FFF2-40B4-BE49-F238E27FC236}">
                    <a16:creationId xmlns:a16="http://schemas.microsoft.com/office/drawing/2014/main" id="{F0624E81-8D69-CECA-DCFE-594991446D4D}"/>
                  </a:ext>
                </a:extLst>
              </p:cNvPr>
              <p:cNvSpPr/>
              <p:nvPr/>
            </p:nvSpPr>
            <p:spPr>
              <a:xfrm>
                <a:off x="3663796" y="3131710"/>
                <a:ext cx="177049" cy="369744"/>
              </a:xfrm>
              <a:custGeom>
                <a:avLst/>
                <a:gdLst/>
                <a:ahLst/>
                <a:cxnLst/>
                <a:rect l="l" t="t" r="r" b="b"/>
                <a:pathLst>
                  <a:path w="3621" h="7562" extrusionOk="0">
                    <a:moveTo>
                      <a:pt x="3513" y="1"/>
                    </a:moveTo>
                    <a:cubicBezTo>
                      <a:pt x="3382" y="691"/>
                      <a:pt x="3061" y="1346"/>
                      <a:pt x="2584" y="1882"/>
                    </a:cubicBezTo>
                    <a:cubicBezTo>
                      <a:pt x="2108" y="2418"/>
                      <a:pt x="1489" y="2823"/>
                      <a:pt x="798" y="3097"/>
                    </a:cubicBezTo>
                    <a:cubicBezTo>
                      <a:pt x="822" y="2966"/>
                      <a:pt x="846" y="2835"/>
                      <a:pt x="858" y="2680"/>
                    </a:cubicBezTo>
                    <a:cubicBezTo>
                      <a:pt x="941" y="2108"/>
                      <a:pt x="1025" y="1525"/>
                      <a:pt x="1096" y="941"/>
                    </a:cubicBezTo>
                    <a:cubicBezTo>
                      <a:pt x="1144" y="644"/>
                      <a:pt x="1179" y="358"/>
                      <a:pt x="1203" y="60"/>
                    </a:cubicBezTo>
                    <a:lnTo>
                      <a:pt x="1203" y="49"/>
                    </a:lnTo>
                    <a:lnTo>
                      <a:pt x="1072" y="49"/>
                    </a:lnTo>
                    <a:cubicBezTo>
                      <a:pt x="1072" y="84"/>
                      <a:pt x="1060" y="120"/>
                      <a:pt x="1060" y="156"/>
                    </a:cubicBezTo>
                    <a:cubicBezTo>
                      <a:pt x="1013" y="477"/>
                      <a:pt x="977" y="799"/>
                      <a:pt x="941" y="1120"/>
                    </a:cubicBezTo>
                    <a:cubicBezTo>
                      <a:pt x="786" y="2287"/>
                      <a:pt x="620" y="3454"/>
                      <a:pt x="441" y="4621"/>
                    </a:cubicBezTo>
                    <a:lnTo>
                      <a:pt x="179" y="6359"/>
                    </a:lnTo>
                    <a:cubicBezTo>
                      <a:pt x="132" y="6645"/>
                      <a:pt x="84" y="6942"/>
                      <a:pt x="48" y="7228"/>
                    </a:cubicBezTo>
                    <a:cubicBezTo>
                      <a:pt x="24" y="7347"/>
                      <a:pt x="13" y="7442"/>
                      <a:pt x="1" y="7538"/>
                    </a:cubicBezTo>
                    <a:cubicBezTo>
                      <a:pt x="24" y="7549"/>
                      <a:pt x="60" y="7561"/>
                      <a:pt x="84" y="7561"/>
                    </a:cubicBezTo>
                    <a:cubicBezTo>
                      <a:pt x="120" y="7418"/>
                      <a:pt x="132" y="7264"/>
                      <a:pt x="167" y="7121"/>
                    </a:cubicBezTo>
                    <a:cubicBezTo>
                      <a:pt x="227" y="6787"/>
                      <a:pt x="286" y="6478"/>
                      <a:pt x="322" y="6156"/>
                    </a:cubicBezTo>
                    <a:cubicBezTo>
                      <a:pt x="489" y="5156"/>
                      <a:pt x="656" y="4156"/>
                      <a:pt x="786" y="3156"/>
                    </a:cubicBezTo>
                    <a:cubicBezTo>
                      <a:pt x="1203" y="3025"/>
                      <a:pt x="1596" y="2835"/>
                      <a:pt x="1929" y="2596"/>
                    </a:cubicBezTo>
                    <a:cubicBezTo>
                      <a:pt x="2822" y="1965"/>
                      <a:pt x="3442" y="1013"/>
                      <a:pt x="3620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7" name="Google Shape;5968;p62">
                <a:extLst>
                  <a:ext uri="{FF2B5EF4-FFF2-40B4-BE49-F238E27FC236}">
                    <a16:creationId xmlns:a16="http://schemas.microsoft.com/office/drawing/2014/main" id="{7C988566-557F-278F-9212-9BC7FFF49C37}"/>
                  </a:ext>
                </a:extLst>
              </p:cNvPr>
              <p:cNvSpPr/>
              <p:nvPr/>
            </p:nvSpPr>
            <p:spPr>
              <a:xfrm>
                <a:off x="3993300" y="3127065"/>
                <a:ext cx="33249" cy="157246"/>
              </a:xfrm>
              <a:custGeom>
                <a:avLst/>
                <a:gdLst/>
                <a:ahLst/>
                <a:cxnLst/>
                <a:rect l="l" t="t" r="r" b="b"/>
                <a:pathLst>
                  <a:path w="680" h="3216" extrusionOk="0">
                    <a:moveTo>
                      <a:pt x="1" y="1"/>
                    </a:moveTo>
                    <a:cubicBezTo>
                      <a:pt x="179" y="1048"/>
                      <a:pt x="191" y="2096"/>
                      <a:pt x="60" y="3120"/>
                    </a:cubicBezTo>
                    <a:cubicBezTo>
                      <a:pt x="60" y="3156"/>
                      <a:pt x="96" y="3168"/>
                      <a:pt x="108" y="3168"/>
                    </a:cubicBezTo>
                    <a:cubicBezTo>
                      <a:pt x="239" y="3180"/>
                      <a:pt x="394" y="3192"/>
                      <a:pt x="524" y="3215"/>
                    </a:cubicBezTo>
                    <a:cubicBezTo>
                      <a:pt x="560" y="3215"/>
                      <a:pt x="572" y="3192"/>
                      <a:pt x="572" y="3168"/>
                    </a:cubicBezTo>
                    <a:cubicBezTo>
                      <a:pt x="644" y="2560"/>
                      <a:pt x="679" y="1929"/>
                      <a:pt x="655" y="1310"/>
                    </a:cubicBezTo>
                    <a:cubicBezTo>
                      <a:pt x="644" y="870"/>
                      <a:pt x="620" y="429"/>
                      <a:pt x="536" y="1"/>
                    </a:cubicBezTo>
                    <a:lnTo>
                      <a:pt x="465" y="1"/>
                    </a:lnTo>
                    <a:cubicBezTo>
                      <a:pt x="524" y="441"/>
                      <a:pt x="572" y="894"/>
                      <a:pt x="584" y="1334"/>
                    </a:cubicBezTo>
                    <a:cubicBezTo>
                      <a:pt x="596" y="1929"/>
                      <a:pt x="572" y="2525"/>
                      <a:pt x="501" y="3120"/>
                    </a:cubicBezTo>
                    <a:cubicBezTo>
                      <a:pt x="394" y="3108"/>
                      <a:pt x="274" y="3096"/>
                      <a:pt x="167" y="3072"/>
                    </a:cubicBezTo>
                    <a:cubicBezTo>
                      <a:pt x="215" y="2763"/>
                      <a:pt x="227" y="2441"/>
                      <a:pt x="239" y="2108"/>
                    </a:cubicBezTo>
                    <a:cubicBezTo>
                      <a:pt x="263" y="1525"/>
                      <a:pt x="227" y="929"/>
                      <a:pt x="155" y="358"/>
                    </a:cubicBezTo>
                    <a:cubicBezTo>
                      <a:pt x="143" y="239"/>
                      <a:pt x="120" y="120"/>
                      <a:pt x="96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8" name="Google Shape;5969;p62">
                <a:extLst>
                  <a:ext uri="{FF2B5EF4-FFF2-40B4-BE49-F238E27FC236}">
                    <a16:creationId xmlns:a16="http://schemas.microsoft.com/office/drawing/2014/main" id="{E9A0DB08-4799-845B-8204-603415F95285}"/>
                  </a:ext>
                </a:extLst>
              </p:cNvPr>
              <p:cNvSpPr/>
              <p:nvPr/>
            </p:nvSpPr>
            <p:spPr>
              <a:xfrm>
                <a:off x="4175531" y="3123007"/>
                <a:ext cx="53589" cy="94367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1930" extrusionOk="0">
                    <a:moveTo>
                      <a:pt x="0" y="0"/>
                    </a:moveTo>
                    <a:cubicBezTo>
                      <a:pt x="191" y="715"/>
                      <a:pt x="560" y="1393"/>
                      <a:pt x="1096" y="1929"/>
                    </a:cubicBezTo>
                    <a:lnTo>
                      <a:pt x="1096" y="1810"/>
                    </a:lnTo>
                    <a:cubicBezTo>
                      <a:pt x="1048" y="1751"/>
                      <a:pt x="1000" y="1703"/>
                      <a:pt x="953" y="1643"/>
                    </a:cubicBezTo>
                    <a:cubicBezTo>
                      <a:pt x="560" y="1179"/>
                      <a:pt x="274" y="643"/>
                      <a:pt x="119" y="84"/>
                    </a:cubicBezTo>
                    <a:cubicBezTo>
                      <a:pt x="119" y="60"/>
                      <a:pt x="107" y="36"/>
                      <a:pt x="107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09" name="Google Shape;5970;p62">
                <a:extLst>
                  <a:ext uri="{FF2B5EF4-FFF2-40B4-BE49-F238E27FC236}">
                    <a16:creationId xmlns:a16="http://schemas.microsoft.com/office/drawing/2014/main" id="{2023E2E8-7892-5CAD-BFD1-8A65272668E4}"/>
                  </a:ext>
                </a:extLst>
              </p:cNvPr>
              <p:cNvSpPr/>
              <p:nvPr/>
            </p:nvSpPr>
            <p:spPr>
              <a:xfrm>
                <a:off x="3941080" y="3354134"/>
                <a:ext cx="99404" cy="2982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610" extrusionOk="0">
                    <a:moveTo>
                      <a:pt x="1997" y="0"/>
                    </a:moveTo>
                    <a:cubicBezTo>
                      <a:pt x="1307" y="83"/>
                      <a:pt x="640" y="274"/>
                      <a:pt x="33" y="560"/>
                    </a:cubicBezTo>
                    <a:cubicBezTo>
                      <a:pt x="1" y="570"/>
                      <a:pt x="7" y="609"/>
                      <a:pt x="42" y="609"/>
                    </a:cubicBezTo>
                    <a:cubicBezTo>
                      <a:pt x="47" y="609"/>
                      <a:pt x="51" y="609"/>
                      <a:pt x="57" y="607"/>
                    </a:cubicBezTo>
                    <a:cubicBezTo>
                      <a:pt x="688" y="369"/>
                      <a:pt x="1342" y="179"/>
                      <a:pt x="2009" y="36"/>
                    </a:cubicBezTo>
                    <a:cubicBezTo>
                      <a:pt x="2033" y="24"/>
                      <a:pt x="2021" y="0"/>
                      <a:pt x="1997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0" name="Google Shape;5971;p62">
                <a:extLst>
                  <a:ext uri="{FF2B5EF4-FFF2-40B4-BE49-F238E27FC236}">
                    <a16:creationId xmlns:a16="http://schemas.microsoft.com/office/drawing/2014/main" id="{66B631FF-87D8-5C91-1912-A7E8E5D42A02}"/>
                  </a:ext>
                </a:extLst>
              </p:cNvPr>
              <p:cNvSpPr/>
              <p:nvPr/>
            </p:nvSpPr>
            <p:spPr>
              <a:xfrm>
                <a:off x="3646340" y="2610635"/>
                <a:ext cx="606054" cy="570605"/>
              </a:xfrm>
              <a:custGeom>
                <a:avLst/>
                <a:gdLst/>
                <a:ahLst/>
                <a:cxnLst/>
                <a:rect l="l" t="t" r="r" b="b"/>
                <a:pathLst>
                  <a:path w="12395" h="11670" extrusionOk="0">
                    <a:moveTo>
                      <a:pt x="4835" y="0"/>
                    </a:moveTo>
                    <a:cubicBezTo>
                      <a:pt x="4774" y="0"/>
                      <a:pt x="4715" y="1"/>
                      <a:pt x="4656" y="2"/>
                    </a:cubicBezTo>
                    <a:cubicBezTo>
                      <a:pt x="4239" y="26"/>
                      <a:pt x="3858" y="49"/>
                      <a:pt x="3501" y="109"/>
                    </a:cubicBezTo>
                    <a:cubicBezTo>
                      <a:pt x="3453" y="109"/>
                      <a:pt x="3406" y="121"/>
                      <a:pt x="3358" y="145"/>
                    </a:cubicBezTo>
                    <a:cubicBezTo>
                      <a:pt x="1977" y="359"/>
                      <a:pt x="1060" y="883"/>
                      <a:pt x="893" y="1240"/>
                    </a:cubicBezTo>
                    <a:cubicBezTo>
                      <a:pt x="762" y="1526"/>
                      <a:pt x="143" y="6348"/>
                      <a:pt x="0" y="9491"/>
                    </a:cubicBezTo>
                    <a:cubicBezTo>
                      <a:pt x="0" y="9634"/>
                      <a:pt x="143" y="9801"/>
                      <a:pt x="239" y="9920"/>
                    </a:cubicBezTo>
                    <a:cubicBezTo>
                      <a:pt x="358" y="10086"/>
                      <a:pt x="465" y="10229"/>
                      <a:pt x="596" y="10384"/>
                    </a:cubicBezTo>
                    <a:cubicBezTo>
                      <a:pt x="822" y="10586"/>
                      <a:pt x="1060" y="10765"/>
                      <a:pt x="1310" y="10896"/>
                    </a:cubicBezTo>
                    <a:cubicBezTo>
                      <a:pt x="1382" y="10944"/>
                      <a:pt x="1453" y="10979"/>
                      <a:pt x="1548" y="11003"/>
                    </a:cubicBezTo>
                    <a:cubicBezTo>
                      <a:pt x="2263" y="11301"/>
                      <a:pt x="3048" y="11348"/>
                      <a:pt x="3822" y="11408"/>
                    </a:cubicBezTo>
                    <a:cubicBezTo>
                      <a:pt x="4656" y="11468"/>
                      <a:pt x="5489" y="11575"/>
                      <a:pt x="6323" y="11610"/>
                    </a:cubicBezTo>
                    <a:cubicBezTo>
                      <a:pt x="6763" y="11634"/>
                      <a:pt x="7418" y="11670"/>
                      <a:pt x="8070" y="11670"/>
                    </a:cubicBezTo>
                    <a:cubicBezTo>
                      <a:pt x="8722" y="11670"/>
                      <a:pt x="9371" y="11634"/>
                      <a:pt x="9799" y="11515"/>
                    </a:cubicBezTo>
                    <a:cubicBezTo>
                      <a:pt x="10359" y="11360"/>
                      <a:pt x="10942" y="11170"/>
                      <a:pt x="11419" y="10825"/>
                    </a:cubicBezTo>
                    <a:cubicBezTo>
                      <a:pt x="11740" y="10598"/>
                      <a:pt x="12014" y="10289"/>
                      <a:pt x="12157" y="9920"/>
                    </a:cubicBezTo>
                    <a:cubicBezTo>
                      <a:pt x="12395" y="9277"/>
                      <a:pt x="12192" y="8670"/>
                      <a:pt x="12062" y="8039"/>
                    </a:cubicBezTo>
                    <a:cubicBezTo>
                      <a:pt x="11954" y="7538"/>
                      <a:pt x="11823" y="7015"/>
                      <a:pt x="11716" y="6491"/>
                    </a:cubicBezTo>
                    <a:cubicBezTo>
                      <a:pt x="11609" y="5931"/>
                      <a:pt x="11526" y="5360"/>
                      <a:pt x="11383" y="4800"/>
                    </a:cubicBezTo>
                    <a:cubicBezTo>
                      <a:pt x="11192" y="3919"/>
                      <a:pt x="10990" y="3038"/>
                      <a:pt x="10668" y="2204"/>
                    </a:cubicBezTo>
                    <a:cubicBezTo>
                      <a:pt x="10526" y="1823"/>
                      <a:pt x="10371" y="1395"/>
                      <a:pt x="10097" y="1073"/>
                    </a:cubicBezTo>
                    <a:cubicBezTo>
                      <a:pt x="9954" y="919"/>
                      <a:pt x="9299" y="692"/>
                      <a:pt x="8454" y="478"/>
                    </a:cubicBezTo>
                    <a:cubicBezTo>
                      <a:pt x="8430" y="466"/>
                      <a:pt x="8382" y="466"/>
                      <a:pt x="8347" y="454"/>
                    </a:cubicBezTo>
                    <a:cubicBezTo>
                      <a:pt x="7296" y="206"/>
                      <a:pt x="5956" y="0"/>
                      <a:pt x="48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1" name="Google Shape;5972;p62">
                <a:extLst>
                  <a:ext uri="{FF2B5EF4-FFF2-40B4-BE49-F238E27FC236}">
                    <a16:creationId xmlns:a16="http://schemas.microsoft.com/office/drawing/2014/main" id="{59C102FB-FB09-D11D-3177-1D493B61C077}"/>
                  </a:ext>
                </a:extLst>
              </p:cNvPr>
              <p:cNvSpPr/>
              <p:nvPr/>
            </p:nvSpPr>
            <p:spPr>
              <a:xfrm>
                <a:off x="3853020" y="2548979"/>
                <a:ext cx="207266" cy="134021"/>
              </a:xfrm>
              <a:custGeom>
                <a:avLst/>
                <a:gdLst/>
                <a:ahLst/>
                <a:cxnLst/>
                <a:rect l="l" t="t" r="r" b="b"/>
                <a:pathLst>
                  <a:path w="4239" h="2741" extrusionOk="0">
                    <a:moveTo>
                      <a:pt x="548" y="1"/>
                    </a:moveTo>
                    <a:lnTo>
                      <a:pt x="167" y="1310"/>
                    </a:lnTo>
                    <a:cubicBezTo>
                      <a:pt x="167" y="1310"/>
                      <a:pt x="0" y="2120"/>
                      <a:pt x="1667" y="2561"/>
                    </a:cubicBezTo>
                    <a:cubicBezTo>
                      <a:pt x="2165" y="2693"/>
                      <a:pt x="2551" y="2740"/>
                      <a:pt x="2847" y="2740"/>
                    </a:cubicBezTo>
                    <a:cubicBezTo>
                      <a:pt x="3592" y="2740"/>
                      <a:pt x="3774" y="2442"/>
                      <a:pt x="3774" y="2442"/>
                    </a:cubicBezTo>
                    <a:lnTo>
                      <a:pt x="4239" y="787"/>
                    </a:lnTo>
                    <a:lnTo>
                      <a:pt x="548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2" name="Google Shape;5973;p62">
                <a:extLst>
                  <a:ext uri="{FF2B5EF4-FFF2-40B4-BE49-F238E27FC236}">
                    <a16:creationId xmlns:a16="http://schemas.microsoft.com/office/drawing/2014/main" id="{79D79C66-70B4-CFD8-509D-B9ACAB28163C}"/>
                  </a:ext>
                </a:extLst>
              </p:cNvPr>
              <p:cNvSpPr/>
              <p:nvPr/>
            </p:nvSpPr>
            <p:spPr>
              <a:xfrm>
                <a:off x="3859425" y="2522575"/>
                <a:ext cx="199604" cy="105798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2164" extrusionOk="0">
                    <a:moveTo>
                      <a:pt x="982" y="0"/>
                    </a:moveTo>
                    <a:cubicBezTo>
                      <a:pt x="821" y="0"/>
                      <a:pt x="663" y="9"/>
                      <a:pt x="512" y="29"/>
                    </a:cubicBezTo>
                    <a:cubicBezTo>
                      <a:pt x="357" y="65"/>
                      <a:pt x="191" y="112"/>
                      <a:pt x="107" y="207"/>
                    </a:cubicBezTo>
                    <a:cubicBezTo>
                      <a:pt x="0" y="315"/>
                      <a:pt x="0" y="481"/>
                      <a:pt x="48" y="612"/>
                    </a:cubicBezTo>
                    <a:cubicBezTo>
                      <a:pt x="167" y="1029"/>
                      <a:pt x="488" y="1374"/>
                      <a:pt x="905" y="1612"/>
                    </a:cubicBezTo>
                    <a:cubicBezTo>
                      <a:pt x="1322" y="1850"/>
                      <a:pt x="1822" y="1981"/>
                      <a:pt x="2310" y="2077"/>
                    </a:cubicBezTo>
                    <a:cubicBezTo>
                      <a:pt x="2587" y="2125"/>
                      <a:pt x="2869" y="2163"/>
                      <a:pt x="3145" y="2163"/>
                    </a:cubicBezTo>
                    <a:cubicBezTo>
                      <a:pt x="3273" y="2163"/>
                      <a:pt x="3400" y="2155"/>
                      <a:pt x="3524" y="2136"/>
                    </a:cubicBezTo>
                    <a:cubicBezTo>
                      <a:pt x="3870" y="2077"/>
                      <a:pt x="4334" y="1922"/>
                      <a:pt x="4501" y="1684"/>
                    </a:cubicBezTo>
                    <a:cubicBezTo>
                      <a:pt x="4632" y="1481"/>
                      <a:pt x="4596" y="1065"/>
                      <a:pt x="4465" y="862"/>
                    </a:cubicBezTo>
                    <a:cubicBezTo>
                      <a:pt x="4358" y="707"/>
                      <a:pt x="4155" y="624"/>
                      <a:pt x="3941" y="565"/>
                    </a:cubicBezTo>
                    <a:cubicBezTo>
                      <a:pt x="3108" y="315"/>
                      <a:pt x="2262" y="88"/>
                      <a:pt x="1381" y="17"/>
                    </a:cubicBezTo>
                    <a:cubicBezTo>
                      <a:pt x="1248" y="6"/>
                      <a:pt x="1114" y="0"/>
                      <a:pt x="9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3" name="Google Shape;5974;p62">
                <a:extLst>
                  <a:ext uri="{FF2B5EF4-FFF2-40B4-BE49-F238E27FC236}">
                    <a16:creationId xmlns:a16="http://schemas.microsoft.com/office/drawing/2014/main" id="{B852706B-F719-B4B2-32BE-2AE8D2EFB06B}"/>
                  </a:ext>
                </a:extLst>
              </p:cNvPr>
              <p:cNvSpPr/>
              <p:nvPr/>
            </p:nvSpPr>
            <p:spPr>
              <a:xfrm>
                <a:off x="3655630" y="2611858"/>
                <a:ext cx="227117" cy="527968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10798" extrusionOk="0">
                    <a:moveTo>
                      <a:pt x="3740" y="1"/>
                    </a:moveTo>
                    <a:cubicBezTo>
                      <a:pt x="3382" y="24"/>
                      <a:pt x="2680" y="179"/>
                      <a:pt x="2335" y="358"/>
                    </a:cubicBezTo>
                    <a:cubicBezTo>
                      <a:pt x="2275" y="382"/>
                      <a:pt x="2275" y="441"/>
                      <a:pt x="2299" y="501"/>
                    </a:cubicBezTo>
                    <a:cubicBezTo>
                      <a:pt x="2668" y="1489"/>
                      <a:pt x="3204" y="3191"/>
                      <a:pt x="2656" y="5311"/>
                    </a:cubicBezTo>
                    <a:cubicBezTo>
                      <a:pt x="2096" y="7418"/>
                      <a:pt x="834" y="9133"/>
                      <a:pt x="358" y="9776"/>
                    </a:cubicBezTo>
                    <a:cubicBezTo>
                      <a:pt x="180" y="10014"/>
                      <a:pt x="1" y="10335"/>
                      <a:pt x="108" y="10597"/>
                    </a:cubicBezTo>
                    <a:cubicBezTo>
                      <a:pt x="161" y="10727"/>
                      <a:pt x="288" y="10798"/>
                      <a:pt x="422" y="10798"/>
                    </a:cubicBezTo>
                    <a:cubicBezTo>
                      <a:pt x="498" y="10798"/>
                      <a:pt x="575" y="10775"/>
                      <a:pt x="644" y="10728"/>
                    </a:cubicBezTo>
                    <a:cubicBezTo>
                      <a:pt x="2275" y="9657"/>
                      <a:pt x="3573" y="7847"/>
                      <a:pt x="4109" y="5858"/>
                    </a:cubicBezTo>
                    <a:cubicBezTo>
                      <a:pt x="4644" y="3906"/>
                      <a:pt x="4644" y="1715"/>
                      <a:pt x="3811" y="36"/>
                    </a:cubicBezTo>
                    <a:cubicBezTo>
                      <a:pt x="3799" y="13"/>
                      <a:pt x="3763" y="1"/>
                      <a:pt x="3740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4" name="Google Shape;5975;p62">
                <a:extLst>
                  <a:ext uri="{FF2B5EF4-FFF2-40B4-BE49-F238E27FC236}">
                    <a16:creationId xmlns:a16="http://schemas.microsoft.com/office/drawing/2014/main" id="{1FCAF6BA-2C94-439B-0AF1-7F3078ABECB3}"/>
                  </a:ext>
                </a:extLst>
              </p:cNvPr>
              <p:cNvSpPr/>
              <p:nvPr/>
            </p:nvSpPr>
            <p:spPr>
              <a:xfrm>
                <a:off x="4071336" y="2632394"/>
                <a:ext cx="215431" cy="440299"/>
              </a:xfrm>
              <a:custGeom>
                <a:avLst/>
                <a:gdLst/>
                <a:ahLst/>
                <a:cxnLst/>
                <a:rect l="l" t="t" r="r" b="b"/>
                <a:pathLst>
                  <a:path w="4406" h="9005" extrusionOk="0">
                    <a:moveTo>
                      <a:pt x="127" y="0"/>
                    </a:moveTo>
                    <a:cubicBezTo>
                      <a:pt x="51" y="0"/>
                      <a:pt x="0" y="19"/>
                      <a:pt x="0" y="69"/>
                    </a:cubicBezTo>
                    <a:cubicBezTo>
                      <a:pt x="0" y="152"/>
                      <a:pt x="143" y="271"/>
                      <a:pt x="191" y="331"/>
                    </a:cubicBezTo>
                    <a:cubicBezTo>
                      <a:pt x="357" y="509"/>
                      <a:pt x="524" y="688"/>
                      <a:pt x="679" y="890"/>
                    </a:cubicBezTo>
                    <a:cubicBezTo>
                      <a:pt x="1000" y="1259"/>
                      <a:pt x="1262" y="1676"/>
                      <a:pt x="1512" y="2105"/>
                    </a:cubicBezTo>
                    <a:cubicBezTo>
                      <a:pt x="2072" y="3069"/>
                      <a:pt x="2858" y="5022"/>
                      <a:pt x="3477" y="8606"/>
                    </a:cubicBezTo>
                    <a:cubicBezTo>
                      <a:pt x="3497" y="8675"/>
                      <a:pt x="3642" y="9004"/>
                      <a:pt x="3765" y="9004"/>
                    </a:cubicBezTo>
                    <a:cubicBezTo>
                      <a:pt x="3789" y="9004"/>
                      <a:pt x="3813" y="8992"/>
                      <a:pt x="3834" y="8963"/>
                    </a:cubicBezTo>
                    <a:cubicBezTo>
                      <a:pt x="3941" y="8820"/>
                      <a:pt x="4405" y="5141"/>
                      <a:pt x="2346" y="1450"/>
                    </a:cubicBezTo>
                    <a:cubicBezTo>
                      <a:pt x="2036" y="866"/>
                      <a:pt x="1548" y="486"/>
                      <a:pt x="976" y="235"/>
                    </a:cubicBezTo>
                    <a:cubicBezTo>
                      <a:pt x="917" y="200"/>
                      <a:pt x="857" y="188"/>
                      <a:pt x="833" y="176"/>
                    </a:cubicBezTo>
                    <a:cubicBezTo>
                      <a:pt x="763" y="150"/>
                      <a:pt x="343" y="0"/>
                      <a:pt x="127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5" name="Google Shape;5976;p62">
                <a:extLst>
                  <a:ext uri="{FF2B5EF4-FFF2-40B4-BE49-F238E27FC236}">
                    <a16:creationId xmlns:a16="http://schemas.microsoft.com/office/drawing/2014/main" id="{A24E867B-C73F-2FF9-827F-53F4E0EAE183}"/>
                  </a:ext>
                </a:extLst>
              </p:cNvPr>
              <p:cNvSpPr/>
              <p:nvPr/>
            </p:nvSpPr>
            <p:spPr>
              <a:xfrm>
                <a:off x="3448413" y="3235954"/>
                <a:ext cx="198563" cy="282466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777" extrusionOk="0">
                    <a:moveTo>
                      <a:pt x="1560" y="0"/>
                    </a:moveTo>
                    <a:cubicBezTo>
                      <a:pt x="1560" y="12"/>
                      <a:pt x="1203" y="1476"/>
                      <a:pt x="977" y="2072"/>
                    </a:cubicBezTo>
                    <a:cubicBezTo>
                      <a:pt x="762" y="2667"/>
                      <a:pt x="0" y="4167"/>
                      <a:pt x="179" y="4263"/>
                    </a:cubicBezTo>
                    <a:cubicBezTo>
                      <a:pt x="187" y="4266"/>
                      <a:pt x="195" y="4268"/>
                      <a:pt x="204" y="4268"/>
                    </a:cubicBezTo>
                    <a:cubicBezTo>
                      <a:pt x="408" y="4268"/>
                      <a:pt x="964" y="3406"/>
                      <a:pt x="965" y="3405"/>
                    </a:cubicBezTo>
                    <a:lnTo>
                      <a:pt x="965" y="3405"/>
                    </a:lnTo>
                    <a:cubicBezTo>
                      <a:pt x="965" y="3406"/>
                      <a:pt x="322" y="5120"/>
                      <a:pt x="584" y="5215"/>
                    </a:cubicBezTo>
                    <a:cubicBezTo>
                      <a:pt x="591" y="5217"/>
                      <a:pt x="598" y="5218"/>
                      <a:pt x="605" y="5218"/>
                    </a:cubicBezTo>
                    <a:cubicBezTo>
                      <a:pt x="876" y="5218"/>
                      <a:pt x="1619" y="3811"/>
                      <a:pt x="1620" y="3810"/>
                    </a:cubicBezTo>
                    <a:lnTo>
                      <a:pt x="1620" y="3810"/>
                    </a:lnTo>
                    <a:cubicBezTo>
                      <a:pt x="1619" y="3811"/>
                      <a:pt x="1132" y="5703"/>
                      <a:pt x="1489" y="5775"/>
                    </a:cubicBezTo>
                    <a:cubicBezTo>
                      <a:pt x="1495" y="5776"/>
                      <a:pt x="1502" y="5777"/>
                      <a:pt x="1509" y="5777"/>
                    </a:cubicBezTo>
                    <a:cubicBezTo>
                      <a:pt x="1863" y="5777"/>
                      <a:pt x="2310" y="3978"/>
                      <a:pt x="2310" y="3977"/>
                    </a:cubicBezTo>
                    <a:lnTo>
                      <a:pt x="2310" y="3977"/>
                    </a:lnTo>
                    <a:cubicBezTo>
                      <a:pt x="2310" y="3978"/>
                      <a:pt x="2144" y="5477"/>
                      <a:pt x="2453" y="5477"/>
                    </a:cubicBezTo>
                    <a:cubicBezTo>
                      <a:pt x="2763" y="5477"/>
                      <a:pt x="3203" y="3453"/>
                      <a:pt x="3203" y="3453"/>
                    </a:cubicBezTo>
                    <a:cubicBezTo>
                      <a:pt x="3203" y="3453"/>
                      <a:pt x="3504" y="4445"/>
                      <a:pt x="3772" y="4445"/>
                    </a:cubicBezTo>
                    <a:cubicBezTo>
                      <a:pt x="3781" y="4445"/>
                      <a:pt x="3790" y="4443"/>
                      <a:pt x="3798" y="4441"/>
                    </a:cubicBezTo>
                    <a:cubicBezTo>
                      <a:pt x="4060" y="4358"/>
                      <a:pt x="3572" y="2191"/>
                      <a:pt x="3560" y="1762"/>
                    </a:cubicBezTo>
                    <a:cubicBezTo>
                      <a:pt x="3537" y="1322"/>
                      <a:pt x="3739" y="298"/>
                      <a:pt x="3739" y="298"/>
                    </a:cubicBezTo>
                    <a:lnTo>
                      <a:pt x="1560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6" name="Google Shape;5977;p62">
                <a:extLst>
                  <a:ext uri="{FF2B5EF4-FFF2-40B4-BE49-F238E27FC236}">
                    <a16:creationId xmlns:a16="http://schemas.microsoft.com/office/drawing/2014/main" id="{2B99DFC0-5BCF-D61C-42F5-D3C60E7C9D98}"/>
                  </a:ext>
                </a:extLst>
              </p:cNvPr>
              <p:cNvSpPr/>
              <p:nvPr/>
            </p:nvSpPr>
            <p:spPr>
              <a:xfrm>
                <a:off x="3478826" y="2661535"/>
                <a:ext cx="300851" cy="725944"/>
              </a:xfrm>
              <a:custGeom>
                <a:avLst/>
                <a:gdLst/>
                <a:ahLst/>
                <a:cxnLst/>
                <a:rect l="l" t="t" r="r" b="b"/>
                <a:pathLst>
                  <a:path w="6153" h="14847" extrusionOk="0">
                    <a:moveTo>
                      <a:pt x="4769" y="1"/>
                    </a:moveTo>
                    <a:cubicBezTo>
                      <a:pt x="4564" y="1"/>
                      <a:pt x="4347" y="114"/>
                      <a:pt x="4129" y="378"/>
                    </a:cubicBezTo>
                    <a:cubicBezTo>
                      <a:pt x="3296" y="1390"/>
                      <a:pt x="1010" y="7057"/>
                      <a:pt x="152" y="13332"/>
                    </a:cubicBezTo>
                    <a:cubicBezTo>
                      <a:pt x="152" y="13379"/>
                      <a:pt x="152" y="13427"/>
                      <a:pt x="140" y="13475"/>
                    </a:cubicBezTo>
                    <a:cubicBezTo>
                      <a:pt x="105" y="13665"/>
                      <a:pt x="93" y="13879"/>
                      <a:pt x="57" y="14082"/>
                    </a:cubicBezTo>
                    <a:cubicBezTo>
                      <a:pt x="1" y="14575"/>
                      <a:pt x="2090" y="14847"/>
                      <a:pt x="3138" y="14847"/>
                    </a:cubicBezTo>
                    <a:cubicBezTo>
                      <a:pt x="3203" y="14847"/>
                      <a:pt x="3263" y="14846"/>
                      <a:pt x="3319" y="14844"/>
                    </a:cubicBezTo>
                    <a:cubicBezTo>
                      <a:pt x="3319" y="14844"/>
                      <a:pt x="3367" y="14594"/>
                      <a:pt x="3438" y="14165"/>
                    </a:cubicBezTo>
                    <a:cubicBezTo>
                      <a:pt x="3438" y="14129"/>
                      <a:pt x="3450" y="14106"/>
                      <a:pt x="3450" y="14070"/>
                    </a:cubicBezTo>
                    <a:cubicBezTo>
                      <a:pt x="3665" y="13010"/>
                      <a:pt x="4034" y="10962"/>
                      <a:pt x="4510" y="8652"/>
                    </a:cubicBezTo>
                    <a:cubicBezTo>
                      <a:pt x="5201" y="5295"/>
                      <a:pt x="6153" y="4354"/>
                      <a:pt x="6153" y="2807"/>
                    </a:cubicBezTo>
                    <a:cubicBezTo>
                      <a:pt x="6153" y="1585"/>
                      <a:pt x="5538" y="1"/>
                      <a:pt x="47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7" name="Google Shape;5978;p62">
                <a:extLst>
                  <a:ext uri="{FF2B5EF4-FFF2-40B4-BE49-F238E27FC236}">
                    <a16:creationId xmlns:a16="http://schemas.microsoft.com/office/drawing/2014/main" id="{46D40727-E70D-0DAF-F96C-40FE2C9CE8E6}"/>
                  </a:ext>
                </a:extLst>
              </p:cNvPr>
              <p:cNvSpPr/>
              <p:nvPr/>
            </p:nvSpPr>
            <p:spPr>
              <a:xfrm>
                <a:off x="3485671" y="3311595"/>
                <a:ext cx="161891" cy="42588"/>
              </a:xfrm>
              <a:custGeom>
                <a:avLst/>
                <a:gdLst/>
                <a:ahLst/>
                <a:cxnLst/>
                <a:rect l="l" t="t" r="r" b="b"/>
                <a:pathLst>
                  <a:path w="3311" h="871" extrusionOk="0">
                    <a:moveTo>
                      <a:pt x="12" y="1"/>
                    </a:moveTo>
                    <a:cubicBezTo>
                      <a:pt x="12" y="60"/>
                      <a:pt x="12" y="108"/>
                      <a:pt x="0" y="156"/>
                    </a:cubicBezTo>
                    <a:cubicBezTo>
                      <a:pt x="84" y="191"/>
                      <a:pt x="179" y="227"/>
                      <a:pt x="262" y="251"/>
                    </a:cubicBezTo>
                    <a:cubicBezTo>
                      <a:pt x="977" y="525"/>
                      <a:pt x="1715" y="703"/>
                      <a:pt x="2453" y="787"/>
                    </a:cubicBezTo>
                    <a:cubicBezTo>
                      <a:pt x="2739" y="834"/>
                      <a:pt x="3013" y="870"/>
                      <a:pt x="3298" y="870"/>
                    </a:cubicBezTo>
                    <a:cubicBezTo>
                      <a:pt x="3298" y="834"/>
                      <a:pt x="3310" y="811"/>
                      <a:pt x="3310" y="775"/>
                    </a:cubicBezTo>
                    <a:cubicBezTo>
                      <a:pt x="2715" y="715"/>
                      <a:pt x="2108" y="644"/>
                      <a:pt x="1501" y="477"/>
                    </a:cubicBezTo>
                    <a:cubicBezTo>
                      <a:pt x="989" y="358"/>
                      <a:pt x="489" y="191"/>
                      <a:pt x="1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8" name="Google Shape;5979;p62">
                <a:extLst>
                  <a:ext uri="{FF2B5EF4-FFF2-40B4-BE49-F238E27FC236}">
                    <a16:creationId xmlns:a16="http://schemas.microsoft.com/office/drawing/2014/main" id="{51B579CC-D979-A88D-A4E0-CDE41D775EDB}"/>
                  </a:ext>
                </a:extLst>
              </p:cNvPr>
              <p:cNvSpPr/>
              <p:nvPr/>
            </p:nvSpPr>
            <p:spPr>
              <a:xfrm>
                <a:off x="3663209" y="2865672"/>
                <a:ext cx="104831" cy="40465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8276" extrusionOk="0">
                    <a:moveTo>
                      <a:pt x="2144" y="1"/>
                    </a:moveTo>
                    <a:cubicBezTo>
                      <a:pt x="2025" y="322"/>
                      <a:pt x="1882" y="667"/>
                      <a:pt x="1751" y="1001"/>
                    </a:cubicBezTo>
                    <a:cubicBezTo>
                      <a:pt x="1620" y="1322"/>
                      <a:pt x="1501" y="1668"/>
                      <a:pt x="1382" y="1989"/>
                    </a:cubicBezTo>
                    <a:cubicBezTo>
                      <a:pt x="1144" y="2668"/>
                      <a:pt x="953" y="3358"/>
                      <a:pt x="798" y="4061"/>
                    </a:cubicBezTo>
                    <a:cubicBezTo>
                      <a:pt x="727" y="4418"/>
                      <a:pt x="668" y="4763"/>
                      <a:pt x="596" y="5120"/>
                    </a:cubicBezTo>
                    <a:cubicBezTo>
                      <a:pt x="537" y="5478"/>
                      <a:pt x="453" y="5823"/>
                      <a:pt x="394" y="6180"/>
                    </a:cubicBezTo>
                    <a:cubicBezTo>
                      <a:pt x="239" y="6871"/>
                      <a:pt x="96" y="7573"/>
                      <a:pt x="1" y="8276"/>
                    </a:cubicBezTo>
                    <a:cubicBezTo>
                      <a:pt x="156" y="7573"/>
                      <a:pt x="310" y="6871"/>
                      <a:pt x="453" y="6180"/>
                    </a:cubicBezTo>
                    <a:cubicBezTo>
                      <a:pt x="608" y="5478"/>
                      <a:pt x="739" y="4775"/>
                      <a:pt x="894" y="4073"/>
                    </a:cubicBezTo>
                    <a:cubicBezTo>
                      <a:pt x="1037" y="3370"/>
                      <a:pt x="1227" y="2692"/>
                      <a:pt x="1453" y="2025"/>
                    </a:cubicBezTo>
                    <a:cubicBezTo>
                      <a:pt x="1668" y="1334"/>
                      <a:pt x="1953" y="679"/>
                      <a:pt x="2144" y="1"/>
                    </a:cubicBezTo>
                    <a:close/>
                  </a:path>
                </a:pathLst>
              </a:custGeom>
              <a:solidFill>
                <a:srgbClr val="ACCE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19" name="Google Shape;5980;p62">
                <a:extLst>
                  <a:ext uri="{FF2B5EF4-FFF2-40B4-BE49-F238E27FC236}">
                    <a16:creationId xmlns:a16="http://schemas.microsoft.com/office/drawing/2014/main" id="{4A5D9DE2-049F-AC19-85AF-6362AC42880E}"/>
                  </a:ext>
                </a:extLst>
              </p:cNvPr>
              <p:cNvSpPr/>
              <p:nvPr/>
            </p:nvSpPr>
            <p:spPr>
              <a:xfrm>
                <a:off x="4100429" y="1918379"/>
                <a:ext cx="183405" cy="285547"/>
              </a:xfrm>
              <a:custGeom>
                <a:avLst/>
                <a:gdLst/>
                <a:ahLst/>
                <a:cxnLst/>
                <a:rect l="l" t="t" r="r" b="b"/>
                <a:pathLst>
                  <a:path w="3751" h="5840" extrusionOk="0">
                    <a:moveTo>
                      <a:pt x="823" y="1"/>
                    </a:moveTo>
                    <a:cubicBezTo>
                      <a:pt x="621" y="1"/>
                      <a:pt x="439" y="73"/>
                      <a:pt x="322" y="265"/>
                    </a:cubicBezTo>
                    <a:cubicBezTo>
                      <a:pt x="0" y="825"/>
                      <a:pt x="179" y="1873"/>
                      <a:pt x="310" y="2480"/>
                    </a:cubicBezTo>
                    <a:cubicBezTo>
                      <a:pt x="500" y="3313"/>
                      <a:pt x="846" y="4087"/>
                      <a:pt x="1203" y="4849"/>
                    </a:cubicBezTo>
                    <a:cubicBezTo>
                      <a:pt x="1417" y="5290"/>
                      <a:pt x="1715" y="5802"/>
                      <a:pt x="2203" y="5837"/>
                    </a:cubicBezTo>
                    <a:cubicBezTo>
                      <a:pt x="2222" y="5839"/>
                      <a:pt x="2241" y="5840"/>
                      <a:pt x="2261" y="5840"/>
                    </a:cubicBezTo>
                    <a:cubicBezTo>
                      <a:pt x="2505" y="5840"/>
                      <a:pt x="2752" y="5703"/>
                      <a:pt x="2917" y="5516"/>
                    </a:cubicBezTo>
                    <a:cubicBezTo>
                      <a:pt x="3108" y="5302"/>
                      <a:pt x="3215" y="5052"/>
                      <a:pt x="3286" y="4790"/>
                    </a:cubicBezTo>
                    <a:cubicBezTo>
                      <a:pt x="3751" y="3218"/>
                      <a:pt x="3167" y="1408"/>
                      <a:pt x="1870" y="432"/>
                    </a:cubicBezTo>
                    <a:cubicBezTo>
                      <a:pt x="1638" y="247"/>
                      <a:pt x="1196" y="1"/>
                      <a:pt x="82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0" name="Google Shape;5981;p62">
                <a:extLst>
                  <a:ext uri="{FF2B5EF4-FFF2-40B4-BE49-F238E27FC236}">
                    <a16:creationId xmlns:a16="http://schemas.microsoft.com/office/drawing/2014/main" id="{459E7C6A-B6F2-1757-E38E-DD8AED8163DD}"/>
                  </a:ext>
                </a:extLst>
              </p:cNvPr>
              <p:cNvSpPr/>
              <p:nvPr/>
            </p:nvSpPr>
            <p:spPr>
              <a:xfrm>
                <a:off x="3686532" y="1927865"/>
                <a:ext cx="594417" cy="678809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3" extrusionOk="0">
                    <a:moveTo>
                      <a:pt x="6280" y="0"/>
                    </a:moveTo>
                    <a:cubicBezTo>
                      <a:pt x="6157" y="0"/>
                      <a:pt x="6032" y="4"/>
                      <a:pt x="5906" y="12"/>
                    </a:cubicBezTo>
                    <a:cubicBezTo>
                      <a:pt x="2405" y="238"/>
                      <a:pt x="0" y="3846"/>
                      <a:pt x="417" y="7763"/>
                    </a:cubicBezTo>
                    <a:cubicBezTo>
                      <a:pt x="512" y="8715"/>
                      <a:pt x="774" y="9584"/>
                      <a:pt x="1143" y="10358"/>
                    </a:cubicBezTo>
                    <a:cubicBezTo>
                      <a:pt x="1214" y="10513"/>
                      <a:pt x="1286" y="10656"/>
                      <a:pt x="1381" y="10799"/>
                    </a:cubicBezTo>
                    <a:cubicBezTo>
                      <a:pt x="1393" y="10811"/>
                      <a:pt x="1393" y="10834"/>
                      <a:pt x="1405" y="10846"/>
                    </a:cubicBezTo>
                    <a:cubicBezTo>
                      <a:pt x="2441" y="12585"/>
                      <a:pt x="4120" y="13728"/>
                      <a:pt x="6013" y="13871"/>
                    </a:cubicBezTo>
                    <a:cubicBezTo>
                      <a:pt x="6167" y="13882"/>
                      <a:pt x="6322" y="13882"/>
                      <a:pt x="6465" y="13882"/>
                    </a:cubicBezTo>
                    <a:lnTo>
                      <a:pt x="6858" y="13882"/>
                    </a:lnTo>
                    <a:cubicBezTo>
                      <a:pt x="8180" y="13811"/>
                      <a:pt x="9192" y="13490"/>
                      <a:pt x="9954" y="13001"/>
                    </a:cubicBezTo>
                    <a:cubicBezTo>
                      <a:pt x="10132" y="12882"/>
                      <a:pt x="10311" y="12751"/>
                      <a:pt x="10454" y="12620"/>
                    </a:cubicBezTo>
                    <a:lnTo>
                      <a:pt x="10478" y="12597"/>
                    </a:lnTo>
                    <a:cubicBezTo>
                      <a:pt x="11347" y="11811"/>
                      <a:pt x="11811" y="10680"/>
                      <a:pt x="12025" y="9358"/>
                    </a:cubicBezTo>
                    <a:cubicBezTo>
                      <a:pt x="12037" y="9191"/>
                      <a:pt x="12061" y="9049"/>
                      <a:pt x="12085" y="8882"/>
                    </a:cubicBezTo>
                    <a:lnTo>
                      <a:pt x="12085" y="8846"/>
                    </a:lnTo>
                    <a:cubicBezTo>
                      <a:pt x="12144" y="8334"/>
                      <a:pt x="12156" y="7798"/>
                      <a:pt x="12156" y="7227"/>
                    </a:cubicBezTo>
                    <a:cubicBezTo>
                      <a:pt x="12110" y="2794"/>
                      <a:pt x="9649" y="0"/>
                      <a:pt x="628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1" name="Google Shape;5982;p62">
                <a:extLst>
                  <a:ext uri="{FF2B5EF4-FFF2-40B4-BE49-F238E27FC236}">
                    <a16:creationId xmlns:a16="http://schemas.microsoft.com/office/drawing/2014/main" id="{BF7F7D38-533B-08C7-E575-D5A861355DDD}"/>
                  </a:ext>
                </a:extLst>
              </p:cNvPr>
              <p:cNvSpPr/>
              <p:nvPr/>
            </p:nvSpPr>
            <p:spPr>
              <a:xfrm>
                <a:off x="3588106" y="1811690"/>
                <a:ext cx="776648" cy="509730"/>
              </a:xfrm>
              <a:custGeom>
                <a:avLst/>
                <a:gdLst/>
                <a:ahLst/>
                <a:cxnLst/>
                <a:rect l="l" t="t" r="r" b="b"/>
                <a:pathLst>
                  <a:path w="15884" h="10425" extrusionOk="0">
                    <a:moveTo>
                      <a:pt x="11593" y="0"/>
                    </a:moveTo>
                    <a:cubicBezTo>
                      <a:pt x="11534" y="0"/>
                      <a:pt x="11476" y="2"/>
                      <a:pt x="11419" y="6"/>
                    </a:cubicBezTo>
                    <a:cubicBezTo>
                      <a:pt x="10847" y="54"/>
                      <a:pt x="10300" y="173"/>
                      <a:pt x="9776" y="376"/>
                    </a:cubicBezTo>
                    <a:cubicBezTo>
                      <a:pt x="9478" y="495"/>
                      <a:pt x="9192" y="626"/>
                      <a:pt x="8942" y="804"/>
                    </a:cubicBezTo>
                    <a:cubicBezTo>
                      <a:pt x="8811" y="888"/>
                      <a:pt x="8692" y="971"/>
                      <a:pt x="8561" y="1078"/>
                    </a:cubicBezTo>
                    <a:cubicBezTo>
                      <a:pt x="8526" y="1102"/>
                      <a:pt x="8478" y="1138"/>
                      <a:pt x="8454" y="1161"/>
                    </a:cubicBezTo>
                    <a:cubicBezTo>
                      <a:pt x="8124" y="1155"/>
                      <a:pt x="7775" y="1148"/>
                      <a:pt x="7409" y="1148"/>
                    </a:cubicBezTo>
                    <a:cubicBezTo>
                      <a:pt x="7142" y="1148"/>
                      <a:pt x="6867" y="1151"/>
                      <a:pt x="6585" y="1161"/>
                    </a:cubicBezTo>
                    <a:cubicBezTo>
                      <a:pt x="6002" y="1197"/>
                      <a:pt x="5394" y="1245"/>
                      <a:pt x="4775" y="1328"/>
                    </a:cubicBezTo>
                    <a:cubicBezTo>
                      <a:pt x="3966" y="1459"/>
                      <a:pt x="3168" y="1661"/>
                      <a:pt x="2489" y="1971"/>
                    </a:cubicBezTo>
                    <a:lnTo>
                      <a:pt x="2394" y="2019"/>
                    </a:lnTo>
                    <a:cubicBezTo>
                      <a:pt x="2358" y="1959"/>
                      <a:pt x="2323" y="1900"/>
                      <a:pt x="2275" y="1840"/>
                    </a:cubicBezTo>
                    <a:cubicBezTo>
                      <a:pt x="2132" y="1638"/>
                      <a:pt x="1965" y="1399"/>
                      <a:pt x="1739" y="1304"/>
                    </a:cubicBezTo>
                    <a:cubicBezTo>
                      <a:pt x="1668" y="1266"/>
                      <a:pt x="1585" y="1245"/>
                      <a:pt x="1503" y="1245"/>
                    </a:cubicBezTo>
                    <a:cubicBezTo>
                      <a:pt x="1380" y="1245"/>
                      <a:pt x="1258" y="1292"/>
                      <a:pt x="1180" y="1399"/>
                    </a:cubicBezTo>
                    <a:cubicBezTo>
                      <a:pt x="1037" y="1614"/>
                      <a:pt x="1168" y="1900"/>
                      <a:pt x="1263" y="2090"/>
                    </a:cubicBezTo>
                    <a:cubicBezTo>
                      <a:pt x="1322" y="2209"/>
                      <a:pt x="1406" y="2316"/>
                      <a:pt x="1477" y="2412"/>
                    </a:cubicBezTo>
                    <a:cubicBezTo>
                      <a:pt x="1299" y="2352"/>
                      <a:pt x="1120" y="2316"/>
                      <a:pt x="941" y="2316"/>
                    </a:cubicBezTo>
                    <a:cubicBezTo>
                      <a:pt x="727" y="2316"/>
                      <a:pt x="191" y="2388"/>
                      <a:pt x="418" y="2697"/>
                    </a:cubicBezTo>
                    <a:cubicBezTo>
                      <a:pt x="572" y="2888"/>
                      <a:pt x="775" y="3043"/>
                      <a:pt x="1013" y="3102"/>
                    </a:cubicBezTo>
                    <a:cubicBezTo>
                      <a:pt x="418" y="3840"/>
                      <a:pt x="168" y="4769"/>
                      <a:pt x="96" y="5674"/>
                    </a:cubicBezTo>
                    <a:cubicBezTo>
                      <a:pt x="1" y="6781"/>
                      <a:pt x="179" y="7829"/>
                      <a:pt x="394" y="8519"/>
                    </a:cubicBezTo>
                    <a:cubicBezTo>
                      <a:pt x="465" y="8817"/>
                      <a:pt x="608" y="9055"/>
                      <a:pt x="775" y="9281"/>
                    </a:cubicBezTo>
                    <a:cubicBezTo>
                      <a:pt x="846" y="9341"/>
                      <a:pt x="930" y="9377"/>
                      <a:pt x="1013" y="9424"/>
                    </a:cubicBezTo>
                    <a:cubicBezTo>
                      <a:pt x="1382" y="9603"/>
                      <a:pt x="1787" y="9651"/>
                      <a:pt x="2192" y="9651"/>
                    </a:cubicBezTo>
                    <a:cubicBezTo>
                      <a:pt x="2358" y="9651"/>
                      <a:pt x="2537" y="9651"/>
                      <a:pt x="2680" y="9722"/>
                    </a:cubicBezTo>
                    <a:cubicBezTo>
                      <a:pt x="2954" y="9853"/>
                      <a:pt x="3049" y="10174"/>
                      <a:pt x="3287" y="10353"/>
                    </a:cubicBezTo>
                    <a:cubicBezTo>
                      <a:pt x="3323" y="10377"/>
                      <a:pt x="3370" y="10389"/>
                      <a:pt x="3394" y="10413"/>
                    </a:cubicBezTo>
                    <a:cubicBezTo>
                      <a:pt x="3418" y="10424"/>
                      <a:pt x="3454" y="10424"/>
                      <a:pt x="3489" y="10424"/>
                    </a:cubicBezTo>
                    <a:cubicBezTo>
                      <a:pt x="3739" y="10424"/>
                      <a:pt x="3954" y="10293"/>
                      <a:pt x="4085" y="10079"/>
                    </a:cubicBezTo>
                    <a:cubicBezTo>
                      <a:pt x="4228" y="9817"/>
                      <a:pt x="4251" y="9472"/>
                      <a:pt x="4228" y="9186"/>
                    </a:cubicBezTo>
                    <a:cubicBezTo>
                      <a:pt x="4216" y="8996"/>
                      <a:pt x="4168" y="8805"/>
                      <a:pt x="4109" y="8603"/>
                    </a:cubicBezTo>
                    <a:lnTo>
                      <a:pt x="4109" y="8591"/>
                    </a:lnTo>
                    <a:cubicBezTo>
                      <a:pt x="4239" y="8591"/>
                      <a:pt x="4394" y="8531"/>
                      <a:pt x="4525" y="8472"/>
                    </a:cubicBezTo>
                    <a:cubicBezTo>
                      <a:pt x="4716" y="8388"/>
                      <a:pt x="4906" y="8281"/>
                      <a:pt x="5049" y="8127"/>
                    </a:cubicBezTo>
                    <a:cubicBezTo>
                      <a:pt x="5287" y="7865"/>
                      <a:pt x="5371" y="7507"/>
                      <a:pt x="5371" y="7150"/>
                    </a:cubicBezTo>
                    <a:cubicBezTo>
                      <a:pt x="5371" y="6698"/>
                      <a:pt x="5240" y="6281"/>
                      <a:pt x="5252" y="5841"/>
                    </a:cubicBezTo>
                    <a:cubicBezTo>
                      <a:pt x="5263" y="5436"/>
                      <a:pt x="5430" y="5079"/>
                      <a:pt x="5656" y="4757"/>
                    </a:cubicBezTo>
                    <a:cubicBezTo>
                      <a:pt x="5716" y="4662"/>
                      <a:pt x="5787" y="4555"/>
                      <a:pt x="5859" y="4471"/>
                    </a:cubicBezTo>
                    <a:cubicBezTo>
                      <a:pt x="5918" y="4531"/>
                      <a:pt x="6002" y="4590"/>
                      <a:pt x="6061" y="4638"/>
                    </a:cubicBezTo>
                    <a:cubicBezTo>
                      <a:pt x="6335" y="4840"/>
                      <a:pt x="6680" y="4971"/>
                      <a:pt x="7026" y="5031"/>
                    </a:cubicBezTo>
                    <a:cubicBezTo>
                      <a:pt x="7119" y="5045"/>
                      <a:pt x="7215" y="5053"/>
                      <a:pt x="7310" y="5053"/>
                    </a:cubicBezTo>
                    <a:cubicBezTo>
                      <a:pt x="7544" y="5053"/>
                      <a:pt x="7779" y="5006"/>
                      <a:pt x="7990" y="4888"/>
                    </a:cubicBezTo>
                    <a:cubicBezTo>
                      <a:pt x="8204" y="4769"/>
                      <a:pt x="8359" y="4578"/>
                      <a:pt x="8442" y="4364"/>
                    </a:cubicBezTo>
                    <a:cubicBezTo>
                      <a:pt x="8692" y="4555"/>
                      <a:pt x="8978" y="4674"/>
                      <a:pt x="9288" y="4721"/>
                    </a:cubicBezTo>
                    <a:cubicBezTo>
                      <a:pt x="9343" y="4729"/>
                      <a:pt x="9401" y="4732"/>
                      <a:pt x="9460" y="4732"/>
                    </a:cubicBezTo>
                    <a:cubicBezTo>
                      <a:pt x="9784" y="4732"/>
                      <a:pt x="10150" y="4623"/>
                      <a:pt x="10371" y="4412"/>
                    </a:cubicBezTo>
                    <a:cubicBezTo>
                      <a:pt x="10490" y="4531"/>
                      <a:pt x="10609" y="4650"/>
                      <a:pt x="10740" y="4757"/>
                    </a:cubicBezTo>
                    <a:cubicBezTo>
                      <a:pt x="11145" y="5055"/>
                      <a:pt x="11633" y="5233"/>
                      <a:pt x="12133" y="5257"/>
                    </a:cubicBezTo>
                    <a:cubicBezTo>
                      <a:pt x="12169" y="5258"/>
                      <a:pt x="12207" y="5259"/>
                      <a:pt x="12245" y="5259"/>
                    </a:cubicBezTo>
                    <a:cubicBezTo>
                      <a:pt x="12547" y="5259"/>
                      <a:pt x="12906" y="5213"/>
                      <a:pt x="13181" y="5055"/>
                    </a:cubicBezTo>
                    <a:cubicBezTo>
                      <a:pt x="13253" y="5061"/>
                      <a:pt x="13321" y="5064"/>
                      <a:pt x="13388" y="5064"/>
                    </a:cubicBezTo>
                    <a:cubicBezTo>
                      <a:pt x="13455" y="5064"/>
                      <a:pt x="13520" y="5061"/>
                      <a:pt x="13586" y="5055"/>
                    </a:cubicBezTo>
                    <a:cubicBezTo>
                      <a:pt x="13919" y="5019"/>
                      <a:pt x="14241" y="4912"/>
                      <a:pt x="14479" y="4674"/>
                    </a:cubicBezTo>
                    <a:cubicBezTo>
                      <a:pt x="14657" y="4495"/>
                      <a:pt x="14753" y="4281"/>
                      <a:pt x="14753" y="4043"/>
                    </a:cubicBezTo>
                    <a:cubicBezTo>
                      <a:pt x="14872" y="3959"/>
                      <a:pt x="14967" y="3888"/>
                      <a:pt x="15074" y="3805"/>
                    </a:cubicBezTo>
                    <a:cubicBezTo>
                      <a:pt x="15598" y="3400"/>
                      <a:pt x="15884" y="2697"/>
                      <a:pt x="15658" y="2054"/>
                    </a:cubicBezTo>
                    <a:cubicBezTo>
                      <a:pt x="15550" y="1757"/>
                      <a:pt x="15348" y="1519"/>
                      <a:pt x="15086" y="1340"/>
                    </a:cubicBezTo>
                    <a:cubicBezTo>
                      <a:pt x="14788" y="1149"/>
                      <a:pt x="14431" y="1090"/>
                      <a:pt x="14098" y="1078"/>
                    </a:cubicBezTo>
                    <a:cubicBezTo>
                      <a:pt x="14046" y="1076"/>
                      <a:pt x="13993" y="1076"/>
                      <a:pt x="13940" y="1076"/>
                    </a:cubicBezTo>
                    <a:cubicBezTo>
                      <a:pt x="13586" y="1076"/>
                      <a:pt x="13224" y="1110"/>
                      <a:pt x="12872" y="1161"/>
                    </a:cubicBezTo>
                    <a:cubicBezTo>
                      <a:pt x="12907" y="971"/>
                      <a:pt x="12883" y="780"/>
                      <a:pt x="12800" y="590"/>
                    </a:cubicBezTo>
                    <a:cubicBezTo>
                      <a:pt x="12578" y="136"/>
                      <a:pt x="12057" y="0"/>
                      <a:pt x="1159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2" name="Google Shape;5983;p62">
                <a:extLst>
                  <a:ext uri="{FF2B5EF4-FFF2-40B4-BE49-F238E27FC236}">
                    <a16:creationId xmlns:a16="http://schemas.microsoft.com/office/drawing/2014/main" id="{DCAC3C7A-AD32-A8FA-2A42-3A157DD7F1B5}"/>
                  </a:ext>
                </a:extLst>
              </p:cNvPr>
              <p:cNvSpPr/>
              <p:nvPr/>
            </p:nvSpPr>
            <p:spPr>
              <a:xfrm>
                <a:off x="3593925" y="1868457"/>
                <a:ext cx="318502" cy="234696"/>
              </a:xfrm>
              <a:custGeom>
                <a:avLst/>
                <a:gdLst/>
                <a:ahLst/>
                <a:cxnLst/>
                <a:rect l="l" t="t" r="r" b="b"/>
                <a:pathLst>
                  <a:path w="6514" h="4800" extrusionOk="0">
                    <a:moveTo>
                      <a:pt x="6502" y="0"/>
                    </a:moveTo>
                    <a:cubicBezTo>
                      <a:pt x="5906" y="24"/>
                      <a:pt x="5299" y="84"/>
                      <a:pt x="4704" y="167"/>
                    </a:cubicBezTo>
                    <a:cubicBezTo>
                      <a:pt x="4621" y="346"/>
                      <a:pt x="4537" y="524"/>
                      <a:pt x="4394" y="655"/>
                    </a:cubicBezTo>
                    <a:cubicBezTo>
                      <a:pt x="3966" y="1060"/>
                      <a:pt x="3156" y="858"/>
                      <a:pt x="2680" y="1215"/>
                    </a:cubicBezTo>
                    <a:cubicBezTo>
                      <a:pt x="2501" y="1334"/>
                      <a:pt x="2394" y="1536"/>
                      <a:pt x="2263" y="1703"/>
                    </a:cubicBezTo>
                    <a:cubicBezTo>
                      <a:pt x="2072" y="1947"/>
                      <a:pt x="1886" y="2035"/>
                      <a:pt x="1664" y="2035"/>
                    </a:cubicBezTo>
                    <a:cubicBezTo>
                      <a:pt x="1540" y="2035"/>
                      <a:pt x="1405" y="2008"/>
                      <a:pt x="1251" y="1965"/>
                    </a:cubicBezTo>
                    <a:cubicBezTo>
                      <a:pt x="1144" y="1941"/>
                      <a:pt x="1061" y="1929"/>
                      <a:pt x="953" y="1905"/>
                    </a:cubicBezTo>
                    <a:cubicBezTo>
                      <a:pt x="346" y="2655"/>
                      <a:pt x="72" y="3608"/>
                      <a:pt x="1" y="4513"/>
                    </a:cubicBezTo>
                    <a:cubicBezTo>
                      <a:pt x="1" y="4549"/>
                      <a:pt x="13" y="4560"/>
                      <a:pt x="25" y="4584"/>
                    </a:cubicBezTo>
                    <a:cubicBezTo>
                      <a:pt x="103" y="4718"/>
                      <a:pt x="244" y="4800"/>
                      <a:pt x="398" y="4800"/>
                    </a:cubicBezTo>
                    <a:cubicBezTo>
                      <a:pt x="409" y="4800"/>
                      <a:pt x="419" y="4799"/>
                      <a:pt x="430" y="4799"/>
                    </a:cubicBezTo>
                    <a:cubicBezTo>
                      <a:pt x="680" y="4763"/>
                      <a:pt x="799" y="4477"/>
                      <a:pt x="882" y="4239"/>
                    </a:cubicBezTo>
                    <a:cubicBezTo>
                      <a:pt x="965" y="3977"/>
                      <a:pt x="1037" y="3727"/>
                      <a:pt x="1120" y="3453"/>
                    </a:cubicBezTo>
                    <a:cubicBezTo>
                      <a:pt x="1156" y="3275"/>
                      <a:pt x="1251" y="3072"/>
                      <a:pt x="1442" y="3036"/>
                    </a:cubicBezTo>
                    <a:cubicBezTo>
                      <a:pt x="1453" y="3035"/>
                      <a:pt x="1464" y="3035"/>
                      <a:pt x="1475" y="3035"/>
                    </a:cubicBezTo>
                    <a:cubicBezTo>
                      <a:pt x="1573" y="3035"/>
                      <a:pt x="1676" y="3078"/>
                      <a:pt x="1751" y="3132"/>
                    </a:cubicBezTo>
                    <a:cubicBezTo>
                      <a:pt x="1965" y="3251"/>
                      <a:pt x="2156" y="3394"/>
                      <a:pt x="2382" y="3489"/>
                    </a:cubicBezTo>
                    <a:cubicBezTo>
                      <a:pt x="2466" y="3518"/>
                      <a:pt x="2558" y="3534"/>
                      <a:pt x="2647" y="3534"/>
                    </a:cubicBezTo>
                    <a:cubicBezTo>
                      <a:pt x="2810" y="3534"/>
                      <a:pt x="2964" y="3481"/>
                      <a:pt x="3049" y="3358"/>
                    </a:cubicBezTo>
                    <a:cubicBezTo>
                      <a:pt x="3216" y="3096"/>
                      <a:pt x="3001" y="2763"/>
                      <a:pt x="3120" y="2489"/>
                    </a:cubicBezTo>
                    <a:cubicBezTo>
                      <a:pt x="3221" y="2265"/>
                      <a:pt x="3521" y="2178"/>
                      <a:pt x="3784" y="2178"/>
                    </a:cubicBezTo>
                    <a:cubicBezTo>
                      <a:pt x="3801" y="2178"/>
                      <a:pt x="3818" y="2178"/>
                      <a:pt x="3835" y="2179"/>
                    </a:cubicBezTo>
                    <a:cubicBezTo>
                      <a:pt x="4120" y="2203"/>
                      <a:pt x="4406" y="2298"/>
                      <a:pt x="4692" y="2298"/>
                    </a:cubicBezTo>
                    <a:cubicBezTo>
                      <a:pt x="4990" y="2286"/>
                      <a:pt x="5299" y="2132"/>
                      <a:pt x="5323" y="1870"/>
                    </a:cubicBezTo>
                    <a:cubicBezTo>
                      <a:pt x="5347" y="1751"/>
                      <a:pt x="5287" y="1608"/>
                      <a:pt x="5252" y="1489"/>
                    </a:cubicBezTo>
                    <a:cubicBezTo>
                      <a:pt x="5228" y="1370"/>
                      <a:pt x="5228" y="1215"/>
                      <a:pt x="5323" y="1131"/>
                    </a:cubicBezTo>
                    <a:cubicBezTo>
                      <a:pt x="5371" y="1108"/>
                      <a:pt x="5442" y="1072"/>
                      <a:pt x="5525" y="1060"/>
                    </a:cubicBezTo>
                    <a:cubicBezTo>
                      <a:pt x="5942" y="953"/>
                      <a:pt x="6383" y="762"/>
                      <a:pt x="6490" y="381"/>
                    </a:cubicBezTo>
                    <a:cubicBezTo>
                      <a:pt x="6514" y="262"/>
                      <a:pt x="6502" y="119"/>
                      <a:pt x="6502" y="0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3" name="Google Shape;5984;p62">
                <a:extLst>
                  <a:ext uri="{FF2B5EF4-FFF2-40B4-BE49-F238E27FC236}">
                    <a16:creationId xmlns:a16="http://schemas.microsoft.com/office/drawing/2014/main" id="{47478A0A-FBC9-60B3-6E1C-59FD7755354B}"/>
                  </a:ext>
                </a:extLst>
              </p:cNvPr>
              <p:cNvSpPr/>
              <p:nvPr/>
            </p:nvSpPr>
            <p:spPr>
              <a:xfrm>
                <a:off x="3580576" y="2238886"/>
                <a:ext cx="182232" cy="218463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4468" extrusionOk="0">
                    <a:moveTo>
                      <a:pt x="1408" y="1"/>
                    </a:moveTo>
                    <a:cubicBezTo>
                      <a:pt x="1300" y="1"/>
                      <a:pt x="1188" y="11"/>
                      <a:pt x="1072" y="32"/>
                    </a:cubicBezTo>
                    <a:cubicBezTo>
                      <a:pt x="798" y="92"/>
                      <a:pt x="524" y="247"/>
                      <a:pt x="322" y="521"/>
                    </a:cubicBezTo>
                    <a:cubicBezTo>
                      <a:pt x="95" y="842"/>
                      <a:pt x="0" y="1235"/>
                      <a:pt x="24" y="1604"/>
                    </a:cubicBezTo>
                    <a:cubicBezTo>
                      <a:pt x="24" y="2426"/>
                      <a:pt x="405" y="3211"/>
                      <a:pt x="1036" y="3771"/>
                    </a:cubicBezTo>
                    <a:cubicBezTo>
                      <a:pt x="1417" y="4104"/>
                      <a:pt x="1929" y="4426"/>
                      <a:pt x="2453" y="4462"/>
                    </a:cubicBezTo>
                    <a:cubicBezTo>
                      <a:pt x="2495" y="4466"/>
                      <a:pt x="2536" y="4468"/>
                      <a:pt x="2577" y="4468"/>
                    </a:cubicBezTo>
                    <a:cubicBezTo>
                      <a:pt x="3112" y="4468"/>
                      <a:pt x="3523" y="4111"/>
                      <a:pt x="3655" y="3569"/>
                    </a:cubicBezTo>
                    <a:cubicBezTo>
                      <a:pt x="3727" y="3295"/>
                      <a:pt x="3703" y="2973"/>
                      <a:pt x="3655" y="2699"/>
                    </a:cubicBezTo>
                    <a:cubicBezTo>
                      <a:pt x="3501" y="1554"/>
                      <a:pt x="2746" y="1"/>
                      <a:pt x="140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4" name="Google Shape;5985;p62">
                <a:extLst>
                  <a:ext uri="{FF2B5EF4-FFF2-40B4-BE49-F238E27FC236}">
                    <a16:creationId xmlns:a16="http://schemas.microsoft.com/office/drawing/2014/main" id="{75DB538B-AEF5-C8E7-263A-766404C7C09C}"/>
                  </a:ext>
                </a:extLst>
              </p:cNvPr>
              <p:cNvSpPr/>
              <p:nvPr/>
            </p:nvSpPr>
            <p:spPr>
              <a:xfrm>
                <a:off x="3615487" y="2297511"/>
                <a:ext cx="89673" cy="103657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2120" extrusionOk="0">
                    <a:moveTo>
                      <a:pt x="560" y="0"/>
                    </a:moveTo>
                    <a:cubicBezTo>
                      <a:pt x="358" y="0"/>
                      <a:pt x="0" y="143"/>
                      <a:pt x="0" y="369"/>
                    </a:cubicBezTo>
                    <a:cubicBezTo>
                      <a:pt x="18" y="414"/>
                      <a:pt x="62" y="438"/>
                      <a:pt x="103" y="438"/>
                    </a:cubicBezTo>
                    <a:cubicBezTo>
                      <a:pt x="117" y="438"/>
                      <a:pt x="131" y="435"/>
                      <a:pt x="143" y="429"/>
                    </a:cubicBezTo>
                    <a:cubicBezTo>
                      <a:pt x="227" y="381"/>
                      <a:pt x="274" y="286"/>
                      <a:pt x="358" y="250"/>
                    </a:cubicBezTo>
                    <a:cubicBezTo>
                      <a:pt x="413" y="230"/>
                      <a:pt x="472" y="217"/>
                      <a:pt x="529" y="217"/>
                    </a:cubicBezTo>
                    <a:cubicBezTo>
                      <a:pt x="569" y="217"/>
                      <a:pt x="608" y="223"/>
                      <a:pt x="643" y="238"/>
                    </a:cubicBezTo>
                    <a:cubicBezTo>
                      <a:pt x="703" y="250"/>
                      <a:pt x="751" y="262"/>
                      <a:pt x="798" y="286"/>
                    </a:cubicBezTo>
                    <a:cubicBezTo>
                      <a:pt x="691" y="417"/>
                      <a:pt x="620" y="548"/>
                      <a:pt x="572" y="691"/>
                    </a:cubicBezTo>
                    <a:cubicBezTo>
                      <a:pt x="536" y="786"/>
                      <a:pt x="524" y="881"/>
                      <a:pt x="536" y="977"/>
                    </a:cubicBezTo>
                    <a:cubicBezTo>
                      <a:pt x="560" y="1084"/>
                      <a:pt x="572" y="1203"/>
                      <a:pt x="643" y="1274"/>
                    </a:cubicBezTo>
                    <a:cubicBezTo>
                      <a:pt x="662" y="1293"/>
                      <a:pt x="685" y="1301"/>
                      <a:pt x="707" y="1301"/>
                    </a:cubicBezTo>
                    <a:cubicBezTo>
                      <a:pt x="754" y="1301"/>
                      <a:pt x="798" y="1264"/>
                      <a:pt x="798" y="1215"/>
                    </a:cubicBezTo>
                    <a:cubicBezTo>
                      <a:pt x="810" y="1167"/>
                      <a:pt x="798" y="1131"/>
                      <a:pt x="774" y="1084"/>
                    </a:cubicBezTo>
                    <a:lnTo>
                      <a:pt x="774" y="1048"/>
                    </a:lnTo>
                    <a:lnTo>
                      <a:pt x="774" y="1036"/>
                    </a:lnTo>
                    <a:lnTo>
                      <a:pt x="774" y="977"/>
                    </a:lnTo>
                    <a:cubicBezTo>
                      <a:pt x="774" y="881"/>
                      <a:pt x="774" y="834"/>
                      <a:pt x="798" y="750"/>
                    </a:cubicBezTo>
                    <a:cubicBezTo>
                      <a:pt x="822" y="631"/>
                      <a:pt x="882" y="512"/>
                      <a:pt x="977" y="417"/>
                    </a:cubicBezTo>
                    <a:cubicBezTo>
                      <a:pt x="1060" y="488"/>
                      <a:pt x="1132" y="572"/>
                      <a:pt x="1191" y="667"/>
                    </a:cubicBezTo>
                    <a:cubicBezTo>
                      <a:pt x="1489" y="1048"/>
                      <a:pt x="1655" y="1560"/>
                      <a:pt x="1632" y="2048"/>
                    </a:cubicBezTo>
                    <a:cubicBezTo>
                      <a:pt x="1632" y="2096"/>
                      <a:pt x="1664" y="2120"/>
                      <a:pt x="1699" y="2120"/>
                    </a:cubicBezTo>
                    <a:cubicBezTo>
                      <a:pt x="1733" y="2120"/>
                      <a:pt x="1769" y="2096"/>
                      <a:pt x="1774" y="2048"/>
                    </a:cubicBezTo>
                    <a:cubicBezTo>
                      <a:pt x="1834" y="1441"/>
                      <a:pt x="1655" y="834"/>
                      <a:pt x="1251" y="369"/>
                    </a:cubicBezTo>
                    <a:cubicBezTo>
                      <a:pt x="1072" y="179"/>
                      <a:pt x="834" y="0"/>
                      <a:pt x="56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5" name="Google Shape;5986;p62">
                <a:extLst>
                  <a:ext uri="{FF2B5EF4-FFF2-40B4-BE49-F238E27FC236}">
                    <a16:creationId xmlns:a16="http://schemas.microsoft.com/office/drawing/2014/main" id="{717704F1-5E94-78A6-7DA1-39B828C06E75}"/>
                  </a:ext>
                </a:extLst>
              </p:cNvPr>
              <p:cNvSpPr/>
              <p:nvPr/>
            </p:nvSpPr>
            <p:spPr>
              <a:xfrm>
                <a:off x="4003763" y="2375890"/>
                <a:ext cx="174702" cy="71289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1458" extrusionOk="0">
                    <a:moveTo>
                      <a:pt x="676" y="1"/>
                    </a:moveTo>
                    <a:cubicBezTo>
                      <a:pt x="594" y="1"/>
                      <a:pt x="514" y="12"/>
                      <a:pt x="430" y="40"/>
                    </a:cubicBezTo>
                    <a:cubicBezTo>
                      <a:pt x="1" y="195"/>
                      <a:pt x="620" y="1457"/>
                      <a:pt x="1727" y="1457"/>
                    </a:cubicBezTo>
                    <a:cubicBezTo>
                      <a:pt x="2811" y="1457"/>
                      <a:pt x="3573" y="624"/>
                      <a:pt x="3347" y="267"/>
                    </a:cubicBezTo>
                    <a:cubicBezTo>
                      <a:pt x="3318" y="224"/>
                      <a:pt x="3252" y="210"/>
                      <a:pt x="3154" y="210"/>
                    </a:cubicBezTo>
                    <a:cubicBezTo>
                      <a:pt x="2975" y="210"/>
                      <a:pt x="2687" y="255"/>
                      <a:pt x="2311" y="255"/>
                    </a:cubicBezTo>
                    <a:cubicBezTo>
                      <a:pt x="2207" y="255"/>
                      <a:pt x="2095" y="252"/>
                      <a:pt x="1977" y="243"/>
                    </a:cubicBezTo>
                    <a:cubicBezTo>
                      <a:pt x="1355" y="195"/>
                      <a:pt x="1010" y="1"/>
                      <a:pt x="67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6" name="Google Shape;5989;p62">
                <a:extLst>
                  <a:ext uri="{FF2B5EF4-FFF2-40B4-BE49-F238E27FC236}">
                    <a16:creationId xmlns:a16="http://schemas.microsoft.com/office/drawing/2014/main" id="{6EA29455-EA3F-6022-043B-21DA7B7CA082}"/>
                  </a:ext>
                </a:extLst>
              </p:cNvPr>
              <p:cNvSpPr/>
              <p:nvPr/>
            </p:nvSpPr>
            <p:spPr>
              <a:xfrm>
                <a:off x="3981076" y="2259618"/>
                <a:ext cx="41365" cy="6239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6" extrusionOk="0">
                    <a:moveTo>
                      <a:pt x="430" y="0"/>
                    </a:moveTo>
                    <a:cubicBezTo>
                      <a:pt x="422" y="0"/>
                      <a:pt x="413" y="0"/>
                      <a:pt x="405" y="1"/>
                    </a:cubicBezTo>
                    <a:cubicBezTo>
                      <a:pt x="179" y="13"/>
                      <a:pt x="1" y="299"/>
                      <a:pt x="12" y="656"/>
                    </a:cubicBezTo>
                    <a:cubicBezTo>
                      <a:pt x="24" y="1006"/>
                      <a:pt x="218" y="1276"/>
                      <a:pt x="428" y="1276"/>
                    </a:cubicBezTo>
                    <a:cubicBezTo>
                      <a:pt x="432" y="1276"/>
                      <a:pt x="437" y="1276"/>
                      <a:pt x="441" y="1275"/>
                    </a:cubicBezTo>
                    <a:cubicBezTo>
                      <a:pt x="667" y="1263"/>
                      <a:pt x="846" y="978"/>
                      <a:pt x="834" y="620"/>
                    </a:cubicBezTo>
                    <a:cubicBezTo>
                      <a:pt x="834" y="288"/>
                      <a:pt x="636" y="0"/>
                      <a:pt x="43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7" name="Google Shape;5990;p62">
                <a:extLst>
                  <a:ext uri="{FF2B5EF4-FFF2-40B4-BE49-F238E27FC236}">
                    <a16:creationId xmlns:a16="http://schemas.microsoft.com/office/drawing/2014/main" id="{57AEC156-EE54-F2FE-A344-E39B79A03413}"/>
                  </a:ext>
                </a:extLst>
              </p:cNvPr>
              <p:cNvSpPr/>
              <p:nvPr/>
            </p:nvSpPr>
            <p:spPr>
              <a:xfrm>
                <a:off x="4176118" y="2255022"/>
                <a:ext cx="33200" cy="51829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060" extrusionOk="0">
                    <a:moveTo>
                      <a:pt x="322" y="0"/>
                    </a:moveTo>
                    <a:cubicBezTo>
                      <a:pt x="143" y="0"/>
                      <a:pt x="0" y="238"/>
                      <a:pt x="12" y="536"/>
                    </a:cubicBezTo>
                    <a:cubicBezTo>
                      <a:pt x="12" y="834"/>
                      <a:pt x="179" y="1060"/>
                      <a:pt x="357" y="1060"/>
                    </a:cubicBezTo>
                    <a:cubicBezTo>
                      <a:pt x="536" y="1060"/>
                      <a:pt x="679" y="822"/>
                      <a:pt x="667" y="524"/>
                    </a:cubicBezTo>
                    <a:cubicBezTo>
                      <a:pt x="655" y="226"/>
                      <a:pt x="500" y="0"/>
                      <a:pt x="322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8" name="Google Shape;5991;p62">
                <a:extLst>
                  <a:ext uri="{FF2B5EF4-FFF2-40B4-BE49-F238E27FC236}">
                    <a16:creationId xmlns:a16="http://schemas.microsoft.com/office/drawing/2014/main" id="{BB7EDCE1-A78D-0EA9-AF58-62285149CE48}"/>
                  </a:ext>
                </a:extLst>
              </p:cNvPr>
              <p:cNvSpPr/>
              <p:nvPr/>
            </p:nvSpPr>
            <p:spPr>
              <a:xfrm>
                <a:off x="3958046" y="2117529"/>
                <a:ext cx="102826" cy="83513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1708" extrusionOk="0">
                    <a:moveTo>
                      <a:pt x="1640" y="0"/>
                    </a:moveTo>
                    <a:cubicBezTo>
                      <a:pt x="1570" y="0"/>
                      <a:pt x="1501" y="15"/>
                      <a:pt x="1436" y="38"/>
                    </a:cubicBezTo>
                    <a:cubicBezTo>
                      <a:pt x="960" y="205"/>
                      <a:pt x="543" y="657"/>
                      <a:pt x="245" y="1098"/>
                    </a:cubicBezTo>
                    <a:lnTo>
                      <a:pt x="67" y="1419"/>
                    </a:lnTo>
                    <a:cubicBezTo>
                      <a:pt x="43" y="1455"/>
                      <a:pt x="19" y="1502"/>
                      <a:pt x="7" y="1562"/>
                    </a:cubicBezTo>
                    <a:cubicBezTo>
                      <a:pt x="0" y="1669"/>
                      <a:pt x="51" y="1708"/>
                      <a:pt x="130" y="1708"/>
                    </a:cubicBezTo>
                    <a:cubicBezTo>
                      <a:pt x="323" y="1708"/>
                      <a:pt x="681" y="1473"/>
                      <a:pt x="757" y="1431"/>
                    </a:cubicBezTo>
                    <a:cubicBezTo>
                      <a:pt x="948" y="1336"/>
                      <a:pt x="1138" y="1252"/>
                      <a:pt x="1329" y="1169"/>
                    </a:cubicBezTo>
                    <a:cubicBezTo>
                      <a:pt x="1650" y="1062"/>
                      <a:pt x="2007" y="919"/>
                      <a:pt x="2079" y="550"/>
                    </a:cubicBezTo>
                    <a:cubicBezTo>
                      <a:pt x="2103" y="395"/>
                      <a:pt x="2067" y="217"/>
                      <a:pt x="1948" y="121"/>
                    </a:cubicBezTo>
                    <a:cubicBezTo>
                      <a:pt x="1854" y="34"/>
                      <a:pt x="1747" y="0"/>
                      <a:pt x="164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29" name="Google Shape;5992;p62">
                <a:extLst>
                  <a:ext uri="{FF2B5EF4-FFF2-40B4-BE49-F238E27FC236}">
                    <a16:creationId xmlns:a16="http://schemas.microsoft.com/office/drawing/2014/main" id="{90138AED-F7F1-3FA7-3189-8216AD599A3B}"/>
                  </a:ext>
                </a:extLst>
              </p:cNvPr>
              <p:cNvSpPr/>
              <p:nvPr/>
            </p:nvSpPr>
            <p:spPr>
              <a:xfrm>
                <a:off x="4139985" y="2108239"/>
                <a:ext cx="88549" cy="62683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1282" extrusionOk="0">
                    <a:moveTo>
                      <a:pt x="533" y="0"/>
                    </a:moveTo>
                    <a:cubicBezTo>
                      <a:pt x="415" y="0"/>
                      <a:pt x="285" y="43"/>
                      <a:pt x="168" y="133"/>
                    </a:cubicBezTo>
                    <a:cubicBezTo>
                      <a:pt x="49" y="228"/>
                      <a:pt x="1" y="383"/>
                      <a:pt x="13" y="514"/>
                    </a:cubicBezTo>
                    <a:cubicBezTo>
                      <a:pt x="37" y="823"/>
                      <a:pt x="358" y="907"/>
                      <a:pt x="620" y="966"/>
                    </a:cubicBezTo>
                    <a:cubicBezTo>
                      <a:pt x="799" y="1002"/>
                      <a:pt x="965" y="1049"/>
                      <a:pt x="1144" y="1109"/>
                    </a:cubicBezTo>
                    <a:cubicBezTo>
                      <a:pt x="1200" y="1133"/>
                      <a:pt x="1477" y="1281"/>
                      <a:pt x="1656" y="1281"/>
                    </a:cubicBezTo>
                    <a:cubicBezTo>
                      <a:pt x="1743" y="1281"/>
                      <a:pt x="1807" y="1246"/>
                      <a:pt x="1811" y="1145"/>
                    </a:cubicBezTo>
                    <a:cubicBezTo>
                      <a:pt x="1811" y="1097"/>
                      <a:pt x="1799" y="1049"/>
                      <a:pt x="1787" y="1026"/>
                    </a:cubicBezTo>
                    <a:cubicBezTo>
                      <a:pt x="1739" y="954"/>
                      <a:pt x="1692" y="859"/>
                      <a:pt x="1632" y="764"/>
                    </a:cubicBezTo>
                    <a:cubicBezTo>
                      <a:pt x="1406" y="430"/>
                      <a:pt x="1084" y="85"/>
                      <a:pt x="644" y="14"/>
                    </a:cubicBezTo>
                    <a:cubicBezTo>
                      <a:pt x="609" y="5"/>
                      <a:pt x="572" y="0"/>
                      <a:pt x="533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30" name="Google Shape;5993;p62">
                <a:extLst>
                  <a:ext uri="{FF2B5EF4-FFF2-40B4-BE49-F238E27FC236}">
                    <a16:creationId xmlns:a16="http://schemas.microsoft.com/office/drawing/2014/main" id="{EB88F624-E6F7-4EDE-8503-A9F1F4340F49}"/>
                  </a:ext>
                </a:extLst>
              </p:cNvPr>
              <p:cNvSpPr/>
              <p:nvPr/>
            </p:nvSpPr>
            <p:spPr>
              <a:xfrm>
                <a:off x="4123116" y="2250914"/>
                <a:ext cx="64688" cy="110552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2261" extrusionOk="0">
                    <a:moveTo>
                      <a:pt x="536" y="1"/>
                    </a:moveTo>
                    <a:cubicBezTo>
                      <a:pt x="522" y="1"/>
                      <a:pt x="506" y="4"/>
                      <a:pt x="489" y="13"/>
                    </a:cubicBezTo>
                    <a:cubicBezTo>
                      <a:pt x="417" y="36"/>
                      <a:pt x="370" y="120"/>
                      <a:pt x="322" y="179"/>
                    </a:cubicBezTo>
                    <a:cubicBezTo>
                      <a:pt x="298" y="239"/>
                      <a:pt x="251" y="298"/>
                      <a:pt x="215" y="358"/>
                    </a:cubicBezTo>
                    <a:cubicBezTo>
                      <a:pt x="155" y="489"/>
                      <a:pt x="96" y="620"/>
                      <a:pt x="72" y="751"/>
                    </a:cubicBezTo>
                    <a:cubicBezTo>
                      <a:pt x="36" y="906"/>
                      <a:pt x="13" y="1037"/>
                      <a:pt x="13" y="1191"/>
                    </a:cubicBezTo>
                    <a:cubicBezTo>
                      <a:pt x="13" y="1322"/>
                      <a:pt x="1" y="1489"/>
                      <a:pt x="72" y="1584"/>
                    </a:cubicBezTo>
                    <a:cubicBezTo>
                      <a:pt x="124" y="1680"/>
                      <a:pt x="221" y="1718"/>
                      <a:pt x="320" y="1718"/>
                    </a:cubicBezTo>
                    <a:cubicBezTo>
                      <a:pt x="357" y="1718"/>
                      <a:pt x="394" y="1713"/>
                      <a:pt x="429" y="1703"/>
                    </a:cubicBezTo>
                    <a:cubicBezTo>
                      <a:pt x="542" y="1681"/>
                      <a:pt x="655" y="1583"/>
                      <a:pt x="778" y="1583"/>
                    </a:cubicBezTo>
                    <a:cubicBezTo>
                      <a:pt x="785" y="1583"/>
                      <a:pt x="792" y="1584"/>
                      <a:pt x="798" y="1584"/>
                    </a:cubicBezTo>
                    <a:cubicBezTo>
                      <a:pt x="1084" y="1620"/>
                      <a:pt x="1156" y="1977"/>
                      <a:pt x="965" y="2168"/>
                    </a:cubicBezTo>
                    <a:cubicBezTo>
                      <a:pt x="926" y="2206"/>
                      <a:pt x="958" y="2261"/>
                      <a:pt x="997" y="2261"/>
                    </a:cubicBezTo>
                    <a:cubicBezTo>
                      <a:pt x="1006" y="2261"/>
                      <a:pt x="1016" y="2258"/>
                      <a:pt x="1025" y="2251"/>
                    </a:cubicBezTo>
                    <a:cubicBezTo>
                      <a:pt x="1239" y="2120"/>
                      <a:pt x="1322" y="1834"/>
                      <a:pt x="1191" y="1620"/>
                    </a:cubicBezTo>
                    <a:cubicBezTo>
                      <a:pt x="1096" y="1461"/>
                      <a:pt x="932" y="1387"/>
                      <a:pt x="763" y="1387"/>
                    </a:cubicBezTo>
                    <a:cubicBezTo>
                      <a:pt x="678" y="1387"/>
                      <a:pt x="592" y="1406"/>
                      <a:pt x="513" y="1441"/>
                    </a:cubicBezTo>
                    <a:cubicBezTo>
                      <a:pt x="453" y="1465"/>
                      <a:pt x="382" y="1513"/>
                      <a:pt x="310" y="1513"/>
                    </a:cubicBezTo>
                    <a:cubicBezTo>
                      <a:pt x="215" y="1513"/>
                      <a:pt x="215" y="1441"/>
                      <a:pt x="215" y="1382"/>
                    </a:cubicBezTo>
                    <a:cubicBezTo>
                      <a:pt x="215" y="1227"/>
                      <a:pt x="239" y="1060"/>
                      <a:pt x="263" y="918"/>
                    </a:cubicBezTo>
                    <a:cubicBezTo>
                      <a:pt x="298" y="763"/>
                      <a:pt x="346" y="632"/>
                      <a:pt x="406" y="501"/>
                    </a:cubicBezTo>
                    <a:cubicBezTo>
                      <a:pt x="429" y="429"/>
                      <a:pt x="477" y="370"/>
                      <a:pt x="501" y="310"/>
                    </a:cubicBezTo>
                    <a:cubicBezTo>
                      <a:pt x="536" y="251"/>
                      <a:pt x="596" y="179"/>
                      <a:pt x="608" y="96"/>
                    </a:cubicBezTo>
                    <a:cubicBezTo>
                      <a:pt x="617" y="41"/>
                      <a:pt x="584" y="1"/>
                      <a:pt x="53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55CCD3E-611E-A100-3054-1DB9E950603F}"/>
                </a:ext>
              </a:extLst>
            </p:cNvPr>
            <p:cNvGrpSpPr/>
            <p:nvPr/>
          </p:nvGrpSpPr>
          <p:grpSpPr>
            <a:xfrm>
              <a:off x="2957763" y="2450935"/>
              <a:ext cx="1061739" cy="2303731"/>
              <a:chOff x="1902225" y="1826942"/>
              <a:chExt cx="1074085" cy="2296057"/>
            </a:xfrm>
          </p:grpSpPr>
          <p:sp>
            <p:nvSpPr>
              <p:cNvPr id="3638" name="Google Shape;5833;p62">
                <a:extLst>
                  <a:ext uri="{FF2B5EF4-FFF2-40B4-BE49-F238E27FC236}">
                    <a16:creationId xmlns:a16="http://schemas.microsoft.com/office/drawing/2014/main" id="{1C45A4DF-7B0B-736C-F6B4-2E3E955C3E39}"/>
                  </a:ext>
                </a:extLst>
              </p:cNvPr>
              <p:cNvSpPr/>
              <p:nvPr/>
            </p:nvSpPr>
            <p:spPr>
              <a:xfrm>
                <a:off x="2773176" y="3250222"/>
                <a:ext cx="203134" cy="270024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478" extrusionOk="0">
                    <a:moveTo>
                      <a:pt x="1918" y="1"/>
                    </a:moveTo>
                    <a:cubicBezTo>
                      <a:pt x="1275" y="286"/>
                      <a:pt x="644" y="536"/>
                      <a:pt x="1" y="763"/>
                    </a:cubicBezTo>
                    <a:cubicBezTo>
                      <a:pt x="132" y="1048"/>
                      <a:pt x="501" y="1941"/>
                      <a:pt x="536" y="2382"/>
                    </a:cubicBezTo>
                    <a:cubicBezTo>
                      <a:pt x="655" y="2929"/>
                      <a:pt x="382" y="4334"/>
                      <a:pt x="525" y="4358"/>
                    </a:cubicBezTo>
                    <a:cubicBezTo>
                      <a:pt x="529" y="4359"/>
                      <a:pt x="534" y="4360"/>
                      <a:pt x="539" y="4360"/>
                    </a:cubicBezTo>
                    <a:cubicBezTo>
                      <a:pt x="730" y="4360"/>
                      <a:pt x="1024" y="3453"/>
                      <a:pt x="1013" y="3453"/>
                    </a:cubicBezTo>
                    <a:lnTo>
                      <a:pt x="1013" y="3453"/>
                    </a:lnTo>
                    <a:cubicBezTo>
                      <a:pt x="1060" y="3453"/>
                      <a:pt x="870" y="5061"/>
                      <a:pt x="1060" y="5108"/>
                    </a:cubicBezTo>
                    <a:cubicBezTo>
                      <a:pt x="1066" y="5109"/>
                      <a:pt x="1071" y="5110"/>
                      <a:pt x="1077" y="5110"/>
                    </a:cubicBezTo>
                    <a:cubicBezTo>
                      <a:pt x="1362" y="5110"/>
                      <a:pt x="1762" y="3620"/>
                      <a:pt x="1727" y="3608"/>
                    </a:cubicBezTo>
                    <a:lnTo>
                      <a:pt x="1727" y="3608"/>
                    </a:lnTo>
                    <a:cubicBezTo>
                      <a:pt x="1787" y="3608"/>
                      <a:pt x="1703" y="5465"/>
                      <a:pt x="1965" y="5477"/>
                    </a:cubicBezTo>
                    <a:cubicBezTo>
                      <a:pt x="1966" y="5477"/>
                      <a:pt x="1968" y="5477"/>
                      <a:pt x="1969" y="5477"/>
                    </a:cubicBezTo>
                    <a:cubicBezTo>
                      <a:pt x="2359" y="5477"/>
                      <a:pt x="2429" y="3703"/>
                      <a:pt x="2382" y="3549"/>
                    </a:cubicBezTo>
                    <a:lnTo>
                      <a:pt x="2382" y="3549"/>
                    </a:lnTo>
                    <a:cubicBezTo>
                      <a:pt x="2428" y="3688"/>
                      <a:pt x="2600" y="4979"/>
                      <a:pt x="2831" y="4979"/>
                    </a:cubicBezTo>
                    <a:cubicBezTo>
                      <a:pt x="2836" y="4979"/>
                      <a:pt x="2841" y="4979"/>
                      <a:pt x="2846" y="4977"/>
                    </a:cubicBezTo>
                    <a:cubicBezTo>
                      <a:pt x="3203" y="4894"/>
                      <a:pt x="3072" y="2834"/>
                      <a:pt x="2989" y="2691"/>
                    </a:cubicBezTo>
                    <a:lnTo>
                      <a:pt x="2989" y="2691"/>
                    </a:lnTo>
                    <a:cubicBezTo>
                      <a:pt x="3065" y="2767"/>
                      <a:pt x="3546" y="3475"/>
                      <a:pt x="3784" y="3475"/>
                    </a:cubicBezTo>
                    <a:cubicBezTo>
                      <a:pt x="3807" y="3475"/>
                      <a:pt x="3828" y="3468"/>
                      <a:pt x="3846" y="3453"/>
                    </a:cubicBezTo>
                    <a:cubicBezTo>
                      <a:pt x="4120" y="3215"/>
                      <a:pt x="2799" y="1239"/>
                      <a:pt x="2477" y="929"/>
                    </a:cubicBezTo>
                    <a:cubicBezTo>
                      <a:pt x="2334" y="703"/>
                      <a:pt x="2096" y="298"/>
                      <a:pt x="191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9" name="Google Shape;5834;p62">
                <a:extLst>
                  <a:ext uri="{FF2B5EF4-FFF2-40B4-BE49-F238E27FC236}">
                    <a16:creationId xmlns:a16="http://schemas.microsoft.com/office/drawing/2014/main" id="{10B37428-FC3A-41C1-7284-384F58917F88}"/>
                  </a:ext>
                </a:extLst>
              </p:cNvPr>
              <p:cNvSpPr/>
              <p:nvPr/>
            </p:nvSpPr>
            <p:spPr>
              <a:xfrm>
                <a:off x="2588871" y="2673496"/>
                <a:ext cx="358652" cy="723515"/>
              </a:xfrm>
              <a:custGeom>
                <a:avLst/>
                <a:gdLst/>
                <a:ahLst/>
                <a:cxnLst/>
                <a:rect l="l" t="t" r="r" b="b"/>
                <a:pathLst>
                  <a:path w="7276" h="14678" extrusionOk="0">
                    <a:moveTo>
                      <a:pt x="1293" y="0"/>
                    </a:moveTo>
                    <a:cubicBezTo>
                      <a:pt x="500" y="0"/>
                      <a:pt x="1" y="1758"/>
                      <a:pt x="108" y="3045"/>
                    </a:cubicBezTo>
                    <a:cubicBezTo>
                      <a:pt x="251" y="4592"/>
                      <a:pt x="1263" y="5378"/>
                      <a:pt x="2263" y="8653"/>
                    </a:cubicBezTo>
                    <a:cubicBezTo>
                      <a:pt x="2954" y="10915"/>
                      <a:pt x="3525" y="12939"/>
                      <a:pt x="3811" y="13963"/>
                    </a:cubicBezTo>
                    <a:cubicBezTo>
                      <a:pt x="3823" y="13998"/>
                      <a:pt x="3823" y="14034"/>
                      <a:pt x="3847" y="14070"/>
                    </a:cubicBezTo>
                    <a:cubicBezTo>
                      <a:pt x="3942" y="14475"/>
                      <a:pt x="4025" y="14677"/>
                      <a:pt x="4025" y="14677"/>
                    </a:cubicBezTo>
                    <a:cubicBezTo>
                      <a:pt x="4978" y="14558"/>
                      <a:pt x="7276" y="13939"/>
                      <a:pt x="7157" y="13427"/>
                    </a:cubicBezTo>
                    <a:lnTo>
                      <a:pt x="7026" y="12844"/>
                    </a:lnTo>
                    <a:cubicBezTo>
                      <a:pt x="7026" y="12820"/>
                      <a:pt x="7014" y="12784"/>
                      <a:pt x="7014" y="12760"/>
                    </a:cubicBezTo>
                    <a:cubicBezTo>
                      <a:pt x="5573" y="6581"/>
                      <a:pt x="2775" y="1175"/>
                      <a:pt x="1858" y="282"/>
                    </a:cubicBezTo>
                    <a:cubicBezTo>
                      <a:pt x="1658" y="86"/>
                      <a:pt x="1468" y="0"/>
                      <a:pt x="1293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0" name="Google Shape;5835;p62">
                <a:extLst>
                  <a:ext uri="{FF2B5EF4-FFF2-40B4-BE49-F238E27FC236}">
                    <a16:creationId xmlns:a16="http://schemas.microsoft.com/office/drawing/2014/main" id="{54C81228-9472-BEC4-5AED-710BEC926476}"/>
                  </a:ext>
                </a:extLst>
              </p:cNvPr>
              <p:cNvSpPr/>
              <p:nvPr/>
            </p:nvSpPr>
            <p:spPr>
              <a:xfrm>
                <a:off x="2777268" y="3302472"/>
                <a:ext cx="158525" cy="64573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1310" extrusionOk="0">
                    <a:moveTo>
                      <a:pt x="3204" y="0"/>
                    </a:moveTo>
                    <a:cubicBezTo>
                      <a:pt x="2644" y="203"/>
                      <a:pt x="2061" y="429"/>
                      <a:pt x="1489" y="643"/>
                    </a:cubicBezTo>
                    <a:cubicBezTo>
                      <a:pt x="989" y="822"/>
                      <a:pt x="477" y="1000"/>
                      <a:pt x="1" y="1203"/>
                    </a:cubicBezTo>
                    <a:cubicBezTo>
                      <a:pt x="25" y="1238"/>
                      <a:pt x="25" y="1274"/>
                      <a:pt x="37" y="1310"/>
                    </a:cubicBezTo>
                    <a:cubicBezTo>
                      <a:pt x="537" y="1143"/>
                      <a:pt x="1037" y="941"/>
                      <a:pt x="1525" y="738"/>
                    </a:cubicBezTo>
                    <a:cubicBezTo>
                      <a:pt x="2085" y="524"/>
                      <a:pt x="2656" y="310"/>
                      <a:pt x="3216" y="84"/>
                    </a:cubicBezTo>
                    <a:cubicBezTo>
                      <a:pt x="3216" y="60"/>
                      <a:pt x="3204" y="24"/>
                      <a:pt x="320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1" name="Google Shape;5838;p62">
                <a:extLst>
                  <a:ext uri="{FF2B5EF4-FFF2-40B4-BE49-F238E27FC236}">
                    <a16:creationId xmlns:a16="http://schemas.microsoft.com/office/drawing/2014/main" id="{3611D7E6-AE5F-7C54-C403-83AF84BE4A9C}"/>
                  </a:ext>
                </a:extLst>
              </p:cNvPr>
              <p:cNvSpPr/>
              <p:nvPr/>
            </p:nvSpPr>
            <p:spPr>
              <a:xfrm>
                <a:off x="1902225" y="2064681"/>
                <a:ext cx="522402" cy="1033319"/>
              </a:xfrm>
              <a:custGeom>
                <a:avLst/>
                <a:gdLst/>
                <a:ahLst/>
                <a:cxnLst/>
                <a:rect l="l" t="t" r="r" b="b"/>
                <a:pathLst>
                  <a:path w="10598" h="20963" extrusionOk="0">
                    <a:moveTo>
                      <a:pt x="3836" y="1"/>
                    </a:moveTo>
                    <a:cubicBezTo>
                      <a:pt x="3434" y="1"/>
                      <a:pt x="3034" y="160"/>
                      <a:pt x="2715" y="418"/>
                    </a:cubicBezTo>
                    <a:cubicBezTo>
                      <a:pt x="2263" y="787"/>
                      <a:pt x="1965" y="1311"/>
                      <a:pt x="1787" y="1858"/>
                    </a:cubicBezTo>
                    <a:cubicBezTo>
                      <a:pt x="1525" y="2692"/>
                      <a:pt x="1477" y="3632"/>
                      <a:pt x="1799" y="4454"/>
                    </a:cubicBezTo>
                    <a:cubicBezTo>
                      <a:pt x="2084" y="5144"/>
                      <a:pt x="2608" y="5716"/>
                      <a:pt x="3025" y="6359"/>
                    </a:cubicBezTo>
                    <a:cubicBezTo>
                      <a:pt x="3442" y="6990"/>
                      <a:pt x="3739" y="7764"/>
                      <a:pt x="3501" y="8478"/>
                    </a:cubicBezTo>
                    <a:cubicBezTo>
                      <a:pt x="3370" y="8883"/>
                      <a:pt x="3073" y="9216"/>
                      <a:pt x="2775" y="9526"/>
                    </a:cubicBezTo>
                    <a:cubicBezTo>
                      <a:pt x="2203" y="10097"/>
                      <a:pt x="1549" y="10609"/>
                      <a:pt x="1179" y="11324"/>
                    </a:cubicBezTo>
                    <a:cubicBezTo>
                      <a:pt x="810" y="12038"/>
                      <a:pt x="810" y="13038"/>
                      <a:pt x="1430" y="13526"/>
                    </a:cubicBezTo>
                    <a:cubicBezTo>
                      <a:pt x="1727" y="13765"/>
                      <a:pt x="2156" y="13907"/>
                      <a:pt x="2299" y="14276"/>
                    </a:cubicBezTo>
                    <a:cubicBezTo>
                      <a:pt x="2394" y="14586"/>
                      <a:pt x="2215" y="14919"/>
                      <a:pt x="2025" y="15181"/>
                    </a:cubicBezTo>
                    <a:cubicBezTo>
                      <a:pt x="1620" y="15717"/>
                      <a:pt x="1084" y="16146"/>
                      <a:pt x="691" y="16670"/>
                    </a:cubicBezTo>
                    <a:cubicBezTo>
                      <a:pt x="287" y="17205"/>
                      <a:pt x="1" y="17896"/>
                      <a:pt x="191" y="18527"/>
                    </a:cubicBezTo>
                    <a:cubicBezTo>
                      <a:pt x="394" y="19170"/>
                      <a:pt x="1001" y="19599"/>
                      <a:pt x="1620" y="19837"/>
                    </a:cubicBezTo>
                    <a:cubicBezTo>
                      <a:pt x="2027" y="20002"/>
                      <a:pt x="2467" y="20111"/>
                      <a:pt x="2902" y="20111"/>
                    </a:cubicBezTo>
                    <a:cubicBezTo>
                      <a:pt x="3154" y="20111"/>
                      <a:pt x="3404" y="20075"/>
                      <a:pt x="3644" y="19991"/>
                    </a:cubicBezTo>
                    <a:cubicBezTo>
                      <a:pt x="3788" y="19940"/>
                      <a:pt x="3941" y="19880"/>
                      <a:pt x="4088" y="19880"/>
                    </a:cubicBezTo>
                    <a:cubicBezTo>
                      <a:pt x="4111" y="19880"/>
                      <a:pt x="4133" y="19881"/>
                      <a:pt x="4156" y="19884"/>
                    </a:cubicBezTo>
                    <a:cubicBezTo>
                      <a:pt x="4382" y="19920"/>
                      <a:pt x="4525" y="20122"/>
                      <a:pt x="4692" y="20289"/>
                    </a:cubicBezTo>
                    <a:cubicBezTo>
                      <a:pt x="5144" y="20741"/>
                      <a:pt x="5787" y="20962"/>
                      <a:pt x="6430" y="20962"/>
                    </a:cubicBezTo>
                    <a:cubicBezTo>
                      <a:pt x="6651" y="20962"/>
                      <a:pt x="6872" y="20936"/>
                      <a:pt x="7085" y="20884"/>
                    </a:cubicBezTo>
                    <a:cubicBezTo>
                      <a:pt x="7918" y="20670"/>
                      <a:pt x="8633" y="20099"/>
                      <a:pt x="9121" y="19396"/>
                    </a:cubicBezTo>
                    <a:cubicBezTo>
                      <a:pt x="9740" y="18551"/>
                      <a:pt x="10050" y="17444"/>
                      <a:pt x="9823" y="16432"/>
                    </a:cubicBezTo>
                    <a:cubicBezTo>
                      <a:pt x="9597" y="15408"/>
                      <a:pt x="8788" y="14503"/>
                      <a:pt x="7740" y="14336"/>
                    </a:cubicBezTo>
                    <a:lnTo>
                      <a:pt x="7740" y="14336"/>
                    </a:lnTo>
                    <a:cubicBezTo>
                      <a:pt x="7806" y="14347"/>
                      <a:pt x="7873" y="14352"/>
                      <a:pt x="7939" y="14352"/>
                    </a:cubicBezTo>
                    <a:cubicBezTo>
                      <a:pt x="8397" y="14352"/>
                      <a:pt x="8851" y="14112"/>
                      <a:pt x="9204" y="13800"/>
                    </a:cubicBezTo>
                    <a:cubicBezTo>
                      <a:pt x="10109" y="13014"/>
                      <a:pt x="10597" y="11645"/>
                      <a:pt x="10073" y="10574"/>
                    </a:cubicBezTo>
                    <a:cubicBezTo>
                      <a:pt x="9526" y="9419"/>
                      <a:pt x="8145" y="9002"/>
                      <a:pt x="6906" y="8704"/>
                    </a:cubicBezTo>
                    <a:cubicBezTo>
                      <a:pt x="7371" y="8335"/>
                      <a:pt x="7835" y="7954"/>
                      <a:pt x="8157" y="7454"/>
                    </a:cubicBezTo>
                    <a:cubicBezTo>
                      <a:pt x="9002" y="6180"/>
                      <a:pt x="8692" y="4406"/>
                      <a:pt x="7847" y="3144"/>
                    </a:cubicBezTo>
                    <a:cubicBezTo>
                      <a:pt x="7359" y="2418"/>
                      <a:pt x="6704" y="1799"/>
                      <a:pt x="6013" y="1263"/>
                    </a:cubicBezTo>
                    <a:cubicBezTo>
                      <a:pt x="5656" y="989"/>
                      <a:pt x="5299" y="727"/>
                      <a:pt x="4930" y="477"/>
                    </a:cubicBezTo>
                    <a:cubicBezTo>
                      <a:pt x="4644" y="287"/>
                      <a:pt x="4382" y="49"/>
                      <a:pt x="4025" y="13"/>
                    </a:cubicBezTo>
                    <a:cubicBezTo>
                      <a:pt x="3962" y="5"/>
                      <a:pt x="3899" y="1"/>
                      <a:pt x="3836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2" name="Google Shape;5839;p62">
                <a:extLst>
                  <a:ext uri="{FF2B5EF4-FFF2-40B4-BE49-F238E27FC236}">
                    <a16:creationId xmlns:a16="http://schemas.microsoft.com/office/drawing/2014/main" id="{4675F4BF-0A17-FA61-8081-FFF597ECD30E}"/>
                  </a:ext>
                </a:extLst>
              </p:cNvPr>
              <p:cNvSpPr/>
              <p:nvPr/>
            </p:nvSpPr>
            <p:spPr>
              <a:xfrm>
                <a:off x="2020182" y="2065174"/>
                <a:ext cx="404445" cy="1033417"/>
              </a:xfrm>
              <a:custGeom>
                <a:avLst/>
                <a:gdLst/>
                <a:ahLst/>
                <a:cxnLst/>
                <a:rect l="l" t="t" r="r" b="b"/>
                <a:pathLst>
                  <a:path w="8205" h="20965" extrusionOk="0">
                    <a:moveTo>
                      <a:pt x="1540" y="1"/>
                    </a:moveTo>
                    <a:cubicBezTo>
                      <a:pt x="1328" y="1"/>
                      <a:pt x="1105" y="36"/>
                      <a:pt x="918" y="98"/>
                    </a:cubicBezTo>
                    <a:cubicBezTo>
                      <a:pt x="870" y="158"/>
                      <a:pt x="822" y="229"/>
                      <a:pt x="775" y="289"/>
                    </a:cubicBezTo>
                    <a:cubicBezTo>
                      <a:pt x="287" y="1074"/>
                      <a:pt x="84" y="2051"/>
                      <a:pt x="37" y="2967"/>
                    </a:cubicBezTo>
                    <a:cubicBezTo>
                      <a:pt x="1" y="3860"/>
                      <a:pt x="299" y="4765"/>
                      <a:pt x="739" y="5539"/>
                    </a:cubicBezTo>
                    <a:cubicBezTo>
                      <a:pt x="930" y="5896"/>
                      <a:pt x="1156" y="6242"/>
                      <a:pt x="1418" y="6551"/>
                    </a:cubicBezTo>
                    <a:cubicBezTo>
                      <a:pt x="1632" y="6813"/>
                      <a:pt x="1846" y="7028"/>
                      <a:pt x="2049" y="7301"/>
                    </a:cubicBezTo>
                    <a:cubicBezTo>
                      <a:pt x="2227" y="7551"/>
                      <a:pt x="2370" y="7825"/>
                      <a:pt x="2418" y="8123"/>
                    </a:cubicBezTo>
                    <a:cubicBezTo>
                      <a:pt x="2477" y="8492"/>
                      <a:pt x="2418" y="8861"/>
                      <a:pt x="2323" y="9218"/>
                    </a:cubicBezTo>
                    <a:cubicBezTo>
                      <a:pt x="2085" y="10052"/>
                      <a:pt x="1596" y="10814"/>
                      <a:pt x="1418" y="11659"/>
                    </a:cubicBezTo>
                    <a:cubicBezTo>
                      <a:pt x="1227" y="12492"/>
                      <a:pt x="1287" y="13493"/>
                      <a:pt x="1823" y="14207"/>
                    </a:cubicBezTo>
                    <a:cubicBezTo>
                      <a:pt x="2025" y="14481"/>
                      <a:pt x="2311" y="14755"/>
                      <a:pt x="2358" y="15124"/>
                    </a:cubicBezTo>
                    <a:cubicBezTo>
                      <a:pt x="2406" y="15540"/>
                      <a:pt x="2192" y="15933"/>
                      <a:pt x="2001" y="16291"/>
                    </a:cubicBezTo>
                    <a:cubicBezTo>
                      <a:pt x="1775" y="16672"/>
                      <a:pt x="1549" y="17064"/>
                      <a:pt x="1418" y="17493"/>
                    </a:cubicBezTo>
                    <a:cubicBezTo>
                      <a:pt x="1287" y="17910"/>
                      <a:pt x="1239" y="18338"/>
                      <a:pt x="1287" y="18791"/>
                    </a:cubicBezTo>
                    <a:cubicBezTo>
                      <a:pt x="1311" y="19172"/>
                      <a:pt x="1418" y="19553"/>
                      <a:pt x="1596" y="19886"/>
                    </a:cubicBezTo>
                    <a:cubicBezTo>
                      <a:pt x="1626" y="19880"/>
                      <a:pt x="1653" y="19877"/>
                      <a:pt x="1680" y="19877"/>
                    </a:cubicBezTo>
                    <a:cubicBezTo>
                      <a:pt x="1706" y="19877"/>
                      <a:pt x="1733" y="19880"/>
                      <a:pt x="1763" y="19886"/>
                    </a:cubicBezTo>
                    <a:cubicBezTo>
                      <a:pt x="1989" y="19922"/>
                      <a:pt x="2132" y="20124"/>
                      <a:pt x="2299" y="20291"/>
                    </a:cubicBezTo>
                    <a:cubicBezTo>
                      <a:pt x="2751" y="20743"/>
                      <a:pt x="3394" y="20964"/>
                      <a:pt x="4037" y="20964"/>
                    </a:cubicBezTo>
                    <a:cubicBezTo>
                      <a:pt x="4258" y="20964"/>
                      <a:pt x="4479" y="20938"/>
                      <a:pt x="4692" y="20886"/>
                    </a:cubicBezTo>
                    <a:cubicBezTo>
                      <a:pt x="5525" y="20684"/>
                      <a:pt x="6240" y="20101"/>
                      <a:pt x="6728" y="19398"/>
                    </a:cubicBezTo>
                    <a:cubicBezTo>
                      <a:pt x="7347" y="18553"/>
                      <a:pt x="7657" y="17445"/>
                      <a:pt x="7430" y="16433"/>
                    </a:cubicBezTo>
                    <a:cubicBezTo>
                      <a:pt x="7204" y="15421"/>
                      <a:pt x="6395" y="14493"/>
                      <a:pt x="5347" y="14326"/>
                    </a:cubicBezTo>
                    <a:lnTo>
                      <a:pt x="5347" y="14326"/>
                    </a:lnTo>
                    <a:cubicBezTo>
                      <a:pt x="5413" y="14337"/>
                      <a:pt x="5480" y="14342"/>
                      <a:pt x="5546" y="14342"/>
                    </a:cubicBezTo>
                    <a:cubicBezTo>
                      <a:pt x="6004" y="14342"/>
                      <a:pt x="6458" y="14102"/>
                      <a:pt x="6811" y="13790"/>
                    </a:cubicBezTo>
                    <a:cubicBezTo>
                      <a:pt x="7716" y="12993"/>
                      <a:pt x="8204" y="11623"/>
                      <a:pt x="7680" y="10552"/>
                    </a:cubicBezTo>
                    <a:cubicBezTo>
                      <a:pt x="7133" y="9409"/>
                      <a:pt x="5752" y="8992"/>
                      <a:pt x="4513" y="8694"/>
                    </a:cubicBezTo>
                    <a:cubicBezTo>
                      <a:pt x="4978" y="8325"/>
                      <a:pt x="5442" y="7932"/>
                      <a:pt x="5764" y="7444"/>
                    </a:cubicBezTo>
                    <a:cubicBezTo>
                      <a:pt x="6609" y="6170"/>
                      <a:pt x="6299" y="4396"/>
                      <a:pt x="5454" y="3134"/>
                    </a:cubicBezTo>
                    <a:cubicBezTo>
                      <a:pt x="4966" y="2408"/>
                      <a:pt x="4311" y="1789"/>
                      <a:pt x="3620" y="1253"/>
                    </a:cubicBezTo>
                    <a:cubicBezTo>
                      <a:pt x="3263" y="979"/>
                      <a:pt x="2906" y="717"/>
                      <a:pt x="2537" y="467"/>
                    </a:cubicBezTo>
                    <a:cubicBezTo>
                      <a:pt x="2251" y="277"/>
                      <a:pt x="1989" y="39"/>
                      <a:pt x="1632" y="3"/>
                    </a:cubicBezTo>
                    <a:cubicBezTo>
                      <a:pt x="1602" y="1"/>
                      <a:pt x="1571" y="1"/>
                      <a:pt x="1540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5" name="Google Shape;5840;p62">
                <a:extLst>
                  <a:ext uri="{FF2B5EF4-FFF2-40B4-BE49-F238E27FC236}">
                    <a16:creationId xmlns:a16="http://schemas.microsoft.com/office/drawing/2014/main" id="{642D04A2-BB90-8FB1-0DD1-015F8738C88F}"/>
                  </a:ext>
                </a:extLst>
              </p:cNvPr>
              <p:cNvSpPr/>
              <p:nvPr/>
            </p:nvSpPr>
            <p:spPr>
              <a:xfrm>
                <a:off x="1910457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72" y="1869"/>
                      <a:pt x="20872" y="1203"/>
                    </a:cubicBezTo>
                    <a:cubicBezTo>
                      <a:pt x="20872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6" name="Google Shape;5841;p62">
                <a:extLst>
                  <a:ext uri="{FF2B5EF4-FFF2-40B4-BE49-F238E27FC236}">
                    <a16:creationId xmlns:a16="http://schemas.microsoft.com/office/drawing/2014/main" id="{BDB9A265-5A78-C6F2-F817-D5801DB98536}"/>
                  </a:ext>
                </a:extLst>
              </p:cNvPr>
              <p:cNvSpPr/>
              <p:nvPr/>
            </p:nvSpPr>
            <p:spPr>
              <a:xfrm>
                <a:off x="2468597" y="3407515"/>
                <a:ext cx="1775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7" name="Google Shape;5842;p62">
                <a:extLst>
                  <a:ext uri="{FF2B5EF4-FFF2-40B4-BE49-F238E27FC236}">
                    <a16:creationId xmlns:a16="http://schemas.microsoft.com/office/drawing/2014/main" id="{ED2236F4-45F5-DC27-F441-E822836AA8E0}"/>
                  </a:ext>
                </a:extLst>
              </p:cNvPr>
              <p:cNvSpPr/>
              <p:nvPr/>
            </p:nvSpPr>
            <p:spPr>
              <a:xfrm>
                <a:off x="2465048" y="3338259"/>
                <a:ext cx="236012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12943" extrusionOk="0">
                    <a:moveTo>
                      <a:pt x="4763" y="0"/>
                    </a:moveTo>
                    <a:cubicBezTo>
                      <a:pt x="3942" y="179"/>
                      <a:pt x="3096" y="262"/>
                      <a:pt x="2251" y="310"/>
                    </a:cubicBezTo>
                    <a:cubicBezTo>
                      <a:pt x="1608" y="346"/>
                      <a:pt x="965" y="358"/>
                      <a:pt x="322" y="358"/>
                    </a:cubicBezTo>
                    <a:cubicBezTo>
                      <a:pt x="370" y="2572"/>
                      <a:pt x="13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120" y="6501"/>
                      <a:pt x="4537" y="3560"/>
                    </a:cubicBezTo>
                    <a:cubicBezTo>
                      <a:pt x="4644" y="2822"/>
                      <a:pt x="4728" y="1548"/>
                      <a:pt x="4787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8" name="Google Shape;5843;p62">
                <a:extLst>
                  <a:ext uri="{FF2B5EF4-FFF2-40B4-BE49-F238E27FC236}">
                    <a16:creationId xmlns:a16="http://schemas.microsoft.com/office/drawing/2014/main" id="{4C821FB2-431D-F799-8316-4C346F527A2E}"/>
                  </a:ext>
                </a:extLst>
              </p:cNvPr>
              <p:cNvSpPr/>
              <p:nvPr/>
            </p:nvSpPr>
            <p:spPr>
              <a:xfrm>
                <a:off x="2479737" y="3338259"/>
                <a:ext cx="222457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3347" extrusionOk="0">
                    <a:moveTo>
                      <a:pt x="4477" y="0"/>
                    </a:moveTo>
                    <a:cubicBezTo>
                      <a:pt x="3656" y="179"/>
                      <a:pt x="2810" y="274"/>
                      <a:pt x="1965" y="310"/>
                    </a:cubicBezTo>
                    <a:cubicBezTo>
                      <a:pt x="1322" y="346"/>
                      <a:pt x="679" y="358"/>
                      <a:pt x="48" y="358"/>
                    </a:cubicBezTo>
                    <a:cubicBezTo>
                      <a:pt x="60" y="989"/>
                      <a:pt x="24" y="2072"/>
                      <a:pt x="1" y="3346"/>
                    </a:cubicBezTo>
                    <a:cubicBezTo>
                      <a:pt x="655" y="3334"/>
                      <a:pt x="1322" y="3322"/>
                      <a:pt x="1977" y="3263"/>
                    </a:cubicBezTo>
                    <a:cubicBezTo>
                      <a:pt x="2620" y="3203"/>
                      <a:pt x="3263" y="3132"/>
                      <a:pt x="3882" y="3025"/>
                    </a:cubicBezTo>
                    <a:cubicBezTo>
                      <a:pt x="4037" y="3013"/>
                      <a:pt x="4180" y="2977"/>
                      <a:pt x="4334" y="2953"/>
                    </a:cubicBezTo>
                    <a:cubicBezTo>
                      <a:pt x="4406" y="2203"/>
                      <a:pt x="4465" y="1179"/>
                      <a:pt x="4513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49" name="Google Shape;5844;p62">
                <a:extLst>
                  <a:ext uri="{FF2B5EF4-FFF2-40B4-BE49-F238E27FC236}">
                    <a16:creationId xmlns:a16="http://schemas.microsoft.com/office/drawing/2014/main" id="{4993AD42-0CF4-0404-6597-F79DBC90900D}"/>
                  </a:ext>
                </a:extLst>
              </p:cNvPr>
              <p:cNvSpPr/>
              <p:nvPr/>
            </p:nvSpPr>
            <p:spPr>
              <a:xfrm>
                <a:off x="2465048" y="3714461"/>
                <a:ext cx="199585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5323" extrusionOk="0">
                    <a:moveTo>
                      <a:pt x="4049" y="0"/>
                    </a:moveTo>
                    <a:lnTo>
                      <a:pt x="4049" y="0"/>
                    </a:lnTo>
                    <a:cubicBezTo>
                      <a:pt x="3289" y="42"/>
                      <a:pt x="2529" y="60"/>
                      <a:pt x="1771" y="60"/>
                    </a:cubicBezTo>
                    <a:cubicBezTo>
                      <a:pt x="1235" y="60"/>
                      <a:pt x="700" y="51"/>
                      <a:pt x="168" y="36"/>
                    </a:cubicBezTo>
                    <a:cubicBezTo>
                      <a:pt x="144" y="286"/>
                      <a:pt x="144" y="536"/>
                      <a:pt x="132" y="798"/>
                    </a:cubicBezTo>
                    <a:lnTo>
                      <a:pt x="132" y="881"/>
                    </a:lnTo>
                    <a:cubicBezTo>
                      <a:pt x="132" y="1012"/>
                      <a:pt x="120" y="1167"/>
                      <a:pt x="120" y="1298"/>
                    </a:cubicBezTo>
                    <a:lnTo>
                      <a:pt x="120" y="1405"/>
                    </a:lnTo>
                    <a:cubicBezTo>
                      <a:pt x="60" y="3060"/>
                      <a:pt x="13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644" y="3441"/>
                      <a:pt x="3894" y="1239"/>
                    </a:cubicBezTo>
                    <a:cubicBezTo>
                      <a:pt x="3894" y="1215"/>
                      <a:pt x="3918" y="1179"/>
                      <a:pt x="3918" y="1155"/>
                    </a:cubicBezTo>
                    <a:cubicBezTo>
                      <a:pt x="3930" y="1012"/>
                      <a:pt x="3942" y="893"/>
                      <a:pt x="3954" y="762"/>
                    </a:cubicBezTo>
                    <a:cubicBezTo>
                      <a:pt x="3954" y="739"/>
                      <a:pt x="3954" y="703"/>
                      <a:pt x="3978" y="691"/>
                    </a:cubicBezTo>
                    <a:cubicBezTo>
                      <a:pt x="4001" y="465"/>
                      <a:pt x="4013" y="227"/>
                      <a:pt x="4049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0" name="Google Shape;5845;p62">
                <a:extLst>
                  <a:ext uri="{FF2B5EF4-FFF2-40B4-BE49-F238E27FC236}">
                    <a16:creationId xmlns:a16="http://schemas.microsoft.com/office/drawing/2014/main" id="{3840FDE2-CC3A-96E2-9F99-DBB6EDADF6E4}"/>
                  </a:ext>
                </a:extLst>
              </p:cNvPr>
              <p:cNvSpPr/>
              <p:nvPr/>
            </p:nvSpPr>
            <p:spPr>
              <a:xfrm>
                <a:off x="2471506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04" y="13"/>
                      <a:pt x="3573" y="37"/>
                      <a:pt x="3430" y="60"/>
                    </a:cubicBezTo>
                    <a:cubicBezTo>
                      <a:pt x="2770" y="143"/>
                      <a:pt x="2117" y="176"/>
                      <a:pt x="1466" y="176"/>
                    </a:cubicBezTo>
                    <a:cubicBezTo>
                      <a:pt x="1271" y="176"/>
                      <a:pt x="1076" y="173"/>
                      <a:pt x="882" y="167"/>
                    </a:cubicBezTo>
                    <a:cubicBezTo>
                      <a:pt x="584" y="144"/>
                      <a:pt x="298" y="132"/>
                      <a:pt x="1" y="108"/>
                    </a:cubicBezTo>
                    <a:lnTo>
                      <a:pt x="1" y="179"/>
                    </a:lnTo>
                    <a:cubicBezTo>
                      <a:pt x="479" y="224"/>
                      <a:pt x="956" y="245"/>
                      <a:pt x="1431" y="245"/>
                    </a:cubicBezTo>
                    <a:cubicBezTo>
                      <a:pt x="2233" y="245"/>
                      <a:pt x="3030" y="184"/>
                      <a:pt x="3823" y="72"/>
                    </a:cubicBezTo>
                    <a:cubicBezTo>
                      <a:pt x="3823" y="48"/>
                      <a:pt x="3823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1" name="Google Shape;5846;p62">
                <a:extLst>
                  <a:ext uri="{FF2B5EF4-FFF2-40B4-BE49-F238E27FC236}">
                    <a16:creationId xmlns:a16="http://schemas.microsoft.com/office/drawing/2014/main" id="{DD57A77A-6ECB-BA51-05CB-F8748E2A09B1}"/>
                  </a:ext>
                </a:extLst>
              </p:cNvPr>
              <p:cNvSpPr/>
              <p:nvPr/>
            </p:nvSpPr>
            <p:spPr>
              <a:xfrm>
                <a:off x="2470372" y="3772577"/>
                <a:ext cx="186671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787" h="307" extrusionOk="0">
                    <a:moveTo>
                      <a:pt x="3786" y="0"/>
                    </a:moveTo>
                    <a:cubicBezTo>
                      <a:pt x="3608" y="36"/>
                      <a:pt x="3453" y="60"/>
                      <a:pt x="3274" y="95"/>
                    </a:cubicBezTo>
                    <a:cubicBezTo>
                      <a:pt x="2655" y="179"/>
                      <a:pt x="2048" y="214"/>
                      <a:pt x="1429" y="214"/>
                    </a:cubicBezTo>
                    <a:cubicBezTo>
                      <a:pt x="1107" y="214"/>
                      <a:pt x="810" y="191"/>
                      <a:pt x="512" y="179"/>
                    </a:cubicBezTo>
                    <a:cubicBezTo>
                      <a:pt x="369" y="167"/>
                      <a:pt x="214" y="167"/>
                      <a:pt x="71" y="155"/>
                    </a:cubicBezTo>
                    <a:lnTo>
                      <a:pt x="0" y="155"/>
                    </a:lnTo>
                    <a:cubicBezTo>
                      <a:pt x="12" y="155"/>
                      <a:pt x="12" y="179"/>
                      <a:pt x="0" y="226"/>
                    </a:cubicBezTo>
                    <a:cubicBezTo>
                      <a:pt x="24" y="226"/>
                      <a:pt x="71" y="238"/>
                      <a:pt x="95" y="238"/>
                    </a:cubicBezTo>
                    <a:cubicBezTo>
                      <a:pt x="274" y="250"/>
                      <a:pt x="441" y="274"/>
                      <a:pt x="619" y="286"/>
                    </a:cubicBezTo>
                    <a:cubicBezTo>
                      <a:pt x="865" y="300"/>
                      <a:pt x="1111" y="306"/>
                      <a:pt x="1357" y="306"/>
                    </a:cubicBezTo>
                    <a:cubicBezTo>
                      <a:pt x="2170" y="306"/>
                      <a:pt x="2979" y="232"/>
                      <a:pt x="3774" y="95"/>
                    </a:cubicBezTo>
                    <a:cubicBezTo>
                      <a:pt x="3774" y="60"/>
                      <a:pt x="3786" y="36"/>
                      <a:pt x="3786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2" name="Google Shape;5847;p62">
                <a:extLst>
                  <a:ext uri="{FF2B5EF4-FFF2-40B4-BE49-F238E27FC236}">
                    <a16:creationId xmlns:a16="http://schemas.microsoft.com/office/drawing/2014/main" id="{71B5B117-D879-9A36-3353-2D17F866ABC3}"/>
                  </a:ext>
                </a:extLst>
              </p:cNvPr>
              <p:cNvSpPr/>
              <p:nvPr/>
            </p:nvSpPr>
            <p:spPr>
              <a:xfrm>
                <a:off x="2439810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3242" y="1"/>
                    </a:moveTo>
                    <a:cubicBezTo>
                      <a:pt x="2233" y="1"/>
                      <a:pt x="601" y="40"/>
                      <a:pt x="501" y="73"/>
                    </a:cubicBezTo>
                    <a:cubicBezTo>
                      <a:pt x="334" y="121"/>
                      <a:pt x="1" y="1514"/>
                      <a:pt x="191" y="1823"/>
                    </a:cubicBezTo>
                    <a:cubicBezTo>
                      <a:pt x="245" y="1927"/>
                      <a:pt x="929" y="1961"/>
                      <a:pt x="1820" y="1961"/>
                    </a:cubicBezTo>
                    <a:cubicBezTo>
                      <a:pt x="3284" y="1961"/>
                      <a:pt x="5306" y="1869"/>
                      <a:pt x="6002" y="1847"/>
                    </a:cubicBezTo>
                    <a:cubicBezTo>
                      <a:pt x="6145" y="1847"/>
                      <a:pt x="6228" y="1693"/>
                      <a:pt x="6168" y="1573"/>
                    </a:cubicBezTo>
                    <a:cubicBezTo>
                      <a:pt x="6049" y="1335"/>
                      <a:pt x="5764" y="990"/>
                      <a:pt x="5216" y="633"/>
                    </a:cubicBezTo>
                    <a:cubicBezTo>
                      <a:pt x="4323" y="38"/>
                      <a:pt x="4025" y="26"/>
                      <a:pt x="4025" y="26"/>
                    </a:cubicBezTo>
                    <a:cubicBezTo>
                      <a:pt x="3990" y="8"/>
                      <a:pt x="3672" y="1"/>
                      <a:pt x="324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3" name="Google Shape;5848;p62">
                <a:extLst>
                  <a:ext uri="{FF2B5EF4-FFF2-40B4-BE49-F238E27FC236}">
                    <a16:creationId xmlns:a16="http://schemas.microsoft.com/office/drawing/2014/main" id="{8602A629-D666-2CE3-C5B0-58A687EB404E}"/>
                  </a:ext>
                </a:extLst>
              </p:cNvPr>
              <p:cNvSpPr/>
              <p:nvPr/>
            </p:nvSpPr>
            <p:spPr>
              <a:xfrm>
                <a:off x="2628798" y="3995134"/>
                <a:ext cx="7812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394" y="140"/>
                      <a:pt x="215" y="248"/>
                    </a:cubicBezTo>
                    <a:cubicBezTo>
                      <a:pt x="144" y="295"/>
                      <a:pt x="1" y="367"/>
                      <a:pt x="36" y="474"/>
                    </a:cubicBezTo>
                    <a:cubicBezTo>
                      <a:pt x="54" y="517"/>
                      <a:pt x="82" y="532"/>
                      <a:pt x="114" y="532"/>
                    </a:cubicBezTo>
                    <a:cubicBezTo>
                      <a:pt x="172" y="532"/>
                      <a:pt x="245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84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4" name="Google Shape;5849;p62">
                <a:extLst>
                  <a:ext uri="{FF2B5EF4-FFF2-40B4-BE49-F238E27FC236}">
                    <a16:creationId xmlns:a16="http://schemas.microsoft.com/office/drawing/2014/main" id="{561BE4D1-68C0-BA75-FCC0-FEAE95433969}"/>
                  </a:ext>
                </a:extLst>
              </p:cNvPr>
              <p:cNvSpPr/>
              <p:nvPr/>
            </p:nvSpPr>
            <p:spPr>
              <a:xfrm>
                <a:off x="2598533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520" y="0"/>
                    </a:moveTo>
                    <a:cubicBezTo>
                      <a:pt x="1270" y="0"/>
                      <a:pt x="1008" y="24"/>
                      <a:pt x="758" y="96"/>
                    </a:cubicBezTo>
                    <a:lnTo>
                      <a:pt x="400" y="239"/>
                    </a:lnTo>
                    <a:cubicBezTo>
                      <a:pt x="317" y="274"/>
                      <a:pt x="198" y="322"/>
                      <a:pt x="103" y="393"/>
                    </a:cubicBezTo>
                    <a:cubicBezTo>
                      <a:pt x="91" y="393"/>
                      <a:pt x="79" y="417"/>
                      <a:pt x="55" y="429"/>
                    </a:cubicBezTo>
                    <a:cubicBezTo>
                      <a:pt x="0" y="484"/>
                      <a:pt x="47" y="610"/>
                      <a:pt x="129" y="610"/>
                    </a:cubicBezTo>
                    <a:cubicBezTo>
                      <a:pt x="136" y="610"/>
                      <a:pt x="143" y="609"/>
                      <a:pt x="150" y="608"/>
                    </a:cubicBezTo>
                    <a:cubicBezTo>
                      <a:pt x="269" y="560"/>
                      <a:pt x="377" y="489"/>
                      <a:pt x="472" y="429"/>
                    </a:cubicBezTo>
                    <a:cubicBezTo>
                      <a:pt x="579" y="370"/>
                      <a:pt x="686" y="322"/>
                      <a:pt x="805" y="298"/>
                    </a:cubicBezTo>
                    <a:cubicBezTo>
                      <a:pt x="1043" y="215"/>
                      <a:pt x="1281" y="179"/>
                      <a:pt x="1520" y="155"/>
                    </a:cubicBezTo>
                    <a:cubicBezTo>
                      <a:pt x="1627" y="143"/>
                      <a:pt x="1627" y="0"/>
                      <a:pt x="15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5" name="Google Shape;5850;p62">
                <a:extLst>
                  <a:ext uri="{FF2B5EF4-FFF2-40B4-BE49-F238E27FC236}">
                    <a16:creationId xmlns:a16="http://schemas.microsoft.com/office/drawing/2014/main" id="{3493F840-AAFD-9076-4E9C-F082F85C33EB}"/>
                  </a:ext>
                </a:extLst>
              </p:cNvPr>
              <p:cNvSpPr/>
              <p:nvPr/>
            </p:nvSpPr>
            <p:spPr>
              <a:xfrm>
                <a:off x="2583055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1098" y="0"/>
                    </a:moveTo>
                    <a:cubicBezTo>
                      <a:pt x="943" y="0"/>
                      <a:pt x="790" y="17"/>
                      <a:pt x="631" y="62"/>
                    </a:cubicBezTo>
                    <a:cubicBezTo>
                      <a:pt x="512" y="98"/>
                      <a:pt x="393" y="134"/>
                      <a:pt x="274" y="193"/>
                    </a:cubicBezTo>
                    <a:cubicBezTo>
                      <a:pt x="179" y="241"/>
                      <a:pt x="0" y="312"/>
                      <a:pt x="0" y="431"/>
                    </a:cubicBezTo>
                    <a:cubicBezTo>
                      <a:pt x="0" y="467"/>
                      <a:pt x="24" y="479"/>
                      <a:pt x="36" y="491"/>
                    </a:cubicBezTo>
                    <a:cubicBezTo>
                      <a:pt x="61" y="506"/>
                      <a:pt x="81" y="512"/>
                      <a:pt x="102" y="512"/>
                    </a:cubicBezTo>
                    <a:cubicBezTo>
                      <a:pt x="129" y="512"/>
                      <a:pt x="156" y="500"/>
                      <a:pt x="191" y="479"/>
                    </a:cubicBezTo>
                    <a:cubicBezTo>
                      <a:pt x="262" y="443"/>
                      <a:pt x="298" y="419"/>
                      <a:pt x="357" y="396"/>
                    </a:cubicBezTo>
                    <a:cubicBezTo>
                      <a:pt x="452" y="336"/>
                      <a:pt x="572" y="288"/>
                      <a:pt x="667" y="253"/>
                    </a:cubicBezTo>
                    <a:cubicBezTo>
                      <a:pt x="893" y="181"/>
                      <a:pt x="1131" y="134"/>
                      <a:pt x="1369" y="122"/>
                    </a:cubicBezTo>
                    <a:cubicBezTo>
                      <a:pt x="1429" y="110"/>
                      <a:pt x="1429" y="38"/>
                      <a:pt x="1369" y="15"/>
                    </a:cubicBezTo>
                    <a:cubicBezTo>
                      <a:pt x="1278" y="6"/>
                      <a:pt x="1188" y="0"/>
                      <a:pt x="109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6" name="Google Shape;5851;p62">
                <a:extLst>
                  <a:ext uri="{FF2B5EF4-FFF2-40B4-BE49-F238E27FC236}">
                    <a16:creationId xmlns:a16="http://schemas.microsoft.com/office/drawing/2014/main" id="{1275D9BF-B506-1FB7-4145-3C57E04FA526}"/>
                  </a:ext>
                </a:extLst>
              </p:cNvPr>
              <p:cNvSpPr/>
              <p:nvPr/>
            </p:nvSpPr>
            <p:spPr>
              <a:xfrm>
                <a:off x="2145188" y="3338259"/>
                <a:ext cx="30758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43" extrusionOk="0">
                    <a:moveTo>
                      <a:pt x="6204" y="0"/>
                    </a:moveTo>
                    <a:cubicBezTo>
                      <a:pt x="5359" y="179"/>
                      <a:pt x="4490" y="262"/>
                      <a:pt x="3644" y="310"/>
                    </a:cubicBezTo>
                    <a:cubicBezTo>
                      <a:pt x="3001" y="346"/>
                      <a:pt x="2370" y="358"/>
                      <a:pt x="1727" y="358"/>
                    </a:cubicBezTo>
                    <a:cubicBezTo>
                      <a:pt x="1537" y="2572"/>
                      <a:pt x="299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835" y="6501"/>
                      <a:pt x="5585" y="3560"/>
                    </a:cubicBezTo>
                    <a:cubicBezTo>
                      <a:pt x="5775" y="2822"/>
                      <a:pt x="6014" y="1548"/>
                      <a:pt x="62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7" name="Google Shape;5852;p62">
                <a:extLst>
                  <a:ext uri="{FF2B5EF4-FFF2-40B4-BE49-F238E27FC236}">
                    <a16:creationId xmlns:a16="http://schemas.microsoft.com/office/drawing/2014/main" id="{57D1BB04-D07E-46E4-FB88-2273113F5281}"/>
                  </a:ext>
                </a:extLst>
              </p:cNvPr>
              <p:cNvSpPr/>
              <p:nvPr/>
            </p:nvSpPr>
            <p:spPr>
              <a:xfrm>
                <a:off x="2212128" y="3338259"/>
                <a:ext cx="240646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882" h="3347" extrusionOk="0">
                    <a:moveTo>
                      <a:pt x="4846" y="0"/>
                    </a:moveTo>
                    <a:cubicBezTo>
                      <a:pt x="4001" y="179"/>
                      <a:pt x="3132" y="274"/>
                      <a:pt x="2286" y="310"/>
                    </a:cubicBezTo>
                    <a:cubicBezTo>
                      <a:pt x="1643" y="346"/>
                      <a:pt x="1012" y="358"/>
                      <a:pt x="369" y="358"/>
                    </a:cubicBezTo>
                    <a:cubicBezTo>
                      <a:pt x="310" y="989"/>
                      <a:pt x="179" y="2072"/>
                      <a:pt x="0" y="3346"/>
                    </a:cubicBezTo>
                    <a:cubicBezTo>
                      <a:pt x="667" y="3334"/>
                      <a:pt x="1322" y="3322"/>
                      <a:pt x="1989" y="3263"/>
                    </a:cubicBezTo>
                    <a:cubicBezTo>
                      <a:pt x="2632" y="3203"/>
                      <a:pt x="3286" y="3132"/>
                      <a:pt x="3929" y="3025"/>
                    </a:cubicBezTo>
                    <a:cubicBezTo>
                      <a:pt x="4072" y="3013"/>
                      <a:pt x="4227" y="2977"/>
                      <a:pt x="4370" y="2953"/>
                    </a:cubicBezTo>
                    <a:cubicBezTo>
                      <a:pt x="4525" y="2203"/>
                      <a:pt x="4703" y="1179"/>
                      <a:pt x="48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8" name="Google Shape;5853;p62">
                <a:extLst>
                  <a:ext uri="{FF2B5EF4-FFF2-40B4-BE49-F238E27FC236}">
                    <a16:creationId xmlns:a16="http://schemas.microsoft.com/office/drawing/2014/main" id="{AA9545BC-882A-89B0-DC31-E193BA588945}"/>
                  </a:ext>
                </a:extLst>
              </p:cNvPr>
              <p:cNvSpPr/>
              <p:nvPr/>
            </p:nvSpPr>
            <p:spPr>
              <a:xfrm>
                <a:off x="2146371" y="3714461"/>
                <a:ext cx="227781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323" extrusionOk="0">
                    <a:moveTo>
                      <a:pt x="4620" y="0"/>
                    </a:moveTo>
                    <a:cubicBezTo>
                      <a:pt x="3860" y="42"/>
                      <a:pt x="3096" y="60"/>
                      <a:pt x="2337" y="60"/>
                    </a:cubicBezTo>
                    <a:cubicBezTo>
                      <a:pt x="1800" y="60"/>
                      <a:pt x="1267" y="51"/>
                      <a:pt x="739" y="36"/>
                    </a:cubicBezTo>
                    <a:cubicBezTo>
                      <a:pt x="703" y="286"/>
                      <a:pt x="656" y="536"/>
                      <a:pt x="632" y="798"/>
                    </a:cubicBezTo>
                    <a:cubicBezTo>
                      <a:pt x="632" y="822"/>
                      <a:pt x="620" y="846"/>
                      <a:pt x="620" y="881"/>
                    </a:cubicBezTo>
                    <a:cubicBezTo>
                      <a:pt x="596" y="1012"/>
                      <a:pt x="572" y="1167"/>
                      <a:pt x="560" y="1298"/>
                    </a:cubicBezTo>
                    <a:cubicBezTo>
                      <a:pt x="560" y="1334"/>
                      <a:pt x="537" y="1370"/>
                      <a:pt x="537" y="1405"/>
                    </a:cubicBezTo>
                    <a:cubicBezTo>
                      <a:pt x="298" y="3060"/>
                      <a:pt x="96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858" y="3441"/>
                      <a:pt x="4347" y="1239"/>
                    </a:cubicBezTo>
                    <a:cubicBezTo>
                      <a:pt x="4347" y="1215"/>
                      <a:pt x="4370" y="1179"/>
                      <a:pt x="4370" y="1155"/>
                    </a:cubicBezTo>
                    <a:cubicBezTo>
                      <a:pt x="4394" y="1012"/>
                      <a:pt x="4430" y="893"/>
                      <a:pt x="4454" y="762"/>
                    </a:cubicBezTo>
                    <a:cubicBezTo>
                      <a:pt x="4454" y="739"/>
                      <a:pt x="4466" y="703"/>
                      <a:pt x="4466" y="691"/>
                    </a:cubicBezTo>
                    <a:cubicBezTo>
                      <a:pt x="4513" y="465"/>
                      <a:pt x="4573" y="227"/>
                      <a:pt x="4620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59" name="Google Shape;5854;p62">
                <a:extLst>
                  <a:ext uri="{FF2B5EF4-FFF2-40B4-BE49-F238E27FC236}">
                    <a16:creationId xmlns:a16="http://schemas.microsoft.com/office/drawing/2014/main" id="{D08682F3-56AB-8544-8F36-9D58A4101687}"/>
                  </a:ext>
                </a:extLst>
              </p:cNvPr>
              <p:cNvSpPr/>
              <p:nvPr/>
            </p:nvSpPr>
            <p:spPr>
              <a:xfrm>
                <a:off x="2176884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16" y="13"/>
                      <a:pt x="3573" y="37"/>
                      <a:pt x="3430" y="60"/>
                    </a:cubicBezTo>
                    <a:cubicBezTo>
                      <a:pt x="2779" y="143"/>
                      <a:pt x="2121" y="176"/>
                      <a:pt x="1473" y="176"/>
                    </a:cubicBezTo>
                    <a:cubicBezTo>
                      <a:pt x="1279" y="176"/>
                      <a:pt x="1086" y="173"/>
                      <a:pt x="894" y="167"/>
                    </a:cubicBezTo>
                    <a:cubicBezTo>
                      <a:pt x="596" y="144"/>
                      <a:pt x="310" y="132"/>
                      <a:pt x="13" y="108"/>
                    </a:cubicBezTo>
                    <a:cubicBezTo>
                      <a:pt x="1" y="120"/>
                      <a:pt x="1" y="156"/>
                      <a:pt x="1" y="179"/>
                    </a:cubicBezTo>
                    <a:cubicBezTo>
                      <a:pt x="470" y="224"/>
                      <a:pt x="945" y="245"/>
                      <a:pt x="1421" y="245"/>
                    </a:cubicBezTo>
                    <a:cubicBezTo>
                      <a:pt x="2225" y="245"/>
                      <a:pt x="3035" y="184"/>
                      <a:pt x="3835" y="72"/>
                    </a:cubicBezTo>
                    <a:cubicBezTo>
                      <a:pt x="3835" y="48"/>
                      <a:pt x="3847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0" name="Google Shape;5855;p62">
                <a:extLst>
                  <a:ext uri="{FF2B5EF4-FFF2-40B4-BE49-F238E27FC236}">
                    <a16:creationId xmlns:a16="http://schemas.microsoft.com/office/drawing/2014/main" id="{188EC69E-8DC0-47C7-9CCD-588B1F43BBF7}"/>
                  </a:ext>
                </a:extLst>
              </p:cNvPr>
              <p:cNvSpPr/>
              <p:nvPr/>
            </p:nvSpPr>
            <p:spPr>
              <a:xfrm>
                <a:off x="2172792" y="3772577"/>
                <a:ext cx="189037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307" extrusionOk="0">
                    <a:moveTo>
                      <a:pt x="3834" y="0"/>
                    </a:moveTo>
                    <a:lnTo>
                      <a:pt x="3299" y="95"/>
                    </a:lnTo>
                    <a:cubicBezTo>
                      <a:pt x="2668" y="179"/>
                      <a:pt x="2060" y="214"/>
                      <a:pt x="1429" y="214"/>
                    </a:cubicBezTo>
                    <a:cubicBezTo>
                      <a:pt x="1120" y="214"/>
                      <a:pt x="822" y="191"/>
                      <a:pt x="524" y="179"/>
                    </a:cubicBezTo>
                    <a:cubicBezTo>
                      <a:pt x="382" y="167"/>
                      <a:pt x="227" y="167"/>
                      <a:pt x="84" y="155"/>
                    </a:cubicBezTo>
                    <a:lnTo>
                      <a:pt x="1" y="155"/>
                    </a:lnTo>
                    <a:lnTo>
                      <a:pt x="1" y="226"/>
                    </a:lnTo>
                    <a:cubicBezTo>
                      <a:pt x="36" y="226"/>
                      <a:pt x="84" y="238"/>
                      <a:pt x="108" y="238"/>
                    </a:cubicBezTo>
                    <a:cubicBezTo>
                      <a:pt x="274" y="250"/>
                      <a:pt x="453" y="274"/>
                      <a:pt x="632" y="286"/>
                    </a:cubicBezTo>
                    <a:cubicBezTo>
                      <a:pt x="878" y="300"/>
                      <a:pt x="1124" y="306"/>
                      <a:pt x="1371" y="306"/>
                    </a:cubicBezTo>
                    <a:cubicBezTo>
                      <a:pt x="2188" y="306"/>
                      <a:pt x="3006" y="232"/>
                      <a:pt x="3811" y="95"/>
                    </a:cubicBezTo>
                    <a:cubicBezTo>
                      <a:pt x="3811" y="60"/>
                      <a:pt x="3834" y="36"/>
                      <a:pt x="3834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1" name="Google Shape;5856;p62">
                <a:extLst>
                  <a:ext uri="{FF2B5EF4-FFF2-40B4-BE49-F238E27FC236}">
                    <a16:creationId xmlns:a16="http://schemas.microsoft.com/office/drawing/2014/main" id="{EC2E7369-DD30-A804-58B1-3897733A9E33}"/>
                  </a:ext>
                </a:extLst>
              </p:cNvPr>
              <p:cNvSpPr/>
              <p:nvPr/>
            </p:nvSpPr>
            <p:spPr>
              <a:xfrm>
                <a:off x="212172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7" y="40"/>
                      <a:pt x="489" y="73"/>
                    </a:cubicBezTo>
                    <a:cubicBezTo>
                      <a:pt x="322" y="121"/>
                      <a:pt x="1" y="1514"/>
                      <a:pt x="179" y="1823"/>
                    </a:cubicBezTo>
                    <a:cubicBezTo>
                      <a:pt x="233" y="1927"/>
                      <a:pt x="919" y="1961"/>
                      <a:pt x="1811" y="1961"/>
                    </a:cubicBezTo>
                    <a:cubicBezTo>
                      <a:pt x="3279" y="1961"/>
                      <a:pt x="5305" y="1869"/>
                      <a:pt x="6001" y="1847"/>
                    </a:cubicBezTo>
                    <a:cubicBezTo>
                      <a:pt x="6132" y="1847"/>
                      <a:pt x="6216" y="1693"/>
                      <a:pt x="6156" y="1573"/>
                    </a:cubicBezTo>
                    <a:cubicBezTo>
                      <a:pt x="6037" y="1335"/>
                      <a:pt x="5763" y="990"/>
                      <a:pt x="5204" y="633"/>
                    </a:cubicBezTo>
                    <a:cubicBezTo>
                      <a:pt x="4299" y="38"/>
                      <a:pt x="4013" y="26"/>
                      <a:pt x="4013" y="26"/>
                    </a:cubicBezTo>
                    <a:cubicBezTo>
                      <a:pt x="3977" y="8"/>
                      <a:pt x="3661" y="1"/>
                      <a:pt x="323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2" name="Google Shape;5857;p62">
                <a:extLst>
                  <a:ext uri="{FF2B5EF4-FFF2-40B4-BE49-F238E27FC236}">
                    <a16:creationId xmlns:a16="http://schemas.microsoft.com/office/drawing/2014/main" id="{97334739-1650-A0CD-C261-605EE8D796FE}"/>
                  </a:ext>
                </a:extLst>
              </p:cNvPr>
              <p:cNvSpPr/>
              <p:nvPr/>
            </p:nvSpPr>
            <p:spPr>
              <a:xfrm>
                <a:off x="2309530" y="3995134"/>
                <a:ext cx="78720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406" y="140"/>
                      <a:pt x="227" y="248"/>
                    </a:cubicBezTo>
                    <a:cubicBezTo>
                      <a:pt x="144" y="295"/>
                      <a:pt x="1" y="367"/>
                      <a:pt x="48" y="474"/>
                    </a:cubicBezTo>
                    <a:cubicBezTo>
                      <a:pt x="61" y="517"/>
                      <a:pt x="88" y="532"/>
                      <a:pt x="121" y="532"/>
                    </a:cubicBezTo>
                    <a:cubicBezTo>
                      <a:pt x="178" y="532"/>
                      <a:pt x="253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96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3" name="Google Shape;5858;p62">
                <a:extLst>
                  <a:ext uri="{FF2B5EF4-FFF2-40B4-BE49-F238E27FC236}">
                    <a16:creationId xmlns:a16="http://schemas.microsoft.com/office/drawing/2014/main" id="{17B907C8-4263-4A87-EC9F-9A4C37BE00C1}"/>
                  </a:ext>
                </a:extLst>
              </p:cNvPr>
              <p:cNvSpPr/>
              <p:nvPr/>
            </p:nvSpPr>
            <p:spPr>
              <a:xfrm>
                <a:off x="2279807" y="3982663"/>
                <a:ext cx="79657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611" extrusionOk="0">
                    <a:moveTo>
                      <a:pt x="1509" y="0"/>
                    </a:moveTo>
                    <a:cubicBezTo>
                      <a:pt x="1259" y="0"/>
                      <a:pt x="1009" y="24"/>
                      <a:pt x="758" y="96"/>
                    </a:cubicBezTo>
                    <a:lnTo>
                      <a:pt x="389" y="239"/>
                    </a:lnTo>
                    <a:cubicBezTo>
                      <a:pt x="306" y="274"/>
                      <a:pt x="187" y="322"/>
                      <a:pt x="92" y="393"/>
                    </a:cubicBezTo>
                    <a:cubicBezTo>
                      <a:pt x="80" y="393"/>
                      <a:pt x="68" y="417"/>
                      <a:pt x="56" y="429"/>
                    </a:cubicBezTo>
                    <a:cubicBezTo>
                      <a:pt x="1" y="484"/>
                      <a:pt x="48" y="610"/>
                      <a:pt x="121" y="610"/>
                    </a:cubicBezTo>
                    <a:cubicBezTo>
                      <a:pt x="127" y="610"/>
                      <a:pt x="133" y="609"/>
                      <a:pt x="139" y="608"/>
                    </a:cubicBezTo>
                    <a:cubicBezTo>
                      <a:pt x="258" y="560"/>
                      <a:pt x="366" y="489"/>
                      <a:pt x="473" y="429"/>
                    </a:cubicBezTo>
                    <a:cubicBezTo>
                      <a:pt x="568" y="370"/>
                      <a:pt x="675" y="322"/>
                      <a:pt x="794" y="298"/>
                    </a:cubicBezTo>
                    <a:cubicBezTo>
                      <a:pt x="1032" y="215"/>
                      <a:pt x="1270" y="179"/>
                      <a:pt x="1509" y="155"/>
                    </a:cubicBezTo>
                    <a:cubicBezTo>
                      <a:pt x="1616" y="143"/>
                      <a:pt x="1616" y="0"/>
                      <a:pt x="150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4" name="Google Shape;5859;p62">
                <a:extLst>
                  <a:ext uri="{FF2B5EF4-FFF2-40B4-BE49-F238E27FC236}">
                    <a16:creationId xmlns:a16="http://schemas.microsoft.com/office/drawing/2014/main" id="{069CBC91-DDE5-D256-647E-2BE7B09252EB}"/>
                  </a:ext>
                </a:extLst>
              </p:cNvPr>
              <p:cNvSpPr/>
              <p:nvPr/>
            </p:nvSpPr>
            <p:spPr>
              <a:xfrm>
                <a:off x="2264920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1095" y="0"/>
                    </a:moveTo>
                    <a:cubicBezTo>
                      <a:pt x="937" y="0"/>
                      <a:pt x="778" y="17"/>
                      <a:pt x="620" y="62"/>
                    </a:cubicBezTo>
                    <a:cubicBezTo>
                      <a:pt x="501" y="98"/>
                      <a:pt x="382" y="134"/>
                      <a:pt x="263" y="193"/>
                    </a:cubicBezTo>
                    <a:cubicBezTo>
                      <a:pt x="156" y="241"/>
                      <a:pt x="1" y="312"/>
                      <a:pt x="1" y="431"/>
                    </a:cubicBezTo>
                    <a:cubicBezTo>
                      <a:pt x="1" y="467"/>
                      <a:pt x="13" y="479"/>
                      <a:pt x="25" y="491"/>
                    </a:cubicBezTo>
                    <a:cubicBezTo>
                      <a:pt x="50" y="506"/>
                      <a:pt x="72" y="512"/>
                      <a:pt x="95" y="512"/>
                    </a:cubicBezTo>
                    <a:cubicBezTo>
                      <a:pt x="126" y="512"/>
                      <a:pt x="157" y="500"/>
                      <a:pt x="191" y="479"/>
                    </a:cubicBezTo>
                    <a:cubicBezTo>
                      <a:pt x="251" y="443"/>
                      <a:pt x="298" y="419"/>
                      <a:pt x="358" y="396"/>
                    </a:cubicBezTo>
                    <a:cubicBezTo>
                      <a:pt x="441" y="336"/>
                      <a:pt x="560" y="288"/>
                      <a:pt x="668" y="253"/>
                    </a:cubicBezTo>
                    <a:cubicBezTo>
                      <a:pt x="894" y="181"/>
                      <a:pt x="1132" y="134"/>
                      <a:pt x="1370" y="122"/>
                    </a:cubicBezTo>
                    <a:cubicBezTo>
                      <a:pt x="1430" y="110"/>
                      <a:pt x="1430" y="38"/>
                      <a:pt x="1370" y="15"/>
                    </a:cubicBezTo>
                    <a:cubicBezTo>
                      <a:pt x="1279" y="6"/>
                      <a:pt x="1187" y="0"/>
                      <a:pt x="109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5" name="Google Shape;5860;p62">
                <a:extLst>
                  <a:ext uri="{FF2B5EF4-FFF2-40B4-BE49-F238E27FC236}">
                    <a16:creationId xmlns:a16="http://schemas.microsoft.com/office/drawing/2014/main" id="{D6803F13-B54F-9E04-C94A-2780B5819A0B}"/>
                  </a:ext>
                </a:extLst>
              </p:cNvPr>
              <p:cNvSpPr/>
              <p:nvPr/>
            </p:nvSpPr>
            <p:spPr>
              <a:xfrm>
                <a:off x="2108219" y="3073408"/>
                <a:ext cx="68496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6" h="8050" extrusionOk="0">
                    <a:moveTo>
                      <a:pt x="12323" y="1"/>
                    </a:moveTo>
                    <a:cubicBezTo>
                      <a:pt x="12316" y="1"/>
                      <a:pt x="12308" y="2"/>
                      <a:pt x="12300" y="4"/>
                    </a:cubicBezTo>
                    <a:cubicBezTo>
                      <a:pt x="12133" y="28"/>
                      <a:pt x="11979" y="75"/>
                      <a:pt x="11812" y="111"/>
                    </a:cubicBezTo>
                    <a:cubicBezTo>
                      <a:pt x="11776" y="123"/>
                      <a:pt x="11740" y="123"/>
                      <a:pt x="11705" y="123"/>
                    </a:cubicBezTo>
                    <a:cubicBezTo>
                      <a:pt x="11121" y="206"/>
                      <a:pt x="10550" y="289"/>
                      <a:pt x="9966" y="325"/>
                    </a:cubicBezTo>
                    <a:lnTo>
                      <a:pt x="9919" y="325"/>
                    </a:lnTo>
                    <a:cubicBezTo>
                      <a:pt x="9859" y="325"/>
                      <a:pt x="9812" y="349"/>
                      <a:pt x="9776" y="349"/>
                    </a:cubicBezTo>
                    <a:cubicBezTo>
                      <a:pt x="9657" y="361"/>
                      <a:pt x="9514" y="361"/>
                      <a:pt x="9395" y="373"/>
                    </a:cubicBezTo>
                    <a:cubicBezTo>
                      <a:pt x="9371" y="373"/>
                      <a:pt x="9335" y="373"/>
                      <a:pt x="9312" y="385"/>
                    </a:cubicBezTo>
                    <a:cubicBezTo>
                      <a:pt x="8578" y="436"/>
                      <a:pt x="7847" y="459"/>
                      <a:pt x="7119" y="459"/>
                    </a:cubicBezTo>
                    <a:cubicBezTo>
                      <a:pt x="6488" y="459"/>
                      <a:pt x="5858" y="442"/>
                      <a:pt x="5228" y="409"/>
                    </a:cubicBezTo>
                    <a:lnTo>
                      <a:pt x="5109" y="409"/>
                    </a:lnTo>
                    <a:cubicBezTo>
                      <a:pt x="4859" y="385"/>
                      <a:pt x="4609" y="373"/>
                      <a:pt x="4359" y="349"/>
                    </a:cubicBezTo>
                    <a:cubicBezTo>
                      <a:pt x="4061" y="313"/>
                      <a:pt x="3763" y="301"/>
                      <a:pt x="3466" y="266"/>
                    </a:cubicBezTo>
                    <a:lnTo>
                      <a:pt x="3382" y="266"/>
                    </a:lnTo>
                    <a:cubicBezTo>
                      <a:pt x="3144" y="242"/>
                      <a:pt x="2906" y="206"/>
                      <a:pt x="2668" y="194"/>
                    </a:cubicBezTo>
                    <a:cubicBezTo>
                      <a:pt x="2662" y="193"/>
                      <a:pt x="2656" y="193"/>
                      <a:pt x="2649" y="193"/>
                    </a:cubicBezTo>
                    <a:cubicBezTo>
                      <a:pt x="2585" y="193"/>
                      <a:pt x="2525" y="248"/>
                      <a:pt x="2525" y="313"/>
                    </a:cubicBezTo>
                    <a:cubicBezTo>
                      <a:pt x="2430" y="980"/>
                      <a:pt x="2346" y="1540"/>
                      <a:pt x="2275" y="1837"/>
                    </a:cubicBezTo>
                    <a:cubicBezTo>
                      <a:pt x="1775" y="3599"/>
                      <a:pt x="501" y="6659"/>
                      <a:pt x="1" y="7350"/>
                    </a:cubicBezTo>
                    <a:cubicBezTo>
                      <a:pt x="358" y="7469"/>
                      <a:pt x="810" y="7576"/>
                      <a:pt x="1334" y="7671"/>
                    </a:cubicBezTo>
                    <a:cubicBezTo>
                      <a:pt x="1358" y="7671"/>
                      <a:pt x="1394" y="7683"/>
                      <a:pt x="1406" y="7683"/>
                    </a:cubicBezTo>
                    <a:cubicBezTo>
                      <a:pt x="2695" y="7907"/>
                      <a:pt x="4401" y="8050"/>
                      <a:pt x="6238" y="8050"/>
                    </a:cubicBezTo>
                    <a:cubicBezTo>
                      <a:pt x="8797" y="8050"/>
                      <a:pt x="11608" y="7773"/>
                      <a:pt x="13895" y="7052"/>
                    </a:cubicBezTo>
                    <a:cubicBezTo>
                      <a:pt x="13479" y="5623"/>
                      <a:pt x="13086" y="3766"/>
                      <a:pt x="12741" y="1921"/>
                    </a:cubicBezTo>
                    <a:cubicBezTo>
                      <a:pt x="12729" y="1873"/>
                      <a:pt x="12729" y="1813"/>
                      <a:pt x="12717" y="1778"/>
                    </a:cubicBezTo>
                    <a:cubicBezTo>
                      <a:pt x="12610" y="1194"/>
                      <a:pt x="12491" y="611"/>
                      <a:pt x="12395" y="63"/>
                    </a:cubicBezTo>
                    <a:cubicBezTo>
                      <a:pt x="12376" y="24"/>
                      <a:pt x="12356" y="1"/>
                      <a:pt x="12323" y="1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6" name="Google Shape;5861;p62">
                <a:extLst>
                  <a:ext uri="{FF2B5EF4-FFF2-40B4-BE49-F238E27FC236}">
                    <a16:creationId xmlns:a16="http://schemas.microsoft.com/office/drawing/2014/main" id="{E2C472FF-DB88-F89F-61B4-9CB5640946B0}"/>
                  </a:ext>
                </a:extLst>
              </p:cNvPr>
              <p:cNvSpPr/>
              <p:nvPr/>
            </p:nvSpPr>
            <p:spPr>
              <a:xfrm>
                <a:off x="2173975" y="3085880"/>
                <a:ext cx="103317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7431" extrusionOk="0">
                    <a:moveTo>
                      <a:pt x="2024" y="1"/>
                    </a:moveTo>
                    <a:cubicBezTo>
                      <a:pt x="1965" y="429"/>
                      <a:pt x="1882" y="846"/>
                      <a:pt x="1810" y="1263"/>
                    </a:cubicBezTo>
                    <a:cubicBezTo>
                      <a:pt x="1608" y="2394"/>
                      <a:pt x="1322" y="3513"/>
                      <a:pt x="989" y="4632"/>
                    </a:cubicBezTo>
                    <a:cubicBezTo>
                      <a:pt x="834" y="5180"/>
                      <a:pt x="631" y="5751"/>
                      <a:pt x="441" y="6299"/>
                    </a:cubicBezTo>
                    <a:cubicBezTo>
                      <a:pt x="298" y="6656"/>
                      <a:pt x="143" y="7037"/>
                      <a:pt x="0" y="7418"/>
                    </a:cubicBezTo>
                    <a:cubicBezTo>
                      <a:pt x="24" y="7418"/>
                      <a:pt x="60" y="7430"/>
                      <a:pt x="72" y="7430"/>
                    </a:cubicBezTo>
                    <a:cubicBezTo>
                      <a:pt x="131" y="7299"/>
                      <a:pt x="179" y="7156"/>
                      <a:pt x="238" y="7025"/>
                    </a:cubicBezTo>
                    <a:cubicBezTo>
                      <a:pt x="358" y="6716"/>
                      <a:pt x="477" y="6418"/>
                      <a:pt x="596" y="6109"/>
                    </a:cubicBezTo>
                    <a:cubicBezTo>
                      <a:pt x="1322" y="4108"/>
                      <a:pt x="1822" y="206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7" name="Google Shape;5862;p62">
                <a:extLst>
                  <a:ext uri="{FF2B5EF4-FFF2-40B4-BE49-F238E27FC236}">
                    <a16:creationId xmlns:a16="http://schemas.microsoft.com/office/drawing/2014/main" id="{826C0967-673E-4183-423D-63E72ECC6231}"/>
                  </a:ext>
                </a:extLst>
              </p:cNvPr>
              <p:cNvSpPr/>
              <p:nvPr/>
            </p:nvSpPr>
            <p:spPr>
              <a:xfrm>
                <a:off x="2246485" y="3091745"/>
                <a:ext cx="118253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99" h="3219" extrusionOk="0">
                    <a:moveTo>
                      <a:pt x="2280" y="1"/>
                    </a:moveTo>
                    <a:cubicBezTo>
                      <a:pt x="2280" y="13"/>
                      <a:pt x="2280" y="13"/>
                      <a:pt x="2256" y="37"/>
                    </a:cubicBezTo>
                    <a:cubicBezTo>
                      <a:pt x="2077" y="644"/>
                      <a:pt x="1780" y="1239"/>
                      <a:pt x="1399" y="1775"/>
                    </a:cubicBezTo>
                    <a:cubicBezTo>
                      <a:pt x="1006" y="2311"/>
                      <a:pt x="530" y="2751"/>
                      <a:pt x="30" y="3168"/>
                    </a:cubicBezTo>
                    <a:cubicBezTo>
                      <a:pt x="0" y="3197"/>
                      <a:pt x="19" y="3219"/>
                      <a:pt x="40" y="3219"/>
                    </a:cubicBezTo>
                    <a:cubicBezTo>
                      <a:pt x="45" y="3219"/>
                      <a:pt x="49" y="3218"/>
                      <a:pt x="53" y="3216"/>
                    </a:cubicBezTo>
                    <a:cubicBezTo>
                      <a:pt x="387" y="3025"/>
                      <a:pt x="672" y="2775"/>
                      <a:pt x="934" y="2489"/>
                    </a:cubicBezTo>
                    <a:cubicBezTo>
                      <a:pt x="1399" y="2013"/>
                      <a:pt x="1780" y="1465"/>
                      <a:pt x="2066" y="870"/>
                    </a:cubicBezTo>
                    <a:cubicBezTo>
                      <a:pt x="2196" y="584"/>
                      <a:pt x="2316" y="298"/>
                      <a:pt x="23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8" name="Google Shape;5863;p62">
                <a:extLst>
                  <a:ext uri="{FF2B5EF4-FFF2-40B4-BE49-F238E27FC236}">
                    <a16:creationId xmlns:a16="http://schemas.microsoft.com/office/drawing/2014/main" id="{2C28CB04-51B1-F624-1920-C7E90DAD8926}"/>
                  </a:ext>
                </a:extLst>
              </p:cNvPr>
              <p:cNvSpPr/>
              <p:nvPr/>
            </p:nvSpPr>
            <p:spPr>
              <a:xfrm>
                <a:off x="2684548" y="3077697"/>
                <a:ext cx="51708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822" extrusionOk="0">
                    <a:moveTo>
                      <a:pt x="1" y="0"/>
                    </a:moveTo>
                    <a:cubicBezTo>
                      <a:pt x="96" y="286"/>
                      <a:pt x="239" y="572"/>
                      <a:pt x="370" y="822"/>
                    </a:cubicBezTo>
                    <a:cubicBezTo>
                      <a:pt x="560" y="1179"/>
                      <a:pt x="787" y="1512"/>
                      <a:pt x="1049" y="1822"/>
                    </a:cubicBezTo>
                    <a:cubicBezTo>
                      <a:pt x="1037" y="1774"/>
                      <a:pt x="1037" y="1715"/>
                      <a:pt x="1025" y="1667"/>
                    </a:cubicBezTo>
                    <a:cubicBezTo>
                      <a:pt x="799" y="1393"/>
                      <a:pt x="608" y="1095"/>
                      <a:pt x="441" y="774"/>
                    </a:cubicBezTo>
                    <a:cubicBezTo>
                      <a:pt x="310" y="524"/>
                      <a:pt x="203" y="262"/>
                      <a:pt x="96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69" name="Google Shape;5864;p62">
                <a:extLst>
                  <a:ext uri="{FF2B5EF4-FFF2-40B4-BE49-F238E27FC236}">
                    <a16:creationId xmlns:a16="http://schemas.microsoft.com/office/drawing/2014/main" id="{F076816D-B888-3545-740B-AA3019DED95E}"/>
                  </a:ext>
                </a:extLst>
              </p:cNvPr>
              <p:cNvSpPr/>
              <p:nvPr/>
            </p:nvSpPr>
            <p:spPr>
              <a:xfrm>
                <a:off x="2561317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715" y="0"/>
                    </a:moveTo>
                    <a:cubicBezTo>
                      <a:pt x="727" y="298"/>
                      <a:pt x="739" y="596"/>
                      <a:pt x="727" y="905"/>
                    </a:cubicBezTo>
                    <a:cubicBezTo>
                      <a:pt x="727" y="1191"/>
                      <a:pt x="715" y="1465"/>
                      <a:pt x="691" y="1739"/>
                    </a:cubicBezTo>
                    <a:cubicBezTo>
                      <a:pt x="679" y="1965"/>
                      <a:pt x="691" y="2322"/>
                      <a:pt x="429" y="2453"/>
                    </a:cubicBezTo>
                    <a:cubicBezTo>
                      <a:pt x="387" y="2471"/>
                      <a:pt x="350" y="2480"/>
                      <a:pt x="319" y="2480"/>
                    </a:cubicBezTo>
                    <a:cubicBezTo>
                      <a:pt x="145" y="2480"/>
                      <a:pt x="121" y="2235"/>
                      <a:pt x="131" y="2084"/>
                    </a:cubicBezTo>
                    <a:cubicBezTo>
                      <a:pt x="143" y="1834"/>
                      <a:pt x="191" y="1596"/>
                      <a:pt x="203" y="1346"/>
                    </a:cubicBezTo>
                    <a:cubicBezTo>
                      <a:pt x="239" y="905"/>
                      <a:pt x="215" y="477"/>
                      <a:pt x="179" y="48"/>
                    </a:cubicBezTo>
                    <a:cubicBezTo>
                      <a:pt x="143" y="48"/>
                      <a:pt x="120" y="48"/>
                      <a:pt x="84" y="60"/>
                    </a:cubicBezTo>
                    <a:cubicBezTo>
                      <a:pt x="96" y="107"/>
                      <a:pt x="96" y="167"/>
                      <a:pt x="96" y="227"/>
                    </a:cubicBezTo>
                    <a:cubicBezTo>
                      <a:pt x="143" y="786"/>
                      <a:pt x="131" y="1370"/>
                      <a:pt x="60" y="1953"/>
                    </a:cubicBezTo>
                    <a:cubicBezTo>
                      <a:pt x="24" y="2132"/>
                      <a:pt x="0" y="2358"/>
                      <a:pt x="131" y="2489"/>
                    </a:cubicBezTo>
                    <a:cubicBezTo>
                      <a:pt x="178" y="2544"/>
                      <a:pt x="240" y="2567"/>
                      <a:pt x="306" y="2567"/>
                    </a:cubicBezTo>
                    <a:cubicBezTo>
                      <a:pt x="412" y="2567"/>
                      <a:pt x="527" y="2509"/>
                      <a:pt x="608" y="2429"/>
                    </a:cubicBezTo>
                    <a:cubicBezTo>
                      <a:pt x="786" y="2239"/>
                      <a:pt x="774" y="1953"/>
                      <a:pt x="774" y="1715"/>
                    </a:cubicBezTo>
                    <a:cubicBezTo>
                      <a:pt x="786" y="1417"/>
                      <a:pt x="786" y="1108"/>
                      <a:pt x="786" y="810"/>
                    </a:cubicBezTo>
                    <a:cubicBezTo>
                      <a:pt x="786" y="536"/>
                      <a:pt x="774" y="274"/>
                      <a:pt x="751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0" name="Google Shape;5865;p62">
                <a:extLst>
                  <a:ext uri="{FF2B5EF4-FFF2-40B4-BE49-F238E27FC236}">
                    <a16:creationId xmlns:a16="http://schemas.microsoft.com/office/drawing/2014/main" id="{7F8F8956-497A-8171-C991-C2E13FEB2FBB}"/>
                  </a:ext>
                </a:extLst>
              </p:cNvPr>
              <p:cNvSpPr/>
              <p:nvPr/>
            </p:nvSpPr>
            <p:spPr>
              <a:xfrm>
                <a:off x="2188664" y="2631006"/>
                <a:ext cx="566962" cy="589883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11967" extrusionOk="0">
                    <a:moveTo>
                      <a:pt x="4650" y="1"/>
                    </a:moveTo>
                    <a:cubicBezTo>
                      <a:pt x="4608" y="1"/>
                      <a:pt x="4566" y="1"/>
                      <a:pt x="4524" y="1"/>
                    </a:cubicBezTo>
                    <a:cubicBezTo>
                      <a:pt x="2703" y="49"/>
                      <a:pt x="1417" y="359"/>
                      <a:pt x="1000" y="763"/>
                    </a:cubicBezTo>
                    <a:cubicBezTo>
                      <a:pt x="941" y="823"/>
                      <a:pt x="893" y="871"/>
                      <a:pt x="881" y="930"/>
                    </a:cubicBezTo>
                    <a:cubicBezTo>
                      <a:pt x="833" y="1025"/>
                      <a:pt x="750" y="1585"/>
                      <a:pt x="667" y="2418"/>
                    </a:cubicBezTo>
                    <a:cubicBezTo>
                      <a:pt x="619" y="2787"/>
                      <a:pt x="583" y="3216"/>
                      <a:pt x="536" y="3692"/>
                    </a:cubicBezTo>
                    <a:cubicBezTo>
                      <a:pt x="488" y="4228"/>
                      <a:pt x="429" y="4812"/>
                      <a:pt x="381" y="5407"/>
                    </a:cubicBezTo>
                    <a:cubicBezTo>
                      <a:pt x="333" y="5931"/>
                      <a:pt x="298" y="6478"/>
                      <a:pt x="250" y="7014"/>
                    </a:cubicBezTo>
                    <a:cubicBezTo>
                      <a:pt x="202" y="7610"/>
                      <a:pt x="155" y="8205"/>
                      <a:pt x="119" y="8764"/>
                    </a:cubicBezTo>
                    <a:cubicBezTo>
                      <a:pt x="83" y="9241"/>
                      <a:pt x="60" y="9693"/>
                      <a:pt x="36" y="10110"/>
                    </a:cubicBezTo>
                    <a:cubicBezTo>
                      <a:pt x="24" y="10658"/>
                      <a:pt x="12" y="11169"/>
                      <a:pt x="0" y="11562"/>
                    </a:cubicBezTo>
                    <a:cubicBezTo>
                      <a:pt x="509" y="11637"/>
                      <a:pt x="2902" y="11966"/>
                      <a:pt x="5882" y="11966"/>
                    </a:cubicBezTo>
                    <a:cubicBezTo>
                      <a:pt x="7640" y="11966"/>
                      <a:pt x="9602" y="11852"/>
                      <a:pt x="11501" y="11503"/>
                    </a:cubicBezTo>
                    <a:cubicBezTo>
                      <a:pt x="11501" y="11050"/>
                      <a:pt x="11466" y="10586"/>
                      <a:pt x="11454" y="10098"/>
                    </a:cubicBezTo>
                    <a:cubicBezTo>
                      <a:pt x="11430" y="9598"/>
                      <a:pt x="11394" y="9098"/>
                      <a:pt x="11347" y="8610"/>
                    </a:cubicBezTo>
                    <a:cubicBezTo>
                      <a:pt x="11311" y="8050"/>
                      <a:pt x="11251" y="7502"/>
                      <a:pt x="11192" y="6967"/>
                    </a:cubicBezTo>
                    <a:cubicBezTo>
                      <a:pt x="11109" y="6371"/>
                      <a:pt x="11037" y="5788"/>
                      <a:pt x="10954" y="5228"/>
                    </a:cubicBezTo>
                    <a:cubicBezTo>
                      <a:pt x="10859" y="4657"/>
                      <a:pt x="10751" y="4121"/>
                      <a:pt x="10668" y="3645"/>
                    </a:cubicBezTo>
                    <a:cubicBezTo>
                      <a:pt x="10561" y="3133"/>
                      <a:pt x="10442" y="2668"/>
                      <a:pt x="10347" y="2276"/>
                    </a:cubicBezTo>
                    <a:cubicBezTo>
                      <a:pt x="10192" y="1740"/>
                      <a:pt x="10025" y="1347"/>
                      <a:pt x="9870" y="1133"/>
                    </a:cubicBezTo>
                    <a:cubicBezTo>
                      <a:pt x="9811" y="1049"/>
                      <a:pt x="9585" y="930"/>
                      <a:pt x="9251" y="811"/>
                    </a:cubicBezTo>
                    <a:cubicBezTo>
                      <a:pt x="8242" y="428"/>
                      <a:pt x="6228" y="1"/>
                      <a:pt x="465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1" name="Google Shape;5866;p62">
                <a:extLst>
                  <a:ext uri="{FF2B5EF4-FFF2-40B4-BE49-F238E27FC236}">
                    <a16:creationId xmlns:a16="http://schemas.microsoft.com/office/drawing/2014/main" id="{F899DD4F-71EB-EFD5-9DB1-9C818E7B38DB}"/>
                  </a:ext>
                </a:extLst>
              </p:cNvPr>
              <p:cNvSpPr/>
              <p:nvPr/>
            </p:nvSpPr>
            <p:spPr>
              <a:xfrm>
                <a:off x="2336345" y="2637611"/>
                <a:ext cx="266672" cy="210627"/>
              </a:xfrm>
              <a:custGeom>
                <a:avLst/>
                <a:gdLst/>
                <a:ahLst/>
                <a:cxnLst/>
                <a:rect l="l" t="t" r="r" b="b"/>
                <a:pathLst>
                  <a:path w="5410" h="4273" extrusionOk="0">
                    <a:moveTo>
                      <a:pt x="1506" y="1"/>
                    </a:moveTo>
                    <a:cubicBezTo>
                      <a:pt x="542" y="1"/>
                      <a:pt x="0" y="268"/>
                      <a:pt x="778" y="1106"/>
                    </a:cubicBezTo>
                    <a:cubicBezTo>
                      <a:pt x="1743" y="2142"/>
                      <a:pt x="3100" y="3273"/>
                      <a:pt x="3814" y="3868"/>
                    </a:cubicBezTo>
                    <a:cubicBezTo>
                      <a:pt x="4124" y="4130"/>
                      <a:pt x="4326" y="4273"/>
                      <a:pt x="4326" y="4273"/>
                    </a:cubicBezTo>
                    <a:cubicBezTo>
                      <a:pt x="4326" y="4273"/>
                      <a:pt x="4445" y="4070"/>
                      <a:pt x="4588" y="3737"/>
                    </a:cubicBezTo>
                    <a:cubicBezTo>
                      <a:pt x="4934" y="3011"/>
                      <a:pt x="5410" y="1713"/>
                      <a:pt x="5076" y="820"/>
                    </a:cubicBezTo>
                    <a:cubicBezTo>
                      <a:pt x="4862" y="237"/>
                      <a:pt x="3886" y="260"/>
                      <a:pt x="2779" y="106"/>
                    </a:cubicBezTo>
                    <a:cubicBezTo>
                      <a:pt x="2326" y="42"/>
                      <a:pt x="1883" y="1"/>
                      <a:pt x="1506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2" name="Google Shape;5867;p62">
                <a:extLst>
                  <a:ext uri="{FF2B5EF4-FFF2-40B4-BE49-F238E27FC236}">
                    <a16:creationId xmlns:a16="http://schemas.microsoft.com/office/drawing/2014/main" id="{90802782-ED4B-8D97-D0A5-50BC7C2FB788}"/>
                  </a:ext>
                </a:extLst>
              </p:cNvPr>
              <p:cNvSpPr/>
              <p:nvPr/>
            </p:nvSpPr>
            <p:spPr>
              <a:xfrm>
                <a:off x="2370554" y="2557707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549" y="0"/>
                    </a:moveTo>
                    <a:lnTo>
                      <a:pt x="168" y="1310"/>
                    </a:lnTo>
                    <a:cubicBezTo>
                      <a:pt x="168" y="1310"/>
                      <a:pt x="1" y="2119"/>
                      <a:pt x="1668" y="2560"/>
                    </a:cubicBezTo>
                    <a:cubicBezTo>
                      <a:pt x="2166" y="2692"/>
                      <a:pt x="2551" y="2739"/>
                      <a:pt x="2848" y="2739"/>
                    </a:cubicBezTo>
                    <a:cubicBezTo>
                      <a:pt x="3592" y="2739"/>
                      <a:pt x="3775" y="2441"/>
                      <a:pt x="3775" y="2441"/>
                    </a:cubicBezTo>
                    <a:lnTo>
                      <a:pt x="4240" y="786"/>
                    </a:ln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3" name="Google Shape;5868;p62">
                <a:extLst>
                  <a:ext uri="{FF2B5EF4-FFF2-40B4-BE49-F238E27FC236}">
                    <a16:creationId xmlns:a16="http://schemas.microsoft.com/office/drawing/2014/main" id="{3A298704-CDDC-A86B-C087-0D0BDD9925B3}"/>
                  </a:ext>
                </a:extLst>
              </p:cNvPr>
              <p:cNvSpPr/>
              <p:nvPr/>
            </p:nvSpPr>
            <p:spPr>
              <a:xfrm>
                <a:off x="2377012" y="2540652"/>
                <a:ext cx="209592" cy="10036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2036" extrusionOk="0">
                    <a:moveTo>
                      <a:pt x="1192" y="1"/>
                    </a:moveTo>
                    <a:cubicBezTo>
                      <a:pt x="942" y="1"/>
                      <a:pt x="668" y="1"/>
                      <a:pt x="418" y="84"/>
                    </a:cubicBezTo>
                    <a:cubicBezTo>
                      <a:pt x="287" y="120"/>
                      <a:pt x="144" y="179"/>
                      <a:pt x="72" y="287"/>
                    </a:cubicBezTo>
                    <a:cubicBezTo>
                      <a:pt x="1" y="406"/>
                      <a:pt x="25" y="560"/>
                      <a:pt x="72" y="691"/>
                    </a:cubicBezTo>
                    <a:cubicBezTo>
                      <a:pt x="203" y="1072"/>
                      <a:pt x="537" y="1406"/>
                      <a:pt x="942" y="1608"/>
                    </a:cubicBezTo>
                    <a:cubicBezTo>
                      <a:pt x="1334" y="1823"/>
                      <a:pt x="1787" y="1930"/>
                      <a:pt x="2227" y="1989"/>
                    </a:cubicBezTo>
                    <a:cubicBezTo>
                      <a:pt x="2411" y="2018"/>
                      <a:pt x="2591" y="2035"/>
                      <a:pt x="2768" y="2035"/>
                    </a:cubicBezTo>
                    <a:cubicBezTo>
                      <a:pt x="2960" y="2035"/>
                      <a:pt x="3149" y="2015"/>
                      <a:pt x="3335" y="1965"/>
                    </a:cubicBezTo>
                    <a:cubicBezTo>
                      <a:pt x="3632" y="1894"/>
                      <a:pt x="4037" y="1715"/>
                      <a:pt x="4168" y="1453"/>
                    </a:cubicBezTo>
                    <a:cubicBezTo>
                      <a:pt x="4251" y="1239"/>
                      <a:pt x="4180" y="822"/>
                      <a:pt x="4049" y="644"/>
                    </a:cubicBezTo>
                    <a:cubicBezTo>
                      <a:pt x="3930" y="501"/>
                      <a:pt x="3739" y="441"/>
                      <a:pt x="3537" y="394"/>
                    </a:cubicBezTo>
                    <a:cubicBezTo>
                      <a:pt x="2763" y="179"/>
                      <a:pt x="1977" y="25"/>
                      <a:pt x="119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4" name="Google Shape;5869;p62">
                <a:extLst>
                  <a:ext uri="{FF2B5EF4-FFF2-40B4-BE49-F238E27FC236}">
                    <a16:creationId xmlns:a16="http://schemas.microsoft.com/office/drawing/2014/main" id="{875300F5-750D-7A62-AC71-6EEFF6D7E8C1}"/>
                  </a:ext>
                </a:extLst>
              </p:cNvPr>
              <p:cNvSpPr/>
              <p:nvPr/>
            </p:nvSpPr>
            <p:spPr>
              <a:xfrm>
                <a:off x="2346253" y="2608085"/>
                <a:ext cx="247399" cy="154581"/>
              </a:xfrm>
              <a:custGeom>
                <a:avLst/>
                <a:gdLst/>
                <a:ahLst/>
                <a:cxnLst/>
                <a:rect l="l" t="t" r="r" b="b"/>
                <a:pathLst>
                  <a:path w="5019" h="3136" extrusionOk="0">
                    <a:moveTo>
                      <a:pt x="740" y="1"/>
                    </a:moveTo>
                    <a:cubicBezTo>
                      <a:pt x="372" y="1"/>
                      <a:pt x="0" y="1006"/>
                      <a:pt x="53" y="1133"/>
                    </a:cubicBezTo>
                    <a:cubicBezTo>
                      <a:pt x="887" y="3002"/>
                      <a:pt x="2554" y="3038"/>
                      <a:pt x="2899" y="3133"/>
                    </a:cubicBezTo>
                    <a:cubicBezTo>
                      <a:pt x="2904" y="3135"/>
                      <a:pt x="2909" y="3136"/>
                      <a:pt x="2915" y="3136"/>
                    </a:cubicBezTo>
                    <a:cubicBezTo>
                      <a:pt x="3147" y="3136"/>
                      <a:pt x="3828" y="1967"/>
                      <a:pt x="3828" y="1967"/>
                    </a:cubicBezTo>
                    <a:cubicBezTo>
                      <a:pt x="3828" y="1967"/>
                      <a:pt x="4416" y="2907"/>
                      <a:pt x="4563" y="2907"/>
                    </a:cubicBezTo>
                    <a:cubicBezTo>
                      <a:pt x="4564" y="2907"/>
                      <a:pt x="4565" y="2907"/>
                      <a:pt x="4566" y="2907"/>
                    </a:cubicBezTo>
                    <a:cubicBezTo>
                      <a:pt x="4721" y="2895"/>
                      <a:pt x="4995" y="1990"/>
                      <a:pt x="5018" y="1717"/>
                    </a:cubicBezTo>
                    <a:cubicBezTo>
                      <a:pt x="5018" y="1550"/>
                      <a:pt x="4756" y="907"/>
                      <a:pt x="4637" y="657"/>
                    </a:cubicBezTo>
                    <a:cubicBezTo>
                      <a:pt x="4632" y="647"/>
                      <a:pt x="4619" y="641"/>
                      <a:pt x="4605" y="641"/>
                    </a:cubicBezTo>
                    <a:cubicBezTo>
                      <a:pt x="4584" y="641"/>
                      <a:pt x="4561" y="653"/>
                      <a:pt x="4554" y="681"/>
                    </a:cubicBezTo>
                    <a:cubicBezTo>
                      <a:pt x="4459" y="883"/>
                      <a:pt x="4280" y="1359"/>
                      <a:pt x="3887" y="1395"/>
                    </a:cubicBezTo>
                    <a:cubicBezTo>
                      <a:pt x="3798" y="1402"/>
                      <a:pt x="3711" y="1405"/>
                      <a:pt x="3626" y="1405"/>
                    </a:cubicBezTo>
                    <a:cubicBezTo>
                      <a:pt x="2101" y="1405"/>
                      <a:pt x="1258" y="343"/>
                      <a:pt x="875" y="50"/>
                    </a:cubicBezTo>
                    <a:cubicBezTo>
                      <a:pt x="831" y="16"/>
                      <a:pt x="785" y="1"/>
                      <a:pt x="74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5" name="Google Shape;5870;p62">
                <a:extLst>
                  <a:ext uri="{FF2B5EF4-FFF2-40B4-BE49-F238E27FC236}">
                    <a16:creationId xmlns:a16="http://schemas.microsoft.com/office/drawing/2014/main" id="{2C372DAA-49DC-EEA2-1472-165A3D6E78B0}"/>
                  </a:ext>
                </a:extLst>
              </p:cNvPr>
              <p:cNvSpPr/>
              <p:nvPr/>
            </p:nvSpPr>
            <p:spPr>
              <a:xfrm>
                <a:off x="2342112" y="2598275"/>
                <a:ext cx="251540" cy="153842"/>
              </a:xfrm>
              <a:custGeom>
                <a:avLst/>
                <a:gdLst/>
                <a:ahLst/>
                <a:cxnLst/>
                <a:rect l="l" t="t" r="r" b="b"/>
                <a:pathLst>
                  <a:path w="5103" h="3121" extrusionOk="0">
                    <a:moveTo>
                      <a:pt x="754" y="1"/>
                    </a:moveTo>
                    <a:cubicBezTo>
                      <a:pt x="376" y="1"/>
                      <a:pt x="1" y="1014"/>
                      <a:pt x="54" y="1142"/>
                    </a:cubicBezTo>
                    <a:cubicBezTo>
                      <a:pt x="899" y="2987"/>
                      <a:pt x="2614" y="3035"/>
                      <a:pt x="2923" y="3118"/>
                    </a:cubicBezTo>
                    <a:cubicBezTo>
                      <a:pt x="2929" y="3120"/>
                      <a:pt x="2934" y="3120"/>
                      <a:pt x="2940" y="3120"/>
                    </a:cubicBezTo>
                    <a:cubicBezTo>
                      <a:pt x="3172" y="3120"/>
                      <a:pt x="3864" y="1951"/>
                      <a:pt x="3864" y="1951"/>
                    </a:cubicBezTo>
                    <a:cubicBezTo>
                      <a:pt x="3864" y="1951"/>
                      <a:pt x="4445" y="2880"/>
                      <a:pt x="4620" y="2880"/>
                    </a:cubicBezTo>
                    <a:cubicBezTo>
                      <a:pt x="4622" y="2880"/>
                      <a:pt x="4624" y="2880"/>
                      <a:pt x="4626" y="2880"/>
                    </a:cubicBezTo>
                    <a:cubicBezTo>
                      <a:pt x="4781" y="2856"/>
                      <a:pt x="5067" y="1951"/>
                      <a:pt x="5079" y="1677"/>
                    </a:cubicBezTo>
                    <a:cubicBezTo>
                      <a:pt x="5102" y="1511"/>
                      <a:pt x="4840" y="880"/>
                      <a:pt x="4709" y="618"/>
                    </a:cubicBezTo>
                    <a:cubicBezTo>
                      <a:pt x="4704" y="608"/>
                      <a:pt x="4691" y="602"/>
                      <a:pt x="4677" y="602"/>
                    </a:cubicBezTo>
                    <a:cubicBezTo>
                      <a:pt x="4656" y="602"/>
                      <a:pt x="4633" y="614"/>
                      <a:pt x="4626" y="642"/>
                    </a:cubicBezTo>
                    <a:cubicBezTo>
                      <a:pt x="4531" y="856"/>
                      <a:pt x="4352" y="1332"/>
                      <a:pt x="3947" y="1368"/>
                    </a:cubicBezTo>
                    <a:cubicBezTo>
                      <a:pt x="3849" y="1376"/>
                      <a:pt x="3753" y="1380"/>
                      <a:pt x="3660" y="1380"/>
                    </a:cubicBezTo>
                    <a:cubicBezTo>
                      <a:pt x="2137" y="1380"/>
                      <a:pt x="1269" y="338"/>
                      <a:pt x="888" y="46"/>
                    </a:cubicBezTo>
                    <a:cubicBezTo>
                      <a:pt x="843" y="15"/>
                      <a:pt x="799" y="1"/>
                      <a:pt x="754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6" name="Google Shape;5872;p62">
                <a:extLst>
                  <a:ext uri="{FF2B5EF4-FFF2-40B4-BE49-F238E27FC236}">
                    <a16:creationId xmlns:a16="http://schemas.microsoft.com/office/drawing/2014/main" id="{127040CD-B0B2-EB5D-2AFB-DD6AA938DD7C}"/>
                  </a:ext>
                </a:extLst>
              </p:cNvPr>
              <p:cNvSpPr/>
              <p:nvPr/>
            </p:nvSpPr>
            <p:spPr>
              <a:xfrm>
                <a:off x="2078890" y="3324161"/>
                <a:ext cx="80445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233" extrusionOk="0">
                    <a:moveTo>
                      <a:pt x="340" y="0"/>
                    </a:moveTo>
                    <a:cubicBezTo>
                      <a:pt x="286" y="0"/>
                      <a:pt x="242" y="14"/>
                      <a:pt x="215" y="48"/>
                    </a:cubicBezTo>
                    <a:cubicBezTo>
                      <a:pt x="84" y="215"/>
                      <a:pt x="536" y="584"/>
                      <a:pt x="536" y="584"/>
                    </a:cubicBezTo>
                    <a:cubicBezTo>
                      <a:pt x="536" y="584"/>
                      <a:pt x="357" y="527"/>
                      <a:pt x="227" y="527"/>
                    </a:cubicBezTo>
                    <a:cubicBezTo>
                      <a:pt x="85" y="527"/>
                      <a:pt x="1" y="595"/>
                      <a:pt x="274" y="882"/>
                    </a:cubicBezTo>
                    <a:cubicBezTo>
                      <a:pt x="539" y="1165"/>
                      <a:pt x="904" y="1232"/>
                      <a:pt x="1189" y="1232"/>
                    </a:cubicBezTo>
                    <a:cubicBezTo>
                      <a:pt x="1442" y="1232"/>
                      <a:pt x="1632" y="1179"/>
                      <a:pt x="1632" y="1179"/>
                    </a:cubicBezTo>
                    <a:lnTo>
                      <a:pt x="894" y="203"/>
                    </a:lnTo>
                    <a:cubicBezTo>
                      <a:pt x="894" y="203"/>
                      <a:pt x="548" y="0"/>
                      <a:pt x="3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7" name="Google Shape;5873;p62">
                <a:extLst>
                  <a:ext uri="{FF2B5EF4-FFF2-40B4-BE49-F238E27FC236}">
                    <a16:creationId xmlns:a16="http://schemas.microsoft.com/office/drawing/2014/main" id="{320812B0-0442-1656-971D-011304EF9535}"/>
                  </a:ext>
                </a:extLst>
              </p:cNvPr>
              <p:cNvSpPr/>
              <p:nvPr/>
            </p:nvSpPr>
            <p:spPr>
              <a:xfrm>
                <a:off x="2095403" y="3231983"/>
                <a:ext cx="161384" cy="152215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3088" extrusionOk="0">
                    <a:moveTo>
                      <a:pt x="1915" y="0"/>
                    </a:moveTo>
                    <a:cubicBezTo>
                      <a:pt x="1365" y="0"/>
                      <a:pt x="0" y="1138"/>
                      <a:pt x="11" y="1275"/>
                    </a:cubicBezTo>
                    <a:cubicBezTo>
                      <a:pt x="23" y="1442"/>
                      <a:pt x="856" y="3026"/>
                      <a:pt x="1201" y="3085"/>
                    </a:cubicBezTo>
                    <a:cubicBezTo>
                      <a:pt x="1212" y="3087"/>
                      <a:pt x="1224" y="3088"/>
                      <a:pt x="1236" y="3088"/>
                    </a:cubicBezTo>
                    <a:cubicBezTo>
                      <a:pt x="1643" y="3088"/>
                      <a:pt x="3156" y="2186"/>
                      <a:pt x="3214" y="1621"/>
                    </a:cubicBezTo>
                    <a:cubicBezTo>
                      <a:pt x="3273" y="1037"/>
                      <a:pt x="2083" y="61"/>
                      <a:pt x="2083" y="61"/>
                    </a:cubicBezTo>
                    <a:cubicBezTo>
                      <a:pt x="2043" y="19"/>
                      <a:pt x="1986" y="0"/>
                      <a:pt x="1915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8" name="Google Shape;5874;p62">
                <a:extLst>
                  <a:ext uri="{FF2B5EF4-FFF2-40B4-BE49-F238E27FC236}">
                    <a16:creationId xmlns:a16="http://schemas.microsoft.com/office/drawing/2014/main" id="{35503831-50A5-6262-02B9-FCFDB0D66B4E}"/>
                  </a:ext>
                </a:extLst>
              </p:cNvPr>
              <p:cNvSpPr/>
              <p:nvPr/>
            </p:nvSpPr>
            <p:spPr>
              <a:xfrm>
                <a:off x="2113740" y="3329928"/>
                <a:ext cx="28590" cy="41258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37" extrusionOk="0">
                    <a:moveTo>
                      <a:pt x="40" y="1"/>
                    </a:moveTo>
                    <a:cubicBezTo>
                      <a:pt x="20" y="1"/>
                      <a:pt x="1" y="21"/>
                      <a:pt x="8" y="50"/>
                    </a:cubicBezTo>
                    <a:cubicBezTo>
                      <a:pt x="56" y="205"/>
                      <a:pt x="127" y="348"/>
                      <a:pt x="222" y="479"/>
                    </a:cubicBezTo>
                    <a:cubicBezTo>
                      <a:pt x="270" y="562"/>
                      <a:pt x="306" y="610"/>
                      <a:pt x="365" y="681"/>
                    </a:cubicBezTo>
                    <a:lnTo>
                      <a:pt x="460" y="765"/>
                    </a:lnTo>
                    <a:cubicBezTo>
                      <a:pt x="484" y="800"/>
                      <a:pt x="520" y="824"/>
                      <a:pt x="544" y="836"/>
                    </a:cubicBezTo>
                    <a:cubicBezTo>
                      <a:pt x="568" y="836"/>
                      <a:pt x="579" y="824"/>
                      <a:pt x="579" y="812"/>
                    </a:cubicBezTo>
                    <a:cubicBezTo>
                      <a:pt x="544" y="800"/>
                      <a:pt x="520" y="765"/>
                      <a:pt x="508" y="741"/>
                    </a:cubicBezTo>
                    <a:cubicBezTo>
                      <a:pt x="472" y="705"/>
                      <a:pt x="448" y="681"/>
                      <a:pt x="425" y="646"/>
                    </a:cubicBezTo>
                    <a:cubicBezTo>
                      <a:pt x="365" y="586"/>
                      <a:pt x="329" y="527"/>
                      <a:pt x="282" y="455"/>
                    </a:cubicBezTo>
                    <a:cubicBezTo>
                      <a:pt x="187" y="324"/>
                      <a:pt x="115" y="169"/>
                      <a:pt x="67" y="27"/>
                    </a:cubicBezTo>
                    <a:cubicBezTo>
                      <a:pt x="63" y="8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79" name="Google Shape;5875;p62">
                <a:extLst>
                  <a:ext uri="{FF2B5EF4-FFF2-40B4-BE49-F238E27FC236}">
                    <a16:creationId xmlns:a16="http://schemas.microsoft.com/office/drawing/2014/main" id="{C022920D-7A18-8441-FABF-1DDBE87778FA}"/>
                  </a:ext>
                </a:extLst>
              </p:cNvPr>
              <p:cNvSpPr/>
              <p:nvPr/>
            </p:nvSpPr>
            <p:spPr>
              <a:xfrm>
                <a:off x="1914548" y="2658758"/>
                <a:ext cx="397988" cy="674272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679" extrusionOk="0">
                    <a:moveTo>
                      <a:pt x="6920" y="1"/>
                    </a:moveTo>
                    <a:cubicBezTo>
                      <a:pt x="5835" y="1"/>
                      <a:pt x="2349" y="3138"/>
                      <a:pt x="1180" y="5320"/>
                    </a:cubicBezTo>
                    <a:cubicBezTo>
                      <a:pt x="1" y="7487"/>
                      <a:pt x="1477" y="10095"/>
                      <a:pt x="3085" y="12940"/>
                    </a:cubicBezTo>
                    <a:cubicBezTo>
                      <a:pt x="3108" y="12964"/>
                      <a:pt x="3120" y="12988"/>
                      <a:pt x="3132" y="13012"/>
                    </a:cubicBezTo>
                    <a:cubicBezTo>
                      <a:pt x="3251" y="13238"/>
                      <a:pt x="3382" y="13464"/>
                      <a:pt x="3501" y="13678"/>
                    </a:cubicBezTo>
                    <a:lnTo>
                      <a:pt x="6156" y="11416"/>
                    </a:lnTo>
                    <a:cubicBezTo>
                      <a:pt x="6156" y="11416"/>
                      <a:pt x="5978" y="11154"/>
                      <a:pt x="5740" y="10726"/>
                    </a:cubicBezTo>
                    <a:lnTo>
                      <a:pt x="5692" y="10630"/>
                    </a:lnTo>
                    <a:cubicBezTo>
                      <a:pt x="5144" y="9654"/>
                      <a:pt x="4299" y="7987"/>
                      <a:pt x="4323" y="7011"/>
                    </a:cubicBezTo>
                    <a:cubicBezTo>
                      <a:pt x="4370" y="5570"/>
                      <a:pt x="6216" y="4570"/>
                      <a:pt x="7252" y="3915"/>
                    </a:cubicBezTo>
                    <a:cubicBezTo>
                      <a:pt x="8073" y="3403"/>
                      <a:pt x="7907" y="427"/>
                      <a:pt x="7085" y="34"/>
                    </a:cubicBezTo>
                    <a:cubicBezTo>
                      <a:pt x="7039" y="11"/>
                      <a:pt x="6983" y="1"/>
                      <a:pt x="692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0" name="Google Shape;5876;p62">
                <a:extLst>
                  <a:ext uri="{FF2B5EF4-FFF2-40B4-BE49-F238E27FC236}">
                    <a16:creationId xmlns:a16="http://schemas.microsoft.com/office/drawing/2014/main" id="{35395A17-83E1-78EA-CA4C-06B71ABB15C6}"/>
                  </a:ext>
                </a:extLst>
              </p:cNvPr>
              <p:cNvSpPr/>
              <p:nvPr/>
            </p:nvSpPr>
            <p:spPr>
              <a:xfrm>
                <a:off x="2065975" y="3182148"/>
                <a:ext cx="131512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82" extrusionOk="0">
                    <a:moveTo>
                      <a:pt x="2584" y="0"/>
                    </a:moveTo>
                    <a:cubicBezTo>
                      <a:pt x="2572" y="0"/>
                      <a:pt x="2560" y="12"/>
                      <a:pt x="2549" y="24"/>
                    </a:cubicBezTo>
                    <a:cubicBezTo>
                      <a:pt x="2287" y="203"/>
                      <a:pt x="2037" y="405"/>
                      <a:pt x="1787" y="608"/>
                    </a:cubicBezTo>
                    <a:cubicBezTo>
                      <a:pt x="1298" y="1012"/>
                      <a:pt x="834" y="1429"/>
                      <a:pt x="405" y="1870"/>
                    </a:cubicBezTo>
                    <a:cubicBezTo>
                      <a:pt x="263" y="2024"/>
                      <a:pt x="132" y="2155"/>
                      <a:pt x="1" y="2310"/>
                    </a:cubicBezTo>
                    <a:cubicBezTo>
                      <a:pt x="13" y="2334"/>
                      <a:pt x="24" y="2346"/>
                      <a:pt x="48" y="2382"/>
                    </a:cubicBezTo>
                    <a:cubicBezTo>
                      <a:pt x="489" y="1917"/>
                      <a:pt x="953" y="1453"/>
                      <a:pt x="1453" y="1024"/>
                    </a:cubicBezTo>
                    <a:cubicBezTo>
                      <a:pt x="1751" y="774"/>
                      <a:pt x="2072" y="524"/>
                      <a:pt x="2394" y="286"/>
                    </a:cubicBezTo>
                    <a:cubicBezTo>
                      <a:pt x="2489" y="203"/>
                      <a:pt x="2572" y="143"/>
                      <a:pt x="2668" y="84"/>
                    </a:cubicBezTo>
                    <a:cubicBezTo>
                      <a:pt x="2644" y="60"/>
                      <a:pt x="2620" y="24"/>
                      <a:pt x="258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1" name="Google Shape;5877;p62">
                <a:extLst>
                  <a:ext uri="{FF2B5EF4-FFF2-40B4-BE49-F238E27FC236}">
                    <a16:creationId xmlns:a16="http://schemas.microsoft.com/office/drawing/2014/main" id="{2C5381BD-DCA1-E9B4-B32B-6801FE554B18}"/>
                  </a:ext>
                </a:extLst>
              </p:cNvPr>
              <p:cNvSpPr/>
              <p:nvPr/>
            </p:nvSpPr>
            <p:spPr>
              <a:xfrm>
                <a:off x="2209170" y="2851739"/>
                <a:ext cx="62848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34" extrusionOk="0">
                    <a:moveTo>
                      <a:pt x="1275" y="0"/>
                    </a:moveTo>
                    <a:lnTo>
                      <a:pt x="1275" y="0"/>
                    </a:lnTo>
                    <a:cubicBezTo>
                      <a:pt x="1025" y="95"/>
                      <a:pt x="798" y="214"/>
                      <a:pt x="596" y="345"/>
                    </a:cubicBezTo>
                    <a:cubicBezTo>
                      <a:pt x="382" y="476"/>
                      <a:pt x="179" y="631"/>
                      <a:pt x="1" y="834"/>
                    </a:cubicBezTo>
                    <a:cubicBezTo>
                      <a:pt x="156" y="822"/>
                      <a:pt x="310" y="798"/>
                      <a:pt x="477" y="774"/>
                    </a:cubicBezTo>
                    <a:cubicBezTo>
                      <a:pt x="632" y="750"/>
                      <a:pt x="787" y="715"/>
                      <a:pt x="953" y="655"/>
                    </a:cubicBezTo>
                    <a:cubicBezTo>
                      <a:pt x="858" y="631"/>
                      <a:pt x="787" y="619"/>
                      <a:pt x="691" y="619"/>
                    </a:cubicBezTo>
                    <a:cubicBezTo>
                      <a:pt x="650" y="607"/>
                      <a:pt x="605" y="601"/>
                      <a:pt x="562" y="601"/>
                    </a:cubicBezTo>
                    <a:cubicBezTo>
                      <a:pt x="519" y="601"/>
                      <a:pt x="477" y="607"/>
                      <a:pt x="441" y="619"/>
                    </a:cubicBezTo>
                    <a:cubicBezTo>
                      <a:pt x="429" y="619"/>
                      <a:pt x="417" y="619"/>
                      <a:pt x="394" y="631"/>
                    </a:cubicBezTo>
                    <a:cubicBezTo>
                      <a:pt x="489" y="584"/>
                      <a:pt x="572" y="524"/>
                      <a:pt x="667" y="465"/>
                    </a:cubicBezTo>
                    <a:cubicBezTo>
                      <a:pt x="870" y="334"/>
                      <a:pt x="1096" y="179"/>
                      <a:pt x="1275" y="0"/>
                    </a:cubicBezTo>
                    <a:close/>
                  </a:path>
                </a:pathLst>
              </a:custGeom>
              <a:solidFill>
                <a:srgbClr val="443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2" name="Google Shape;5878;p62">
                <a:extLst>
                  <a:ext uri="{FF2B5EF4-FFF2-40B4-BE49-F238E27FC236}">
                    <a16:creationId xmlns:a16="http://schemas.microsoft.com/office/drawing/2014/main" id="{5D369967-8FB8-C257-F5ED-7CB133A4ADF1}"/>
                  </a:ext>
                </a:extLst>
              </p:cNvPr>
              <p:cNvSpPr/>
              <p:nvPr/>
            </p:nvSpPr>
            <p:spPr>
              <a:xfrm>
                <a:off x="2590054" y="1929816"/>
                <a:ext cx="245378" cy="284368"/>
              </a:xfrm>
              <a:custGeom>
                <a:avLst/>
                <a:gdLst/>
                <a:ahLst/>
                <a:cxnLst/>
                <a:rect l="l" t="t" r="r" b="b"/>
                <a:pathLst>
                  <a:path w="4978" h="5769" extrusionOk="0">
                    <a:moveTo>
                      <a:pt x="1357" y="0"/>
                    </a:moveTo>
                    <a:cubicBezTo>
                      <a:pt x="938" y="0"/>
                      <a:pt x="524" y="115"/>
                      <a:pt x="334" y="487"/>
                    </a:cubicBezTo>
                    <a:cubicBezTo>
                      <a:pt x="1" y="1201"/>
                      <a:pt x="370" y="2249"/>
                      <a:pt x="620" y="2844"/>
                    </a:cubicBezTo>
                    <a:cubicBezTo>
                      <a:pt x="965" y="3642"/>
                      <a:pt x="1501" y="4344"/>
                      <a:pt x="2049" y="5035"/>
                    </a:cubicBezTo>
                    <a:cubicBezTo>
                      <a:pt x="2334" y="5383"/>
                      <a:pt x="2712" y="5769"/>
                      <a:pt x="3218" y="5769"/>
                    </a:cubicBezTo>
                    <a:cubicBezTo>
                      <a:pt x="3282" y="5769"/>
                      <a:pt x="3349" y="5763"/>
                      <a:pt x="3418" y="5749"/>
                    </a:cubicBezTo>
                    <a:cubicBezTo>
                      <a:pt x="3763" y="5666"/>
                      <a:pt x="4073" y="5428"/>
                      <a:pt x="4263" y="5166"/>
                    </a:cubicBezTo>
                    <a:cubicBezTo>
                      <a:pt x="4478" y="4892"/>
                      <a:pt x="4561" y="4582"/>
                      <a:pt x="4621" y="4285"/>
                    </a:cubicBezTo>
                    <a:cubicBezTo>
                      <a:pt x="4978" y="2487"/>
                      <a:pt x="4001" y="760"/>
                      <a:pt x="2275" y="153"/>
                    </a:cubicBezTo>
                    <a:cubicBezTo>
                      <a:pt x="2049" y="78"/>
                      <a:pt x="1702" y="0"/>
                      <a:pt x="135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3" name="Google Shape;5879;p62">
                <a:extLst>
                  <a:ext uri="{FF2B5EF4-FFF2-40B4-BE49-F238E27FC236}">
                    <a16:creationId xmlns:a16="http://schemas.microsoft.com/office/drawing/2014/main" id="{B262B041-6E77-DAF8-E4B9-F7BFDF6A61AA}"/>
                  </a:ext>
                </a:extLst>
              </p:cNvPr>
              <p:cNvSpPr/>
              <p:nvPr/>
            </p:nvSpPr>
            <p:spPr>
              <a:xfrm>
                <a:off x="2186890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7114" y="0"/>
                    </a:moveTo>
                    <a:cubicBezTo>
                      <a:pt x="6889" y="0"/>
                      <a:pt x="6657" y="13"/>
                      <a:pt x="6418" y="37"/>
                    </a:cubicBezTo>
                    <a:cubicBezTo>
                      <a:pt x="2727" y="430"/>
                      <a:pt x="0" y="4062"/>
                      <a:pt x="357" y="8003"/>
                    </a:cubicBezTo>
                    <a:cubicBezTo>
                      <a:pt x="465" y="9217"/>
                      <a:pt x="858" y="10300"/>
                      <a:pt x="1429" y="11205"/>
                    </a:cubicBezTo>
                    <a:cubicBezTo>
                      <a:pt x="2569" y="12986"/>
                      <a:pt x="4483" y="14094"/>
                      <a:pt x="6626" y="14094"/>
                    </a:cubicBezTo>
                    <a:cubicBezTo>
                      <a:pt x="6833" y="14094"/>
                      <a:pt x="7041" y="14084"/>
                      <a:pt x="7251" y="14063"/>
                    </a:cubicBezTo>
                    <a:cubicBezTo>
                      <a:pt x="7430" y="14051"/>
                      <a:pt x="7608" y="14027"/>
                      <a:pt x="7775" y="14003"/>
                    </a:cubicBezTo>
                    <a:cubicBezTo>
                      <a:pt x="9585" y="13753"/>
                      <a:pt x="10728" y="13170"/>
                      <a:pt x="11442" y="12372"/>
                    </a:cubicBezTo>
                    <a:cubicBezTo>
                      <a:pt x="12276" y="11420"/>
                      <a:pt x="12549" y="10146"/>
                      <a:pt x="12549" y="8693"/>
                    </a:cubicBezTo>
                    <a:cubicBezTo>
                      <a:pt x="12561" y="8062"/>
                      <a:pt x="12526" y="7395"/>
                      <a:pt x="12478" y="6717"/>
                    </a:cubicBezTo>
                    <a:cubicBezTo>
                      <a:pt x="12166" y="2541"/>
                      <a:pt x="10365" y="0"/>
                      <a:pt x="711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4" name="Google Shape;5880;p62">
                <a:extLst>
                  <a:ext uri="{FF2B5EF4-FFF2-40B4-BE49-F238E27FC236}">
                    <a16:creationId xmlns:a16="http://schemas.microsoft.com/office/drawing/2014/main" id="{E8F64704-969D-57CE-665F-AC3B64644AE1}"/>
                  </a:ext>
                </a:extLst>
              </p:cNvPr>
              <p:cNvSpPr/>
              <p:nvPr/>
            </p:nvSpPr>
            <p:spPr>
              <a:xfrm>
                <a:off x="2059518" y="1826942"/>
                <a:ext cx="661456" cy="550647"/>
              </a:xfrm>
              <a:custGeom>
                <a:avLst/>
                <a:gdLst/>
                <a:ahLst/>
                <a:cxnLst/>
                <a:rect l="l" t="t" r="r" b="b"/>
                <a:pathLst>
                  <a:path w="13419" h="11171" extrusionOk="0">
                    <a:moveTo>
                      <a:pt x="9177" y="1"/>
                    </a:moveTo>
                    <a:cubicBezTo>
                      <a:pt x="8748" y="1"/>
                      <a:pt x="8315" y="41"/>
                      <a:pt x="7883" y="109"/>
                    </a:cubicBezTo>
                    <a:cubicBezTo>
                      <a:pt x="7823" y="121"/>
                      <a:pt x="7775" y="121"/>
                      <a:pt x="7716" y="133"/>
                    </a:cubicBezTo>
                    <a:cubicBezTo>
                      <a:pt x="6263" y="383"/>
                      <a:pt x="4739" y="823"/>
                      <a:pt x="3406" y="1562"/>
                    </a:cubicBezTo>
                    <a:cubicBezTo>
                      <a:pt x="2953" y="1812"/>
                      <a:pt x="2525" y="2097"/>
                      <a:pt x="2120" y="2431"/>
                    </a:cubicBezTo>
                    <a:cubicBezTo>
                      <a:pt x="1441" y="2990"/>
                      <a:pt x="846" y="3681"/>
                      <a:pt x="489" y="4502"/>
                    </a:cubicBezTo>
                    <a:cubicBezTo>
                      <a:pt x="36" y="5479"/>
                      <a:pt x="1" y="6550"/>
                      <a:pt x="263" y="7479"/>
                    </a:cubicBezTo>
                    <a:cubicBezTo>
                      <a:pt x="536" y="8396"/>
                      <a:pt x="1263" y="9932"/>
                      <a:pt x="1727" y="10158"/>
                    </a:cubicBezTo>
                    <a:cubicBezTo>
                      <a:pt x="1818" y="10205"/>
                      <a:pt x="1944" y="10222"/>
                      <a:pt x="2088" y="10222"/>
                    </a:cubicBezTo>
                    <a:cubicBezTo>
                      <a:pt x="2446" y="10222"/>
                      <a:pt x="2917" y="10118"/>
                      <a:pt x="3256" y="10118"/>
                    </a:cubicBezTo>
                    <a:cubicBezTo>
                      <a:pt x="3367" y="10118"/>
                      <a:pt x="3463" y="10129"/>
                      <a:pt x="3537" y="10158"/>
                    </a:cubicBezTo>
                    <a:cubicBezTo>
                      <a:pt x="4001" y="10313"/>
                      <a:pt x="4358" y="10587"/>
                      <a:pt x="4549" y="10908"/>
                    </a:cubicBezTo>
                    <a:cubicBezTo>
                      <a:pt x="4633" y="11060"/>
                      <a:pt x="4736" y="11170"/>
                      <a:pt x="4907" y="11170"/>
                    </a:cubicBezTo>
                    <a:cubicBezTo>
                      <a:pt x="4978" y="11170"/>
                      <a:pt x="5059" y="11152"/>
                      <a:pt x="5156" y="11110"/>
                    </a:cubicBezTo>
                    <a:cubicBezTo>
                      <a:pt x="5394" y="11003"/>
                      <a:pt x="5608" y="10813"/>
                      <a:pt x="5692" y="10610"/>
                    </a:cubicBezTo>
                    <a:cubicBezTo>
                      <a:pt x="6013" y="10253"/>
                      <a:pt x="5775" y="9741"/>
                      <a:pt x="5728" y="9301"/>
                    </a:cubicBezTo>
                    <a:cubicBezTo>
                      <a:pt x="5751" y="9086"/>
                      <a:pt x="5799" y="8836"/>
                      <a:pt x="5918" y="8610"/>
                    </a:cubicBezTo>
                    <a:cubicBezTo>
                      <a:pt x="6097" y="8253"/>
                      <a:pt x="6418" y="7979"/>
                      <a:pt x="6799" y="7836"/>
                    </a:cubicBezTo>
                    <a:cubicBezTo>
                      <a:pt x="7144" y="7693"/>
                      <a:pt x="7478" y="7634"/>
                      <a:pt x="7811" y="7539"/>
                    </a:cubicBezTo>
                    <a:cubicBezTo>
                      <a:pt x="8168" y="7431"/>
                      <a:pt x="9764" y="7015"/>
                      <a:pt x="10919" y="6193"/>
                    </a:cubicBezTo>
                    <a:cubicBezTo>
                      <a:pt x="11621" y="5705"/>
                      <a:pt x="12312" y="5133"/>
                      <a:pt x="12824" y="4443"/>
                    </a:cubicBezTo>
                    <a:cubicBezTo>
                      <a:pt x="13169" y="3979"/>
                      <a:pt x="13419" y="3431"/>
                      <a:pt x="13407" y="2859"/>
                    </a:cubicBezTo>
                    <a:cubicBezTo>
                      <a:pt x="13359" y="1478"/>
                      <a:pt x="11931" y="573"/>
                      <a:pt x="10800" y="228"/>
                    </a:cubicBezTo>
                    <a:cubicBezTo>
                      <a:pt x="10271" y="67"/>
                      <a:pt x="9727" y="1"/>
                      <a:pt x="9177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5" name="Google Shape;5881;p62">
                <a:extLst>
                  <a:ext uri="{FF2B5EF4-FFF2-40B4-BE49-F238E27FC236}">
                    <a16:creationId xmlns:a16="http://schemas.microsoft.com/office/drawing/2014/main" id="{6B1DB27E-D54E-89A5-A801-509BED6A068D}"/>
                  </a:ext>
                </a:extLst>
              </p:cNvPr>
              <p:cNvSpPr/>
              <p:nvPr/>
            </p:nvSpPr>
            <p:spPr>
              <a:xfrm>
                <a:off x="2226768" y="1833449"/>
                <a:ext cx="420859" cy="236062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4789" extrusionOk="0">
                    <a:moveTo>
                      <a:pt x="4478" y="1"/>
                    </a:moveTo>
                    <a:cubicBezTo>
                      <a:pt x="4418" y="25"/>
                      <a:pt x="4371" y="25"/>
                      <a:pt x="4311" y="37"/>
                    </a:cubicBezTo>
                    <a:cubicBezTo>
                      <a:pt x="2870" y="287"/>
                      <a:pt x="1334" y="715"/>
                      <a:pt x="1" y="1465"/>
                    </a:cubicBezTo>
                    <a:cubicBezTo>
                      <a:pt x="156" y="2299"/>
                      <a:pt x="906" y="3025"/>
                      <a:pt x="1763" y="3061"/>
                    </a:cubicBezTo>
                    <a:cubicBezTo>
                      <a:pt x="1787" y="3062"/>
                      <a:pt x="1812" y="3062"/>
                      <a:pt x="1837" y="3062"/>
                    </a:cubicBezTo>
                    <a:cubicBezTo>
                      <a:pt x="1975" y="3062"/>
                      <a:pt x="2116" y="3052"/>
                      <a:pt x="2252" y="3052"/>
                    </a:cubicBezTo>
                    <a:cubicBezTo>
                      <a:pt x="2471" y="3052"/>
                      <a:pt x="2676" y="3078"/>
                      <a:pt x="2835" y="3216"/>
                    </a:cubicBezTo>
                    <a:cubicBezTo>
                      <a:pt x="2954" y="3323"/>
                      <a:pt x="3037" y="3454"/>
                      <a:pt x="3120" y="3573"/>
                    </a:cubicBezTo>
                    <a:cubicBezTo>
                      <a:pt x="3466" y="4048"/>
                      <a:pt x="4056" y="4329"/>
                      <a:pt x="4645" y="4329"/>
                    </a:cubicBezTo>
                    <a:cubicBezTo>
                      <a:pt x="4868" y="4329"/>
                      <a:pt x="5090" y="4289"/>
                      <a:pt x="5299" y="4204"/>
                    </a:cubicBezTo>
                    <a:cubicBezTo>
                      <a:pt x="5355" y="4172"/>
                      <a:pt x="5426" y="4140"/>
                      <a:pt x="5489" y="4140"/>
                    </a:cubicBezTo>
                    <a:cubicBezTo>
                      <a:pt x="5520" y="4140"/>
                      <a:pt x="5549" y="4148"/>
                      <a:pt x="5573" y="4168"/>
                    </a:cubicBezTo>
                    <a:cubicBezTo>
                      <a:pt x="5633" y="4216"/>
                      <a:pt x="5656" y="4287"/>
                      <a:pt x="5680" y="4347"/>
                    </a:cubicBezTo>
                    <a:cubicBezTo>
                      <a:pt x="5787" y="4609"/>
                      <a:pt x="6049" y="4751"/>
                      <a:pt x="6323" y="4787"/>
                    </a:cubicBezTo>
                    <a:cubicBezTo>
                      <a:pt x="6346" y="4788"/>
                      <a:pt x="6370" y="4789"/>
                      <a:pt x="6393" y="4789"/>
                    </a:cubicBezTo>
                    <a:cubicBezTo>
                      <a:pt x="6643" y="4789"/>
                      <a:pt x="6892" y="4731"/>
                      <a:pt x="7121" y="4644"/>
                    </a:cubicBezTo>
                    <a:cubicBezTo>
                      <a:pt x="7478" y="4525"/>
                      <a:pt x="7859" y="4382"/>
                      <a:pt x="8121" y="4109"/>
                    </a:cubicBezTo>
                    <a:cubicBezTo>
                      <a:pt x="8395" y="3835"/>
                      <a:pt x="8538" y="3394"/>
                      <a:pt x="8371" y="3085"/>
                    </a:cubicBezTo>
                    <a:cubicBezTo>
                      <a:pt x="8240" y="2823"/>
                      <a:pt x="7954" y="2656"/>
                      <a:pt x="7692" y="2501"/>
                    </a:cubicBezTo>
                    <a:cubicBezTo>
                      <a:pt x="6692" y="1942"/>
                      <a:pt x="5728" y="1299"/>
                      <a:pt x="4918" y="477"/>
                    </a:cubicBezTo>
                    <a:cubicBezTo>
                      <a:pt x="4787" y="334"/>
                      <a:pt x="4621" y="179"/>
                      <a:pt x="447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6" name="Google Shape;5882;p62">
                <a:extLst>
                  <a:ext uri="{FF2B5EF4-FFF2-40B4-BE49-F238E27FC236}">
                    <a16:creationId xmlns:a16="http://schemas.microsoft.com/office/drawing/2014/main" id="{D5B734D1-0688-A411-4A12-479CE18D912E}"/>
                  </a:ext>
                </a:extLst>
              </p:cNvPr>
              <p:cNvSpPr/>
              <p:nvPr/>
            </p:nvSpPr>
            <p:spPr>
              <a:xfrm>
                <a:off x="2498518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24" y="12"/>
                    </a:moveTo>
                    <a:lnTo>
                      <a:pt x="24" y="12"/>
                    </a:lnTo>
                    <a:cubicBezTo>
                      <a:pt x="1" y="0"/>
                      <a:pt x="1" y="0"/>
                      <a:pt x="24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7" name="Google Shape;5883;p62">
                <a:extLst>
                  <a:ext uri="{FF2B5EF4-FFF2-40B4-BE49-F238E27FC236}">
                    <a16:creationId xmlns:a16="http://schemas.microsoft.com/office/drawing/2014/main" id="{E0AAFBCB-0261-2E65-EC5A-DCECCFC93E40}"/>
                  </a:ext>
                </a:extLst>
              </p:cNvPr>
              <p:cNvSpPr/>
              <p:nvPr/>
            </p:nvSpPr>
            <p:spPr>
              <a:xfrm>
                <a:off x="2088847" y="2295716"/>
                <a:ext cx="18026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3731" extrusionOk="0">
                    <a:moveTo>
                      <a:pt x="1412" y="0"/>
                    </a:moveTo>
                    <a:cubicBezTo>
                      <a:pt x="1142" y="0"/>
                      <a:pt x="879" y="53"/>
                      <a:pt x="656" y="184"/>
                    </a:cubicBezTo>
                    <a:cubicBezTo>
                      <a:pt x="418" y="315"/>
                      <a:pt x="215" y="529"/>
                      <a:pt x="120" y="850"/>
                    </a:cubicBezTo>
                    <a:cubicBezTo>
                      <a:pt x="1" y="1208"/>
                      <a:pt x="13" y="1577"/>
                      <a:pt x="96" y="1910"/>
                    </a:cubicBezTo>
                    <a:cubicBezTo>
                      <a:pt x="299" y="2636"/>
                      <a:pt x="799" y="3208"/>
                      <a:pt x="1454" y="3505"/>
                    </a:cubicBezTo>
                    <a:cubicBezTo>
                      <a:pt x="1722" y="3628"/>
                      <a:pt x="2078" y="3730"/>
                      <a:pt x="2430" y="3730"/>
                    </a:cubicBezTo>
                    <a:cubicBezTo>
                      <a:pt x="2796" y="3730"/>
                      <a:pt x="3157" y="3619"/>
                      <a:pt x="3406" y="3303"/>
                    </a:cubicBezTo>
                    <a:cubicBezTo>
                      <a:pt x="3632" y="3041"/>
                      <a:pt x="3656" y="2672"/>
                      <a:pt x="3632" y="2339"/>
                    </a:cubicBezTo>
                    <a:cubicBezTo>
                      <a:pt x="3549" y="1624"/>
                      <a:pt x="3347" y="779"/>
                      <a:pt x="2763" y="386"/>
                    </a:cubicBezTo>
                    <a:cubicBezTo>
                      <a:pt x="2424" y="178"/>
                      <a:pt x="1906" y="0"/>
                      <a:pt x="14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8" name="Google Shape;5884;p62">
                <a:extLst>
                  <a:ext uri="{FF2B5EF4-FFF2-40B4-BE49-F238E27FC236}">
                    <a16:creationId xmlns:a16="http://schemas.microsoft.com/office/drawing/2014/main" id="{54E76064-9433-AFDF-9E64-726A44DD1702}"/>
                  </a:ext>
                </a:extLst>
              </p:cNvPr>
              <p:cNvSpPr/>
              <p:nvPr/>
            </p:nvSpPr>
            <p:spPr>
              <a:xfrm>
                <a:off x="2108219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786" y="1"/>
                    </a:moveTo>
                    <a:cubicBezTo>
                      <a:pt x="693" y="1"/>
                      <a:pt x="601" y="14"/>
                      <a:pt x="513" y="43"/>
                    </a:cubicBezTo>
                    <a:cubicBezTo>
                      <a:pt x="394" y="67"/>
                      <a:pt x="287" y="126"/>
                      <a:pt x="203" y="222"/>
                    </a:cubicBezTo>
                    <a:cubicBezTo>
                      <a:pt x="132" y="293"/>
                      <a:pt x="1" y="424"/>
                      <a:pt x="37" y="543"/>
                    </a:cubicBezTo>
                    <a:cubicBezTo>
                      <a:pt x="45" y="595"/>
                      <a:pt x="92" y="629"/>
                      <a:pt x="140" y="629"/>
                    </a:cubicBezTo>
                    <a:cubicBezTo>
                      <a:pt x="158" y="629"/>
                      <a:pt x="175" y="624"/>
                      <a:pt x="191" y="615"/>
                    </a:cubicBezTo>
                    <a:cubicBezTo>
                      <a:pt x="263" y="591"/>
                      <a:pt x="322" y="484"/>
                      <a:pt x="382" y="436"/>
                    </a:cubicBezTo>
                    <a:cubicBezTo>
                      <a:pt x="453" y="376"/>
                      <a:pt x="525" y="341"/>
                      <a:pt x="620" y="305"/>
                    </a:cubicBezTo>
                    <a:cubicBezTo>
                      <a:pt x="680" y="293"/>
                      <a:pt x="727" y="281"/>
                      <a:pt x="787" y="281"/>
                    </a:cubicBezTo>
                    <a:cubicBezTo>
                      <a:pt x="703" y="424"/>
                      <a:pt x="668" y="591"/>
                      <a:pt x="680" y="769"/>
                    </a:cubicBezTo>
                    <a:cubicBezTo>
                      <a:pt x="691" y="877"/>
                      <a:pt x="727" y="972"/>
                      <a:pt x="763" y="1067"/>
                    </a:cubicBezTo>
                    <a:cubicBezTo>
                      <a:pt x="799" y="1115"/>
                      <a:pt x="822" y="1174"/>
                      <a:pt x="870" y="1198"/>
                    </a:cubicBezTo>
                    <a:cubicBezTo>
                      <a:pt x="882" y="1210"/>
                      <a:pt x="894" y="1246"/>
                      <a:pt x="930" y="1258"/>
                    </a:cubicBezTo>
                    <a:cubicBezTo>
                      <a:pt x="965" y="1293"/>
                      <a:pt x="989" y="1293"/>
                      <a:pt x="1037" y="1305"/>
                    </a:cubicBezTo>
                    <a:cubicBezTo>
                      <a:pt x="1041" y="1306"/>
                      <a:pt x="1046" y="1306"/>
                      <a:pt x="1050" y="1306"/>
                    </a:cubicBezTo>
                    <a:cubicBezTo>
                      <a:pt x="1105" y="1306"/>
                      <a:pt x="1154" y="1241"/>
                      <a:pt x="1132" y="1186"/>
                    </a:cubicBezTo>
                    <a:cubicBezTo>
                      <a:pt x="1120" y="1150"/>
                      <a:pt x="1120" y="1127"/>
                      <a:pt x="1108" y="1115"/>
                    </a:cubicBezTo>
                    <a:cubicBezTo>
                      <a:pt x="1096" y="1091"/>
                      <a:pt x="1084" y="1079"/>
                      <a:pt x="1061" y="1055"/>
                    </a:cubicBezTo>
                    <a:cubicBezTo>
                      <a:pt x="1037" y="1019"/>
                      <a:pt x="1013" y="996"/>
                      <a:pt x="1001" y="960"/>
                    </a:cubicBezTo>
                    <a:cubicBezTo>
                      <a:pt x="953" y="888"/>
                      <a:pt x="930" y="817"/>
                      <a:pt x="930" y="722"/>
                    </a:cubicBezTo>
                    <a:cubicBezTo>
                      <a:pt x="918" y="579"/>
                      <a:pt x="941" y="424"/>
                      <a:pt x="1001" y="293"/>
                    </a:cubicBezTo>
                    <a:cubicBezTo>
                      <a:pt x="1108" y="305"/>
                      <a:pt x="1215" y="353"/>
                      <a:pt x="1299" y="400"/>
                    </a:cubicBezTo>
                    <a:cubicBezTo>
                      <a:pt x="1644" y="555"/>
                      <a:pt x="1989" y="877"/>
                      <a:pt x="2144" y="1234"/>
                    </a:cubicBezTo>
                    <a:cubicBezTo>
                      <a:pt x="2152" y="1262"/>
                      <a:pt x="2171" y="1274"/>
                      <a:pt x="2191" y="1274"/>
                    </a:cubicBezTo>
                    <a:cubicBezTo>
                      <a:pt x="2231" y="1274"/>
                      <a:pt x="2275" y="1229"/>
                      <a:pt x="2251" y="1174"/>
                    </a:cubicBezTo>
                    <a:cubicBezTo>
                      <a:pt x="2168" y="924"/>
                      <a:pt x="2061" y="722"/>
                      <a:pt x="1894" y="543"/>
                    </a:cubicBezTo>
                    <a:cubicBezTo>
                      <a:pt x="1715" y="365"/>
                      <a:pt x="1525" y="222"/>
                      <a:pt x="1287" y="115"/>
                    </a:cubicBezTo>
                    <a:cubicBezTo>
                      <a:pt x="1132" y="45"/>
                      <a:pt x="958" y="1"/>
                      <a:pt x="7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89" name="Google Shape;5887;p62">
                <a:extLst>
                  <a:ext uri="{FF2B5EF4-FFF2-40B4-BE49-F238E27FC236}">
                    <a16:creationId xmlns:a16="http://schemas.microsoft.com/office/drawing/2014/main" id="{6217D903-5BE3-46CB-1D8B-67CCB0E540FE}"/>
                  </a:ext>
                </a:extLst>
              </p:cNvPr>
              <p:cNvSpPr/>
              <p:nvPr/>
            </p:nvSpPr>
            <p:spPr>
              <a:xfrm>
                <a:off x="2558113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040" y="0"/>
                    </a:moveTo>
                    <a:cubicBezTo>
                      <a:pt x="2836" y="0"/>
                      <a:pt x="2435" y="151"/>
                      <a:pt x="1863" y="170"/>
                    </a:cubicBezTo>
                    <a:cubicBezTo>
                      <a:pt x="1816" y="172"/>
                      <a:pt x="1771" y="173"/>
                      <a:pt x="1727" y="173"/>
                    </a:cubicBezTo>
                    <a:cubicBezTo>
                      <a:pt x="1270" y="173"/>
                      <a:pt x="968" y="64"/>
                      <a:pt x="707" y="64"/>
                    </a:cubicBezTo>
                    <a:cubicBezTo>
                      <a:pt x="592" y="64"/>
                      <a:pt x="484" y="85"/>
                      <a:pt x="375" y="146"/>
                    </a:cubicBezTo>
                    <a:cubicBezTo>
                      <a:pt x="0" y="339"/>
                      <a:pt x="741" y="1464"/>
                      <a:pt x="1709" y="1464"/>
                    </a:cubicBezTo>
                    <a:cubicBezTo>
                      <a:pt x="1756" y="1464"/>
                      <a:pt x="1804" y="1461"/>
                      <a:pt x="1851" y="1456"/>
                    </a:cubicBezTo>
                    <a:cubicBezTo>
                      <a:pt x="2863" y="1325"/>
                      <a:pt x="3423" y="384"/>
                      <a:pt x="3161" y="39"/>
                    </a:cubicBezTo>
                    <a:cubicBezTo>
                      <a:pt x="3136" y="11"/>
                      <a:pt x="3095" y="0"/>
                      <a:pt x="3040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0" name="Google Shape;5888;p62">
                <a:extLst>
                  <a:ext uri="{FF2B5EF4-FFF2-40B4-BE49-F238E27FC236}">
                    <a16:creationId xmlns:a16="http://schemas.microsoft.com/office/drawing/2014/main" id="{1606E0CA-3FC3-A0C8-7A96-BE6EE5430AFA}"/>
                  </a:ext>
                </a:extLst>
              </p:cNvPr>
              <p:cNvSpPr/>
              <p:nvPr/>
            </p:nvSpPr>
            <p:spPr>
              <a:xfrm>
                <a:off x="2571274" y="2385479"/>
                <a:ext cx="102775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112" extrusionOk="0">
                    <a:moveTo>
                      <a:pt x="268" y="0"/>
                    </a:moveTo>
                    <a:cubicBezTo>
                      <a:pt x="171" y="0"/>
                      <a:pt x="79" y="16"/>
                      <a:pt x="1" y="53"/>
                    </a:cubicBezTo>
                    <a:cubicBezTo>
                      <a:pt x="90" y="442"/>
                      <a:pt x="677" y="1112"/>
                      <a:pt x="1404" y="1112"/>
                    </a:cubicBezTo>
                    <a:cubicBezTo>
                      <a:pt x="1455" y="1112"/>
                      <a:pt x="1508" y="1108"/>
                      <a:pt x="1561" y="1101"/>
                    </a:cubicBezTo>
                    <a:cubicBezTo>
                      <a:pt x="1763" y="1065"/>
                      <a:pt x="1942" y="1030"/>
                      <a:pt x="2084" y="946"/>
                    </a:cubicBezTo>
                    <a:cubicBezTo>
                      <a:pt x="1799" y="613"/>
                      <a:pt x="1430" y="375"/>
                      <a:pt x="1061" y="208"/>
                    </a:cubicBezTo>
                    <a:cubicBezTo>
                      <a:pt x="859" y="120"/>
                      <a:pt x="541" y="0"/>
                      <a:pt x="268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1" name="Google Shape;5889;p62">
                <a:extLst>
                  <a:ext uri="{FF2B5EF4-FFF2-40B4-BE49-F238E27FC236}">
                    <a16:creationId xmlns:a16="http://schemas.microsoft.com/office/drawing/2014/main" id="{3E195A91-91D5-EF11-8CED-E004266A941A}"/>
                  </a:ext>
                </a:extLst>
              </p:cNvPr>
              <p:cNvSpPr/>
              <p:nvPr/>
            </p:nvSpPr>
            <p:spPr>
              <a:xfrm>
                <a:off x="2512616" y="2175639"/>
                <a:ext cx="93360" cy="33026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70" extrusionOk="0">
                    <a:moveTo>
                      <a:pt x="1084" y="0"/>
                    </a:moveTo>
                    <a:cubicBezTo>
                      <a:pt x="893" y="0"/>
                      <a:pt x="715" y="48"/>
                      <a:pt x="572" y="107"/>
                    </a:cubicBezTo>
                    <a:cubicBezTo>
                      <a:pt x="357" y="191"/>
                      <a:pt x="155" y="322"/>
                      <a:pt x="48" y="536"/>
                    </a:cubicBezTo>
                    <a:cubicBezTo>
                      <a:pt x="36" y="548"/>
                      <a:pt x="36" y="584"/>
                      <a:pt x="12" y="596"/>
                    </a:cubicBezTo>
                    <a:cubicBezTo>
                      <a:pt x="2" y="637"/>
                      <a:pt x="0" y="669"/>
                      <a:pt x="31" y="669"/>
                    </a:cubicBezTo>
                    <a:cubicBezTo>
                      <a:pt x="36" y="669"/>
                      <a:pt x="42" y="669"/>
                      <a:pt x="48" y="667"/>
                    </a:cubicBezTo>
                    <a:cubicBezTo>
                      <a:pt x="60" y="667"/>
                      <a:pt x="96" y="643"/>
                      <a:pt x="107" y="619"/>
                    </a:cubicBezTo>
                    <a:cubicBezTo>
                      <a:pt x="325" y="424"/>
                      <a:pt x="632" y="273"/>
                      <a:pt x="1006" y="273"/>
                    </a:cubicBezTo>
                    <a:cubicBezTo>
                      <a:pt x="1020" y="273"/>
                      <a:pt x="1034" y="274"/>
                      <a:pt x="1048" y="274"/>
                    </a:cubicBezTo>
                    <a:cubicBezTo>
                      <a:pt x="1143" y="298"/>
                      <a:pt x="1250" y="298"/>
                      <a:pt x="1358" y="322"/>
                    </a:cubicBezTo>
                    <a:cubicBezTo>
                      <a:pt x="1445" y="351"/>
                      <a:pt x="1540" y="388"/>
                      <a:pt x="1649" y="388"/>
                    </a:cubicBezTo>
                    <a:cubicBezTo>
                      <a:pt x="1674" y="388"/>
                      <a:pt x="1700" y="386"/>
                      <a:pt x="1727" y="381"/>
                    </a:cubicBezTo>
                    <a:cubicBezTo>
                      <a:pt x="1858" y="381"/>
                      <a:pt x="1893" y="250"/>
                      <a:pt x="1834" y="191"/>
                    </a:cubicBezTo>
                    <a:cubicBezTo>
                      <a:pt x="1762" y="84"/>
                      <a:pt x="1560" y="60"/>
                      <a:pt x="1441" y="24"/>
                    </a:cubicBezTo>
                    <a:cubicBezTo>
                      <a:pt x="1322" y="12"/>
                      <a:pt x="1191" y="0"/>
                      <a:pt x="1084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2" name="Google Shape;5890;p62">
                <a:extLst>
                  <a:ext uri="{FF2B5EF4-FFF2-40B4-BE49-F238E27FC236}">
                    <a16:creationId xmlns:a16="http://schemas.microsoft.com/office/drawing/2014/main" id="{FF5FF38D-75E0-8339-506E-F4EF1F0724F6}"/>
                  </a:ext>
                </a:extLst>
              </p:cNvPr>
              <p:cNvSpPr/>
              <p:nvPr/>
            </p:nvSpPr>
            <p:spPr>
              <a:xfrm>
                <a:off x="2691696" y="2167802"/>
                <a:ext cx="73692" cy="2696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547" extrusionOk="0">
                    <a:moveTo>
                      <a:pt x="640" y="0"/>
                    </a:moveTo>
                    <a:cubicBezTo>
                      <a:pt x="606" y="0"/>
                      <a:pt x="571" y="2"/>
                      <a:pt x="534" y="4"/>
                    </a:cubicBezTo>
                    <a:cubicBezTo>
                      <a:pt x="451" y="16"/>
                      <a:pt x="368" y="40"/>
                      <a:pt x="284" y="76"/>
                    </a:cubicBezTo>
                    <a:cubicBezTo>
                      <a:pt x="201" y="123"/>
                      <a:pt x="70" y="171"/>
                      <a:pt x="34" y="290"/>
                    </a:cubicBezTo>
                    <a:cubicBezTo>
                      <a:pt x="0" y="358"/>
                      <a:pt x="53" y="470"/>
                      <a:pt x="151" y="470"/>
                    </a:cubicBezTo>
                    <a:cubicBezTo>
                      <a:pt x="155" y="470"/>
                      <a:pt x="160" y="469"/>
                      <a:pt x="165" y="469"/>
                    </a:cubicBezTo>
                    <a:cubicBezTo>
                      <a:pt x="273" y="457"/>
                      <a:pt x="344" y="397"/>
                      <a:pt x="439" y="362"/>
                    </a:cubicBezTo>
                    <a:cubicBezTo>
                      <a:pt x="511" y="338"/>
                      <a:pt x="582" y="302"/>
                      <a:pt x="654" y="290"/>
                    </a:cubicBezTo>
                    <a:cubicBezTo>
                      <a:pt x="718" y="274"/>
                      <a:pt x="782" y="266"/>
                      <a:pt x="844" y="266"/>
                    </a:cubicBezTo>
                    <a:cubicBezTo>
                      <a:pt x="1059" y="266"/>
                      <a:pt x="1259" y="357"/>
                      <a:pt x="1416" y="504"/>
                    </a:cubicBezTo>
                    <a:cubicBezTo>
                      <a:pt x="1427" y="516"/>
                      <a:pt x="1463" y="528"/>
                      <a:pt x="1475" y="540"/>
                    </a:cubicBezTo>
                    <a:cubicBezTo>
                      <a:pt x="1479" y="545"/>
                      <a:pt x="1483" y="547"/>
                      <a:pt x="1485" y="547"/>
                    </a:cubicBezTo>
                    <a:cubicBezTo>
                      <a:pt x="1494" y="547"/>
                      <a:pt x="1483" y="508"/>
                      <a:pt x="1463" y="469"/>
                    </a:cubicBezTo>
                    <a:cubicBezTo>
                      <a:pt x="1439" y="457"/>
                      <a:pt x="1427" y="421"/>
                      <a:pt x="1427" y="409"/>
                    </a:cubicBezTo>
                    <a:cubicBezTo>
                      <a:pt x="1296" y="219"/>
                      <a:pt x="1118" y="112"/>
                      <a:pt x="951" y="52"/>
                    </a:cubicBezTo>
                    <a:cubicBezTo>
                      <a:pt x="851" y="16"/>
                      <a:pt x="751" y="0"/>
                      <a:pt x="640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3" name="Google Shape;5891;p62">
                <a:extLst>
                  <a:ext uri="{FF2B5EF4-FFF2-40B4-BE49-F238E27FC236}">
                    <a16:creationId xmlns:a16="http://schemas.microsoft.com/office/drawing/2014/main" id="{02BC3AA2-DE05-43AF-B5A3-9B626871216B}"/>
                  </a:ext>
                </a:extLst>
              </p:cNvPr>
              <p:cNvSpPr/>
              <p:nvPr/>
            </p:nvSpPr>
            <p:spPr>
              <a:xfrm>
                <a:off x="2485160" y="2273535"/>
                <a:ext cx="101444" cy="37019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751" extrusionOk="0">
                    <a:moveTo>
                      <a:pt x="1073" y="1"/>
                    </a:moveTo>
                    <a:cubicBezTo>
                      <a:pt x="870" y="1"/>
                      <a:pt x="669" y="49"/>
                      <a:pt x="498" y="145"/>
                    </a:cubicBezTo>
                    <a:cubicBezTo>
                      <a:pt x="391" y="181"/>
                      <a:pt x="295" y="264"/>
                      <a:pt x="212" y="336"/>
                    </a:cubicBezTo>
                    <a:cubicBezTo>
                      <a:pt x="141" y="407"/>
                      <a:pt x="33" y="503"/>
                      <a:pt x="10" y="598"/>
                    </a:cubicBezTo>
                    <a:cubicBezTo>
                      <a:pt x="1" y="634"/>
                      <a:pt x="19" y="670"/>
                      <a:pt x="49" y="670"/>
                    </a:cubicBezTo>
                    <a:cubicBezTo>
                      <a:pt x="58" y="670"/>
                      <a:pt x="69" y="666"/>
                      <a:pt x="81" y="657"/>
                    </a:cubicBezTo>
                    <a:cubicBezTo>
                      <a:pt x="152" y="622"/>
                      <a:pt x="236" y="526"/>
                      <a:pt x="307" y="479"/>
                    </a:cubicBezTo>
                    <a:cubicBezTo>
                      <a:pt x="379" y="419"/>
                      <a:pt x="474" y="360"/>
                      <a:pt x="557" y="324"/>
                    </a:cubicBezTo>
                    <a:cubicBezTo>
                      <a:pt x="705" y="245"/>
                      <a:pt x="861" y="199"/>
                      <a:pt x="1012" y="199"/>
                    </a:cubicBezTo>
                    <a:cubicBezTo>
                      <a:pt x="1043" y="199"/>
                      <a:pt x="1074" y="201"/>
                      <a:pt x="1105" y="205"/>
                    </a:cubicBezTo>
                    <a:cubicBezTo>
                      <a:pt x="1284" y="217"/>
                      <a:pt x="1450" y="276"/>
                      <a:pt x="1605" y="360"/>
                    </a:cubicBezTo>
                    <a:cubicBezTo>
                      <a:pt x="1676" y="407"/>
                      <a:pt x="1748" y="467"/>
                      <a:pt x="1807" y="538"/>
                    </a:cubicBezTo>
                    <a:cubicBezTo>
                      <a:pt x="1867" y="598"/>
                      <a:pt x="1915" y="693"/>
                      <a:pt x="1974" y="741"/>
                    </a:cubicBezTo>
                    <a:cubicBezTo>
                      <a:pt x="1980" y="747"/>
                      <a:pt x="1989" y="750"/>
                      <a:pt x="1999" y="750"/>
                    </a:cubicBezTo>
                    <a:cubicBezTo>
                      <a:pt x="2026" y="750"/>
                      <a:pt x="2057" y="728"/>
                      <a:pt x="2057" y="693"/>
                    </a:cubicBezTo>
                    <a:cubicBezTo>
                      <a:pt x="2057" y="598"/>
                      <a:pt x="1998" y="479"/>
                      <a:pt x="1938" y="419"/>
                    </a:cubicBezTo>
                    <a:cubicBezTo>
                      <a:pt x="1879" y="348"/>
                      <a:pt x="1807" y="276"/>
                      <a:pt x="1724" y="217"/>
                    </a:cubicBezTo>
                    <a:cubicBezTo>
                      <a:pt x="1545" y="98"/>
                      <a:pt x="1343" y="26"/>
                      <a:pt x="1141" y="3"/>
                    </a:cubicBezTo>
                    <a:cubicBezTo>
                      <a:pt x="1118" y="1"/>
                      <a:pt x="1095" y="1"/>
                      <a:pt x="107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4" name="Google Shape;5892;p62">
                <a:extLst>
                  <a:ext uri="{FF2B5EF4-FFF2-40B4-BE49-F238E27FC236}">
                    <a16:creationId xmlns:a16="http://schemas.microsoft.com/office/drawing/2014/main" id="{5BA2D93F-E56C-9A8F-225B-C5F446B17B9A}"/>
                  </a:ext>
                </a:extLst>
              </p:cNvPr>
              <p:cNvSpPr/>
              <p:nvPr/>
            </p:nvSpPr>
            <p:spPr>
              <a:xfrm>
                <a:off x="2709195" y="2262986"/>
                <a:ext cx="66298" cy="40321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818" extrusionOk="0">
                    <a:moveTo>
                      <a:pt x="651" y="0"/>
                    </a:moveTo>
                    <a:cubicBezTo>
                      <a:pt x="613" y="0"/>
                      <a:pt x="575" y="5"/>
                      <a:pt x="537" y="14"/>
                    </a:cubicBezTo>
                    <a:cubicBezTo>
                      <a:pt x="406" y="38"/>
                      <a:pt x="287" y="133"/>
                      <a:pt x="179" y="264"/>
                    </a:cubicBezTo>
                    <a:cubicBezTo>
                      <a:pt x="132" y="324"/>
                      <a:pt x="96" y="395"/>
                      <a:pt x="60" y="490"/>
                    </a:cubicBezTo>
                    <a:cubicBezTo>
                      <a:pt x="37" y="562"/>
                      <a:pt x="1" y="681"/>
                      <a:pt x="1" y="776"/>
                    </a:cubicBezTo>
                    <a:cubicBezTo>
                      <a:pt x="1" y="799"/>
                      <a:pt x="21" y="818"/>
                      <a:pt x="38" y="818"/>
                    </a:cubicBezTo>
                    <a:cubicBezTo>
                      <a:pt x="48" y="818"/>
                      <a:pt x="56" y="812"/>
                      <a:pt x="60" y="800"/>
                    </a:cubicBezTo>
                    <a:cubicBezTo>
                      <a:pt x="96" y="740"/>
                      <a:pt x="120" y="669"/>
                      <a:pt x="156" y="598"/>
                    </a:cubicBezTo>
                    <a:cubicBezTo>
                      <a:pt x="179" y="514"/>
                      <a:pt x="227" y="455"/>
                      <a:pt x="275" y="395"/>
                    </a:cubicBezTo>
                    <a:cubicBezTo>
                      <a:pt x="346" y="300"/>
                      <a:pt x="465" y="217"/>
                      <a:pt x="572" y="193"/>
                    </a:cubicBezTo>
                    <a:cubicBezTo>
                      <a:pt x="601" y="190"/>
                      <a:pt x="628" y="189"/>
                      <a:pt x="655" y="189"/>
                    </a:cubicBezTo>
                    <a:cubicBezTo>
                      <a:pt x="755" y="189"/>
                      <a:pt x="848" y="208"/>
                      <a:pt x="941" y="264"/>
                    </a:cubicBezTo>
                    <a:cubicBezTo>
                      <a:pt x="1001" y="300"/>
                      <a:pt x="1061" y="359"/>
                      <a:pt x="1120" y="395"/>
                    </a:cubicBezTo>
                    <a:cubicBezTo>
                      <a:pt x="1180" y="443"/>
                      <a:pt x="1227" y="514"/>
                      <a:pt x="1287" y="562"/>
                    </a:cubicBezTo>
                    <a:cubicBezTo>
                      <a:pt x="1290" y="563"/>
                      <a:pt x="1293" y="564"/>
                      <a:pt x="1297" y="564"/>
                    </a:cubicBezTo>
                    <a:cubicBezTo>
                      <a:pt x="1319" y="564"/>
                      <a:pt x="1345" y="532"/>
                      <a:pt x="1334" y="490"/>
                    </a:cubicBezTo>
                    <a:cubicBezTo>
                      <a:pt x="1287" y="395"/>
                      <a:pt x="1227" y="312"/>
                      <a:pt x="1168" y="252"/>
                    </a:cubicBezTo>
                    <a:cubicBezTo>
                      <a:pt x="1096" y="181"/>
                      <a:pt x="1037" y="133"/>
                      <a:pt x="953" y="86"/>
                    </a:cubicBezTo>
                    <a:cubicBezTo>
                      <a:pt x="857" y="33"/>
                      <a:pt x="755" y="0"/>
                      <a:pt x="651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95" name="Google Shape;5893;p62">
                <a:extLst>
                  <a:ext uri="{FF2B5EF4-FFF2-40B4-BE49-F238E27FC236}">
                    <a16:creationId xmlns:a16="http://schemas.microsoft.com/office/drawing/2014/main" id="{5F67C0DF-9B46-E33E-1487-A5E78CFE2C63}"/>
                  </a:ext>
                </a:extLst>
              </p:cNvPr>
              <p:cNvSpPr/>
              <p:nvPr/>
            </p:nvSpPr>
            <p:spPr>
              <a:xfrm>
                <a:off x="2653445" y="2219165"/>
                <a:ext cx="54665" cy="130280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2643" extrusionOk="0">
                    <a:moveTo>
                      <a:pt x="267" y="1"/>
                    </a:moveTo>
                    <a:cubicBezTo>
                      <a:pt x="246" y="1"/>
                      <a:pt x="226" y="13"/>
                      <a:pt x="215" y="34"/>
                    </a:cubicBezTo>
                    <a:cubicBezTo>
                      <a:pt x="179" y="94"/>
                      <a:pt x="167" y="177"/>
                      <a:pt x="156" y="248"/>
                    </a:cubicBezTo>
                    <a:cubicBezTo>
                      <a:pt x="132" y="320"/>
                      <a:pt x="120" y="391"/>
                      <a:pt x="108" y="486"/>
                    </a:cubicBezTo>
                    <a:cubicBezTo>
                      <a:pt x="96" y="617"/>
                      <a:pt x="72" y="760"/>
                      <a:pt x="60" y="915"/>
                    </a:cubicBezTo>
                    <a:cubicBezTo>
                      <a:pt x="36" y="1177"/>
                      <a:pt x="1" y="1475"/>
                      <a:pt x="132" y="1713"/>
                    </a:cubicBezTo>
                    <a:cubicBezTo>
                      <a:pt x="179" y="1808"/>
                      <a:pt x="275" y="1891"/>
                      <a:pt x="358" y="1951"/>
                    </a:cubicBezTo>
                    <a:cubicBezTo>
                      <a:pt x="477" y="2010"/>
                      <a:pt x="596" y="2010"/>
                      <a:pt x="715" y="2010"/>
                    </a:cubicBezTo>
                    <a:lnTo>
                      <a:pt x="822" y="2010"/>
                    </a:lnTo>
                    <a:cubicBezTo>
                      <a:pt x="870" y="2010"/>
                      <a:pt x="894" y="2010"/>
                      <a:pt x="906" y="2070"/>
                    </a:cubicBezTo>
                    <a:cubicBezTo>
                      <a:pt x="929" y="2118"/>
                      <a:pt x="882" y="2213"/>
                      <a:pt x="870" y="2249"/>
                    </a:cubicBezTo>
                    <a:cubicBezTo>
                      <a:pt x="810" y="2368"/>
                      <a:pt x="727" y="2475"/>
                      <a:pt x="632" y="2546"/>
                    </a:cubicBezTo>
                    <a:cubicBezTo>
                      <a:pt x="588" y="2579"/>
                      <a:pt x="605" y="2643"/>
                      <a:pt x="645" y="2643"/>
                    </a:cubicBezTo>
                    <a:cubicBezTo>
                      <a:pt x="649" y="2643"/>
                      <a:pt x="652" y="2642"/>
                      <a:pt x="656" y="2641"/>
                    </a:cubicBezTo>
                    <a:cubicBezTo>
                      <a:pt x="882" y="2546"/>
                      <a:pt x="1025" y="2344"/>
                      <a:pt x="1072" y="2106"/>
                    </a:cubicBezTo>
                    <a:cubicBezTo>
                      <a:pt x="1108" y="1725"/>
                      <a:pt x="656" y="1879"/>
                      <a:pt x="465" y="1796"/>
                    </a:cubicBezTo>
                    <a:cubicBezTo>
                      <a:pt x="191" y="1665"/>
                      <a:pt x="227" y="1284"/>
                      <a:pt x="239" y="1034"/>
                    </a:cubicBezTo>
                    <a:lnTo>
                      <a:pt x="287" y="546"/>
                    </a:lnTo>
                    <a:cubicBezTo>
                      <a:pt x="298" y="451"/>
                      <a:pt x="298" y="379"/>
                      <a:pt x="310" y="284"/>
                    </a:cubicBezTo>
                    <a:cubicBezTo>
                      <a:pt x="310" y="213"/>
                      <a:pt x="346" y="141"/>
                      <a:pt x="334" y="58"/>
                    </a:cubicBezTo>
                    <a:cubicBezTo>
                      <a:pt x="321" y="18"/>
                      <a:pt x="293" y="1"/>
                      <a:pt x="267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1" name="Google Shape;5894;p62">
              <a:extLst>
                <a:ext uri="{FF2B5EF4-FFF2-40B4-BE49-F238E27FC236}">
                  <a16:creationId xmlns:a16="http://schemas.microsoft.com/office/drawing/2014/main" id="{F2A2A597-DBDE-A803-D70B-EFBC0588974A}"/>
                </a:ext>
              </a:extLst>
            </p:cNvPr>
            <p:cNvGrpSpPr/>
            <p:nvPr/>
          </p:nvGrpSpPr>
          <p:grpSpPr>
            <a:xfrm>
              <a:off x="4768912" y="2372395"/>
              <a:ext cx="1167538" cy="2283918"/>
              <a:chOff x="5871060" y="1827829"/>
              <a:chExt cx="1104004" cy="2295170"/>
            </a:xfrm>
          </p:grpSpPr>
          <p:sp>
            <p:nvSpPr>
              <p:cNvPr id="3587" name="Google Shape;5895;p62">
                <a:extLst>
                  <a:ext uri="{FF2B5EF4-FFF2-40B4-BE49-F238E27FC236}">
                    <a16:creationId xmlns:a16="http://schemas.microsoft.com/office/drawing/2014/main" id="{F2C4C8EB-BF6C-6D74-45C4-DBE70B1D6AD1}"/>
                  </a:ext>
                </a:extLst>
              </p:cNvPr>
              <p:cNvSpPr/>
              <p:nvPr/>
            </p:nvSpPr>
            <p:spPr>
              <a:xfrm>
                <a:off x="5913895" y="1891762"/>
                <a:ext cx="1061169" cy="980871"/>
              </a:xfrm>
              <a:custGeom>
                <a:avLst/>
                <a:gdLst/>
                <a:ahLst/>
                <a:cxnLst/>
                <a:rect l="l" t="t" r="r" b="b"/>
                <a:pathLst>
                  <a:path w="21528" h="19899" extrusionOk="0">
                    <a:moveTo>
                      <a:pt x="11569" y="0"/>
                    </a:moveTo>
                    <a:cubicBezTo>
                      <a:pt x="10530" y="0"/>
                      <a:pt x="9475" y="230"/>
                      <a:pt x="8525" y="556"/>
                    </a:cubicBezTo>
                    <a:cubicBezTo>
                      <a:pt x="7049" y="1080"/>
                      <a:pt x="5668" y="2044"/>
                      <a:pt x="4834" y="3402"/>
                    </a:cubicBezTo>
                    <a:cubicBezTo>
                      <a:pt x="3608" y="5378"/>
                      <a:pt x="3477" y="7914"/>
                      <a:pt x="3942" y="10105"/>
                    </a:cubicBezTo>
                    <a:cubicBezTo>
                      <a:pt x="4037" y="10593"/>
                      <a:pt x="4180" y="11081"/>
                      <a:pt x="4251" y="11593"/>
                    </a:cubicBezTo>
                    <a:cubicBezTo>
                      <a:pt x="4382" y="12522"/>
                      <a:pt x="4192" y="13867"/>
                      <a:pt x="3060" y="14213"/>
                    </a:cubicBezTo>
                    <a:cubicBezTo>
                      <a:pt x="2887" y="14264"/>
                      <a:pt x="2708" y="14278"/>
                      <a:pt x="2527" y="14278"/>
                    </a:cubicBezTo>
                    <a:cubicBezTo>
                      <a:pt x="2279" y="14278"/>
                      <a:pt x="2028" y="14250"/>
                      <a:pt x="1786" y="14250"/>
                    </a:cubicBezTo>
                    <a:cubicBezTo>
                      <a:pt x="1504" y="14250"/>
                      <a:pt x="1233" y="14288"/>
                      <a:pt x="989" y="14451"/>
                    </a:cubicBezTo>
                    <a:cubicBezTo>
                      <a:pt x="786" y="14582"/>
                      <a:pt x="632" y="14784"/>
                      <a:pt x="524" y="14998"/>
                    </a:cubicBezTo>
                    <a:cubicBezTo>
                      <a:pt x="1" y="16141"/>
                      <a:pt x="679" y="17499"/>
                      <a:pt x="1751" y="17915"/>
                    </a:cubicBezTo>
                    <a:cubicBezTo>
                      <a:pt x="2060" y="18036"/>
                      <a:pt x="2389" y="18090"/>
                      <a:pt x="2724" y="18090"/>
                    </a:cubicBezTo>
                    <a:cubicBezTo>
                      <a:pt x="3550" y="18090"/>
                      <a:pt x="4414" y="17757"/>
                      <a:pt x="5108" y="17249"/>
                    </a:cubicBezTo>
                    <a:lnTo>
                      <a:pt x="5108" y="17249"/>
                    </a:lnTo>
                    <a:cubicBezTo>
                      <a:pt x="5037" y="18344"/>
                      <a:pt x="5954" y="19320"/>
                      <a:pt x="7013" y="19439"/>
                    </a:cubicBezTo>
                    <a:cubicBezTo>
                      <a:pt x="7105" y="19450"/>
                      <a:pt x="7197" y="19455"/>
                      <a:pt x="7289" y="19455"/>
                    </a:cubicBezTo>
                    <a:cubicBezTo>
                      <a:pt x="8271" y="19455"/>
                      <a:pt x="9252" y="18888"/>
                      <a:pt x="9895" y="18082"/>
                    </a:cubicBezTo>
                    <a:cubicBezTo>
                      <a:pt x="9918" y="18035"/>
                      <a:pt x="9954" y="17987"/>
                      <a:pt x="10014" y="17975"/>
                    </a:cubicBezTo>
                    <a:cubicBezTo>
                      <a:pt x="10031" y="17966"/>
                      <a:pt x="10049" y="17962"/>
                      <a:pt x="10066" y="17962"/>
                    </a:cubicBezTo>
                    <a:cubicBezTo>
                      <a:pt x="10143" y="17962"/>
                      <a:pt x="10215" y="18038"/>
                      <a:pt x="10264" y="18106"/>
                    </a:cubicBezTo>
                    <a:cubicBezTo>
                      <a:pt x="10859" y="18820"/>
                      <a:pt x="11597" y="19416"/>
                      <a:pt x="12478" y="19713"/>
                    </a:cubicBezTo>
                    <a:cubicBezTo>
                      <a:pt x="12838" y="19835"/>
                      <a:pt x="13219" y="19899"/>
                      <a:pt x="13601" y="19899"/>
                    </a:cubicBezTo>
                    <a:cubicBezTo>
                      <a:pt x="14156" y="19899"/>
                      <a:pt x="14711" y="19764"/>
                      <a:pt x="15205" y="19475"/>
                    </a:cubicBezTo>
                    <a:cubicBezTo>
                      <a:pt x="16026" y="18987"/>
                      <a:pt x="16622" y="18035"/>
                      <a:pt x="16562" y="17082"/>
                    </a:cubicBezTo>
                    <a:lnTo>
                      <a:pt x="16562" y="17082"/>
                    </a:lnTo>
                    <a:cubicBezTo>
                      <a:pt x="17217" y="17368"/>
                      <a:pt x="17872" y="17642"/>
                      <a:pt x="18586" y="17737"/>
                    </a:cubicBezTo>
                    <a:cubicBezTo>
                      <a:pt x="18713" y="17752"/>
                      <a:pt x="18842" y="17760"/>
                      <a:pt x="18972" y="17760"/>
                    </a:cubicBezTo>
                    <a:cubicBezTo>
                      <a:pt x="19554" y="17760"/>
                      <a:pt x="20155" y="17600"/>
                      <a:pt x="20622" y="17201"/>
                    </a:cubicBezTo>
                    <a:cubicBezTo>
                      <a:pt x="21277" y="16630"/>
                      <a:pt x="21527" y="15606"/>
                      <a:pt x="21182" y="14820"/>
                    </a:cubicBezTo>
                    <a:cubicBezTo>
                      <a:pt x="20894" y="14117"/>
                      <a:pt x="20160" y="13719"/>
                      <a:pt x="19412" y="13719"/>
                    </a:cubicBezTo>
                    <a:cubicBezTo>
                      <a:pt x="19323" y="13719"/>
                      <a:pt x="19234" y="13725"/>
                      <a:pt x="19146" y="13736"/>
                    </a:cubicBezTo>
                    <a:cubicBezTo>
                      <a:pt x="19052" y="13748"/>
                      <a:pt x="18958" y="13754"/>
                      <a:pt x="18865" y="13754"/>
                    </a:cubicBezTo>
                    <a:cubicBezTo>
                      <a:pt x="17531" y="13754"/>
                      <a:pt x="16355" y="12541"/>
                      <a:pt x="17134" y="9569"/>
                    </a:cubicBezTo>
                    <a:cubicBezTo>
                      <a:pt x="17646" y="7617"/>
                      <a:pt x="17396" y="5283"/>
                      <a:pt x="16622" y="3414"/>
                    </a:cubicBezTo>
                    <a:cubicBezTo>
                      <a:pt x="16526" y="3211"/>
                      <a:pt x="16443" y="3021"/>
                      <a:pt x="16336" y="2818"/>
                    </a:cubicBezTo>
                    <a:cubicBezTo>
                      <a:pt x="15669" y="1604"/>
                      <a:pt x="14633" y="663"/>
                      <a:pt x="13300" y="247"/>
                    </a:cubicBezTo>
                    <a:cubicBezTo>
                      <a:pt x="12743" y="74"/>
                      <a:pt x="12159" y="0"/>
                      <a:pt x="11569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88" name="Google Shape;5896;p62">
                <a:extLst>
                  <a:ext uri="{FF2B5EF4-FFF2-40B4-BE49-F238E27FC236}">
                    <a16:creationId xmlns:a16="http://schemas.microsoft.com/office/drawing/2014/main" id="{D2FA46FC-4F82-B7DB-ED7E-527EB967A9C6}"/>
                  </a:ext>
                </a:extLst>
              </p:cNvPr>
              <p:cNvSpPr/>
              <p:nvPr/>
            </p:nvSpPr>
            <p:spPr>
              <a:xfrm>
                <a:off x="5994883" y="1892748"/>
                <a:ext cx="957852" cy="980576"/>
              </a:xfrm>
              <a:custGeom>
                <a:avLst/>
                <a:gdLst/>
                <a:ahLst/>
                <a:cxnLst/>
                <a:rect l="l" t="t" r="r" b="b"/>
                <a:pathLst>
                  <a:path w="19432" h="19893" extrusionOk="0">
                    <a:moveTo>
                      <a:pt x="9868" y="1"/>
                    </a:moveTo>
                    <a:cubicBezTo>
                      <a:pt x="8835" y="1"/>
                      <a:pt x="7791" y="228"/>
                      <a:pt x="6847" y="560"/>
                    </a:cubicBezTo>
                    <a:cubicBezTo>
                      <a:pt x="5430" y="1060"/>
                      <a:pt x="4108" y="1977"/>
                      <a:pt x="3263" y="3251"/>
                    </a:cubicBezTo>
                    <a:cubicBezTo>
                      <a:pt x="3037" y="4132"/>
                      <a:pt x="3037" y="5049"/>
                      <a:pt x="3120" y="5965"/>
                    </a:cubicBezTo>
                    <a:cubicBezTo>
                      <a:pt x="3227" y="6954"/>
                      <a:pt x="3453" y="7930"/>
                      <a:pt x="3644" y="8906"/>
                    </a:cubicBezTo>
                    <a:cubicBezTo>
                      <a:pt x="3834" y="9906"/>
                      <a:pt x="3989" y="10918"/>
                      <a:pt x="3989" y="11942"/>
                    </a:cubicBezTo>
                    <a:cubicBezTo>
                      <a:pt x="3989" y="12883"/>
                      <a:pt x="3834" y="13788"/>
                      <a:pt x="3465" y="14657"/>
                    </a:cubicBezTo>
                    <a:cubicBezTo>
                      <a:pt x="3120" y="15455"/>
                      <a:pt x="2608" y="16169"/>
                      <a:pt x="1953" y="16741"/>
                    </a:cubicBezTo>
                    <a:cubicBezTo>
                      <a:pt x="1429" y="17193"/>
                      <a:pt x="798" y="17574"/>
                      <a:pt x="143" y="17812"/>
                    </a:cubicBezTo>
                    <a:cubicBezTo>
                      <a:pt x="108" y="17824"/>
                      <a:pt x="60" y="17836"/>
                      <a:pt x="1" y="17872"/>
                    </a:cubicBezTo>
                    <a:lnTo>
                      <a:pt x="84" y="17907"/>
                    </a:lnTo>
                    <a:cubicBezTo>
                      <a:pt x="400" y="18028"/>
                      <a:pt x="732" y="18082"/>
                      <a:pt x="1068" y="18082"/>
                    </a:cubicBezTo>
                    <a:cubicBezTo>
                      <a:pt x="1896" y="18082"/>
                      <a:pt x="2750" y="17749"/>
                      <a:pt x="3453" y="17241"/>
                    </a:cubicBezTo>
                    <a:lnTo>
                      <a:pt x="3453" y="17241"/>
                    </a:lnTo>
                    <a:cubicBezTo>
                      <a:pt x="3358" y="18348"/>
                      <a:pt x="4287" y="19312"/>
                      <a:pt x="5358" y="19431"/>
                    </a:cubicBezTo>
                    <a:cubicBezTo>
                      <a:pt x="5449" y="19442"/>
                      <a:pt x="5540" y="19447"/>
                      <a:pt x="5631" y="19447"/>
                    </a:cubicBezTo>
                    <a:cubicBezTo>
                      <a:pt x="6606" y="19447"/>
                      <a:pt x="7596" y="18880"/>
                      <a:pt x="8228" y="18074"/>
                    </a:cubicBezTo>
                    <a:cubicBezTo>
                      <a:pt x="8275" y="18026"/>
                      <a:pt x="8299" y="17991"/>
                      <a:pt x="8347" y="17967"/>
                    </a:cubicBezTo>
                    <a:cubicBezTo>
                      <a:pt x="8358" y="17964"/>
                      <a:pt x="8369" y="17963"/>
                      <a:pt x="8381" y="17963"/>
                    </a:cubicBezTo>
                    <a:cubicBezTo>
                      <a:pt x="8464" y="17963"/>
                      <a:pt x="8544" y="18036"/>
                      <a:pt x="8597" y="18110"/>
                    </a:cubicBezTo>
                    <a:cubicBezTo>
                      <a:pt x="9192" y="18824"/>
                      <a:pt x="9942" y="19419"/>
                      <a:pt x="10823" y="19717"/>
                    </a:cubicBezTo>
                    <a:cubicBezTo>
                      <a:pt x="11187" y="19830"/>
                      <a:pt x="11572" y="19892"/>
                      <a:pt x="11959" y="19892"/>
                    </a:cubicBezTo>
                    <a:cubicBezTo>
                      <a:pt x="12509" y="19892"/>
                      <a:pt x="13060" y="19766"/>
                      <a:pt x="13550" y="19479"/>
                    </a:cubicBezTo>
                    <a:cubicBezTo>
                      <a:pt x="14360" y="18979"/>
                      <a:pt x="14955" y="18026"/>
                      <a:pt x="14895" y="17074"/>
                    </a:cubicBezTo>
                    <a:lnTo>
                      <a:pt x="14895" y="17074"/>
                    </a:lnTo>
                    <a:cubicBezTo>
                      <a:pt x="15550" y="17360"/>
                      <a:pt x="16229" y="17645"/>
                      <a:pt x="16919" y="17729"/>
                    </a:cubicBezTo>
                    <a:cubicBezTo>
                      <a:pt x="17046" y="17744"/>
                      <a:pt x="17174" y="17751"/>
                      <a:pt x="17302" y="17751"/>
                    </a:cubicBezTo>
                    <a:cubicBezTo>
                      <a:pt x="17900" y="17751"/>
                      <a:pt x="18505" y="17585"/>
                      <a:pt x="18955" y="17193"/>
                    </a:cubicBezTo>
                    <a:cubicBezTo>
                      <a:pt x="19158" y="17014"/>
                      <a:pt x="19313" y="16812"/>
                      <a:pt x="19432" y="16574"/>
                    </a:cubicBezTo>
                    <a:lnTo>
                      <a:pt x="19432" y="16574"/>
                    </a:lnTo>
                    <a:cubicBezTo>
                      <a:pt x="19182" y="16693"/>
                      <a:pt x="18932" y="16764"/>
                      <a:pt x="18658" y="16812"/>
                    </a:cubicBezTo>
                    <a:cubicBezTo>
                      <a:pt x="18439" y="16845"/>
                      <a:pt x="18216" y="16860"/>
                      <a:pt x="17992" y="16860"/>
                    </a:cubicBezTo>
                    <a:cubicBezTo>
                      <a:pt x="17728" y="16860"/>
                      <a:pt x="17463" y="16839"/>
                      <a:pt x="17205" y="16800"/>
                    </a:cubicBezTo>
                    <a:cubicBezTo>
                      <a:pt x="16693" y="16717"/>
                      <a:pt x="16253" y="16526"/>
                      <a:pt x="15824" y="16264"/>
                    </a:cubicBezTo>
                    <a:cubicBezTo>
                      <a:pt x="15181" y="15859"/>
                      <a:pt x="14610" y="15348"/>
                      <a:pt x="14121" y="14788"/>
                    </a:cubicBezTo>
                    <a:cubicBezTo>
                      <a:pt x="13657" y="14252"/>
                      <a:pt x="13264" y="13621"/>
                      <a:pt x="13062" y="12931"/>
                    </a:cubicBezTo>
                    <a:cubicBezTo>
                      <a:pt x="12943" y="12514"/>
                      <a:pt x="12931" y="12073"/>
                      <a:pt x="12978" y="11645"/>
                    </a:cubicBezTo>
                    <a:cubicBezTo>
                      <a:pt x="13026" y="11216"/>
                      <a:pt x="13145" y="10811"/>
                      <a:pt x="13276" y="10406"/>
                    </a:cubicBezTo>
                    <a:cubicBezTo>
                      <a:pt x="13562" y="9549"/>
                      <a:pt x="13836" y="8680"/>
                      <a:pt x="14038" y="7811"/>
                    </a:cubicBezTo>
                    <a:cubicBezTo>
                      <a:pt x="14217" y="6989"/>
                      <a:pt x="14312" y="6144"/>
                      <a:pt x="14252" y="5311"/>
                    </a:cubicBezTo>
                    <a:cubicBezTo>
                      <a:pt x="14193" y="4596"/>
                      <a:pt x="14038" y="3882"/>
                      <a:pt x="13764" y="3203"/>
                    </a:cubicBezTo>
                    <a:cubicBezTo>
                      <a:pt x="13348" y="2155"/>
                      <a:pt x="12705" y="1203"/>
                      <a:pt x="11931" y="369"/>
                    </a:cubicBezTo>
                    <a:cubicBezTo>
                      <a:pt x="11835" y="322"/>
                      <a:pt x="11728" y="274"/>
                      <a:pt x="11621" y="250"/>
                    </a:cubicBezTo>
                    <a:cubicBezTo>
                      <a:pt x="11055" y="76"/>
                      <a:pt x="10463" y="1"/>
                      <a:pt x="986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89" name="Google Shape;5897;p62">
                <a:extLst>
                  <a:ext uri="{FF2B5EF4-FFF2-40B4-BE49-F238E27FC236}">
                    <a16:creationId xmlns:a16="http://schemas.microsoft.com/office/drawing/2014/main" id="{21794E6F-C2E2-AF9A-B6E6-8FF1BD7ABE9F}"/>
                  </a:ext>
                </a:extLst>
              </p:cNvPr>
              <p:cNvSpPr/>
              <p:nvPr/>
            </p:nvSpPr>
            <p:spPr>
              <a:xfrm>
                <a:off x="5893932" y="3250813"/>
                <a:ext cx="194311" cy="269433"/>
              </a:xfrm>
              <a:custGeom>
                <a:avLst/>
                <a:gdLst/>
                <a:ahLst/>
                <a:cxnLst/>
                <a:rect l="l" t="t" r="r" b="b"/>
                <a:pathLst>
                  <a:path w="3942" h="5466" extrusionOk="0">
                    <a:moveTo>
                      <a:pt x="2001" y="0"/>
                    </a:moveTo>
                    <a:cubicBezTo>
                      <a:pt x="1846" y="322"/>
                      <a:pt x="1632" y="739"/>
                      <a:pt x="1513" y="977"/>
                    </a:cubicBezTo>
                    <a:cubicBezTo>
                      <a:pt x="1215" y="1298"/>
                      <a:pt x="1" y="3358"/>
                      <a:pt x="298" y="3572"/>
                    </a:cubicBezTo>
                    <a:cubicBezTo>
                      <a:pt x="315" y="3585"/>
                      <a:pt x="333" y="3590"/>
                      <a:pt x="353" y="3590"/>
                    </a:cubicBezTo>
                    <a:cubicBezTo>
                      <a:pt x="582" y="3590"/>
                      <a:pt x="1030" y="2839"/>
                      <a:pt x="1096" y="2763"/>
                    </a:cubicBezTo>
                    <a:lnTo>
                      <a:pt x="1096" y="2763"/>
                    </a:lnTo>
                    <a:cubicBezTo>
                      <a:pt x="1025" y="2894"/>
                      <a:pt x="1025" y="4965"/>
                      <a:pt x="1382" y="5025"/>
                    </a:cubicBezTo>
                    <a:cubicBezTo>
                      <a:pt x="1385" y="5025"/>
                      <a:pt x="1388" y="5026"/>
                      <a:pt x="1391" y="5026"/>
                    </a:cubicBezTo>
                    <a:cubicBezTo>
                      <a:pt x="1622" y="5026"/>
                      <a:pt x="1704" y="3713"/>
                      <a:pt x="1751" y="3560"/>
                    </a:cubicBezTo>
                    <a:lnTo>
                      <a:pt x="1751" y="3560"/>
                    </a:lnTo>
                    <a:cubicBezTo>
                      <a:pt x="1704" y="3725"/>
                      <a:pt x="1902" y="5466"/>
                      <a:pt x="2275" y="5466"/>
                    </a:cubicBezTo>
                    <a:cubicBezTo>
                      <a:pt x="2279" y="5466"/>
                      <a:pt x="2283" y="5466"/>
                      <a:pt x="2287" y="5465"/>
                    </a:cubicBezTo>
                    <a:cubicBezTo>
                      <a:pt x="2561" y="5442"/>
                      <a:pt x="2358" y="3572"/>
                      <a:pt x="2418" y="3572"/>
                    </a:cubicBezTo>
                    <a:lnTo>
                      <a:pt x="2418" y="3572"/>
                    </a:lnTo>
                    <a:cubicBezTo>
                      <a:pt x="2383" y="3595"/>
                      <a:pt x="2867" y="5040"/>
                      <a:pt x="3145" y="5040"/>
                    </a:cubicBezTo>
                    <a:cubicBezTo>
                      <a:pt x="3153" y="5040"/>
                      <a:pt x="3161" y="5039"/>
                      <a:pt x="3168" y="5037"/>
                    </a:cubicBezTo>
                    <a:cubicBezTo>
                      <a:pt x="3358" y="4977"/>
                      <a:pt x="3061" y="3382"/>
                      <a:pt x="3108" y="3382"/>
                    </a:cubicBezTo>
                    <a:lnTo>
                      <a:pt x="3108" y="3382"/>
                    </a:lnTo>
                    <a:cubicBezTo>
                      <a:pt x="3097" y="3393"/>
                      <a:pt x="3432" y="4266"/>
                      <a:pt x="3626" y="4266"/>
                    </a:cubicBezTo>
                    <a:cubicBezTo>
                      <a:pt x="3632" y="4266"/>
                      <a:pt x="3638" y="4265"/>
                      <a:pt x="3644" y="4263"/>
                    </a:cubicBezTo>
                    <a:cubicBezTo>
                      <a:pt x="3787" y="4215"/>
                      <a:pt x="3430" y="2846"/>
                      <a:pt x="3501" y="2298"/>
                    </a:cubicBezTo>
                    <a:cubicBezTo>
                      <a:pt x="3501" y="1834"/>
                      <a:pt x="3823" y="929"/>
                      <a:pt x="3942" y="643"/>
                    </a:cubicBezTo>
                    <a:cubicBezTo>
                      <a:pt x="3299" y="465"/>
                      <a:pt x="2644" y="239"/>
                      <a:pt x="2001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0" name="Google Shape;5898;p62">
                <a:extLst>
                  <a:ext uri="{FF2B5EF4-FFF2-40B4-BE49-F238E27FC236}">
                    <a16:creationId xmlns:a16="http://schemas.microsoft.com/office/drawing/2014/main" id="{F892D758-1F22-5A0C-04AB-05A24CE5A6A7}"/>
                  </a:ext>
                </a:extLst>
              </p:cNvPr>
              <p:cNvSpPr/>
              <p:nvPr/>
            </p:nvSpPr>
            <p:spPr>
              <a:xfrm>
                <a:off x="5919761" y="2662504"/>
                <a:ext cx="321781" cy="729184"/>
              </a:xfrm>
              <a:custGeom>
                <a:avLst/>
                <a:gdLst/>
                <a:ahLst/>
                <a:cxnLst/>
                <a:rect l="l" t="t" r="r" b="b"/>
                <a:pathLst>
                  <a:path w="6528" h="14793" extrusionOk="0">
                    <a:moveTo>
                      <a:pt x="5166" y="1"/>
                    </a:moveTo>
                    <a:cubicBezTo>
                      <a:pt x="4981" y="1"/>
                      <a:pt x="4785" y="96"/>
                      <a:pt x="4585" y="315"/>
                    </a:cubicBezTo>
                    <a:cubicBezTo>
                      <a:pt x="3727" y="1267"/>
                      <a:pt x="1251" y="6816"/>
                      <a:pt x="179" y="13067"/>
                    </a:cubicBezTo>
                    <a:cubicBezTo>
                      <a:pt x="179" y="13102"/>
                      <a:pt x="167" y="13126"/>
                      <a:pt x="167" y="13162"/>
                    </a:cubicBezTo>
                    <a:lnTo>
                      <a:pt x="84" y="13733"/>
                    </a:lnTo>
                    <a:cubicBezTo>
                      <a:pt x="1" y="14245"/>
                      <a:pt x="2346" y="14733"/>
                      <a:pt x="3299" y="14793"/>
                    </a:cubicBezTo>
                    <a:cubicBezTo>
                      <a:pt x="3299" y="14793"/>
                      <a:pt x="3346" y="14567"/>
                      <a:pt x="3430" y="14174"/>
                    </a:cubicBezTo>
                    <a:cubicBezTo>
                      <a:pt x="3430" y="14138"/>
                      <a:pt x="3430" y="14102"/>
                      <a:pt x="3442" y="14067"/>
                    </a:cubicBezTo>
                    <a:cubicBezTo>
                      <a:pt x="3668" y="13031"/>
                      <a:pt x="4132" y="10983"/>
                      <a:pt x="4680" y="8685"/>
                    </a:cubicBezTo>
                    <a:cubicBezTo>
                      <a:pt x="5466" y="5363"/>
                      <a:pt x="6454" y="4518"/>
                      <a:pt x="6490" y="2946"/>
                    </a:cubicBezTo>
                    <a:cubicBezTo>
                      <a:pt x="6528" y="1695"/>
                      <a:pt x="5944" y="1"/>
                      <a:pt x="516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1" name="Google Shape;5899;p62">
                <a:extLst>
                  <a:ext uri="{FF2B5EF4-FFF2-40B4-BE49-F238E27FC236}">
                    <a16:creationId xmlns:a16="http://schemas.microsoft.com/office/drawing/2014/main" id="{47D1CA9A-37D5-3DC5-AF1F-67FBE02B56DA}"/>
                  </a:ext>
                </a:extLst>
              </p:cNvPr>
              <p:cNvSpPr/>
              <p:nvPr/>
            </p:nvSpPr>
            <p:spPr>
              <a:xfrm>
                <a:off x="6004298" y="2671525"/>
                <a:ext cx="237146" cy="721346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14634" extrusionOk="0">
                    <a:moveTo>
                      <a:pt x="3882" y="1"/>
                    </a:moveTo>
                    <a:cubicBezTo>
                      <a:pt x="3822" y="84"/>
                      <a:pt x="3751" y="180"/>
                      <a:pt x="3691" y="263"/>
                    </a:cubicBezTo>
                    <a:cubicBezTo>
                      <a:pt x="3024" y="1251"/>
                      <a:pt x="2477" y="2311"/>
                      <a:pt x="2036" y="3406"/>
                    </a:cubicBezTo>
                    <a:cubicBezTo>
                      <a:pt x="1596" y="4513"/>
                      <a:pt x="1262" y="5656"/>
                      <a:pt x="1024" y="6835"/>
                    </a:cubicBezTo>
                    <a:cubicBezTo>
                      <a:pt x="905" y="7430"/>
                      <a:pt x="810" y="8026"/>
                      <a:pt x="714" y="8621"/>
                    </a:cubicBezTo>
                    <a:cubicBezTo>
                      <a:pt x="631" y="9300"/>
                      <a:pt x="572" y="10002"/>
                      <a:pt x="524" y="10681"/>
                    </a:cubicBezTo>
                    <a:cubicBezTo>
                      <a:pt x="429" y="11919"/>
                      <a:pt x="345" y="13181"/>
                      <a:pt x="0" y="14372"/>
                    </a:cubicBezTo>
                    <a:cubicBezTo>
                      <a:pt x="584" y="14515"/>
                      <a:pt x="1179" y="14598"/>
                      <a:pt x="1560" y="14634"/>
                    </a:cubicBezTo>
                    <a:cubicBezTo>
                      <a:pt x="1560" y="14634"/>
                      <a:pt x="1607" y="14407"/>
                      <a:pt x="1703" y="14003"/>
                    </a:cubicBezTo>
                    <a:cubicBezTo>
                      <a:pt x="1715" y="13979"/>
                      <a:pt x="1715" y="13943"/>
                      <a:pt x="1715" y="13896"/>
                    </a:cubicBezTo>
                    <a:cubicBezTo>
                      <a:pt x="1941" y="12860"/>
                      <a:pt x="2393" y="10824"/>
                      <a:pt x="2953" y="8514"/>
                    </a:cubicBezTo>
                    <a:cubicBezTo>
                      <a:pt x="3751" y="5180"/>
                      <a:pt x="4715" y="4335"/>
                      <a:pt x="4763" y="2787"/>
                    </a:cubicBezTo>
                    <a:cubicBezTo>
                      <a:pt x="4810" y="1775"/>
                      <a:pt x="4441" y="477"/>
                      <a:pt x="388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2" name="Google Shape;5900;p62">
                <a:extLst>
                  <a:ext uri="{FF2B5EF4-FFF2-40B4-BE49-F238E27FC236}">
                    <a16:creationId xmlns:a16="http://schemas.microsoft.com/office/drawing/2014/main" id="{D76E9609-3803-4EAE-8BDE-B2D4D49095F8}"/>
                  </a:ext>
                </a:extLst>
              </p:cNvPr>
              <p:cNvSpPr/>
              <p:nvPr/>
            </p:nvSpPr>
            <p:spPr>
              <a:xfrm>
                <a:off x="5927993" y="3306563"/>
                <a:ext cx="161433" cy="55208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120" extrusionOk="0">
                    <a:moveTo>
                      <a:pt x="24" y="1"/>
                    </a:moveTo>
                    <a:cubicBezTo>
                      <a:pt x="24" y="36"/>
                      <a:pt x="0" y="60"/>
                      <a:pt x="0" y="96"/>
                    </a:cubicBezTo>
                    <a:cubicBezTo>
                      <a:pt x="584" y="274"/>
                      <a:pt x="1167" y="465"/>
                      <a:pt x="1751" y="643"/>
                    </a:cubicBezTo>
                    <a:cubicBezTo>
                      <a:pt x="2251" y="810"/>
                      <a:pt x="2751" y="989"/>
                      <a:pt x="3263" y="1120"/>
                    </a:cubicBezTo>
                    <a:cubicBezTo>
                      <a:pt x="3263" y="1096"/>
                      <a:pt x="3263" y="1048"/>
                      <a:pt x="3275" y="1013"/>
                    </a:cubicBezTo>
                    <a:cubicBezTo>
                      <a:pt x="2774" y="834"/>
                      <a:pt x="2262" y="703"/>
                      <a:pt x="1774" y="536"/>
                    </a:cubicBezTo>
                    <a:cubicBezTo>
                      <a:pt x="1191" y="358"/>
                      <a:pt x="596" y="179"/>
                      <a:pt x="2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3" name="Google Shape;5901;p62">
                <a:extLst>
                  <a:ext uri="{FF2B5EF4-FFF2-40B4-BE49-F238E27FC236}">
                    <a16:creationId xmlns:a16="http://schemas.microsoft.com/office/drawing/2014/main" id="{95FCD60C-F9F8-7E9B-AFCC-8248E6CC76AF}"/>
                  </a:ext>
                </a:extLst>
              </p:cNvPr>
              <p:cNvSpPr/>
              <p:nvPr/>
            </p:nvSpPr>
            <p:spPr>
              <a:xfrm>
                <a:off x="6212609" y="2602810"/>
                <a:ext cx="576969" cy="719621"/>
              </a:xfrm>
              <a:custGeom>
                <a:avLst/>
                <a:gdLst/>
                <a:ahLst/>
                <a:cxnLst/>
                <a:rect l="l" t="t" r="r" b="b"/>
                <a:pathLst>
                  <a:path w="11705" h="14599" extrusionOk="0">
                    <a:moveTo>
                      <a:pt x="5998" y="1"/>
                    </a:moveTo>
                    <a:cubicBezTo>
                      <a:pt x="3849" y="1"/>
                      <a:pt x="2018" y="371"/>
                      <a:pt x="1822" y="669"/>
                    </a:cubicBezTo>
                    <a:cubicBezTo>
                      <a:pt x="1" y="3431"/>
                      <a:pt x="215" y="12944"/>
                      <a:pt x="1168" y="13956"/>
                    </a:cubicBezTo>
                    <a:cubicBezTo>
                      <a:pt x="1597" y="14406"/>
                      <a:pt x="3407" y="14598"/>
                      <a:pt x="5351" y="14598"/>
                    </a:cubicBezTo>
                    <a:cubicBezTo>
                      <a:pt x="7723" y="14598"/>
                      <a:pt x="10296" y="14312"/>
                      <a:pt x="10800" y="13861"/>
                    </a:cubicBezTo>
                    <a:cubicBezTo>
                      <a:pt x="11705" y="13063"/>
                      <a:pt x="11264" y="7729"/>
                      <a:pt x="11264" y="5467"/>
                    </a:cubicBezTo>
                    <a:cubicBezTo>
                      <a:pt x="11264" y="3205"/>
                      <a:pt x="10693" y="407"/>
                      <a:pt x="7847" y="97"/>
                    </a:cubicBezTo>
                    <a:cubicBezTo>
                      <a:pt x="7225" y="30"/>
                      <a:pt x="6599" y="1"/>
                      <a:pt x="5998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4" name="Google Shape;5902;p62">
                <a:extLst>
                  <a:ext uri="{FF2B5EF4-FFF2-40B4-BE49-F238E27FC236}">
                    <a16:creationId xmlns:a16="http://schemas.microsoft.com/office/drawing/2014/main" id="{79EB0842-DF1F-8D91-19BE-E725CFDD2EBC}"/>
                  </a:ext>
                </a:extLst>
              </p:cNvPr>
              <p:cNvSpPr/>
              <p:nvPr/>
            </p:nvSpPr>
            <p:spPr>
              <a:xfrm>
                <a:off x="6608773" y="2631647"/>
                <a:ext cx="180213" cy="677920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13753" extrusionOk="0">
                    <a:moveTo>
                      <a:pt x="1298" y="0"/>
                    </a:moveTo>
                    <a:cubicBezTo>
                      <a:pt x="1084" y="167"/>
                      <a:pt x="894" y="393"/>
                      <a:pt x="751" y="643"/>
                    </a:cubicBezTo>
                    <a:cubicBezTo>
                      <a:pt x="405" y="1250"/>
                      <a:pt x="286" y="2001"/>
                      <a:pt x="227" y="2715"/>
                    </a:cubicBezTo>
                    <a:cubicBezTo>
                      <a:pt x="96" y="4382"/>
                      <a:pt x="36" y="6061"/>
                      <a:pt x="12" y="7727"/>
                    </a:cubicBezTo>
                    <a:cubicBezTo>
                      <a:pt x="1" y="8597"/>
                      <a:pt x="12" y="9442"/>
                      <a:pt x="60" y="10299"/>
                    </a:cubicBezTo>
                    <a:cubicBezTo>
                      <a:pt x="96" y="10823"/>
                      <a:pt x="120" y="11323"/>
                      <a:pt x="203" y="11835"/>
                    </a:cubicBezTo>
                    <a:cubicBezTo>
                      <a:pt x="274" y="12323"/>
                      <a:pt x="393" y="12800"/>
                      <a:pt x="632" y="13216"/>
                    </a:cubicBezTo>
                    <a:cubicBezTo>
                      <a:pt x="763" y="13454"/>
                      <a:pt x="941" y="13633"/>
                      <a:pt x="1132" y="13752"/>
                    </a:cubicBezTo>
                    <a:cubicBezTo>
                      <a:pt x="1929" y="13633"/>
                      <a:pt x="2525" y="13478"/>
                      <a:pt x="2739" y="13276"/>
                    </a:cubicBezTo>
                    <a:cubicBezTo>
                      <a:pt x="3656" y="12466"/>
                      <a:pt x="3215" y="7144"/>
                      <a:pt x="3215" y="4882"/>
                    </a:cubicBezTo>
                    <a:cubicBezTo>
                      <a:pt x="3227" y="3084"/>
                      <a:pt x="2858" y="953"/>
                      <a:pt x="1298" y="0"/>
                    </a:cubicBezTo>
                    <a:close/>
                  </a:path>
                </a:pathLst>
              </a:custGeom>
              <a:solidFill>
                <a:srgbClr val="F2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5" name="Google Shape;5903;p62">
                <a:extLst>
                  <a:ext uri="{FF2B5EF4-FFF2-40B4-BE49-F238E27FC236}">
                    <a16:creationId xmlns:a16="http://schemas.microsoft.com/office/drawing/2014/main" id="{FFDCD653-F56D-7BF2-28E3-632C1E84D4F1}"/>
                  </a:ext>
                </a:extLst>
              </p:cNvPr>
              <p:cNvSpPr/>
              <p:nvPr/>
            </p:nvSpPr>
            <p:spPr>
              <a:xfrm>
                <a:off x="6507280" y="2644216"/>
                <a:ext cx="301917" cy="383644"/>
              </a:xfrm>
              <a:custGeom>
                <a:avLst/>
                <a:gdLst/>
                <a:ahLst/>
                <a:cxnLst/>
                <a:rect l="l" t="t" r="r" b="b"/>
                <a:pathLst>
                  <a:path w="6125" h="7783" extrusionOk="0">
                    <a:moveTo>
                      <a:pt x="836" y="1"/>
                    </a:moveTo>
                    <a:cubicBezTo>
                      <a:pt x="1" y="1"/>
                      <a:pt x="108" y="1881"/>
                      <a:pt x="643" y="3162"/>
                    </a:cubicBezTo>
                    <a:cubicBezTo>
                      <a:pt x="940" y="3841"/>
                      <a:pt x="1417" y="4401"/>
                      <a:pt x="1893" y="4960"/>
                    </a:cubicBezTo>
                    <a:cubicBezTo>
                      <a:pt x="2310" y="5448"/>
                      <a:pt x="3798" y="7401"/>
                      <a:pt x="4965" y="7746"/>
                    </a:cubicBezTo>
                    <a:cubicBezTo>
                      <a:pt x="5047" y="7771"/>
                      <a:pt x="5123" y="7782"/>
                      <a:pt x="5195" y="7782"/>
                    </a:cubicBezTo>
                    <a:cubicBezTo>
                      <a:pt x="5924" y="7782"/>
                      <a:pt x="6124" y="6601"/>
                      <a:pt x="5929" y="6091"/>
                    </a:cubicBezTo>
                    <a:cubicBezTo>
                      <a:pt x="5334" y="4424"/>
                      <a:pt x="4048" y="2770"/>
                      <a:pt x="2691" y="1365"/>
                    </a:cubicBezTo>
                    <a:cubicBezTo>
                      <a:pt x="2286" y="948"/>
                      <a:pt x="1869" y="507"/>
                      <a:pt x="1381" y="198"/>
                    </a:cubicBezTo>
                    <a:cubicBezTo>
                      <a:pt x="1167" y="62"/>
                      <a:pt x="986" y="1"/>
                      <a:pt x="836" y="1"/>
                    </a:cubicBezTo>
                    <a:close/>
                  </a:path>
                </a:pathLst>
              </a:custGeom>
              <a:solidFill>
                <a:srgbClr val="E0EC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6" name="Google Shape;5904;p62">
                <a:extLst>
                  <a:ext uri="{FF2B5EF4-FFF2-40B4-BE49-F238E27FC236}">
                    <a16:creationId xmlns:a16="http://schemas.microsoft.com/office/drawing/2014/main" id="{D2347703-8535-86FC-F720-A1CA726159EF}"/>
                  </a:ext>
                </a:extLst>
              </p:cNvPr>
              <p:cNvSpPr/>
              <p:nvPr/>
            </p:nvSpPr>
            <p:spPr>
              <a:xfrm>
                <a:off x="5871060" y="4004401"/>
                <a:ext cx="1028291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61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60" y="1869"/>
                      <a:pt x="20860" y="1203"/>
                    </a:cubicBezTo>
                    <a:cubicBezTo>
                      <a:pt x="20860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7" name="Google Shape;5905;p62">
                <a:extLst>
                  <a:ext uri="{FF2B5EF4-FFF2-40B4-BE49-F238E27FC236}">
                    <a16:creationId xmlns:a16="http://schemas.microsoft.com/office/drawing/2014/main" id="{F1C171B2-4262-8576-CC09-D120467EDEEE}"/>
                  </a:ext>
                </a:extLst>
              </p:cNvPr>
              <p:cNvSpPr/>
              <p:nvPr/>
            </p:nvSpPr>
            <p:spPr>
              <a:xfrm>
                <a:off x="6089377" y="3407515"/>
                <a:ext cx="1824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7" h="13" extrusionOk="0">
                    <a:moveTo>
                      <a:pt x="12" y="0"/>
                    </a:moveTo>
                    <a:cubicBezTo>
                      <a:pt x="1" y="0"/>
                      <a:pt x="1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8" name="Google Shape;5906;p62">
                <a:extLst>
                  <a:ext uri="{FF2B5EF4-FFF2-40B4-BE49-F238E27FC236}">
                    <a16:creationId xmlns:a16="http://schemas.microsoft.com/office/drawing/2014/main" id="{8B7CD96A-24F5-6D6B-1BA5-8ED9513D9DBA}"/>
                  </a:ext>
                </a:extLst>
              </p:cNvPr>
              <p:cNvSpPr/>
              <p:nvPr/>
            </p:nvSpPr>
            <p:spPr>
              <a:xfrm>
                <a:off x="6057682" y="2620408"/>
                <a:ext cx="568737" cy="505938"/>
              </a:xfrm>
              <a:custGeom>
                <a:avLst/>
                <a:gdLst/>
                <a:ahLst/>
                <a:cxnLst/>
                <a:rect l="l" t="t" r="r" b="b"/>
                <a:pathLst>
                  <a:path w="11538" h="10264" extrusionOk="0">
                    <a:moveTo>
                      <a:pt x="7214" y="0"/>
                    </a:moveTo>
                    <a:cubicBezTo>
                      <a:pt x="6101" y="0"/>
                      <a:pt x="4756" y="217"/>
                      <a:pt x="3692" y="455"/>
                    </a:cubicBezTo>
                    <a:cubicBezTo>
                      <a:pt x="3668" y="466"/>
                      <a:pt x="3620" y="466"/>
                      <a:pt x="3596" y="478"/>
                    </a:cubicBezTo>
                    <a:cubicBezTo>
                      <a:pt x="2739" y="693"/>
                      <a:pt x="2084" y="919"/>
                      <a:pt x="1953" y="1074"/>
                    </a:cubicBezTo>
                    <a:cubicBezTo>
                      <a:pt x="1667" y="1395"/>
                      <a:pt x="1525" y="1824"/>
                      <a:pt x="1370" y="2205"/>
                    </a:cubicBezTo>
                    <a:cubicBezTo>
                      <a:pt x="1060" y="3038"/>
                      <a:pt x="858" y="3919"/>
                      <a:pt x="655" y="4800"/>
                    </a:cubicBezTo>
                    <a:cubicBezTo>
                      <a:pt x="524" y="5360"/>
                      <a:pt x="441" y="5931"/>
                      <a:pt x="334" y="6491"/>
                    </a:cubicBezTo>
                    <a:cubicBezTo>
                      <a:pt x="227" y="7051"/>
                      <a:pt x="1" y="7598"/>
                      <a:pt x="108" y="8146"/>
                    </a:cubicBezTo>
                    <a:cubicBezTo>
                      <a:pt x="167" y="8456"/>
                      <a:pt x="334" y="8741"/>
                      <a:pt x="536" y="8979"/>
                    </a:cubicBezTo>
                    <a:cubicBezTo>
                      <a:pt x="1072" y="9575"/>
                      <a:pt x="1846" y="9837"/>
                      <a:pt x="2596" y="10039"/>
                    </a:cubicBezTo>
                    <a:cubicBezTo>
                      <a:pt x="3208" y="10209"/>
                      <a:pt x="3839" y="10264"/>
                      <a:pt x="4470" y="10264"/>
                    </a:cubicBezTo>
                    <a:cubicBezTo>
                      <a:pt x="4723" y="10264"/>
                      <a:pt x="4976" y="10255"/>
                      <a:pt x="5227" y="10241"/>
                    </a:cubicBezTo>
                    <a:cubicBezTo>
                      <a:pt x="6061" y="10206"/>
                      <a:pt x="6894" y="10099"/>
                      <a:pt x="7728" y="10039"/>
                    </a:cubicBezTo>
                    <a:cubicBezTo>
                      <a:pt x="8502" y="9980"/>
                      <a:pt x="9287" y="9932"/>
                      <a:pt x="10002" y="9634"/>
                    </a:cubicBezTo>
                    <a:cubicBezTo>
                      <a:pt x="10097" y="9610"/>
                      <a:pt x="10169" y="9575"/>
                      <a:pt x="10240" y="9539"/>
                    </a:cubicBezTo>
                    <a:cubicBezTo>
                      <a:pt x="10502" y="9396"/>
                      <a:pt x="10740" y="9218"/>
                      <a:pt x="10942" y="9015"/>
                    </a:cubicBezTo>
                    <a:cubicBezTo>
                      <a:pt x="11073" y="8860"/>
                      <a:pt x="11181" y="8717"/>
                      <a:pt x="11300" y="8551"/>
                    </a:cubicBezTo>
                    <a:cubicBezTo>
                      <a:pt x="11395" y="8432"/>
                      <a:pt x="11538" y="8265"/>
                      <a:pt x="11538" y="8122"/>
                    </a:cubicBezTo>
                    <a:cubicBezTo>
                      <a:pt x="11395" y="4979"/>
                      <a:pt x="11347" y="1478"/>
                      <a:pt x="11157" y="1228"/>
                    </a:cubicBezTo>
                    <a:cubicBezTo>
                      <a:pt x="10633" y="562"/>
                      <a:pt x="10073" y="347"/>
                      <a:pt x="8680" y="121"/>
                    </a:cubicBezTo>
                    <a:cubicBezTo>
                      <a:pt x="8633" y="121"/>
                      <a:pt x="8597" y="109"/>
                      <a:pt x="8549" y="109"/>
                    </a:cubicBezTo>
                    <a:cubicBezTo>
                      <a:pt x="8192" y="50"/>
                      <a:pt x="7799" y="26"/>
                      <a:pt x="7382" y="2"/>
                    </a:cubicBezTo>
                    <a:cubicBezTo>
                      <a:pt x="7327" y="1"/>
                      <a:pt x="7270" y="0"/>
                      <a:pt x="7214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99" name="Google Shape;5907;p62">
                <a:extLst>
                  <a:ext uri="{FF2B5EF4-FFF2-40B4-BE49-F238E27FC236}">
                    <a16:creationId xmlns:a16="http://schemas.microsoft.com/office/drawing/2014/main" id="{1EF39DCC-2B79-8702-E45A-25924F98B78E}"/>
                  </a:ext>
                </a:extLst>
              </p:cNvPr>
              <p:cNvSpPr/>
              <p:nvPr/>
            </p:nvSpPr>
            <p:spPr>
              <a:xfrm>
                <a:off x="6243712" y="2553567"/>
                <a:ext cx="209000" cy="13481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35" extrusionOk="0">
                    <a:moveTo>
                      <a:pt x="3692" y="1"/>
                    </a:moveTo>
                    <a:lnTo>
                      <a:pt x="1" y="787"/>
                    </a:lnTo>
                    <a:lnTo>
                      <a:pt x="453" y="2442"/>
                    </a:lnTo>
                    <a:cubicBezTo>
                      <a:pt x="453" y="2442"/>
                      <a:pt x="637" y="2735"/>
                      <a:pt x="1389" y="2735"/>
                    </a:cubicBezTo>
                    <a:cubicBezTo>
                      <a:pt x="1686" y="2735"/>
                      <a:pt x="2073" y="2689"/>
                      <a:pt x="2573" y="2561"/>
                    </a:cubicBezTo>
                    <a:cubicBezTo>
                      <a:pt x="4239" y="2108"/>
                      <a:pt x="4073" y="1311"/>
                      <a:pt x="4073" y="1311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0" name="Google Shape;5908;p62">
                <a:extLst>
                  <a:ext uri="{FF2B5EF4-FFF2-40B4-BE49-F238E27FC236}">
                    <a16:creationId xmlns:a16="http://schemas.microsoft.com/office/drawing/2014/main" id="{54FF4A56-BA7C-25F0-8F9D-0FBCBE8887E8}"/>
                  </a:ext>
                </a:extLst>
              </p:cNvPr>
              <p:cNvSpPr/>
              <p:nvPr/>
            </p:nvSpPr>
            <p:spPr>
              <a:xfrm>
                <a:off x="6247673" y="2533400"/>
                <a:ext cx="196221" cy="105601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2142" extrusionOk="0">
                    <a:moveTo>
                      <a:pt x="3689" y="0"/>
                    </a:moveTo>
                    <a:cubicBezTo>
                      <a:pt x="3558" y="0"/>
                      <a:pt x="3427" y="6"/>
                      <a:pt x="3298" y="17"/>
                    </a:cubicBezTo>
                    <a:cubicBezTo>
                      <a:pt x="2429" y="88"/>
                      <a:pt x="1572" y="315"/>
                      <a:pt x="727" y="565"/>
                    </a:cubicBezTo>
                    <a:cubicBezTo>
                      <a:pt x="524" y="624"/>
                      <a:pt x="310" y="696"/>
                      <a:pt x="191" y="850"/>
                    </a:cubicBezTo>
                    <a:cubicBezTo>
                      <a:pt x="48" y="1041"/>
                      <a:pt x="0" y="1458"/>
                      <a:pt x="120" y="1672"/>
                    </a:cubicBezTo>
                    <a:cubicBezTo>
                      <a:pt x="262" y="1922"/>
                      <a:pt x="727" y="2077"/>
                      <a:pt x="1060" y="2112"/>
                    </a:cubicBezTo>
                    <a:cubicBezTo>
                      <a:pt x="1194" y="2133"/>
                      <a:pt x="1331" y="2142"/>
                      <a:pt x="1470" y="2142"/>
                    </a:cubicBezTo>
                    <a:cubicBezTo>
                      <a:pt x="1736" y="2142"/>
                      <a:pt x="2008" y="2108"/>
                      <a:pt x="2275" y="2053"/>
                    </a:cubicBezTo>
                    <a:cubicBezTo>
                      <a:pt x="2763" y="1970"/>
                      <a:pt x="3263" y="1839"/>
                      <a:pt x="3679" y="1600"/>
                    </a:cubicBezTo>
                    <a:cubicBezTo>
                      <a:pt x="4096" y="1350"/>
                      <a:pt x="4453" y="1017"/>
                      <a:pt x="4584" y="612"/>
                    </a:cubicBezTo>
                    <a:cubicBezTo>
                      <a:pt x="4632" y="481"/>
                      <a:pt x="4644" y="315"/>
                      <a:pt x="4549" y="207"/>
                    </a:cubicBezTo>
                    <a:cubicBezTo>
                      <a:pt x="4465" y="112"/>
                      <a:pt x="4311" y="65"/>
                      <a:pt x="4168" y="29"/>
                    </a:cubicBezTo>
                    <a:cubicBezTo>
                      <a:pt x="4010" y="9"/>
                      <a:pt x="3849" y="0"/>
                      <a:pt x="3689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1" name="Google Shape;5911;p62">
                <a:extLst>
                  <a:ext uri="{FF2B5EF4-FFF2-40B4-BE49-F238E27FC236}">
                    <a16:creationId xmlns:a16="http://schemas.microsoft.com/office/drawing/2014/main" id="{BDF378DF-89B7-A374-1BBB-F18D038F7D5F}"/>
                  </a:ext>
                </a:extLst>
              </p:cNvPr>
              <p:cNvSpPr/>
              <p:nvPr/>
            </p:nvSpPr>
            <p:spPr>
              <a:xfrm>
                <a:off x="6432109" y="2716627"/>
                <a:ext cx="206043" cy="216148"/>
              </a:xfrm>
              <a:custGeom>
                <a:avLst/>
                <a:gdLst/>
                <a:ahLst/>
                <a:cxnLst/>
                <a:rect l="l" t="t" r="r" b="b"/>
                <a:pathLst>
                  <a:path w="4180" h="4385" extrusionOk="0">
                    <a:moveTo>
                      <a:pt x="811" y="1"/>
                    </a:moveTo>
                    <a:cubicBezTo>
                      <a:pt x="560" y="1"/>
                      <a:pt x="332" y="84"/>
                      <a:pt x="203" y="324"/>
                    </a:cubicBezTo>
                    <a:cubicBezTo>
                      <a:pt x="167" y="396"/>
                      <a:pt x="132" y="503"/>
                      <a:pt x="108" y="598"/>
                    </a:cubicBezTo>
                    <a:cubicBezTo>
                      <a:pt x="96" y="717"/>
                      <a:pt x="72" y="836"/>
                      <a:pt x="96" y="955"/>
                    </a:cubicBezTo>
                    <a:cubicBezTo>
                      <a:pt x="108" y="1134"/>
                      <a:pt x="156" y="1301"/>
                      <a:pt x="108" y="1479"/>
                    </a:cubicBezTo>
                    <a:cubicBezTo>
                      <a:pt x="60" y="1634"/>
                      <a:pt x="1" y="1753"/>
                      <a:pt x="60" y="1896"/>
                    </a:cubicBezTo>
                    <a:cubicBezTo>
                      <a:pt x="108" y="2015"/>
                      <a:pt x="179" y="2134"/>
                      <a:pt x="179" y="2289"/>
                    </a:cubicBezTo>
                    <a:cubicBezTo>
                      <a:pt x="179" y="2467"/>
                      <a:pt x="108" y="2610"/>
                      <a:pt x="156" y="2789"/>
                    </a:cubicBezTo>
                    <a:cubicBezTo>
                      <a:pt x="156" y="2825"/>
                      <a:pt x="167" y="2848"/>
                      <a:pt x="179" y="2884"/>
                    </a:cubicBezTo>
                    <a:lnTo>
                      <a:pt x="191" y="2896"/>
                    </a:lnTo>
                    <a:cubicBezTo>
                      <a:pt x="227" y="2920"/>
                      <a:pt x="263" y="2955"/>
                      <a:pt x="298" y="2967"/>
                    </a:cubicBezTo>
                    <a:cubicBezTo>
                      <a:pt x="644" y="3206"/>
                      <a:pt x="1072" y="3277"/>
                      <a:pt x="1453" y="3444"/>
                    </a:cubicBezTo>
                    <a:cubicBezTo>
                      <a:pt x="2037" y="3682"/>
                      <a:pt x="2573" y="4027"/>
                      <a:pt x="3108" y="4384"/>
                    </a:cubicBezTo>
                    <a:lnTo>
                      <a:pt x="4180" y="2170"/>
                    </a:lnTo>
                    <a:cubicBezTo>
                      <a:pt x="2978" y="1651"/>
                      <a:pt x="3257" y="38"/>
                      <a:pt x="2422" y="38"/>
                    </a:cubicBezTo>
                    <a:cubicBezTo>
                      <a:pt x="2412" y="38"/>
                      <a:pt x="2403" y="38"/>
                      <a:pt x="2394" y="38"/>
                    </a:cubicBezTo>
                    <a:cubicBezTo>
                      <a:pt x="2321" y="365"/>
                      <a:pt x="2231" y="453"/>
                      <a:pt x="2142" y="453"/>
                    </a:cubicBezTo>
                    <a:cubicBezTo>
                      <a:pt x="2085" y="453"/>
                      <a:pt x="2028" y="416"/>
                      <a:pt x="1977" y="384"/>
                    </a:cubicBezTo>
                    <a:cubicBezTo>
                      <a:pt x="1890" y="321"/>
                      <a:pt x="1306" y="1"/>
                      <a:pt x="811" y="1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2" name="Google Shape;5912;p62">
                <a:extLst>
                  <a:ext uri="{FF2B5EF4-FFF2-40B4-BE49-F238E27FC236}">
                    <a16:creationId xmlns:a16="http://schemas.microsoft.com/office/drawing/2014/main" id="{364DCFDF-B091-76AB-DA47-A54BACBE4389}"/>
                  </a:ext>
                </a:extLst>
              </p:cNvPr>
              <p:cNvSpPr/>
              <p:nvPr/>
            </p:nvSpPr>
            <p:spPr>
              <a:xfrm>
                <a:off x="6534243" y="2777208"/>
                <a:ext cx="314634" cy="277369"/>
              </a:xfrm>
              <a:custGeom>
                <a:avLst/>
                <a:gdLst/>
                <a:ahLst/>
                <a:cxnLst/>
                <a:rect l="l" t="t" r="r" b="b"/>
                <a:pathLst>
                  <a:path w="6383" h="5627" extrusionOk="0">
                    <a:moveTo>
                      <a:pt x="1346" y="0"/>
                    </a:moveTo>
                    <a:cubicBezTo>
                      <a:pt x="1274" y="202"/>
                      <a:pt x="84" y="2691"/>
                      <a:pt x="0" y="2869"/>
                    </a:cubicBezTo>
                    <a:cubicBezTo>
                      <a:pt x="60" y="2929"/>
                      <a:pt x="215" y="3096"/>
                      <a:pt x="453" y="3298"/>
                    </a:cubicBezTo>
                    <a:cubicBezTo>
                      <a:pt x="477" y="3334"/>
                      <a:pt x="501" y="3346"/>
                      <a:pt x="536" y="3381"/>
                    </a:cubicBezTo>
                    <a:cubicBezTo>
                      <a:pt x="1432" y="4190"/>
                      <a:pt x="3216" y="5626"/>
                      <a:pt x="4453" y="5626"/>
                    </a:cubicBezTo>
                    <a:cubicBezTo>
                      <a:pt x="4893" y="5626"/>
                      <a:pt x="5264" y="5445"/>
                      <a:pt x="5501" y="4989"/>
                    </a:cubicBezTo>
                    <a:cubicBezTo>
                      <a:pt x="6382" y="3298"/>
                      <a:pt x="3251" y="1119"/>
                      <a:pt x="1905" y="310"/>
                    </a:cubicBezTo>
                    <a:cubicBezTo>
                      <a:pt x="1882" y="298"/>
                      <a:pt x="1870" y="298"/>
                      <a:pt x="1858" y="286"/>
                    </a:cubicBezTo>
                    <a:cubicBezTo>
                      <a:pt x="1620" y="131"/>
                      <a:pt x="1441" y="48"/>
                      <a:pt x="1346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3" name="Google Shape;5913;p62">
                <a:extLst>
                  <a:ext uri="{FF2B5EF4-FFF2-40B4-BE49-F238E27FC236}">
                    <a16:creationId xmlns:a16="http://schemas.microsoft.com/office/drawing/2014/main" id="{8F0754D9-8389-1608-AF22-23DC02B93AB3}"/>
                  </a:ext>
                </a:extLst>
              </p:cNvPr>
              <p:cNvSpPr/>
              <p:nvPr/>
            </p:nvSpPr>
            <p:spPr>
              <a:xfrm>
                <a:off x="6557115" y="2789531"/>
                <a:ext cx="70488" cy="15320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3108" extrusionOk="0">
                    <a:moveTo>
                      <a:pt x="1382" y="0"/>
                    </a:moveTo>
                    <a:cubicBezTo>
                      <a:pt x="1287" y="250"/>
                      <a:pt x="1203" y="512"/>
                      <a:pt x="1096" y="750"/>
                    </a:cubicBezTo>
                    <a:cubicBezTo>
                      <a:pt x="810" y="1441"/>
                      <a:pt x="477" y="2119"/>
                      <a:pt x="132" y="2786"/>
                    </a:cubicBezTo>
                    <a:cubicBezTo>
                      <a:pt x="84" y="2870"/>
                      <a:pt x="37" y="2953"/>
                      <a:pt x="1" y="3036"/>
                    </a:cubicBezTo>
                    <a:cubicBezTo>
                      <a:pt x="13" y="3072"/>
                      <a:pt x="37" y="3084"/>
                      <a:pt x="72" y="3108"/>
                    </a:cubicBezTo>
                    <a:cubicBezTo>
                      <a:pt x="96" y="3048"/>
                      <a:pt x="120" y="3012"/>
                      <a:pt x="144" y="2965"/>
                    </a:cubicBezTo>
                    <a:cubicBezTo>
                      <a:pt x="322" y="2619"/>
                      <a:pt x="501" y="2274"/>
                      <a:pt x="668" y="1917"/>
                    </a:cubicBezTo>
                    <a:cubicBezTo>
                      <a:pt x="953" y="1310"/>
                      <a:pt x="1215" y="691"/>
                      <a:pt x="1430" y="48"/>
                    </a:cubicBezTo>
                    <a:lnTo>
                      <a:pt x="1382" y="0"/>
                    </a:ln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4" name="Google Shape;5914;p62">
                <a:extLst>
                  <a:ext uri="{FF2B5EF4-FFF2-40B4-BE49-F238E27FC236}">
                    <a16:creationId xmlns:a16="http://schemas.microsoft.com/office/drawing/2014/main" id="{95904BD9-8B2C-E3BD-8B2A-978D219AFF08}"/>
                  </a:ext>
                </a:extLst>
              </p:cNvPr>
              <p:cNvSpPr/>
              <p:nvPr/>
            </p:nvSpPr>
            <p:spPr>
              <a:xfrm>
                <a:off x="6599408" y="2776617"/>
                <a:ext cx="166707" cy="12328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2501" extrusionOk="0">
                    <a:moveTo>
                      <a:pt x="0" y="0"/>
                    </a:moveTo>
                    <a:cubicBezTo>
                      <a:pt x="143" y="84"/>
                      <a:pt x="298" y="191"/>
                      <a:pt x="441" y="274"/>
                    </a:cubicBezTo>
                    <a:cubicBezTo>
                      <a:pt x="595" y="369"/>
                      <a:pt x="738" y="453"/>
                      <a:pt x="893" y="560"/>
                    </a:cubicBezTo>
                    <a:cubicBezTo>
                      <a:pt x="1191" y="750"/>
                      <a:pt x="1476" y="953"/>
                      <a:pt x="1750" y="1155"/>
                    </a:cubicBezTo>
                    <a:cubicBezTo>
                      <a:pt x="2036" y="1369"/>
                      <a:pt x="2322" y="1572"/>
                      <a:pt x="2584" y="1798"/>
                    </a:cubicBezTo>
                    <a:cubicBezTo>
                      <a:pt x="2858" y="2024"/>
                      <a:pt x="3119" y="2262"/>
                      <a:pt x="3381" y="2500"/>
                    </a:cubicBezTo>
                    <a:cubicBezTo>
                      <a:pt x="3155" y="2227"/>
                      <a:pt x="2905" y="1977"/>
                      <a:pt x="2631" y="1738"/>
                    </a:cubicBezTo>
                    <a:cubicBezTo>
                      <a:pt x="2381" y="1500"/>
                      <a:pt x="2096" y="1274"/>
                      <a:pt x="1810" y="1072"/>
                    </a:cubicBezTo>
                    <a:cubicBezTo>
                      <a:pt x="1536" y="869"/>
                      <a:pt x="1238" y="667"/>
                      <a:pt x="941" y="488"/>
                    </a:cubicBezTo>
                    <a:cubicBezTo>
                      <a:pt x="619" y="310"/>
                      <a:pt x="322" y="131"/>
                      <a:pt x="0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5" name="Google Shape;5915;p62">
                <a:extLst>
                  <a:ext uri="{FF2B5EF4-FFF2-40B4-BE49-F238E27FC236}">
                    <a16:creationId xmlns:a16="http://schemas.microsoft.com/office/drawing/2014/main" id="{61178B52-DAE7-B4B3-BB29-1FBEDC80F04B}"/>
                  </a:ext>
                </a:extLst>
              </p:cNvPr>
              <p:cNvSpPr/>
              <p:nvPr/>
            </p:nvSpPr>
            <p:spPr>
              <a:xfrm>
                <a:off x="6107566" y="3338259"/>
                <a:ext cx="23655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99" h="12943" extrusionOk="0">
                    <a:moveTo>
                      <a:pt x="1" y="0"/>
                    </a:moveTo>
                    <a:cubicBezTo>
                      <a:pt x="60" y="1548"/>
                      <a:pt x="155" y="2822"/>
                      <a:pt x="263" y="3560"/>
                    </a:cubicBezTo>
                    <a:cubicBezTo>
                      <a:pt x="679" y="6501"/>
                      <a:pt x="1346" y="12943"/>
                      <a:pt x="1346" y="12943"/>
                    </a:cubicBezTo>
                    <a:lnTo>
                      <a:pt x="4799" y="12943"/>
                    </a:lnTo>
                    <a:cubicBezTo>
                      <a:pt x="4787" y="10597"/>
                      <a:pt x="4442" y="2572"/>
                      <a:pt x="4465" y="358"/>
                    </a:cubicBezTo>
                    <a:cubicBezTo>
                      <a:pt x="3834" y="358"/>
                      <a:pt x="3191" y="346"/>
                      <a:pt x="2549" y="310"/>
                    </a:cubicBezTo>
                    <a:cubicBezTo>
                      <a:pt x="1703" y="262"/>
                      <a:pt x="858" y="179"/>
                      <a:pt x="36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6" name="Google Shape;5916;p62">
                <a:extLst>
                  <a:ext uri="{FF2B5EF4-FFF2-40B4-BE49-F238E27FC236}">
                    <a16:creationId xmlns:a16="http://schemas.microsoft.com/office/drawing/2014/main" id="{ABC72255-C3E3-8625-25CE-1E585F7745C6}"/>
                  </a:ext>
                </a:extLst>
              </p:cNvPr>
              <p:cNvSpPr/>
              <p:nvPr/>
            </p:nvSpPr>
            <p:spPr>
              <a:xfrm>
                <a:off x="6107566" y="3338259"/>
                <a:ext cx="222506" cy="162024"/>
              </a:xfrm>
              <a:custGeom>
                <a:avLst/>
                <a:gdLst/>
                <a:ahLst/>
                <a:cxnLst/>
                <a:rect l="l" t="t" r="r" b="b"/>
                <a:pathLst>
                  <a:path w="4514" h="3287" extrusionOk="0">
                    <a:moveTo>
                      <a:pt x="1" y="0"/>
                    </a:moveTo>
                    <a:cubicBezTo>
                      <a:pt x="48" y="1132"/>
                      <a:pt x="108" y="2132"/>
                      <a:pt x="179" y="2858"/>
                    </a:cubicBezTo>
                    <a:cubicBezTo>
                      <a:pt x="429" y="2917"/>
                      <a:pt x="679" y="2965"/>
                      <a:pt x="917" y="3013"/>
                    </a:cubicBezTo>
                    <a:cubicBezTo>
                      <a:pt x="1763" y="3132"/>
                      <a:pt x="2608" y="3203"/>
                      <a:pt x="3477" y="3251"/>
                    </a:cubicBezTo>
                    <a:cubicBezTo>
                      <a:pt x="3811" y="3263"/>
                      <a:pt x="4168" y="3275"/>
                      <a:pt x="4513" y="3287"/>
                    </a:cubicBezTo>
                    <a:cubicBezTo>
                      <a:pt x="4489" y="2024"/>
                      <a:pt x="4454" y="965"/>
                      <a:pt x="4465" y="358"/>
                    </a:cubicBezTo>
                    <a:cubicBezTo>
                      <a:pt x="3834" y="358"/>
                      <a:pt x="3191" y="346"/>
                      <a:pt x="2549" y="310"/>
                    </a:cubicBezTo>
                    <a:cubicBezTo>
                      <a:pt x="1703" y="274"/>
                      <a:pt x="858" y="179"/>
                      <a:pt x="36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7" name="Google Shape;5917;p62">
                <a:extLst>
                  <a:ext uri="{FF2B5EF4-FFF2-40B4-BE49-F238E27FC236}">
                    <a16:creationId xmlns:a16="http://schemas.microsoft.com/office/drawing/2014/main" id="{D9552A02-55E6-E936-23A9-C7FAB914D751}"/>
                  </a:ext>
                </a:extLst>
              </p:cNvPr>
              <p:cNvSpPr/>
              <p:nvPr/>
            </p:nvSpPr>
            <p:spPr>
              <a:xfrm>
                <a:off x="6150993" y="3765528"/>
                <a:ext cx="193720" cy="211317"/>
              </a:xfrm>
              <a:custGeom>
                <a:avLst/>
                <a:gdLst/>
                <a:ahLst/>
                <a:cxnLst/>
                <a:rect l="l" t="t" r="r" b="b"/>
                <a:pathLst>
                  <a:path w="3930" h="4287" extrusionOk="0">
                    <a:moveTo>
                      <a:pt x="1" y="0"/>
                    </a:moveTo>
                    <a:cubicBezTo>
                      <a:pt x="1" y="36"/>
                      <a:pt x="13" y="84"/>
                      <a:pt x="13" y="119"/>
                    </a:cubicBezTo>
                    <a:cubicBezTo>
                      <a:pt x="13" y="143"/>
                      <a:pt x="36" y="179"/>
                      <a:pt x="36" y="203"/>
                    </a:cubicBezTo>
                    <a:cubicBezTo>
                      <a:pt x="286" y="2393"/>
                      <a:pt x="477" y="4286"/>
                      <a:pt x="477" y="4286"/>
                    </a:cubicBezTo>
                    <a:lnTo>
                      <a:pt x="3930" y="4286"/>
                    </a:lnTo>
                    <a:cubicBezTo>
                      <a:pt x="3930" y="3477"/>
                      <a:pt x="3882" y="2024"/>
                      <a:pt x="3823" y="357"/>
                    </a:cubicBezTo>
                    <a:cubicBezTo>
                      <a:pt x="3811" y="322"/>
                      <a:pt x="3811" y="298"/>
                      <a:pt x="3811" y="262"/>
                    </a:cubicBezTo>
                    <a:lnTo>
                      <a:pt x="3811" y="95"/>
                    </a:lnTo>
                    <a:cubicBezTo>
                      <a:pt x="2549" y="72"/>
                      <a:pt x="1287" y="12"/>
                      <a:pt x="1" y="0"/>
                    </a:cubicBezTo>
                    <a:close/>
                  </a:path>
                </a:pathLst>
              </a:custGeom>
              <a:solidFill>
                <a:srgbClr val="FFCFCA">
                  <a:lumMod val="9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8" name="Google Shape;5918;p62">
                <a:extLst>
                  <a:ext uri="{FF2B5EF4-FFF2-40B4-BE49-F238E27FC236}">
                    <a16:creationId xmlns:a16="http://schemas.microsoft.com/office/drawing/2014/main" id="{66B478DE-34A2-8AAC-2567-D6CC00ADEDC8}"/>
                  </a:ext>
                </a:extLst>
              </p:cNvPr>
              <p:cNvSpPr/>
              <p:nvPr/>
            </p:nvSpPr>
            <p:spPr>
              <a:xfrm>
                <a:off x="606236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7" y="1"/>
                    </a:moveTo>
                    <a:cubicBezTo>
                      <a:pt x="2556" y="1"/>
                      <a:pt x="2239" y="8"/>
                      <a:pt x="2203" y="26"/>
                    </a:cubicBezTo>
                    <a:cubicBezTo>
                      <a:pt x="2203" y="26"/>
                      <a:pt x="1918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27" y="1847"/>
                    </a:cubicBezTo>
                    <a:cubicBezTo>
                      <a:pt x="916" y="1869"/>
                      <a:pt x="2939" y="1961"/>
                      <a:pt x="4406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28" y="40"/>
                      <a:pt x="3996" y="1"/>
                      <a:pt x="2987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09" name="Google Shape;5919;p62">
                <a:extLst>
                  <a:ext uri="{FF2B5EF4-FFF2-40B4-BE49-F238E27FC236}">
                    <a16:creationId xmlns:a16="http://schemas.microsoft.com/office/drawing/2014/main" id="{19C80059-BF04-13B8-F4A9-19350FA5C06E}"/>
                  </a:ext>
                </a:extLst>
              </p:cNvPr>
              <p:cNvSpPr/>
              <p:nvPr/>
            </p:nvSpPr>
            <p:spPr>
              <a:xfrm>
                <a:off x="6102883" y="3995134"/>
                <a:ext cx="7807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532" extrusionOk="0">
                    <a:moveTo>
                      <a:pt x="361" y="1"/>
                    </a:moveTo>
                    <a:cubicBezTo>
                      <a:pt x="270" y="1"/>
                      <a:pt x="178" y="7"/>
                      <a:pt x="84" y="21"/>
                    </a:cubicBezTo>
                    <a:cubicBezTo>
                      <a:pt x="0" y="45"/>
                      <a:pt x="24" y="176"/>
                      <a:pt x="96" y="176"/>
                    </a:cubicBezTo>
                    <a:cubicBezTo>
                      <a:pt x="524" y="176"/>
                      <a:pt x="917" y="248"/>
                      <a:pt x="1286" y="462"/>
                    </a:cubicBezTo>
                    <a:cubicBezTo>
                      <a:pt x="1339" y="485"/>
                      <a:pt x="1412" y="532"/>
                      <a:pt x="1470" y="532"/>
                    </a:cubicBezTo>
                    <a:cubicBezTo>
                      <a:pt x="1503" y="532"/>
                      <a:pt x="1531" y="517"/>
                      <a:pt x="1548" y="474"/>
                    </a:cubicBezTo>
                    <a:cubicBezTo>
                      <a:pt x="1584" y="367"/>
                      <a:pt x="1441" y="295"/>
                      <a:pt x="1370" y="248"/>
                    </a:cubicBezTo>
                    <a:cubicBezTo>
                      <a:pt x="1191" y="140"/>
                      <a:pt x="989" y="81"/>
                      <a:pt x="786" y="45"/>
                    </a:cubicBezTo>
                    <a:cubicBezTo>
                      <a:pt x="642" y="16"/>
                      <a:pt x="502" y="1"/>
                      <a:pt x="361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0" name="Google Shape;5920;p62">
                <a:extLst>
                  <a:ext uri="{FF2B5EF4-FFF2-40B4-BE49-F238E27FC236}">
                    <a16:creationId xmlns:a16="http://schemas.microsoft.com/office/drawing/2014/main" id="{25247DE1-AD9A-50DC-4B76-C06A6D00B49D}"/>
                  </a:ext>
                </a:extLst>
              </p:cNvPr>
              <p:cNvSpPr/>
              <p:nvPr/>
            </p:nvSpPr>
            <p:spPr>
              <a:xfrm>
                <a:off x="6131029" y="3982663"/>
                <a:ext cx="80248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8" h="611" extrusionOk="0">
                    <a:moveTo>
                      <a:pt x="108" y="0"/>
                    </a:moveTo>
                    <a:cubicBezTo>
                      <a:pt x="1" y="0"/>
                      <a:pt x="1" y="143"/>
                      <a:pt x="108" y="155"/>
                    </a:cubicBezTo>
                    <a:cubicBezTo>
                      <a:pt x="346" y="179"/>
                      <a:pt x="584" y="215"/>
                      <a:pt x="822" y="298"/>
                    </a:cubicBezTo>
                    <a:cubicBezTo>
                      <a:pt x="941" y="322"/>
                      <a:pt x="1049" y="370"/>
                      <a:pt x="1156" y="429"/>
                    </a:cubicBezTo>
                    <a:cubicBezTo>
                      <a:pt x="1251" y="489"/>
                      <a:pt x="1358" y="560"/>
                      <a:pt x="1477" y="608"/>
                    </a:cubicBezTo>
                    <a:cubicBezTo>
                      <a:pt x="1484" y="609"/>
                      <a:pt x="1491" y="610"/>
                      <a:pt x="1498" y="610"/>
                    </a:cubicBezTo>
                    <a:cubicBezTo>
                      <a:pt x="1581" y="610"/>
                      <a:pt x="1628" y="484"/>
                      <a:pt x="1572" y="429"/>
                    </a:cubicBezTo>
                    <a:cubicBezTo>
                      <a:pt x="1549" y="417"/>
                      <a:pt x="1537" y="393"/>
                      <a:pt x="1525" y="393"/>
                    </a:cubicBezTo>
                    <a:cubicBezTo>
                      <a:pt x="1430" y="322"/>
                      <a:pt x="1311" y="274"/>
                      <a:pt x="1227" y="239"/>
                    </a:cubicBezTo>
                    <a:lnTo>
                      <a:pt x="870" y="96"/>
                    </a:lnTo>
                    <a:cubicBezTo>
                      <a:pt x="620" y="24"/>
                      <a:pt x="358" y="0"/>
                      <a:pt x="10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1" name="Google Shape;5921;p62">
                <a:extLst>
                  <a:ext uri="{FF2B5EF4-FFF2-40B4-BE49-F238E27FC236}">
                    <a16:creationId xmlns:a16="http://schemas.microsoft.com/office/drawing/2014/main" id="{C783FA54-1928-1996-FC2B-6E67979AABCD}"/>
                  </a:ext>
                </a:extLst>
              </p:cNvPr>
              <p:cNvSpPr/>
              <p:nvPr/>
            </p:nvSpPr>
            <p:spPr>
              <a:xfrm>
                <a:off x="6155676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331" y="0"/>
                    </a:moveTo>
                    <a:cubicBezTo>
                      <a:pt x="242" y="0"/>
                      <a:pt x="152" y="6"/>
                      <a:pt x="60" y="15"/>
                    </a:cubicBezTo>
                    <a:cubicBezTo>
                      <a:pt x="1" y="38"/>
                      <a:pt x="1" y="110"/>
                      <a:pt x="60" y="122"/>
                    </a:cubicBezTo>
                    <a:cubicBezTo>
                      <a:pt x="299" y="134"/>
                      <a:pt x="537" y="181"/>
                      <a:pt x="751" y="253"/>
                    </a:cubicBezTo>
                    <a:cubicBezTo>
                      <a:pt x="858" y="288"/>
                      <a:pt x="977" y="336"/>
                      <a:pt x="1072" y="396"/>
                    </a:cubicBezTo>
                    <a:cubicBezTo>
                      <a:pt x="1132" y="419"/>
                      <a:pt x="1168" y="443"/>
                      <a:pt x="1227" y="479"/>
                    </a:cubicBezTo>
                    <a:cubicBezTo>
                      <a:pt x="1262" y="500"/>
                      <a:pt x="1292" y="512"/>
                      <a:pt x="1324" y="512"/>
                    </a:cubicBezTo>
                    <a:cubicBezTo>
                      <a:pt x="1346" y="512"/>
                      <a:pt x="1369" y="506"/>
                      <a:pt x="1394" y="491"/>
                    </a:cubicBezTo>
                    <a:cubicBezTo>
                      <a:pt x="1406" y="479"/>
                      <a:pt x="1430" y="467"/>
                      <a:pt x="1430" y="431"/>
                    </a:cubicBezTo>
                    <a:cubicBezTo>
                      <a:pt x="1430" y="312"/>
                      <a:pt x="1251" y="241"/>
                      <a:pt x="1156" y="193"/>
                    </a:cubicBezTo>
                    <a:cubicBezTo>
                      <a:pt x="1037" y="134"/>
                      <a:pt x="918" y="98"/>
                      <a:pt x="799" y="62"/>
                    </a:cubicBezTo>
                    <a:cubicBezTo>
                      <a:pt x="640" y="17"/>
                      <a:pt x="486" y="0"/>
                      <a:pt x="33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2" name="Google Shape;5922;p62">
                <a:extLst>
                  <a:ext uri="{FF2B5EF4-FFF2-40B4-BE49-F238E27FC236}">
                    <a16:creationId xmlns:a16="http://schemas.microsoft.com/office/drawing/2014/main" id="{08B23B0D-6D23-E709-0CC7-82C6BD3A89EF}"/>
                  </a:ext>
                </a:extLst>
              </p:cNvPr>
              <p:cNvSpPr/>
              <p:nvPr/>
            </p:nvSpPr>
            <p:spPr>
              <a:xfrm>
                <a:off x="6355804" y="3338259"/>
                <a:ext cx="307585" cy="638584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55" extrusionOk="0">
                    <a:moveTo>
                      <a:pt x="1" y="0"/>
                    </a:moveTo>
                    <a:cubicBezTo>
                      <a:pt x="203" y="1358"/>
                      <a:pt x="418" y="2501"/>
                      <a:pt x="584" y="3263"/>
                    </a:cubicBezTo>
                    <a:cubicBezTo>
                      <a:pt x="608" y="3370"/>
                      <a:pt x="644" y="3465"/>
                      <a:pt x="656" y="3560"/>
                    </a:cubicBezTo>
                    <a:cubicBezTo>
                      <a:pt x="1394" y="6501"/>
                      <a:pt x="2787" y="12954"/>
                      <a:pt x="2787" y="12954"/>
                    </a:cubicBezTo>
                    <a:lnTo>
                      <a:pt x="6240" y="12954"/>
                    </a:lnTo>
                    <a:cubicBezTo>
                      <a:pt x="6026" y="11204"/>
                      <a:pt x="5299" y="6323"/>
                      <a:pt x="4835" y="3025"/>
                    </a:cubicBezTo>
                    <a:cubicBezTo>
                      <a:pt x="4668" y="1882"/>
                      <a:pt x="4549" y="929"/>
                      <a:pt x="4513" y="358"/>
                    </a:cubicBezTo>
                    <a:cubicBezTo>
                      <a:pt x="3870" y="358"/>
                      <a:pt x="3228" y="346"/>
                      <a:pt x="2585" y="310"/>
                    </a:cubicBezTo>
                    <a:cubicBezTo>
                      <a:pt x="1739" y="274"/>
                      <a:pt x="882" y="179"/>
                      <a:pt x="25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3" name="Google Shape;5923;p62">
                <a:extLst>
                  <a:ext uri="{FF2B5EF4-FFF2-40B4-BE49-F238E27FC236}">
                    <a16:creationId xmlns:a16="http://schemas.microsoft.com/office/drawing/2014/main" id="{B9710F49-CE8E-B3A4-68BC-B50DEA00ABF2}"/>
                  </a:ext>
                </a:extLst>
              </p:cNvPr>
              <p:cNvSpPr/>
              <p:nvPr/>
            </p:nvSpPr>
            <p:spPr>
              <a:xfrm>
                <a:off x="6356395" y="3338259"/>
                <a:ext cx="238329" cy="161630"/>
              </a:xfrm>
              <a:custGeom>
                <a:avLst/>
                <a:gdLst/>
                <a:ahLst/>
                <a:cxnLst/>
                <a:rect l="l" t="t" r="r" b="b"/>
                <a:pathLst>
                  <a:path w="4835" h="3279" extrusionOk="0">
                    <a:moveTo>
                      <a:pt x="1" y="0"/>
                    </a:moveTo>
                    <a:cubicBezTo>
                      <a:pt x="215" y="1358"/>
                      <a:pt x="418" y="2501"/>
                      <a:pt x="584" y="3263"/>
                    </a:cubicBezTo>
                    <a:cubicBezTo>
                      <a:pt x="841" y="3270"/>
                      <a:pt x="1220" y="3278"/>
                      <a:pt x="1657" y="3278"/>
                    </a:cubicBezTo>
                    <a:cubicBezTo>
                      <a:pt x="2680" y="3278"/>
                      <a:pt x="4017" y="3233"/>
                      <a:pt x="4835" y="3025"/>
                    </a:cubicBezTo>
                    <a:cubicBezTo>
                      <a:pt x="4692" y="1894"/>
                      <a:pt x="4573" y="941"/>
                      <a:pt x="4513" y="358"/>
                    </a:cubicBezTo>
                    <a:cubicBezTo>
                      <a:pt x="3870" y="358"/>
                      <a:pt x="3227" y="346"/>
                      <a:pt x="2596" y="310"/>
                    </a:cubicBezTo>
                    <a:cubicBezTo>
                      <a:pt x="1739" y="274"/>
                      <a:pt x="882" y="179"/>
                      <a:pt x="37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4" name="Google Shape;5924;p62">
                <a:extLst>
                  <a:ext uri="{FF2B5EF4-FFF2-40B4-BE49-F238E27FC236}">
                    <a16:creationId xmlns:a16="http://schemas.microsoft.com/office/drawing/2014/main" id="{168ADF4A-CD48-6DCF-61B0-128262DE86BA}"/>
                  </a:ext>
                </a:extLst>
              </p:cNvPr>
              <p:cNvSpPr/>
              <p:nvPr/>
            </p:nvSpPr>
            <p:spPr>
              <a:xfrm>
                <a:off x="6447389" y="3757296"/>
                <a:ext cx="214817" cy="22014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4466" extrusionOk="0">
                    <a:moveTo>
                      <a:pt x="3763" y="0"/>
                    </a:moveTo>
                    <a:cubicBezTo>
                      <a:pt x="3406" y="24"/>
                      <a:pt x="3072" y="72"/>
                      <a:pt x="2715" y="96"/>
                    </a:cubicBezTo>
                    <a:cubicBezTo>
                      <a:pt x="1822" y="179"/>
                      <a:pt x="905" y="239"/>
                      <a:pt x="0" y="262"/>
                    </a:cubicBezTo>
                    <a:lnTo>
                      <a:pt x="0" y="298"/>
                    </a:lnTo>
                    <a:cubicBezTo>
                      <a:pt x="0" y="322"/>
                      <a:pt x="12" y="358"/>
                      <a:pt x="12" y="381"/>
                    </a:cubicBezTo>
                    <a:cubicBezTo>
                      <a:pt x="512" y="2572"/>
                      <a:pt x="905" y="4465"/>
                      <a:pt x="905" y="4465"/>
                    </a:cubicBezTo>
                    <a:lnTo>
                      <a:pt x="4358" y="4465"/>
                    </a:lnTo>
                    <a:cubicBezTo>
                      <a:pt x="4275" y="3656"/>
                      <a:pt x="4060" y="2203"/>
                      <a:pt x="3822" y="536"/>
                    </a:cubicBezTo>
                    <a:cubicBezTo>
                      <a:pt x="3846" y="489"/>
                      <a:pt x="3822" y="465"/>
                      <a:pt x="3822" y="429"/>
                    </a:cubicBezTo>
                    <a:cubicBezTo>
                      <a:pt x="3810" y="298"/>
                      <a:pt x="3787" y="143"/>
                      <a:pt x="3763" y="12"/>
                    </a:cubicBezTo>
                    <a:lnTo>
                      <a:pt x="3763" y="0"/>
                    </a:lnTo>
                    <a:close/>
                  </a:path>
                </a:pathLst>
              </a:custGeom>
              <a:solidFill>
                <a:srgbClr val="FFCFCA">
                  <a:lumMod val="9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5" name="Google Shape;5925;p62">
                <a:extLst>
                  <a:ext uri="{FF2B5EF4-FFF2-40B4-BE49-F238E27FC236}">
                    <a16:creationId xmlns:a16="http://schemas.microsoft.com/office/drawing/2014/main" id="{D2AB8D11-383A-EA1A-DBCE-92B98FC7742F}"/>
                  </a:ext>
                </a:extLst>
              </p:cNvPr>
              <p:cNvSpPr/>
              <p:nvPr/>
            </p:nvSpPr>
            <p:spPr>
              <a:xfrm>
                <a:off x="6381633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6" name="Google Shape;5926;p62">
                <a:extLst>
                  <a:ext uri="{FF2B5EF4-FFF2-40B4-BE49-F238E27FC236}">
                    <a16:creationId xmlns:a16="http://schemas.microsoft.com/office/drawing/2014/main" id="{96ABD84C-215B-59D6-9AB0-D91BCE995B78}"/>
                  </a:ext>
                </a:extLst>
              </p:cNvPr>
              <p:cNvSpPr/>
              <p:nvPr/>
            </p:nvSpPr>
            <p:spPr>
              <a:xfrm>
                <a:off x="6422152" y="3995134"/>
                <a:ext cx="7807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532" extrusionOk="0">
                    <a:moveTo>
                      <a:pt x="361" y="1"/>
                    </a:moveTo>
                    <a:cubicBezTo>
                      <a:pt x="270" y="1"/>
                      <a:pt x="178" y="7"/>
                      <a:pt x="84" y="21"/>
                    </a:cubicBezTo>
                    <a:cubicBezTo>
                      <a:pt x="0" y="45"/>
                      <a:pt x="24" y="176"/>
                      <a:pt x="96" y="176"/>
                    </a:cubicBezTo>
                    <a:cubicBezTo>
                      <a:pt x="512" y="176"/>
                      <a:pt x="917" y="248"/>
                      <a:pt x="1286" y="462"/>
                    </a:cubicBezTo>
                    <a:cubicBezTo>
                      <a:pt x="1332" y="485"/>
                      <a:pt x="1407" y="532"/>
                      <a:pt x="1464" y="532"/>
                    </a:cubicBezTo>
                    <a:cubicBezTo>
                      <a:pt x="1497" y="532"/>
                      <a:pt x="1523" y="517"/>
                      <a:pt x="1536" y="474"/>
                    </a:cubicBezTo>
                    <a:cubicBezTo>
                      <a:pt x="1584" y="367"/>
                      <a:pt x="1441" y="295"/>
                      <a:pt x="1358" y="248"/>
                    </a:cubicBezTo>
                    <a:cubicBezTo>
                      <a:pt x="1191" y="140"/>
                      <a:pt x="989" y="81"/>
                      <a:pt x="786" y="45"/>
                    </a:cubicBezTo>
                    <a:cubicBezTo>
                      <a:pt x="642" y="16"/>
                      <a:pt x="502" y="1"/>
                      <a:pt x="361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7" name="Google Shape;5927;p62">
                <a:extLst>
                  <a:ext uri="{FF2B5EF4-FFF2-40B4-BE49-F238E27FC236}">
                    <a16:creationId xmlns:a16="http://schemas.microsoft.com/office/drawing/2014/main" id="{9AC53089-4EFC-E5D0-54B1-48FDB4ED60E8}"/>
                  </a:ext>
                </a:extLst>
              </p:cNvPr>
              <p:cNvSpPr/>
              <p:nvPr/>
            </p:nvSpPr>
            <p:spPr>
              <a:xfrm>
                <a:off x="6449706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08" y="0"/>
                    </a:moveTo>
                    <a:cubicBezTo>
                      <a:pt x="1" y="0"/>
                      <a:pt x="1" y="143"/>
                      <a:pt x="108" y="155"/>
                    </a:cubicBezTo>
                    <a:cubicBezTo>
                      <a:pt x="346" y="179"/>
                      <a:pt x="584" y="215"/>
                      <a:pt x="822" y="298"/>
                    </a:cubicBezTo>
                    <a:cubicBezTo>
                      <a:pt x="942" y="322"/>
                      <a:pt x="1037" y="370"/>
                      <a:pt x="1144" y="429"/>
                    </a:cubicBezTo>
                    <a:cubicBezTo>
                      <a:pt x="1251" y="489"/>
                      <a:pt x="1358" y="560"/>
                      <a:pt x="1477" y="608"/>
                    </a:cubicBezTo>
                    <a:cubicBezTo>
                      <a:pt x="1485" y="609"/>
                      <a:pt x="1492" y="610"/>
                      <a:pt x="1498" y="610"/>
                    </a:cubicBezTo>
                    <a:cubicBezTo>
                      <a:pt x="1581" y="610"/>
                      <a:pt x="1627" y="484"/>
                      <a:pt x="1561" y="429"/>
                    </a:cubicBezTo>
                    <a:cubicBezTo>
                      <a:pt x="1549" y="417"/>
                      <a:pt x="1537" y="393"/>
                      <a:pt x="1513" y="393"/>
                    </a:cubicBezTo>
                    <a:cubicBezTo>
                      <a:pt x="1430" y="322"/>
                      <a:pt x="1311" y="274"/>
                      <a:pt x="1215" y="239"/>
                    </a:cubicBezTo>
                    <a:lnTo>
                      <a:pt x="858" y="96"/>
                    </a:lnTo>
                    <a:cubicBezTo>
                      <a:pt x="608" y="24"/>
                      <a:pt x="358" y="0"/>
                      <a:pt x="10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8" name="Google Shape;5928;p62">
                <a:extLst>
                  <a:ext uri="{FF2B5EF4-FFF2-40B4-BE49-F238E27FC236}">
                    <a16:creationId xmlns:a16="http://schemas.microsoft.com/office/drawing/2014/main" id="{EA85F150-074D-2C08-ED14-DBF158577E00}"/>
                  </a:ext>
                </a:extLst>
              </p:cNvPr>
              <p:cNvSpPr/>
              <p:nvPr/>
            </p:nvSpPr>
            <p:spPr>
              <a:xfrm>
                <a:off x="6474402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339" y="0"/>
                    </a:moveTo>
                    <a:cubicBezTo>
                      <a:pt x="248" y="0"/>
                      <a:pt x="155" y="6"/>
                      <a:pt x="60" y="15"/>
                    </a:cubicBezTo>
                    <a:cubicBezTo>
                      <a:pt x="0" y="38"/>
                      <a:pt x="0" y="110"/>
                      <a:pt x="60" y="122"/>
                    </a:cubicBezTo>
                    <a:cubicBezTo>
                      <a:pt x="298" y="134"/>
                      <a:pt x="536" y="181"/>
                      <a:pt x="762" y="253"/>
                    </a:cubicBezTo>
                    <a:cubicBezTo>
                      <a:pt x="869" y="288"/>
                      <a:pt x="988" y="336"/>
                      <a:pt x="1072" y="396"/>
                    </a:cubicBezTo>
                    <a:cubicBezTo>
                      <a:pt x="1131" y="419"/>
                      <a:pt x="1179" y="443"/>
                      <a:pt x="1238" y="479"/>
                    </a:cubicBezTo>
                    <a:cubicBezTo>
                      <a:pt x="1273" y="500"/>
                      <a:pt x="1303" y="512"/>
                      <a:pt x="1335" y="512"/>
                    </a:cubicBezTo>
                    <a:cubicBezTo>
                      <a:pt x="1357" y="512"/>
                      <a:pt x="1380" y="506"/>
                      <a:pt x="1405" y="491"/>
                    </a:cubicBezTo>
                    <a:cubicBezTo>
                      <a:pt x="1417" y="479"/>
                      <a:pt x="1429" y="467"/>
                      <a:pt x="1429" y="431"/>
                    </a:cubicBezTo>
                    <a:cubicBezTo>
                      <a:pt x="1429" y="312"/>
                      <a:pt x="1250" y="241"/>
                      <a:pt x="1167" y="193"/>
                    </a:cubicBezTo>
                    <a:cubicBezTo>
                      <a:pt x="1048" y="134"/>
                      <a:pt x="929" y="98"/>
                      <a:pt x="810" y="62"/>
                    </a:cubicBezTo>
                    <a:cubicBezTo>
                      <a:pt x="651" y="17"/>
                      <a:pt x="497" y="0"/>
                      <a:pt x="33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19" name="Google Shape;5929;p62">
                <a:extLst>
                  <a:ext uri="{FF2B5EF4-FFF2-40B4-BE49-F238E27FC236}">
                    <a16:creationId xmlns:a16="http://schemas.microsoft.com/office/drawing/2014/main" id="{7D80C996-81F0-F90C-3E1D-CFAEA63F91AE}"/>
                  </a:ext>
                </a:extLst>
              </p:cNvPr>
              <p:cNvSpPr/>
              <p:nvPr/>
            </p:nvSpPr>
            <p:spPr>
              <a:xfrm>
                <a:off x="6016621" y="3073408"/>
                <a:ext cx="68491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5" h="8050" extrusionOk="0">
                    <a:moveTo>
                      <a:pt x="1573" y="1"/>
                    </a:moveTo>
                    <a:cubicBezTo>
                      <a:pt x="1540" y="1"/>
                      <a:pt x="1522" y="24"/>
                      <a:pt x="1512" y="63"/>
                    </a:cubicBezTo>
                    <a:cubicBezTo>
                      <a:pt x="1405" y="611"/>
                      <a:pt x="1286" y="1194"/>
                      <a:pt x="1179" y="1778"/>
                    </a:cubicBezTo>
                    <a:cubicBezTo>
                      <a:pt x="1167" y="1813"/>
                      <a:pt x="1167" y="1873"/>
                      <a:pt x="1155" y="1921"/>
                    </a:cubicBezTo>
                    <a:cubicBezTo>
                      <a:pt x="810" y="3766"/>
                      <a:pt x="417" y="5623"/>
                      <a:pt x="0" y="7052"/>
                    </a:cubicBezTo>
                    <a:cubicBezTo>
                      <a:pt x="2287" y="7773"/>
                      <a:pt x="5103" y="8050"/>
                      <a:pt x="7662" y="8050"/>
                    </a:cubicBezTo>
                    <a:cubicBezTo>
                      <a:pt x="9500" y="8050"/>
                      <a:pt x="11206" y="7907"/>
                      <a:pt x="12490" y="7683"/>
                    </a:cubicBezTo>
                    <a:cubicBezTo>
                      <a:pt x="12502" y="7683"/>
                      <a:pt x="12537" y="7671"/>
                      <a:pt x="12561" y="7671"/>
                    </a:cubicBezTo>
                    <a:cubicBezTo>
                      <a:pt x="13085" y="7576"/>
                      <a:pt x="13538" y="7469"/>
                      <a:pt x="13895" y="7350"/>
                    </a:cubicBezTo>
                    <a:cubicBezTo>
                      <a:pt x="13395" y="6659"/>
                      <a:pt x="12121" y="3599"/>
                      <a:pt x="11633" y="1837"/>
                    </a:cubicBezTo>
                    <a:cubicBezTo>
                      <a:pt x="11549" y="1540"/>
                      <a:pt x="11466" y="980"/>
                      <a:pt x="11371" y="313"/>
                    </a:cubicBezTo>
                    <a:cubicBezTo>
                      <a:pt x="11371" y="248"/>
                      <a:pt x="11311" y="193"/>
                      <a:pt x="11246" y="193"/>
                    </a:cubicBezTo>
                    <a:cubicBezTo>
                      <a:pt x="11240" y="193"/>
                      <a:pt x="11234" y="193"/>
                      <a:pt x="11228" y="194"/>
                    </a:cubicBezTo>
                    <a:cubicBezTo>
                      <a:pt x="10990" y="206"/>
                      <a:pt x="10751" y="242"/>
                      <a:pt x="10513" y="266"/>
                    </a:cubicBezTo>
                    <a:lnTo>
                      <a:pt x="10442" y="266"/>
                    </a:lnTo>
                    <a:cubicBezTo>
                      <a:pt x="10144" y="301"/>
                      <a:pt x="9847" y="313"/>
                      <a:pt x="9549" y="349"/>
                    </a:cubicBezTo>
                    <a:cubicBezTo>
                      <a:pt x="9287" y="373"/>
                      <a:pt x="9037" y="385"/>
                      <a:pt x="8787" y="409"/>
                    </a:cubicBezTo>
                    <a:lnTo>
                      <a:pt x="8668" y="409"/>
                    </a:lnTo>
                    <a:cubicBezTo>
                      <a:pt x="8038" y="442"/>
                      <a:pt x="7408" y="459"/>
                      <a:pt x="6777" y="459"/>
                    </a:cubicBezTo>
                    <a:cubicBezTo>
                      <a:pt x="6048" y="459"/>
                      <a:pt x="5318" y="436"/>
                      <a:pt x="4584" y="385"/>
                    </a:cubicBezTo>
                    <a:cubicBezTo>
                      <a:pt x="4560" y="373"/>
                      <a:pt x="4525" y="373"/>
                      <a:pt x="4501" y="373"/>
                    </a:cubicBezTo>
                    <a:cubicBezTo>
                      <a:pt x="4382" y="361"/>
                      <a:pt x="4251" y="361"/>
                      <a:pt x="4132" y="349"/>
                    </a:cubicBezTo>
                    <a:cubicBezTo>
                      <a:pt x="4084" y="349"/>
                      <a:pt x="4036" y="325"/>
                      <a:pt x="3977" y="325"/>
                    </a:cubicBezTo>
                    <a:lnTo>
                      <a:pt x="3929" y="325"/>
                    </a:lnTo>
                    <a:cubicBezTo>
                      <a:pt x="3358" y="289"/>
                      <a:pt x="2774" y="206"/>
                      <a:pt x="2191" y="123"/>
                    </a:cubicBezTo>
                    <a:cubicBezTo>
                      <a:pt x="2167" y="123"/>
                      <a:pt x="2119" y="123"/>
                      <a:pt x="2084" y="111"/>
                    </a:cubicBezTo>
                    <a:cubicBezTo>
                      <a:pt x="1929" y="75"/>
                      <a:pt x="1762" y="28"/>
                      <a:pt x="1596" y="4"/>
                    </a:cubicBezTo>
                    <a:cubicBezTo>
                      <a:pt x="1587" y="2"/>
                      <a:pt x="1580" y="1"/>
                      <a:pt x="15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0" name="Google Shape;5930;p62">
                <a:extLst>
                  <a:ext uri="{FF2B5EF4-FFF2-40B4-BE49-F238E27FC236}">
                    <a16:creationId xmlns:a16="http://schemas.microsoft.com/office/drawing/2014/main" id="{155EBF79-379C-7BEE-926B-F0DD2139C812}"/>
                  </a:ext>
                </a:extLst>
              </p:cNvPr>
              <p:cNvSpPr/>
              <p:nvPr/>
            </p:nvSpPr>
            <p:spPr>
              <a:xfrm>
                <a:off x="6532468" y="3085880"/>
                <a:ext cx="103366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7431" extrusionOk="0">
                    <a:moveTo>
                      <a:pt x="1" y="1"/>
                    </a:moveTo>
                    <a:cubicBezTo>
                      <a:pt x="275" y="2061"/>
                      <a:pt x="775" y="4108"/>
                      <a:pt x="1501" y="6109"/>
                    </a:cubicBezTo>
                    <a:cubicBezTo>
                      <a:pt x="1632" y="6418"/>
                      <a:pt x="1739" y="6716"/>
                      <a:pt x="1858" y="7025"/>
                    </a:cubicBezTo>
                    <a:cubicBezTo>
                      <a:pt x="1930" y="7156"/>
                      <a:pt x="1965" y="7299"/>
                      <a:pt x="2025" y="7430"/>
                    </a:cubicBezTo>
                    <a:cubicBezTo>
                      <a:pt x="2037" y="7430"/>
                      <a:pt x="2072" y="7418"/>
                      <a:pt x="2096" y="7418"/>
                    </a:cubicBezTo>
                    <a:cubicBezTo>
                      <a:pt x="1953" y="7037"/>
                      <a:pt x="1799" y="6656"/>
                      <a:pt x="1656" y="6299"/>
                    </a:cubicBezTo>
                    <a:cubicBezTo>
                      <a:pt x="1465" y="5751"/>
                      <a:pt x="1263" y="5180"/>
                      <a:pt x="1108" y="4632"/>
                    </a:cubicBezTo>
                    <a:cubicBezTo>
                      <a:pt x="775" y="3513"/>
                      <a:pt x="501" y="2394"/>
                      <a:pt x="286" y="1263"/>
                    </a:cubicBezTo>
                    <a:cubicBezTo>
                      <a:pt x="215" y="846"/>
                      <a:pt x="144" y="429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1" name="Google Shape;5931;p62">
                <a:extLst>
                  <a:ext uri="{FF2B5EF4-FFF2-40B4-BE49-F238E27FC236}">
                    <a16:creationId xmlns:a16="http://schemas.microsoft.com/office/drawing/2014/main" id="{473CE11F-B358-4C28-A461-9D3562580217}"/>
                  </a:ext>
                </a:extLst>
              </p:cNvPr>
              <p:cNvSpPr/>
              <p:nvPr/>
            </p:nvSpPr>
            <p:spPr>
              <a:xfrm>
                <a:off x="6445023" y="3091745"/>
                <a:ext cx="117316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3219" extrusionOk="0">
                    <a:moveTo>
                      <a:pt x="1" y="1"/>
                    </a:moveTo>
                    <a:cubicBezTo>
                      <a:pt x="84" y="298"/>
                      <a:pt x="203" y="584"/>
                      <a:pt x="334" y="870"/>
                    </a:cubicBezTo>
                    <a:cubicBezTo>
                      <a:pt x="620" y="1465"/>
                      <a:pt x="1001" y="2013"/>
                      <a:pt x="1465" y="2489"/>
                    </a:cubicBezTo>
                    <a:cubicBezTo>
                      <a:pt x="1727" y="2775"/>
                      <a:pt x="2013" y="3025"/>
                      <a:pt x="2346" y="3216"/>
                    </a:cubicBezTo>
                    <a:cubicBezTo>
                      <a:pt x="2350" y="3218"/>
                      <a:pt x="2354" y="3219"/>
                      <a:pt x="2358" y="3219"/>
                    </a:cubicBezTo>
                    <a:cubicBezTo>
                      <a:pt x="2374" y="3219"/>
                      <a:pt x="2380" y="3197"/>
                      <a:pt x="2370" y="3168"/>
                    </a:cubicBezTo>
                    <a:cubicBezTo>
                      <a:pt x="1870" y="2751"/>
                      <a:pt x="1394" y="2311"/>
                      <a:pt x="1001" y="1775"/>
                    </a:cubicBezTo>
                    <a:cubicBezTo>
                      <a:pt x="620" y="1239"/>
                      <a:pt x="322" y="644"/>
                      <a:pt x="144" y="37"/>
                    </a:cubicBezTo>
                    <a:cubicBezTo>
                      <a:pt x="132" y="13"/>
                      <a:pt x="132" y="13"/>
                      <a:pt x="13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2" name="Google Shape;5932;p62">
                <a:extLst>
                  <a:ext uri="{FF2B5EF4-FFF2-40B4-BE49-F238E27FC236}">
                    <a16:creationId xmlns:a16="http://schemas.microsoft.com/office/drawing/2014/main" id="{536B9CBB-4AC9-4288-72BD-4556CB94C3A5}"/>
                  </a:ext>
                </a:extLst>
              </p:cNvPr>
              <p:cNvSpPr/>
              <p:nvPr/>
            </p:nvSpPr>
            <p:spPr>
              <a:xfrm>
                <a:off x="6072963" y="3077697"/>
                <a:ext cx="51659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822" extrusionOk="0">
                    <a:moveTo>
                      <a:pt x="953" y="0"/>
                    </a:moveTo>
                    <a:cubicBezTo>
                      <a:pt x="845" y="262"/>
                      <a:pt x="738" y="524"/>
                      <a:pt x="607" y="774"/>
                    </a:cubicBezTo>
                    <a:cubicBezTo>
                      <a:pt x="441" y="1095"/>
                      <a:pt x="250" y="1393"/>
                      <a:pt x="24" y="1667"/>
                    </a:cubicBezTo>
                    <a:cubicBezTo>
                      <a:pt x="12" y="1715"/>
                      <a:pt x="12" y="1774"/>
                      <a:pt x="0" y="1822"/>
                    </a:cubicBezTo>
                    <a:cubicBezTo>
                      <a:pt x="262" y="1512"/>
                      <a:pt x="488" y="1179"/>
                      <a:pt x="679" y="822"/>
                    </a:cubicBezTo>
                    <a:cubicBezTo>
                      <a:pt x="810" y="572"/>
                      <a:pt x="953" y="286"/>
                      <a:pt x="10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3" name="Google Shape;5933;p62">
                <a:extLst>
                  <a:ext uri="{FF2B5EF4-FFF2-40B4-BE49-F238E27FC236}">
                    <a16:creationId xmlns:a16="http://schemas.microsoft.com/office/drawing/2014/main" id="{17BA88C2-D504-6437-BB74-217F5C0A3618}"/>
                  </a:ext>
                </a:extLst>
              </p:cNvPr>
              <p:cNvSpPr/>
              <p:nvPr/>
            </p:nvSpPr>
            <p:spPr>
              <a:xfrm>
                <a:off x="6209109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36" y="0"/>
                    </a:moveTo>
                    <a:cubicBezTo>
                      <a:pt x="12" y="274"/>
                      <a:pt x="0" y="536"/>
                      <a:pt x="0" y="810"/>
                    </a:cubicBezTo>
                    <a:cubicBezTo>
                      <a:pt x="0" y="1108"/>
                      <a:pt x="0" y="1417"/>
                      <a:pt x="12" y="1715"/>
                    </a:cubicBezTo>
                    <a:cubicBezTo>
                      <a:pt x="12" y="1953"/>
                      <a:pt x="0" y="2239"/>
                      <a:pt x="179" y="2429"/>
                    </a:cubicBezTo>
                    <a:cubicBezTo>
                      <a:pt x="259" y="2509"/>
                      <a:pt x="375" y="2567"/>
                      <a:pt x="480" y="2567"/>
                    </a:cubicBezTo>
                    <a:cubicBezTo>
                      <a:pt x="547" y="2567"/>
                      <a:pt x="609" y="2544"/>
                      <a:pt x="655" y="2489"/>
                    </a:cubicBezTo>
                    <a:cubicBezTo>
                      <a:pt x="786" y="2358"/>
                      <a:pt x="762" y="2132"/>
                      <a:pt x="727" y="1953"/>
                    </a:cubicBezTo>
                    <a:cubicBezTo>
                      <a:pt x="655" y="1370"/>
                      <a:pt x="643" y="786"/>
                      <a:pt x="679" y="227"/>
                    </a:cubicBezTo>
                    <a:cubicBezTo>
                      <a:pt x="703" y="167"/>
                      <a:pt x="703" y="107"/>
                      <a:pt x="703" y="60"/>
                    </a:cubicBezTo>
                    <a:cubicBezTo>
                      <a:pt x="667" y="48"/>
                      <a:pt x="643" y="48"/>
                      <a:pt x="608" y="48"/>
                    </a:cubicBezTo>
                    <a:cubicBezTo>
                      <a:pt x="572" y="477"/>
                      <a:pt x="548" y="905"/>
                      <a:pt x="584" y="1346"/>
                    </a:cubicBezTo>
                    <a:cubicBezTo>
                      <a:pt x="596" y="1596"/>
                      <a:pt x="643" y="1834"/>
                      <a:pt x="655" y="2084"/>
                    </a:cubicBezTo>
                    <a:cubicBezTo>
                      <a:pt x="665" y="2235"/>
                      <a:pt x="641" y="2480"/>
                      <a:pt x="468" y="2480"/>
                    </a:cubicBezTo>
                    <a:cubicBezTo>
                      <a:pt x="436" y="2480"/>
                      <a:pt x="400" y="2471"/>
                      <a:pt x="358" y="2453"/>
                    </a:cubicBezTo>
                    <a:cubicBezTo>
                      <a:pt x="96" y="2322"/>
                      <a:pt x="108" y="1965"/>
                      <a:pt x="96" y="1739"/>
                    </a:cubicBezTo>
                    <a:cubicBezTo>
                      <a:pt x="72" y="1465"/>
                      <a:pt x="60" y="1191"/>
                      <a:pt x="60" y="905"/>
                    </a:cubicBezTo>
                    <a:cubicBezTo>
                      <a:pt x="48" y="596"/>
                      <a:pt x="60" y="298"/>
                      <a:pt x="72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4" name="Google Shape;5934;p62">
                <a:extLst>
                  <a:ext uri="{FF2B5EF4-FFF2-40B4-BE49-F238E27FC236}">
                    <a16:creationId xmlns:a16="http://schemas.microsoft.com/office/drawing/2014/main" id="{AFF60B9E-F825-CB05-7B29-DD817B3A0915}"/>
                  </a:ext>
                </a:extLst>
              </p:cNvPr>
              <p:cNvSpPr/>
              <p:nvPr/>
            </p:nvSpPr>
            <p:spPr>
              <a:xfrm>
                <a:off x="6003707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5447" y="0"/>
                    </a:moveTo>
                    <a:cubicBezTo>
                      <a:pt x="2196" y="0"/>
                      <a:pt x="395" y="2541"/>
                      <a:pt x="84" y="6717"/>
                    </a:cubicBezTo>
                    <a:cubicBezTo>
                      <a:pt x="48" y="7395"/>
                      <a:pt x="0" y="8062"/>
                      <a:pt x="12" y="8693"/>
                    </a:cubicBezTo>
                    <a:cubicBezTo>
                      <a:pt x="12" y="10146"/>
                      <a:pt x="262" y="11420"/>
                      <a:pt x="1119" y="12372"/>
                    </a:cubicBezTo>
                    <a:cubicBezTo>
                      <a:pt x="1834" y="13170"/>
                      <a:pt x="2977" y="13753"/>
                      <a:pt x="4787" y="14003"/>
                    </a:cubicBezTo>
                    <a:cubicBezTo>
                      <a:pt x="4953" y="14027"/>
                      <a:pt x="5132" y="14051"/>
                      <a:pt x="5310" y="14063"/>
                    </a:cubicBezTo>
                    <a:cubicBezTo>
                      <a:pt x="5521" y="14084"/>
                      <a:pt x="5729" y="14094"/>
                      <a:pt x="5935" y="14094"/>
                    </a:cubicBezTo>
                    <a:cubicBezTo>
                      <a:pt x="8079" y="14094"/>
                      <a:pt x="9992" y="12986"/>
                      <a:pt x="11133" y="11205"/>
                    </a:cubicBezTo>
                    <a:cubicBezTo>
                      <a:pt x="11716" y="10300"/>
                      <a:pt x="12097" y="9217"/>
                      <a:pt x="12204" y="8003"/>
                    </a:cubicBezTo>
                    <a:cubicBezTo>
                      <a:pt x="12561" y="4062"/>
                      <a:pt x="9835" y="430"/>
                      <a:pt x="6144" y="37"/>
                    </a:cubicBezTo>
                    <a:cubicBezTo>
                      <a:pt x="5905" y="13"/>
                      <a:pt x="5673" y="0"/>
                      <a:pt x="5447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5" name="Google Shape;5935;p62">
                <a:extLst>
                  <a:ext uri="{FF2B5EF4-FFF2-40B4-BE49-F238E27FC236}">
                    <a16:creationId xmlns:a16="http://schemas.microsoft.com/office/drawing/2014/main" id="{9B7FD019-0435-A94D-0629-F52092EFC9A8}"/>
                  </a:ext>
                </a:extLst>
              </p:cNvPr>
              <p:cNvSpPr/>
              <p:nvPr/>
            </p:nvSpPr>
            <p:spPr>
              <a:xfrm>
                <a:off x="5998432" y="1827829"/>
                <a:ext cx="771773" cy="536894"/>
              </a:xfrm>
              <a:custGeom>
                <a:avLst/>
                <a:gdLst/>
                <a:ahLst/>
                <a:cxnLst/>
                <a:rect l="l" t="t" r="r" b="b"/>
                <a:pathLst>
                  <a:path w="15657" h="10892" extrusionOk="0">
                    <a:moveTo>
                      <a:pt x="7253" y="0"/>
                    </a:moveTo>
                    <a:cubicBezTo>
                      <a:pt x="6645" y="0"/>
                      <a:pt x="6037" y="58"/>
                      <a:pt x="5441" y="174"/>
                    </a:cubicBezTo>
                    <a:cubicBezTo>
                      <a:pt x="4453" y="365"/>
                      <a:pt x="3500" y="722"/>
                      <a:pt x="2655" y="1246"/>
                    </a:cubicBezTo>
                    <a:cubicBezTo>
                      <a:pt x="2596" y="1294"/>
                      <a:pt x="2524" y="1317"/>
                      <a:pt x="2465" y="1365"/>
                    </a:cubicBezTo>
                    <a:cubicBezTo>
                      <a:pt x="2250" y="1496"/>
                      <a:pt x="2048" y="1651"/>
                      <a:pt x="1846" y="1817"/>
                    </a:cubicBezTo>
                    <a:cubicBezTo>
                      <a:pt x="1238" y="2353"/>
                      <a:pt x="750" y="3020"/>
                      <a:pt x="452" y="3782"/>
                    </a:cubicBezTo>
                    <a:cubicBezTo>
                      <a:pt x="393" y="3937"/>
                      <a:pt x="333" y="4103"/>
                      <a:pt x="286" y="4270"/>
                    </a:cubicBezTo>
                    <a:cubicBezTo>
                      <a:pt x="226" y="4496"/>
                      <a:pt x="179" y="4711"/>
                      <a:pt x="155" y="4937"/>
                    </a:cubicBezTo>
                    <a:cubicBezTo>
                      <a:pt x="107" y="5294"/>
                      <a:pt x="0" y="5854"/>
                      <a:pt x="262" y="6116"/>
                    </a:cubicBezTo>
                    <a:cubicBezTo>
                      <a:pt x="345" y="6223"/>
                      <a:pt x="476" y="6282"/>
                      <a:pt x="691" y="6282"/>
                    </a:cubicBezTo>
                    <a:cubicBezTo>
                      <a:pt x="953" y="6282"/>
                      <a:pt x="1226" y="6211"/>
                      <a:pt x="1488" y="6187"/>
                    </a:cubicBezTo>
                    <a:cubicBezTo>
                      <a:pt x="1774" y="6175"/>
                      <a:pt x="2072" y="6139"/>
                      <a:pt x="2357" y="6104"/>
                    </a:cubicBezTo>
                    <a:cubicBezTo>
                      <a:pt x="3191" y="5997"/>
                      <a:pt x="4012" y="5854"/>
                      <a:pt x="4798" y="5627"/>
                    </a:cubicBezTo>
                    <a:cubicBezTo>
                      <a:pt x="5644" y="5389"/>
                      <a:pt x="6465" y="5056"/>
                      <a:pt x="7203" y="4615"/>
                    </a:cubicBezTo>
                    <a:cubicBezTo>
                      <a:pt x="7239" y="4604"/>
                      <a:pt x="7382" y="4508"/>
                      <a:pt x="7549" y="4401"/>
                    </a:cubicBezTo>
                    <a:cubicBezTo>
                      <a:pt x="7846" y="4211"/>
                      <a:pt x="8215" y="3949"/>
                      <a:pt x="8203" y="3889"/>
                    </a:cubicBezTo>
                    <a:lnTo>
                      <a:pt x="8203" y="3889"/>
                    </a:lnTo>
                    <a:cubicBezTo>
                      <a:pt x="8275" y="4092"/>
                      <a:pt x="8334" y="4282"/>
                      <a:pt x="8394" y="4496"/>
                    </a:cubicBezTo>
                    <a:cubicBezTo>
                      <a:pt x="8668" y="5377"/>
                      <a:pt x="8894" y="6247"/>
                      <a:pt x="9263" y="7104"/>
                    </a:cubicBezTo>
                    <a:cubicBezTo>
                      <a:pt x="9382" y="7366"/>
                      <a:pt x="9513" y="7628"/>
                      <a:pt x="9680" y="7890"/>
                    </a:cubicBezTo>
                    <a:cubicBezTo>
                      <a:pt x="9882" y="8211"/>
                      <a:pt x="10061" y="8592"/>
                      <a:pt x="10097" y="8985"/>
                    </a:cubicBezTo>
                    <a:cubicBezTo>
                      <a:pt x="10120" y="9366"/>
                      <a:pt x="10037" y="9735"/>
                      <a:pt x="10025" y="10092"/>
                    </a:cubicBezTo>
                    <a:cubicBezTo>
                      <a:pt x="10001" y="10485"/>
                      <a:pt x="9942" y="10866"/>
                      <a:pt x="10406" y="10890"/>
                    </a:cubicBezTo>
                    <a:cubicBezTo>
                      <a:pt x="10415" y="10891"/>
                      <a:pt x="10424" y="10891"/>
                      <a:pt x="10433" y="10891"/>
                    </a:cubicBezTo>
                    <a:cubicBezTo>
                      <a:pt x="10861" y="10891"/>
                      <a:pt x="11083" y="10068"/>
                      <a:pt x="11839" y="10068"/>
                    </a:cubicBezTo>
                    <a:cubicBezTo>
                      <a:pt x="11849" y="10068"/>
                      <a:pt x="11860" y="10068"/>
                      <a:pt x="11871" y="10068"/>
                    </a:cubicBezTo>
                    <a:cubicBezTo>
                      <a:pt x="12565" y="10101"/>
                      <a:pt x="12684" y="10775"/>
                      <a:pt x="13055" y="10775"/>
                    </a:cubicBezTo>
                    <a:cubicBezTo>
                      <a:pt x="13097" y="10775"/>
                      <a:pt x="13142" y="10767"/>
                      <a:pt x="13192" y="10747"/>
                    </a:cubicBezTo>
                    <a:cubicBezTo>
                      <a:pt x="13478" y="10628"/>
                      <a:pt x="13692" y="10283"/>
                      <a:pt x="13871" y="10057"/>
                    </a:cubicBezTo>
                    <a:cubicBezTo>
                      <a:pt x="15097" y="8664"/>
                      <a:pt x="15657" y="6961"/>
                      <a:pt x="15109" y="5223"/>
                    </a:cubicBezTo>
                    <a:cubicBezTo>
                      <a:pt x="15061" y="5056"/>
                      <a:pt x="14990" y="4889"/>
                      <a:pt x="14930" y="4734"/>
                    </a:cubicBezTo>
                    <a:cubicBezTo>
                      <a:pt x="14847" y="4532"/>
                      <a:pt x="14645" y="4080"/>
                      <a:pt x="14526" y="3842"/>
                    </a:cubicBezTo>
                    <a:cubicBezTo>
                      <a:pt x="14514" y="3806"/>
                      <a:pt x="14502" y="3794"/>
                      <a:pt x="14490" y="3758"/>
                    </a:cubicBezTo>
                    <a:cubicBezTo>
                      <a:pt x="14085" y="3080"/>
                      <a:pt x="13549" y="2484"/>
                      <a:pt x="12942" y="1972"/>
                    </a:cubicBezTo>
                    <a:cubicBezTo>
                      <a:pt x="12668" y="1758"/>
                      <a:pt x="12406" y="1556"/>
                      <a:pt x="12109" y="1377"/>
                    </a:cubicBezTo>
                    <a:cubicBezTo>
                      <a:pt x="10661" y="456"/>
                      <a:pt x="8956" y="0"/>
                      <a:pt x="725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6" name="Google Shape;5936;p62">
                <a:extLst>
                  <a:ext uri="{FF2B5EF4-FFF2-40B4-BE49-F238E27FC236}">
                    <a16:creationId xmlns:a16="http://schemas.microsoft.com/office/drawing/2014/main" id="{5CE7A166-CCF1-D5EF-5E04-59609985BD0C}"/>
                  </a:ext>
                </a:extLst>
              </p:cNvPr>
              <p:cNvSpPr/>
              <p:nvPr/>
            </p:nvSpPr>
            <p:spPr>
              <a:xfrm>
                <a:off x="6412737" y="2015980"/>
                <a:ext cx="330506" cy="192931"/>
              </a:xfrm>
              <a:custGeom>
                <a:avLst/>
                <a:gdLst/>
                <a:ahLst/>
                <a:cxnLst/>
                <a:rect l="l" t="t" r="r" b="b"/>
                <a:pathLst>
                  <a:path w="6705" h="3914" extrusionOk="0">
                    <a:moveTo>
                      <a:pt x="6121" y="1"/>
                    </a:moveTo>
                    <a:cubicBezTo>
                      <a:pt x="5918" y="48"/>
                      <a:pt x="5704" y="96"/>
                      <a:pt x="5513" y="144"/>
                    </a:cubicBezTo>
                    <a:cubicBezTo>
                      <a:pt x="4010" y="478"/>
                      <a:pt x="2491" y="698"/>
                      <a:pt x="969" y="698"/>
                    </a:cubicBezTo>
                    <a:cubicBezTo>
                      <a:pt x="646" y="698"/>
                      <a:pt x="323" y="688"/>
                      <a:pt x="1" y="667"/>
                    </a:cubicBezTo>
                    <a:lnTo>
                      <a:pt x="1" y="667"/>
                    </a:lnTo>
                    <a:cubicBezTo>
                      <a:pt x="275" y="1537"/>
                      <a:pt x="501" y="2418"/>
                      <a:pt x="870" y="3263"/>
                    </a:cubicBezTo>
                    <a:lnTo>
                      <a:pt x="1037" y="3263"/>
                    </a:lnTo>
                    <a:cubicBezTo>
                      <a:pt x="1358" y="3215"/>
                      <a:pt x="1656" y="3001"/>
                      <a:pt x="1989" y="2989"/>
                    </a:cubicBezTo>
                    <a:cubicBezTo>
                      <a:pt x="1999" y="2989"/>
                      <a:pt x="2008" y="2989"/>
                      <a:pt x="2017" y="2989"/>
                    </a:cubicBezTo>
                    <a:cubicBezTo>
                      <a:pt x="2680" y="2989"/>
                      <a:pt x="3106" y="3812"/>
                      <a:pt x="3787" y="3906"/>
                    </a:cubicBezTo>
                    <a:cubicBezTo>
                      <a:pt x="3824" y="3911"/>
                      <a:pt x="3862" y="3913"/>
                      <a:pt x="3898" y="3913"/>
                    </a:cubicBezTo>
                    <a:cubicBezTo>
                      <a:pt x="4490" y="3913"/>
                      <a:pt x="4961" y="3298"/>
                      <a:pt x="5085" y="2715"/>
                    </a:cubicBezTo>
                    <a:cubicBezTo>
                      <a:pt x="5168" y="2322"/>
                      <a:pt x="5168" y="1894"/>
                      <a:pt x="5454" y="1632"/>
                    </a:cubicBezTo>
                    <a:cubicBezTo>
                      <a:pt x="5659" y="1419"/>
                      <a:pt x="5936" y="1363"/>
                      <a:pt x="6235" y="1363"/>
                    </a:cubicBezTo>
                    <a:cubicBezTo>
                      <a:pt x="6388" y="1363"/>
                      <a:pt x="6547" y="1378"/>
                      <a:pt x="6704" y="1394"/>
                    </a:cubicBezTo>
                    <a:cubicBezTo>
                      <a:pt x="6656" y="1227"/>
                      <a:pt x="6585" y="1060"/>
                      <a:pt x="6525" y="894"/>
                    </a:cubicBezTo>
                    <a:cubicBezTo>
                      <a:pt x="6442" y="703"/>
                      <a:pt x="6240" y="239"/>
                      <a:pt x="6121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7" name="Google Shape;5937;p62">
                <a:extLst>
                  <a:ext uri="{FF2B5EF4-FFF2-40B4-BE49-F238E27FC236}">
                    <a16:creationId xmlns:a16="http://schemas.microsoft.com/office/drawing/2014/main" id="{7B0A49A9-4F9C-C724-C9BA-7BF18D53948F}"/>
                  </a:ext>
                </a:extLst>
              </p:cNvPr>
              <p:cNvSpPr/>
              <p:nvPr/>
            </p:nvSpPr>
            <p:spPr>
              <a:xfrm>
                <a:off x="6012481" y="1915620"/>
                <a:ext cx="358061" cy="189037"/>
              </a:xfrm>
              <a:custGeom>
                <a:avLst/>
                <a:gdLst/>
                <a:ahLst/>
                <a:cxnLst/>
                <a:rect l="l" t="t" r="r" b="b"/>
                <a:pathLst>
                  <a:path w="7264" h="3835" extrusionOk="0">
                    <a:moveTo>
                      <a:pt x="1537" y="1"/>
                    </a:moveTo>
                    <a:cubicBezTo>
                      <a:pt x="918" y="537"/>
                      <a:pt x="429" y="1215"/>
                      <a:pt x="132" y="1965"/>
                    </a:cubicBezTo>
                    <a:cubicBezTo>
                      <a:pt x="108" y="2144"/>
                      <a:pt x="48" y="2311"/>
                      <a:pt x="1" y="2477"/>
                    </a:cubicBezTo>
                    <a:cubicBezTo>
                      <a:pt x="120" y="2525"/>
                      <a:pt x="227" y="2549"/>
                      <a:pt x="322" y="2596"/>
                    </a:cubicBezTo>
                    <a:cubicBezTo>
                      <a:pt x="668" y="2739"/>
                      <a:pt x="953" y="3001"/>
                      <a:pt x="1275" y="3156"/>
                    </a:cubicBezTo>
                    <a:cubicBezTo>
                      <a:pt x="1640" y="3348"/>
                      <a:pt x="2035" y="3447"/>
                      <a:pt x="2437" y="3447"/>
                    </a:cubicBezTo>
                    <a:cubicBezTo>
                      <a:pt x="2534" y="3447"/>
                      <a:pt x="2630" y="3441"/>
                      <a:pt x="2727" y="3430"/>
                    </a:cubicBezTo>
                    <a:cubicBezTo>
                      <a:pt x="3001" y="3394"/>
                      <a:pt x="3287" y="3311"/>
                      <a:pt x="3573" y="3311"/>
                    </a:cubicBezTo>
                    <a:cubicBezTo>
                      <a:pt x="3593" y="3310"/>
                      <a:pt x="3613" y="3309"/>
                      <a:pt x="3633" y="3309"/>
                    </a:cubicBezTo>
                    <a:cubicBezTo>
                      <a:pt x="3901" y="3309"/>
                      <a:pt x="4180" y="3384"/>
                      <a:pt x="4347" y="3573"/>
                    </a:cubicBezTo>
                    <a:cubicBezTo>
                      <a:pt x="4418" y="3656"/>
                      <a:pt x="4466" y="3739"/>
                      <a:pt x="4513" y="3835"/>
                    </a:cubicBezTo>
                    <a:cubicBezTo>
                      <a:pt x="5359" y="3596"/>
                      <a:pt x="6180" y="3263"/>
                      <a:pt x="6918" y="2823"/>
                    </a:cubicBezTo>
                    <a:cubicBezTo>
                      <a:pt x="6954" y="2799"/>
                      <a:pt x="7097" y="2715"/>
                      <a:pt x="7264" y="2608"/>
                    </a:cubicBezTo>
                    <a:cubicBezTo>
                      <a:pt x="7085" y="2584"/>
                      <a:pt x="6895" y="2561"/>
                      <a:pt x="6716" y="2525"/>
                    </a:cubicBezTo>
                    <a:cubicBezTo>
                      <a:pt x="6073" y="2406"/>
                      <a:pt x="5442" y="2239"/>
                      <a:pt x="4823" y="2013"/>
                    </a:cubicBezTo>
                    <a:cubicBezTo>
                      <a:pt x="3716" y="1608"/>
                      <a:pt x="2668" y="1013"/>
                      <a:pt x="1787" y="239"/>
                    </a:cubicBezTo>
                    <a:cubicBezTo>
                      <a:pt x="1691" y="167"/>
                      <a:pt x="1620" y="96"/>
                      <a:pt x="1537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8" name="Google Shape;5938;p62">
                <a:extLst>
                  <a:ext uri="{FF2B5EF4-FFF2-40B4-BE49-F238E27FC236}">
                    <a16:creationId xmlns:a16="http://schemas.microsoft.com/office/drawing/2014/main" id="{0FF6E28C-4564-20B7-80E8-CFA6F63D50F6}"/>
                  </a:ext>
                </a:extLst>
              </p:cNvPr>
              <p:cNvSpPr/>
              <p:nvPr/>
            </p:nvSpPr>
            <p:spPr>
              <a:xfrm>
                <a:off x="6310060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0" y="12"/>
                    </a:moveTo>
                    <a:lnTo>
                      <a:pt x="0" y="12"/>
                    </a:lnTo>
                    <a:cubicBezTo>
                      <a:pt x="24" y="0"/>
                      <a:pt x="24" y="0"/>
                      <a:pt x="0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29" name="Google Shape;5939;p62">
                <a:extLst>
                  <a:ext uri="{FF2B5EF4-FFF2-40B4-BE49-F238E27FC236}">
                    <a16:creationId xmlns:a16="http://schemas.microsoft.com/office/drawing/2014/main" id="{AD7EED86-6DCC-6721-544E-FA1C3DF8F4E5}"/>
                  </a:ext>
                </a:extLst>
              </p:cNvPr>
              <p:cNvSpPr/>
              <p:nvPr/>
            </p:nvSpPr>
            <p:spPr>
              <a:xfrm>
                <a:off x="6540700" y="2295716"/>
                <a:ext cx="18021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731" extrusionOk="0">
                    <a:moveTo>
                      <a:pt x="2245" y="0"/>
                    </a:moveTo>
                    <a:cubicBezTo>
                      <a:pt x="1750" y="0"/>
                      <a:pt x="1232" y="178"/>
                      <a:pt x="893" y="386"/>
                    </a:cubicBezTo>
                    <a:cubicBezTo>
                      <a:pt x="310" y="779"/>
                      <a:pt x="108" y="1624"/>
                      <a:pt x="24" y="2339"/>
                    </a:cubicBezTo>
                    <a:cubicBezTo>
                      <a:pt x="0" y="2672"/>
                      <a:pt x="24" y="3041"/>
                      <a:pt x="250" y="3303"/>
                    </a:cubicBezTo>
                    <a:cubicBezTo>
                      <a:pt x="500" y="3619"/>
                      <a:pt x="860" y="3730"/>
                      <a:pt x="1227" y="3730"/>
                    </a:cubicBezTo>
                    <a:cubicBezTo>
                      <a:pt x="1578" y="3730"/>
                      <a:pt x="1935" y="3628"/>
                      <a:pt x="2203" y="3505"/>
                    </a:cubicBezTo>
                    <a:cubicBezTo>
                      <a:pt x="2858" y="3208"/>
                      <a:pt x="3358" y="2636"/>
                      <a:pt x="3560" y="1910"/>
                    </a:cubicBezTo>
                    <a:cubicBezTo>
                      <a:pt x="3644" y="1577"/>
                      <a:pt x="3656" y="1208"/>
                      <a:pt x="3537" y="850"/>
                    </a:cubicBezTo>
                    <a:cubicBezTo>
                      <a:pt x="3441" y="529"/>
                      <a:pt x="3239" y="315"/>
                      <a:pt x="3001" y="184"/>
                    </a:cubicBezTo>
                    <a:cubicBezTo>
                      <a:pt x="2778" y="53"/>
                      <a:pt x="2515" y="0"/>
                      <a:pt x="2245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0" name="Google Shape;5940;p62">
                <a:extLst>
                  <a:ext uri="{FF2B5EF4-FFF2-40B4-BE49-F238E27FC236}">
                    <a16:creationId xmlns:a16="http://schemas.microsoft.com/office/drawing/2014/main" id="{349C1D8E-5244-4352-6BDE-B181F8EBDF67}"/>
                  </a:ext>
                </a:extLst>
              </p:cNvPr>
              <p:cNvSpPr/>
              <p:nvPr/>
            </p:nvSpPr>
            <p:spPr>
              <a:xfrm>
                <a:off x="6589401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1489" y="1"/>
                    </a:moveTo>
                    <a:cubicBezTo>
                      <a:pt x="1317" y="1"/>
                      <a:pt x="1143" y="45"/>
                      <a:pt x="989" y="115"/>
                    </a:cubicBezTo>
                    <a:cubicBezTo>
                      <a:pt x="751" y="222"/>
                      <a:pt x="560" y="365"/>
                      <a:pt x="382" y="543"/>
                    </a:cubicBezTo>
                    <a:cubicBezTo>
                      <a:pt x="215" y="722"/>
                      <a:pt x="108" y="924"/>
                      <a:pt x="24" y="1174"/>
                    </a:cubicBezTo>
                    <a:cubicBezTo>
                      <a:pt x="1" y="1229"/>
                      <a:pt x="45" y="1274"/>
                      <a:pt x="84" y="1274"/>
                    </a:cubicBezTo>
                    <a:cubicBezTo>
                      <a:pt x="104" y="1274"/>
                      <a:pt x="124" y="1262"/>
                      <a:pt x="132" y="1234"/>
                    </a:cubicBezTo>
                    <a:cubicBezTo>
                      <a:pt x="298" y="877"/>
                      <a:pt x="632" y="555"/>
                      <a:pt x="977" y="400"/>
                    </a:cubicBezTo>
                    <a:cubicBezTo>
                      <a:pt x="1072" y="353"/>
                      <a:pt x="1167" y="305"/>
                      <a:pt x="1275" y="293"/>
                    </a:cubicBezTo>
                    <a:cubicBezTo>
                      <a:pt x="1334" y="424"/>
                      <a:pt x="1370" y="579"/>
                      <a:pt x="1346" y="722"/>
                    </a:cubicBezTo>
                    <a:cubicBezTo>
                      <a:pt x="1346" y="817"/>
                      <a:pt x="1322" y="888"/>
                      <a:pt x="1275" y="960"/>
                    </a:cubicBezTo>
                    <a:cubicBezTo>
                      <a:pt x="1263" y="996"/>
                      <a:pt x="1239" y="1019"/>
                      <a:pt x="1215" y="1055"/>
                    </a:cubicBezTo>
                    <a:cubicBezTo>
                      <a:pt x="1203" y="1079"/>
                      <a:pt x="1179" y="1091"/>
                      <a:pt x="1167" y="1115"/>
                    </a:cubicBezTo>
                    <a:cubicBezTo>
                      <a:pt x="1156" y="1127"/>
                      <a:pt x="1156" y="1150"/>
                      <a:pt x="1144" y="1186"/>
                    </a:cubicBezTo>
                    <a:cubicBezTo>
                      <a:pt x="1122" y="1241"/>
                      <a:pt x="1171" y="1306"/>
                      <a:pt x="1226" y="1306"/>
                    </a:cubicBezTo>
                    <a:cubicBezTo>
                      <a:pt x="1230" y="1306"/>
                      <a:pt x="1234" y="1306"/>
                      <a:pt x="1239" y="1305"/>
                    </a:cubicBezTo>
                    <a:cubicBezTo>
                      <a:pt x="1287" y="1293"/>
                      <a:pt x="1322" y="1293"/>
                      <a:pt x="1346" y="1258"/>
                    </a:cubicBezTo>
                    <a:cubicBezTo>
                      <a:pt x="1382" y="1246"/>
                      <a:pt x="1394" y="1210"/>
                      <a:pt x="1406" y="1198"/>
                    </a:cubicBezTo>
                    <a:cubicBezTo>
                      <a:pt x="1453" y="1174"/>
                      <a:pt x="1477" y="1115"/>
                      <a:pt x="1513" y="1067"/>
                    </a:cubicBezTo>
                    <a:cubicBezTo>
                      <a:pt x="1560" y="972"/>
                      <a:pt x="1584" y="877"/>
                      <a:pt x="1596" y="769"/>
                    </a:cubicBezTo>
                    <a:cubicBezTo>
                      <a:pt x="1620" y="591"/>
                      <a:pt x="1572" y="424"/>
                      <a:pt x="1501" y="281"/>
                    </a:cubicBezTo>
                    <a:cubicBezTo>
                      <a:pt x="1560" y="281"/>
                      <a:pt x="1596" y="293"/>
                      <a:pt x="1656" y="305"/>
                    </a:cubicBezTo>
                    <a:cubicBezTo>
                      <a:pt x="1751" y="341"/>
                      <a:pt x="1822" y="376"/>
                      <a:pt x="1894" y="436"/>
                    </a:cubicBezTo>
                    <a:cubicBezTo>
                      <a:pt x="1953" y="484"/>
                      <a:pt x="2013" y="591"/>
                      <a:pt x="2096" y="615"/>
                    </a:cubicBezTo>
                    <a:cubicBezTo>
                      <a:pt x="2112" y="624"/>
                      <a:pt x="2129" y="629"/>
                      <a:pt x="2145" y="629"/>
                    </a:cubicBezTo>
                    <a:cubicBezTo>
                      <a:pt x="2190" y="629"/>
                      <a:pt x="2230" y="595"/>
                      <a:pt x="2239" y="543"/>
                    </a:cubicBezTo>
                    <a:cubicBezTo>
                      <a:pt x="2275" y="424"/>
                      <a:pt x="2156" y="293"/>
                      <a:pt x="2072" y="222"/>
                    </a:cubicBezTo>
                    <a:cubicBezTo>
                      <a:pt x="1989" y="126"/>
                      <a:pt x="1882" y="67"/>
                      <a:pt x="1763" y="43"/>
                    </a:cubicBezTo>
                    <a:cubicBezTo>
                      <a:pt x="1675" y="14"/>
                      <a:pt x="1582" y="1"/>
                      <a:pt x="1489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1" name="Google Shape;5943;p62">
                <a:extLst>
                  <a:ext uri="{FF2B5EF4-FFF2-40B4-BE49-F238E27FC236}">
                    <a16:creationId xmlns:a16="http://schemas.microsoft.com/office/drawing/2014/main" id="{8544ECF8-129D-76CD-A002-D78ABD68FF7B}"/>
                  </a:ext>
                </a:extLst>
              </p:cNvPr>
              <p:cNvSpPr/>
              <p:nvPr/>
            </p:nvSpPr>
            <p:spPr>
              <a:xfrm>
                <a:off x="6082920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84" y="0"/>
                    </a:moveTo>
                    <a:cubicBezTo>
                      <a:pt x="328" y="0"/>
                      <a:pt x="288" y="11"/>
                      <a:pt x="262" y="39"/>
                    </a:cubicBezTo>
                    <a:cubicBezTo>
                      <a:pt x="1" y="384"/>
                      <a:pt x="560" y="1325"/>
                      <a:pt x="1584" y="1456"/>
                    </a:cubicBezTo>
                    <a:cubicBezTo>
                      <a:pt x="1631" y="1461"/>
                      <a:pt x="1678" y="1464"/>
                      <a:pt x="1724" y="1464"/>
                    </a:cubicBezTo>
                    <a:cubicBezTo>
                      <a:pt x="2682" y="1464"/>
                      <a:pt x="3423" y="339"/>
                      <a:pt x="3049" y="146"/>
                    </a:cubicBezTo>
                    <a:cubicBezTo>
                      <a:pt x="2939" y="85"/>
                      <a:pt x="2832" y="64"/>
                      <a:pt x="2717" y="64"/>
                    </a:cubicBezTo>
                    <a:cubicBezTo>
                      <a:pt x="2456" y="64"/>
                      <a:pt x="2154" y="173"/>
                      <a:pt x="1697" y="173"/>
                    </a:cubicBezTo>
                    <a:cubicBezTo>
                      <a:pt x="1653" y="173"/>
                      <a:pt x="1607" y="172"/>
                      <a:pt x="1560" y="170"/>
                    </a:cubicBezTo>
                    <a:cubicBezTo>
                      <a:pt x="989" y="151"/>
                      <a:pt x="587" y="0"/>
                      <a:pt x="384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2" name="Google Shape;5944;p62">
                <a:extLst>
                  <a:ext uri="{FF2B5EF4-FFF2-40B4-BE49-F238E27FC236}">
                    <a16:creationId xmlns:a16="http://schemas.microsoft.com/office/drawing/2014/main" id="{F0CD5FBF-44E8-4124-18F8-20155F8F9C33}"/>
                  </a:ext>
                </a:extLst>
              </p:cNvPr>
              <p:cNvSpPr/>
              <p:nvPr/>
            </p:nvSpPr>
            <p:spPr>
              <a:xfrm>
                <a:off x="6135761" y="2385479"/>
                <a:ext cx="102726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1112" extrusionOk="0">
                    <a:moveTo>
                      <a:pt x="1811" y="0"/>
                    </a:moveTo>
                    <a:cubicBezTo>
                      <a:pt x="1537" y="0"/>
                      <a:pt x="1226" y="120"/>
                      <a:pt x="1024" y="208"/>
                    </a:cubicBezTo>
                    <a:cubicBezTo>
                      <a:pt x="655" y="375"/>
                      <a:pt x="286" y="613"/>
                      <a:pt x="0" y="946"/>
                    </a:cubicBezTo>
                    <a:cubicBezTo>
                      <a:pt x="143" y="1030"/>
                      <a:pt x="322" y="1065"/>
                      <a:pt x="524" y="1101"/>
                    </a:cubicBezTo>
                    <a:cubicBezTo>
                      <a:pt x="577" y="1108"/>
                      <a:pt x="629" y="1112"/>
                      <a:pt x="681" y="1112"/>
                    </a:cubicBezTo>
                    <a:cubicBezTo>
                      <a:pt x="1408" y="1112"/>
                      <a:pt x="1995" y="442"/>
                      <a:pt x="2084" y="53"/>
                    </a:cubicBezTo>
                    <a:cubicBezTo>
                      <a:pt x="2002" y="16"/>
                      <a:pt x="1909" y="0"/>
                      <a:pt x="1811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3" name="Google Shape;5945;p62">
                <a:extLst>
                  <a:ext uri="{FF2B5EF4-FFF2-40B4-BE49-F238E27FC236}">
                    <a16:creationId xmlns:a16="http://schemas.microsoft.com/office/drawing/2014/main" id="{F6E18D2A-E200-87DA-456C-5323A714F7C2}"/>
                  </a:ext>
                </a:extLst>
              </p:cNvPr>
              <p:cNvSpPr/>
              <p:nvPr/>
            </p:nvSpPr>
            <p:spPr>
              <a:xfrm>
                <a:off x="6100517" y="2247952"/>
                <a:ext cx="64622" cy="113126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295" extrusionOk="0">
                    <a:moveTo>
                      <a:pt x="1075" y="1"/>
                    </a:moveTo>
                    <a:cubicBezTo>
                      <a:pt x="1043" y="1"/>
                      <a:pt x="1013" y="16"/>
                      <a:pt x="1001" y="45"/>
                    </a:cubicBezTo>
                    <a:cubicBezTo>
                      <a:pt x="929" y="164"/>
                      <a:pt x="941" y="379"/>
                      <a:pt x="941" y="510"/>
                    </a:cubicBezTo>
                    <a:lnTo>
                      <a:pt x="941" y="986"/>
                    </a:lnTo>
                    <a:lnTo>
                      <a:pt x="941" y="1236"/>
                    </a:lnTo>
                    <a:cubicBezTo>
                      <a:pt x="941" y="1284"/>
                      <a:pt x="953" y="1391"/>
                      <a:pt x="929" y="1415"/>
                    </a:cubicBezTo>
                    <a:cubicBezTo>
                      <a:pt x="911" y="1438"/>
                      <a:pt x="880" y="1446"/>
                      <a:pt x="845" y="1446"/>
                    </a:cubicBezTo>
                    <a:cubicBezTo>
                      <a:pt x="791" y="1446"/>
                      <a:pt x="728" y="1424"/>
                      <a:pt x="691" y="1403"/>
                    </a:cubicBezTo>
                    <a:cubicBezTo>
                      <a:pt x="581" y="1359"/>
                      <a:pt x="451" y="1294"/>
                      <a:pt x="328" y="1294"/>
                    </a:cubicBezTo>
                    <a:cubicBezTo>
                      <a:pt x="318" y="1294"/>
                      <a:pt x="308" y="1295"/>
                      <a:pt x="298" y="1295"/>
                    </a:cubicBezTo>
                    <a:cubicBezTo>
                      <a:pt x="179" y="1319"/>
                      <a:pt x="72" y="1391"/>
                      <a:pt x="48" y="1510"/>
                    </a:cubicBezTo>
                    <a:cubicBezTo>
                      <a:pt x="1" y="1641"/>
                      <a:pt x="72" y="1772"/>
                      <a:pt x="120" y="1903"/>
                    </a:cubicBezTo>
                    <a:cubicBezTo>
                      <a:pt x="179" y="2046"/>
                      <a:pt x="275" y="2177"/>
                      <a:pt x="370" y="2284"/>
                    </a:cubicBezTo>
                    <a:cubicBezTo>
                      <a:pt x="380" y="2291"/>
                      <a:pt x="390" y="2295"/>
                      <a:pt x="400" y="2295"/>
                    </a:cubicBezTo>
                    <a:cubicBezTo>
                      <a:pt x="435" y="2295"/>
                      <a:pt x="462" y="2252"/>
                      <a:pt x="453" y="2224"/>
                    </a:cubicBezTo>
                    <a:cubicBezTo>
                      <a:pt x="406" y="2069"/>
                      <a:pt x="346" y="1938"/>
                      <a:pt x="298" y="1784"/>
                    </a:cubicBezTo>
                    <a:cubicBezTo>
                      <a:pt x="286" y="1748"/>
                      <a:pt x="251" y="1653"/>
                      <a:pt x="286" y="1617"/>
                    </a:cubicBezTo>
                    <a:cubicBezTo>
                      <a:pt x="302" y="1594"/>
                      <a:pt x="326" y="1586"/>
                      <a:pt x="354" y="1586"/>
                    </a:cubicBezTo>
                    <a:cubicBezTo>
                      <a:pt x="371" y="1586"/>
                      <a:pt x="388" y="1589"/>
                      <a:pt x="406" y="1593"/>
                    </a:cubicBezTo>
                    <a:cubicBezTo>
                      <a:pt x="525" y="1617"/>
                      <a:pt x="644" y="1700"/>
                      <a:pt x="763" y="1724"/>
                    </a:cubicBezTo>
                    <a:cubicBezTo>
                      <a:pt x="805" y="1738"/>
                      <a:pt x="849" y="1745"/>
                      <a:pt x="892" y="1745"/>
                    </a:cubicBezTo>
                    <a:cubicBezTo>
                      <a:pt x="958" y="1745"/>
                      <a:pt x="1022" y="1729"/>
                      <a:pt x="1072" y="1700"/>
                    </a:cubicBezTo>
                    <a:cubicBezTo>
                      <a:pt x="1310" y="1569"/>
                      <a:pt x="1251" y="1212"/>
                      <a:pt x="1251" y="950"/>
                    </a:cubicBezTo>
                    <a:lnTo>
                      <a:pt x="1251" y="498"/>
                    </a:lnTo>
                    <a:cubicBezTo>
                      <a:pt x="1239" y="343"/>
                      <a:pt x="1251" y="164"/>
                      <a:pt x="1168" y="45"/>
                    </a:cubicBezTo>
                    <a:cubicBezTo>
                      <a:pt x="1144" y="16"/>
                      <a:pt x="1108" y="1"/>
                      <a:pt x="1075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4" name="Google Shape;5946;p62">
                <a:extLst>
                  <a:ext uri="{FF2B5EF4-FFF2-40B4-BE49-F238E27FC236}">
                    <a16:creationId xmlns:a16="http://schemas.microsoft.com/office/drawing/2014/main" id="{11CF1861-6D31-F19A-80B6-9ABB44FC5A10}"/>
                  </a:ext>
                </a:extLst>
              </p:cNvPr>
              <p:cNvSpPr/>
              <p:nvPr/>
            </p:nvSpPr>
            <p:spPr>
              <a:xfrm>
                <a:off x="6246078" y="2260127"/>
                <a:ext cx="41701" cy="6289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6" extrusionOk="0">
                    <a:moveTo>
                      <a:pt x="441" y="1"/>
                    </a:moveTo>
                    <a:cubicBezTo>
                      <a:pt x="215" y="1"/>
                      <a:pt x="24" y="275"/>
                      <a:pt x="12" y="620"/>
                    </a:cubicBezTo>
                    <a:cubicBezTo>
                      <a:pt x="0" y="977"/>
                      <a:pt x="167" y="1263"/>
                      <a:pt x="393" y="1275"/>
                    </a:cubicBezTo>
                    <a:cubicBezTo>
                      <a:pt x="398" y="1275"/>
                      <a:pt x="402" y="1275"/>
                      <a:pt x="407" y="1275"/>
                    </a:cubicBezTo>
                    <a:cubicBezTo>
                      <a:pt x="627" y="1275"/>
                      <a:pt x="810" y="994"/>
                      <a:pt x="822" y="644"/>
                    </a:cubicBezTo>
                    <a:cubicBezTo>
                      <a:pt x="846" y="298"/>
                      <a:pt x="667" y="13"/>
                      <a:pt x="4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5" name="Google Shape;5947;p62">
                <a:extLst>
                  <a:ext uri="{FF2B5EF4-FFF2-40B4-BE49-F238E27FC236}">
                    <a16:creationId xmlns:a16="http://schemas.microsoft.com/office/drawing/2014/main" id="{452FF7DE-BC43-48DA-4708-ED7EF14F2FD2}"/>
                  </a:ext>
                </a:extLst>
              </p:cNvPr>
              <p:cNvSpPr/>
              <p:nvPr/>
            </p:nvSpPr>
            <p:spPr>
              <a:xfrm>
                <a:off x="6058273" y="2255444"/>
                <a:ext cx="33519" cy="5229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061" extrusionOk="0">
                    <a:moveTo>
                      <a:pt x="358" y="0"/>
                    </a:moveTo>
                    <a:cubicBezTo>
                      <a:pt x="167" y="0"/>
                      <a:pt x="24" y="227"/>
                      <a:pt x="12" y="524"/>
                    </a:cubicBezTo>
                    <a:cubicBezTo>
                      <a:pt x="0" y="822"/>
                      <a:pt x="143" y="1060"/>
                      <a:pt x="322" y="1060"/>
                    </a:cubicBezTo>
                    <a:cubicBezTo>
                      <a:pt x="501" y="1060"/>
                      <a:pt x="667" y="834"/>
                      <a:pt x="667" y="536"/>
                    </a:cubicBezTo>
                    <a:cubicBezTo>
                      <a:pt x="679" y="239"/>
                      <a:pt x="536" y="0"/>
                      <a:pt x="3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6" name="Google Shape;5948;p62">
                <a:extLst>
                  <a:ext uri="{FF2B5EF4-FFF2-40B4-BE49-F238E27FC236}">
                    <a16:creationId xmlns:a16="http://schemas.microsoft.com/office/drawing/2014/main" id="{217214A8-14B4-9DBF-2D67-5F43BF1DA03D}"/>
                  </a:ext>
                </a:extLst>
              </p:cNvPr>
              <p:cNvSpPr/>
              <p:nvPr/>
            </p:nvSpPr>
            <p:spPr>
              <a:xfrm>
                <a:off x="6206743" y="2167999"/>
                <a:ext cx="83403" cy="53877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93" extrusionOk="0">
                    <a:moveTo>
                      <a:pt x="310" y="0"/>
                    </a:moveTo>
                    <a:cubicBezTo>
                      <a:pt x="233" y="0"/>
                      <a:pt x="156" y="12"/>
                      <a:pt x="96" y="48"/>
                    </a:cubicBezTo>
                    <a:cubicBezTo>
                      <a:pt x="13" y="96"/>
                      <a:pt x="1" y="227"/>
                      <a:pt x="132" y="274"/>
                    </a:cubicBezTo>
                    <a:cubicBezTo>
                      <a:pt x="275" y="334"/>
                      <a:pt x="406" y="322"/>
                      <a:pt x="513" y="334"/>
                    </a:cubicBezTo>
                    <a:cubicBezTo>
                      <a:pt x="608" y="346"/>
                      <a:pt x="715" y="358"/>
                      <a:pt x="822" y="393"/>
                    </a:cubicBezTo>
                    <a:cubicBezTo>
                      <a:pt x="1191" y="500"/>
                      <a:pt x="1465" y="751"/>
                      <a:pt x="1596" y="1012"/>
                    </a:cubicBezTo>
                    <a:cubicBezTo>
                      <a:pt x="1608" y="1048"/>
                      <a:pt x="1620" y="1060"/>
                      <a:pt x="1644" y="1072"/>
                    </a:cubicBezTo>
                    <a:cubicBezTo>
                      <a:pt x="1658" y="1086"/>
                      <a:pt x="1668" y="1092"/>
                      <a:pt x="1675" y="1092"/>
                    </a:cubicBezTo>
                    <a:cubicBezTo>
                      <a:pt x="1691" y="1092"/>
                      <a:pt x="1691" y="1061"/>
                      <a:pt x="1691" y="1036"/>
                    </a:cubicBezTo>
                    <a:cubicBezTo>
                      <a:pt x="1691" y="1001"/>
                      <a:pt x="1691" y="989"/>
                      <a:pt x="1668" y="953"/>
                    </a:cubicBezTo>
                    <a:cubicBezTo>
                      <a:pt x="1644" y="715"/>
                      <a:pt x="1489" y="524"/>
                      <a:pt x="1322" y="381"/>
                    </a:cubicBezTo>
                    <a:cubicBezTo>
                      <a:pt x="1203" y="274"/>
                      <a:pt x="1049" y="167"/>
                      <a:pt x="870" y="108"/>
                    </a:cubicBezTo>
                    <a:cubicBezTo>
                      <a:pt x="763" y="84"/>
                      <a:pt x="644" y="48"/>
                      <a:pt x="525" y="24"/>
                    </a:cubicBezTo>
                    <a:cubicBezTo>
                      <a:pt x="465" y="12"/>
                      <a:pt x="388" y="0"/>
                      <a:pt x="310" y="0"/>
                    </a:cubicBezTo>
                    <a:close/>
                  </a:path>
                </a:pathLst>
              </a:custGeom>
              <a:solidFill>
                <a:srgbClr val="B24D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37" name="Google Shape;5949;p62">
                <a:extLst>
                  <a:ext uri="{FF2B5EF4-FFF2-40B4-BE49-F238E27FC236}">
                    <a16:creationId xmlns:a16="http://schemas.microsoft.com/office/drawing/2014/main" id="{DDC8EC27-AC2D-8674-191E-22AE29230D27}"/>
                  </a:ext>
                </a:extLst>
              </p:cNvPr>
              <p:cNvSpPr/>
              <p:nvPr/>
            </p:nvSpPr>
            <p:spPr>
              <a:xfrm>
                <a:off x="6061773" y="2163316"/>
                <a:ext cx="62848" cy="4470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907" extrusionOk="0">
                    <a:moveTo>
                      <a:pt x="918" y="0"/>
                    </a:moveTo>
                    <a:cubicBezTo>
                      <a:pt x="834" y="0"/>
                      <a:pt x="739" y="12"/>
                      <a:pt x="668" y="24"/>
                    </a:cubicBezTo>
                    <a:cubicBezTo>
                      <a:pt x="537" y="72"/>
                      <a:pt x="418" y="143"/>
                      <a:pt x="310" y="238"/>
                    </a:cubicBezTo>
                    <a:cubicBezTo>
                      <a:pt x="180" y="357"/>
                      <a:pt x="60" y="536"/>
                      <a:pt x="13" y="750"/>
                    </a:cubicBezTo>
                    <a:cubicBezTo>
                      <a:pt x="1" y="786"/>
                      <a:pt x="1" y="798"/>
                      <a:pt x="1" y="834"/>
                    </a:cubicBezTo>
                    <a:cubicBezTo>
                      <a:pt x="1" y="866"/>
                      <a:pt x="1" y="907"/>
                      <a:pt x="18" y="907"/>
                    </a:cubicBezTo>
                    <a:cubicBezTo>
                      <a:pt x="20" y="907"/>
                      <a:pt x="22" y="906"/>
                      <a:pt x="25" y="905"/>
                    </a:cubicBezTo>
                    <a:cubicBezTo>
                      <a:pt x="25" y="893"/>
                      <a:pt x="37" y="869"/>
                      <a:pt x="60" y="846"/>
                    </a:cubicBezTo>
                    <a:cubicBezTo>
                      <a:pt x="180" y="595"/>
                      <a:pt x="382" y="381"/>
                      <a:pt x="668" y="334"/>
                    </a:cubicBezTo>
                    <a:cubicBezTo>
                      <a:pt x="739" y="322"/>
                      <a:pt x="811" y="322"/>
                      <a:pt x="906" y="322"/>
                    </a:cubicBezTo>
                    <a:cubicBezTo>
                      <a:pt x="947" y="322"/>
                      <a:pt x="992" y="325"/>
                      <a:pt x="1040" y="325"/>
                    </a:cubicBezTo>
                    <a:cubicBezTo>
                      <a:pt x="1087" y="325"/>
                      <a:pt x="1138" y="322"/>
                      <a:pt x="1192" y="310"/>
                    </a:cubicBezTo>
                    <a:cubicBezTo>
                      <a:pt x="1275" y="262"/>
                      <a:pt x="1275" y="143"/>
                      <a:pt x="1227" y="84"/>
                    </a:cubicBezTo>
                    <a:cubicBezTo>
                      <a:pt x="1156" y="0"/>
                      <a:pt x="1013" y="0"/>
                      <a:pt x="918" y="0"/>
                    </a:cubicBezTo>
                    <a:close/>
                  </a:path>
                </a:pathLst>
              </a:custGeom>
              <a:solidFill>
                <a:srgbClr val="B24D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2" name="Google Shape;5784;p62">
              <a:extLst>
                <a:ext uri="{FF2B5EF4-FFF2-40B4-BE49-F238E27FC236}">
                  <a16:creationId xmlns:a16="http://schemas.microsoft.com/office/drawing/2014/main" id="{C96A3D5C-549E-701A-D066-CF6FF9C3D5C7}"/>
                </a:ext>
              </a:extLst>
            </p:cNvPr>
            <p:cNvGrpSpPr/>
            <p:nvPr/>
          </p:nvGrpSpPr>
          <p:grpSpPr>
            <a:xfrm>
              <a:off x="5945155" y="2321428"/>
              <a:ext cx="1218838" cy="2542285"/>
              <a:chOff x="4674383" y="1818020"/>
              <a:chExt cx="1065260" cy="2304979"/>
            </a:xfrm>
          </p:grpSpPr>
          <p:sp>
            <p:nvSpPr>
              <p:cNvPr id="25" name="Google Shape;5785;p62">
                <a:extLst>
                  <a:ext uri="{FF2B5EF4-FFF2-40B4-BE49-F238E27FC236}">
                    <a16:creationId xmlns:a16="http://schemas.microsoft.com/office/drawing/2014/main" id="{1504E751-71FE-45C8-4F2D-F6FB6D5A9217}"/>
                  </a:ext>
                </a:extLst>
              </p:cNvPr>
              <p:cNvSpPr/>
              <p:nvPr/>
            </p:nvSpPr>
            <p:spPr>
              <a:xfrm>
                <a:off x="4787756" y="3281473"/>
                <a:ext cx="68024" cy="6393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1297" extrusionOk="0">
                    <a:moveTo>
                      <a:pt x="323" y="0"/>
                    </a:moveTo>
                    <a:cubicBezTo>
                      <a:pt x="288" y="0"/>
                      <a:pt x="258" y="10"/>
                      <a:pt x="237" y="33"/>
                    </a:cubicBezTo>
                    <a:cubicBezTo>
                      <a:pt x="94" y="176"/>
                      <a:pt x="475" y="593"/>
                      <a:pt x="475" y="593"/>
                    </a:cubicBezTo>
                    <a:cubicBezTo>
                      <a:pt x="475" y="593"/>
                      <a:pt x="278" y="498"/>
                      <a:pt x="156" y="498"/>
                    </a:cubicBezTo>
                    <a:cubicBezTo>
                      <a:pt x="50" y="498"/>
                      <a:pt x="0" y="571"/>
                      <a:pt x="189" y="843"/>
                    </a:cubicBezTo>
                    <a:cubicBezTo>
                      <a:pt x="458" y="1235"/>
                      <a:pt x="918" y="1296"/>
                      <a:pt x="1181" y="1296"/>
                    </a:cubicBezTo>
                    <a:cubicBezTo>
                      <a:pt x="1301" y="1296"/>
                      <a:pt x="1380" y="1283"/>
                      <a:pt x="1380" y="1283"/>
                    </a:cubicBezTo>
                    <a:lnTo>
                      <a:pt x="832" y="259"/>
                    </a:lnTo>
                    <a:cubicBezTo>
                      <a:pt x="832" y="259"/>
                      <a:pt x="506" y="0"/>
                      <a:pt x="323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6" name="Google Shape;5786;p62">
                <a:extLst>
                  <a:ext uri="{FF2B5EF4-FFF2-40B4-BE49-F238E27FC236}">
                    <a16:creationId xmlns:a16="http://schemas.microsoft.com/office/drawing/2014/main" id="{FAE2A26C-1289-8C36-C168-CE3E98B3519F}"/>
                  </a:ext>
                </a:extLst>
              </p:cNvPr>
              <p:cNvSpPr/>
              <p:nvPr/>
            </p:nvSpPr>
            <p:spPr>
              <a:xfrm>
                <a:off x="4808804" y="3203837"/>
                <a:ext cx="146152" cy="142406"/>
              </a:xfrm>
              <a:custGeom>
                <a:avLst/>
                <a:gdLst/>
                <a:ahLst/>
                <a:cxnLst/>
                <a:rect l="l" t="t" r="r" b="b"/>
                <a:pathLst>
                  <a:path w="2965" h="2889" extrusionOk="0">
                    <a:moveTo>
                      <a:pt x="1791" y="0"/>
                    </a:moveTo>
                    <a:cubicBezTo>
                      <a:pt x="1261" y="0"/>
                      <a:pt x="0" y="879"/>
                      <a:pt x="0" y="1001"/>
                    </a:cubicBezTo>
                    <a:cubicBezTo>
                      <a:pt x="0" y="1156"/>
                      <a:pt x="560" y="2787"/>
                      <a:pt x="857" y="2882"/>
                    </a:cubicBezTo>
                    <a:cubicBezTo>
                      <a:pt x="874" y="2887"/>
                      <a:pt x="894" y="2889"/>
                      <a:pt x="917" y="2889"/>
                    </a:cubicBezTo>
                    <a:cubicBezTo>
                      <a:pt x="1320" y="2889"/>
                      <a:pt x="2709" y="2233"/>
                      <a:pt x="2822" y="1715"/>
                    </a:cubicBezTo>
                    <a:cubicBezTo>
                      <a:pt x="2965" y="1168"/>
                      <a:pt x="1988" y="84"/>
                      <a:pt x="1988" y="84"/>
                    </a:cubicBezTo>
                    <a:cubicBezTo>
                      <a:pt x="1950" y="25"/>
                      <a:pt x="1881" y="0"/>
                      <a:pt x="179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7" name="Google Shape;5787;p62">
                <a:extLst>
                  <a:ext uri="{FF2B5EF4-FFF2-40B4-BE49-F238E27FC236}">
                    <a16:creationId xmlns:a16="http://schemas.microsoft.com/office/drawing/2014/main" id="{CE0C668A-8042-F4ED-5149-68755D966EAA}"/>
                  </a:ext>
                </a:extLst>
              </p:cNvPr>
              <p:cNvSpPr/>
              <p:nvPr/>
            </p:nvSpPr>
            <p:spPr>
              <a:xfrm>
                <a:off x="4818761" y="3290149"/>
                <a:ext cx="21196" cy="4288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0" extrusionOk="0">
                    <a:moveTo>
                      <a:pt x="37" y="0"/>
                    </a:moveTo>
                    <a:cubicBezTo>
                      <a:pt x="20" y="0"/>
                      <a:pt x="0" y="21"/>
                      <a:pt x="0" y="36"/>
                    </a:cubicBezTo>
                    <a:cubicBezTo>
                      <a:pt x="36" y="191"/>
                      <a:pt x="72" y="334"/>
                      <a:pt x="155" y="488"/>
                    </a:cubicBezTo>
                    <a:cubicBezTo>
                      <a:pt x="179" y="560"/>
                      <a:pt x="227" y="619"/>
                      <a:pt x="251" y="691"/>
                    </a:cubicBezTo>
                    <a:cubicBezTo>
                      <a:pt x="274" y="726"/>
                      <a:pt x="298" y="750"/>
                      <a:pt x="334" y="798"/>
                    </a:cubicBezTo>
                    <a:cubicBezTo>
                      <a:pt x="346" y="834"/>
                      <a:pt x="370" y="857"/>
                      <a:pt x="405" y="869"/>
                    </a:cubicBezTo>
                    <a:cubicBezTo>
                      <a:pt x="417" y="869"/>
                      <a:pt x="429" y="869"/>
                      <a:pt x="429" y="857"/>
                    </a:cubicBezTo>
                    <a:cubicBezTo>
                      <a:pt x="429" y="798"/>
                      <a:pt x="417" y="786"/>
                      <a:pt x="393" y="750"/>
                    </a:cubicBezTo>
                    <a:cubicBezTo>
                      <a:pt x="381" y="726"/>
                      <a:pt x="346" y="691"/>
                      <a:pt x="334" y="667"/>
                    </a:cubicBezTo>
                    <a:cubicBezTo>
                      <a:pt x="286" y="607"/>
                      <a:pt x="251" y="536"/>
                      <a:pt x="215" y="453"/>
                    </a:cubicBezTo>
                    <a:cubicBezTo>
                      <a:pt x="155" y="322"/>
                      <a:pt x="96" y="179"/>
                      <a:pt x="60" y="24"/>
                    </a:cubicBezTo>
                    <a:cubicBezTo>
                      <a:pt x="56" y="7"/>
                      <a:pt x="47" y="0"/>
                      <a:pt x="37" y="0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8" name="Google Shape;5788;p62">
                <a:extLst>
                  <a:ext uri="{FF2B5EF4-FFF2-40B4-BE49-F238E27FC236}">
                    <a16:creationId xmlns:a16="http://schemas.microsoft.com/office/drawing/2014/main" id="{D98D2BD6-8FB3-E868-3219-82504AF2168F}"/>
                  </a:ext>
                </a:extLst>
              </p:cNvPr>
              <p:cNvSpPr/>
              <p:nvPr/>
            </p:nvSpPr>
            <p:spPr>
              <a:xfrm>
                <a:off x="4674383" y="2659842"/>
                <a:ext cx="389756" cy="628578"/>
              </a:xfrm>
              <a:custGeom>
                <a:avLst/>
                <a:gdLst/>
                <a:ahLst/>
                <a:cxnLst/>
                <a:rect l="l" t="t" r="r" b="b"/>
                <a:pathLst>
                  <a:path w="7907" h="12752" extrusionOk="0">
                    <a:moveTo>
                      <a:pt x="6965" y="1"/>
                    </a:moveTo>
                    <a:cubicBezTo>
                      <a:pt x="5886" y="1"/>
                      <a:pt x="2558" y="2522"/>
                      <a:pt x="1298" y="4429"/>
                    </a:cubicBezTo>
                    <a:cubicBezTo>
                      <a:pt x="1" y="6382"/>
                      <a:pt x="1024" y="9060"/>
                      <a:pt x="2156" y="11989"/>
                    </a:cubicBezTo>
                    <a:cubicBezTo>
                      <a:pt x="2167" y="12025"/>
                      <a:pt x="2167" y="12037"/>
                      <a:pt x="2191" y="12073"/>
                    </a:cubicBezTo>
                    <a:cubicBezTo>
                      <a:pt x="2275" y="12287"/>
                      <a:pt x="2370" y="12525"/>
                      <a:pt x="2453" y="12751"/>
                    </a:cubicBezTo>
                    <a:lnTo>
                      <a:pt x="5085" y="10894"/>
                    </a:lnTo>
                    <a:cubicBezTo>
                      <a:pt x="5085" y="10894"/>
                      <a:pt x="4965" y="10608"/>
                      <a:pt x="4787" y="10168"/>
                    </a:cubicBezTo>
                    <a:cubicBezTo>
                      <a:pt x="4775" y="10132"/>
                      <a:pt x="4775" y="10108"/>
                      <a:pt x="4763" y="10073"/>
                    </a:cubicBezTo>
                    <a:cubicBezTo>
                      <a:pt x="4370" y="9060"/>
                      <a:pt x="3811" y="7370"/>
                      <a:pt x="3942" y="6441"/>
                    </a:cubicBezTo>
                    <a:cubicBezTo>
                      <a:pt x="4156" y="5072"/>
                      <a:pt x="5918" y="4334"/>
                      <a:pt x="6918" y="3822"/>
                    </a:cubicBezTo>
                    <a:cubicBezTo>
                      <a:pt x="7728" y="3417"/>
                      <a:pt x="7906" y="536"/>
                      <a:pt x="7192" y="59"/>
                    </a:cubicBezTo>
                    <a:cubicBezTo>
                      <a:pt x="7135" y="20"/>
                      <a:pt x="7058" y="1"/>
                      <a:pt x="6965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29" name="Google Shape;5789;p62">
                <a:extLst>
                  <a:ext uri="{FF2B5EF4-FFF2-40B4-BE49-F238E27FC236}">
                    <a16:creationId xmlns:a16="http://schemas.microsoft.com/office/drawing/2014/main" id="{349D7487-16A3-8B13-EAEC-58B3CE047F61}"/>
                  </a:ext>
                </a:extLst>
              </p:cNvPr>
              <p:cNvSpPr/>
              <p:nvPr/>
            </p:nvSpPr>
            <p:spPr>
              <a:xfrm>
                <a:off x="4816395" y="2814769"/>
                <a:ext cx="223098" cy="434908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8823" extrusionOk="0">
                    <a:moveTo>
                      <a:pt x="4525" y="0"/>
                    </a:moveTo>
                    <a:lnTo>
                      <a:pt x="4525" y="0"/>
                    </a:lnTo>
                    <a:cubicBezTo>
                      <a:pt x="4454" y="12"/>
                      <a:pt x="4382" y="36"/>
                      <a:pt x="4311" y="83"/>
                    </a:cubicBezTo>
                    <a:cubicBezTo>
                      <a:pt x="3549" y="441"/>
                      <a:pt x="2787" y="845"/>
                      <a:pt x="2132" y="1369"/>
                    </a:cubicBezTo>
                    <a:cubicBezTo>
                      <a:pt x="1513" y="1857"/>
                      <a:pt x="941" y="2453"/>
                      <a:pt x="572" y="3167"/>
                    </a:cubicBezTo>
                    <a:cubicBezTo>
                      <a:pt x="156" y="3965"/>
                      <a:pt x="1" y="4846"/>
                      <a:pt x="48" y="5739"/>
                    </a:cubicBezTo>
                    <a:cubicBezTo>
                      <a:pt x="84" y="6370"/>
                      <a:pt x="191" y="6977"/>
                      <a:pt x="334" y="7584"/>
                    </a:cubicBezTo>
                    <a:cubicBezTo>
                      <a:pt x="441" y="8001"/>
                      <a:pt x="572" y="8418"/>
                      <a:pt x="703" y="8823"/>
                    </a:cubicBezTo>
                    <a:lnTo>
                      <a:pt x="2227" y="7751"/>
                    </a:lnTo>
                    <a:cubicBezTo>
                      <a:pt x="2227" y="7751"/>
                      <a:pt x="2084" y="7465"/>
                      <a:pt x="1930" y="7025"/>
                    </a:cubicBezTo>
                    <a:cubicBezTo>
                      <a:pt x="1918" y="6989"/>
                      <a:pt x="1918" y="6965"/>
                      <a:pt x="1894" y="6930"/>
                    </a:cubicBezTo>
                    <a:cubicBezTo>
                      <a:pt x="1513" y="5917"/>
                      <a:pt x="930" y="4227"/>
                      <a:pt x="1084" y="3298"/>
                    </a:cubicBezTo>
                    <a:cubicBezTo>
                      <a:pt x="1287" y="1929"/>
                      <a:pt x="3061" y="1191"/>
                      <a:pt x="4061" y="679"/>
                    </a:cubicBezTo>
                    <a:cubicBezTo>
                      <a:pt x="4251" y="572"/>
                      <a:pt x="4418" y="322"/>
                      <a:pt x="4525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0" name="Google Shape;5790;p62">
                <a:extLst>
                  <a:ext uri="{FF2B5EF4-FFF2-40B4-BE49-F238E27FC236}">
                    <a16:creationId xmlns:a16="http://schemas.microsoft.com/office/drawing/2014/main" id="{E260C863-50AD-5BD4-47E9-10A0D8D5E57F}"/>
                  </a:ext>
                </a:extLst>
              </p:cNvPr>
              <p:cNvSpPr/>
              <p:nvPr/>
            </p:nvSpPr>
            <p:spPr>
              <a:xfrm>
                <a:off x="4782383" y="3155727"/>
                <a:ext cx="129146" cy="99226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2013" extrusionOk="0">
                    <a:moveTo>
                      <a:pt x="2584" y="1"/>
                    </a:moveTo>
                    <a:cubicBezTo>
                      <a:pt x="2572" y="13"/>
                      <a:pt x="2560" y="13"/>
                      <a:pt x="2548" y="24"/>
                    </a:cubicBezTo>
                    <a:cubicBezTo>
                      <a:pt x="2286" y="191"/>
                      <a:pt x="2036" y="346"/>
                      <a:pt x="1798" y="501"/>
                    </a:cubicBezTo>
                    <a:cubicBezTo>
                      <a:pt x="1322" y="834"/>
                      <a:pt x="858" y="1191"/>
                      <a:pt x="417" y="1560"/>
                    </a:cubicBezTo>
                    <a:cubicBezTo>
                      <a:pt x="262" y="1679"/>
                      <a:pt x="131" y="1810"/>
                      <a:pt x="0" y="1929"/>
                    </a:cubicBezTo>
                    <a:cubicBezTo>
                      <a:pt x="12" y="1965"/>
                      <a:pt x="12" y="1977"/>
                      <a:pt x="24" y="2013"/>
                    </a:cubicBezTo>
                    <a:cubicBezTo>
                      <a:pt x="477" y="1608"/>
                      <a:pt x="953" y="1215"/>
                      <a:pt x="1441" y="858"/>
                    </a:cubicBezTo>
                    <a:cubicBezTo>
                      <a:pt x="1739" y="655"/>
                      <a:pt x="2048" y="441"/>
                      <a:pt x="2370" y="251"/>
                    </a:cubicBezTo>
                    <a:cubicBezTo>
                      <a:pt x="2453" y="203"/>
                      <a:pt x="2524" y="143"/>
                      <a:pt x="2620" y="108"/>
                    </a:cubicBezTo>
                    <a:cubicBezTo>
                      <a:pt x="2608" y="72"/>
                      <a:pt x="2584" y="48"/>
                      <a:pt x="258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1" name="Google Shape;5791;p62">
                <a:extLst>
                  <a:ext uri="{FF2B5EF4-FFF2-40B4-BE49-F238E27FC236}">
                    <a16:creationId xmlns:a16="http://schemas.microsoft.com/office/drawing/2014/main" id="{359FB690-7DF3-D476-A550-08F0F5BE2825}"/>
                  </a:ext>
                </a:extLst>
              </p:cNvPr>
              <p:cNvSpPr/>
              <p:nvPr/>
            </p:nvSpPr>
            <p:spPr>
              <a:xfrm>
                <a:off x="47107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2" name="Google Shape;5794;p62">
                <a:extLst>
                  <a:ext uri="{FF2B5EF4-FFF2-40B4-BE49-F238E27FC236}">
                    <a16:creationId xmlns:a16="http://schemas.microsoft.com/office/drawing/2014/main" id="{0432EEE9-6D9C-DB5F-442F-C13639236616}"/>
                  </a:ext>
                </a:extLst>
              </p:cNvPr>
              <p:cNvSpPr/>
              <p:nvPr/>
            </p:nvSpPr>
            <p:spPr>
              <a:xfrm>
                <a:off x="4940810" y="3213844"/>
                <a:ext cx="582243" cy="763590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56" y="4977"/>
                      <a:pt x="322" y="6096"/>
                    </a:cubicBezTo>
                    <a:cubicBezTo>
                      <a:pt x="739" y="9049"/>
                      <a:pt x="1406" y="15490"/>
                      <a:pt x="1406" y="15490"/>
                    </a:cubicBezTo>
                    <a:lnTo>
                      <a:pt x="4859" y="15490"/>
                    </a:lnTo>
                    <a:cubicBezTo>
                      <a:pt x="4847" y="12752"/>
                      <a:pt x="4371" y="2358"/>
                      <a:pt x="4597" y="2322"/>
                    </a:cubicBezTo>
                    <a:cubicBezTo>
                      <a:pt x="4659" y="2309"/>
                      <a:pt x="4724" y="2300"/>
                      <a:pt x="4796" y="2300"/>
                    </a:cubicBezTo>
                    <a:cubicBezTo>
                      <a:pt x="4988" y="2300"/>
                      <a:pt x="5227" y="2361"/>
                      <a:pt x="5573" y="2560"/>
                    </a:cubicBezTo>
                    <a:cubicBezTo>
                      <a:pt x="6216" y="2894"/>
                      <a:pt x="8395" y="15490"/>
                      <a:pt x="8395" y="15490"/>
                    </a:cubicBezTo>
                    <a:lnTo>
                      <a:pt x="11812" y="15490"/>
                    </a:lnTo>
                    <a:cubicBezTo>
                      <a:pt x="11502" y="12502"/>
                      <a:pt x="10157" y="3310"/>
                      <a:pt x="9788" y="310"/>
                    </a:cubicBezTo>
                    <a:cubicBezTo>
                      <a:pt x="9669" y="310"/>
                      <a:pt x="9586" y="322"/>
                      <a:pt x="9478" y="322"/>
                    </a:cubicBezTo>
                    <a:cubicBezTo>
                      <a:pt x="8190" y="468"/>
                      <a:pt x="6901" y="529"/>
                      <a:pt x="5612" y="529"/>
                    </a:cubicBezTo>
                    <a:cubicBezTo>
                      <a:pt x="4901" y="529"/>
                      <a:pt x="4189" y="510"/>
                      <a:pt x="3478" y="477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3" name="Google Shape;5795;p62">
                <a:extLst>
                  <a:ext uri="{FF2B5EF4-FFF2-40B4-BE49-F238E27FC236}">
                    <a16:creationId xmlns:a16="http://schemas.microsoft.com/office/drawing/2014/main" id="{EB0D945D-DAF1-8AF7-38BF-AA4652918A08}"/>
                  </a:ext>
                </a:extLst>
              </p:cNvPr>
              <p:cNvSpPr/>
              <p:nvPr/>
            </p:nvSpPr>
            <p:spPr>
              <a:xfrm>
                <a:off x="5337566" y="3862339"/>
                <a:ext cx="184945" cy="114506"/>
              </a:xfrm>
              <a:custGeom>
                <a:avLst/>
                <a:gdLst/>
                <a:ahLst/>
                <a:cxnLst/>
                <a:rect l="l" t="t" r="r" b="b"/>
                <a:pathLst>
                  <a:path w="3752" h="2323" extrusionOk="0">
                    <a:moveTo>
                      <a:pt x="3465" y="1"/>
                    </a:moveTo>
                    <a:cubicBezTo>
                      <a:pt x="3120" y="60"/>
                      <a:pt x="2799" y="120"/>
                      <a:pt x="2465" y="155"/>
                    </a:cubicBezTo>
                    <a:cubicBezTo>
                      <a:pt x="1656" y="275"/>
                      <a:pt x="822" y="370"/>
                      <a:pt x="1" y="429"/>
                    </a:cubicBezTo>
                    <a:cubicBezTo>
                      <a:pt x="191" y="1572"/>
                      <a:pt x="322" y="2322"/>
                      <a:pt x="322" y="2322"/>
                    </a:cubicBezTo>
                    <a:lnTo>
                      <a:pt x="3751" y="2322"/>
                    </a:lnTo>
                    <a:cubicBezTo>
                      <a:pt x="3692" y="1751"/>
                      <a:pt x="3584" y="929"/>
                      <a:pt x="3465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4" name="Google Shape;5796;p62">
                <a:extLst>
                  <a:ext uri="{FF2B5EF4-FFF2-40B4-BE49-F238E27FC236}">
                    <a16:creationId xmlns:a16="http://schemas.microsoft.com/office/drawing/2014/main" id="{F77AA2EB-1998-F4D2-186F-B3D644100A6F}"/>
                  </a:ext>
                </a:extLst>
              </p:cNvPr>
              <p:cNvSpPr/>
              <p:nvPr/>
            </p:nvSpPr>
            <p:spPr>
              <a:xfrm>
                <a:off x="5000109" y="3887577"/>
                <a:ext cx="179622" cy="89860"/>
              </a:xfrm>
              <a:custGeom>
                <a:avLst/>
                <a:gdLst/>
                <a:ahLst/>
                <a:cxnLst/>
                <a:rect l="l" t="t" r="r" b="b"/>
                <a:pathLst>
                  <a:path w="3644" h="1823" extrusionOk="0">
                    <a:moveTo>
                      <a:pt x="1" y="1"/>
                    </a:moveTo>
                    <a:cubicBezTo>
                      <a:pt x="120" y="1096"/>
                      <a:pt x="191" y="1822"/>
                      <a:pt x="191" y="1822"/>
                    </a:cubicBezTo>
                    <a:lnTo>
                      <a:pt x="3644" y="1822"/>
                    </a:lnTo>
                    <a:cubicBezTo>
                      <a:pt x="3644" y="1394"/>
                      <a:pt x="3632" y="798"/>
                      <a:pt x="3620" y="84"/>
                    </a:cubicBezTo>
                    <a:cubicBezTo>
                      <a:pt x="2977" y="84"/>
                      <a:pt x="2358" y="84"/>
                      <a:pt x="1715" y="60"/>
                    </a:cubicBezTo>
                    <a:cubicBezTo>
                      <a:pt x="1144" y="48"/>
                      <a:pt x="584" y="24"/>
                      <a:pt x="1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" name="Google Shape;5797;p62">
                <a:extLst>
                  <a:ext uri="{FF2B5EF4-FFF2-40B4-BE49-F238E27FC236}">
                    <a16:creationId xmlns:a16="http://schemas.microsoft.com/office/drawing/2014/main" id="{21563DD7-1DAF-486F-EE05-D856A9B5C20E}"/>
                  </a:ext>
                </a:extLst>
              </p:cNvPr>
              <p:cNvSpPr/>
              <p:nvPr/>
            </p:nvSpPr>
            <p:spPr>
              <a:xfrm>
                <a:off x="4941401" y="3214435"/>
                <a:ext cx="542957" cy="478334"/>
              </a:xfrm>
              <a:custGeom>
                <a:avLst/>
                <a:gdLst/>
                <a:ahLst/>
                <a:cxnLst/>
                <a:rect l="l" t="t" r="r" b="b"/>
                <a:pathLst>
                  <a:path w="11015" h="97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68" y="4989"/>
                      <a:pt x="322" y="6096"/>
                    </a:cubicBezTo>
                    <a:cubicBezTo>
                      <a:pt x="418" y="6906"/>
                      <a:pt x="549" y="8001"/>
                      <a:pt x="703" y="9168"/>
                    </a:cubicBezTo>
                    <a:cubicBezTo>
                      <a:pt x="1013" y="9228"/>
                      <a:pt x="1322" y="9287"/>
                      <a:pt x="1656" y="9335"/>
                    </a:cubicBezTo>
                    <a:cubicBezTo>
                      <a:pt x="2513" y="9454"/>
                      <a:pt x="3394" y="9525"/>
                      <a:pt x="4251" y="9597"/>
                    </a:cubicBezTo>
                    <a:cubicBezTo>
                      <a:pt x="4406" y="9609"/>
                      <a:pt x="4537" y="9609"/>
                      <a:pt x="4692" y="9632"/>
                    </a:cubicBezTo>
                    <a:cubicBezTo>
                      <a:pt x="4573" y="6060"/>
                      <a:pt x="4454" y="2334"/>
                      <a:pt x="4585" y="2310"/>
                    </a:cubicBezTo>
                    <a:cubicBezTo>
                      <a:pt x="4647" y="2297"/>
                      <a:pt x="4713" y="2288"/>
                      <a:pt x="4786" y="2288"/>
                    </a:cubicBezTo>
                    <a:cubicBezTo>
                      <a:pt x="4980" y="2288"/>
                      <a:pt x="5224" y="2349"/>
                      <a:pt x="5561" y="2548"/>
                    </a:cubicBezTo>
                    <a:cubicBezTo>
                      <a:pt x="5906" y="2727"/>
                      <a:pt x="6668" y="6334"/>
                      <a:pt x="7323" y="9704"/>
                    </a:cubicBezTo>
                    <a:cubicBezTo>
                      <a:pt x="8561" y="9668"/>
                      <a:pt x="9800" y="9549"/>
                      <a:pt x="11014" y="9394"/>
                    </a:cubicBezTo>
                    <a:cubicBezTo>
                      <a:pt x="10538" y="5894"/>
                      <a:pt x="9990" y="2048"/>
                      <a:pt x="9764" y="298"/>
                    </a:cubicBezTo>
                    <a:cubicBezTo>
                      <a:pt x="9681" y="310"/>
                      <a:pt x="9574" y="310"/>
                      <a:pt x="9478" y="322"/>
                    </a:cubicBezTo>
                    <a:cubicBezTo>
                      <a:pt x="8194" y="468"/>
                      <a:pt x="6900" y="534"/>
                      <a:pt x="5605" y="534"/>
                    </a:cubicBezTo>
                    <a:cubicBezTo>
                      <a:pt x="4896" y="534"/>
                      <a:pt x="4186" y="514"/>
                      <a:pt x="3478" y="476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6" name="Google Shape;5798;p62">
                <a:extLst>
                  <a:ext uri="{FF2B5EF4-FFF2-40B4-BE49-F238E27FC236}">
                    <a16:creationId xmlns:a16="http://schemas.microsoft.com/office/drawing/2014/main" id="{73782E8F-DEEB-FC83-166C-5DD150BCF1FF}"/>
                  </a:ext>
                </a:extLst>
              </p:cNvPr>
              <p:cNvSpPr/>
              <p:nvPr/>
            </p:nvSpPr>
            <p:spPr>
              <a:xfrm>
                <a:off x="4898566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2992" y="1"/>
                    </a:moveTo>
                    <a:cubicBezTo>
                      <a:pt x="2561" y="1"/>
                      <a:pt x="2243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96" y="1847"/>
                      <a:pt x="227" y="1847"/>
                    </a:cubicBezTo>
                    <a:cubicBezTo>
                      <a:pt x="923" y="1869"/>
                      <a:pt x="2945" y="1961"/>
                      <a:pt x="4412" y="1961"/>
                    </a:cubicBezTo>
                    <a:cubicBezTo>
                      <a:pt x="5304" y="1961"/>
                      <a:pt x="5991" y="1927"/>
                      <a:pt x="6049" y="1823"/>
                    </a:cubicBezTo>
                    <a:cubicBezTo>
                      <a:pt x="6228" y="1514"/>
                      <a:pt x="5894" y="121"/>
                      <a:pt x="5740" y="73"/>
                    </a:cubicBezTo>
                    <a:cubicBezTo>
                      <a:pt x="5631" y="40"/>
                      <a:pt x="4003" y="1"/>
                      <a:pt x="29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7" name="Google Shape;5799;p62">
                <a:extLst>
                  <a:ext uri="{FF2B5EF4-FFF2-40B4-BE49-F238E27FC236}">
                    <a16:creationId xmlns:a16="http://schemas.microsoft.com/office/drawing/2014/main" id="{11F5A550-F6AF-D29E-974A-26AE2039FE9A}"/>
                  </a:ext>
                </a:extLst>
              </p:cNvPr>
              <p:cNvSpPr/>
              <p:nvPr/>
            </p:nvSpPr>
            <p:spPr>
              <a:xfrm>
                <a:off x="5243072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8" name="Google Shape;5800;p62">
                <a:extLst>
                  <a:ext uri="{FF2B5EF4-FFF2-40B4-BE49-F238E27FC236}">
                    <a16:creationId xmlns:a16="http://schemas.microsoft.com/office/drawing/2014/main" id="{949986A0-6BDC-5C4B-D13B-C389A1E52A43}"/>
                  </a:ext>
                </a:extLst>
              </p:cNvPr>
              <p:cNvSpPr/>
              <p:nvPr/>
            </p:nvSpPr>
            <p:spPr>
              <a:xfrm>
                <a:off x="4887426" y="3206203"/>
                <a:ext cx="642084" cy="450878"/>
              </a:xfrm>
              <a:custGeom>
                <a:avLst/>
                <a:gdLst/>
                <a:ahLst/>
                <a:cxnLst/>
                <a:rect l="l" t="t" r="r" b="b"/>
                <a:pathLst>
                  <a:path w="13026" h="9147" extrusionOk="0">
                    <a:moveTo>
                      <a:pt x="203" y="1"/>
                    </a:moveTo>
                    <a:cubicBezTo>
                      <a:pt x="203" y="1"/>
                      <a:pt x="143" y="894"/>
                      <a:pt x="96" y="2060"/>
                    </a:cubicBezTo>
                    <a:lnTo>
                      <a:pt x="96" y="2203"/>
                    </a:lnTo>
                    <a:cubicBezTo>
                      <a:pt x="36" y="3489"/>
                      <a:pt x="1" y="5049"/>
                      <a:pt x="36" y="6025"/>
                    </a:cubicBezTo>
                    <a:cubicBezTo>
                      <a:pt x="143" y="7930"/>
                      <a:pt x="239" y="8442"/>
                      <a:pt x="239" y="8442"/>
                    </a:cubicBezTo>
                    <a:cubicBezTo>
                      <a:pt x="239" y="8442"/>
                      <a:pt x="2048" y="8787"/>
                      <a:pt x="3632" y="8918"/>
                    </a:cubicBezTo>
                    <a:cubicBezTo>
                      <a:pt x="4022" y="8954"/>
                      <a:pt x="4390" y="8967"/>
                      <a:pt x="4723" y="8967"/>
                    </a:cubicBezTo>
                    <a:cubicBezTo>
                      <a:pt x="5723" y="8967"/>
                      <a:pt x="6406" y="8847"/>
                      <a:pt x="6406" y="8847"/>
                    </a:cubicBezTo>
                    <a:cubicBezTo>
                      <a:pt x="6406" y="8847"/>
                      <a:pt x="5787" y="6227"/>
                      <a:pt x="5989" y="5989"/>
                    </a:cubicBezTo>
                    <a:cubicBezTo>
                      <a:pt x="6013" y="5966"/>
                      <a:pt x="6013" y="5966"/>
                      <a:pt x="6025" y="5966"/>
                    </a:cubicBezTo>
                    <a:cubicBezTo>
                      <a:pt x="6049" y="5966"/>
                      <a:pt x="6085" y="5989"/>
                      <a:pt x="6108" y="6025"/>
                    </a:cubicBezTo>
                    <a:cubicBezTo>
                      <a:pt x="6394" y="6442"/>
                      <a:pt x="6859" y="8787"/>
                      <a:pt x="6859" y="8787"/>
                    </a:cubicBezTo>
                    <a:cubicBezTo>
                      <a:pt x="6859" y="8787"/>
                      <a:pt x="7991" y="9147"/>
                      <a:pt x="9997" y="9147"/>
                    </a:cubicBezTo>
                    <a:cubicBezTo>
                      <a:pt x="10088" y="9147"/>
                      <a:pt x="10181" y="9146"/>
                      <a:pt x="10276" y="9145"/>
                    </a:cubicBezTo>
                    <a:cubicBezTo>
                      <a:pt x="11097" y="9145"/>
                      <a:pt x="11681" y="8990"/>
                      <a:pt x="12097" y="8823"/>
                    </a:cubicBezTo>
                    <a:cubicBezTo>
                      <a:pt x="12133" y="8811"/>
                      <a:pt x="12169" y="8799"/>
                      <a:pt x="12193" y="8787"/>
                    </a:cubicBezTo>
                    <a:cubicBezTo>
                      <a:pt x="12835" y="8513"/>
                      <a:pt x="13026" y="8168"/>
                      <a:pt x="13026" y="8168"/>
                    </a:cubicBezTo>
                    <a:cubicBezTo>
                      <a:pt x="13026" y="8168"/>
                      <a:pt x="11752" y="1203"/>
                      <a:pt x="11419" y="298"/>
                    </a:cubicBezTo>
                    <a:cubicBezTo>
                      <a:pt x="11419" y="298"/>
                      <a:pt x="11288" y="286"/>
                      <a:pt x="11050" y="286"/>
                    </a:cubicBezTo>
                    <a:lnTo>
                      <a:pt x="10919" y="286"/>
                    </a:lnTo>
                    <a:cubicBezTo>
                      <a:pt x="10418" y="274"/>
                      <a:pt x="9537" y="239"/>
                      <a:pt x="8513" y="215"/>
                    </a:cubicBezTo>
                    <a:lnTo>
                      <a:pt x="8383" y="215"/>
                    </a:lnTo>
                    <a:cubicBezTo>
                      <a:pt x="7370" y="179"/>
                      <a:pt x="6227" y="155"/>
                      <a:pt x="5132" y="120"/>
                    </a:cubicBezTo>
                    <a:lnTo>
                      <a:pt x="5037" y="120"/>
                    </a:lnTo>
                    <a:cubicBezTo>
                      <a:pt x="4906" y="120"/>
                      <a:pt x="4787" y="108"/>
                      <a:pt x="4656" y="108"/>
                    </a:cubicBezTo>
                    <a:lnTo>
                      <a:pt x="4573" y="108"/>
                    </a:lnTo>
                    <a:cubicBezTo>
                      <a:pt x="3239" y="72"/>
                      <a:pt x="2013" y="36"/>
                      <a:pt x="1239" y="12"/>
                    </a:cubicBezTo>
                    <a:lnTo>
                      <a:pt x="1144" y="12"/>
                    </a:lnTo>
                    <a:cubicBezTo>
                      <a:pt x="679" y="12"/>
                      <a:pt x="405" y="1"/>
                      <a:pt x="382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9" name="Google Shape;5801;p62">
                <a:extLst>
                  <a:ext uri="{FF2B5EF4-FFF2-40B4-BE49-F238E27FC236}">
                    <a16:creationId xmlns:a16="http://schemas.microsoft.com/office/drawing/2014/main" id="{87AC82A8-F672-EB60-9FDB-011EB5DF4DB1}"/>
                  </a:ext>
                </a:extLst>
              </p:cNvPr>
              <p:cNvSpPr/>
              <p:nvPr/>
            </p:nvSpPr>
            <p:spPr>
              <a:xfrm>
                <a:off x="5301780" y="3219709"/>
                <a:ext cx="187854" cy="42145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8550" extrusionOk="0">
                    <a:moveTo>
                      <a:pt x="0" y="0"/>
                    </a:moveTo>
                    <a:cubicBezTo>
                      <a:pt x="191" y="1143"/>
                      <a:pt x="834" y="2215"/>
                      <a:pt x="1762" y="2929"/>
                    </a:cubicBezTo>
                    <a:cubicBezTo>
                      <a:pt x="2120" y="3215"/>
                      <a:pt x="2524" y="3417"/>
                      <a:pt x="2953" y="3572"/>
                    </a:cubicBezTo>
                    <a:cubicBezTo>
                      <a:pt x="3108" y="4703"/>
                      <a:pt x="3275" y="5834"/>
                      <a:pt x="3453" y="6966"/>
                    </a:cubicBezTo>
                    <a:cubicBezTo>
                      <a:pt x="3513" y="7323"/>
                      <a:pt x="3572" y="7692"/>
                      <a:pt x="3632" y="8049"/>
                    </a:cubicBezTo>
                    <a:cubicBezTo>
                      <a:pt x="3656" y="8216"/>
                      <a:pt x="3679" y="8394"/>
                      <a:pt x="3703" y="8549"/>
                    </a:cubicBezTo>
                    <a:cubicBezTo>
                      <a:pt x="3751" y="8537"/>
                      <a:pt x="3775" y="8525"/>
                      <a:pt x="3810" y="8513"/>
                    </a:cubicBezTo>
                    <a:cubicBezTo>
                      <a:pt x="3787" y="8406"/>
                      <a:pt x="3763" y="8299"/>
                      <a:pt x="3763" y="8192"/>
                    </a:cubicBezTo>
                    <a:cubicBezTo>
                      <a:pt x="3715" y="7870"/>
                      <a:pt x="3656" y="7537"/>
                      <a:pt x="3608" y="7216"/>
                    </a:cubicBezTo>
                    <a:cubicBezTo>
                      <a:pt x="3525" y="6561"/>
                      <a:pt x="3417" y="5906"/>
                      <a:pt x="3334" y="5251"/>
                    </a:cubicBezTo>
                    <a:cubicBezTo>
                      <a:pt x="3155" y="3941"/>
                      <a:pt x="2977" y="2608"/>
                      <a:pt x="2822" y="1286"/>
                    </a:cubicBezTo>
                    <a:cubicBezTo>
                      <a:pt x="2774" y="917"/>
                      <a:pt x="2739" y="560"/>
                      <a:pt x="2691" y="191"/>
                    </a:cubicBezTo>
                    <a:cubicBezTo>
                      <a:pt x="2691" y="155"/>
                      <a:pt x="2679" y="119"/>
                      <a:pt x="2679" y="72"/>
                    </a:cubicBezTo>
                    <a:lnTo>
                      <a:pt x="2536" y="72"/>
                    </a:lnTo>
                    <a:lnTo>
                      <a:pt x="2536" y="84"/>
                    </a:lnTo>
                    <a:cubicBezTo>
                      <a:pt x="2584" y="417"/>
                      <a:pt x="2620" y="739"/>
                      <a:pt x="2655" y="1072"/>
                    </a:cubicBezTo>
                    <a:cubicBezTo>
                      <a:pt x="2739" y="1739"/>
                      <a:pt x="2810" y="2394"/>
                      <a:pt x="2894" y="3048"/>
                    </a:cubicBezTo>
                    <a:cubicBezTo>
                      <a:pt x="2917" y="3191"/>
                      <a:pt x="2941" y="3358"/>
                      <a:pt x="2953" y="3513"/>
                    </a:cubicBezTo>
                    <a:cubicBezTo>
                      <a:pt x="2227" y="3191"/>
                      <a:pt x="1596" y="2739"/>
                      <a:pt x="1084" y="2120"/>
                    </a:cubicBezTo>
                    <a:cubicBezTo>
                      <a:pt x="572" y="1512"/>
                      <a:pt x="250" y="774"/>
                      <a:pt x="11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0" name="Google Shape;5802;p62">
                <a:extLst>
                  <a:ext uri="{FF2B5EF4-FFF2-40B4-BE49-F238E27FC236}">
                    <a16:creationId xmlns:a16="http://schemas.microsoft.com/office/drawing/2014/main" id="{5AD3CF26-7393-4733-7C03-44B9F5166684}"/>
                  </a:ext>
                </a:extLst>
              </p:cNvPr>
              <p:cNvSpPr/>
              <p:nvPr/>
            </p:nvSpPr>
            <p:spPr>
              <a:xfrm>
                <a:off x="5106334" y="3212661"/>
                <a:ext cx="34110" cy="180213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656" extrusionOk="0">
                    <a:moveTo>
                      <a:pt x="155" y="1"/>
                    </a:moveTo>
                    <a:cubicBezTo>
                      <a:pt x="72" y="501"/>
                      <a:pt x="48" y="1001"/>
                      <a:pt x="36" y="1489"/>
                    </a:cubicBezTo>
                    <a:cubicBezTo>
                      <a:pt x="1" y="2203"/>
                      <a:pt x="48" y="2906"/>
                      <a:pt x="120" y="3608"/>
                    </a:cubicBezTo>
                    <a:cubicBezTo>
                      <a:pt x="120" y="3620"/>
                      <a:pt x="132" y="3656"/>
                      <a:pt x="167" y="3656"/>
                    </a:cubicBezTo>
                    <a:cubicBezTo>
                      <a:pt x="310" y="3620"/>
                      <a:pt x="453" y="3608"/>
                      <a:pt x="596" y="3596"/>
                    </a:cubicBezTo>
                    <a:cubicBezTo>
                      <a:pt x="620" y="3596"/>
                      <a:pt x="643" y="3572"/>
                      <a:pt x="643" y="3549"/>
                    </a:cubicBezTo>
                    <a:cubicBezTo>
                      <a:pt x="513" y="2370"/>
                      <a:pt x="524" y="1179"/>
                      <a:pt x="691" y="24"/>
                    </a:cubicBezTo>
                    <a:lnTo>
                      <a:pt x="596" y="24"/>
                    </a:lnTo>
                    <a:cubicBezTo>
                      <a:pt x="572" y="155"/>
                      <a:pt x="548" y="286"/>
                      <a:pt x="536" y="417"/>
                    </a:cubicBezTo>
                    <a:cubicBezTo>
                      <a:pt x="465" y="1072"/>
                      <a:pt x="429" y="1751"/>
                      <a:pt x="453" y="2417"/>
                    </a:cubicBezTo>
                    <a:cubicBezTo>
                      <a:pt x="465" y="2775"/>
                      <a:pt x="489" y="3144"/>
                      <a:pt x="536" y="3501"/>
                    </a:cubicBezTo>
                    <a:cubicBezTo>
                      <a:pt x="429" y="3513"/>
                      <a:pt x="310" y="3537"/>
                      <a:pt x="191" y="3549"/>
                    </a:cubicBezTo>
                    <a:cubicBezTo>
                      <a:pt x="120" y="2882"/>
                      <a:pt x="96" y="2191"/>
                      <a:pt x="108" y="1525"/>
                    </a:cubicBezTo>
                    <a:cubicBezTo>
                      <a:pt x="120" y="1013"/>
                      <a:pt x="167" y="512"/>
                      <a:pt x="227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1" name="Google Shape;5803;p62">
                <a:extLst>
                  <a:ext uri="{FF2B5EF4-FFF2-40B4-BE49-F238E27FC236}">
                    <a16:creationId xmlns:a16="http://schemas.microsoft.com/office/drawing/2014/main" id="{8BA6EB57-C0F8-94CA-A197-20FB208FB40E}"/>
                  </a:ext>
                </a:extLst>
              </p:cNvPr>
              <p:cNvSpPr/>
              <p:nvPr/>
            </p:nvSpPr>
            <p:spPr>
              <a:xfrm>
                <a:off x="4892109" y="3208569"/>
                <a:ext cx="57574" cy="10686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2168" extrusionOk="0">
                    <a:moveTo>
                      <a:pt x="1025" y="0"/>
                    </a:moveTo>
                    <a:cubicBezTo>
                      <a:pt x="1025" y="12"/>
                      <a:pt x="1013" y="48"/>
                      <a:pt x="1013" y="72"/>
                    </a:cubicBezTo>
                    <a:cubicBezTo>
                      <a:pt x="846" y="715"/>
                      <a:pt x="548" y="1322"/>
                      <a:pt x="156" y="1846"/>
                    </a:cubicBezTo>
                    <a:cubicBezTo>
                      <a:pt x="108" y="1905"/>
                      <a:pt x="60" y="1965"/>
                      <a:pt x="1" y="2024"/>
                    </a:cubicBezTo>
                    <a:lnTo>
                      <a:pt x="1" y="2167"/>
                    </a:lnTo>
                    <a:cubicBezTo>
                      <a:pt x="572" y="1560"/>
                      <a:pt x="965" y="798"/>
                      <a:pt x="1168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2" name="Google Shape;5804;p62">
                <a:extLst>
                  <a:ext uri="{FF2B5EF4-FFF2-40B4-BE49-F238E27FC236}">
                    <a16:creationId xmlns:a16="http://schemas.microsoft.com/office/drawing/2014/main" id="{1544E2F0-BB1F-6279-B096-DF7358F7D8E6}"/>
                  </a:ext>
                </a:extLst>
              </p:cNvPr>
              <p:cNvSpPr/>
              <p:nvPr/>
            </p:nvSpPr>
            <p:spPr>
              <a:xfrm>
                <a:off x="5092237" y="3472088"/>
                <a:ext cx="104451" cy="34357"/>
              </a:xfrm>
              <a:custGeom>
                <a:avLst/>
                <a:gdLst/>
                <a:ahLst/>
                <a:cxnLst/>
                <a:rect l="l" t="t" r="r" b="b"/>
                <a:pathLst>
                  <a:path w="2119" h="697" extrusionOk="0">
                    <a:moveTo>
                      <a:pt x="48" y="0"/>
                    </a:moveTo>
                    <a:cubicBezTo>
                      <a:pt x="25" y="0"/>
                      <a:pt x="1" y="36"/>
                      <a:pt x="37" y="36"/>
                    </a:cubicBezTo>
                    <a:cubicBezTo>
                      <a:pt x="739" y="202"/>
                      <a:pt x="1418" y="417"/>
                      <a:pt x="2072" y="691"/>
                    </a:cubicBezTo>
                    <a:cubicBezTo>
                      <a:pt x="2078" y="694"/>
                      <a:pt x="2083" y="696"/>
                      <a:pt x="2088" y="696"/>
                    </a:cubicBezTo>
                    <a:cubicBezTo>
                      <a:pt x="2111" y="696"/>
                      <a:pt x="2118" y="651"/>
                      <a:pt x="2108" y="631"/>
                    </a:cubicBezTo>
                    <a:cubicBezTo>
                      <a:pt x="1465" y="310"/>
                      <a:pt x="763" y="83"/>
                      <a:pt x="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3" name="Google Shape;5805;p62">
                <a:extLst>
                  <a:ext uri="{FF2B5EF4-FFF2-40B4-BE49-F238E27FC236}">
                    <a16:creationId xmlns:a16="http://schemas.microsoft.com/office/drawing/2014/main" id="{F2466E90-C896-50CB-7F2F-68BF701E6864}"/>
                  </a:ext>
                </a:extLst>
              </p:cNvPr>
              <p:cNvSpPr/>
              <p:nvPr/>
            </p:nvSpPr>
            <p:spPr>
              <a:xfrm>
                <a:off x="4957865" y="2622232"/>
                <a:ext cx="389707" cy="604129"/>
              </a:xfrm>
              <a:custGeom>
                <a:avLst/>
                <a:gdLst/>
                <a:ahLst/>
                <a:cxnLst/>
                <a:rect l="l" t="t" r="r" b="b"/>
                <a:pathLst>
                  <a:path w="7906" h="12256" extrusionOk="0">
                    <a:moveTo>
                      <a:pt x="4968" y="0"/>
                    </a:moveTo>
                    <a:cubicBezTo>
                      <a:pt x="4266" y="0"/>
                      <a:pt x="3407" y="175"/>
                      <a:pt x="2739" y="406"/>
                    </a:cubicBezTo>
                    <a:cubicBezTo>
                      <a:pt x="2715" y="418"/>
                      <a:pt x="2691" y="418"/>
                      <a:pt x="2679" y="429"/>
                    </a:cubicBezTo>
                    <a:cubicBezTo>
                      <a:pt x="2143" y="608"/>
                      <a:pt x="1739" y="822"/>
                      <a:pt x="1643" y="953"/>
                    </a:cubicBezTo>
                    <a:cubicBezTo>
                      <a:pt x="1048" y="1906"/>
                      <a:pt x="453" y="6525"/>
                      <a:pt x="0" y="11562"/>
                    </a:cubicBezTo>
                    <a:cubicBezTo>
                      <a:pt x="298" y="11705"/>
                      <a:pt x="596" y="11788"/>
                      <a:pt x="905" y="11883"/>
                    </a:cubicBezTo>
                    <a:cubicBezTo>
                      <a:pt x="1940" y="12163"/>
                      <a:pt x="3023" y="12256"/>
                      <a:pt x="4111" y="12256"/>
                    </a:cubicBezTo>
                    <a:cubicBezTo>
                      <a:pt x="4551" y="12256"/>
                      <a:pt x="4991" y="12241"/>
                      <a:pt x="5430" y="12217"/>
                    </a:cubicBezTo>
                    <a:cubicBezTo>
                      <a:pt x="6263" y="12193"/>
                      <a:pt x="7096" y="12074"/>
                      <a:pt x="7906" y="11907"/>
                    </a:cubicBezTo>
                    <a:cubicBezTo>
                      <a:pt x="7882" y="11669"/>
                      <a:pt x="7846" y="11502"/>
                      <a:pt x="7858" y="11371"/>
                    </a:cubicBezTo>
                    <a:cubicBezTo>
                      <a:pt x="7632" y="9514"/>
                      <a:pt x="7561" y="1501"/>
                      <a:pt x="7406" y="1084"/>
                    </a:cubicBezTo>
                    <a:cubicBezTo>
                      <a:pt x="7299" y="775"/>
                      <a:pt x="6727" y="310"/>
                      <a:pt x="5858" y="108"/>
                    </a:cubicBezTo>
                    <a:cubicBezTo>
                      <a:pt x="5834" y="108"/>
                      <a:pt x="5799" y="96"/>
                      <a:pt x="5775" y="96"/>
                    </a:cubicBezTo>
                    <a:cubicBezTo>
                      <a:pt x="5549" y="48"/>
                      <a:pt x="5299" y="13"/>
                      <a:pt x="5037" y="1"/>
                    </a:cubicBezTo>
                    <a:cubicBezTo>
                      <a:pt x="5014" y="0"/>
                      <a:pt x="4991" y="0"/>
                      <a:pt x="4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4" name="Google Shape;5806;p62">
                <a:extLst>
                  <a:ext uri="{FF2B5EF4-FFF2-40B4-BE49-F238E27FC236}">
                    <a16:creationId xmlns:a16="http://schemas.microsoft.com/office/drawing/2014/main" id="{3DED68D9-9F39-D33D-259D-3AD56841134B}"/>
                  </a:ext>
                </a:extLst>
              </p:cNvPr>
              <p:cNvSpPr/>
              <p:nvPr/>
            </p:nvSpPr>
            <p:spPr>
              <a:xfrm>
                <a:off x="4853365" y="2617943"/>
                <a:ext cx="653865" cy="751464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15245" extrusionOk="0">
                    <a:moveTo>
                      <a:pt x="7816" y="1"/>
                    </a:moveTo>
                    <a:cubicBezTo>
                      <a:pt x="6719" y="1"/>
                      <a:pt x="5411" y="213"/>
                      <a:pt x="4371" y="445"/>
                    </a:cubicBezTo>
                    <a:cubicBezTo>
                      <a:pt x="4347" y="457"/>
                      <a:pt x="4299" y="457"/>
                      <a:pt x="4275" y="481"/>
                    </a:cubicBezTo>
                    <a:cubicBezTo>
                      <a:pt x="3418" y="683"/>
                      <a:pt x="2763" y="909"/>
                      <a:pt x="2632" y="1076"/>
                    </a:cubicBezTo>
                    <a:cubicBezTo>
                      <a:pt x="1668" y="2160"/>
                      <a:pt x="715" y="8827"/>
                      <a:pt x="1" y="14447"/>
                    </a:cubicBezTo>
                    <a:cubicBezTo>
                      <a:pt x="477" y="14602"/>
                      <a:pt x="965" y="14721"/>
                      <a:pt x="1454" y="14804"/>
                    </a:cubicBezTo>
                    <a:cubicBezTo>
                      <a:pt x="2275" y="14971"/>
                      <a:pt x="3108" y="15078"/>
                      <a:pt x="3942" y="15137"/>
                    </a:cubicBezTo>
                    <a:cubicBezTo>
                      <a:pt x="3918" y="14625"/>
                      <a:pt x="3870" y="14125"/>
                      <a:pt x="3835" y="13613"/>
                    </a:cubicBezTo>
                    <a:cubicBezTo>
                      <a:pt x="3740" y="12208"/>
                      <a:pt x="3644" y="9303"/>
                      <a:pt x="3597" y="7886"/>
                    </a:cubicBezTo>
                    <a:cubicBezTo>
                      <a:pt x="3561" y="6493"/>
                      <a:pt x="3537" y="5088"/>
                      <a:pt x="3704" y="3707"/>
                    </a:cubicBezTo>
                    <a:cubicBezTo>
                      <a:pt x="3811" y="2862"/>
                      <a:pt x="3954" y="1886"/>
                      <a:pt x="4656" y="1314"/>
                    </a:cubicBezTo>
                    <a:cubicBezTo>
                      <a:pt x="4966" y="1040"/>
                      <a:pt x="5359" y="909"/>
                      <a:pt x="5740" y="778"/>
                    </a:cubicBezTo>
                    <a:cubicBezTo>
                      <a:pt x="6133" y="659"/>
                      <a:pt x="6537" y="528"/>
                      <a:pt x="6930" y="481"/>
                    </a:cubicBezTo>
                    <a:cubicBezTo>
                      <a:pt x="7109" y="459"/>
                      <a:pt x="7292" y="440"/>
                      <a:pt x="7472" y="440"/>
                    </a:cubicBezTo>
                    <a:cubicBezTo>
                      <a:pt x="7689" y="440"/>
                      <a:pt x="7902" y="468"/>
                      <a:pt x="8097" y="552"/>
                    </a:cubicBezTo>
                    <a:cubicBezTo>
                      <a:pt x="8264" y="624"/>
                      <a:pt x="8407" y="719"/>
                      <a:pt x="8514" y="862"/>
                    </a:cubicBezTo>
                    <a:cubicBezTo>
                      <a:pt x="8645" y="1040"/>
                      <a:pt x="8681" y="1231"/>
                      <a:pt x="8645" y="1457"/>
                    </a:cubicBezTo>
                    <a:cubicBezTo>
                      <a:pt x="8621" y="1707"/>
                      <a:pt x="8514" y="1945"/>
                      <a:pt x="8431" y="2171"/>
                    </a:cubicBezTo>
                    <a:cubicBezTo>
                      <a:pt x="8323" y="2421"/>
                      <a:pt x="8228" y="2683"/>
                      <a:pt x="8157" y="2945"/>
                    </a:cubicBezTo>
                    <a:cubicBezTo>
                      <a:pt x="7942" y="3612"/>
                      <a:pt x="7752" y="4291"/>
                      <a:pt x="7573" y="4957"/>
                    </a:cubicBezTo>
                    <a:cubicBezTo>
                      <a:pt x="7395" y="5624"/>
                      <a:pt x="7252" y="6315"/>
                      <a:pt x="7121" y="6982"/>
                    </a:cubicBezTo>
                    <a:cubicBezTo>
                      <a:pt x="6966" y="7648"/>
                      <a:pt x="6847" y="8351"/>
                      <a:pt x="6740" y="9029"/>
                    </a:cubicBezTo>
                    <a:cubicBezTo>
                      <a:pt x="6633" y="9732"/>
                      <a:pt x="6573" y="10434"/>
                      <a:pt x="6549" y="11137"/>
                    </a:cubicBezTo>
                    <a:cubicBezTo>
                      <a:pt x="6526" y="11827"/>
                      <a:pt x="6561" y="14030"/>
                      <a:pt x="6609" y="14733"/>
                    </a:cubicBezTo>
                    <a:cubicBezTo>
                      <a:pt x="6609" y="14911"/>
                      <a:pt x="6621" y="15078"/>
                      <a:pt x="6621" y="15244"/>
                    </a:cubicBezTo>
                    <a:cubicBezTo>
                      <a:pt x="7323" y="15244"/>
                      <a:pt x="8014" y="15221"/>
                      <a:pt x="8693" y="15197"/>
                    </a:cubicBezTo>
                    <a:cubicBezTo>
                      <a:pt x="10014" y="15137"/>
                      <a:pt x="11955" y="15042"/>
                      <a:pt x="13265" y="14863"/>
                    </a:cubicBezTo>
                    <a:cubicBezTo>
                      <a:pt x="13217" y="14613"/>
                      <a:pt x="13181" y="14411"/>
                      <a:pt x="13157" y="14268"/>
                    </a:cubicBezTo>
                    <a:cubicBezTo>
                      <a:pt x="12800" y="12208"/>
                      <a:pt x="12086" y="1671"/>
                      <a:pt x="11860" y="1207"/>
                    </a:cubicBezTo>
                    <a:cubicBezTo>
                      <a:pt x="11681" y="850"/>
                      <a:pt x="10752" y="362"/>
                      <a:pt x="9359" y="124"/>
                    </a:cubicBezTo>
                    <a:cubicBezTo>
                      <a:pt x="9312" y="124"/>
                      <a:pt x="9276" y="100"/>
                      <a:pt x="9228" y="100"/>
                    </a:cubicBezTo>
                    <a:cubicBezTo>
                      <a:pt x="8871" y="40"/>
                      <a:pt x="8478" y="16"/>
                      <a:pt x="8061" y="5"/>
                    </a:cubicBezTo>
                    <a:cubicBezTo>
                      <a:pt x="7981" y="2"/>
                      <a:pt x="7899" y="1"/>
                      <a:pt x="781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5" name="Google Shape;5809;p62">
                <a:extLst>
                  <a:ext uri="{FF2B5EF4-FFF2-40B4-BE49-F238E27FC236}">
                    <a16:creationId xmlns:a16="http://schemas.microsoft.com/office/drawing/2014/main" id="{04632FE7-E370-767A-8083-D77ED0CFC950}"/>
                  </a:ext>
                </a:extLst>
              </p:cNvPr>
              <p:cNvSpPr/>
              <p:nvPr/>
            </p:nvSpPr>
            <p:spPr>
              <a:xfrm>
                <a:off x="5066999" y="2554750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3692" y="1"/>
                    </a:moveTo>
                    <a:lnTo>
                      <a:pt x="1" y="786"/>
                    </a:lnTo>
                    <a:lnTo>
                      <a:pt x="453" y="2441"/>
                    </a:lnTo>
                    <a:cubicBezTo>
                      <a:pt x="453" y="2441"/>
                      <a:pt x="636" y="2740"/>
                      <a:pt x="1385" y="2740"/>
                    </a:cubicBezTo>
                    <a:cubicBezTo>
                      <a:pt x="1683" y="2740"/>
                      <a:pt x="2071" y="2693"/>
                      <a:pt x="2573" y="2560"/>
                    </a:cubicBezTo>
                    <a:cubicBezTo>
                      <a:pt x="4239" y="2120"/>
                      <a:pt x="4073" y="1310"/>
                      <a:pt x="4073" y="1310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6" name="Google Shape;5810;p62">
                <a:extLst>
                  <a:ext uri="{FF2B5EF4-FFF2-40B4-BE49-F238E27FC236}">
                    <a16:creationId xmlns:a16="http://schemas.microsoft.com/office/drawing/2014/main" id="{01FA8DB0-14E9-A931-9ECE-DD401752A644}"/>
                  </a:ext>
                </a:extLst>
              </p:cNvPr>
              <p:cNvSpPr/>
              <p:nvPr/>
            </p:nvSpPr>
            <p:spPr>
              <a:xfrm>
                <a:off x="5066975" y="2523800"/>
                <a:ext cx="207253" cy="112474"/>
              </a:xfrm>
              <a:custGeom>
                <a:avLst/>
                <a:gdLst/>
                <a:ahLst/>
                <a:cxnLst/>
                <a:rect l="l" t="t" r="r" b="b"/>
                <a:pathLst>
                  <a:path w="4585" h="2282" extrusionOk="0">
                    <a:moveTo>
                      <a:pt x="3755" y="1"/>
                    </a:moveTo>
                    <a:cubicBezTo>
                      <a:pt x="3580" y="1"/>
                      <a:pt x="3405" y="16"/>
                      <a:pt x="3239" y="45"/>
                    </a:cubicBezTo>
                    <a:cubicBezTo>
                      <a:pt x="2358" y="164"/>
                      <a:pt x="1525" y="438"/>
                      <a:pt x="691" y="736"/>
                    </a:cubicBezTo>
                    <a:cubicBezTo>
                      <a:pt x="501" y="807"/>
                      <a:pt x="275" y="902"/>
                      <a:pt x="168" y="1045"/>
                    </a:cubicBezTo>
                    <a:cubicBezTo>
                      <a:pt x="37" y="1236"/>
                      <a:pt x="1" y="1676"/>
                      <a:pt x="144" y="1867"/>
                    </a:cubicBezTo>
                    <a:cubicBezTo>
                      <a:pt x="298" y="2117"/>
                      <a:pt x="763" y="2236"/>
                      <a:pt x="1096" y="2272"/>
                    </a:cubicBezTo>
                    <a:cubicBezTo>
                      <a:pt x="1167" y="2278"/>
                      <a:pt x="1238" y="2281"/>
                      <a:pt x="1309" y="2281"/>
                    </a:cubicBezTo>
                    <a:cubicBezTo>
                      <a:pt x="1638" y="2281"/>
                      <a:pt x="1978" y="2219"/>
                      <a:pt x="2311" y="2141"/>
                    </a:cubicBezTo>
                    <a:cubicBezTo>
                      <a:pt x="2799" y="2022"/>
                      <a:pt x="3275" y="1879"/>
                      <a:pt x="3692" y="1605"/>
                    </a:cubicBezTo>
                    <a:cubicBezTo>
                      <a:pt x="4120" y="1355"/>
                      <a:pt x="4442" y="986"/>
                      <a:pt x="4549" y="581"/>
                    </a:cubicBezTo>
                    <a:cubicBezTo>
                      <a:pt x="4573" y="450"/>
                      <a:pt x="4585" y="283"/>
                      <a:pt x="4501" y="188"/>
                    </a:cubicBezTo>
                    <a:cubicBezTo>
                      <a:pt x="4406" y="81"/>
                      <a:pt x="4263" y="45"/>
                      <a:pt x="4097" y="21"/>
                    </a:cubicBezTo>
                    <a:cubicBezTo>
                      <a:pt x="3984" y="7"/>
                      <a:pt x="3869" y="1"/>
                      <a:pt x="3755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7" name="Google Shape;5811;p62">
                <a:extLst>
                  <a:ext uri="{FF2B5EF4-FFF2-40B4-BE49-F238E27FC236}">
                    <a16:creationId xmlns:a16="http://schemas.microsoft.com/office/drawing/2014/main" id="{78EF7F98-C286-A20B-FEAB-74861EA4EDE2}"/>
                  </a:ext>
                </a:extLst>
              </p:cNvPr>
              <p:cNvSpPr/>
              <p:nvPr/>
            </p:nvSpPr>
            <p:spPr>
              <a:xfrm>
                <a:off x="5048218" y="2592903"/>
                <a:ext cx="243801" cy="151574"/>
              </a:xfrm>
              <a:custGeom>
                <a:avLst/>
                <a:gdLst/>
                <a:ahLst/>
                <a:cxnLst/>
                <a:rect l="l" t="t" r="r" b="b"/>
                <a:pathLst>
                  <a:path w="4946" h="3075" extrusionOk="0">
                    <a:moveTo>
                      <a:pt x="4220" y="1"/>
                    </a:moveTo>
                    <a:cubicBezTo>
                      <a:pt x="4175" y="1"/>
                      <a:pt x="4129" y="15"/>
                      <a:pt x="4085" y="48"/>
                    </a:cubicBezTo>
                    <a:cubicBezTo>
                      <a:pt x="3700" y="331"/>
                      <a:pt x="2831" y="1367"/>
                      <a:pt x="1356" y="1367"/>
                    </a:cubicBezTo>
                    <a:cubicBezTo>
                      <a:pt x="1279" y="1367"/>
                      <a:pt x="1200" y="1364"/>
                      <a:pt x="1120" y="1358"/>
                    </a:cubicBezTo>
                    <a:cubicBezTo>
                      <a:pt x="739" y="1322"/>
                      <a:pt x="596" y="882"/>
                      <a:pt x="525" y="691"/>
                    </a:cubicBezTo>
                    <a:cubicBezTo>
                      <a:pt x="518" y="663"/>
                      <a:pt x="498" y="652"/>
                      <a:pt x="479" y="652"/>
                    </a:cubicBezTo>
                    <a:cubicBezTo>
                      <a:pt x="465" y="652"/>
                      <a:pt x="451" y="657"/>
                      <a:pt x="441" y="667"/>
                    </a:cubicBezTo>
                    <a:cubicBezTo>
                      <a:pt x="298" y="905"/>
                      <a:pt x="37" y="1525"/>
                      <a:pt x="25" y="1679"/>
                    </a:cubicBezTo>
                    <a:cubicBezTo>
                      <a:pt x="1" y="1941"/>
                      <a:pt x="227" y="2834"/>
                      <a:pt x="382" y="2846"/>
                    </a:cubicBezTo>
                    <a:cubicBezTo>
                      <a:pt x="383" y="2846"/>
                      <a:pt x="384" y="2846"/>
                      <a:pt x="385" y="2846"/>
                    </a:cubicBezTo>
                    <a:cubicBezTo>
                      <a:pt x="533" y="2846"/>
                      <a:pt x="1156" y="1917"/>
                      <a:pt x="1156" y="1917"/>
                    </a:cubicBezTo>
                    <a:cubicBezTo>
                      <a:pt x="1156" y="1917"/>
                      <a:pt x="1780" y="3074"/>
                      <a:pt x="1998" y="3074"/>
                    </a:cubicBezTo>
                    <a:cubicBezTo>
                      <a:pt x="2003" y="3074"/>
                      <a:pt x="2008" y="3074"/>
                      <a:pt x="2013" y="3072"/>
                    </a:cubicBezTo>
                    <a:cubicBezTo>
                      <a:pt x="2346" y="2965"/>
                      <a:pt x="4025" y="2918"/>
                      <a:pt x="4882" y="1072"/>
                    </a:cubicBezTo>
                    <a:cubicBezTo>
                      <a:pt x="4946" y="956"/>
                      <a:pt x="4586" y="1"/>
                      <a:pt x="422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8" name="Google Shape;5812;p62">
                <a:extLst>
                  <a:ext uri="{FF2B5EF4-FFF2-40B4-BE49-F238E27FC236}">
                    <a16:creationId xmlns:a16="http://schemas.microsoft.com/office/drawing/2014/main" id="{9C29E98F-4EE3-EF98-E4CE-B99C8213EC98}"/>
                  </a:ext>
                </a:extLst>
              </p:cNvPr>
              <p:cNvSpPr/>
              <p:nvPr/>
            </p:nvSpPr>
            <p:spPr>
              <a:xfrm>
                <a:off x="5048218" y="2583537"/>
                <a:ext cx="24799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49" name="Google Shape;5813;p62">
                <a:extLst>
                  <a:ext uri="{FF2B5EF4-FFF2-40B4-BE49-F238E27FC236}">
                    <a16:creationId xmlns:a16="http://schemas.microsoft.com/office/drawing/2014/main" id="{7C2BC1E6-A7C7-59FF-5A17-93DD8148E88C}"/>
                  </a:ext>
                </a:extLst>
              </p:cNvPr>
              <p:cNvSpPr/>
              <p:nvPr/>
            </p:nvSpPr>
            <p:spPr>
              <a:xfrm>
                <a:off x="4837542" y="1934893"/>
                <a:ext cx="184354" cy="288361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5850" extrusionOk="0">
                    <a:moveTo>
                      <a:pt x="2917" y="0"/>
                    </a:moveTo>
                    <a:cubicBezTo>
                      <a:pt x="2544" y="0"/>
                      <a:pt x="2102" y="246"/>
                      <a:pt x="1870" y="431"/>
                    </a:cubicBezTo>
                    <a:cubicBezTo>
                      <a:pt x="572" y="1419"/>
                      <a:pt x="0" y="3229"/>
                      <a:pt x="453" y="4789"/>
                    </a:cubicBezTo>
                    <a:cubicBezTo>
                      <a:pt x="524" y="5063"/>
                      <a:pt x="632" y="5313"/>
                      <a:pt x="822" y="5527"/>
                    </a:cubicBezTo>
                    <a:cubicBezTo>
                      <a:pt x="993" y="5721"/>
                      <a:pt x="1252" y="5849"/>
                      <a:pt x="1514" y="5849"/>
                    </a:cubicBezTo>
                    <a:cubicBezTo>
                      <a:pt x="1525" y="5849"/>
                      <a:pt x="1537" y="5849"/>
                      <a:pt x="1548" y="5849"/>
                    </a:cubicBezTo>
                    <a:cubicBezTo>
                      <a:pt x="2036" y="5801"/>
                      <a:pt x="2334" y="5301"/>
                      <a:pt x="2537" y="4848"/>
                    </a:cubicBezTo>
                    <a:cubicBezTo>
                      <a:pt x="2894" y="4098"/>
                      <a:pt x="3239" y="3324"/>
                      <a:pt x="3429" y="2491"/>
                    </a:cubicBezTo>
                    <a:cubicBezTo>
                      <a:pt x="3572" y="1872"/>
                      <a:pt x="3739" y="836"/>
                      <a:pt x="3418" y="265"/>
                    </a:cubicBezTo>
                    <a:cubicBezTo>
                      <a:pt x="3301" y="72"/>
                      <a:pt x="3119" y="0"/>
                      <a:pt x="291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0" name="Google Shape;5814;p62">
                <a:extLst>
                  <a:ext uri="{FF2B5EF4-FFF2-40B4-BE49-F238E27FC236}">
                    <a16:creationId xmlns:a16="http://schemas.microsoft.com/office/drawing/2014/main" id="{3CEC1297-C4CC-2EC3-FABA-50D7F3B2BFCD}"/>
                  </a:ext>
                </a:extLst>
              </p:cNvPr>
              <p:cNvSpPr/>
              <p:nvPr/>
            </p:nvSpPr>
            <p:spPr>
              <a:xfrm>
                <a:off x="4844590" y="1928485"/>
                <a:ext cx="599249" cy="684426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5" extrusionOk="0">
                    <a:moveTo>
                      <a:pt x="5857" y="1"/>
                    </a:moveTo>
                    <a:cubicBezTo>
                      <a:pt x="2498" y="1"/>
                      <a:pt x="46" y="2793"/>
                      <a:pt x="0" y="7229"/>
                    </a:cubicBezTo>
                    <a:cubicBezTo>
                      <a:pt x="0" y="7800"/>
                      <a:pt x="12" y="8324"/>
                      <a:pt x="72" y="8848"/>
                    </a:cubicBezTo>
                    <a:lnTo>
                      <a:pt x="72" y="8884"/>
                    </a:lnTo>
                    <a:cubicBezTo>
                      <a:pt x="84" y="9039"/>
                      <a:pt x="119" y="9193"/>
                      <a:pt x="131" y="9360"/>
                    </a:cubicBezTo>
                    <a:cubicBezTo>
                      <a:pt x="346" y="10682"/>
                      <a:pt x="810" y="11813"/>
                      <a:pt x="1679" y="12598"/>
                    </a:cubicBezTo>
                    <a:lnTo>
                      <a:pt x="1703" y="12610"/>
                    </a:lnTo>
                    <a:cubicBezTo>
                      <a:pt x="1846" y="12753"/>
                      <a:pt x="2024" y="12884"/>
                      <a:pt x="2203" y="13003"/>
                    </a:cubicBezTo>
                    <a:cubicBezTo>
                      <a:pt x="2965" y="13491"/>
                      <a:pt x="3977" y="13801"/>
                      <a:pt x="5299" y="13884"/>
                    </a:cubicBezTo>
                    <a:lnTo>
                      <a:pt x="5692" y="13884"/>
                    </a:lnTo>
                    <a:cubicBezTo>
                      <a:pt x="5834" y="13884"/>
                      <a:pt x="5989" y="13884"/>
                      <a:pt x="6144" y="13861"/>
                    </a:cubicBezTo>
                    <a:cubicBezTo>
                      <a:pt x="8037" y="13730"/>
                      <a:pt x="9716" y="12587"/>
                      <a:pt x="10752" y="10848"/>
                    </a:cubicBezTo>
                    <a:cubicBezTo>
                      <a:pt x="10764" y="10824"/>
                      <a:pt x="10764" y="10813"/>
                      <a:pt x="10776" y="10801"/>
                    </a:cubicBezTo>
                    <a:cubicBezTo>
                      <a:pt x="10871" y="10646"/>
                      <a:pt x="10942" y="10515"/>
                      <a:pt x="11014" y="10348"/>
                    </a:cubicBezTo>
                    <a:cubicBezTo>
                      <a:pt x="11383" y="9574"/>
                      <a:pt x="11633" y="8717"/>
                      <a:pt x="11740" y="7765"/>
                    </a:cubicBezTo>
                    <a:cubicBezTo>
                      <a:pt x="12157" y="3847"/>
                      <a:pt x="9752" y="228"/>
                      <a:pt x="6251" y="14"/>
                    </a:cubicBezTo>
                    <a:cubicBezTo>
                      <a:pt x="6119" y="5"/>
                      <a:pt x="5987" y="1"/>
                      <a:pt x="585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1" name="Google Shape;5815;p62">
                <a:extLst>
                  <a:ext uri="{FF2B5EF4-FFF2-40B4-BE49-F238E27FC236}">
                    <a16:creationId xmlns:a16="http://schemas.microsoft.com/office/drawing/2014/main" id="{CBB9B4B4-870F-5B2B-D417-EF46487AE44D}"/>
                  </a:ext>
                </a:extLst>
              </p:cNvPr>
              <p:cNvSpPr/>
              <p:nvPr/>
            </p:nvSpPr>
            <p:spPr>
              <a:xfrm>
                <a:off x="4819353" y="1818020"/>
                <a:ext cx="738944" cy="525261"/>
              </a:xfrm>
              <a:custGeom>
                <a:avLst/>
                <a:gdLst/>
                <a:ahLst/>
                <a:cxnLst/>
                <a:rect l="l" t="t" r="r" b="b"/>
                <a:pathLst>
                  <a:path w="14991" h="10656" extrusionOk="0">
                    <a:moveTo>
                      <a:pt x="2980" y="0"/>
                    </a:moveTo>
                    <a:cubicBezTo>
                      <a:pt x="2631" y="0"/>
                      <a:pt x="2280" y="21"/>
                      <a:pt x="1929" y="64"/>
                    </a:cubicBezTo>
                    <a:cubicBezTo>
                      <a:pt x="1679" y="88"/>
                      <a:pt x="1417" y="135"/>
                      <a:pt x="1167" y="231"/>
                    </a:cubicBezTo>
                    <a:cubicBezTo>
                      <a:pt x="1001" y="290"/>
                      <a:pt x="810" y="385"/>
                      <a:pt x="750" y="564"/>
                    </a:cubicBezTo>
                    <a:cubicBezTo>
                      <a:pt x="667" y="826"/>
                      <a:pt x="846" y="1076"/>
                      <a:pt x="1036" y="1243"/>
                    </a:cubicBezTo>
                    <a:cubicBezTo>
                      <a:pt x="1262" y="1397"/>
                      <a:pt x="1512" y="1481"/>
                      <a:pt x="1774" y="1493"/>
                    </a:cubicBezTo>
                    <a:cubicBezTo>
                      <a:pt x="1096" y="1778"/>
                      <a:pt x="512" y="2326"/>
                      <a:pt x="203" y="3005"/>
                    </a:cubicBezTo>
                    <a:cubicBezTo>
                      <a:pt x="96" y="3290"/>
                      <a:pt x="0" y="3552"/>
                      <a:pt x="36" y="3802"/>
                    </a:cubicBezTo>
                    <a:cubicBezTo>
                      <a:pt x="48" y="4124"/>
                      <a:pt x="239" y="4422"/>
                      <a:pt x="477" y="4600"/>
                    </a:cubicBezTo>
                    <a:cubicBezTo>
                      <a:pt x="739" y="4803"/>
                      <a:pt x="1036" y="4886"/>
                      <a:pt x="1346" y="4933"/>
                    </a:cubicBezTo>
                    <a:cubicBezTo>
                      <a:pt x="1440" y="4945"/>
                      <a:pt x="1535" y="4951"/>
                      <a:pt x="1631" y="4951"/>
                    </a:cubicBezTo>
                    <a:cubicBezTo>
                      <a:pt x="2391" y="4951"/>
                      <a:pt x="3165" y="4579"/>
                      <a:pt x="3620" y="3933"/>
                    </a:cubicBezTo>
                    <a:lnTo>
                      <a:pt x="3620" y="3933"/>
                    </a:lnTo>
                    <a:cubicBezTo>
                      <a:pt x="3548" y="4052"/>
                      <a:pt x="3560" y="4219"/>
                      <a:pt x="3644" y="4338"/>
                    </a:cubicBezTo>
                    <a:cubicBezTo>
                      <a:pt x="3715" y="4457"/>
                      <a:pt x="3810" y="4529"/>
                      <a:pt x="3953" y="4588"/>
                    </a:cubicBezTo>
                    <a:cubicBezTo>
                      <a:pt x="4184" y="4704"/>
                      <a:pt x="4462" y="4745"/>
                      <a:pt x="4736" y="4745"/>
                    </a:cubicBezTo>
                    <a:cubicBezTo>
                      <a:pt x="4773" y="4745"/>
                      <a:pt x="4810" y="4744"/>
                      <a:pt x="4846" y="4743"/>
                    </a:cubicBezTo>
                    <a:cubicBezTo>
                      <a:pt x="5513" y="4719"/>
                      <a:pt x="6168" y="4517"/>
                      <a:pt x="6727" y="4160"/>
                    </a:cubicBezTo>
                    <a:lnTo>
                      <a:pt x="6727" y="4160"/>
                    </a:lnTo>
                    <a:cubicBezTo>
                      <a:pt x="6573" y="4386"/>
                      <a:pt x="6465" y="4660"/>
                      <a:pt x="6525" y="4922"/>
                    </a:cubicBezTo>
                    <a:cubicBezTo>
                      <a:pt x="6573" y="5088"/>
                      <a:pt x="6692" y="5231"/>
                      <a:pt x="6811" y="5350"/>
                    </a:cubicBezTo>
                    <a:cubicBezTo>
                      <a:pt x="7192" y="5708"/>
                      <a:pt x="7742" y="5898"/>
                      <a:pt x="8274" y="5898"/>
                    </a:cubicBezTo>
                    <a:cubicBezTo>
                      <a:pt x="8291" y="5898"/>
                      <a:pt x="8307" y="5898"/>
                      <a:pt x="8323" y="5898"/>
                    </a:cubicBezTo>
                    <a:cubicBezTo>
                      <a:pt x="8871" y="5874"/>
                      <a:pt x="9430" y="5648"/>
                      <a:pt x="9883" y="5291"/>
                    </a:cubicBezTo>
                    <a:lnTo>
                      <a:pt x="9883" y="5291"/>
                    </a:lnTo>
                    <a:cubicBezTo>
                      <a:pt x="9787" y="5707"/>
                      <a:pt x="9525" y="6065"/>
                      <a:pt x="9394" y="6481"/>
                    </a:cubicBezTo>
                    <a:cubicBezTo>
                      <a:pt x="9323" y="6719"/>
                      <a:pt x="9287" y="6969"/>
                      <a:pt x="9311" y="7208"/>
                    </a:cubicBezTo>
                    <a:cubicBezTo>
                      <a:pt x="9323" y="7434"/>
                      <a:pt x="9383" y="7660"/>
                      <a:pt x="9549" y="7803"/>
                    </a:cubicBezTo>
                    <a:cubicBezTo>
                      <a:pt x="9622" y="7882"/>
                      <a:pt x="9729" y="7923"/>
                      <a:pt x="9836" y="7923"/>
                    </a:cubicBezTo>
                    <a:cubicBezTo>
                      <a:pt x="9940" y="7923"/>
                      <a:pt x="10045" y="7885"/>
                      <a:pt x="10121" y="7803"/>
                    </a:cubicBezTo>
                    <a:lnTo>
                      <a:pt x="10121" y="7803"/>
                    </a:lnTo>
                    <a:cubicBezTo>
                      <a:pt x="10085" y="8017"/>
                      <a:pt x="10049" y="8220"/>
                      <a:pt x="10049" y="8422"/>
                    </a:cubicBezTo>
                    <a:cubicBezTo>
                      <a:pt x="10049" y="8553"/>
                      <a:pt x="10061" y="8660"/>
                      <a:pt x="10145" y="8743"/>
                    </a:cubicBezTo>
                    <a:cubicBezTo>
                      <a:pt x="10198" y="8812"/>
                      <a:pt x="10285" y="8842"/>
                      <a:pt x="10375" y="8842"/>
                    </a:cubicBezTo>
                    <a:cubicBezTo>
                      <a:pt x="10426" y="8842"/>
                      <a:pt x="10478" y="8832"/>
                      <a:pt x="10526" y="8815"/>
                    </a:cubicBezTo>
                    <a:cubicBezTo>
                      <a:pt x="10656" y="8767"/>
                      <a:pt x="10776" y="8660"/>
                      <a:pt x="10883" y="8577"/>
                    </a:cubicBezTo>
                    <a:lnTo>
                      <a:pt x="10883" y="8577"/>
                    </a:lnTo>
                    <a:cubicBezTo>
                      <a:pt x="10799" y="8934"/>
                      <a:pt x="10585" y="9267"/>
                      <a:pt x="10502" y="9613"/>
                    </a:cubicBezTo>
                    <a:cubicBezTo>
                      <a:pt x="10406" y="9970"/>
                      <a:pt x="10454" y="10422"/>
                      <a:pt x="10764" y="10601"/>
                    </a:cubicBezTo>
                    <a:cubicBezTo>
                      <a:pt x="10839" y="10638"/>
                      <a:pt x="10920" y="10656"/>
                      <a:pt x="11004" y="10656"/>
                    </a:cubicBezTo>
                    <a:cubicBezTo>
                      <a:pt x="11186" y="10656"/>
                      <a:pt x="11375" y="10573"/>
                      <a:pt x="11514" y="10434"/>
                    </a:cubicBezTo>
                    <a:cubicBezTo>
                      <a:pt x="11716" y="10244"/>
                      <a:pt x="11823" y="9958"/>
                      <a:pt x="11871" y="9672"/>
                    </a:cubicBezTo>
                    <a:cubicBezTo>
                      <a:pt x="12113" y="9696"/>
                      <a:pt x="12371" y="9724"/>
                      <a:pt x="12624" y="9724"/>
                    </a:cubicBezTo>
                    <a:cubicBezTo>
                      <a:pt x="12756" y="9724"/>
                      <a:pt x="12887" y="9716"/>
                      <a:pt x="13014" y="9696"/>
                    </a:cubicBezTo>
                    <a:cubicBezTo>
                      <a:pt x="13145" y="9672"/>
                      <a:pt x="13300" y="9648"/>
                      <a:pt x="13431" y="9577"/>
                    </a:cubicBezTo>
                    <a:cubicBezTo>
                      <a:pt x="13716" y="9446"/>
                      <a:pt x="13907" y="9124"/>
                      <a:pt x="14050" y="8851"/>
                    </a:cubicBezTo>
                    <a:cubicBezTo>
                      <a:pt x="14514" y="7958"/>
                      <a:pt x="14824" y="6981"/>
                      <a:pt x="14931" y="5993"/>
                    </a:cubicBezTo>
                    <a:cubicBezTo>
                      <a:pt x="14967" y="5755"/>
                      <a:pt x="14978" y="5517"/>
                      <a:pt x="14978" y="5279"/>
                    </a:cubicBezTo>
                    <a:cubicBezTo>
                      <a:pt x="14990" y="4826"/>
                      <a:pt x="14967" y="4386"/>
                      <a:pt x="14812" y="3981"/>
                    </a:cubicBezTo>
                    <a:cubicBezTo>
                      <a:pt x="14752" y="3802"/>
                      <a:pt x="14669" y="3636"/>
                      <a:pt x="14562" y="3493"/>
                    </a:cubicBezTo>
                    <a:cubicBezTo>
                      <a:pt x="14431" y="3290"/>
                      <a:pt x="14252" y="3136"/>
                      <a:pt x="14026" y="3028"/>
                    </a:cubicBezTo>
                    <a:cubicBezTo>
                      <a:pt x="13837" y="2934"/>
                      <a:pt x="13612" y="2889"/>
                      <a:pt x="13389" y="2889"/>
                    </a:cubicBezTo>
                    <a:cubicBezTo>
                      <a:pt x="13303" y="2889"/>
                      <a:pt x="13216" y="2896"/>
                      <a:pt x="13133" y="2909"/>
                    </a:cubicBezTo>
                    <a:cubicBezTo>
                      <a:pt x="13014" y="2338"/>
                      <a:pt x="12692" y="1838"/>
                      <a:pt x="12252" y="1445"/>
                    </a:cubicBezTo>
                    <a:cubicBezTo>
                      <a:pt x="12073" y="1278"/>
                      <a:pt x="11883" y="1135"/>
                      <a:pt x="11680" y="1016"/>
                    </a:cubicBezTo>
                    <a:cubicBezTo>
                      <a:pt x="11245" y="755"/>
                      <a:pt x="10739" y="583"/>
                      <a:pt x="10228" y="583"/>
                    </a:cubicBezTo>
                    <a:cubicBezTo>
                      <a:pt x="10180" y="583"/>
                      <a:pt x="10133" y="585"/>
                      <a:pt x="10085" y="588"/>
                    </a:cubicBezTo>
                    <a:lnTo>
                      <a:pt x="9990" y="588"/>
                    </a:lnTo>
                    <a:cubicBezTo>
                      <a:pt x="9775" y="612"/>
                      <a:pt x="9537" y="671"/>
                      <a:pt x="9371" y="850"/>
                    </a:cubicBezTo>
                    <a:cubicBezTo>
                      <a:pt x="9323" y="909"/>
                      <a:pt x="9275" y="969"/>
                      <a:pt x="9263" y="1052"/>
                    </a:cubicBezTo>
                    <a:cubicBezTo>
                      <a:pt x="8799" y="588"/>
                      <a:pt x="8240" y="254"/>
                      <a:pt x="7608" y="88"/>
                    </a:cubicBezTo>
                    <a:cubicBezTo>
                      <a:pt x="7493" y="55"/>
                      <a:pt x="7370" y="34"/>
                      <a:pt x="7246" y="34"/>
                    </a:cubicBezTo>
                    <a:cubicBezTo>
                      <a:pt x="7140" y="34"/>
                      <a:pt x="7034" y="49"/>
                      <a:pt x="6930" y="88"/>
                    </a:cubicBezTo>
                    <a:cubicBezTo>
                      <a:pt x="6811" y="135"/>
                      <a:pt x="6692" y="231"/>
                      <a:pt x="6680" y="350"/>
                    </a:cubicBezTo>
                    <a:cubicBezTo>
                      <a:pt x="6656" y="421"/>
                      <a:pt x="6680" y="504"/>
                      <a:pt x="6704" y="564"/>
                    </a:cubicBezTo>
                    <a:cubicBezTo>
                      <a:pt x="6751" y="719"/>
                      <a:pt x="6823" y="850"/>
                      <a:pt x="6930" y="969"/>
                    </a:cubicBezTo>
                    <a:cubicBezTo>
                      <a:pt x="6632" y="778"/>
                      <a:pt x="6287" y="623"/>
                      <a:pt x="5942" y="504"/>
                    </a:cubicBezTo>
                    <a:cubicBezTo>
                      <a:pt x="5002" y="177"/>
                      <a:pt x="3997" y="0"/>
                      <a:pt x="298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2" name="Google Shape;5816;p62">
                <a:extLst>
                  <a:ext uri="{FF2B5EF4-FFF2-40B4-BE49-F238E27FC236}">
                    <a16:creationId xmlns:a16="http://schemas.microsoft.com/office/drawing/2014/main" id="{973D19CE-CCDD-422F-2887-82E2FB58BF05}"/>
                  </a:ext>
                </a:extLst>
              </p:cNvPr>
              <p:cNvSpPr/>
              <p:nvPr/>
            </p:nvSpPr>
            <p:spPr>
              <a:xfrm>
                <a:off x="5307645" y="1845673"/>
                <a:ext cx="250652" cy="305367"/>
              </a:xfrm>
              <a:custGeom>
                <a:avLst/>
                <a:gdLst/>
                <a:ahLst/>
                <a:cxnLst/>
                <a:rect l="l" t="t" r="r" b="b"/>
                <a:pathLst>
                  <a:path w="5085" h="6195" extrusionOk="0">
                    <a:moveTo>
                      <a:pt x="279" y="1"/>
                    </a:moveTo>
                    <a:cubicBezTo>
                      <a:pt x="246" y="1"/>
                      <a:pt x="212" y="1"/>
                      <a:pt x="179" y="3"/>
                    </a:cubicBezTo>
                    <a:lnTo>
                      <a:pt x="84" y="3"/>
                    </a:lnTo>
                    <a:cubicBezTo>
                      <a:pt x="12" y="253"/>
                      <a:pt x="0" y="455"/>
                      <a:pt x="12" y="646"/>
                    </a:cubicBezTo>
                    <a:cubicBezTo>
                      <a:pt x="72" y="1122"/>
                      <a:pt x="358" y="1527"/>
                      <a:pt x="691" y="1872"/>
                    </a:cubicBezTo>
                    <a:cubicBezTo>
                      <a:pt x="369" y="2051"/>
                      <a:pt x="0" y="2313"/>
                      <a:pt x="60" y="2694"/>
                    </a:cubicBezTo>
                    <a:cubicBezTo>
                      <a:pt x="72" y="2837"/>
                      <a:pt x="179" y="2968"/>
                      <a:pt x="274" y="3075"/>
                    </a:cubicBezTo>
                    <a:cubicBezTo>
                      <a:pt x="548" y="3349"/>
                      <a:pt x="905" y="3491"/>
                      <a:pt x="1262" y="3527"/>
                    </a:cubicBezTo>
                    <a:cubicBezTo>
                      <a:pt x="1322" y="3527"/>
                      <a:pt x="1382" y="3527"/>
                      <a:pt x="1441" y="3551"/>
                    </a:cubicBezTo>
                    <a:cubicBezTo>
                      <a:pt x="1632" y="3670"/>
                      <a:pt x="1465" y="3968"/>
                      <a:pt x="1512" y="4194"/>
                    </a:cubicBezTo>
                    <a:cubicBezTo>
                      <a:pt x="1556" y="4385"/>
                      <a:pt x="1758" y="4462"/>
                      <a:pt x="1970" y="4462"/>
                    </a:cubicBezTo>
                    <a:cubicBezTo>
                      <a:pt x="2049" y="4462"/>
                      <a:pt x="2129" y="4451"/>
                      <a:pt x="2203" y="4432"/>
                    </a:cubicBezTo>
                    <a:cubicBezTo>
                      <a:pt x="2391" y="4378"/>
                      <a:pt x="2598" y="4291"/>
                      <a:pt x="2791" y="4291"/>
                    </a:cubicBezTo>
                    <a:cubicBezTo>
                      <a:pt x="2855" y="4291"/>
                      <a:pt x="2917" y="4301"/>
                      <a:pt x="2977" y="4325"/>
                    </a:cubicBezTo>
                    <a:cubicBezTo>
                      <a:pt x="3298" y="4444"/>
                      <a:pt x="3370" y="4861"/>
                      <a:pt x="3465" y="5194"/>
                    </a:cubicBezTo>
                    <a:cubicBezTo>
                      <a:pt x="3548" y="5468"/>
                      <a:pt x="3668" y="5754"/>
                      <a:pt x="3846" y="5992"/>
                    </a:cubicBezTo>
                    <a:cubicBezTo>
                      <a:pt x="3894" y="6051"/>
                      <a:pt x="3953" y="6123"/>
                      <a:pt x="4013" y="6158"/>
                    </a:cubicBezTo>
                    <a:cubicBezTo>
                      <a:pt x="4057" y="6183"/>
                      <a:pt x="4103" y="6194"/>
                      <a:pt x="4151" y="6194"/>
                    </a:cubicBezTo>
                    <a:cubicBezTo>
                      <a:pt x="4305" y="6194"/>
                      <a:pt x="4468" y="6078"/>
                      <a:pt x="4596" y="5968"/>
                    </a:cubicBezTo>
                    <a:cubicBezTo>
                      <a:pt x="4739" y="5813"/>
                      <a:pt x="4894" y="5635"/>
                      <a:pt x="5025" y="5444"/>
                    </a:cubicBezTo>
                    <a:cubicBezTo>
                      <a:pt x="5061" y="5206"/>
                      <a:pt x="5072" y="4968"/>
                      <a:pt x="5072" y="4730"/>
                    </a:cubicBezTo>
                    <a:cubicBezTo>
                      <a:pt x="5084" y="4277"/>
                      <a:pt x="5061" y="3837"/>
                      <a:pt x="4906" y="3432"/>
                    </a:cubicBezTo>
                    <a:cubicBezTo>
                      <a:pt x="4846" y="3253"/>
                      <a:pt x="4763" y="3087"/>
                      <a:pt x="4656" y="2944"/>
                    </a:cubicBezTo>
                    <a:cubicBezTo>
                      <a:pt x="4596" y="2968"/>
                      <a:pt x="4525" y="3027"/>
                      <a:pt x="4477" y="3075"/>
                    </a:cubicBezTo>
                    <a:cubicBezTo>
                      <a:pt x="4346" y="3241"/>
                      <a:pt x="4287" y="3444"/>
                      <a:pt x="4251" y="3658"/>
                    </a:cubicBezTo>
                    <a:cubicBezTo>
                      <a:pt x="3882" y="3468"/>
                      <a:pt x="3465" y="3349"/>
                      <a:pt x="3048" y="3313"/>
                    </a:cubicBezTo>
                    <a:cubicBezTo>
                      <a:pt x="2858" y="3301"/>
                      <a:pt x="2632" y="3289"/>
                      <a:pt x="2525" y="3122"/>
                    </a:cubicBezTo>
                    <a:cubicBezTo>
                      <a:pt x="2394" y="2884"/>
                      <a:pt x="2667" y="2575"/>
                      <a:pt x="2536" y="2301"/>
                    </a:cubicBezTo>
                    <a:cubicBezTo>
                      <a:pt x="2477" y="2134"/>
                      <a:pt x="2286" y="2063"/>
                      <a:pt x="2144" y="1956"/>
                    </a:cubicBezTo>
                    <a:cubicBezTo>
                      <a:pt x="2024" y="1872"/>
                      <a:pt x="1929" y="1765"/>
                      <a:pt x="1870" y="1634"/>
                    </a:cubicBezTo>
                    <a:cubicBezTo>
                      <a:pt x="1846" y="1551"/>
                      <a:pt x="1810" y="1479"/>
                      <a:pt x="1810" y="1408"/>
                    </a:cubicBezTo>
                    <a:cubicBezTo>
                      <a:pt x="1822" y="1134"/>
                      <a:pt x="2155" y="1051"/>
                      <a:pt x="2346" y="872"/>
                    </a:cubicBezTo>
                    <a:cubicBezTo>
                      <a:pt x="2167" y="705"/>
                      <a:pt x="1977" y="562"/>
                      <a:pt x="1763" y="443"/>
                    </a:cubicBezTo>
                    <a:cubicBezTo>
                      <a:pt x="1315" y="175"/>
                      <a:pt x="804" y="1"/>
                      <a:pt x="279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3" name="Google Shape;5817;p62">
                <a:extLst>
                  <a:ext uri="{FF2B5EF4-FFF2-40B4-BE49-F238E27FC236}">
                    <a16:creationId xmlns:a16="http://schemas.microsoft.com/office/drawing/2014/main" id="{1BD91727-8442-46E3-462B-50456F5805FE}"/>
                  </a:ext>
                </a:extLst>
              </p:cNvPr>
              <p:cNvSpPr/>
              <p:nvPr/>
            </p:nvSpPr>
            <p:spPr>
              <a:xfrm>
                <a:off x="5366895" y="2242135"/>
                <a:ext cx="183171" cy="22083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4480" extrusionOk="0">
                    <a:moveTo>
                      <a:pt x="2317" y="1"/>
                    </a:moveTo>
                    <a:cubicBezTo>
                      <a:pt x="972" y="1"/>
                      <a:pt x="227" y="1554"/>
                      <a:pt x="72" y="2699"/>
                    </a:cubicBezTo>
                    <a:cubicBezTo>
                      <a:pt x="25" y="2985"/>
                      <a:pt x="1" y="3295"/>
                      <a:pt x="72" y="3580"/>
                    </a:cubicBezTo>
                    <a:cubicBezTo>
                      <a:pt x="194" y="4112"/>
                      <a:pt x="616" y="4479"/>
                      <a:pt x="1154" y="4479"/>
                    </a:cubicBezTo>
                    <a:cubicBezTo>
                      <a:pt x="1193" y="4479"/>
                      <a:pt x="1234" y="4477"/>
                      <a:pt x="1275" y="4473"/>
                    </a:cubicBezTo>
                    <a:cubicBezTo>
                      <a:pt x="1799" y="4426"/>
                      <a:pt x="2311" y="4116"/>
                      <a:pt x="2692" y="3771"/>
                    </a:cubicBezTo>
                    <a:cubicBezTo>
                      <a:pt x="3323" y="3223"/>
                      <a:pt x="3704" y="2425"/>
                      <a:pt x="3704" y="1616"/>
                    </a:cubicBezTo>
                    <a:cubicBezTo>
                      <a:pt x="3716" y="1235"/>
                      <a:pt x="3632" y="842"/>
                      <a:pt x="3406" y="520"/>
                    </a:cubicBezTo>
                    <a:cubicBezTo>
                      <a:pt x="3204" y="247"/>
                      <a:pt x="2930" y="92"/>
                      <a:pt x="2656" y="32"/>
                    </a:cubicBezTo>
                    <a:cubicBezTo>
                      <a:pt x="2539" y="11"/>
                      <a:pt x="2426" y="1"/>
                      <a:pt x="231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4" name="Google Shape;5818;p62">
                <a:extLst>
                  <a:ext uri="{FF2B5EF4-FFF2-40B4-BE49-F238E27FC236}">
                    <a16:creationId xmlns:a16="http://schemas.microsoft.com/office/drawing/2014/main" id="{E4817CFA-814C-4FD5-8206-E8E56EC68D59}"/>
                  </a:ext>
                </a:extLst>
              </p:cNvPr>
              <p:cNvSpPr/>
              <p:nvPr/>
            </p:nvSpPr>
            <p:spPr>
              <a:xfrm>
                <a:off x="5425011" y="2301237"/>
                <a:ext cx="90452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120" extrusionOk="0">
                    <a:moveTo>
                      <a:pt x="1275" y="0"/>
                    </a:moveTo>
                    <a:cubicBezTo>
                      <a:pt x="989" y="0"/>
                      <a:pt x="751" y="179"/>
                      <a:pt x="584" y="369"/>
                    </a:cubicBezTo>
                    <a:cubicBezTo>
                      <a:pt x="179" y="834"/>
                      <a:pt x="1" y="1441"/>
                      <a:pt x="60" y="2048"/>
                    </a:cubicBezTo>
                    <a:cubicBezTo>
                      <a:pt x="66" y="2096"/>
                      <a:pt x="102" y="2119"/>
                      <a:pt x="136" y="2119"/>
                    </a:cubicBezTo>
                    <a:cubicBezTo>
                      <a:pt x="170" y="2119"/>
                      <a:pt x="203" y="2096"/>
                      <a:pt x="203" y="2048"/>
                    </a:cubicBezTo>
                    <a:cubicBezTo>
                      <a:pt x="179" y="1560"/>
                      <a:pt x="346" y="1048"/>
                      <a:pt x="644" y="667"/>
                    </a:cubicBezTo>
                    <a:cubicBezTo>
                      <a:pt x="703" y="572"/>
                      <a:pt x="775" y="488"/>
                      <a:pt x="858" y="417"/>
                    </a:cubicBezTo>
                    <a:cubicBezTo>
                      <a:pt x="953" y="512"/>
                      <a:pt x="1013" y="631"/>
                      <a:pt x="1036" y="750"/>
                    </a:cubicBezTo>
                    <a:cubicBezTo>
                      <a:pt x="1048" y="834"/>
                      <a:pt x="1048" y="893"/>
                      <a:pt x="1048" y="976"/>
                    </a:cubicBezTo>
                    <a:lnTo>
                      <a:pt x="1048" y="1036"/>
                    </a:lnTo>
                    <a:lnTo>
                      <a:pt x="1048" y="1048"/>
                    </a:lnTo>
                    <a:lnTo>
                      <a:pt x="1048" y="1084"/>
                    </a:lnTo>
                    <a:cubicBezTo>
                      <a:pt x="1036" y="1131"/>
                      <a:pt x="1025" y="1167"/>
                      <a:pt x="1036" y="1215"/>
                    </a:cubicBezTo>
                    <a:cubicBezTo>
                      <a:pt x="1036" y="1263"/>
                      <a:pt x="1081" y="1301"/>
                      <a:pt x="1128" y="1301"/>
                    </a:cubicBezTo>
                    <a:cubicBezTo>
                      <a:pt x="1150" y="1301"/>
                      <a:pt x="1172" y="1293"/>
                      <a:pt x="1191" y="1274"/>
                    </a:cubicBezTo>
                    <a:cubicBezTo>
                      <a:pt x="1263" y="1203"/>
                      <a:pt x="1275" y="1084"/>
                      <a:pt x="1287" y="976"/>
                    </a:cubicBezTo>
                    <a:cubicBezTo>
                      <a:pt x="1310" y="881"/>
                      <a:pt x="1287" y="786"/>
                      <a:pt x="1263" y="691"/>
                    </a:cubicBezTo>
                    <a:cubicBezTo>
                      <a:pt x="1215" y="548"/>
                      <a:pt x="1144" y="417"/>
                      <a:pt x="1036" y="298"/>
                    </a:cubicBezTo>
                    <a:cubicBezTo>
                      <a:pt x="1084" y="262"/>
                      <a:pt x="1132" y="250"/>
                      <a:pt x="1191" y="238"/>
                    </a:cubicBezTo>
                    <a:cubicBezTo>
                      <a:pt x="1226" y="223"/>
                      <a:pt x="1265" y="217"/>
                      <a:pt x="1306" y="217"/>
                    </a:cubicBezTo>
                    <a:cubicBezTo>
                      <a:pt x="1362" y="217"/>
                      <a:pt x="1422" y="229"/>
                      <a:pt x="1477" y="250"/>
                    </a:cubicBezTo>
                    <a:cubicBezTo>
                      <a:pt x="1560" y="298"/>
                      <a:pt x="1608" y="381"/>
                      <a:pt x="1691" y="429"/>
                    </a:cubicBezTo>
                    <a:cubicBezTo>
                      <a:pt x="1704" y="435"/>
                      <a:pt x="1718" y="438"/>
                      <a:pt x="1732" y="438"/>
                    </a:cubicBezTo>
                    <a:cubicBezTo>
                      <a:pt x="1773" y="438"/>
                      <a:pt x="1817" y="413"/>
                      <a:pt x="1834" y="369"/>
                    </a:cubicBezTo>
                    <a:cubicBezTo>
                      <a:pt x="1822" y="131"/>
                      <a:pt x="1477" y="0"/>
                      <a:pt x="1275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5" name="Google Shape;5821;p62">
                <a:extLst>
                  <a:ext uri="{FF2B5EF4-FFF2-40B4-BE49-F238E27FC236}">
                    <a16:creationId xmlns:a16="http://schemas.microsoft.com/office/drawing/2014/main" id="{E77AA0CA-3BD3-7ABD-B4A5-63B394684836}"/>
                  </a:ext>
                </a:extLst>
              </p:cNvPr>
              <p:cNvSpPr/>
              <p:nvPr/>
            </p:nvSpPr>
            <p:spPr>
              <a:xfrm>
                <a:off x="5073456" y="2154295"/>
                <a:ext cx="105782" cy="38596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783" extrusionOk="0">
                    <a:moveTo>
                      <a:pt x="538" y="0"/>
                    </a:moveTo>
                    <a:cubicBezTo>
                      <a:pt x="502" y="0"/>
                      <a:pt x="465" y="2"/>
                      <a:pt x="429" y="5"/>
                    </a:cubicBezTo>
                    <a:cubicBezTo>
                      <a:pt x="287" y="16"/>
                      <a:pt x="120" y="76"/>
                      <a:pt x="60" y="207"/>
                    </a:cubicBezTo>
                    <a:cubicBezTo>
                      <a:pt x="1" y="326"/>
                      <a:pt x="37" y="457"/>
                      <a:pt x="108" y="552"/>
                    </a:cubicBezTo>
                    <a:cubicBezTo>
                      <a:pt x="238" y="726"/>
                      <a:pt x="445" y="767"/>
                      <a:pt x="658" y="767"/>
                    </a:cubicBezTo>
                    <a:cubicBezTo>
                      <a:pt x="737" y="767"/>
                      <a:pt x="817" y="761"/>
                      <a:pt x="894" y="755"/>
                    </a:cubicBezTo>
                    <a:cubicBezTo>
                      <a:pt x="953" y="751"/>
                      <a:pt x="1013" y="749"/>
                      <a:pt x="1073" y="749"/>
                    </a:cubicBezTo>
                    <a:cubicBezTo>
                      <a:pt x="1193" y="749"/>
                      <a:pt x="1314" y="755"/>
                      <a:pt x="1441" y="755"/>
                    </a:cubicBezTo>
                    <a:cubicBezTo>
                      <a:pt x="1494" y="755"/>
                      <a:pt x="1679" y="783"/>
                      <a:pt x="1839" y="783"/>
                    </a:cubicBezTo>
                    <a:cubicBezTo>
                      <a:pt x="2006" y="783"/>
                      <a:pt x="2146" y="752"/>
                      <a:pt x="2072" y="624"/>
                    </a:cubicBezTo>
                    <a:cubicBezTo>
                      <a:pt x="2061" y="600"/>
                      <a:pt x="2013" y="564"/>
                      <a:pt x="1977" y="540"/>
                    </a:cubicBezTo>
                    <a:cubicBezTo>
                      <a:pt x="1894" y="493"/>
                      <a:pt x="1799" y="433"/>
                      <a:pt x="1715" y="386"/>
                    </a:cubicBezTo>
                    <a:cubicBezTo>
                      <a:pt x="1365" y="178"/>
                      <a:pt x="945" y="0"/>
                      <a:pt x="538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6" name="Google Shape;5822;p62">
                <a:extLst>
                  <a:ext uri="{FF2B5EF4-FFF2-40B4-BE49-F238E27FC236}">
                    <a16:creationId xmlns:a16="http://schemas.microsoft.com/office/drawing/2014/main" id="{0EB1A596-B928-B779-5C7B-F6F1EBBBBBCD}"/>
                  </a:ext>
                </a:extLst>
              </p:cNvPr>
              <p:cNvSpPr/>
              <p:nvPr/>
            </p:nvSpPr>
            <p:spPr>
              <a:xfrm>
                <a:off x="4889496" y="2152176"/>
                <a:ext cx="80741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776" extrusionOk="0">
                    <a:moveTo>
                      <a:pt x="1094" y="0"/>
                    </a:moveTo>
                    <a:cubicBezTo>
                      <a:pt x="794" y="0"/>
                      <a:pt x="495" y="156"/>
                      <a:pt x="268" y="321"/>
                    </a:cubicBezTo>
                    <a:cubicBezTo>
                      <a:pt x="209" y="369"/>
                      <a:pt x="149" y="417"/>
                      <a:pt x="101" y="476"/>
                    </a:cubicBezTo>
                    <a:cubicBezTo>
                      <a:pt x="66" y="500"/>
                      <a:pt x="54" y="524"/>
                      <a:pt x="42" y="560"/>
                    </a:cubicBezTo>
                    <a:cubicBezTo>
                      <a:pt x="1" y="711"/>
                      <a:pt x="155" y="743"/>
                      <a:pt x="308" y="743"/>
                    </a:cubicBezTo>
                    <a:cubicBezTo>
                      <a:pt x="420" y="743"/>
                      <a:pt x="531" y="726"/>
                      <a:pt x="566" y="726"/>
                    </a:cubicBezTo>
                    <a:cubicBezTo>
                      <a:pt x="709" y="726"/>
                      <a:pt x="840" y="726"/>
                      <a:pt x="994" y="750"/>
                    </a:cubicBezTo>
                    <a:cubicBezTo>
                      <a:pt x="1076" y="763"/>
                      <a:pt x="1162" y="776"/>
                      <a:pt x="1244" y="776"/>
                    </a:cubicBezTo>
                    <a:cubicBezTo>
                      <a:pt x="1390" y="776"/>
                      <a:pt x="1521" y="735"/>
                      <a:pt x="1590" y="583"/>
                    </a:cubicBezTo>
                    <a:cubicBezTo>
                      <a:pt x="1637" y="476"/>
                      <a:pt x="1637" y="357"/>
                      <a:pt x="1554" y="238"/>
                    </a:cubicBezTo>
                    <a:cubicBezTo>
                      <a:pt x="1483" y="95"/>
                      <a:pt x="1352" y="24"/>
                      <a:pt x="1232" y="12"/>
                    </a:cubicBezTo>
                    <a:cubicBezTo>
                      <a:pt x="1186" y="4"/>
                      <a:pt x="1140" y="0"/>
                      <a:pt x="1094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7" name="Google Shape;5823;p62">
                <a:extLst>
                  <a:ext uri="{FF2B5EF4-FFF2-40B4-BE49-F238E27FC236}">
                    <a16:creationId xmlns:a16="http://schemas.microsoft.com/office/drawing/2014/main" id="{84FFC9E4-2293-A929-938E-E3E5B24E368A}"/>
                  </a:ext>
                </a:extLst>
              </p:cNvPr>
              <p:cNvSpPr/>
              <p:nvPr/>
            </p:nvSpPr>
            <p:spPr>
              <a:xfrm>
                <a:off x="4959590" y="2234298"/>
                <a:ext cx="49391" cy="128752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12" extrusionOk="0">
                    <a:moveTo>
                      <a:pt x="689" y="0"/>
                    </a:moveTo>
                    <a:cubicBezTo>
                      <a:pt x="655" y="0"/>
                      <a:pt x="625" y="30"/>
                      <a:pt x="632" y="72"/>
                    </a:cubicBezTo>
                    <a:cubicBezTo>
                      <a:pt x="715" y="429"/>
                      <a:pt x="799" y="822"/>
                      <a:pt x="811" y="1191"/>
                    </a:cubicBezTo>
                    <a:cubicBezTo>
                      <a:pt x="823" y="1275"/>
                      <a:pt x="823" y="1382"/>
                      <a:pt x="823" y="1465"/>
                    </a:cubicBezTo>
                    <a:lnTo>
                      <a:pt x="823" y="1501"/>
                    </a:lnTo>
                    <a:cubicBezTo>
                      <a:pt x="799" y="1489"/>
                      <a:pt x="763" y="1465"/>
                      <a:pt x="727" y="1465"/>
                    </a:cubicBezTo>
                    <a:cubicBezTo>
                      <a:pt x="679" y="1457"/>
                      <a:pt x="627" y="1451"/>
                      <a:pt x="573" y="1451"/>
                    </a:cubicBezTo>
                    <a:cubicBezTo>
                      <a:pt x="481" y="1451"/>
                      <a:pt x="386" y="1468"/>
                      <a:pt x="311" y="1513"/>
                    </a:cubicBezTo>
                    <a:cubicBezTo>
                      <a:pt x="49" y="1668"/>
                      <a:pt x="1" y="2025"/>
                      <a:pt x="96" y="2275"/>
                    </a:cubicBezTo>
                    <a:cubicBezTo>
                      <a:pt x="156" y="2406"/>
                      <a:pt x="263" y="2525"/>
                      <a:pt x="406" y="2584"/>
                    </a:cubicBezTo>
                    <a:cubicBezTo>
                      <a:pt x="455" y="2602"/>
                      <a:pt x="508" y="2612"/>
                      <a:pt x="562" y="2612"/>
                    </a:cubicBezTo>
                    <a:cubicBezTo>
                      <a:pt x="653" y="2612"/>
                      <a:pt x="743" y="2585"/>
                      <a:pt x="811" y="2525"/>
                    </a:cubicBezTo>
                    <a:cubicBezTo>
                      <a:pt x="834" y="2489"/>
                      <a:pt x="811" y="2430"/>
                      <a:pt x="763" y="2430"/>
                    </a:cubicBezTo>
                    <a:cubicBezTo>
                      <a:pt x="737" y="2432"/>
                      <a:pt x="711" y="2434"/>
                      <a:pt x="685" y="2434"/>
                    </a:cubicBezTo>
                    <a:cubicBezTo>
                      <a:pt x="581" y="2434"/>
                      <a:pt x="480" y="2411"/>
                      <a:pt x="394" y="2334"/>
                    </a:cubicBezTo>
                    <a:cubicBezTo>
                      <a:pt x="287" y="2251"/>
                      <a:pt x="239" y="2108"/>
                      <a:pt x="239" y="1977"/>
                    </a:cubicBezTo>
                    <a:cubicBezTo>
                      <a:pt x="263" y="1846"/>
                      <a:pt x="322" y="1715"/>
                      <a:pt x="453" y="1668"/>
                    </a:cubicBezTo>
                    <a:cubicBezTo>
                      <a:pt x="494" y="1659"/>
                      <a:pt x="541" y="1646"/>
                      <a:pt x="586" y="1646"/>
                    </a:cubicBezTo>
                    <a:cubicBezTo>
                      <a:pt x="606" y="1646"/>
                      <a:pt x="625" y="1648"/>
                      <a:pt x="644" y="1656"/>
                    </a:cubicBezTo>
                    <a:cubicBezTo>
                      <a:pt x="703" y="1668"/>
                      <a:pt x="763" y="1692"/>
                      <a:pt x="823" y="1692"/>
                    </a:cubicBezTo>
                    <a:cubicBezTo>
                      <a:pt x="832" y="1693"/>
                      <a:pt x="842" y="1694"/>
                      <a:pt x="851" y="1694"/>
                    </a:cubicBezTo>
                    <a:cubicBezTo>
                      <a:pt x="960" y="1694"/>
                      <a:pt x="1001" y="1565"/>
                      <a:pt x="1001" y="1477"/>
                    </a:cubicBezTo>
                    <a:cubicBezTo>
                      <a:pt x="1001" y="1311"/>
                      <a:pt x="977" y="1144"/>
                      <a:pt x="953" y="977"/>
                    </a:cubicBezTo>
                    <a:cubicBezTo>
                      <a:pt x="918" y="668"/>
                      <a:pt x="858" y="358"/>
                      <a:pt x="751" y="48"/>
                    </a:cubicBezTo>
                    <a:cubicBezTo>
                      <a:pt x="736" y="14"/>
                      <a:pt x="712" y="0"/>
                      <a:pt x="689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8" name="Google Shape;5824;p62">
                <a:extLst>
                  <a:ext uri="{FF2B5EF4-FFF2-40B4-BE49-F238E27FC236}">
                    <a16:creationId xmlns:a16="http://schemas.microsoft.com/office/drawing/2014/main" id="{33D28029-AA81-86E7-E116-80521778C269}"/>
                  </a:ext>
                </a:extLst>
              </p:cNvPr>
              <p:cNvSpPr/>
              <p:nvPr/>
            </p:nvSpPr>
            <p:spPr>
              <a:xfrm>
                <a:off x="5075822" y="2276196"/>
                <a:ext cx="102627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2082" h="799" extrusionOk="0">
                    <a:moveTo>
                      <a:pt x="1040" y="1"/>
                    </a:moveTo>
                    <a:cubicBezTo>
                      <a:pt x="995" y="1"/>
                      <a:pt x="951" y="3"/>
                      <a:pt x="905" y="8"/>
                    </a:cubicBezTo>
                    <a:cubicBezTo>
                      <a:pt x="679" y="44"/>
                      <a:pt x="489" y="115"/>
                      <a:pt x="322" y="246"/>
                    </a:cubicBezTo>
                    <a:cubicBezTo>
                      <a:pt x="239" y="318"/>
                      <a:pt x="179" y="377"/>
                      <a:pt x="119" y="472"/>
                    </a:cubicBezTo>
                    <a:cubicBezTo>
                      <a:pt x="60" y="544"/>
                      <a:pt x="0" y="663"/>
                      <a:pt x="0" y="734"/>
                    </a:cubicBezTo>
                    <a:cubicBezTo>
                      <a:pt x="0" y="775"/>
                      <a:pt x="28" y="799"/>
                      <a:pt x="53" y="799"/>
                    </a:cubicBezTo>
                    <a:cubicBezTo>
                      <a:pt x="65" y="799"/>
                      <a:pt x="76" y="793"/>
                      <a:pt x="84" y="782"/>
                    </a:cubicBezTo>
                    <a:cubicBezTo>
                      <a:pt x="143" y="722"/>
                      <a:pt x="179" y="639"/>
                      <a:pt x="239" y="580"/>
                    </a:cubicBezTo>
                    <a:cubicBezTo>
                      <a:pt x="298" y="520"/>
                      <a:pt x="358" y="437"/>
                      <a:pt x="429" y="401"/>
                    </a:cubicBezTo>
                    <a:cubicBezTo>
                      <a:pt x="572" y="294"/>
                      <a:pt x="739" y="222"/>
                      <a:pt x="917" y="199"/>
                    </a:cubicBezTo>
                    <a:cubicBezTo>
                      <a:pt x="943" y="197"/>
                      <a:pt x="968" y="196"/>
                      <a:pt x="994" y="196"/>
                    </a:cubicBezTo>
                    <a:cubicBezTo>
                      <a:pt x="1168" y="196"/>
                      <a:pt x="1333" y="231"/>
                      <a:pt x="1489" y="294"/>
                    </a:cubicBezTo>
                    <a:cubicBezTo>
                      <a:pt x="1572" y="341"/>
                      <a:pt x="1667" y="377"/>
                      <a:pt x="1751" y="437"/>
                    </a:cubicBezTo>
                    <a:cubicBezTo>
                      <a:pt x="1846" y="496"/>
                      <a:pt x="1905" y="580"/>
                      <a:pt x="1989" y="615"/>
                    </a:cubicBezTo>
                    <a:cubicBezTo>
                      <a:pt x="2000" y="620"/>
                      <a:pt x="2010" y="622"/>
                      <a:pt x="2019" y="622"/>
                    </a:cubicBezTo>
                    <a:cubicBezTo>
                      <a:pt x="2060" y="622"/>
                      <a:pt x="2082" y="583"/>
                      <a:pt x="2072" y="544"/>
                    </a:cubicBezTo>
                    <a:cubicBezTo>
                      <a:pt x="2024" y="437"/>
                      <a:pt x="1929" y="353"/>
                      <a:pt x="1846" y="294"/>
                    </a:cubicBezTo>
                    <a:cubicBezTo>
                      <a:pt x="1751" y="222"/>
                      <a:pt x="1643" y="163"/>
                      <a:pt x="1548" y="115"/>
                    </a:cubicBezTo>
                    <a:cubicBezTo>
                      <a:pt x="1386" y="39"/>
                      <a:pt x="1217" y="1"/>
                      <a:pt x="1040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59" name="Google Shape;5825;p62">
                <a:extLst>
                  <a:ext uri="{FF2B5EF4-FFF2-40B4-BE49-F238E27FC236}">
                    <a16:creationId xmlns:a16="http://schemas.microsoft.com/office/drawing/2014/main" id="{619189AD-2CED-5B56-EB91-5A8D9701D9D7}"/>
                  </a:ext>
                </a:extLst>
              </p:cNvPr>
              <p:cNvSpPr/>
              <p:nvPr/>
            </p:nvSpPr>
            <p:spPr>
              <a:xfrm>
                <a:off x="4887031" y="2276196"/>
                <a:ext cx="66151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799" extrusionOk="0">
                    <a:moveTo>
                      <a:pt x="686" y="1"/>
                    </a:moveTo>
                    <a:cubicBezTo>
                      <a:pt x="575" y="1"/>
                      <a:pt x="468" y="39"/>
                      <a:pt x="354" y="115"/>
                    </a:cubicBezTo>
                    <a:cubicBezTo>
                      <a:pt x="282" y="163"/>
                      <a:pt x="223" y="222"/>
                      <a:pt x="163" y="294"/>
                    </a:cubicBezTo>
                    <a:cubicBezTo>
                      <a:pt x="104" y="353"/>
                      <a:pt x="44" y="437"/>
                      <a:pt x="20" y="544"/>
                    </a:cubicBezTo>
                    <a:cubicBezTo>
                      <a:pt x="1" y="583"/>
                      <a:pt x="21" y="622"/>
                      <a:pt x="42" y="622"/>
                    </a:cubicBezTo>
                    <a:cubicBezTo>
                      <a:pt x="47" y="622"/>
                      <a:pt x="52" y="620"/>
                      <a:pt x="56" y="615"/>
                    </a:cubicBezTo>
                    <a:cubicBezTo>
                      <a:pt x="116" y="580"/>
                      <a:pt x="163" y="496"/>
                      <a:pt x="211" y="437"/>
                    </a:cubicBezTo>
                    <a:cubicBezTo>
                      <a:pt x="270" y="377"/>
                      <a:pt x="318" y="341"/>
                      <a:pt x="390" y="294"/>
                    </a:cubicBezTo>
                    <a:cubicBezTo>
                      <a:pt x="493" y="231"/>
                      <a:pt x="597" y="196"/>
                      <a:pt x="701" y="196"/>
                    </a:cubicBezTo>
                    <a:cubicBezTo>
                      <a:pt x="716" y="196"/>
                      <a:pt x="732" y="197"/>
                      <a:pt x="747" y="199"/>
                    </a:cubicBezTo>
                    <a:cubicBezTo>
                      <a:pt x="866" y="222"/>
                      <a:pt x="973" y="294"/>
                      <a:pt x="1056" y="401"/>
                    </a:cubicBezTo>
                    <a:cubicBezTo>
                      <a:pt x="1104" y="437"/>
                      <a:pt x="1152" y="520"/>
                      <a:pt x="1175" y="580"/>
                    </a:cubicBezTo>
                    <a:cubicBezTo>
                      <a:pt x="1211" y="639"/>
                      <a:pt x="1235" y="722"/>
                      <a:pt x="1282" y="782"/>
                    </a:cubicBezTo>
                    <a:cubicBezTo>
                      <a:pt x="1286" y="793"/>
                      <a:pt x="1294" y="799"/>
                      <a:pt x="1302" y="799"/>
                    </a:cubicBezTo>
                    <a:cubicBezTo>
                      <a:pt x="1320" y="799"/>
                      <a:pt x="1342" y="775"/>
                      <a:pt x="1342" y="734"/>
                    </a:cubicBezTo>
                    <a:cubicBezTo>
                      <a:pt x="1342" y="663"/>
                      <a:pt x="1306" y="544"/>
                      <a:pt x="1282" y="472"/>
                    </a:cubicBezTo>
                    <a:cubicBezTo>
                      <a:pt x="1235" y="377"/>
                      <a:pt x="1211" y="318"/>
                      <a:pt x="1152" y="246"/>
                    </a:cubicBezTo>
                    <a:cubicBezTo>
                      <a:pt x="1044" y="115"/>
                      <a:pt x="913" y="44"/>
                      <a:pt x="771" y="8"/>
                    </a:cubicBezTo>
                    <a:cubicBezTo>
                      <a:pt x="742" y="3"/>
                      <a:pt x="714" y="1"/>
                      <a:pt x="68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0" name="Google Shape;5826;p62">
                <a:extLst>
                  <a:ext uri="{FF2B5EF4-FFF2-40B4-BE49-F238E27FC236}">
                    <a16:creationId xmlns:a16="http://schemas.microsoft.com/office/drawing/2014/main" id="{C2647F75-A4A5-3064-458A-D7369784B3EA}"/>
                  </a:ext>
                </a:extLst>
              </p:cNvPr>
              <p:cNvSpPr/>
              <p:nvPr/>
            </p:nvSpPr>
            <p:spPr>
              <a:xfrm>
                <a:off x="4947119" y="2359945"/>
                <a:ext cx="150194" cy="4944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1003" extrusionOk="0">
                    <a:moveTo>
                      <a:pt x="2970" y="1"/>
                    </a:moveTo>
                    <a:cubicBezTo>
                      <a:pt x="2958" y="1"/>
                      <a:pt x="2945" y="4"/>
                      <a:pt x="2933" y="12"/>
                    </a:cubicBezTo>
                    <a:cubicBezTo>
                      <a:pt x="2826" y="83"/>
                      <a:pt x="2730" y="178"/>
                      <a:pt x="2623" y="250"/>
                    </a:cubicBezTo>
                    <a:cubicBezTo>
                      <a:pt x="2516" y="321"/>
                      <a:pt x="2409" y="393"/>
                      <a:pt x="2314" y="452"/>
                    </a:cubicBezTo>
                    <a:cubicBezTo>
                      <a:pt x="2099" y="583"/>
                      <a:pt x="1861" y="678"/>
                      <a:pt x="1623" y="738"/>
                    </a:cubicBezTo>
                    <a:cubicBezTo>
                      <a:pt x="1385" y="797"/>
                      <a:pt x="1147" y="833"/>
                      <a:pt x="897" y="833"/>
                    </a:cubicBezTo>
                    <a:cubicBezTo>
                      <a:pt x="766" y="833"/>
                      <a:pt x="647" y="809"/>
                      <a:pt x="504" y="797"/>
                    </a:cubicBezTo>
                    <a:cubicBezTo>
                      <a:pt x="373" y="774"/>
                      <a:pt x="230" y="738"/>
                      <a:pt x="123" y="655"/>
                    </a:cubicBezTo>
                    <a:cubicBezTo>
                      <a:pt x="109" y="644"/>
                      <a:pt x="95" y="639"/>
                      <a:pt x="81" y="639"/>
                    </a:cubicBezTo>
                    <a:cubicBezTo>
                      <a:pt x="36" y="639"/>
                      <a:pt x="0" y="689"/>
                      <a:pt x="28" y="726"/>
                    </a:cubicBezTo>
                    <a:cubicBezTo>
                      <a:pt x="206" y="928"/>
                      <a:pt x="540" y="976"/>
                      <a:pt x="802" y="988"/>
                    </a:cubicBezTo>
                    <a:cubicBezTo>
                      <a:pt x="880" y="998"/>
                      <a:pt x="958" y="1002"/>
                      <a:pt x="1035" y="1002"/>
                    </a:cubicBezTo>
                    <a:cubicBezTo>
                      <a:pt x="1237" y="1002"/>
                      <a:pt x="1433" y="972"/>
                      <a:pt x="1623" y="928"/>
                    </a:cubicBezTo>
                    <a:cubicBezTo>
                      <a:pt x="1897" y="869"/>
                      <a:pt x="2147" y="774"/>
                      <a:pt x="2385" y="631"/>
                    </a:cubicBezTo>
                    <a:cubicBezTo>
                      <a:pt x="2623" y="500"/>
                      <a:pt x="2873" y="321"/>
                      <a:pt x="3028" y="95"/>
                    </a:cubicBezTo>
                    <a:cubicBezTo>
                      <a:pt x="3047" y="48"/>
                      <a:pt x="3014" y="1"/>
                      <a:pt x="2970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1" name="Google Shape;5827;p62">
                <a:extLst>
                  <a:ext uri="{FF2B5EF4-FFF2-40B4-BE49-F238E27FC236}">
                    <a16:creationId xmlns:a16="http://schemas.microsoft.com/office/drawing/2014/main" id="{E818B0D1-44BA-B696-3917-925F9680F339}"/>
                  </a:ext>
                </a:extLst>
              </p:cNvPr>
              <p:cNvSpPr/>
              <p:nvPr/>
            </p:nvSpPr>
            <p:spPr>
              <a:xfrm>
                <a:off x="5476078" y="3309472"/>
                <a:ext cx="80002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233" extrusionOk="0">
                    <a:moveTo>
                      <a:pt x="1291" y="1"/>
                    </a:moveTo>
                    <a:cubicBezTo>
                      <a:pt x="1080" y="1"/>
                      <a:pt x="727" y="203"/>
                      <a:pt x="727" y="203"/>
                    </a:cubicBezTo>
                    <a:lnTo>
                      <a:pt x="0" y="1180"/>
                    </a:lnTo>
                    <a:cubicBezTo>
                      <a:pt x="0" y="1180"/>
                      <a:pt x="188" y="1232"/>
                      <a:pt x="439" y="1232"/>
                    </a:cubicBezTo>
                    <a:cubicBezTo>
                      <a:pt x="722" y="1232"/>
                      <a:pt x="1087" y="1166"/>
                      <a:pt x="1358" y="882"/>
                    </a:cubicBezTo>
                    <a:cubicBezTo>
                      <a:pt x="1623" y="598"/>
                      <a:pt x="1530" y="532"/>
                      <a:pt x="1385" y="532"/>
                    </a:cubicBezTo>
                    <a:cubicBezTo>
                      <a:pt x="1255" y="532"/>
                      <a:pt x="1084" y="584"/>
                      <a:pt x="1084" y="584"/>
                    </a:cubicBezTo>
                    <a:cubicBezTo>
                      <a:pt x="1084" y="584"/>
                      <a:pt x="1548" y="215"/>
                      <a:pt x="1417" y="49"/>
                    </a:cubicBezTo>
                    <a:cubicBezTo>
                      <a:pt x="1390" y="14"/>
                      <a:pt x="1345" y="1"/>
                      <a:pt x="1291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2" name="Google Shape;5828;p62">
                <a:extLst>
                  <a:ext uri="{FF2B5EF4-FFF2-40B4-BE49-F238E27FC236}">
                    <a16:creationId xmlns:a16="http://schemas.microsoft.com/office/drawing/2014/main" id="{81B77D76-1F98-A351-A97C-DA6602F69786}"/>
                  </a:ext>
                </a:extLst>
              </p:cNvPr>
              <p:cNvSpPr/>
              <p:nvPr/>
            </p:nvSpPr>
            <p:spPr>
              <a:xfrm>
                <a:off x="5378676" y="3217294"/>
                <a:ext cx="161877" cy="152265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3089" extrusionOk="0">
                    <a:moveTo>
                      <a:pt x="1358" y="1"/>
                    </a:moveTo>
                    <a:cubicBezTo>
                      <a:pt x="1287" y="1"/>
                      <a:pt x="1230" y="19"/>
                      <a:pt x="1191" y="61"/>
                    </a:cubicBezTo>
                    <a:cubicBezTo>
                      <a:pt x="1191" y="61"/>
                      <a:pt x="0" y="1038"/>
                      <a:pt x="60" y="1621"/>
                    </a:cubicBezTo>
                    <a:cubicBezTo>
                      <a:pt x="117" y="2187"/>
                      <a:pt x="1630" y="3088"/>
                      <a:pt x="2037" y="3088"/>
                    </a:cubicBezTo>
                    <a:cubicBezTo>
                      <a:pt x="2050" y="3088"/>
                      <a:pt x="2061" y="3087"/>
                      <a:pt x="2072" y="3085"/>
                    </a:cubicBezTo>
                    <a:cubicBezTo>
                      <a:pt x="2417" y="3026"/>
                      <a:pt x="3239" y="1442"/>
                      <a:pt x="3262" y="1276"/>
                    </a:cubicBezTo>
                    <a:cubicBezTo>
                      <a:pt x="3283" y="1139"/>
                      <a:pt x="1911" y="1"/>
                      <a:pt x="135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63" name="Google Shape;5829;p62">
                <a:extLst>
                  <a:ext uri="{FF2B5EF4-FFF2-40B4-BE49-F238E27FC236}">
                    <a16:creationId xmlns:a16="http://schemas.microsoft.com/office/drawing/2014/main" id="{70E6423A-5DC8-BB8F-1F82-7D35CDDAFE9E}"/>
                  </a:ext>
                </a:extLst>
              </p:cNvPr>
              <p:cNvSpPr/>
              <p:nvPr/>
            </p:nvSpPr>
            <p:spPr>
              <a:xfrm>
                <a:off x="5493676" y="3315830"/>
                <a:ext cx="28590" cy="4184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49" extrusionOk="0">
                    <a:moveTo>
                      <a:pt x="540" y="1"/>
                    </a:moveTo>
                    <a:cubicBezTo>
                      <a:pt x="529" y="1"/>
                      <a:pt x="517" y="9"/>
                      <a:pt x="513" y="27"/>
                    </a:cubicBezTo>
                    <a:cubicBezTo>
                      <a:pt x="465" y="170"/>
                      <a:pt x="394" y="324"/>
                      <a:pt x="298" y="455"/>
                    </a:cubicBezTo>
                    <a:cubicBezTo>
                      <a:pt x="251" y="527"/>
                      <a:pt x="215" y="586"/>
                      <a:pt x="155" y="646"/>
                    </a:cubicBezTo>
                    <a:cubicBezTo>
                      <a:pt x="144" y="682"/>
                      <a:pt x="108" y="705"/>
                      <a:pt x="84" y="741"/>
                    </a:cubicBezTo>
                    <a:cubicBezTo>
                      <a:pt x="48" y="753"/>
                      <a:pt x="13" y="789"/>
                      <a:pt x="1" y="813"/>
                    </a:cubicBezTo>
                    <a:cubicBezTo>
                      <a:pt x="1" y="825"/>
                      <a:pt x="24" y="848"/>
                      <a:pt x="36" y="848"/>
                    </a:cubicBezTo>
                    <a:cubicBezTo>
                      <a:pt x="60" y="825"/>
                      <a:pt x="96" y="801"/>
                      <a:pt x="120" y="765"/>
                    </a:cubicBezTo>
                    <a:lnTo>
                      <a:pt x="215" y="682"/>
                    </a:lnTo>
                    <a:cubicBezTo>
                      <a:pt x="275" y="622"/>
                      <a:pt x="310" y="563"/>
                      <a:pt x="358" y="479"/>
                    </a:cubicBezTo>
                    <a:cubicBezTo>
                      <a:pt x="453" y="348"/>
                      <a:pt x="525" y="205"/>
                      <a:pt x="572" y="51"/>
                    </a:cubicBezTo>
                    <a:cubicBezTo>
                      <a:pt x="580" y="21"/>
                      <a:pt x="560" y="1"/>
                      <a:pt x="5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84" name="Google Shape;5830;p62">
                <a:extLst>
                  <a:ext uri="{FF2B5EF4-FFF2-40B4-BE49-F238E27FC236}">
                    <a16:creationId xmlns:a16="http://schemas.microsoft.com/office/drawing/2014/main" id="{A9E11D0E-802D-1E7C-77E4-DEF095A44DE3}"/>
                  </a:ext>
                </a:extLst>
              </p:cNvPr>
              <p:cNvSpPr/>
              <p:nvPr/>
            </p:nvSpPr>
            <p:spPr>
              <a:xfrm>
                <a:off x="5360734" y="2650674"/>
                <a:ext cx="360723" cy="667075"/>
              </a:xfrm>
              <a:custGeom>
                <a:avLst/>
                <a:gdLst/>
                <a:ahLst/>
                <a:cxnLst/>
                <a:rect l="l" t="t" r="r" b="b"/>
                <a:pathLst>
                  <a:path w="7318" h="13533" extrusionOk="0">
                    <a:moveTo>
                      <a:pt x="718" y="0"/>
                    </a:moveTo>
                    <a:cubicBezTo>
                      <a:pt x="0" y="0"/>
                      <a:pt x="163" y="1569"/>
                      <a:pt x="245" y="2186"/>
                    </a:cubicBezTo>
                    <a:cubicBezTo>
                      <a:pt x="328" y="2900"/>
                      <a:pt x="590" y="3603"/>
                      <a:pt x="1007" y="4198"/>
                    </a:cubicBezTo>
                    <a:cubicBezTo>
                      <a:pt x="1221" y="4532"/>
                      <a:pt x="1507" y="4722"/>
                      <a:pt x="1805" y="4960"/>
                    </a:cubicBezTo>
                    <a:cubicBezTo>
                      <a:pt x="2019" y="5127"/>
                      <a:pt x="2221" y="5317"/>
                      <a:pt x="2400" y="5532"/>
                    </a:cubicBezTo>
                    <a:cubicBezTo>
                      <a:pt x="2733" y="5901"/>
                      <a:pt x="2983" y="6365"/>
                      <a:pt x="2995" y="6865"/>
                    </a:cubicBezTo>
                    <a:cubicBezTo>
                      <a:pt x="3031" y="7830"/>
                      <a:pt x="2174" y="9497"/>
                      <a:pt x="1626" y="10485"/>
                    </a:cubicBezTo>
                    <a:lnTo>
                      <a:pt x="1578" y="10568"/>
                    </a:lnTo>
                    <a:cubicBezTo>
                      <a:pt x="1340" y="10985"/>
                      <a:pt x="1162" y="11271"/>
                      <a:pt x="1162" y="11271"/>
                    </a:cubicBezTo>
                    <a:lnTo>
                      <a:pt x="3817" y="13533"/>
                    </a:lnTo>
                    <a:cubicBezTo>
                      <a:pt x="3936" y="13307"/>
                      <a:pt x="4067" y="13080"/>
                      <a:pt x="4186" y="12866"/>
                    </a:cubicBezTo>
                    <a:cubicBezTo>
                      <a:pt x="4198" y="12830"/>
                      <a:pt x="4222" y="12818"/>
                      <a:pt x="4234" y="12783"/>
                    </a:cubicBezTo>
                    <a:cubicBezTo>
                      <a:pt x="5841" y="9949"/>
                      <a:pt x="7317" y="7341"/>
                      <a:pt x="6139" y="5163"/>
                    </a:cubicBezTo>
                    <a:cubicBezTo>
                      <a:pt x="6031" y="4972"/>
                      <a:pt x="5924" y="4794"/>
                      <a:pt x="5805" y="4615"/>
                    </a:cubicBezTo>
                    <a:cubicBezTo>
                      <a:pt x="5138" y="3603"/>
                      <a:pt x="4293" y="2686"/>
                      <a:pt x="3400" y="1853"/>
                    </a:cubicBezTo>
                    <a:cubicBezTo>
                      <a:pt x="2972" y="1448"/>
                      <a:pt x="2519" y="1055"/>
                      <a:pt x="2043" y="698"/>
                    </a:cubicBezTo>
                    <a:cubicBezTo>
                      <a:pt x="1805" y="519"/>
                      <a:pt x="1376" y="269"/>
                      <a:pt x="1126" y="126"/>
                    </a:cubicBezTo>
                    <a:cubicBezTo>
                      <a:pt x="966" y="39"/>
                      <a:pt x="831" y="0"/>
                      <a:pt x="718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85" name="Google Shape;5831;p62">
                <a:extLst>
                  <a:ext uri="{FF2B5EF4-FFF2-40B4-BE49-F238E27FC236}">
                    <a16:creationId xmlns:a16="http://schemas.microsoft.com/office/drawing/2014/main" id="{443D0A2A-B042-D142-D59B-0D84C7728611}"/>
                  </a:ext>
                </a:extLst>
              </p:cNvPr>
              <p:cNvSpPr/>
              <p:nvPr/>
            </p:nvSpPr>
            <p:spPr>
              <a:xfrm>
                <a:off x="5439109" y="3167459"/>
                <a:ext cx="130921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2382" extrusionOk="0">
                    <a:moveTo>
                      <a:pt x="72" y="1"/>
                    </a:moveTo>
                    <a:cubicBezTo>
                      <a:pt x="24" y="25"/>
                      <a:pt x="12" y="60"/>
                      <a:pt x="0" y="84"/>
                    </a:cubicBezTo>
                    <a:cubicBezTo>
                      <a:pt x="84" y="144"/>
                      <a:pt x="167" y="203"/>
                      <a:pt x="262" y="286"/>
                    </a:cubicBezTo>
                    <a:cubicBezTo>
                      <a:pt x="596" y="525"/>
                      <a:pt x="905" y="775"/>
                      <a:pt x="1203" y="1025"/>
                    </a:cubicBezTo>
                    <a:cubicBezTo>
                      <a:pt x="1703" y="1453"/>
                      <a:pt x="2167" y="1918"/>
                      <a:pt x="2620" y="2382"/>
                    </a:cubicBezTo>
                    <a:cubicBezTo>
                      <a:pt x="2632" y="2346"/>
                      <a:pt x="2644" y="2334"/>
                      <a:pt x="2655" y="2311"/>
                    </a:cubicBezTo>
                    <a:cubicBezTo>
                      <a:pt x="2525" y="2156"/>
                      <a:pt x="2394" y="2025"/>
                      <a:pt x="2263" y="1870"/>
                    </a:cubicBezTo>
                    <a:cubicBezTo>
                      <a:pt x="1822" y="1429"/>
                      <a:pt x="1370" y="1013"/>
                      <a:pt x="870" y="608"/>
                    </a:cubicBezTo>
                    <a:cubicBezTo>
                      <a:pt x="620" y="406"/>
                      <a:pt x="369" y="203"/>
                      <a:pt x="119" y="25"/>
                    </a:cubicBezTo>
                    <a:cubicBezTo>
                      <a:pt x="96" y="13"/>
                      <a:pt x="84" y="1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sp>
            <p:nvSpPr>
              <p:cNvPr id="3586" name="Google Shape;5832;p62">
                <a:extLst>
                  <a:ext uri="{FF2B5EF4-FFF2-40B4-BE49-F238E27FC236}">
                    <a16:creationId xmlns:a16="http://schemas.microsoft.com/office/drawing/2014/main" id="{E086340D-D1EC-6E91-67DA-1F71F7D09B07}"/>
                  </a:ext>
                </a:extLst>
              </p:cNvPr>
              <p:cNvSpPr/>
              <p:nvPr/>
            </p:nvSpPr>
            <p:spPr>
              <a:xfrm>
                <a:off x="5398590" y="2865245"/>
                <a:ext cx="62848" cy="4051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2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9" y="179"/>
                      <a:pt x="394" y="321"/>
                      <a:pt x="608" y="464"/>
                    </a:cubicBezTo>
                    <a:cubicBezTo>
                      <a:pt x="691" y="524"/>
                      <a:pt x="787" y="560"/>
                      <a:pt x="882" y="619"/>
                    </a:cubicBezTo>
                    <a:cubicBezTo>
                      <a:pt x="858" y="619"/>
                      <a:pt x="846" y="619"/>
                      <a:pt x="834" y="607"/>
                    </a:cubicBezTo>
                    <a:cubicBezTo>
                      <a:pt x="739" y="595"/>
                      <a:pt x="668" y="595"/>
                      <a:pt x="584" y="595"/>
                    </a:cubicBezTo>
                    <a:cubicBezTo>
                      <a:pt x="489" y="595"/>
                      <a:pt x="418" y="607"/>
                      <a:pt x="322" y="643"/>
                    </a:cubicBezTo>
                    <a:cubicBezTo>
                      <a:pt x="489" y="702"/>
                      <a:pt x="644" y="726"/>
                      <a:pt x="799" y="762"/>
                    </a:cubicBezTo>
                    <a:cubicBezTo>
                      <a:pt x="965" y="786"/>
                      <a:pt x="1120" y="798"/>
                      <a:pt x="1275" y="822"/>
                    </a:cubicBezTo>
                    <a:cubicBezTo>
                      <a:pt x="1096" y="619"/>
                      <a:pt x="894" y="476"/>
                      <a:pt x="680" y="345"/>
                    </a:cubicBezTo>
                    <a:cubicBezTo>
                      <a:pt x="453" y="202"/>
                      <a:pt x="239" y="83"/>
                      <a:pt x="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90025536-4F04-B520-E283-C8426B09E93D}"/>
                </a:ext>
              </a:extLst>
            </p:cNvPr>
            <p:cNvGrpSpPr/>
            <p:nvPr/>
          </p:nvGrpSpPr>
          <p:grpSpPr>
            <a:xfrm>
              <a:off x="1916710" y="3558996"/>
              <a:ext cx="356055" cy="467763"/>
              <a:chOff x="1755056" y="3605854"/>
              <a:chExt cx="356055" cy="467763"/>
            </a:xfrm>
          </p:grpSpPr>
          <p:sp>
            <p:nvSpPr>
              <p:cNvPr id="23" name="Google Shape;3332;p46">
                <a:extLst>
                  <a:ext uri="{FF2B5EF4-FFF2-40B4-BE49-F238E27FC236}">
                    <a16:creationId xmlns:a16="http://schemas.microsoft.com/office/drawing/2014/main" id="{35A68ED8-1D3C-91BE-4DD6-B5120DEC1CB1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D9428D84-3395-890A-2BF8-5F418FAFEEB6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97D79041-EA91-0C8E-DBDA-9EAE4F761DE7}"/>
                </a:ext>
              </a:extLst>
            </p:cNvPr>
            <p:cNvGrpSpPr/>
            <p:nvPr/>
          </p:nvGrpSpPr>
          <p:grpSpPr>
            <a:xfrm>
              <a:off x="3391765" y="3333386"/>
              <a:ext cx="356055" cy="467763"/>
              <a:chOff x="1755056" y="3605854"/>
              <a:chExt cx="356055" cy="467763"/>
            </a:xfrm>
          </p:grpSpPr>
          <p:sp>
            <p:nvSpPr>
              <p:cNvPr id="21" name="Google Shape;3332;p46">
                <a:extLst>
                  <a:ext uri="{FF2B5EF4-FFF2-40B4-BE49-F238E27FC236}">
                    <a16:creationId xmlns:a16="http://schemas.microsoft.com/office/drawing/2014/main" id="{9F5C9839-D483-B95B-A03E-1EB867EFA096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22" name="Picture 21">
                <a:extLst>
                  <a:ext uri="{FF2B5EF4-FFF2-40B4-BE49-F238E27FC236}">
                    <a16:creationId xmlns:a16="http://schemas.microsoft.com/office/drawing/2014/main" id="{2067F360-4773-33C6-3B55-B8ECBB0E6A2D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B3198040-39DE-6803-B264-7A5C5BCDE312}"/>
                </a:ext>
              </a:extLst>
            </p:cNvPr>
            <p:cNvGrpSpPr/>
            <p:nvPr/>
          </p:nvGrpSpPr>
          <p:grpSpPr>
            <a:xfrm>
              <a:off x="5048767" y="3219237"/>
              <a:ext cx="356055" cy="467763"/>
              <a:chOff x="1755056" y="3605854"/>
              <a:chExt cx="356055" cy="467763"/>
            </a:xfrm>
          </p:grpSpPr>
          <p:sp>
            <p:nvSpPr>
              <p:cNvPr id="19" name="Google Shape;3332;p46">
                <a:extLst>
                  <a:ext uri="{FF2B5EF4-FFF2-40B4-BE49-F238E27FC236}">
                    <a16:creationId xmlns:a16="http://schemas.microsoft.com/office/drawing/2014/main" id="{F784B23F-CBB9-3EEC-725F-0691B691D7D1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20" name="Picture 19">
                <a:extLst>
                  <a:ext uri="{FF2B5EF4-FFF2-40B4-BE49-F238E27FC236}">
                    <a16:creationId xmlns:a16="http://schemas.microsoft.com/office/drawing/2014/main" id="{D853C7D3-05AD-9DC0-7712-18AB6B733C8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855DC301-7514-7FBA-74BB-FF3A94B07697}"/>
                </a:ext>
              </a:extLst>
            </p:cNvPr>
            <p:cNvGrpSpPr/>
            <p:nvPr/>
          </p:nvGrpSpPr>
          <p:grpSpPr>
            <a:xfrm>
              <a:off x="6247975" y="3298746"/>
              <a:ext cx="356055" cy="467763"/>
              <a:chOff x="1755056" y="3605854"/>
              <a:chExt cx="356055" cy="467763"/>
            </a:xfrm>
          </p:grpSpPr>
          <p:sp>
            <p:nvSpPr>
              <p:cNvPr id="17" name="Google Shape;3332;p46">
                <a:extLst>
                  <a:ext uri="{FF2B5EF4-FFF2-40B4-BE49-F238E27FC236}">
                    <a16:creationId xmlns:a16="http://schemas.microsoft.com/office/drawing/2014/main" id="{80A43988-EA20-5CCF-8FB4-0DC8EED5C74F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ea typeface="+mn-ea"/>
                </a:endParaRPr>
              </a:p>
            </p:txBody>
          </p:sp>
          <p:pic>
            <p:nvPicPr>
              <p:cNvPr id="18" name="Picture 17">
                <a:extLst>
                  <a:ext uri="{FF2B5EF4-FFF2-40B4-BE49-F238E27FC236}">
                    <a16:creationId xmlns:a16="http://schemas.microsoft.com/office/drawing/2014/main" id="{E39BC4B7-6132-0BF1-1868-58A88B5AA01B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936;p45">
            <a:extLst>
              <a:ext uri="{FF2B5EF4-FFF2-40B4-BE49-F238E27FC236}">
                <a16:creationId xmlns:a16="http://schemas.microsoft.com/office/drawing/2014/main" id="{22D25EFB-5E05-83FC-7DE0-EFBE0BD39FE1}"/>
              </a:ext>
            </a:extLst>
          </p:cNvPr>
          <p:cNvSpPr/>
          <p:nvPr/>
        </p:nvSpPr>
        <p:spPr>
          <a:xfrm>
            <a:off x="1142239" y="215152"/>
            <a:ext cx="6613634" cy="2723989"/>
          </a:xfrm>
          <a:custGeom>
            <a:avLst/>
            <a:gdLst/>
            <a:ahLst/>
            <a:cxnLst/>
            <a:rect l="l" t="t" r="r" b="b"/>
            <a:pathLst>
              <a:path w="61461" h="49059" extrusionOk="0">
                <a:moveTo>
                  <a:pt x="23010" y="0"/>
                </a:moveTo>
                <a:cubicBezTo>
                  <a:pt x="16201" y="0"/>
                  <a:pt x="10669" y="5502"/>
                  <a:pt x="10669" y="12311"/>
                </a:cubicBezTo>
                <a:cubicBezTo>
                  <a:pt x="10669" y="13374"/>
                  <a:pt x="10821" y="14408"/>
                  <a:pt x="11065" y="15381"/>
                </a:cubicBezTo>
                <a:lnTo>
                  <a:pt x="10669" y="15381"/>
                </a:lnTo>
                <a:cubicBezTo>
                  <a:pt x="4773" y="15381"/>
                  <a:pt x="1" y="20153"/>
                  <a:pt x="1" y="26049"/>
                </a:cubicBezTo>
                <a:cubicBezTo>
                  <a:pt x="1" y="31399"/>
                  <a:pt x="3922" y="35837"/>
                  <a:pt x="9058" y="36627"/>
                </a:cubicBezTo>
                <a:cubicBezTo>
                  <a:pt x="9058" y="36657"/>
                  <a:pt x="9058" y="36718"/>
                  <a:pt x="9058" y="36749"/>
                </a:cubicBezTo>
                <a:cubicBezTo>
                  <a:pt x="9058" y="43557"/>
                  <a:pt x="14560" y="49059"/>
                  <a:pt x="21369" y="49059"/>
                </a:cubicBezTo>
                <a:cubicBezTo>
                  <a:pt x="25503" y="49059"/>
                  <a:pt x="29150" y="47022"/>
                  <a:pt x="31399" y="43892"/>
                </a:cubicBezTo>
                <a:cubicBezTo>
                  <a:pt x="33101" y="46080"/>
                  <a:pt x="35776" y="47478"/>
                  <a:pt x="38755" y="47478"/>
                </a:cubicBezTo>
                <a:cubicBezTo>
                  <a:pt x="43740" y="47478"/>
                  <a:pt x="47813" y="43588"/>
                  <a:pt x="48117" y="38694"/>
                </a:cubicBezTo>
                <a:cubicBezTo>
                  <a:pt x="49302" y="39271"/>
                  <a:pt x="50670" y="39575"/>
                  <a:pt x="52099" y="39575"/>
                </a:cubicBezTo>
                <a:cubicBezTo>
                  <a:pt x="57266" y="39575"/>
                  <a:pt x="61461" y="35381"/>
                  <a:pt x="61461" y="30214"/>
                </a:cubicBezTo>
                <a:cubicBezTo>
                  <a:pt x="61461" y="25593"/>
                  <a:pt x="58087" y="21733"/>
                  <a:pt x="53649" y="21004"/>
                </a:cubicBezTo>
                <a:cubicBezTo>
                  <a:pt x="53892" y="20031"/>
                  <a:pt x="54044" y="18967"/>
                  <a:pt x="54044" y="17903"/>
                </a:cubicBezTo>
                <a:cubicBezTo>
                  <a:pt x="54044" y="11125"/>
                  <a:pt x="48542" y="5593"/>
                  <a:pt x="41734" y="5593"/>
                </a:cubicBezTo>
                <a:cubicBezTo>
                  <a:pt x="39029" y="5593"/>
                  <a:pt x="36536" y="6475"/>
                  <a:pt x="34500" y="7934"/>
                </a:cubicBezTo>
                <a:cubicBezTo>
                  <a:pt x="32737" y="3283"/>
                  <a:pt x="28269" y="0"/>
                  <a:pt x="23010" y="0"/>
                </a:cubicBezTo>
                <a:close/>
              </a:path>
            </a:pathLst>
          </a:custGeom>
          <a:solidFill>
            <a:srgbClr val="FFE2B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A6FDF25-03E8-EF1D-94B1-071DD00DB148}"/>
              </a:ext>
            </a:extLst>
          </p:cNvPr>
          <p:cNvSpPr txBox="1"/>
          <p:nvPr/>
        </p:nvSpPr>
        <p:spPr>
          <a:xfrm>
            <a:off x="1455997" y="930785"/>
            <a:ext cx="5668731" cy="12413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 typeface="Arial"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Arial"/>
              </a:rPr>
              <a:t>Bài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Arial"/>
              </a:rPr>
              <a:t>hát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Arial"/>
              </a:rPr>
              <a:t>gồm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Arial"/>
              </a:rPr>
              <a:t> 2 </a:t>
            </a:r>
            <a:r>
              <a:rPr kumimoji="0" 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Arial"/>
              </a:rPr>
              <a:t>đoạn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 typeface="Arial"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Đoạn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1: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Về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lại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trường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xưa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…bay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khắp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phương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trời</a:t>
            </a: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FF3577"/>
              </a:buClr>
              <a:buSzTx/>
              <a:buFont typeface="Arial"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Đoạn</a:t>
            </a: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2: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Bây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giờ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, con </a:t>
            </a:r>
            <a:r>
              <a:rPr kumimoji="0" lang="en-US" sz="1600" b="0" i="1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về</a:t>
            </a:r>
            <a:r>
              <a:rPr lang="en-US" sz="1600" i="1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…vang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tiếng</a:t>
            </a:r>
            <a:r>
              <a:rPr lang="en-US" sz="1600" i="1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cô</a:t>
            </a:r>
            <a:r>
              <a:rPr lang="en-US" sz="1600" i="1" dirty="0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 </a:t>
            </a:r>
            <a:r>
              <a:rPr lang="en-US" sz="1600" i="1" dirty="0" err="1">
                <a:latin typeface="Times New Roman" panose="02020603050405020304" pitchFamily="18" charset="0"/>
                <a:cs typeface="Arial" panose="020B0604020202020204" pitchFamily="34" charset="0"/>
                <a:sym typeface="Short Stack"/>
              </a:rPr>
              <a:t>thầy</a:t>
            </a:r>
            <a:endParaRPr kumimoji="0" lang="en-US" sz="1600" b="0" i="1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cs typeface="Arial" panose="020B0604020202020204" pitchFamily="34" charset="0"/>
              <a:sym typeface="Short Stack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A178578-4ECD-EB5C-F24B-564E8BCEB6EA}"/>
              </a:ext>
            </a:extLst>
          </p:cNvPr>
          <p:cNvGrpSpPr/>
          <p:nvPr/>
        </p:nvGrpSpPr>
        <p:grpSpPr>
          <a:xfrm>
            <a:off x="2547272" y="3153363"/>
            <a:ext cx="4049455" cy="1904832"/>
            <a:chOff x="1466697" y="2321428"/>
            <a:chExt cx="5697296" cy="2679965"/>
          </a:xfrm>
        </p:grpSpPr>
        <p:grpSp>
          <p:nvGrpSpPr>
            <p:cNvPr id="9" name="Google Shape;5950;p62">
              <a:extLst>
                <a:ext uri="{FF2B5EF4-FFF2-40B4-BE49-F238E27FC236}">
                  <a16:creationId xmlns:a16="http://schemas.microsoft.com/office/drawing/2014/main" id="{87135E0B-A4FB-CEB3-7DC0-281A0127C509}"/>
                </a:ext>
              </a:extLst>
            </p:cNvPr>
            <p:cNvGrpSpPr/>
            <p:nvPr/>
          </p:nvGrpSpPr>
          <p:grpSpPr>
            <a:xfrm>
              <a:off x="1466697" y="2693356"/>
              <a:ext cx="1091904" cy="2308037"/>
              <a:chOff x="3407561" y="1811690"/>
              <a:chExt cx="1028882" cy="2311309"/>
            </a:xfrm>
          </p:grpSpPr>
          <p:sp>
            <p:nvSpPr>
              <p:cNvPr id="3696" name="Google Shape;5951;p62">
                <a:extLst>
                  <a:ext uri="{FF2B5EF4-FFF2-40B4-BE49-F238E27FC236}">
                    <a16:creationId xmlns:a16="http://schemas.microsoft.com/office/drawing/2014/main" id="{D7548FBC-7B8B-DB5A-D30C-E00D20874D6E}"/>
                  </a:ext>
                </a:extLst>
              </p:cNvPr>
              <p:cNvSpPr/>
              <p:nvPr/>
            </p:nvSpPr>
            <p:spPr>
              <a:xfrm>
                <a:off x="34075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7" name="Google Shape;5956;p62">
                <a:extLst>
                  <a:ext uri="{FF2B5EF4-FFF2-40B4-BE49-F238E27FC236}">
                    <a16:creationId xmlns:a16="http://schemas.microsoft.com/office/drawing/2014/main" id="{BE466BA6-12F1-33D9-D651-9251E8730475}"/>
                  </a:ext>
                </a:extLst>
              </p:cNvPr>
              <p:cNvSpPr/>
              <p:nvPr/>
            </p:nvSpPr>
            <p:spPr>
              <a:xfrm>
                <a:off x="4195334" y="3354085"/>
                <a:ext cx="204968" cy="128643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2631" extrusionOk="0">
                    <a:moveTo>
                      <a:pt x="3313" y="0"/>
                    </a:moveTo>
                    <a:cubicBezTo>
                      <a:pt x="2912" y="0"/>
                      <a:pt x="2402" y="129"/>
                      <a:pt x="1893" y="239"/>
                    </a:cubicBezTo>
                    <a:cubicBezTo>
                      <a:pt x="1215" y="370"/>
                      <a:pt x="464" y="549"/>
                      <a:pt x="226" y="834"/>
                    </a:cubicBezTo>
                    <a:cubicBezTo>
                      <a:pt x="0" y="1108"/>
                      <a:pt x="226" y="2525"/>
                      <a:pt x="322" y="2573"/>
                    </a:cubicBezTo>
                    <a:cubicBezTo>
                      <a:pt x="391" y="2612"/>
                      <a:pt x="498" y="2631"/>
                      <a:pt x="611" y="2631"/>
                    </a:cubicBezTo>
                    <a:cubicBezTo>
                      <a:pt x="805" y="2631"/>
                      <a:pt x="1016" y="2576"/>
                      <a:pt x="1084" y="2478"/>
                    </a:cubicBezTo>
                    <a:cubicBezTo>
                      <a:pt x="1143" y="2394"/>
                      <a:pt x="881" y="1513"/>
                      <a:pt x="1000" y="1346"/>
                    </a:cubicBezTo>
                    <a:cubicBezTo>
                      <a:pt x="1119" y="1192"/>
                      <a:pt x="1798" y="989"/>
                      <a:pt x="2072" y="930"/>
                    </a:cubicBezTo>
                    <a:cubicBezTo>
                      <a:pt x="2287" y="885"/>
                      <a:pt x="2773" y="766"/>
                      <a:pt x="3035" y="766"/>
                    </a:cubicBezTo>
                    <a:cubicBezTo>
                      <a:pt x="3121" y="766"/>
                      <a:pt x="3182" y="778"/>
                      <a:pt x="3203" y="811"/>
                    </a:cubicBezTo>
                    <a:cubicBezTo>
                      <a:pt x="3298" y="954"/>
                      <a:pt x="3298" y="1620"/>
                      <a:pt x="3322" y="1704"/>
                    </a:cubicBezTo>
                    <a:cubicBezTo>
                      <a:pt x="3346" y="1768"/>
                      <a:pt x="3518" y="1871"/>
                      <a:pt x="3738" y="1871"/>
                    </a:cubicBezTo>
                    <a:cubicBezTo>
                      <a:pt x="3842" y="1871"/>
                      <a:pt x="3957" y="1848"/>
                      <a:pt x="4072" y="1787"/>
                    </a:cubicBezTo>
                    <a:cubicBezTo>
                      <a:pt x="4191" y="1727"/>
                      <a:pt x="4036" y="203"/>
                      <a:pt x="3739" y="73"/>
                    </a:cubicBezTo>
                    <a:cubicBezTo>
                      <a:pt x="3619" y="21"/>
                      <a:pt x="3475" y="0"/>
                      <a:pt x="3313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8" name="Google Shape;5957;p62">
                <a:extLst>
                  <a:ext uri="{FF2B5EF4-FFF2-40B4-BE49-F238E27FC236}">
                    <a16:creationId xmlns:a16="http://schemas.microsoft.com/office/drawing/2014/main" id="{EA623916-3265-89E0-4DF0-DD8FB72B88AB}"/>
                  </a:ext>
                </a:extLst>
              </p:cNvPr>
              <p:cNvSpPr/>
              <p:nvPr/>
            </p:nvSpPr>
            <p:spPr>
              <a:xfrm>
                <a:off x="4188929" y="3217325"/>
                <a:ext cx="179347" cy="232594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4757" extrusionOk="0">
                    <a:moveTo>
                      <a:pt x="2584" y="0"/>
                    </a:moveTo>
                    <a:lnTo>
                      <a:pt x="453" y="786"/>
                    </a:lnTo>
                    <a:cubicBezTo>
                      <a:pt x="941" y="1941"/>
                      <a:pt x="0" y="2989"/>
                      <a:pt x="619" y="3548"/>
                    </a:cubicBezTo>
                    <a:cubicBezTo>
                      <a:pt x="876" y="3384"/>
                      <a:pt x="958" y="3310"/>
                      <a:pt x="987" y="3310"/>
                    </a:cubicBezTo>
                    <a:cubicBezTo>
                      <a:pt x="1006" y="3310"/>
                      <a:pt x="1003" y="3343"/>
                      <a:pt x="1012" y="3405"/>
                    </a:cubicBezTo>
                    <a:cubicBezTo>
                      <a:pt x="1045" y="3537"/>
                      <a:pt x="1289" y="4756"/>
                      <a:pt x="1866" y="4756"/>
                    </a:cubicBezTo>
                    <a:cubicBezTo>
                      <a:pt x="1916" y="4756"/>
                      <a:pt x="1969" y="4747"/>
                      <a:pt x="2024" y="4727"/>
                    </a:cubicBezTo>
                    <a:cubicBezTo>
                      <a:pt x="2108" y="4691"/>
                      <a:pt x="2191" y="4667"/>
                      <a:pt x="2286" y="4608"/>
                    </a:cubicBezTo>
                    <a:cubicBezTo>
                      <a:pt x="2369" y="4536"/>
                      <a:pt x="2441" y="4465"/>
                      <a:pt x="2524" y="4370"/>
                    </a:cubicBezTo>
                    <a:cubicBezTo>
                      <a:pt x="2619" y="4239"/>
                      <a:pt x="2703" y="4108"/>
                      <a:pt x="2834" y="4001"/>
                    </a:cubicBezTo>
                    <a:cubicBezTo>
                      <a:pt x="2953" y="3929"/>
                      <a:pt x="3072" y="3893"/>
                      <a:pt x="3120" y="3751"/>
                    </a:cubicBezTo>
                    <a:cubicBezTo>
                      <a:pt x="3155" y="3631"/>
                      <a:pt x="3191" y="3501"/>
                      <a:pt x="3274" y="3405"/>
                    </a:cubicBezTo>
                    <a:cubicBezTo>
                      <a:pt x="3393" y="3286"/>
                      <a:pt x="3536" y="3227"/>
                      <a:pt x="3620" y="3072"/>
                    </a:cubicBezTo>
                    <a:cubicBezTo>
                      <a:pt x="3632" y="3048"/>
                      <a:pt x="3655" y="3036"/>
                      <a:pt x="3667" y="3000"/>
                    </a:cubicBezTo>
                    <a:lnTo>
                      <a:pt x="3667" y="2989"/>
                    </a:lnTo>
                    <a:cubicBezTo>
                      <a:pt x="3655" y="2941"/>
                      <a:pt x="3655" y="2893"/>
                      <a:pt x="3632" y="2858"/>
                    </a:cubicBezTo>
                    <a:cubicBezTo>
                      <a:pt x="3548" y="2453"/>
                      <a:pt x="3298" y="2108"/>
                      <a:pt x="3131" y="1750"/>
                    </a:cubicBezTo>
                    <a:cubicBezTo>
                      <a:pt x="2881" y="1191"/>
                      <a:pt x="2715" y="595"/>
                      <a:pt x="258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9" name="Google Shape;5958;p62">
                <a:extLst>
                  <a:ext uri="{FF2B5EF4-FFF2-40B4-BE49-F238E27FC236}">
                    <a16:creationId xmlns:a16="http://schemas.microsoft.com/office/drawing/2014/main" id="{A9DD3711-0E17-D4B4-D032-A5F7EFE9EFCF}"/>
                  </a:ext>
                </a:extLst>
              </p:cNvPr>
              <p:cNvSpPr/>
              <p:nvPr/>
            </p:nvSpPr>
            <p:spPr>
              <a:xfrm>
                <a:off x="4065273" y="2657232"/>
                <a:ext cx="293566" cy="682379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13956" extrusionOk="0">
                    <a:moveTo>
                      <a:pt x="1194" y="1"/>
                    </a:moveTo>
                    <a:cubicBezTo>
                      <a:pt x="501" y="1"/>
                      <a:pt x="1" y="1486"/>
                      <a:pt x="29" y="2644"/>
                    </a:cubicBezTo>
                    <a:cubicBezTo>
                      <a:pt x="76" y="4097"/>
                      <a:pt x="981" y="4966"/>
                      <a:pt x="1719" y="8133"/>
                    </a:cubicBezTo>
                    <a:cubicBezTo>
                      <a:pt x="2196" y="10205"/>
                      <a:pt x="2589" y="12062"/>
                      <a:pt x="2815" y="13086"/>
                    </a:cubicBezTo>
                    <a:cubicBezTo>
                      <a:pt x="2815" y="13122"/>
                      <a:pt x="2827" y="13134"/>
                      <a:pt x="2827" y="13158"/>
                    </a:cubicBezTo>
                    <a:cubicBezTo>
                      <a:pt x="2934" y="13670"/>
                      <a:pt x="2993" y="13955"/>
                      <a:pt x="2993" y="13955"/>
                    </a:cubicBezTo>
                    <a:cubicBezTo>
                      <a:pt x="3013" y="13956"/>
                      <a:pt x="3034" y="13956"/>
                      <a:pt x="3055" y="13956"/>
                    </a:cubicBezTo>
                    <a:cubicBezTo>
                      <a:pt x="3970" y="13956"/>
                      <a:pt x="6004" y="13706"/>
                      <a:pt x="5922" y="13217"/>
                    </a:cubicBezTo>
                    <a:lnTo>
                      <a:pt x="5839" y="12646"/>
                    </a:lnTo>
                    <a:cubicBezTo>
                      <a:pt x="5839" y="12610"/>
                      <a:pt x="5827" y="12562"/>
                      <a:pt x="5827" y="12539"/>
                    </a:cubicBezTo>
                    <a:cubicBezTo>
                      <a:pt x="4827" y="6645"/>
                      <a:pt x="2565" y="1299"/>
                      <a:pt x="1779" y="347"/>
                    </a:cubicBezTo>
                    <a:cubicBezTo>
                      <a:pt x="1575" y="105"/>
                      <a:pt x="1378" y="1"/>
                      <a:pt x="11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0" name="Google Shape;5959;p62">
                <a:extLst>
                  <a:ext uri="{FF2B5EF4-FFF2-40B4-BE49-F238E27FC236}">
                    <a16:creationId xmlns:a16="http://schemas.microsoft.com/office/drawing/2014/main" id="{9B21EAF0-3FBB-FA10-0281-C2B12583A84D}"/>
                  </a:ext>
                </a:extLst>
              </p:cNvPr>
              <p:cNvSpPr/>
              <p:nvPr/>
            </p:nvSpPr>
            <p:spPr>
              <a:xfrm>
                <a:off x="4202277" y="3270866"/>
                <a:ext cx="148543" cy="29728"/>
              </a:xfrm>
              <a:custGeom>
                <a:avLst/>
                <a:gdLst/>
                <a:ahLst/>
                <a:cxnLst/>
                <a:rect l="l" t="t" r="r" b="b"/>
                <a:pathLst>
                  <a:path w="3038" h="608" extrusionOk="0">
                    <a:moveTo>
                      <a:pt x="3001" y="0"/>
                    </a:moveTo>
                    <a:cubicBezTo>
                      <a:pt x="2787" y="72"/>
                      <a:pt x="2561" y="131"/>
                      <a:pt x="2335" y="191"/>
                    </a:cubicBezTo>
                    <a:cubicBezTo>
                      <a:pt x="1739" y="346"/>
                      <a:pt x="1132" y="453"/>
                      <a:pt x="525" y="512"/>
                    </a:cubicBezTo>
                    <a:cubicBezTo>
                      <a:pt x="358" y="524"/>
                      <a:pt x="180" y="524"/>
                      <a:pt x="1" y="536"/>
                    </a:cubicBezTo>
                    <a:cubicBezTo>
                      <a:pt x="1" y="572"/>
                      <a:pt x="13" y="584"/>
                      <a:pt x="13" y="608"/>
                    </a:cubicBezTo>
                    <a:cubicBezTo>
                      <a:pt x="1037" y="596"/>
                      <a:pt x="2073" y="405"/>
                      <a:pt x="3037" y="108"/>
                    </a:cubicBezTo>
                    <a:cubicBezTo>
                      <a:pt x="3037" y="60"/>
                      <a:pt x="3025" y="36"/>
                      <a:pt x="300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1" name="Google Shape;5962;p62">
                <a:extLst>
                  <a:ext uri="{FF2B5EF4-FFF2-40B4-BE49-F238E27FC236}">
                    <a16:creationId xmlns:a16="http://schemas.microsoft.com/office/drawing/2014/main" id="{6C1E3D98-9BBF-3E0F-C2F7-BD2B2496FF36}"/>
                  </a:ext>
                </a:extLst>
              </p:cNvPr>
              <p:cNvSpPr/>
              <p:nvPr/>
            </p:nvSpPr>
            <p:spPr>
              <a:xfrm>
                <a:off x="3607322" y="3203341"/>
                <a:ext cx="577548" cy="757432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1812" y="0"/>
                    </a:moveTo>
                    <a:lnTo>
                      <a:pt x="11812" y="0"/>
                    </a:lnTo>
                    <a:cubicBezTo>
                      <a:pt x="10681" y="298"/>
                      <a:pt x="9490" y="417"/>
                      <a:pt x="8323" y="477"/>
                    </a:cubicBezTo>
                    <a:cubicBezTo>
                      <a:pt x="7619" y="515"/>
                      <a:pt x="6912" y="535"/>
                      <a:pt x="6204" y="535"/>
                    </a:cubicBezTo>
                    <a:cubicBezTo>
                      <a:pt x="4913" y="535"/>
                      <a:pt x="3619" y="468"/>
                      <a:pt x="2334" y="322"/>
                    </a:cubicBezTo>
                    <a:cubicBezTo>
                      <a:pt x="2267" y="313"/>
                      <a:pt x="2206" y="305"/>
                      <a:pt x="2129" y="305"/>
                    </a:cubicBezTo>
                    <a:cubicBezTo>
                      <a:pt x="2097" y="305"/>
                      <a:pt x="2063" y="306"/>
                      <a:pt x="2025" y="310"/>
                    </a:cubicBezTo>
                    <a:cubicBezTo>
                      <a:pt x="1644" y="3322"/>
                      <a:pt x="310" y="12502"/>
                      <a:pt x="1" y="15490"/>
                    </a:cubicBezTo>
                    <a:lnTo>
                      <a:pt x="3418" y="15490"/>
                    </a:lnTo>
                    <a:cubicBezTo>
                      <a:pt x="3418" y="15490"/>
                      <a:pt x="5597" y="2894"/>
                      <a:pt x="6228" y="2560"/>
                    </a:cubicBezTo>
                    <a:cubicBezTo>
                      <a:pt x="6574" y="2361"/>
                      <a:pt x="6819" y="2300"/>
                      <a:pt x="7015" y="2300"/>
                    </a:cubicBezTo>
                    <a:cubicBezTo>
                      <a:pt x="7088" y="2300"/>
                      <a:pt x="7154" y="2309"/>
                      <a:pt x="7216" y="2322"/>
                    </a:cubicBezTo>
                    <a:cubicBezTo>
                      <a:pt x="7442" y="2358"/>
                      <a:pt x="6966" y="12752"/>
                      <a:pt x="6942" y="15490"/>
                    </a:cubicBezTo>
                    <a:lnTo>
                      <a:pt x="10395" y="15490"/>
                    </a:lnTo>
                    <a:cubicBezTo>
                      <a:pt x="10395" y="15490"/>
                      <a:pt x="11062" y="9049"/>
                      <a:pt x="11490" y="6096"/>
                    </a:cubicBezTo>
                    <a:cubicBezTo>
                      <a:pt x="11645" y="4977"/>
                      <a:pt x="11788" y="2620"/>
                      <a:pt x="118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2" name="Google Shape;5963;p62">
                <a:extLst>
                  <a:ext uri="{FF2B5EF4-FFF2-40B4-BE49-F238E27FC236}">
                    <a16:creationId xmlns:a16="http://schemas.microsoft.com/office/drawing/2014/main" id="{F810E461-C8DB-CE11-7F8C-BE95E91A10A8}"/>
                  </a:ext>
                </a:extLst>
              </p:cNvPr>
              <p:cNvSpPr/>
              <p:nvPr/>
            </p:nvSpPr>
            <p:spPr>
              <a:xfrm>
                <a:off x="3666729" y="3201581"/>
                <a:ext cx="518727" cy="334442"/>
              </a:xfrm>
              <a:custGeom>
                <a:avLst/>
                <a:gdLst/>
                <a:ahLst/>
                <a:cxnLst/>
                <a:rect l="l" t="t" r="r" b="b"/>
                <a:pathLst>
                  <a:path w="10609" h="6840" extrusionOk="0">
                    <a:moveTo>
                      <a:pt x="10609" y="1"/>
                    </a:moveTo>
                    <a:cubicBezTo>
                      <a:pt x="9478" y="298"/>
                      <a:pt x="8287" y="417"/>
                      <a:pt x="7132" y="477"/>
                    </a:cubicBezTo>
                    <a:cubicBezTo>
                      <a:pt x="6364" y="518"/>
                      <a:pt x="5593" y="542"/>
                      <a:pt x="4823" y="542"/>
                    </a:cubicBezTo>
                    <a:cubicBezTo>
                      <a:pt x="3585" y="542"/>
                      <a:pt x="2349" y="481"/>
                      <a:pt x="1131" y="334"/>
                    </a:cubicBezTo>
                    <a:cubicBezTo>
                      <a:pt x="1036" y="322"/>
                      <a:pt x="953" y="322"/>
                      <a:pt x="846" y="298"/>
                    </a:cubicBezTo>
                    <a:cubicBezTo>
                      <a:pt x="679" y="1572"/>
                      <a:pt x="357" y="3930"/>
                      <a:pt x="0" y="6466"/>
                    </a:cubicBezTo>
                    <a:lnTo>
                      <a:pt x="179" y="6513"/>
                    </a:lnTo>
                    <a:cubicBezTo>
                      <a:pt x="977" y="6692"/>
                      <a:pt x="1810" y="6811"/>
                      <a:pt x="2631" y="6835"/>
                    </a:cubicBezTo>
                    <a:cubicBezTo>
                      <a:pt x="2743" y="6838"/>
                      <a:pt x="2854" y="6839"/>
                      <a:pt x="2964" y="6839"/>
                    </a:cubicBezTo>
                    <a:cubicBezTo>
                      <a:pt x="3266" y="6839"/>
                      <a:pt x="3565" y="6828"/>
                      <a:pt x="3870" y="6811"/>
                    </a:cubicBezTo>
                    <a:cubicBezTo>
                      <a:pt x="4346" y="4549"/>
                      <a:pt x="4787" y="2703"/>
                      <a:pt x="5025" y="2560"/>
                    </a:cubicBezTo>
                    <a:cubicBezTo>
                      <a:pt x="5384" y="2381"/>
                      <a:pt x="5627" y="2324"/>
                      <a:pt x="5819" y="2324"/>
                    </a:cubicBezTo>
                    <a:cubicBezTo>
                      <a:pt x="5894" y="2324"/>
                      <a:pt x="5961" y="2333"/>
                      <a:pt x="6025" y="2346"/>
                    </a:cubicBezTo>
                    <a:cubicBezTo>
                      <a:pt x="6120" y="2358"/>
                      <a:pt x="6084" y="4287"/>
                      <a:pt x="6013" y="6692"/>
                    </a:cubicBezTo>
                    <a:cubicBezTo>
                      <a:pt x="6453" y="6692"/>
                      <a:pt x="6894" y="6668"/>
                      <a:pt x="7334" y="6668"/>
                    </a:cubicBezTo>
                    <a:cubicBezTo>
                      <a:pt x="8299" y="6656"/>
                      <a:pt x="9287" y="6609"/>
                      <a:pt x="10240" y="6478"/>
                    </a:cubicBezTo>
                    <a:cubicBezTo>
                      <a:pt x="10251" y="6347"/>
                      <a:pt x="10263" y="6228"/>
                      <a:pt x="10287" y="6109"/>
                    </a:cubicBezTo>
                    <a:cubicBezTo>
                      <a:pt x="10442" y="5001"/>
                      <a:pt x="10573" y="2644"/>
                      <a:pt x="10609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3" name="Google Shape;5964;p62">
                <a:extLst>
                  <a:ext uri="{FF2B5EF4-FFF2-40B4-BE49-F238E27FC236}">
                    <a16:creationId xmlns:a16="http://schemas.microsoft.com/office/drawing/2014/main" id="{DB1AE355-08F4-8145-D1CA-11BFBC480E58}"/>
                  </a:ext>
                </a:extLst>
              </p:cNvPr>
              <p:cNvSpPr/>
              <p:nvPr/>
            </p:nvSpPr>
            <p:spPr>
              <a:xfrm>
                <a:off x="3922842" y="3950752"/>
                <a:ext cx="303931" cy="9588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8" y="40"/>
                      <a:pt x="489" y="73"/>
                    </a:cubicBezTo>
                    <a:cubicBezTo>
                      <a:pt x="322" y="109"/>
                      <a:pt x="1" y="1514"/>
                      <a:pt x="180" y="1824"/>
                    </a:cubicBezTo>
                    <a:cubicBezTo>
                      <a:pt x="234" y="1927"/>
                      <a:pt x="919" y="1961"/>
                      <a:pt x="1812" y="1961"/>
                    </a:cubicBezTo>
                    <a:cubicBezTo>
                      <a:pt x="3279" y="1961"/>
                      <a:pt x="5306" y="1870"/>
                      <a:pt x="6002" y="1847"/>
                    </a:cubicBezTo>
                    <a:cubicBezTo>
                      <a:pt x="6133" y="1847"/>
                      <a:pt x="6216" y="1693"/>
                      <a:pt x="6156" y="1574"/>
                    </a:cubicBezTo>
                    <a:cubicBezTo>
                      <a:pt x="6037" y="1335"/>
                      <a:pt x="5764" y="990"/>
                      <a:pt x="5204" y="633"/>
                    </a:cubicBezTo>
                    <a:cubicBezTo>
                      <a:pt x="4311" y="61"/>
                      <a:pt x="4013" y="26"/>
                      <a:pt x="4013" y="26"/>
                    </a:cubicBezTo>
                    <a:cubicBezTo>
                      <a:pt x="3978" y="8"/>
                      <a:pt x="3662" y="1"/>
                      <a:pt x="3232" y="1"/>
                    </a:cubicBezTo>
                    <a:close/>
                  </a:path>
                </a:pathLst>
              </a:custGeom>
              <a:solidFill>
                <a:srgbClr val="C8D9A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4" name="Google Shape;5965;p62">
                <a:extLst>
                  <a:ext uri="{FF2B5EF4-FFF2-40B4-BE49-F238E27FC236}">
                    <a16:creationId xmlns:a16="http://schemas.microsoft.com/office/drawing/2014/main" id="{4974C50C-55E0-B971-642E-69A9B32D48EF}"/>
                  </a:ext>
                </a:extLst>
              </p:cNvPr>
              <p:cNvSpPr/>
              <p:nvPr/>
            </p:nvSpPr>
            <p:spPr>
              <a:xfrm>
                <a:off x="3581701" y="3950752"/>
                <a:ext cx="303931" cy="9588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8" y="40"/>
                      <a:pt x="489" y="73"/>
                    </a:cubicBezTo>
                    <a:cubicBezTo>
                      <a:pt x="322" y="109"/>
                      <a:pt x="1" y="1514"/>
                      <a:pt x="179" y="1824"/>
                    </a:cubicBezTo>
                    <a:cubicBezTo>
                      <a:pt x="234" y="1927"/>
                      <a:pt x="919" y="1961"/>
                      <a:pt x="1812" y="1961"/>
                    </a:cubicBezTo>
                    <a:cubicBezTo>
                      <a:pt x="3279" y="1961"/>
                      <a:pt x="5306" y="1870"/>
                      <a:pt x="6002" y="1847"/>
                    </a:cubicBezTo>
                    <a:cubicBezTo>
                      <a:pt x="6133" y="1847"/>
                      <a:pt x="6216" y="1693"/>
                      <a:pt x="6156" y="1574"/>
                    </a:cubicBezTo>
                    <a:cubicBezTo>
                      <a:pt x="6037" y="1335"/>
                      <a:pt x="5764" y="990"/>
                      <a:pt x="5204" y="633"/>
                    </a:cubicBezTo>
                    <a:cubicBezTo>
                      <a:pt x="4299" y="61"/>
                      <a:pt x="4013" y="26"/>
                      <a:pt x="4013" y="26"/>
                    </a:cubicBezTo>
                    <a:cubicBezTo>
                      <a:pt x="3978" y="8"/>
                      <a:pt x="3662" y="1"/>
                      <a:pt x="3232" y="1"/>
                    </a:cubicBezTo>
                    <a:close/>
                  </a:path>
                </a:pathLst>
              </a:custGeom>
              <a:solidFill>
                <a:srgbClr val="C8D9AD">
                  <a:lumMod val="20000"/>
                  <a:lumOff val="8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5" name="Google Shape;5966;p62">
                <a:extLst>
                  <a:ext uri="{FF2B5EF4-FFF2-40B4-BE49-F238E27FC236}">
                    <a16:creationId xmlns:a16="http://schemas.microsoft.com/office/drawing/2014/main" id="{53F04B68-7171-D774-615B-543FE6492A88}"/>
                  </a:ext>
                </a:extLst>
              </p:cNvPr>
              <p:cNvSpPr/>
              <p:nvPr/>
            </p:nvSpPr>
            <p:spPr>
              <a:xfrm>
                <a:off x="3625364" y="3121833"/>
                <a:ext cx="608400" cy="393703"/>
              </a:xfrm>
              <a:custGeom>
                <a:avLst/>
                <a:gdLst/>
                <a:ahLst/>
                <a:cxnLst/>
                <a:rect l="l" t="t" r="r" b="b"/>
                <a:pathLst>
                  <a:path w="12443" h="8052" extrusionOk="0">
                    <a:moveTo>
                      <a:pt x="12050" y="0"/>
                    </a:moveTo>
                    <a:cubicBezTo>
                      <a:pt x="12026" y="0"/>
                      <a:pt x="11752" y="0"/>
                      <a:pt x="11336" y="12"/>
                    </a:cubicBezTo>
                    <a:lnTo>
                      <a:pt x="11240" y="12"/>
                    </a:lnTo>
                    <a:cubicBezTo>
                      <a:pt x="10490" y="24"/>
                      <a:pt x="9335" y="60"/>
                      <a:pt x="8049" y="108"/>
                    </a:cubicBezTo>
                    <a:lnTo>
                      <a:pt x="7978" y="108"/>
                    </a:lnTo>
                    <a:cubicBezTo>
                      <a:pt x="7859" y="108"/>
                      <a:pt x="7740" y="108"/>
                      <a:pt x="7621" y="120"/>
                    </a:cubicBezTo>
                    <a:lnTo>
                      <a:pt x="7526" y="120"/>
                    </a:lnTo>
                    <a:cubicBezTo>
                      <a:pt x="6478" y="143"/>
                      <a:pt x="5371" y="179"/>
                      <a:pt x="4406" y="203"/>
                    </a:cubicBezTo>
                    <a:lnTo>
                      <a:pt x="4299" y="203"/>
                    </a:lnTo>
                    <a:cubicBezTo>
                      <a:pt x="3323" y="239"/>
                      <a:pt x="2489" y="251"/>
                      <a:pt x="1989" y="262"/>
                    </a:cubicBezTo>
                    <a:lnTo>
                      <a:pt x="1858" y="262"/>
                    </a:lnTo>
                    <a:cubicBezTo>
                      <a:pt x="1632" y="262"/>
                      <a:pt x="1501" y="286"/>
                      <a:pt x="1501" y="286"/>
                    </a:cubicBezTo>
                    <a:cubicBezTo>
                      <a:pt x="1227" y="1060"/>
                      <a:pt x="1" y="7204"/>
                      <a:pt x="1" y="7204"/>
                    </a:cubicBezTo>
                    <a:cubicBezTo>
                      <a:pt x="1" y="7204"/>
                      <a:pt x="191" y="7501"/>
                      <a:pt x="787" y="7740"/>
                    </a:cubicBezTo>
                    <a:cubicBezTo>
                      <a:pt x="810" y="7751"/>
                      <a:pt x="846" y="7763"/>
                      <a:pt x="870" y="7763"/>
                    </a:cubicBezTo>
                    <a:cubicBezTo>
                      <a:pt x="1275" y="7918"/>
                      <a:pt x="1834" y="8037"/>
                      <a:pt x="2620" y="8049"/>
                    </a:cubicBezTo>
                    <a:cubicBezTo>
                      <a:pt x="2723" y="8051"/>
                      <a:pt x="2824" y="8052"/>
                      <a:pt x="2923" y="8052"/>
                    </a:cubicBezTo>
                    <a:cubicBezTo>
                      <a:pt x="4829" y="8052"/>
                      <a:pt x="5894" y="7740"/>
                      <a:pt x="5894" y="7740"/>
                    </a:cubicBezTo>
                    <a:cubicBezTo>
                      <a:pt x="5894" y="7740"/>
                      <a:pt x="6323" y="5680"/>
                      <a:pt x="6609" y="5311"/>
                    </a:cubicBezTo>
                    <a:cubicBezTo>
                      <a:pt x="6633" y="5287"/>
                      <a:pt x="6668" y="5251"/>
                      <a:pt x="6680" y="5251"/>
                    </a:cubicBezTo>
                    <a:cubicBezTo>
                      <a:pt x="6692" y="5251"/>
                      <a:pt x="6692" y="5251"/>
                      <a:pt x="6704" y="5263"/>
                    </a:cubicBezTo>
                    <a:cubicBezTo>
                      <a:pt x="6906" y="5477"/>
                      <a:pt x="6311" y="7787"/>
                      <a:pt x="6311" y="7787"/>
                    </a:cubicBezTo>
                    <a:cubicBezTo>
                      <a:pt x="6311" y="7787"/>
                      <a:pt x="6982" y="7898"/>
                      <a:pt x="7970" y="7898"/>
                    </a:cubicBezTo>
                    <a:cubicBezTo>
                      <a:pt x="8278" y="7898"/>
                      <a:pt x="8618" y="7887"/>
                      <a:pt x="8978" y="7859"/>
                    </a:cubicBezTo>
                    <a:cubicBezTo>
                      <a:pt x="10478" y="7740"/>
                      <a:pt x="12217" y="7442"/>
                      <a:pt x="12217" y="7442"/>
                    </a:cubicBezTo>
                    <a:cubicBezTo>
                      <a:pt x="12217" y="7442"/>
                      <a:pt x="12312" y="6989"/>
                      <a:pt x="12395" y="5311"/>
                    </a:cubicBezTo>
                    <a:cubicBezTo>
                      <a:pt x="12443" y="4453"/>
                      <a:pt x="12395" y="3084"/>
                      <a:pt x="12336" y="1929"/>
                    </a:cubicBezTo>
                    <a:lnTo>
                      <a:pt x="12336" y="1810"/>
                    </a:lnTo>
                    <a:cubicBezTo>
                      <a:pt x="12288" y="798"/>
                      <a:pt x="12229" y="0"/>
                      <a:pt x="12229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6" name="Google Shape;5967;p62">
                <a:extLst>
                  <a:ext uri="{FF2B5EF4-FFF2-40B4-BE49-F238E27FC236}">
                    <a16:creationId xmlns:a16="http://schemas.microsoft.com/office/drawing/2014/main" id="{F0624E81-8D69-CECA-DCFE-594991446D4D}"/>
                  </a:ext>
                </a:extLst>
              </p:cNvPr>
              <p:cNvSpPr/>
              <p:nvPr/>
            </p:nvSpPr>
            <p:spPr>
              <a:xfrm>
                <a:off x="3663796" y="3131710"/>
                <a:ext cx="177049" cy="369744"/>
              </a:xfrm>
              <a:custGeom>
                <a:avLst/>
                <a:gdLst/>
                <a:ahLst/>
                <a:cxnLst/>
                <a:rect l="l" t="t" r="r" b="b"/>
                <a:pathLst>
                  <a:path w="3621" h="7562" extrusionOk="0">
                    <a:moveTo>
                      <a:pt x="3513" y="1"/>
                    </a:moveTo>
                    <a:cubicBezTo>
                      <a:pt x="3382" y="691"/>
                      <a:pt x="3061" y="1346"/>
                      <a:pt x="2584" y="1882"/>
                    </a:cubicBezTo>
                    <a:cubicBezTo>
                      <a:pt x="2108" y="2418"/>
                      <a:pt x="1489" y="2823"/>
                      <a:pt x="798" y="3097"/>
                    </a:cubicBezTo>
                    <a:cubicBezTo>
                      <a:pt x="822" y="2966"/>
                      <a:pt x="846" y="2835"/>
                      <a:pt x="858" y="2680"/>
                    </a:cubicBezTo>
                    <a:cubicBezTo>
                      <a:pt x="941" y="2108"/>
                      <a:pt x="1025" y="1525"/>
                      <a:pt x="1096" y="941"/>
                    </a:cubicBezTo>
                    <a:cubicBezTo>
                      <a:pt x="1144" y="644"/>
                      <a:pt x="1179" y="358"/>
                      <a:pt x="1203" y="60"/>
                    </a:cubicBezTo>
                    <a:lnTo>
                      <a:pt x="1203" y="49"/>
                    </a:lnTo>
                    <a:lnTo>
                      <a:pt x="1072" y="49"/>
                    </a:lnTo>
                    <a:cubicBezTo>
                      <a:pt x="1072" y="84"/>
                      <a:pt x="1060" y="120"/>
                      <a:pt x="1060" y="156"/>
                    </a:cubicBezTo>
                    <a:cubicBezTo>
                      <a:pt x="1013" y="477"/>
                      <a:pt x="977" y="799"/>
                      <a:pt x="941" y="1120"/>
                    </a:cubicBezTo>
                    <a:cubicBezTo>
                      <a:pt x="786" y="2287"/>
                      <a:pt x="620" y="3454"/>
                      <a:pt x="441" y="4621"/>
                    </a:cubicBezTo>
                    <a:lnTo>
                      <a:pt x="179" y="6359"/>
                    </a:lnTo>
                    <a:cubicBezTo>
                      <a:pt x="132" y="6645"/>
                      <a:pt x="84" y="6942"/>
                      <a:pt x="48" y="7228"/>
                    </a:cubicBezTo>
                    <a:cubicBezTo>
                      <a:pt x="24" y="7347"/>
                      <a:pt x="13" y="7442"/>
                      <a:pt x="1" y="7538"/>
                    </a:cubicBezTo>
                    <a:cubicBezTo>
                      <a:pt x="24" y="7549"/>
                      <a:pt x="60" y="7561"/>
                      <a:pt x="84" y="7561"/>
                    </a:cubicBezTo>
                    <a:cubicBezTo>
                      <a:pt x="120" y="7418"/>
                      <a:pt x="132" y="7264"/>
                      <a:pt x="167" y="7121"/>
                    </a:cubicBezTo>
                    <a:cubicBezTo>
                      <a:pt x="227" y="6787"/>
                      <a:pt x="286" y="6478"/>
                      <a:pt x="322" y="6156"/>
                    </a:cubicBezTo>
                    <a:cubicBezTo>
                      <a:pt x="489" y="5156"/>
                      <a:pt x="656" y="4156"/>
                      <a:pt x="786" y="3156"/>
                    </a:cubicBezTo>
                    <a:cubicBezTo>
                      <a:pt x="1203" y="3025"/>
                      <a:pt x="1596" y="2835"/>
                      <a:pt x="1929" y="2596"/>
                    </a:cubicBezTo>
                    <a:cubicBezTo>
                      <a:pt x="2822" y="1965"/>
                      <a:pt x="3442" y="1013"/>
                      <a:pt x="3620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7" name="Google Shape;5968;p62">
                <a:extLst>
                  <a:ext uri="{FF2B5EF4-FFF2-40B4-BE49-F238E27FC236}">
                    <a16:creationId xmlns:a16="http://schemas.microsoft.com/office/drawing/2014/main" id="{7C988566-557F-278F-9212-9BC7FFF49C37}"/>
                  </a:ext>
                </a:extLst>
              </p:cNvPr>
              <p:cNvSpPr/>
              <p:nvPr/>
            </p:nvSpPr>
            <p:spPr>
              <a:xfrm>
                <a:off x="3993300" y="3127065"/>
                <a:ext cx="33249" cy="157246"/>
              </a:xfrm>
              <a:custGeom>
                <a:avLst/>
                <a:gdLst/>
                <a:ahLst/>
                <a:cxnLst/>
                <a:rect l="l" t="t" r="r" b="b"/>
                <a:pathLst>
                  <a:path w="680" h="3216" extrusionOk="0">
                    <a:moveTo>
                      <a:pt x="1" y="1"/>
                    </a:moveTo>
                    <a:cubicBezTo>
                      <a:pt x="179" y="1048"/>
                      <a:pt x="191" y="2096"/>
                      <a:pt x="60" y="3120"/>
                    </a:cubicBezTo>
                    <a:cubicBezTo>
                      <a:pt x="60" y="3156"/>
                      <a:pt x="96" y="3168"/>
                      <a:pt x="108" y="3168"/>
                    </a:cubicBezTo>
                    <a:cubicBezTo>
                      <a:pt x="239" y="3180"/>
                      <a:pt x="394" y="3192"/>
                      <a:pt x="524" y="3215"/>
                    </a:cubicBezTo>
                    <a:cubicBezTo>
                      <a:pt x="560" y="3215"/>
                      <a:pt x="572" y="3192"/>
                      <a:pt x="572" y="3168"/>
                    </a:cubicBezTo>
                    <a:cubicBezTo>
                      <a:pt x="644" y="2560"/>
                      <a:pt x="679" y="1929"/>
                      <a:pt x="655" y="1310"/>
                    </a:cubicBezTo>
                    <a:cubicBezTo>
                      <a:pt x="644" y="870"/>
                      <a:pt x="620" y="429"/>
                      <a:pt x="536" y="1"/>
                    </a:cubicBezTo>
                    <a:lnTo>
                      <a:pt x="465" y="1"/>
                    </a:lnTo>
                    <a:cubicBezTo>
                      <a:pt x="524" y="441"/>
                      <a:pt x="572" y="894"/>
                      <a:pt x="584" y="1334"/>
                    </a:cubicBezTo>
                    <a:cubicBezTo>
                      <a:pt x="596" y="1929"/>
                      <a:pt x="572" y="2525"/>
                      <a:pt x="501" y="3120"/>
                    </a:cubicBezTo>
                    <a:cubicBezTo>
                      <a:pt x="394" y="3108"/>
                      <a:pt x="274" y="3096"/>
                      <a:pt x="167" y="3072"/>
                    </a:cubicBezTo>
                    <a:cubicBezTo>
                      <a:pt x="215" y="2763"/>
                      <a:pt x="227" y="2441"/>
                      <a:pt x="239" y="2108"/>
                    </a:cubicBezTo>
                    <a:cubicBezTo>
                      <a:pt x="263" y="1525"/>
                      <a:pt x="227" y="929"/>
                      <a:pt x="155" y="358"/>
                    </a:cubicBezTo>
                    <a:cubicBezTo>
                      <a:pt x="143" y="239"/>
                      <a:pt x="120" y="120"/>
                      <a:pt x="96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8" name="Google Shape;5969;p62">
                <a:extLst>
                  <a:ext uri="{FF2B5EF4-FFF2-40B4-BE49-F238E27FC236}">
                    <a16:creationId xmlns:a16="http://schemas.microsoft.com/office/drawing/2014/main" id="{E9A0DB08-4799-845B-8204-603415F95285}"/>
                  </a:ext>
                </a:extLst>
              </p:cNvPr>
              <p:cNvSpPr/>
              <p:nvPr/>
            </p:nvSpPr>
            <p:spPr>
              <a:xfrm>
                <a:off x="4175531" y="3123007"/>
                <a:ext cx="53589" cy="94367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1930" extrusionOk="0">
                    <a:moveTo>
                      <a:pt x="0" y="0"/>
                    </a:moveTo>
                    <a:cubicBezTo>
                      <a:pt x="191" y="715"/>
                      <a:pt x="560" y="1393"/>
                      <a:pt x="1096" y="1929"/>
                    </a:cubicBezTo>
                    <a:lnTo>
                      <a:pt x="1096" y="1810"/>
                    </a:lnTo>
                    <a:cubicBezTo>
                      <a:pt x="1048" y="1751"/>
                      <a:pt x="1000" y="1703"/>
                      <a:pt x="953" y="1643"/>
                    </a:cubicBezTo>
                    <a:cubicBezTo>
                      <a:pt x="560" y="1179"/>
                      <a:pt x="274" y="643"/>
                      <a:pt x="119" y="84"/>
                    </a:cubicBezTo>
                    <a:cubicBezTo>
                      <a:pt x="119" y="60"/>
                      <a:pt x="107" y="36"/>
                      <a:pt x="107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09" name="Google Shape;5970;p62">
                <a:extLst>
                  <a:ext uri="{FF2B5EF4-FFF2-40B4-BE49-F238E27FC236}">
                    <a16:creationId xmlns:a16="http://schemas.microsoft.com/office/drawing/2014/main" id="{2023E2E8-7892-5CAD-BFD1-8A65272668E4}"/>
                  </a:ext>
                </a:extLst>
              </p:cNvPr>
              <p:cNvSpPr/>
              <p:nvPr/>
            </p:nvSpPr>
            <p:spPr>
              <a:xfrm>
                <a:off x="3941080" y="3354134"/>
                <a:ext cx="99404" cy="29826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610" extrusionOk="0">
                    <a:moveTo>
                      <a:pt x="1997" y="0"/>
                    </a:moveTo>
                    <a:cubicBezTo>
                      <a:pt x="1307" y="83"/>
                      <a:pt x="640" y="274"/>
                      <a:pt x="33" y="560"/>
                    </a:cubicBezTo>
                    <a:cubicBezTo>
                      <a:pt x="1" y="570"/>
                      <a:pt x="7" y="609"/>
                      <a:pt x="42" y="609"/>
                    </a:cubicBezTo>
                    <a:cubicBezTo>
                      <a:pt x="47" y="609"/>
                      <a:pt x="51" y="609"/>
                      <a:pt x="57" y="607"/>
                    </a:cubicBezTo>
                    <a:cubicBezTo>
                      <a:pt x="688" y="369"/>
                      <a:pt x="1342" y="179"/>
                      <a:pt x="2009" y="36"/>
                    </a:cubicBezTo>
                    <a:cubicBezTo>
                      <a:pt x="2033" y="24"/>
                      <a:pt x="2021" y="0"/>
                      <a:pt x="1997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0" name="Google Shape;5971;p62">
                <a:extLst>
                  <a:ext uri="{FF2B5EF4-FFF2-40B4-BE49-F238E27FC236}">
                    <a16:creationId xmlns:a16="http://schemas.microsoft.com/office/drawing/2014/main" id="{66B631FF-87D8-5C91-1912-A7E8E5D42A02}"/>
                  </a:ext>
                </a:extLst>
              </p:cNvPr>
              <p:cNvSpPr/>
              <p:nvPr/>
            </p:nvSpPr>
            <p:spPr>
              <a:xfrm>
                <a:off x="3646340" y="2610635"/>
                <a:ext cx="606054" cy="570605"/>
              </a:xfrm>
              <a:custGeom>
                <a:avLst/>
                <a:gdLst/>
                <a:ahLst/>
                <a:cxnLst/>
                <a:rect l="l" t="t" r="r" b="b"/>
                <a:pathLst>
                  <a:path w="12395" h="11670" extrusionOk="0">
                    <a:moveTo>
                      <a:pt x="4835" y="0"/>
                    </a:moveTo>
                    <a:cubicBezTo>
                      <a:pt x="4774" y="0"/>
                      <a:pt x="4715" y="1"/>
                      <a:pt x="4656" y="2"/>
                    </a:cubicBezTo>
                    <a:cubicBezTo>
                      <a:pt x="4239" y="26"/>
                      <a:pt x="3858" y="49"/>
                      <a:pt x="3501" y="109"/>
                    </a:cubicBezTo>
                    <a:cubicBezTo>
                      <a:pt x="3453" y="109"/>
                      <a:pt x="3406" y="121"/>
                      <a:pt x="3358" y="145"/>
                    </a:cubicBezTo>
                    <a:cubicBezTo>
                      <a:pt x="1977" y="359"/>
                      <a:pt x="1060" y="883"/>
                      <a:pt x="893" y="1240"/>
                    </a:cubicBezTo>
                    <a:cubicBezTo>
                      <a:pt x="762" y="1526"/>
                      <a:pt x="143" y="6348"/>
                      <a:pt x="0" y="9491"/>
                    </a:cubicBezTo>
                    <a:cubicBezTo>
                      <a:pt x="0" y="9634"/>
                      <a:pt x="143" y="9801"/>
                      <a:pt x="239" y="9920"/>
                    </a:cubicBezTo>
                    <a:cubicBezTo>
                      <a:pt x="358" y="10086"/>
                      <a:pt x="465" y="10229"/>
                      <a:pt x="596" y="10384"/>
                    </a:cubicBezTo>
                    <a:cubicBezTo>
                      <a:pt x="822" y="10586"/>
                      <a:pt x="1060" y="10765"/>
                      <a:pt x="1310" y="10896"/>
                    </a:cubicBezTo>
                    <a:cubicBezTo>
                      <a:pt x="1382" y="10944"/>
                      <a:pt x="1453" y="10979"/>
                      <a:pt x="1548" y="11003"/>
                    </a:cubicBezTo>
                    <a:cubicBezTo>
                      <a:pt x="2263" y="11301"/>
                      <a:pt x="3048" y="11348"/>
                      <a:pt x="3822" y="11408"/>
                    </a:cubicBezTo>
                    <a:cubicBezTo>
                      <a:pt x="4656" y="11468"/>
                      <a:pt x="5489" y="11575"/>
                      <a:pt x="6323" y="11610"/>
                    </a:cubicBezTo>
                    <a:cubicBezTo>
                      <a:pt x="6763" y="11634"/>
                      <a:pt x="7418" y="11670"/>
                      <a:pt x="8070" y="11670"/>
                    </a:cubicBezTo>
                    <a:cubicBezTo>
                      <a:pt x="8722" y="11670"/>
                      <a:pt x="9371" y="11634"/>
                      <a:pt x="9799" y="11515"/>
                    </a:cubicBezTo>
                    <a:cubicBezTo>
                      <a:pt x="10359" y="11360"/>
                      <a:pt x="10942" y="11170"/>
                      <a:pt x="11419" y="10825"/>
                    </a:cubicBezTo>
                    <a:cubicBezTo>
                      <a:pt x="11740" y="10598"/>
                      <a:pt x="12014" y="10289"/>
                      <a:pt x="12157" y="9920"/>
                    </a:cubicBezTo>
                    <a:cubicBezTo>
                      <a:pt x="12395" y="9277"/>
                      <a:pt x="12192" y="8670"/>
                      <a:pt x="12062" y="8039"/>
                    </a:cubicBezTo>
                    <a:cubicBezTo>
                      <a:pt x="11954" y="7538"/>
                      <a:pt x="11823" y="7015"/>
                      <a:pt x="11716" y="6491"/>
                    </a:cubicBezTo>
                    <a:cubicBezTo>
                      <a:pt x="11609" y="5931"/>
                      <a:pt x="11526" y="5360"/>
                      <a:pt x="11383" y="4800"/>
                    </a:cubicBezTo>
                    <a:cubicBezTo>
                      <a:pt x="11192" y="3919"/>
                      <a:pt x="10990" y="3038"/>
                      <a:pt x="10668" y="2204"/>
                    </a:cubicBezTo>
                    <a:cubicBezTo>
                      <a:pt x="10526" y="1823"/>
                      <a:pt x="10371" y="1395"/>
                      <a:pt x="10097" y="1073"/>
                    </a:cubicBezTo>
                    <a:cubicBezTo>
                      <a:pt x="9954" y="919"/>
                      <a:pt x="9299" y="692"/>
                      <a:pt x="8454" y="478"/>
                    </a:cubicBezTo>
                    <a:cubicBezTo>
                      <a:pt x="8430" y="466"/>
                      <a:pt x="8382" y="466"/>
                      <a:pt x="8347" y="454"/>
                    </a:cubicBezTo>
                    <a:cubicBezTo>
                      <a:pt x="7296" y="206"/>
                      <a:pt x="5956" y="0"/>
                      <a:pt x="48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1" name="Google Shape;5972;p62">
                <a:extLst>
                  <a:ext uri="{FF2B5EF4-FFF2-40B4-BE49-F238E27FC236}">
                    <a16:creationId xmlns:a16="http://schemas.microsoft.com/office/drawing/2014/main" id="{59C102FB-FB09-D11D-3177-1D493B61C077}"/>
                  </a:ext>
                </a:extLst>
              </p:cNvPr>
              <p:cNvSpPr/>
              <p:nvPr/>
            </p:nvSpPr>
            <p:spPr>
              <a:xfrm>
                <a:off x="3853020" y="2548979"/>
                <a:ext cx="207266" cy="134021"/>
              </a:xfrm>
              <a:custGeom>
                <a:avLst/>
                <a:gdLst/>
                <a:ahLst/>
                <a:cxnLst/>
                <a:rect l="l" t="t" r="r" b="b"/>
                <a:pathLst>
                  <a:path w="4239" h="2741" extrusionOk="0">
                    <a:moveTo>
                      <a:pt x="548" y="1"/>
                    </a:moveTo>
                    <a:lnTo>
                      <a:pt x="167" y="1310"/>
                    </a:lnTo>
                    <a:cubicBezTo>
                      <a:pt x="167" y="1310"/>
                      <a:pt x="0" y="2120"/>
                      <a:pt x="1667" y="2561"/>
                    </a:cubicBezTo>
                    <a:cubicBezTo>
                      <a:pt x="2165" y="2693"/>
                      <a:pt x="2551" y="2740"/>
                      <a:pt x="2847" y="2740"/>
                    </a:cubicBezTo>
                    <a:cubicBezTo>
                      <a:pt x="3592" y="2740"/>
                      <a:pt x="3774" y="2442"/>
                      <a:pt x="3774" y="2442"/>
                    </a:cubicBezTo>
                    <a:lnTo>
                      <a:pt x="4239" y="787"/>
                    </a:lnTo>
                    <a:lnTo>
                      <a:pt x="548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2" name="Google Shape;5973;p62">
                <a:extLst>
                  <a:ext uri="{FF2B5EF4-FFF2-40B4-BE49-F238E27FC236}">
                    <a16:creationId xmlns:a16="http://schemas.microsoft.com/office/drawing/2014/main" id="{79D79C66-70B4-CFD8-509D-B9ACAB28163C}"/>
                  </a:ext>
                </a:extLst>
              </p:cNvPr>
              <p:cNvSpPr/>
              <p:nvPr/>
            </p:nvSpPr>
            <p:spPr>
              <a:xfrm>
                <a:off x="3859425" y="2522575"/>
                <a:ext cx="199604" cy="105798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2164" extrusionOk="0">
                    <a:moveTo>
                      <a:pt x="982" y="0"/>
                    </a:moveTo>
                    <a:cubicBezTo>
                      <a:pt x="821" y="0"/>
                      <a:pt x="663" y="9"/>
                      <a:pt x="512" y="29"/>
                    </a:cubicBezTo>
                    <a:cubicBezTo>
                      <a:pt x="357" y="65"/>
                      <a:pt x="191" y="112"/>
                      <a:pt x="107" y="207"/>
                    </a:cubicBezTo>
                    <a:cubicBezTo>
                      <a:pt x="0" y="315"/>
                      <a:pt x="0" y="481"/>
                      <a:pt x="48" y="612"/>
                    </a:cubicBezTo>
                    <a:cubicBezTo>
                      <a:pt x="167" y="1029"/>
                      <a:pt x="488" y="1374"/>
                      <a:pt x="905" y="1612"/>
                    </a:cubicBezTo>
                    <a:cubicBezTo>
                      <a:pt x="1322" y="1850"/>
                      <a:pt x="1822" y="1981"/>
                      <a:pt x="2310" y="2077"/>
                    </a:cubicBezTo>
                    <a:cubicBezTo>
                      <a:pt x="2587" y="2125"/>
                      <a:pt x="2869" y="2163"/>
                      <a:pt x="3145" y="2163"/>
                    </a:cubicBezTo>
                    <a:cubicBezTo>
                      <a:pt x="3273" y="2163"/>
                      <a:pt x="3400" y="2155"/>
                      <a:pt x="3524" y="2136"/>
                    </a:cubicBezTo>
                    <a:cubicBezTo>
                      <a:pt x="3870" y="2077"/>
                      <a:pt x="4334" y="1922"/>
                      <a:pt x="4501" y="1684"/>
                    </a:cubicBezTo>
                    <a:cubicBezTo>
                      <a:pt x="4632" y="1481"/>
                      <a:pt x="4596" y="1065"/>
                      <a:pt x="4465" y="862"/>
                    </a:cubicBezTo>
                    <a:cubicBezTo>
                      <a:pt x="4358" y="707"/>
                      <a:pt x="4155" y="624"/>
                      <a:pt x="3941" y="565"/>
                    </a:cubicBezTo>
                    <a:cubicBezTo>
                      <a:pt x="3108" y="315"/>
                      <a:pt x="2262" y="88"/>
                      <a:pt x="1381" y="17"/>
                    </a:cubicBezTo>
                    <a:cubicBezTo>
                      <a:pt x="1248" y="6"/>
                      <a:pt x="1114" y="0"/>
                      <a:pt x="9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3" name="Google Shape;5974;p62">
                <a:extLst>
                  <a:ext uri="{FF2B5EF4-FFF2-40B4-BE49-F238E27FC236}">
                    <a16:creationId xmlns:a16="http://schemas.microsoft.com/office/drawing/2014/main" id="{B852706B-F719-B4B2-32BE-2AE8D2EFB06B}"/>
                  </a:ext>
                </a:extLst>
              </p:cNvPr>
              <p:cNvSpPr/>
              <p:nvPr/>
            </p:nvSpPr>
            <p:spPr>
              <a:xfrm>
                <a:off x="3655630" y="2611858"/>
                <a:ext cx="227117" cy="527968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10798" extrusionOk="0">
                    <a:moveTo>
                      <a:pt x="3740" y="1"/>
                    </a:moveTo>
                    <a:cubicBezTo>
                      <a:pt x="3382" y="24"/>
                      <a:pt x="2680" y="179"/>
                      <a:pt x="2335" y="358"/>
                    </a:cubicBezTo>
                    <a:cubicBezTo>
                      <a:pt x="2275" y="382"/>
                      <a:pt x="2275" y="441"/>
                      <a:pt x="2299" y="501"/>
                    </a:cubicBezTo>
                    <a:cubicBezTo>
                      <a:pt x="2668" y="1489"/>
                      <a:pt x="3204" y="3191"/>
                      <a:pt x="2656" y="5311"/>
                    </a:cubicBezTo>
                    <a:cubicBezTo>
                      <a:pt x="2096" y="7418"/>
                      <a:pt x="834" y="9133"/>
                      <a:pt x="358" y="9776"/>
                    </a:cubicBezTo>
                    <a:cubicBezTo>
                      <a:pt x="180" y="10014"/>
                      <a:pt x="1" y="10335"/>
                      <a:pt x="108" y="10597"/>
                    </a:cubicBezTo>
                    <a:cubicBezTo>
                      <a:pt x="161" y="10727"/>
                      <a:pt x="288" y="10798"/>
                      <a:pt x="422" y="10798"/>
                    </a:cubicBezTo>
                    <a:cubicBezTo>
                      <a:pt x="498" y="10798"/>
                      <a:pt x="575" y="10775"/>
                      <a:pt x="644" y="10728"/>
                    </a:cubicBezTo>
                    <a:cubicBezTo>
                      <a:pt x="2275" y="9657"/>
                      <a:pt x="3573" y="7847"/>
                      <a:pt x="4109" y="5858"/>
                    </a:cubicBezTo>
                    <a:cubicBezTo>
                      <a:pt x="4644" y="3906"/>
                      <a:pt x="4644" y="1715"/>
                      <a:pt x="3811" y="36"/>
                    </a:cubicBezTo>
                    <a:cubicBezTo>
                      <a:pt x="3799" y="13"/>
                      <a:pt x="3763" y="1"/>
                      <a:pt x="3740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4" name="Google Shape;5975;p62">
                <a:extLst>
                  <a:ext uri="{FF2B5EF4-FFF2-40B4-BE49-F238E27FC236}">
                    <a16:creationId xmlns:a16="http://schemas.microsoft.com/office/drawing/2014/main" id="{1FCAF6BA-2C94-439B-0AF1-7F3078ABECB3}"/>
                  </a:ext>
                </a:extLst>
              </p:cNvPr>
              <p:cNvSpPr/>
              <p:nvPr/>
            </p:nvSpPr>
            <p:spPr>
              <a:xfrm>
                <a:off x="4071336" y="2632394"/>
                <a:ext cx="215431" cy="440299"/>
              </a:xfrm>
              <a:custGeom>
                <a:avLst/>
                <a:gdLst/>
                <a:ahLst/>
                <a:cxnLst/>
                <a:rect l="l" t="t" r="r" b="b"/>
                <a:pathLst>
                  <a:path w="4406" h="9005" extrusionOk="0">
                    <a:moveTo>
                      <a:pt x="127" y="0"/>
                    </a:moveTo>
                    <a:cubicBezTo>
                      <a:pt x="51" y="0"/>
                      <a:pt x="0" y="19"/>
                      <a:pt x="0" y="69"/>
                    </a:cubicBezTo>
                    <a:cubicBezTo>
                      <a:pt x="0" y="152"/>
                      <a:pt x="143" y="271"/>
                      <a:pt x="191" y="331"/>
                    </a:cubicBezTo>
                    <a:cubicBezTo>
                      <a:pt x="357" y="509"/>
                      <a:pt x="524" y="688"/>
                      <a:pt x="679" y="890"/>
                    </a:cubicBezTo>
                    <a:cubicBezTo>
                      <a:pt x="1000" y="1259"/>
                      <a:pt x="1262" y="1676"/>
                      <a:pt x="1512" y="2105"/>
                    </a:cubicBezTo>
                    <a:cubicBezTo>
                      <a:pt x="2072" y="3069"/>
                      <a:pt x="2858" y="5022"/>
                      <a:pt x="3477" y="8606"/>
                    </a:cubicBezTo>
                    <a:cubicBezTo>
                      <a:pt x="3497" y="8675"/>
                      <a:pt x="3642" y="9004"/>
                      <a:pt x="3765" y="9004"/>
                    </a:cubicBezTo>
                    <a:cubicBezTo>
                      <a:pt x="3789" y="9004"/>
                      <a:pt x="3813" y="8992"/>
                      <a:pt x="3834" y="8963"/>
                    </a:cubicBezTo>
                    <a:cubicBezTo>
                      <a:pt x="3941" y="8820"/>
                      <a:pt x="4405" y="5141"/>
                      <a:pt x="2346" y="1450"/>
                    </a:cubicBezTo>
                    <a:cubicBezTo>
                      <a:pt x="2036" y="866"/>
                      <a:pt x="1548" y="486"/>
                      <a:pt x="976" y="235"/>
                    </a:cubicBezTo>
                    <a:cubicBezTo>
                      <a:pt x="917" y="200"/>
                      <a:pt x="857" y="188"/>
                      <a:pt x="833" y="176"/>
                    </a:cubicBezTo>
                    <a:cubicBezTo>
                      <a:pt x="763" y="150"/>
                      <a:pt x="343" y="0"/>
                      <a:pt x="127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5" name="Google Shape;5976;p62">
                <a:extLst>
                  <a:ext uri="{FF2B5EF4-FFF2-40B4-BE49-F238E27FC236}">
                    <a16:creationId xmlns:a16="http://schemas.microsoft.com/office/drawing/2014/main" id="{A24E867B-C73F-2FF9-827F-53F4E0EAE183}"/>
                  </a:ext>
                </a:extLst>
              </p:cNvPr>
              <p:cNvSpPr/>
              <p:nvPr/>
            </p:nvSpPr>
            <p:spPr>
              <a:xfrm>
                <a:off x="3448413" y="3235954"/>
                <a:ext cx="198563" cy="282466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777" extrusionOk="0">
                    <a:moveTo>
                      <a:pt x="1560" y="0"/>
                    </a:moveTo>
                    <a:cubicBezTo>
                      <a:pt x="1560" y="12"/>
                      <a:pt x="1203" y="1476"/>
                      <a:pt x="977" y="2072"/>
                    </a:cubicBezTo>
                    <a:cubicBezTo>
                      <a:pt x="762" y="2667"/>
                      <a:pt x="0" y="4167"/>
                      <a:pt x="179" y="4263"/>
                    </a:cubicBezTo>
                    <a:cubicBezTo>
                      <a:pt x="187" y="4266"/>
                      <a:pt x="195" y="4268"/>
                      <a:pt x="204" y="4268"/>
                    </a:cubicBezTo>
                    <a:cubicBezTo>
                      <a:pt x="408" y="4268"/>
                      <a:pt x="964" y="3406"/>
                      <a:pt x="965" y="3405"/>
                    </a:cubicBezTo>
                    <a:lnTo>
                      <a:pt x="965" y="3405"/>
                    </a:lnTo>
                    <a:cubicBezTo>
                      <a:pt x="965" y="3406"/>
                      <a:pt x="322" y="5120"/>
                      <a:pt x="584" y="5215"/>
                    </a:cubicBezTo>
                    <a:cubicBezTo>
                      <a:pt x="591" y="5217"/>
                      <a:pt x="598" y="5218"/>
                      <a:pt x="605" y="5218"/>
                    </a:cubicBezTo>
                    <a:cubicBezTo>
                      <a:pt x="876" y="5218"/>
                      <a:pt x="1619" y="3811"/>
                      <a:pt x="1620" y="3810"/>
                    </a:cubicBezTo>
                    <a:lnTo>
                      <a:pt x="1620" y="3810"/>
                    </a:lnTo>
                    <a:cubicBezTo>
                      <a:pt x="1619" y="3811"/>
                      <a:pt x="1132" y="5703"/>
                      <a:pt x="1489" y="5775"/>
                    </a:cubicBezTo>
                    <a:cubicBezTo>
                      <a:pt x="1495" y="5776"/>
                      <a:pt x="1502" y="5777"/>
                      <a:pt x="1509" y="5777"/>
                    </a:cubicBezTo>
                    <a:cubicBezTo>
                      <a:pt x="1863" y="5777"/>
                      <a:pt x="2310" y="3978"/>
                      <a:pt x="2310" y="3977"/>
                    </a:cubicBezTo>
                    <a:lnTo>
                      <a:pt x="2310" y="3977"/>
                    </a:lnTo>
                    <a:cubicBezTo>
                      <a:pt x="2310" y="3978"/>
                      <a:pt x="2144" y="5477"/>
                      <a:pt x="2453" y="5477"/>
                    </a:cubicBezTo>
                    <a:cubicBezTo>
                      <a:pt x="2763" y="5477"/>
                      <a:pt x="3203" y="3453"/>
                      <a:pt x="3203" y="3453"/>
                    </a:cubicBezTo>
                    <a:cubicBezTo>
                      <a:pt x="3203" y="3453"/>
                      <a:pt x="3504" y="4445"/>
                      <a:pt x="3772" y="4445"/>
                    </a:cubicBezTo>
                    <a:cubicBezTo>
                      <a:pt x="3781" y="4445"/>
                      <a:pt x="3790" y="4443"/>
                      <a:pt x="3798" y="4441"/>
                    </a:cubicBezTo>
                    <a:cubicBezTo>
                      <a:pt x="4060" y="4358"/>
                      <a:pt x="3572" y="2191"/>
                      <a:pt x="3560" y="1762"/>
                    </a:cubicBezTo>
                    <a:cubicBezTo>
                      <a:pt x="3537" y="1322"/>
                      <a:pt x="3739" y="298"/>
                      <a:pt x="3739" y="298"/>
                    </a:cubicBezTo>
                    <a:lnTo>
                      <a:pt x="1560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6" name="Google Shape;5977;p62">
                <a:extLst>
                  <a:ext uri="{FF2B5EF4-FFF2-40B4-BE49-F238E27FC236}">
                    <a16:creationId xmlns:a16="http://schemas.microsoft.com/office/drawing/2014/main" id="{2B99DFC0-5BCF-D61C-42F5-D3C60E7C9D98}"/>
                  </a:ext>
                </a:extLst>
              </p:cNvPr>
              <p:cNvSpPr/>
              <p:nvPr/>
            </p:nvSpPr>
            <p:spPr>
              <a:xfrm>
                <a:off x="3478826" y="2661535"/>
                <a:ext cx="300851" cy="725944"/>
              </a:xfrm>
              <a:custGeom>
                <a:avLst/>
                <a:gdLst/>
                <a:ahLst/>
                <a:cxnLst/>
                <a:rect l="l" t="t" r="r" b="b"/>
                <a:pathLst>
                  <a:path w="6153" h="14847" extrusionOk="0">
                    <a:moveTo>
                      <a:pt x="4769" y="1"/>
                    </a:moveTo>
                    <a:cubicBezTo>
                      <a:pt x="4564" y="1"/>
                      <a:pt x="4347" y="114"/>
                      <a:pt x="4129" y="378"/>
                    </a:cubicBezTo>
                    <a:cubicBezTo>
                      <a:pt x="3296" y="1390"/>
                      <a:pt x="1010" y="7057"/>
                      <a:pt x="152" y="13332"/>
                    </a:cubicBezTo>
                    <a:cubicBezTo>
                      <a:pt x="152" y="13379"/>
                      <a:pt x="152" y="13427"/>
                      <a:pt x="140" y="13475"/>
                    </a:cubicBezTo>
                    <a:cubicBezTo>
                      <a:pt x="105" y="13665"/>
                      <a:pt x="93" y="13879"/>
                      <a:pt x="57" y="14082"/>
                    </a:cubicBezTo>
                    <a:cubicBezTo>
                      <a:pt x="1" y="14575"/>
                      <a:pt x="2090" y="14847"/>
                      <a:pt x="3138" y="14847"/>
                    </a:cubicBezTo>
                    <a:cubicBezTo>
                      <a:pt x="3203" y="14847"/>
                      <a:pt x="3263" y="14846"/>
                      <a:pt x="3319" y="14844"/>
                    </a:cubicBezTo>
                    <a:cubicBezTo>
                      <a:pt x="3319" y="14844"/>
                      <a:pt x="3367" y="14594"/>
                      <a:pt x="3438" y="14165"/>
                    </a:cubicBezTo>
                    <a:cubicBezTo>
                      <a:pt x="3438" y="14129"/>
                      <a:pt x="3450" y="14106"/>
                      <a:pt x="3450" y="14070"/>
                    </a:cubicBezTo>
                    <a:cubicBezTo>
                      <a:pt x="3665" y="13010"/>
                      <a:pt x="4034" y="10962"/>
                      <a:pt x="4510" y="8652"/>
                    </a:cubicBezTo>
                    <a:cubicBezTo>
                      <a:pt x="5201" y="5295"/>
                      <a:pt x="6153" y="4354"/>
                      <a:pt x="6153" y="2807"/>
                    </a:cubicBezTo>
                    <a:cubicBezTo>
                      <a:pt x="6153" y="1585"/>
                      <a:pt x="5538" y="1"/>
                      <a:pt x="47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7" name="Google Shape;5978;p62">
                <a:extLst>
                  <a:ext uri="{FF2B5EF4-FFF2-40B4-BE49-F238E27FC236}">
                    <a16:creationId xmlns:a16="http://schemas.microsoft.com/office/drawing/2014/main" id="{46D40727-E70D-0DAF-F96C-40FE2C9CE8E6}"/>
                  </a:ext>
                </a:extLst>
              </p:cNvPr>
              <p:cNvSpPr/>
              <p:nvPr/>
            </p:nvSpPr>
            <p:spPr>
              <a:xfrm>
                <a:off x="3485671" y="3311595"/>
                <a:ext cx="161891" cy="42588"/>
              </a:xfrm>
              <a:custGeom>
                <a:avLst/>
                <a:gdLst/>
                <a:ahLst/>
                <a:cxnLst/>
                <a:rect l="l" t="t" r="r" b="b"/>
                <a:pathLst>
                  <a:path w="3311" h="871" extrusionOk="0">
                    <a:moveTo>
                      <a:pt x="12" y="1"/>
                    </a:moveTo>
                    <a:cubicBezTo>
                      <a:pt x="12" y="60"/>
                      <a:pt x="12" y="108"/>
                      <a:pt x="0" y="156"/>
                    </a:cubicBezTo>
                    <a:cubicBezTo>
                      <a:pt x="84" y="191"/>
                      <a:pt x="179" y="227"/>
                      <a:pt x="262" y="251"/>
                    </a:cubicBezTo>
                    <a:cubicBezTo>
                      <a:pt x="977" y="525"/>
                      <a:pt x="1715" y="703"/>
                      <a:pt x="2453" y="787"/>
                    </a:cubicBezTo>
                    <a:cubicBezTo>
                      <a:pt x="2739" y="834"/>
                      <a:pt x="3013" y="870"/>
                      <a:pt x="3298" y="870"/>
                    </a:cubicBezTo>
                    <a:cubicBezTo>
                      <a:pt x="3298" y="834"/>
                      <a:pt x="3310" y="811"/>
                      <a:pt x="3310" y="775"/>
                    </a:cubicBezTo>
                    <a:cubicBezTo>
                      <a:pt x="2715" y="715"/>
                      <a:pt x="2108" y="644"/>
                      <a:pt x="1501" y="477"/>
                    </a:cubicBezTo>
                    <a:cubicBezTo>
                      <a:pt x="989" y="358"/>
                      <a:pt x="489" y="191"/>
                      <a:pt x="1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8" name="Google Shape;5979;p62">
                <a:extLst>
                  <a:ext uri="{FF2B5EF4-FFF2-40B4-BE49-F238E27FC236}">
                    <a16:creationId xmlns:a16="http://schemas.microsoft.com/office/drawing/2014/main" id="{51B579CC-D979-A88D-A4E0-CDE41D775EDB}"/>
                  </a:ext>
                </a:extLst>
              </p:cNvPr>
              <p:cNvSpPr/>
              <p:nvPr/>
            </p:nvSpPr>
            <p:spPr>
              <a:xfrm>
                <a:off x="3663209" y="2865672"/>
                <a:ext cx="104831" cy="40465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8276" extrusionOk="0">
                    <a:moveTo>
                      <a:pt x="2144" y="1"/>
                    </a:moveTo>
                    <a:cubicBezTo>
                      <a:pt x="2025" y="322"/>
                      <a:pt x="1882" y="667"/>
                      <a:pt x="1751" y="1001"/>
                    </a:cubicBezTo>
                    <a:cubicBezTo>
                      <a:pt x="1620" y="1322"/>
                      <a:pt x="1501" y="1668"/>
                      <a:pt x="1382" y="1989"/>
                    </a:cubicBezTo>
                    <a:cubicBezTo>
                      <a:pt x="1144" y="2668"/>
                      <a:pt x="953" y="3358"/>
                      <a:pt x="798" y="4061"/>
                    </a:cubicBezTo>
                    <a:cubicBezTo>
                      <a:pt x="727" y="4418"/>
                      <a:pt x="668" y="4763"/>
                      <a:pt x="596" y="5120"/>
                    </a:cubicBezTo>
                    <a:cubicBezTo>
                      <a:pt x="537" y="5478"/>
                      <a:pt x="453" y="5823"/>
                      <a:pt x="394" y="6180"/>
                    </a:cubicBezTo>
                    <a:cubicBezTo>
                      <a:pt x="239" y="6871"/>
                      <a:pt x="96" y="7573"/>
                      <a:pt x="1" y="8276"/>
                    </a:cubicBezTo>
                    <a:cubicBezTo>
                      <a:pt x="156" y="7573"/>
                      <a:pt x="310" y="6871"/>
                      <a:pt x="453" y="6180"/>
                    </a:cubicBezTo>
                    <a:cubicBezTo>
                      <a:pt x="608" y="5478"/>
                      <a:pt x="739" y="4775"/>
                      <a:pt x="894" y="4073"/>
                    </a:cubicBezTo>
                    <a:cubicBezTo>
                      <a:pt x="1037" y="3370"/>
                      <a:pt x="1227" y="2692"/>
                      <a:pt x="1453" y="2025"/>
                    </a:cubicBezTo>
                    <a:cubicBezTo>
                      <a:pt x="1668" y="1334"/>
                      <a:pt x="1953" y="679"/>
                      <a:pt x="2144" y="1"/>
                    </a:cubicBezTo>
                    <a:close/>
                  </a:path>
                </a:pathLst>
              </a:custGeom>
              <a:solidFill>
                <a:srgbClr val="ACCE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19" name="Google Shape;5980;p62">
                <a:extLst>
                  <a:ext uri="{FF2B5EF4-FFF2-40B4-BE49-F238E27FC236}">
                    <a16:creationId xmlns:a16="http://schemas.microsoft.com/office/drawing/2014/main" id="{4A5D9DE2-049F-AC19-85AF-6362AC42880E}"/>
                  </a:ext>
                </a:extLst>
              </p:cNvPr>
              <p:cNvSpPr/>
              <p:nvPr/>
            </p:nvSpPr>
            <p:spPr>
              <a:xfrm>
                <a:off x="4100429" y="1918379"/>
                <a:ext cx="183405" cy="285547"/>
              </a:xfrm>
              <a:custGeom>
                <a:avLst/>
                <a:gdLst/>
                <a:ahLst/>
                <a:cxnLst/>
                <a:rect l="l" t="t" r="r" b="b"/>
                <a:pathLst>
                  <a:path w="3751" h="5840" extrusionOk="0">
                    <a:moveTo>
                      <a:pt x="823" y="1"/>
                    </a:moveTo>
                    <a:cubicBezTo>
                      <a:pt x="621" y="1"/>
                      <a:pt x="439" y="73"/>
                      <a:pt x="322" y="265"/>
                    </a:cubicBezTo>
                    <a:cubicBezTo>
                      <a:pt x="0" y="825"/>
                      <a:pt x="179" y="1873"/>
                      <a:pt x="310" y="2480"/>
                    </a:cubicBezTo>
                    <a:cubicBezTo>
                      <a:pt x="500" y="3313"/>
                      <a:pt x="846" y="4087"/>
                      <a:pt x="1203" y="4849"/>
                    </a:cubicBezTo>
                    <a:cubicBezTo>
                      <a:pt x="1417" y="5290"/>
                      <a:pt x="1715" y="5802"/>
                      <a:pt x="2203" y="5837"/>
                    </a:cubicBezTo>
                    <a:cubicBezTo>
                      <a:pt x="2222" y="5839"/>
                      <a:pt x="2241" y="5840"/>
                      <a:pt x="2261" y="5840"/>
                    </a:cubicBezTo>
                    <a:cubicBezTo>
                      <a:pt x="2505" y="5840"/>
                      <a:pt x="2752" y="5703"/>
                      <a:pt x="2917" y="5516"/>
                    </a:cubicBezTo>
                    <a:cubicBezTo>
                      <a:pt x="3108" y="5302"/>
                      <a:pt x="3215" y="5052"/>
                      <a:pt x="3286" y="4790"/>
                    </a:cubicBezTo>
                    <a:cubicBezTo>
                      <a:pt x="3751" y="3218"/>
                      <a:pt x="3167" y="1408"/>
                      <a:pt x="1870" y="432"/>
                    </a:cubicBezTo>
                    <a:cubicBezTo>
                      <a:pt x="1638" y="247"/>
                      <a:pt x="1196" y="1"/>
                      <a:pt x="82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0" name="Google Shape;5981;p62">
                <a:extLst>
                  <a:ext uri="{FF2B5EF4-FFF2-40B4-BE49-F238E27FC236}">
                    <a16:creationId xmlns:a16="http://schemas.microsoft.com/office/drawing/2014/main" id="{459E7C6A-B6F2-1757-E38E-DD8AED8163DD}"/>
                  </a:ext>
                </a:extLst>
              </p:cNvPr>
              <p:cNvSpPr/>
              <p:nvPr/>
            </p:nvSpPr>
            <p:spPr>
              <a:xfrm>
                <a:off x="3686532" y="1927865"/>
                <a:ext cx="594417" cy="678809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3" extrusionOk="0">
                    <a:moveTo>
                      <a:pt x="6280" y="0"/>
                    </a:moveTo>
                    <a:cubicBezTo>
                      <a:pt x="6157" y="0"/>
                      <a:pt x="6032" y="4"/>
                      <a:pt x="5906" y="12"/>
                    </a:cubicBezTo>
                    <a:cubicBezTo>
                      <a:pt x="2405" y="238"/>
                      <a:pt x="0" y="3846"/>
                      <a:pt x="417" y="7763"/>
                    </a:cubicBezTo>
                    <a:cubicBezTo>
                      <a:pt x="512" y="8715"/>
                      <a:pt x="774" y="9584"/>
                      <a:pt x="1143" y="10358"/>
                    </a:cubicBezTo>
                    <a:cubicBezTo>
                      <a:pt x="1214" y="10513"/>
                      <a:pt x="1286" y="10656"/>
                      <a:pt x="1381" y="10799"/>
                    </a:cubicBezTo>
                    <a:cubicBezTo>
                      <a:pt x="1393" y="10811"/>
                      <a:pt x="1393" y="10834"/>
                      <a:pt x="1405" y="10846"/>
                    </a:cubicBezTo>
                    <a:cubicBezTo>
                      <a:pt x="2441" y="12585"/>
                      <a:pt x="4120" y="13728"/>
                      <a:pt x="6013" y="13871"/>
                    </a:cubicBezTo>
                    <a:cubicBezTo>
                      <a:pt x="6167" y="13882"/>
                      <a:pt x="6322" y="13882"/>
                      <a:pt x="6465" y="13882"/>
                    </a:cubicBezTo>
                    <a:lnTo>
                      <a:pt x="6858" y="13882"/>
                    </a:lnTo>
                    <a:cubicBezTo>
                      <a:pt x="8180" y="13811"/>
                      <a:pt x="9192" y="13490"/>
                      <a:pt x="9954" y="13001"/>
                    </a:cubicBezTo>
                    <a:cubicBezTo>
                      <a:pt x="10132" y="12882"/>
                      <a:pt x="10311" y="12751"/>
                      <a:pt x="10454" y="12620"/>
                    </a:cubicBezTo>
                    <a:lnTo>
                      <a:pt x="10478" y="12597"/>
                    </a:lnTo>
                    <a:cubicBezTo>
                      <a:pt x="11347" y="11811"/>
                      <a:pt x="11811" y="10680"/>
                      <a:pt x="12025" y="9358"/>
                    </a:cubicBezTo>
                    <a:cubicBezTo>
                      <a:pt x="12037" y="9191"/>
                      <a:pt x="12061" y="9049"/>
                      <a:pt x="12085" y="8882"/>
                    </a:cubicBezTo>
                    <a:lnTo>
                      <a:pt x="12085" y="8846"/>
                    </a:lnTo>
                    <a:cubicBezTo>
                      <a:pt x="12144" y="8334"/>
                      <a:pt x="12156" y="7798"/>
                      <a:pt x="12156" y="7227"/>
                    </a:cubicBezTo>
                    <a:cubicBezTo>
                      <a:pt x="12110" y="2794"/>
                      <a:pt x="9649" y="0"/>
                      <a:pt x="628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1" name="Google Shape;5982;p62">
                <a:extLst>
                  <a:ext uri="{FF2B5EF4-FFF2-40B4-BE49-F238E27FC236}">
                    <a16:creationId xmlns:a16="http://schemas.microsoft.com/office/drawing/2014/main" id="{BF7F7D38-533B-08C7-E575-D5A861355DDD}"/>
                  </a:ext>
                </a:extLst>
              </p:cNvPr>
              <p:cNvSpPr/>
              <p:nvPr/>
            </p:nvSpPr>
            <p:spPr>
              <a:xfrm>
                <a:off x="3588106" y="1811690"/>
                <a:ext cx="776648" cy="509730"/>
              </a:xfrm>
              <a:custGeom>
                <a:avLst/>
                <a:gdLst/>
                <a:ahLst/>
                <a:cxnLst/>
                <a:rect l="l" t="t" r="r" b="b"/>
                <a:pathLst>
                  <a:path w="15884" h="10425" extrusionOk="0">
                    <a:moveTo>
                      <a:pt x="11593" y="0"/>
                    </a:moveTo>
                    <a:cubicBezTo>
                      <a:pt x="11534" y="0"/>
                      <a:pt x="11476" y="2"/>
                      <a:pt x="11419" y="6"/>
                    </a:cubicBezTo>
                    <a:cubicBezTo>
                      <a:pt x="10847" y="54"/>
                      <a:pt x="10300" y="173"/>
                      <a:pt x="9776" y="376"/>
                    </a:cubicBezTo>
                    <a:cubicBezTo>
                      <a:pt x="9478" y="495"/>
                      <a:pt x="9192" y="626"/>
                      <a:pt x="8942" y="804"/>
                    </a:cubicBezTo>
                    <a:cubicBezTo>
                      <a:pt x="8811" y="888"/>
                      <a:pt x="8692" y="971"/>
                      <a:pt x="8561" y="1078"/>
                    </a:cubicBezTo>
                    <a:cubicBezTo>
                      <a:pt x="8526" y="1102"/>
                      <a:pt x="8478" y="1138"/>
                      <a:pt x="8454" y="1161"/>
                    </a:cubicBezTo>
                    <a:cubicBezTo>
                      <a:pt x="8124" y="1155"/>
                      <a:pt x="7775" y="1148"/>
                      <a:pt x="7409" y="1148"/>
                    </a:cubicBezTo>
                    <a:cubicBezTo>
                      <a:pt x="7142" y="1148"/>
                      <a:pt x="6867" y="1151"/>
                      <a:pt x="6585" y="1161"/>
                    </a:cubicBezTo>
                    <a:cubicBezTo>
                      <a:pt x="6002" y="1197"/>
                      <a:pt x="5394" y="1245"/>
                      <a:pt x="4775" y="1328"/>
                    </a:cubicBezTo>
                    <a:cubicBezTo>
                      <a:pt x="3966" y="1459"/>
                      <a:pt x="3168" y="1661"/>
                      <a:pt x="2489" y="1971"/>
                    </a:cubicBezTo>
                    <a:lnTo>
                      <a:pt x="2394" y="2019"/>
                    </a:lnTo>
                    <a:cubicBezTo>
                      <a:pt x="2358" y="1959"/>
                      <a:pt x="2323" y="1900"/>
                      <a:pt x="2275" y="1840"/>
                    </a:cubicBezTo>
                    <a:cubicBezTo>
                      <a:pt x="2132" y="1638"/>
                      <a:pt x="1965" y="1399"/>
                      <a:pt x="1739" y="1304"/>
                    </a:cubicBezTo>
                    <a:cubicBezTo>
                      <a:pt x="1668" y="1266"/>
                      <a:pt x="1585" y="1245"/>
                      <a:pt x="1503" y="1245"/>
                    </a:cubicBezTo>
                    <a:cubicBezTo>
                      <a:pt x="1380" y="1245"/>
                      <a:pt x="1258" y="1292"/>
                      <a:pt x="1180" y="1399"/>
                    </a:cubicBezTo>
                    <a:cubicBezTo>
                      <a:pt x="1037" y="1614"/>
                      <a:pt x="1168" y="1900"/>
                      <a:pt x="1263" y="2090"/>
                    </a:cubicBezTo>
                    <a:cubicBezTo>
                      <a:pt x="1322" y="2209"/>
                      <a:pt x="1406" y="2316"/>
                      <a:pt x="1477" y="2412"/>
                    </a:cubicBezTo>
                    <a:cubicBezTo>
                      <a:pt x="1299" y="2352"/>
                      <a:pt x="1120" y="2316"/>
                      <a:pt x="941" y="2316"/>
                    </a:cubicBezTo>
                    <a:cubicBezTo>
                      <a:pt x="727" y="2316"/>
                      <a:pt x="191" y="2388"/>
                      <a:pt x="418" y="2697"/>
                    </a:cubicBezTo>
                    <a:cubicBezTo>
                      <a:pt x="572" y="2888"/>
                      <a:pt x="775" y="3043"/>
                      <a:pt x="1013" y="3102"/>
                    </a:cubicBezTo>
                    <a:cubicBezTo>
                      <a:pt x="418" y="3840"/>
                      <a:pt x="168" y="4769"/>
                      <a:pt x="96" y="5674"/>
                    </a:cubicBezTo>
                    <a:cubicBezTo>
                      <a:pt x="1" y="6781"/>
                      <a:pt x="179" y="7829"/>
                      <a:pt x="394" y="8519"/>
                    </a:cubicBezTo>
                    <a:cubicBezTo>
                      <a:pt x="465" y="8817"/>
                      <a:pt x="608" y="9055"/>
                      <a:pt x="775" y="9281"/>
                    </a:cubicBezTo>
                    <a:cubicBezTo>
                      <a:pt x="846" y="9341"/>
                      <a:pt x="930" y="9377"/>
                      <a:pt x="1013" y="9424"/>
                    </a:cubicBezTo>
                    <a:cubicBezTo>
                      <a:pt x="1382" y="9603"/>
                      <a:pt x="1787" y="9651"/>
                      <a:pt x="2192" y="9651"/>
                    </a:cubicBezTo>
                    <a:cubicBezTo>
                      <a:pt x="2358" y="9651"/>
                      <a:pt x="2537" y="9651"/>
                      <a:pt x="2680" y="9722"/>
                    </a:cubicBezTo>
                    <a:cubicBezTo>
                      <a:pt x="2954" y="9853"/>
                      <a:pt x="3049" y="10174"/>
                      <a:pt x="3287" y="10353"/>
                    </a:cubicBezTo>
                    <a:cubicBezTo>
                      <a:pt x="3323" y="10377"/>
                      <a:pt x="3370" y="10389"/>
                      <a:pt x="3394" y="10413"/>
                    </a:cubicBezTo>
                    <a:cubicBezTo>
                      <a:pt x="3418" y="10424"/>
                      <a:pt x="3454" y="10424"/>
                      <a:pt x="3489" y="10424"/>
                    </a:cubicBezTo>
                    <a:cubicBezTo>
                      <a:pt x="3739" y="10424"/>
                      <a:pt x="3954" y="10293"/>
                      <a:pt x="4085" y="10079"/>
                    </a:cubicBezTo>
                    <a:cubicBezTo>
                      <a:pt x="4228" y="9817"/>
                      <a:pt x="4251" y="9472"/>
                      <a:pt x="4228" y="9186"/>
                    </a:cubicBezTo>
                    <a:cubicBezTo>
                      <a:pt x="4216" y="8996"/>
                      <a:pt x="4168" y="8805"/>
                      <a:pt x="4109" y="8603"/>
                    </a:cubicBezTo>
                    <a:lnTo>
                      <a:pt x="4109" y="8591"/>
                    </a:lnTo>
                    <a:cubicBezTo>
                      <a:pt x="4239" y="8591"/>
                      <a:pt x="4394" y="8531"/>
                      <a:pt x="4525" y="8472"/>
                    </a:cubicBezTo>
                    <a:cubicBezTo>
                      <a:pt x="4716" y="8388"/>
                      <a:pt x="4906" y="8281"/>
                      <a:pt x="5049" y="8127"/>
                    </a:cubicBezTo>
                    <a:cubicBezTo>
                      <a:pt x="5287" y="7865"/>
                      <a:pt x="5371" y="7507"/>
                      <a:pt x="5371" y="7150"/>
                    </a:cubicBezTo>
                    <a:cubicBezTo>
                      <a:pt x="5371" y="6698"/>
                      <a:pt x="5240" y="6281"/>
                      <a:pt x="5252" y="5841"/>
                    </a:cubicBezTo>
                    <a:cubicBezTo>
                      <a:pt x="5263" y="5436"/>
                      <a:pt x="5430" y="5079"/>
                      <a:pt x="5656" y="4757"/>
                    </a:cubicBezTo>
                    <a:cubicBezTo>
                      <a:pt x="5716" y="4662"/>
                      <a:pt x="5787" y="4555"/>
                      <a:pt x="5859" y="4471"/>
                    </a:cubicBezTo>
                    <a:cubicBezTo>
                      <a:pt x="5918" y="4531"/>
                      <a:pt x="6002" y="4590"/>
                      <a:pt x="6061" y="4638"/>
                    </a:cubicBezTo>
                    <a:cubicBezTo>
                      <a:pt x="6335" y="4840"/>
                      <a:pt x="6680" y="4971"/>
                      <a:pt x="7026" y="5031"/>
                    </a:cubicBezTo>
                    <a:cubicBezTo>
                      <a:pt x="7119" y="5045"/>
                      <a:pt x="7215" y="5053"/>
                      <a:pt x="7310" y="5053"/>
                    </a:cubicBezTo>
                    <a:cubicBezTo>
                      <a:pt x="7544" y="5053"/>
                      <a:pt x="7779" y="5006"/>
                      <a:pt x="7990" y="4888"/>
                    </a:cubicBezTo>
                    <a:cubicBezTo>
                      <a:pt x="8204" y="4769"/>
                      <a:pt x="8359" y="4578"/>
                      <a:pt x="8442" y="4364"/>
                    </a:cubicBezTo>
                    <a:cubicBezTo>
                      <a:pt x="8692" y="4555"/>
                      <a:pt x="8978" y="4674"/>
                      <a:pt x="9288" y="4721"/>
                    </a:cubicBezTo>
                    <a:cubicBezTo>
                      <a:pt x="9343" y="4729"/>
                      <a:pt x="9401" y="4732"/>
                      <a:pt x="9460" y="4732"/>
                    </a:cubicBezTo>
                    <a:cubicBezTo>
                      <a:pt x="9784" y="4732"/>
                      <a:pt x="10150" y="4623"/>
                      <a:pt x="10371" y="4412"/>
                    </a:cubicBezTo>
                    <a:cubicBezTo>
                      <a:pt x="10490" y="4531"/>
                      <a:pt x="10609" y="4650"/>
                      <a:pt x="10740" y="4757"/>
                    </a:cubicBezTo>
                    <a:cubicBezTo>
                      <a:pt x="11145" y="5055"/>
                      <a:pt x="11633" y="5233"/>
                      <a:pt x="12133" y="5257"/>
                    </a:cubicBezTo>
                    <a:cubicBezTo>
                      <a:pt x="12169" y="5258"/>
                      <a:pt x="12207" y="5259"/>
                      <a:pt x="12245" y="5259"/>
                    </a:cubicBezTo>
                    <a:cubicBezTo>
                      <a:pt x="12547" y="5259"/>
                      <a:pt x="12906" y="5213"/>
                      <a:pt x="13181" y="5055"/>
                    </a:cubicBezTo>
                    <a:cubicBezTo>
                      <a:pt x="13253" y="5061"/>
                      <a:pt x="13321" y="5064"/>
                      <a:pt x="13388" y="5064"/>
                    </a:cubicBezTo>
                    <a:cubicBezTo>
                      <a:pt x="13455" y="5064"/>
                      <a:pt x="13520" y="5061"/>
                      <a:pt x="13586" y="5055"/>
                    </a:cubicBezTo>
                    <a:cubicBezTo>
                      <a:pt x="13919" y="5019"/>
                      <a:pt x="14241" y="4912"/>
                      <a:pt x="14479" y="4674"/>
                    </a:cubicBezTo>
                    <a:cubicBezTo>
                      <a:pt x="14657" y="4495"/>
                      <a:pt x="14753" y="4281"/>
                      <a:pt x="14753" y="4043"/>
                    </a:cubicBezTo>
                    <a:cubicBezTo>
                      <a:pt x="14872" y="3959"/>
                      <a:pt x="14967" y="3888"/>
                      <a:pt x="15074" y="3805"/>
                    </a:cubicBezTo>
                    <a:cubicBezTo>
                      <a:pt x="15598" y="3400"/>
                      <a:pt x="15884" y="2697"/>
                      <a:pt x="15658" y="2054"/>
                    </a:cubicBezTo>
                    <a:cubicBezTo>
                      <a:pt x="15550" y="1757"/>
                      <a:pt x="15348" y="1519"/>
                      <a:pt x="15086" y="1340"/>
                    </a:cubicBezTo>
                    <a:cubicBezTo>
                      <a:pt x="14788" y="1149"/>
                      <a:pt x="14431" y="1090"/>
                      <a:pt x="14098" y="1078"/>
                    </a:cubicBezTo>
                    <a:cubicBezTo>
                      <a:pt x="14046" y="1076"/>
                      <a:pt x="13993" y="1076"/>
                      <a:pt x="13940" y="1076"/>
                    </a:cubicBezTo>
                    <a:cubicBezTo>
                      <a:pt x="13586" y="1076"/>
                      <a:pt x="13224" y="1110"/>
                      <a:pt x="12872" y="1161"/>
                    </a:cubicBezTo>
                    <a:cubicBezTo>
                      <a:pt x="12907" y="971"/>
                      <a:pt x="12883" y="780"/>
                      <a:pt x="12800" y="590"/>
                    </a:cubicBezTo>
                    <a:cubicBezTo>
                      <a:pt x="12578" y="136"/>
                      <a:pt x="12057" y="0"/>
                      <a:pt x="1159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2" name="Google Shape;5983;p62">
                <a:extLst>
                  <a:ext uri="{FF2B5EF4-FFF2-40B4-BE49-F238E27FC236}">
                    <a16:creationId xmlns:a16="http://schemas.microsoft.com/office/drawing/2014/main" id="{DCAC3C7A-AD32-A8FA-2A42-3A157DD7F1B5}"/>
                  </a:ext>
                </a:extLst>
              </p:cNvPr>
              <p:cNvSpPr/>
              <p:nvPr/>
            </p:nvSpPr>
            <p:spPr>
              <a:xfrm>
                <a:off x="3593925" y="1868457"/>
                <a:ext cx="318502" cy="234696"/>
              </a:xfrm>
              <a:custGeom>
                <a:avLst/>
                <a:gdLst/>
                <a:ahLst/>
                <a:cxnLst/>
                <a:rect l="l" t="t" r="r" b="b"/>
                <a:pathLst>
                  <a:path w="6514" h="4800" extrusionOk="0">
                    <a:moveTo>
                      <a:pt x="6502" y="0"/>
                    </a:moveTo>
                    <a:cubicBezTo>
                      <a:pt x="5906" y="24"/>
                      <a:pt x="5299" y="84"/>
                      <a:pt x="4704" y="167"/>
                    </a:cubicBezTo>
                    <a:cubicBezTo>
                      <a:pt x="4621" y="346"/>
                      <a:pt x="4537" y="524"/>
                      <a:pt x="4394" y="655"/>
                    </a:cubicBezTo>
                    <a:cubicBezTo>
                      <a:pt x="3966" y="1060"/>
                      <a:pt x="3156" y="858"/>
                      <a:pt x="2680" y="1215"/>
                    </a:cubicBezTo>
                    <a:cubicBezTo>
                      <a:pt x="2501" y="1334"/>
                      <a:pt x="2394" y="1536"/>
                      <a:pt x="2263" y="1703"/>
                    </a:cubicBezTo>
                    <a:cubicBezTo>
                      <a:pt x="2072" y="1947"/>
                      <a:pt x="1886" y="2035"/>
                      <a:pt x="1664" y="2035"/>
                    </a:cubicBezTo>
                    <a:cubicBezTo>
                      <a:pt x="1540" y="2035"/>
                      <a:pt x="1405" y="2008"/>
                      <a:pt x="1251" y="1965"/>
                    </a:cubicBezTo>
                    <a:cubicBezTo>
                      <a:pt x="1144" y="1941"/>
                      <a:pt x="1061" y="1929"/>
                      <a:pt x="953" y="1905"/>
                    </a:cubicBezTo>
                    <a:cubicBezTo>
                      <a:pt x="346" y="2655"/>
                      <a:pt x="72" y="3608"/>
                      <a:pt x="1" y="4513"/>
                    </a:cubicBezTo>
                    <a:cubicBezTo>
                      <a:pt x="1" y="4549"/>
                      <a:pt x="13" y="4560"/>
                      <a:pt x="25" y="4584"/>
                    </a:cubicBezTo>
                    <a:cubicBezTo>
                      <a:pt x="103" y="4718"/>
                      <a:pt x="244" y="4800"/>
                      <a:pt x="398" y="4800"/>
                    </a:cubicBezTo>
                    <a:cubicBezTo>
                      <a:pt x="409" y="4800"/>
                      <a:pt x="419" y="4799"/>
                      <a:pt x="430" y="4799"/>
                    </a:cubicBezTo>
                    <a:cubicBezTo>
                      <a:pt x="680" y="4763"/>
                      <a:pt x="799" y="4477"/>
                      <a:pt x="882" y="4239"/>
                    </a:cubicBezTo>
                    <a:cubicBezTo>
                      <a:pt x="965" y="3977"/>
                      <a:pt x="1037" y="3727"/>
                      <a:pt x="1120" y="3453"/>
                    </a:cubicBezTo>
                    <a:cubicBezTo>
                      <a:pt x="1156" y="3275"/>
                      <a:pt x="1251" y="3072"/>
                      <a:pt x="1442" y="3036"/>
                    </a:cubicBezTo>
                    <a:cubicBezTo>
                      <a:pt x="1453" y="3035"/>
                      <a:pt x="1464" y="3035"/>
                      <a:pt x="1475" y="3035"/>
                    </a:cubicBezTo>
                    <a:cubicBezTo>
                      <a:pt x="1573" y="3035"/>
                      <a:pt x="1676" y="3078"/>
                      <a:pt x="1751" y="3132"/>
                    </a:cubicBezTo>
                    <a:cubicBezTo>
                      <a:pt x="1965" y="3251"/>
                      <a:pt x="2156" y="3394"/>
                      <a:pt x="2382" y="3489"/>
                    </a:cubicBezTo>
                    <a:cubicBezTo>
                      <a:pt x="2466" y="3518"/>
                      <a:pt x="2558" y="3534"/>
                      <a:pt x="2647" y="3534"/>
                    </a:cubicBezTo>
                    <a:cubicBezTo>
                      <a:pt x="2810" y="3534"/>
                      <a:pt x="2964" y="3481"/>
                      <a:pt x="3049" y="3358"/>
                    </a:cubicBezTo>
                    <a:cubicBezTo>
                      <a:pt x="3216" y="3096"/>
                      <a:pt x="3001" y="2763"/>
                      <a:pt x="3120" y="2489"/>
                    </a:cubicBezTo>
                    <a:cubicBezTo>
                      <a:pt x="3221" y="2265"/>
                      <a:pt x="3521" y="2178"/>
                      <a:pt x="3784" y="2178"/>
                    </a:cubicBezTo>
                    <a:cubicBezTo>
                      <a:pt x="3801" y="2178"/>
                      <a:pt x="3818" y="2178"/>
                      <a:pt x="3835" y="2179"/>
                    </a:cubicBezTo>
                    <a:cubicBezTo>
                      <a:pt x="4120" y="2203"/>
                      <a:pt x="4406" y="2298"/>
                      <a:pt x="4692" y="2298"/>
                    </a:cubicBezTo>
                    <a:cubicBezTo>
                      <a:pt x="4990" y="2286"/>
                      <a:pt x="5299" y="2132"/>
                      <a:pt x="5323" y="1870"/>
                    </a:cubicBezTo>
                    <a:cubicBezTo>
                      <a:pt x="5347" y="1751"/>
                      <a:pt x="5287" y="1608"/>
                      <a:pt x="5252" y="1489"/>
                    </a:cubicBezTo>
                    <a:cubicBezTo>
                      <a:pt x="5228" y="1370"/>
                      <a:pt x="5228" y="1215"/>
                      <a:pt x="5323" y="1131"/>
                    </a:cubicBezTo>
                    <a:cubicBezTo>
                      <a:pt x="5371" y="1108"/>
                      <a:pt x="5442" y="1072"/>
                      <a:pt x="5525" y="1060"/>
                    </a:cubicBezTo>
                    <a:cubicBezTo>
                      <a:pt x="5942" y="953"/>
                      <a:pt x="6383" y="762"/>
                      <a:pt x="6490" y="381"/>
                    </a:cubicBezTo>
                    <a:cubicBezTo>
                      <a:pt x="6514" y="262"/>
                      <a:pt x="6502" y="119"/>
                      <a:pt x="6502" y="0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3" name="Google Shape;5984;p62">
                <a:extLst>
                  <a:ext uri="{FF2B5EF4-FFF2-40B4-BE49-F238E27FC236}">
                    <a16:creationId xmlns:a16="http://schemas.microsoft.com/office/drawing/2014/main" id="{47478A0A-FBC9-60B3-6E1C-59FD7755354B}"/>
                  </a:ext>
                </a:extLst>
              </p:cNvPr>
              <p:cNvSpPr/>
              <p:nvPr/>
            </p:nvSpPr>
            <p:spPr>
              <a:xfrm>
                <a:off x="3580576" y="2238886"/>
                <a:ext cx="182232" cy="218463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4468" extrusionOk="0">
                    <a:moveTo>
                      <a:pt x="1408" y="1"/>
                    </a:moveTo>
                    <a:cubicBezTo>
                      <a:pt x="1300" y="1"/>
                      <a:pt x="1188" y="11"/>
                      <a:pt x="1072" y="32"/>
                    </a:cubicBezTo>
                    <a:cubicBezTo>
                      <a:pt x="798" y="92"/>
                      <a:pt x="524" y="247"/>
                      <a:pt x="322" y="521"/>
                    </a:cubicBezTo>
                    <a:cubicBezTo>
                      <a:pt x="95" y="842"/>
                      <a:pt x="0" y="1235"/>
                      <a:pt x="24" y="1604"/>
                    </a:cubicBezTo>
                    <a:cubicBezTo>
                      <a:pt x="24" y="2426"/>
                      <a:pt x="405" y="3211"/>
                      <a:pt x="1036" y="3771"/>
                    </a:cubicBezTo>
                    <a:cubicBezTo>
                      <a:pt x="1417" y="4104"/>
                      <a:pt x="1929" y="4426"/>
                      <a:pt x="2453" y="4462"/>
                    </a:cubicBezTo>
                    <a:cubicBezTo>
                      <a:pt x="2495" y="4466"/>
                      <a:pt x="2536" y="4468"/>
                      <a:pt x="2577" y="4468"/>
                    </a:cubicBezTo>
                    <a:cubicBezTo>
                      <a:pt x="3112" y="4468"/>
                      <a:pt x="3523" y="4111"/>
                      <a:pt x="3655" y="3569"/>
                    </a:cubicBezTo>
                    <a:cubicBezTo>
                      <a:pt x="3727" y="3295"/>
                      <a:pt x="3703" y="2973"/>
                      <a:pt x="3655" y="2699"/>
                    </a:cubicBezTo>
                    <a:cubicBezTo>
                      <a:pt x="3501" y="1554"/>
                      <a:pt x="2746" y="1"/>
                      <a:pt x="140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4" name="Google Shape;5985;p62">
                <a:extLst>
                  <a:ext uri="{FF2B5EF4-FFF2-40B4-BE49-F238E27FC236}">
                    <a16:creationId xmlns:a16="http://schemas.microsoft.com/office/drawing/2014/main" id="{75DB538B-AEF5-C8E7-263A-766404C7C09C}"/>
                  </a:ext>
                </a:extLst>
              </p:cNvPr>
              <p:cNvSpPr/>
              <p:nvPr/>
            </p:nvSpPr>
            <p:spPr>
              <a:xfrm>
                <a:off x="3615487" y="2297511"/>
                <a:ext cx="89673" cy="103657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2120" extrusionOk="0">
                    <a:moveTo>
                      <a:pt x="560" y="0"/>
                    </a:moveTo>
                    <a:cubicBezTo>
                      <a:pt x="358" y="0"/>
                      <a:pt x="0" y="143"/>
                      <a:pt x="0" y="369"/>
                    </a:cubicBezTo>
                    <a:cubicBezTo>
                      <a:pt x="18" y="414"/>
                      <a:pt x="62" y="438"/>
                      <a:pt x="103" y="438"/>
                    </a:cubicBezTo>
                    <a:cubicBezTo>
                      <a:pt x="117" y="438"/>
                      <a:pt x="131" y="435"/>
                      <a:pt x="143" y="429"/>
                    </a:cubicBezTo>
                    <a:cubicBezTo>
                      <a:pt x="227" y="381"/>
                      <a:pt x="274" y="286"/>
                      <a:pt x="358" y="250"/>
                    </a:cubicBezTo>
                    <a:cubicBezTo>
                      <a:pt x="413" y="230"/>
                      <a:pt x="472" y="217"/>
                      <a:pt x="529" y="217"/>
                    </a:cubicBezTo>
                    <a:cubicBezTo>
                      <a:pt x="569" y="217"/>
                      <a:pt x="608" y="223"/>
                      <a:pt x="643" y="238"/>
                    </a:cubicBezTo>
                    <a:cubicBezTo>
                      <a:pt x="703" y="250"/>
                      <a:pt x="751" y="262"/>
                      <a:pt x="798" y="286"/>
                    </a:cubicBezTo>
                    <a:cubicBezTo>
                      <a:pt x="691" y="417"/>
                      <a:pt x="620" y="548"/>
                      <a:pt x="572" y="691"/>
                    </a:cubicBezTo>
                    <a:cubicBezTo>
                      <a:pt x="536" y="786"/>
                      <a:pt x="524" y="881"/>
                      <a:pt x="536" y="977"/>
                    </a:cubicBezTo>
                    <a:cubicBezTo>
                      <a:pt x="560" y="1084"/>
                      <a:pt x="572" y="1203"/>
                      <a:pt x="643" y="1274"/>
                    </a:cubicBezTo>
                    <a:cubicBezTo>
                      <a:pt x="662" y="1293"/>
                      <a:pt x="685" y="1301"/>
                      <a:pt x="707" y="1301"/>
                    </a:cubicBezTo>
                    <a:cubicBezTo>
                      <a:pt x="754" y="1301"/>
                      <a:pt x="798" y="1264"/>
                      <a:pt x="798" y="1215"/>
                    </a:cubicBezTo>
                    <a:cubicBezTo>
                      <a:pt x="810" y="1167"/>
                      <a:pt x="798" y="1131"/>
                      <a:pt x="774" y="1084"/>
                    </a:cubicBezTo>
                    <a:lnTo>
                      <a:pt x="774" y="1048"/>
                    </a:lnTo>
                    <a:lnTo>
                      <a:pt x="774" y="1036"/>
                    </a:lnTo>
                    <a:lnTo>
                      <a:pt x="774" y="977"/>
                    </a:lnTo>
                    <a:cubicBezTo>
                      <a:pt x="774" y="881"/>
                      <a:pt x="774" y="834"/>
                      <a:pt x="798" y="750"/>
                    </a:cubicBezTo>
                    <a:cubicBezTo>
                      <a:pt x="822" y="631"/>
                      <a:pt x="882" y="512"/>
                      <a:pt x="977" y="417"/>
                    </a:cubicBezTo>
                    <a:cubicBezTo>
                      <a:pt x="1060" y="488"/>
                      <a:pt x="1132" y="572"/>
                      <a:pt x="1191" y="667"/>
                    </a:cubicBezTo>
                    <a:cubicBezTo>
                      <a:pt x="1489" y="1048"/>
                      <a:pt x="1655" y="1560"/>
                      <a:pt x="1632" y="2048"/>
                    </a:cubicBezTo>
                    <a:cubicBezTo>
                      <a:pt x="1632" y="2096"/>
                      <a:pt x="1664" y="2120"/>
                      <a:pt x="1699" y="2120"/>
                    </a:cubicBezTo>
                    <a:cubicBezTo>
                      <a:pt x="1733" y="2120"/>
                      <a:pt x="1769" y="2096"/>
                      <a:pt x="1774" y="2048"/>
                    </a:cubicBezTo>
                    <a:cubicBezTo>
                      <a:pt x="1834" y="1441"/>
                      <a:pt x="1655" y="834"/>
                      <a:pt x="1251" y="369"/>
                    </a:cubicBezTo>
                    <a:cubicBezTo>
                      <a:pt x="1072" y="179"/>
                      <a:pt x="834" y="0"/>
                      <a:pt x="56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5" name="Google Shape;5986;p62">
                <a:extLst>
                  <a:ext uri="{FF2B5EF4-FFF2-40B4-BE49-F238E27FC236}">
                    <a16:creationId xmlns:a16="http://schemas.microsoft.com/office/drawing/2014/main" id="{717704F1-5E94-78A6-7DA1-39B828C06E75}"/>
                  </a:ext>
                </a:extLst>
              </p:cNvPr>
              <p:cNvSpPr/>
              <p:nvPr/>
            </p:nvSpPr>
            <p:spPr>
              <a:xfrm>
                <a:off x="4003763" y="2375890"/>
                <a:ext cx="174702" cy="71289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1458" extrusionOk="0">
                    <a:moveTo>
                      <a:pt x="676" y="1"/>
                    </a:moveTo>
                    <a:cubicBezTo>
                      <a:pt x="594" y="1"/>
                      <a:pt x="514" y="12"/>
                      <a:pt x="430" y="40"/>
                    </a:cubicBezTo>
                    <a:cubicBezTo>
                      <a:pt x="1" y="195"/>
                      <a:pt x="620" y="1457"/>
                      <a:pt x="1727" y="1457"/>
                    </a:cubicBezTo>
                    <a:cubicBezTo>
                      <a:pt x="2811" y="1457"/>
                      <a:pt x="3573" y="624"/>
                      <a:pt x="3347" y="267"/>
                    </a:cubicBezTo>
                    <a:cubicBezTo>
                      <a:pt x="3318" y="224"/>
                      <a:pt x="3252" y="210"/>
                      <a:pt x="3154" y="210"/>
                    </a:cubicBezTo>
                    <a:cubicBezTo>
                      <a:pt x="2975" y="210"/>
                      <a:pt x="2687" y="255"/>
                      <a:pt x="2311" y="255"/>
                    </a:cubicBezTo>
                    <a:cubicBezTo>
                      <a:pt x="2207" y="255"/>
                      <a:pt x="2095" y="252"/>
                      <a:pt x="1977" y="243"/>
                    </a:cubicBezTo>
                    <a:cubicBezTo>
                      <a:pt x="1355" y="195"/>
                      <a:pt x="1010" y="1"/>
                      <a:pt x="67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6" name="Google Shape;5989;p62">
                <a:extLst>
                  <a:ext uri="{FF2B5EF4-FFF2-40B4-BE49-F238E27FC236}">
                    <a16:creationId xmlns:a16="http://schemas.microsoft.com/office/drawing/2014/main" id="{6EA29455-EA3F-6022-043B-21DA7B7CA082}"/>
                  </a:ext>
                </a:extLst>
              </p:cNvPr>
              <p:cNvSpPr/>
              <p:nvPr/>
            </p:nvSpPr>
            <p:spPr>
              <a:xfrm>
                <a:off x="3981076" y="2259618"/>
                <a:ext cx="41365" cy="6239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6" extrusionOk="0">
                    <a:moveTo>
                      <a:pt x="430" y="0"/>
                    </a:moveTo>
                    <a:cubicBezTo>
                      <a:pt x="422" y="0"/>
                      <a:pt x="413" y="0"/>
                      <a:pt x="405" y="1"/>
                    </a:cubicBezTo>
                    <a:cubicBezTo>
                      <a:pt x="179" y="13"/>
                      <a:pt x="1" y="299"/>
                      <a:pt x="12" y="656"/>
                    </a:cubicBezTo>
                    <a:cubicBezTo>
                      <a:pt x="24" y="1006"/>
                      <a:pt x="218" y="1276"/>
                      <a:pt x="428" y="1276"/>
                    </a:cubicBezTo>
                    <a:cubicBezTo>
                      <a:pt x="432" y="1276"/>
                      <a:pt x="437" y="1276"/>
                      <a:pt x="441" y="1275"/>
                    </a:cubicBezTo>
                    <a:cubicBezTo>
                      <a:pt x="667" y="1263"/>
                      <a:pt x="846" y="978"/>
                      <a:pt x="834" y="620"/>
                    </a:cubicBezTo>
                    <a:cubicBezTo>
                      <a:pt x="834" y="288"/>
                      <a:pt x="636" y="0"/>
                      <a:pt x="43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7" name="Google Shape;5990;p62">
                <a:extLst>
                  <a:ext uri="{FF2B5EF4-FFF2-40B4-BE49-F238E27FC236}">
                    <a16:creationId xmlns:a16="http://schemas.microsoft.com/office/drawing/2014/main" id="{57AEC156-EE54-F2FE-A344-E39B79A03413}"/>
                  </a:ext>
                </a:extLst>
              </p:cNvPr>
              <p:cNvSpPr/>
              <p:nvPr/>
            </p:nvSpPr>
            <p:spPr>
              <a:xfrm>
                <a:off x="4176118" y="2255022"/>
                <a:ext cx="33200" cy="51829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060" extrusionOk="0">
                    <a:moveTo>
                      <a:pt x="322" y="0"/>
                    </a:moveTo>
                    <a:cubicBezTo>
                      <a:pt x="143" y="0"/>
                      <a:pt x="0" y="238"/>
                      <a:pt x="12" y="536"/>
                    </a:cubicBezTo>
                    <a:cubicBezTo>
                      <a:pt x="12" y="834"/>
                      <a:pt x="179" y="1060"/>
                      <a:pt x="357" y="1060"/>
                    </a:cubicBezTo>
                    <a:cubicBezTo>
                      <a:pt x="536" y="1060"/>
                      <a:pt x="679" y="822"/>
                      <a:pt x="667" y="524"/>
                    </a:cubicBezTo>
                    <a:cubicBezTo>
                      <a:pt x="655" y="226"/>
                      <a:pt x="500" y="0"/>
                      <a:pt x="322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8" name="Google Shape;5991;p62">
                <a:extLst>
                  <a:ext uri="{FF2B5EF4-FFF2-40B4-BE49-F238E27FC236}">
                    <a16:creationId xmlns:a16="http://schemas.microsoft.com/office/drawing/2014/main" id="{BB7EDCE1-A78D-0EA9-AF58-62285149CE48}"/>
                  </a:ext>
                </a:extLst>
              </p:cNvPr>
              <p:cNvSpPr/>
              <p:nvPr/>
            </p:nvSpPr>
            <p:spPr>
              <a:xfrm>
                <a:off x="3958046" y="2117529"/>
                <a:ext cx="102826" cy="83513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1708" extrusionOk="0">
                    <a:moveTo>
                      <a:pt x="1640" y="0"/>
                    </a:moveTo>
                    <a:cubicBezTo>
                      <a:pt x="1570" y="0"/>
                      <a:pt x="1501" y="15"/>
                      <a:pt x="1436" y="38"/>
                    </a:cubicBezTo>
                    <a:cubicBezTo>
                      <a:pt x="960" y="205"/>
                      <a:pt x="543" y="657"/>
                      <a:pt x="245" y="1098"/>
                    </a:cubicBezTo>
                    <a:lnTo>
                      <a:pt x="67" y="1419"/>
                    </a:lnTo>
                    <a:cubicBezTo>
                      <a:pt x="43" y="1455"/>
                      <a:pt x="19" y="1502"/>
                      <a:pt x="7" y="1562"/>
                    </a:cubicBezTo>
                    <a:cubicBezTo>
                      <a:pt x="0" y="1669"/>
                      <a:pt x="51" y="1708"/>
                      <a:pt x="130" y="1708"/>
                    </a:cubicBezTo>
                    <a:cubicBezTo>
                      <a:pt x="323" y="1708"/>
                      <a:pt x="681" y="1473"/>
                      <a:pt x="757" y="1431"/>
                    </a:cubicBezTo>
                    <a:cubicBezTo>
                      <a:pt x="948" y="1336"/>
                      <a:pt x="1138" y="1252"/>
                      <a:pt x="1329" y="1169"/>
                    </a:cubicBezTo>
                    <a:cubicBezTo>
                      <a:pt x="1650" y="1062"/>
                      <a:pt x="2007" y="919"/>
                      <a:pt x="2079" y="550"/>
                    </a:cubicBezTo>
                    <a:cubicBezTo>
                      <a:pt x="2103" y="395"/>
                      <a:pt x="2067" y="217"/>
                      <a:pt x="1948" y="121"/>
                    </a:cubicBezTo>
                    <a:cubicBezTo>
                      <a:pt x="1854" y="34"/>
                      <a:pt x="1747" y="0"/>
                      <a:pt x="1640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29" name="Google Shape;5992;p62">
                <a:extLst>
                  <a:ext uri="{FF2B5EF4-FFF2-40B4-BE49-F238E27FC236}">
                    <a16:creationId xmlns:a16="http://schemas.microsoft.com/office/drawing/2014/main" id="{90138AED-F7F1-3FA7-3189-8216AD599A3B}"/>
                  </a:ext>
                </a:extLst>
              </p:cNvPr>
              <p:cNvSpPr/>
              <p:nvPr/>
            </p:nvSpPr>
            <p:spPr>
              <a:xfrm>
                <a:off x="4139985" y="2108239"/>
                <a:ext cx="88549" cy="62683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1282" extrusionOk="0">
                    <a:moveTo>
                      <a:pt x="533" y="0"/>
                    </a:moveTo>
                    <a:cubicBezTo>
                      <a:pt x="415" y="0"/>
                      <a:pt x="285" y="43"/>
                      <a:pt x="168" y="133"/>
                    </a:cubicBezTo>
                    <a:cubicBezTo>
                      <a:pt x="49" y="228"/>
                      <a:pt x="1" y="383"/>
                      <a:pt x="13" y="514"/>
                    </a:cubicBezTo>
                    <a:cubicBezTo>
                      <a:pt x="37" y="823"/>
                      <a:pt x="358" y="907"/>
                      <a:pt x="620" y="966"/>
                    </a:cubicBezTo>
                    <a:cubicBezTo>
                      <a:pt x="799" y="1002"/>
                      <a:pt x="965" y="1049"/>
                      <a:pt x="1144" y="1109"/>
                    </a:cubicBezTo>
                    <a:cubicBezTo>
                      <a:pt x="1200" y="1133"/>
                      <a:pt x="1477" y="1281"/>
                      <a:pt x="1656" y="1281"/>
                    </a:cubicBezTo>
                    <a:cubicBezTo>
                      <a:pt x="1743" y="1281"/>
                      <a:pt x="1807" y="1246"/>
                      <a:pt x="1811" y="1145"/>
                    </a:cubicBezTo>
                    <a:cubicBezTo>
                      <a:pt x="1811" y="1097"/>
                      <a:pt x="1799" y="1049"/>
                      <a:pt x="1787" y="1026"/>
                    </a:cubicBezTo>
                    <a:cubicBezTo>
                      <a:pt x="1739" y="954"/>
                      <a:pt x="1692" y="859"/>
                      <a:pt x="1632" y="764"/>
                    </a:cubicBezTo>
                    <a:cubicBezTo>
                      <a:pt x="1406" y="430"/>
                      <a:pt x="1084" y="85"/>
                      <a:pt x="644" y="14"/>
                    </a:cubicBezTo>
                    <a:cubicBezTo>
                      <a:pt x="609" y="5"/>
                      <a:pt x="572" y="0"/>
                      <a:pt x="533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30" name="Google Shape;5993;p62">
                <a:extLst>
                  <a:ext uri="{FF2B5EF4-FFF2-40B4-BE49-F238E27FC236}">
                    <a16:creationId xmlns:a16="http://schemas.microsoft.com/office/drawing/2014/main" id="{EB88F624-E6F7-4EDE-8503-A9F1F4340F49}"/>
                  </a:ext>
                </a:extLst>
              </p:cNvPr>
              <p:cNvSpPr/>
              <p:nvPr/>
            </p:nvSpPr>
            <p:spPr>
              <a:xfrm>
                <a:off x="4123116" y="2250914"/>
                <a:ext cx="64688" cy="110552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2261" extrusionOk="0">
                    <a:moveTo>
                      <a:pt x="536" y="1"/>
                    </a:moveTo>
                    <a:cubicBezTo>
                      <a:pt x="522" y="1"/>
                      <a:pt x="506" y="4"/>
                      <a:pt x="489" y="13"/>
                    </a:cubicBezTo>
                    <a:cubicBezTo>
                      <a:pt x="417" y="36"/>
                      <a:pt x="370" y="120"/>
                      <a:pt x="322" y="179"/>
                    </a:cubicBezTo>
                    <a:cubicBezTo>
                      <a:pt x="298" y="239"/>
                      <a:pt x="251" y="298"/>
                      <a:pt x="215" y="358"/>
                    </a:cubicBezTo>
                    <a:cubicBezTo>
                      <a:pt x="155" y="489"/>
                      <a:pt x="96" y="620"/>
                      <a:pt x="72" y="751"/>
                    </a:cubicBezTo>
                    <a:cubicBezTo>
                      <a:pt x="36" y="906"/>
                      <a:pt x="13" y="1037"/>
                      <a:pt x="13" y="1191"/>
                    </a:cubicBezTo>
                    <a:cubicBezTo>
                      <a:pt x="13" y="1322"/>
                      <a:pt x="1" y="1489"/>
                      <a:pt x="72" y="1584"/>
                    </a:cubicBezTo>
                    <a:cubicBezTo>
                      <a:pt x="124" y="1680"/>
                      <a:pt x="221" y="1718"/>
                      <a:pt x="320" y="1718"/>
                    </a:cubicBezTo>
                    <a:cubicBezTo>
                      <a:pt x="357" y="1718"/>
                      <a:pt x="394" y="1713"/>
                      <a:pt x="429" y="1703"/>
                    </a:cubicBezTo>
                    <a:cubicBezTo>
                      <a:pt x="542" y="1681"/>
                      <a:pt x="655" y="1583"/>
                      <a:pt x="778" y="1583"/>
                    </a:cubicBezTo>
                    <a:cubicBezTo>
                      <a:pt x="785" y="1583"/>
                      <a:pt x="792" y="1584"/>
                      <a:pt x="798" y="1584"/>
                    </a:cubicBezTo>
                    <a:cubicBezTo>
                      <a:pt x="1084" y="1620"/>
                      <a:pt x="1156" y="1977"/>
                      <a:pt x="965" y="2168"/>
                    </a:cubicBezTo>
                    <a:cubicBezTo>
                      <a:pt x="926" y="2206"/>
                      <a:pt x="958" y="2261"/>
                      <a:pt x="997" y="2261"/>
                    </a:cubicBezTo>
                    <a:cubicBezTo>
                      <a:pt x="1006" y="2261"/>
                      <a:pt x="1016" y="2258"/>
                      <a:pt x="1025" y="2251"/>
                    </a:cubicBezTo>
                    <a:cubicBezTo>
                      <a:pt x="1239" y="2120"/>
                      <a:pt x="1322" y="1834"/>
                      <a:pt x="1191" y="1620"/>
                    </a:cubicBezTo>
                    <a:cubicBezTo>
                      <a:pt x="1096" y="1461"/>
                      <a:pt x="932" y="1387"/>
                      <a:pt x="763" y="1387"/>
                    </a:cubicBezTo>
                    <a:cubicBezTo>
                      <a:pt x="678" y="1387"/>
                      <a:pt x="592" y="1406"/>
                      <a:pt x="513" y="1441"/>
                    </a:cubicBezTo>
                    <a:cubicBezTo>
                      <a:pt x="453" y="1465"/>
                      <a:pt x="382" y="1513"/>
                      <a:pt x="310" y="1513"/>
                    </a:cubicBezTo>
                    <a:cubicBezTo>
                      <a:pt x="215" y="1513"/>
                      <a:pt x="215" y="1441"/>
                      <a:pt x="215" y="1382"/>
                    </a:cubicBezTo>
                    <a:cubicBezTo>
                      <a:pt x="215" y="1227"/>
                      <a:pt x="239" y="1060"/>
                      <a:pt x="263" y="918"/>
                    </a:cubicBezTo>
                    <a:cubicBezTo>
                      <a:pt x="298" y="763"/>
                      <a:pt x="346" y="632"/>
                      <a:pt x="406" y="501"/>
                    </a:cubicBezTo>
                    <a:cubicBezTo>
                      <a:pt x="429" y="429"/>
                      <a:pt x="477" y="370"/>
                      <a:pt x="501" y="310"/>
                    </a:cubicBezTo>
                    <a:cubicBezTo>
                      <a:pt x="536" y="251"/>
                      <a:pt x="596" y="179"/>
                      <a:pt x="608" y="96"/>
                    </a:cubicBezTo>
                    <a:cubicBezTo>
                      <a:pt x="617" y="41"/>
                      <a:pt x="584" y="1"/>
                      <a:pt x="53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55CCD3E-611E-A100-3054-1DB9E950603F}"/>
                </a:ext>
              </a:extLst>
            </p:cNvPr>
            <p:cNvGrpSpPr/>
            <p:nvPr/>
          </p:nvGrpSpPr>
          <p:grpSpPr>
            <a:xfrm>
              <a:off x="2957763" y="2450935"/>
              <a:ext cx="1061739" cy="2303731"/>
              <a:chOff x="1902225" y="1826942"/>
              <a:chExt cx="1074085" cy="2296057"/>
            </a:xfrm>
          </p:grpSpPr>
          <p:sp>
            <p:nvSpPr>
              <p:cNvPr id="3638" name="Google Shape;5833;p62">
                <a:extLst>
                  <a:ext uri="{FF2B5EF4-FFF2-40B4-BE49-F238E27FC236}">
                    <a16:creationId xmlns:a16="http://schemas.microsoft.com/office/drawing/2014/main" id="{1C45A4DF-7B0B-736C-F6B4-2E3E955C3E39}"/>
                  </a:ext>
                </a:extLst>
              </p:cNvPr>
              <p:cNvSpPr/>
              <p:nvPr/>
            </p:nvSpPr>
            <p:spPr>
              <a:xfrm>
                <a:off x="2773176" y="3250222"/>
                <a:ext cx="203134" cy="270024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478" extrusionOk="0">
                    <a:moveTo>
                      <a:pt x="1918" y="1"/>
                    </a:moveTo>
                    <a:cubicBezTo>
                      <a:pt x="1275" y="286"/>
                      <a:pt x="644" y="536"/>
                      <a:pt x="1" y="763"/>
                    </a:cubicBezTo>
                    <a:cubicBezTo>
                      <a:pt x="132" y="1048"/>
                      <a:pt x="501" y="1941"/>
                      <a:pt x="536" y="2382"/>
                    </a:cubicBezTo>
                    <a:cubicBezTo>
                      <a:pt x="655" y="2929"/>
                      <a:pt x="382" y="4334"/>
                      <a:pt x="525" y="4358"/>
                    </a:cubicBezTo>
                    <a:cubicBezTo>
                      <a:pt x="529" y="4359"/>
                      <a:pt x="534" y="4360"/>
                      <a:pt x="539" y="4360"/>
                    </a:cubicBezTo>
                    <a:cubicBezTo>
                      <a:pt x="730" y="4360"/>
                      <a:pt x="1024" y="3453"/>
                      <a:pt x="1013" y="3453"/>
                    </a:cubicBezTo>
                    <a:lnTo>
                      <a:pt x="1013" y="3453"/>
                    </a:lnTo>
                    <a:cubicBezTo>
                      <a:pt x="1060" y="3453"/>
                      <a:pt x="870" y="5061"/>
                      <a:pt x="1060" y="5108"/>
                    </a:cubicBezTo>
                    <a:cubicBezTo>
                      <a:pt x="1066" y="5109"/>
                      <a:pt x="1071" y="5110"/>
                      <a:pt x="1077" y="5110"/>
                    </a:cubicBezTo>
                    <a:cubicBezTo>
                      <a:pt x="1362" y="5110"/>
                      <a:pt x="1762" y="3620"/>
                      <a:pt x="1727" y="3608"/>
                    </a:cubicBezTo>
                    <a:lnTo>
                      <a:pt x="1727" y="3608"/>
                    </a:lnTo>
                    <a:cubicBezTo>
                      <a:pt x="1787" y="3608"/>
                      <a:pt x="1703" y="5465"/>
                      <a:pt x="1965" y="5477"/>
                    </a:cubicBezTo>
                    <a:cubicBezTo>
                      <a:pt x="1966" y="5477"/>
                      <a:pt x="1968" y="5477"/>
                      <a:pt x="1969" y="5477"/>
                    </a:cubicBezTo>
                    <a:cubicBezTo>
                      <a:pt x="2359" y="5477"/>
                      <a:pt x="2429" y="3703"/>
                      <a:pt x="2382" y="3549"/>
                    </a:cubicBezTo>
                    <a:lnTo>
                      <a:pt x="2382" y="3549"/>
                    </a:lnTo>
                    <a:cubicBezTo>
                      <a:pt x="2428" y="3688"/>
                      <a:pt x="2600" y="4979"/>
                      <a:pt x="2831" y="4979"/>
                    </a:cubicBezTo>
                    <a:cubicBezTo>
                      <a:pt x="2836" y="4979"/>
                      <a:pt x="2841" y="4979"/>
                      <a:pt x="2846" y="4977"/>
                    </a:cubicBezTo>
                    <a:cubicBezTo>
                      <a:pt x="3203" y="4894"/>
                      <a:pt x="3072" y="2834"/>
                      <a:pt x="2989" y="2691"/>
                    </a:cubicBezTo>
                    <a:lnTo>
                      <a:pt x="2989" y="2691"/>
                    </a:lnTo>
                    <a:cubicBezTo>
                      <a:pt x="3065" y="2767"/>
                      <a:pt x="3546" y="3475"/>
                      <a:pt x="3784" y="3475"/>
                    </a:cubicBezTo>
                    <a:cubicBezTo>
                      <a:pt x="3807" y="3475"/>
                      <a:pt x="3828" y="3468"/>
                      <a:pt x="3846" y="3453"/>
                    </a:cubicBezTo>
                    <a:cubicBezTo>
                      <a:pt x="4120" y="3215"/>
                      <a:pt x="2799" y="1239"/>
                      <a:pt x="2477" y="929"/>
                    </a:cubicBezTo>
                    <a:cubicBezTo>
                      <a:pt x="2334" y="703"/>
                      <a:pt x="2096" y="298"/>
                      <a:pt x="191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9" name="Google Shape;5834;p62">
                <a:extLst>
                  <a:ext uri="{FF2B5EF4-FFF2-40B4-BE49-F238E27FC236}">
                    <a16:creationId xmlns:a16="http://schemas.microsoft.com/office/drawing/2014/main" id="{10B37428-FC3A-41C1-7284-384F58917F88}"/>
                  </a:ext>
                </a:extLst>
              </p:cNvPr>
              <p:cNvSpPr/>
              <p:nvPr/>
            </p:nvSpPr>
            <p:spPr>
              <a:xfrm>
                <a:off x="2588871" y="2673496"/>
                <a:ext cx="358652" cy="723515"/>
              </a:xfrm>
              <a:custGeom>
                <a:avLst/>
                <a:gdLst/>
                <a:ahLst/>
                <a:cxnLst/>
                <a:rect l="l" t="t" r="r" b="b"/>
                <a:pathLst>
                  <a:path w="7276" h="14678" extrusionOk="0">
                    <a:moveTo>
                      <a:pt x="1293" y="0"/>
                    </a:moveTo>
                    <a:cubicBezTo>
                      <a:pt x="500" y="0"/>
                      <a:pt x="1" y="1758"/>
                      <a:pt x="108" y="3045"/>
                    </a:cubicBezTo>
                    <a:cubicBezTo>
                      <a:pt x="251" y="4592"/>
                      <a:pt x="1263" y="5378"/>
                      <a:pt x="2263" y="8653"/>
                    </a:cubicBezTo>
                    <a:cubicBezTo>
                      <a:pt x="2954" y="10915"/>
                      <a:pt x="3525" y="12939"/>
                      <a:pt x="3811" y="13963"/>
                    </a:cubicBezTo>
                    <a:cubicBezTo>
                      <a:pt x="3823" y="13998"/>
                      <a:pt x="3823" y="14034"/>
                      <a:pt x="3847" y="14070"/>
                    </a:cubicBezTo>
                    <a:cubicBezTo>
                      <a:pt x="3942" y="14475"/>
                      <a:pt x="4025" y="14677"/>
                      <a:pt x="4025" y="14677"/>
                    </a:cubicBezTo>
                    <a:cubicBezTo>
                      <a:pt x="4978" y="14558"/>
                      <a:pt x="7276" y="13939"/>
                      <a:pt x="7157" y="13427"/>
                    </a:cubicBezTo>
                    <a:lnTo>
                      <a:pt x="7026" y="12844"/>
                    </a:lnTo>
                    <a:cubicBezTo>
                      <a:pt x="7026" y="12820"/>
                      <a:pt x="7014" y="12784"/>
                      <a:pt x="7014" y="12760"/>
                    </a:cubicBezTo>
                    <a:cubicBezTo>
                      <a:pt x="5573" y="6581"/>
                      <a:pt x="2775" y="1175"/>
                      <a:pt x="1858" y="282"/>
                    </a:cubicBezTo>
                    <a:cubicBezTo>
                      <a:pt x="1658" y="86"/>
                      <a:pt x="1468" y="0"/>
                      <a:pt x="1293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0" name="Google Shape;5835;p62">
                <a:extLst>
                  <a:ext uri="{FF2B5EF4-FFF2-40B4-BE49-F238E27FC236}">
                    <a16:creationId xmlns:a16="http://schemas.microsoft.com/office/drawing/2014/main" id="{54C81228-9472-BEC4-5AED-710BEC926476}"/>
                  </a:ext>
                </a:extLst>
              </p:cNvPr>
              <p:cNvSpPr/>
              <p:nvPr/>
            </p:nvSpPr>
            <p:spPr>
              <a:xfrm>
                <a:off x="2777268" y="3302472"/>
                <a:ext cx="158525" cy="64573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1310" extrusionOk="0">
                    <a:moveTo>
                      <a:pt x="3204" y="0"/>
                    </a:moveTo>
                    <a:cubicBezTo>
                      <a:pt x="2644" y="203"/>
                      <a:pt x="2061" y="429"/>
                      <a:pt x="1489" y="643"/>
                    </a:cubicBezTo>
                    <a:cubicBezTo>
                      <a:pt x="989" y="822"/>
                      <a:pt x="477" y="1000"/>
                      <a:pt x="1" y="1203"/>
                    </a:cubicBezTo>
                    <a:cubicBezTo>
                      <a:pt x="25" y="1238"/>
                      <a:pt x="25" y="1274"/>
                      <a:pt x="37" y="1310"/>
                    </a:cubicBezTo>
                    <a:cubicBezTo>
                      <a:pt x="537" y="1143"/>
                      <a:pt x="1037" y="941"/>
                      <a:pt x="1525" y="738"/>
                    </a:cubicBezTo>
                    <a:cubicBezTo>
                      <a:pt x="2085" y="524"/>
                      <a:pt x="2656" y="310"/>
                      <a:pt x="3216" y="84"/>
                    </a:cubicBezTo>
                    <a:cubicBezTo>
                      <a:pt x="3216" y="60"/>
                      <a:pt x="3204" y="24"/>
                      <a:pt x="320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1" name="Google Shape;5838;p62">
                <a:extLst>
                  <a:ext uri="{FF2B5EF4-FFF2-40B4-BE49-F238E27FC236}">
                    <a16:creationId xmlns:a16="http://schemas.microsoft.com/office/drawing/2014/main" id="{3611D7E6-AE5F-7C54-C403-83AF84BE4A9C}"/>
                  </a:ext>
                </a:extLst>
              </p:cNvPr>
              <p:cNvSpPr/>
              <p:nvPr/>
            </p:nvSpPr>
            <p:spPr>
              <a:xfrm>
                <a:off x="1902225" y="2064681"/>
                <a:ext cx="522402" cy="1033319"/>
              </a:xfrm>
              <a:custGeom>
                <a:avLst/>
                <a:gdLst/>
                <a:ahLst/>
                <a:cxnLst/>
                <a:rect l="l" t="t" r="r" b="b"/>
                <a:pathLst>
                  <a:path w="10598" h="20963" extrusionOk="0">
                    <a:moveTo>
                      <a:pt x="3836" y="1"/>
                    </a:moveTo>
                    <a:cubicBezTo>
                      <a:pt x="3434" y="1"/>
                      <a:pt x="3034" y="160"/>
                      <a:pt x="2715" y="418"/>
                    </a:cubicBezTo>
                    <a:cubicBezTo>
                      <a:pt x="2263" y="787"/>
                      <a:pt x="1965" y="1311"/>
                      <a:pt x="1787" y="1858"/>
                    </a:cubicBezTo>
                    <a:cubicBezTo>
                      <a:pt x="1525" y="2692"/>
                      <a:pt x="1477" y="3632"/>
                      <a:pt x="1799" y="4454"/>
                    </a:cubicBezTo>
                    <a:cubicBezTo>
                      <a:pt x="2084" y="5144"/>
                      <a:pt x="2608" y="5716"/>
                      <a:pt x="3025" y="6359"/>
                    </a:cubicBezTo>
                    <a:cubicBezTo>
                      <a:pt x="3442" y="6990"/>
                      <a:pt x="3739" y="7764"/>
                      <a:pt x="3501" y="8478"/>
                    </a:cubicBezTo>
                    <a:cubicBezTo>
                      <a:pt x="3370" y="8883"/>
                      <a:pt x="3073" y="9216"/>
                      <a:pt x="2775" y="9526"/>
                    </a:cubicBezTo>
                    <a:cubicBezTo>
                      <a:pt x="2203" y="10097"/>
                      <a:pt x="1549" y="10609"/>
                      <a:pt x="1179" y="11324"/>
                    </a:cubicBezTo>
                    <a:cubicBezTo>
                      <a:pt x="810" y="12038"/>
                      <a:pt x="810" y="13038"/>
                      <a:pt x="1430" y="13526"/>
                    </a:cubicBezTo>
                    <a:cubicBezTo>
                      <a:pt x="1727" y="13765"/>
                      <a:pt x="2156" y="13907"/>
                      <a:pt x="2299" y="14276"/>
                    </a:cubicBezTo>
                    <a:cubicBezTo>
                      <a:pt x="2394" y="14586"/>
                      <a:pt x="2215" y="14919"/>
                      <a:pt x="2025" y="15181"/>
                    </a:cubicBezTo>
                    <a:cubicBezTo>
                      <a:pt x="1620" y="15717"/>
                      <a:pt x="1084" y="16146"/>
                      <a:pt x="691" y="16670"/>
                    </a:cubicBezTo>
                    <a:cubicBezTo>
                      <a:pt x="287" y="17205"/>
                      <a:pt x="1" y="17896"/>
                      <a:pt x="191" y="18527"/>
                    </a:cubicBezTo>
                    <a:cubicBezTo>
                      <a:pt x="394" y="19170"/>
                      <a:pt x="1001" y="19599"/>
                      <a:pt x="1620" y="19837"/>
                    </a:cubicBezTo>
                    <a:cubicBezTo>
                      <a:pt x="2027" y="20002"/>
                      <a:pt x="2467" y="20111"/>
                      <a:pt x="2902" y="20111"/>
                    </a:cubicBezTo>
                    <a:cubicBezTo>
                      <a:pt x="3154" y="20111"/>
                      <a:pt x="3404" y="20075"/>
                      <a:pt x="3644" y="19991"/>
                    </a:cubicBezTo>
                    <a:cubicBezTo>
                      <a:pt x="3788" y="19940"/>
                      <a:pt x="3941" y="19880"/>
                      <a:pt x="4088" y="19880"/>
                    </a:cubicBezTo>
                    <a:cubicBezTo>
                      <a:pt x="4111" y="19880"/>
                      <a:pt x="4133" y="19881"/>
                      <a:pt x="4156" y="19884"/>
                    </a:cubicBezTo>
                    <a:cubicBezTo>
                      <a:pt x="4382" y="19920"/>
                      <a:pt x="4525" y="20122"/>
                      <a:pt x="4692" y="20289"/>
                    </a:cubicBezTo>
                    <a:cubicBezTo>
                      <a:pt x="5144" y="20741"/>
                      <a:pt x="5787" y="20962"/>
                      <a:pt x="6430" y="20962"/>
                    </a:cubicBezTo>
                    <a:cubicBezTo>
                      <a:pt x="6651" y="20962"/>
                      <a:pt x="6872" y="20936"/>
                      <a:pt x="7085" y="20884"/>
                    </a:cubicBezTo>
                    <a:cubicBezTo>
                      <a:pt x="7918" y="20670"/>
                      <a:pt x="8633" y="20099"/>
                      <a:pt x="9121" y="19396"/>
                    </a:cubicBezTo>
                    <a:cubicBezTo>
                      <a:pt x="9740" y="18551"/>
                      <a:pt x="10050" y="17444"/>
                      <a:pt x="9823" y="16432"/>
                    </a:cubicBezTo>
                    <a:cubicBezTo>
                      <a:pt x="9597" y="15408"/>
                      <a:pt x="8788" y="14503"/>
                      <a:pt x="7740" y="14336"/>
                    </a:cubicBezTo>
                    <a:lnTo>
                      <a:pt x="7740" y="14336"/>
                    </a:lnTo>
                    <a:cubicBezTo>
                      <a:pt x="7806" y="14347"/>
                      <a:pt x="7873" y="14352"/>
                      <a:pt x="7939" y="14352"/>
                    </a:cubicBezTo>
                    <a:cubicBezTo>
                      <a:pt x="8397" y="14352"/>
                      <a:pt x="8851" y="14112"/>
                      <a:pt x="9204" y="13800"/>
                    </a:cubicBezTo>
                    <a:cubicBezTo>
                      <a:pt x="10109" y="13014"/>
                      <a:pt x="10597" y="11645"/>
                      <a:pt x="10073" y="10574"/>
                    </a:cubicBezTo>
                    <a:cubicBezTo>
                      <a:pt x="9526" y="9419"/>
                      <a:pt x="8145" y="9002"/>
                      <a:pt x="6906" y="8704"/>
                    </a:cubicBezTo>
                    <a:cubicBezTo>
                      <a:pt x="7371" y="8335"/>
                      <a:pt x="7835" y="7954"/>
                      <a:pt x="8157" y="7454"/>
                    </a:cubicBezTo>
                    <a:cubicBezTo>
                      <a:pt x="9002" y="6180"/>
                      <a:pt x="8692" y="4406"/>
                      <a:pt x="7847" y="3144"/>
                    </a:cubicBezTo>
                    <a:cubicBezTo>
                      <a:pt x="7359" y="2418"/>
                      <a:pt x="6704" y="1799"/>
                      <a:pt x="6013" y="1263"/>
                    </a:cubicBezTo>
                    <a:cubicBezTo>
                      <a:pt x="5656" y="989"/>
                      <a:pt x="5299" y="727"/>
                      <a:pt x="4930" y="477"/>
                    </a:cubicBezTo>
                    <a:cubicBezTo>
                      <a:pt x="4644" y="287"/>
                      <a:pt x="4382" y="49"/>
                      <a:pt x="4025" y="13"/>
                    </a:cubicBezTo>
                    <a:cubicBezTo>
                      <a:pt x="3962" y="5"/>
                      <a:pt x="3899" y="1"/>
                      <a:pt x="3836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2" name="Google Shape;5839;p62">
                <a:extLst>
                  <a:ext uri="{FF2B5EF4-FFF2-40B4-BE49-F238E27FC236}">
                    <a16:creationId xmlns:a16="http://schemas.microsoft.com/office/drawing/2014/main" id="{4675F4BF-0A17-FA61-8081-FFF597ECD30E}"/>
                  </a:ext>
                </a:extLst>
              </p:cNvPr>
              <p:cNvSpPr/>
              <p:nvPr/>
            </p:nvSpPr>
            <p:spPr>
              <a:xfrm>
                <a:off x="2020182" y="2065174"/>
                <a:ext cx="404445" cy="1033417"/>
              </a:xfrm>
              <a:custGeom>
                <a:avLst/>
                <a:gdLst/>
                <a:ahLst/>
                <a:cxnLst/>
                <a:rect l="l" t="t" r="r" b="b"/>
                <a:pathLst>
                  <a:path w="8205" h="20965" extrusionOk="0">
                    <a:moveTo>
                      <a:pt x="1540" y="1"/>
                    </a:moveTo>
                    <a:cubicBezTo>
                      <a:pt x="1328" y="1"/>
                      <a:pt x="1105" y="36"/>
                      <a:pt x="918" y="98"/>
                    </a:cubicBezTo>
                    <a:cubicBezTo>
                      <a:pt x="870" y="158"/>
                      <a:pt x="822" y="229"/>
                      <a:pt x="775" y="289"/>
                    </a:cubicBezTo>
                    <a:cubicBezTo>
                      <a:pt x="287" y="1074"/>
                      <a:pt x="84" y="2051"/>
                      <a:pt x="37" y="2967"/>
                    </a:cubicBezTo>
                    <a:cubicBezTo>
                      <a:pt x="1" y="3860"/>
                      <a:pt x="299" y="4765"/>
                      <a:pt x="739" y="5539"/>
                    </a:cubicBezTo>
                    <a:cubicBezTo>
                      <a:pt x="930" y="5896"/>
                      <a:pt x="1156" y="6242"/>
                      <a:pt x="1418" y="6551"/>
                    </a:cubicBezTo>
                    <a:cubicBezTo>
                      <a:pt x="1632" y="6813"/>
                      <a:pt x="1846" y="7028"/>
                      <a:pt x="2049" y="7301"/>
                    </a:cubicBezTo>
                    <a:cubicBezTo>
                      <a:pt x="2227" y="7551"/>
                      <a:pt x="2370" y="7825"/>
                      <a:pt x="2418" y="8123"/>
                    </a:cubicBezTo>
                    <a:cubicBezTo>
                      <a:pt x="2477" y="8492"/>
                      <a:pt x="2418" y="8861"/>
                      <a:pt x="2323" y="9218"/>
                    </a:cubicBezTo>
                    <a:cubicBezTo>
                      <a:pt x="2085" y="10052"/>
                      <a:pt x="1596" y="10814"/>
                      <a:pt x="1418" y="11659"/>
                    </a:cubicBezTo>
                    <a:cubicBezTo>
                      <a:pt x="1227" y="12492"/>
                      <a:pt x="1287" y="13493"/>
                      <a:pt x="1823" y="14207"/>
                    </a:cubicBezTo>
                    <a:cubicBezTo>
                      <a:pt x="2025" y="14481"/>
                      <a:pt x="2311" y="14755"/>
                      <a:pt x="2358" y="15124"/>
                    </a:cubicBezTo>
                    <a:cubicBezTo>
                      <a:pt x="2406" y="15540"/>
                      <a:pt x="2192" y="15933"/>
                      <a:pt x="2001" y="16291"/>
                    </a:cubicBezTo>
                    <a:cubicBezTo>
                      <a:pt x="1775" y="16672"/>
                      <a:pt x="1549" y="17064"/>
                      <a:pt x="1418" y="17493"/>
                    </a:cubicBezTo>
                    <a:cubicBezTo>
                      <a:pt x="1287" y="17910"/>
                      <a:pt x="1239" y="18338"/>
                      <a:pt x="1287" y="18791"/>
                    </a:cubicBezTo>
                    <a:cubicBezTo>
                      <a:pt x="1311" y="19172"/>
                      <a:pt x="1418" y="19553"/>
                      <a:pt x="1596" y="19886"/>
                    </a:cubicBezTo>
                    <a:cubicBezTo>
                      <a:pt x="1626" y="19880"/>
                      <a:pt x="1653" y="19877"/>
                      <a:pt x="1680" y="19877"/>
                    </a:cubicBezTo>
                    <a:cubicBezTo>
                      <a:pt x="1706" y="19877"/>
                      <a:pt x="1733" y="19880"/>
                      <a:pt x="1763" y="19886"/>
                    </a:cubicBezTo>
                    <a:cubicBezTo>
                      <a:pt x="1989" y="19922"/>
                      <a:pt x="2132" y="20124"/>
                      <a:pt x="2299" y="20291"/>
                    </a:cubicBezTo>
                    <a:cubicBezTo>
                      <a:pt x="2751" y="20743"/>
                      <a:pt x="3394" y="20964"/>
                      <a:pt x="4037" y="20964"/>
                    </a:cubicBezTo>
                    <a:cubicBezTo>
                      <a:pt x="4258" y="20964"/>
                      <a:pt x="4479" y="20938"/>
                      <a:pt x="4692" y="20886"/>
                    </a:cubicBezTo>
                    <a:cubicBezTo>
                      <a:pt x="5525" y="20684"/>
                      <a:pt x="6240" y="20101"/>
                      <a:pt x="6728" y="19398"/>
                    </a:cubicBezTo>
                    <a:cubicBezTo>
                      <a:pt x="7347" y="18553"/>
                      <a:pt x="7657" y="17445"/>
                      <a:pt x="7430" y="16433"/>
                    </a:cubicBezTo>
                    <a:cubicBezTo>
                      <a:pt x="7204" y="15421"/>
                      <a:pt x="6395" y="14493"/>
                      <a:pt x="5347" y="14326"/>
                    </a:cubicBezTo>
                    <a:lnTo>
                      <a:pt x="5347" y="14326"/>
                    </a:lnTo>
                    <a:cubicBezTo>
                      <a:pt x="5413" y="14337"/>
                      <a:pt x="5480" y="14342"/>
                      <a:pt x="5546" y="14342"/>
                    </a:cubicBezTo>
                    <a:cubicBezTo>
                      <a:pt x="6004" y="14342"/>
                      <a:pt x="6458" y="14102"/>
                      <a:pt x="6811" y="13790"/>
                    </a:cubicBezTo>
                    <a:cubicBezTo>
                      <a:pt x="7716" y="12993"/>
                      <a:pt x="8204" y="11623"/>
                      <a:pt x="7680" y="10552"/>
                    </a:cubicBezTo>
                    <a:cubicBezTo>
                      <a:pt x="7133" y="9409"/>
                      <a:pt x="5752" y="8992"/>
                      <a:pt x="4513" y="8694"/>
                    </a:cubicBezTo>
                    <a:cubicBezTo>
                      <a:pt x="4978" y="8325"/>
                      <a:pt x="5442" y="7932"/>
                      <a:pt x="5764" y="7444"/>
                    </a:cubicBezTo>
                    <a:cubicBezTo>
                      <a:pt x="6609" y="6170"/>
                      <a:pt x="6299" y="4396"/>
                      <a:pt x="5454" y="3134"/>
                    </a:cubicBezTo>
                    <a:cubicBezTo>
                      <a:pt x="4966" y="2408"/>
                      <a:pt x="4311" y="1789"/>
                      <a:pt x="3620" y="1253"/>
                    </a:cubicBezTo>
                    <a:cubicBezTo>
                      <a:pt x="3263" y="979"/>
                      <a:pt x="2906" y="717"/>
                      <a:pt x="2537" y="467"/>
                    </a:cubicBezTo>
                    <a:cubicBezTo>
                      <a:pt x="2251" y="277"/>
                      <a:pt x="1989" y="39"/>
                      <a:pt x="1632" y="3"/>
                    </a:cubicBezTo>
                    <a:cubicBezTo>
                      <a:pt x="1602" y="1"/>
                      <a:pt x="1571" y="1"/>
                      <a:pt x="1540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5" name="Google Shape;5840;p62">
                <a:extLst>
                  <a:ext uri="{FF2B5EF4-FFF2-40B4-BE49-F238E27FC236}">
                    <a16:creationId xmlns:a16="http://schemas.microsoft.com/office/drawing/2014/main" id="{642D04A2-BB90-8FB1-0DD1-015F8738C88F}"/>
                  </a:ext>
                </a:extLst>
              </p:cNvPr>
              <p:cNvSpPr/>
              <p:nvPr/>
            </p:nvSpPr>
            <p:spPr>
              <a:xfrm>
                <a:off x="1910457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72" y="1869"/>
                      <a:pt x="20872" y="1203"/>
                    </a:cubicBezTo>
                    <a:cubicBezTo>
                      <a:pt x="20872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6" name="Google Shape;5841;p62">
                <a:extLst>
                  <a:ext uri="{FF2B5EF4-FFF2-40B4-BE49-F238E27FC236}">
                    <a16:creationId xmlns:a16="http://schemas.microsoft.com/office/drawing/2014/main" id="{BDB9A265-5A78-C6F2-F817-D5801DB98536}"/>
                  </a:ext>
                </a:extLst>
              </p:cNvPr>
              <p:cNvSpPr/>
              <p:nvPr/>
            </p:nvSpPr>
            <p:spPr>
              <a:xfrm>
                <a:off x="2468597" y="3407515"/>
                <a:ext cx="1775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7" name="Google Shape;5842;p62">
                <a:extLst>
                  <a:ext uri="{FF2B5EF4-FFF2-40B4-BE49-F238E27FC236}">
                    <a16:creationId xmlns:a16="http://schemas.microsoft.com/office/drawing/2014/main" id="{ED2236F4-45F5-DC27-F441-E822836AA8E0}"/>
                  </a:ext>
                </a:extLst>
              </p:cNvPr>
              <p:cNvSpPr/>
              <p:nvPr/>
            </p:nvSpPr>
            <p:spPr>
              <a:xfrm>
                <a:off x="2465048" y="3338259"/>
                <a:ext cx="236012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88" h="12943" extrusionOk="0">
                    <a:moveTo>
                      <a:pt x="4763" y="0"/>
                    </a:moveTo>
                    <a:cubicBezTo>
                      <a:pt x="3942" y="179"/>
                      <a:pt x="3096" y="262"/>
                      <a:pt x="2251" y="310"/>
                    </a:cubicBezTo>
                    <a:cubicBezTo>
                      <a:pt x="1608" y="346"/>
                      <a:pt x="965" y="358"/>
                      <a:pt x="322" y="358"/>
                    </a:cubicBezTo>
                    <a:cubicBezTo>
                      <a:pt x="370" y="2572"/>
                      <a:pt x="13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120" y="6501"/>
                      <a:pt x="4537" y="3560"/>
                    </a:cubicBezTo>
                    <a:cubicBezTo>
                      <a:pt x="4644" y="2822"/>
                      <a:pt x="4728" y="1548"/>
                      <a:pt x="4787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8" name="Google Shape;5843;p62">
                <a:extLst>
                  <a:ext uri="{FF2B5EF4-FFF2-40B4-BE49-F238E27FC236}">
                    <a16:creationId xmlns:a16="http://schemas.microsoft.com/office/drawing/2014/main" id="{4C821FB2-431D-F799-8316-4C346F527A2E}"/>
                  </a:ext>
                </a:extLst>
              </p:cNvPr>
              <p:cNvSpPr/>
              <p:nvPr/>
            </p:nvSpPr>
            <p:spPr>
              <a:xfrm>
                <a:off x="2479737" y="3338259"/>
                <a:ext cx="222457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3347" extrusionOk="0">
                    <a:moveTo>
                      <a:pt x="4477" y="0"/>
                    </a:moveTo>
                    <a:cubicBezTo>
                      <a:pt x="3656" y="179"/>
                      <a:pt x="2810" y="274"/>
                      <a:pt x="1965" y="310"/>
                    </a:cubicBezTo>
                    <a:cubicBezTo>
                      <a:pt x="1322" y="346"/>
                      <a:pt x="679" y="358"/>
                      <a:pt x="48" y="358"/>
                    </a:cubicBezTo>
                    <a:cubicBezTo>
                      <a:pt x="60" y="989"/>
                      <a:pt x="24" y="2072"/>
                      <a:pt x="1" y="3346"/>
                    </a:cubicBezTo>
                    <a:cubicBezTo>
                      <a:pt x="655" y="3334"/>
                      <a:pt x="1322" y="3322"/>
                      <a:pt x="1977" y="3263"/>
                    </a:cubicBezTo>
                    <a:cubicBezTo>
                      <a:pt x="2620" y="3203"/>
                      <a:pt x="3263" y="3132"/>
                      <a:pt x="3882" y="3025"/>
                    </a:cubicBezTo>
                    <a:cubicBezTo>
                      <a:pt x="4037" y="3013"/>
                      <a:pt x="4180" y="2977"/>
                      <a:pt x="4334" y="2953"/>
                    </a:cubicBezTo>
                    <a:cubicBezTo>
                      <a:pt x="4406" y="2203"/>
                      <a:pt x="4465" y="1179"/>
                      <a:pt x="4513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49" name="Google Shape;5844;p62">
                <a:extLst>
                  <a:ext uri="{FF2B5EF4-FFF2-40B4-BE49-F238E27FC236}">
                    <a16:creationId xmlns:a16="http://schemas.microsoft.com/office/drawing/2014/main" id="{4993AD42-0CF4-0404-6597-F79DBC90900D}"/>
                  </a:ext>
                </a:extLst>
              </p:cNvPr>
              <p:cNvSpPr/>
              <p:nvPr/>
            </p:nvSpPr>
            <p:spPr>
              <a:xfrm>
                <a:off x="2465048" y="3714461"/>
                <a:ext cx="199585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5323" extrusionOk="0">
                    <a:moveTo>
                      <a:pt x="4049" y="0"/>
                    </a:moveTo>
                    <a:lnTo>
                      <a:pt x="4049" y="0"/>
                    </a:lnTo>
                    <a:cubicBezTo>
                      <a:pt x="3289" y="42"/>
                      <a:pt x="2529" y="60"/>
                      <a:pt x="1771" y="60"/>
                    </a:cubicBezTo>
                    <a:cubicBezTo>
                      <a:pt x="1235" y="60"/>
                      <a:pt x="700" y="51"/>
                      <a:pt x="168" y="36"/>
                    </a:cubicBezTo>
                    <a:cubicBezTo>
                      <a:pt x="144" y="286"/>
                      <a:pt x="144" y="536"/>
                      <a:pt x="132" y="798"/>
                    </a:cubicBezTo>
                    <a:lnTo>
                      <a:pt x="132" y="881"/>
                    </a:lnTo>
                    <a:cubicBezTo>
                      <a:pt x="132" y="1012"/>
                      <a:pt x="120" y="1167"/>
                      <a:pt x="120" y="1298"/>
                    </a:cubicBezTo>
                    <a:lnTo>
                      <a:pt x="120" y="1405"/>
                    </a:lnTo>
                    <a:cubicBezTo>
                      <a:pt x="60" y="3060"/>
                      <a:pt x="13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644" y="3441"/>
                      <a:pt x="3894" y="1239"/>
                    </a:cubicBezTo>
                    <a:cubicBezTo>
                      <a:pt x="3894" y="1215"/>
                      <a:pt x="3918" y="1179"/>
                      <a:pt x="3918" y="1155"/>
                    </a:cubicBezTo>
                    <a:cubicBezTo>
                      <a:pt x="3930" y="1012"/>
                      <a:pt x="3942" y="893"/>
                      <a:pt x="3954" y="762"/>
                    </a:cubicBezTo>
                    <a:cubicBezTo>
                      <a:pt x="3954" y="739"/>
                      <a:pt x="3954" y="703"/>
                      <a:pt x="3978" y="691"/>
                    </a:cubicBezTo>
                    <a:cubicBezTo>
                      <a:pt x="4001" y="465"/>
                      <a:pt x="4013" y="227"/>
                      <a:pt x="4049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0" name="Google Shape;5845;p62">
                <a:extLst>
                  <a:ext uri="{FF2B5EF4-FFF2-40B4-BE49-F238E27FC236}">
                    <a16:creationId xmlns:a16="http://schemas.microsoft.com/office/drawing/2014/main" id="{3840FDE2-CC3A-96E2-9F99-DBB6EDADF6E4}"/>
                  </a:ext>
                </a:extLst>
              </p:cNvPr>
              <p:cNvSpPr/>
              <p:nvPr/>
            </p:nvSpPr>
            <p:spPr>
              <a:xfrm>
                <a:off x="2471506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04" y="13"/>
                      <a:pt x="3573" y="37"/>
                      <a:pt x="3430" y="60"/>
                    </a:cubicBezTo>
                    <a:cubicBezTo>
                      <a:pt x="2770" y="143"/>
                      <a:pt x="2117" y="176"/>
                      <a:pt x="1466" y="176"/>
                    </a:cubicBezTo>
                    <a:cubicBezTo>
                      <a:pt x="1271" y="176"/>
                      <a:pt x="1076" y="173"/>
                      <a:pt x="882" y="167"/>
                    </a:cubicBezTo>
                    <a:cubicBezTo>
                      <a:pt x="584" y="144"/>
                      <a:pt x="298" y="132"/>
                      <a:pt x="1" y="108"/>
                    </a:cubicBezTo>
                    <a:lnTo>
                      <a:pt x="1" y="179"/>
                    </a:lnTo>
                    <a:cubicBezTo>
                      <a:pt x="479" y="224"/>
                      <a:pt x="956" y="245"/>
                      <a:pt x="1431" y="245"/>
                    </a:cubicBezTo>
                    <a:cubicBezTo>
                      <a:pt x="2233" y="245"/>
                      <a:pt x="3030" y="184"/>
                      <a:pt x="3823" y="72"/>
                    </a:cubicBezTo>
                    <a:cubicBezTo>
                      <a:pt x="3823" y="48"/>
                      <a:pt x="3823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1" name="Google Shape;5846;p62">
                <a:extLst>
                  <a:ext uri="{FF2B5EF4-FFF2-40B4-BE49-F238E27FC236}">
                    <a16:creationId xmlns:a16="http://schemas.microsoft.com/office/drawing/2014/main" id="{DD57A77A-6ECB-BA51-05CB-F8748E2A09B1}"/>
                  </a:ext>
                </a:extLst>
              </p:cNvPr>
              <p:cNvSpPr/>
              <p:nvPr/>
            </p:nvSpPr>
            <p:spPr>
              <a:xfrm>
                <a:off x="2470372" y="3772577"/>
                <a:ext cx="186671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787" h="307" extrusionOk="0">
                    <a:moveTo>
                      <a:pt x="3786" y="0"/>
                    </a:moveTo>
                    <a:cubicBezTo>
                      <a:pt x="3608" y="36"/>
                      <a:pt x="3453" y="60"/>
                      <a:pt x="3274" y="95"/>
                    </a:cubicBezTo>
                    <a:cubicBezTo>
                      <a:pt x="2655" y="179"/>
                      <a:pt x="2048" y="214"/>
                      <a:pt x="1429" y="214"/>
                    </a:cubicBezTo>
                    <a:cubicBezTo>
                      <a:pt x="1107" y="214"/>
                      <a:pt x="810" y="191"/>
                      <a:pt x="512" y="179"/>
                    </a:cubicBezTo>
                    <a:cubicBezTo>
                      <a:pt x="369" y="167"/>
                      <a:pt x="214" y="167"/>
                      <a:pt x="71" y="155"/>
                    </a:cubicBezTo>
                    <a:lnTo>
                      <a:pt x="0" y="155"/>
                    </a:lnTo>
                    <a:cubicBezTo>
                      <a:pt x="12" y="155"/>
                      <a:pt x="12" y="179"/>
                      <a:pt x="0" y="226"/>
                    </a:cubicBezTo>
                    <a:cubicBezTo>
                      <a:pt x="24" y="226"/>
                      <a:pt x="71" y="238"/>
                      <a:pt x="95" y="238"/>
                    </a:cubicBezTo>
                    <a:cubicBezTo>
                      <a:pt x="274" y="250"/>
                      <a:pt x="441" y="274"/>
                      <a:pt x="619" y="286"/>
                    </a:cubicBezTo>
                    <a:cubicBezTo>
                      <a:pt x="865" y="300"/>
                      <a:pt x="1111" y="306"/>
                      <a:pt x="1357" y="306"/>
                    </a:cubicBezTo>
                    <a:cubicBezTo>
                      <a:pt x="2170" y="306"/>
                      <a:pt x="2979" y="232"/>
                      <a:pt x="3774" y="95"/>
                    </a:cubicBezTo>
                    <a:cubicBezTo>
                      <a:pt x="3774" y="60"/>
                      <a:pt x="3786" y="36"/>
                      <a:pt x="3786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2" name="Google Shape;5847;p62">
                <a:extLst>
                  <a:ext uri="{FF2B5EF4-FFF2-40B4-BE49-F238E27FC236}">
                    <a16:creationId xmlns:a16="http://schemas.microsoft.com/office/drawing/2014/main" id="{71B5B117-D879-9A36-3353-2D17F866ABC3}"/>
                  </a:ext>
                </a:extLst>
              </p:cNvPr>
              <p:cNvSpPr/>
              <p:nvPr/>
            </p:nvSpPr>
            <p:spPr>
              <a:xfrm>
                <a:off x="2439810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3242" y="1"/>
                    </a:moveTo>
                    <a:cubicBezTo>
                      <a:pt x="2233" y="1"/>
                      <a:pt x="601" y="40"/>
                      <a:pt x="501" y="73"/>
                    </a:cubicBezTo>
                    <a:cubicBezTo>
                      <a:pt x="334" y="121"/>
                      <a:pt x="1" y="1514"/>
                      <a:pt x="191" y="1823"/>
                    </a:cubicBezTo>
                    <a:cubicBezTo>
                      <a:pt x="245" y="1927"/>
                      <a:pt x="929" y="1961"/>
                      <a:pt x="1820" y="1961"/>
                    </a:cubicBezTo>
                    <a:cubicBezTo>
                      <a:pt x="3284" y="1961"/>
                      <a:pt x="5306" y="1869"/>
                      <a:pt x="6002" y="1847"/>
                    </a:cubicBezTo>
                    <a:cubicBezTo>
                      <a:pt x="6145" y="1847"/>
                      <a:pt x="6228" y="1693"/>
                      <a:pt x="6168" y="1573"/>
                    </a:cubicBezTo>
                    <a:cubicBezTo>
                      <a:pt x="6049" y="1335"/>
                      <a:pt x="5764" y="990"/>
                      <a:pt x="5216" y="633"/>
                    </a:cubicBezTo>
                    <a:cubicBezTo>
                      <a:pt x="4323" y="38"/>
                      <a:pt x="4025" y="26"/>
                      <a:pt x="4025" y="26"/>
                    </a:cubicBezTo>
                    <a:cubicBezTo>
                      <a:pt x="3990" y="8"/>
                      <a:pt x="3672" y="1"/>
                      <a:pt x="324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3" name="Google Shape;5848;p62">
                <a:extLst>
                  <a:ext uri="{FF2B5EF4-FFF2-40B4-BE49-F238E27FC236}">
                    <a16:creationId xmlns:a16="http://schemas.microsoft.com/office/drawing/2014/main" id="{8602A629-D666-2CE3-C5B0-58A687EB404E}"/>
                  </a:ext>
                </a:extLst>
              </p:cNvPr>
              <p:cNvSpPr/>
              <p:nvPr/>
            </p:nvSpPr>
            <p:spPr>
              <a:xfrm>
                <a:off x="2628798" y="3995134"/>
                <a:ext cx="7812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394" y="140"/>
                      <a:pt x="215" y="248"/>
                    </a:cubicBezTo>
                    <a:cubicBezTo>
                      <a:pt x="144" y="295"/>
                      <a:pt x="1" y="367"/>
                      <a:pt x="36" y="474"/>
                    </a:cubicBezTo>
                    <a:cubicBezTo>
                      <a:pt x="54" y="517"/>
                      <a:pt x="82" y="532"/>
                      <a:pt x="114" y="532"/>
                    </a:cubicBezTo>
                    <a:cubicBezTo>
                      <a:pt x="172" y="532"/>
                      <a:pt x="245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84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4" name="Google Shape;5849;p62">
                <a:extLst>
                  <a:ext uri="{FF2B5EF4-FFF2-40B4-BE49-F238E27FC236}">
                    <a16:creationId xmlns:a16="http://schemas.microsoft.com/office/drawing/2014/main" id="{561BE4D1-68C0-BA75-FCC0-FEAE95433969}"/>
                  </a:ext>
                </a:extLst>
              </p:cNvPr>
              <p:cNvSpPr/>
              <p:nvPr/>
            </p:nvSpPr>
            <p:spPr>
              <a:xfrm>
                <a:off x="2598533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520" y="0"/>
                    </a:moveTo>
                    <a:cubicBezTo>
                      <a:pt x="1270" y="0"/>
                      <a:pt x="1008" y="24"/>
                      <a:pt x="758" y="96"/>
                    </a:cubicBezTo>
                    <a:lnTo>
                      <a:pt x="400" y="239"/>
                    </a:lnTo>
                    <a:cubicBezTo>
                      <a:pt x="317" y="274"/>
                      <a:pt x="198" y="322"/>
                      <a:pt x="103" y="393"/>
                    </a:cubicBezTo>
                    <a:cubicBezTo>
                      <a:pt x="91" y="393"/>
                      <a:pt x="79" y="417"/>
                      <a:pt x="55" y="429"/>
                    </a:cubicBezTo>
                    <a:cubicBezTo>
                      <a:pt x="0" y="484"/>
                      <a:pt x="47" y="610"/>
                      <a:pt x="129" y="610"/>
                    </a:cubicBezTo>
                    <a:cubicBezTo>
                      <a:pt x="136" y="610"/>
                      <a:pt x="143" y="609"/>
                      <a:pt x="150" y="608"/>
                    </a:cubicBezTo>
                    <a:cubicBezTo>
                      <a:pt x="269" y="560"/>
                      <a:pt x="377" y="489"/>
                      <a:pt x="472" y="429"/>
                    </a:cubicBezTo>
                    <a:cubicBezTo>
                      <a:pt x="579" y="370"/>
                      <a:pt x="686" y="322"/>
                      <a:pt x="805" y="298"/>
                    </a:cubicBezTo>
                    <a:cubicBezTo>
                      <a:pt x="1043" y="215"/>
                      <a:pt x="1281" y="179"/>
                      <a:pt x="1520" y="155"/>
                    </a:cubicBezTo>
                    <a:cubicBezTo>
                      <a:pt x="1627" y="143"/>
                      <a:pt x="1627" y="0"/>
                      <a:pt x="152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5" name="Google Shape;5850;p62">
                <a:extLst>
                  <a:ext uri="{FF2B5EF4-FFF2-40B4-BE49-F238E27FC236}">
                    <a16:creationId xmlns:a16="http://schemas.microsoft.com/office/drawing/2014/main" id="{3493F840-AAFD-9076-4E9C-F082F85C33EB}"/>
                  </a:ext>
                </a:extLst>
              </p:cNvPr>
              <p:cNvSpPr/>
              <p:nvPr/>
            </p:nvSpPr>
            <p:spPr>
              <a:xfrm>
                <a:off x="2583055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1098" y="0"/>
                    </a:moveTo>
                    <a:cubicBezTo>
                      <a:pt x="943" y="0"/>
                      <a:pt x="790" y="17"/>
                      <a:pt x="631" y="62"/>
                    </a:cubicBezTo>
                    <a:cubicBezTo>
                      <a:pt x="512" y="98"/>
                      <a:pt x="393" y="134"/>
                      <a:pt x="274" y="193"/>
                    </a:cubicBezTo>
                    <a:cubicBezTo>
                      <a:pt x="179" y="241"/>
                      <a:pt x="0" y="312"/>
                      <a:pt x="0" y="431"/>
                    </a:cubicBezTo>
                    <a:cubicBezTo>
                      <a:pt x="0" y="467"/>
                      <a:pt x="24" y="479"/>
                      <a:pt x="36" y="491"/>
                    </a:cubicBezTo>
                    <a:cubicBezTo>
                      <a:pt x="61" y="506"/>
                      <a:pt x="81" y="512"/>
                      <a:pt x="102" y="512"/>
                    </a:cubicBezTo>
                    <a:cubicBezTo>
                      <a:pt x="129" y="512"/>
                      <a:pt x="156" y="500"/>
                      <a:pt x="191" y="479"/>
                    </a:cubicBezTo>
                    <a:cubicBezTo>
                      <a:pt x="262" y="443"/>
                      <a:pt x="298" y="419"/>
                      <a:pt x="357" y="396"/>
                    </a:cubicBezTo>
                    <a:cubicBezTo>
                      <a:pt x="452" y="336"/>
                      <a:pt x="572" y="288"/>
                      <a:pt x="667" y="253"/>
                    </a:cubicBezTo>
                    <a:cubicBezTo>
                      <a:pt x="893" y="181"/>
                      <a:pt x="1131" y="134"/>
                      <a:pt x="1369" y="122"/>
                    </a:cubicBezTo>
                    <a:cubicBezTo>
                      <a:pt x="1429" y="110"/>
                      <a:pt x="1429" y="38"/>
                      <a:pt x="1369" y="15"/>
                    </a:cubicBezTo>
                    <a:cubicBezTo>
                      <a:pt x="1278" y="6"/>
                      <a:pt x="1188" y="0"/>
                      <a:pt x="109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6" name="Google Shape;5851;p62">
                <a:extLst>
                  <a:ext uri="{FF2B5EF4-FFF2-40B4-BE49-F238E27FC236}">
                    <a16:creationId xmlns:a16="http://schemas.microsoft.com/office/drawing/2014/main" id="{1275D9BF-B506-1FB7-4145-3C57E04FA526}"/>
                  </a:ext>
                </a:extLst>
              </p:cNvPr>
              <p:cNvSpPr/>
              <p:nvPr/>
            </p:nvSpPr>
            <p:spPr>
              <a:xfrm>
                <a:off x="2145188" y="3338259"/>
                <a:ext cx="30758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43" extrusionOk="0">
                    <a:moveTo>
                      <a:pt x="6204" y="0"/>
                    </a:moveTo>
                    <a:cubicBezTo>
                      <a:pt x="5359" y="179"/>
                      <a:pt x="4490" y="262"/>
                      <a:pt x="3644" y="310"/>
                    </a:cubicBezTo>
                    <a:cubicBezTo>
                      <a:pt x="3001" y="346"/>
                      <a:pt x="2370" y="358"/>
                      <a:pt x="1727" y="358"/>
                    </a:cubicBezTo>
                    <a:cubicBezTo>
                      <a:pt x="1537" y="2572"/>
                      <a:pt x="299" y="10597"/>
                      <a:pt x="1" y="12943"/>
                    </a:cubicBezTo>
                    <a:lnTo>
                      <a:pt x="3454" y="12943"/>
                    </a:lnTo>
                    <a:cubicBezTo>
                      <a:pt x="3454" y="12943"/>
                      <a:pt x="4835" y="6501"/>
                      <a:pt x="5585" y="3560"/>
                    </a:cubicBezTo>
                    <a:cubicBezTo>
                      <a:pt x="5775" y="2822"/>
                      <a:pt x="6014" y="1548"/>
                      <a:pt x="62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7" name="Google Shape;5852;p62">
                <a:extLst>
                  <a:ext uri="{FF2B5EF4-FFF2-40B4-BE49-F238E27FC236}">
                    <a16:creationId xmlns:a16="http://schemas.microsoft.com/office/drawing/2014/main" id="{57D1BB04-D07E-46E4-FB88-2273113F5281}"/>
                  </a:ext>
                </a:extLst>
              </p:cNvPr>
              <p:cNvSpPr/>
              <p:nvPr/>
            </p:nvSpPr>
            <p:spPr>
              <a:xfrm>
                <a:off x="2212128" y="3338259"/>
                <a:ext cx="240646" cy="164982"/>
              </a:xfrm>
              <a:custGeom>
                <a:avLst/>
                <a:gdLst/>
                <a:ahLst/>
                <a:cxnLst/>
                <a:rect l="l" t="t" r="r" b="b"/>
                <a:pathLst>
                  <a:path w="4882" h="3347" extrusionOk="0">
                    <a:moveTo>
                      <a:pt x="4846" y="0"/>
                    </a:moveTo>
                    <a:cubicBezTo>
                      <a:pt x="4001" y="179"/>
                      <a:pt x="3132" y="274"/>
                      <a:pt x="2286" y="310"/>
                    </a:cubicBezTo>
                    <a:cubicBezTo>
                      <a:pt x="1643" y="346"/>
                      <a:pt x="1012" y="358"/>
                      <a:pt x="369" y="358"/>
                    </a:cubicBezTo>
                    <a:cubicBezTo>
                      <a:pt x="310" y="989"/>
                      <a:pt x="179" y="2072"/>
                      <a:pt x="0" y="3346"/>
                    </a:cubicBezTo>
                    <a:cubicBezTo>
                      <a:pt x="667" y="3334"/>
                      <a:pt x="1322" y="3322"/>
                      <a:pt x="1989" y="3263"/>
                    </a:cubicBezTo>
                    <a:cubicBezTo>
                      <a:pt x="2632" y="3203"/>
                      <a:pt x="3286" y="3132"/>
                      <a:pt x="3929" y="3025"/>
                    </a:cubicBezTo>
                    <a:cubicBezTo>
                      <a:pt x="4072" y="3013"/>
                      <a:pt x="4227" y="2977"/>
                      <a:pt x="4370" y="2953"/>
                    </a:cubicBezTo>
                    <a:cubicBezTo>
                      <a:pt x="4525" y="2203"/>
                      <a:pt x="4703" y="1179"/>
                      <a:pt x="4882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8" name="Google Shape;5853;p62">
                <a:extLst>
                  <a:ext uri="{FF2B5EF4-FFF2-40B4-BE49-F238E27FC236}">
                    <a16:creationId xmlns:a16="http://schemas.microsoft.com/office/drawing/2014/main" id="{AA9545BC-882A-89B0-DC31-E193BA588945}"/>
                  </a:ext>
                </a:extLst>
              </p:cNvPr>
              <p:cNvSpPr/>
              <p:nvPr/>
            </p:nvSpPr>
            <p:spPr>
              <a:xfrm>
                <a:off x="2146371" y="3714461"/>
                <a:ext cx="227781" cy="262384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323" extrusionOk="0">
                    <a:moveTo>
                      <a:pt x="4620" y="0"/>
                    </a:moveTo>
                    <a:cubicBezTo>
                      <a:pt x="3860" y="42"/>
                      <a:pt x="3096" y="60"/>
                      <a:pt x="2337" y="60"/>
                    </a:cubicBezTo>
                    <a:cubicBezTo>
                      <a:pt x="1800" y="60"/>
                      <a:pt x="1267" y="51"/>
                      <a:pt x="739" y="36"/>
                    </a:cubicBezTo>
                    <a:cubicBezTo>
                      <a:pt x="703" y="286"/>
                      <a:pt x="656" y="536"/>
                      <a:pt x="632" y="798"/>
                    </a:cubicBezTo>
                    <a:cubicBezTo>
                      <a:pt x="632" y="822"/>
                      <a:pt x="620" y="846"/>
                      <a:pt x="620" y="881"/>
                    </a:cubicBezTo>
                    <a:cubicBezTo>
                      <a:pt x="596" y="1012"/>
                      <a:pt x="572" y="1167"/>
                      <a:pt x="560" y="1298"/>
                    </a:cubicBezTo>
                    <a:cubicBezTo>
                      <a:pt x="560" y="1334"/>
                      <a:pt x="537" y="1370"/>
                      <a:pt x="537" y="1405"/>
                    </a:cubicBezTo>
                    <a:cubicBezTo>
                      <a:pt x="298" y="3060"/>
                      <a:pt x="96" y="4525"/>
                      <a:pt x="1" y="5322"/>
                    </a:cubicBezTo>
                    <a:lnTo>
                      <a:pt x="3454" y="5322"/>
                    </a:lnTo>
                    <a:cubicBezTo>
                      <a:pt x="3454" y="5322"/>
                      <a:pt x="3858" y="3441"/>
                      <a:pt x="4347" y="1239"/>
                    </a:cubicBezTo>
                    <a:cubicBezTo>
                      <a:pt x="4347" y="1215"/>
                      <a:pt x="4370" y="1179"/>
                      <a:pt x="4370" y="1155"/>
                    </a:cubicBezTo>
                    <a:cubicBezTo>
                      <a:pt x="4394" y="1012"/>
                      <a:pt x="4430" y="893"/>
                      <a:pt x="4454" y="762"/>
                    </a:cubicBezTo>
                    <a:cubicBezTo>
                      <a:pt x="4454" y="739"/>
                      <a:pt x="4466" y="703"/>
                      <a:pt x="4466" y="691"/>
                    </a:cubicBezTo>
                    <a:cubicBezTo>
                      <a:pt x="4513" y="465"/>
                      <a:pt x="4573" y="227"/>
                      <a:pt x="4620" y="0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59" name="Google Shape;5854;p62">
                <a:extLst>
                  <a:ext uri="{FF2B5EF4-FFF2-40B4-BE49-F238E27FC236}">
                    <a16:creationId xmlns:a16="http://schemas.microsoft.com/office/drawing/2014/main" id="{D08682F3-56AB-8544-8F36-9D58A4101687}"/>
                  </a:ext>
                </a:extLst>
              </p:cNvPr>
              <p:cNvSpPr/>
              <p:nvPr/>
            </p:nvSpPr>
            <p:spPr>
              <a:xfrm>
                <a:off x="2176884" y="3749065"/>
                <a:ext cx="189628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3847" h="245" extrusionOk="0">
                    <a:moveTo>
                      <a:pt x="3847" y="1"/>
                    </a:moveTo>
                    <a:lnTo>
                      <a:pt x="3847" y="1"/>
                    </a:lnTo>
                    <a:cubicBezTo>
                      <a:pt x="3716" y="13"/>
                      <a:pt x="3573" y="37"/>
                      <a:pt x="3430" y="60"/>
                    </a:cubicBezTo>
                    <a:cubicBezTo>
                      <a:pt x="2779" y="143"/>
                      <a:pt x="2121" y="176"/>
                      <a:pt x="1473" y="176"/>
                    </a:cubicBezTo>
                    <a:cubicBezTo>
                      <a:pt x="1279" y="176"/>
                      <a:pt x="1086" y="173"/>
                      <a:pt x="894" y="167"/>
                    </a:cubicBezTo>
                    <a:cubicBezTo>
                      <a:pt x="596" y="144"/>
                      <a:pt x="310" y="132"/>
                      <a:pt x="13" y="108"/>
                    </a:cubicBezTo>
                    <a:cubicBezTo>
                      <a:pt x="1" y="120"/>
                      <a:pt x="1" y="156"/>
                      <a:pt x="1" y="179"/>
                    </a:cubicBezTo>
                    <a:cubicBezTo>
                      <a:pt x="470" y="224"/>
                      <a:pt x="945" y="245"/>
                      <a:pt x="1421" y="245"/>
                    </a:cubicBezTo>
                    <a:cubicBezTo>
                      <a:pt x="2225" y="245"/>
                      <a:pt x="3035" y="184"/>
                      <a:pt x="3835" y="72"/>
                    </a:cubicBezTo>
                    <a:cubicBezTo>
                      <a:pt x="3835" y="48"/>
                      <a:pt x="3847" y="13"/>
                      <a:pt x="3847" y="1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0" name="Google Shape;5855;p62">
                <a:extLst>
                  <a:ext uri="{FF2B5EF4-FFF2-40B4-BE49-F238E27FC236}">
                    <a16:creationId xmlns:a16="http://schemas.microsoft.com/office/drawing/2014/main" id="{188EC69E-8DC0-47C7-9CCD-588B1F43BBF7}"/>
                  </a:ext>
                </a:extLst>
              </p:cNvPr>
              <p:cNvSpPr/>
              <p:nvPr/>
            </p:nvSpPr>
            <p:spPr>
              <a:xfrm>
                <a:off x="2172792" y="3772577"/>
                <a:ext cx="189037" cy="15133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307" extrusionOk="0">
                    <a:moveTo>
                      <a:pt x="3834" y="0"/>
                    </a:moveTo>
                    <a:lnTo>
                      <a:pt x="3299" y="95"/>
                    </a:lnTo>
                    <a:cubicBezTo>
                      <a:pt x="2668" y="179"/>
                      <a:pt x="2060" y="214"/>
                      <a:pt x="1429" y="214"/>
                    </a:cubicBezTo>
                    <a:cubicBezTo>
                      <a:pt x="1120" y="214"/>
                      <a:pt x="822" y="191"/>
                      <a:pt x="524" y="179"/>
                    </a:cubicBezTo>
                    <a:cubicBezTo>
                      <a:pt x="382" y="167"/>
                      <a:pt x="227" y="167"/>
                      <a:pt x="84" y="155"/>
                    </a:cubicBezTo>
                    <a:lnTo>
                      <a:pt x="1" y="155"/>
                    </a:lnTo>
                    <a:lnTo>
                      <a:pt x="1" y="226"/>
                    </a:lnTo>
                    <a:cubicBezTo>
                      <a:pt x="36" y="226"/>
                      <a:pt x="84" y="238"/>
                      <a:pt x="108" y="238"/>
                    </a:cubicBezTo>
                    <a:cubicBezTo>
                      <a:pt x="274" y="250"/>
                      <a:pt x="453" y="274"/>
                      <a:pt x="632" y="286"/>
                    </a:cubicBezTo>
                    <a:cubicBezTo>
                      <a:pt x="878" y="300"/>
                      <a:pt x="1124" y="306"/>
                      <a:pt x="1371" y="306"/>
                    </a:cubicBezTo>
                    <a:cubicBezTo>
                      <a:pt x="2188" y="306"/>
                      <a:pt x="3006" y="232"/>
                      <a:pt x="3811" y="95"/>
                    </a:cubicBezTo>
                    <a:cubicBezTo>
                      <a:pt x="3811" y="60"/>
                      <a:pt x="3834" y="36"/>
                      <a:pt x="3834" y="0"/>
                    </a:cubicBezTo>
                    <a:close/>
                  </a:path>
                </a:pathLst>
              </a:custGeom>
              <a:solidFill>
                <a:srgbClr val="3E69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1" name="Google Shape;5856;p62">
                <a:extLst>
                  <a:ext uri="{FF2B5EF4-FFF2-40B4-BE49-F238E27FC236}">
                    <a16:creationId xmlns:a16="http://schemas.microsoft.com/office/drawing/2014/main" id="{EC2E7369-DD30-A804-58B1-3897733A9E33}"/>
                  </a:ext>
                </a:extLst>
              </p:cNvPr>
              <p:cNvSpPr/>
              <p:nvPr/>
            </p:nvSpPr>
            <p:spPr>
              <a:xfrm>
                <a:off x="212172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3232" y="1"/>
                    </a:moveTo>
                    <a:cubicBezTo>
                      <a:pt x="2226" y="1"/>
                      <a:pt x="597" y="40"/>
                      <a:pt x="489" y="73"/>
                    </a:cubicBezTo>
                    <a:cubicBezTo>
                      <a:pt x="322" y="121"/>
                      <a:pt x="1" y="1514"/>
                      <a:pt x="179" y="1823"/>
                    </a:cubicBezTo>
                    <a:cubicBezTo>
                      <a:pt x="233" y="1927"/>
                      <a:pt x="919" y="1961"/>
                      <a:pt x="1811" y="1961"/>
                    </a:cubicBezTo>
                    <a:cubicBezTo>
                      <a:pt x="3279" y="1961"/>
                      <a:pt x="5305" y="1869"/>
                      <a:pt x="6001" y="1847"/>
                    </a:cubicBezTo>
                    <a:cubicBezTo>
                      <a:pt x="6132" y="1847"/>
                      <a:pt x="6216" y="1693"/>
                      <a:pt x="6156" y="1573"/>
                    </a:cubicBezTo>
                    <a:cubicBezTo>
                      <a:pt x="6037" y="1335"/>
                      <a:pt x="5763" y="990"/>
                      <a:pt x="5204" y="633"/>
                    </a:cubicBezTo>
                    <a:cubicBezTo>
                      <a:pt x="4299" y="38"/>
                      <a:pt x="4013" y="26"/>
                      <a:pt x="4013" y="26"/>
                    </a:cubicBezTo>
                    <a:cubicBezTo>
                      <a:pt x="3977" y="8"/>
                      <a:pt x="3661" y="1"/>
                      <a:pt x="3232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2" name="Google Shape;5857;p62">
                <a:extLst>
                  <a:ext uri="{FF2B5EF4-FFF2-40B4-BE49-F238E27FC236}">
                    <a16:creationId xmlns:a16="http://schemas.microsoft.com/office/drawing/2014/main" id="{97334739-1650-A0CD-C261-605EE8D796FE}"/>
                  </a:ext>
                </a:extLst>
              </p:cNvPr>
              <p:cNvSpPr/>
              <p:nvPr/>
            </p:nvSpPr>
            <p:spPr>
              <a:xfrm>
                <a:off x="2309530" y="3995134"/>
                <a:ext cx="78720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532" extrusionOk="0">
                    <a:moveTo>
                      <a:pt x="1223" y="1"/>
                    </a:moveTo>
                    <a:cubicBezTo>
                      <a:pt x="1082" y="1"/>
                      <a:pt x="943" y="16"/>
                      <a:pt x="798" y="45"/>
                    </a:cubicBezTo>
                    <a:cubicBezTo>
                      <a:pt x="596" y="81"/>
                      <a:pt x="406" y="140"/>
                      <a:pt x="227" y="248"/>
                    </a:cubicBezTo>
                    <a:cubicBezTo>
                      <a:pt x="144" y="295"/>
                      <a:pt x="1" y="367"/>
                      <a:pt x="48" y="474"/>
                    </a:cubicBezTo>
                    <a:cubicBezTo>
                      <a:pt x="61" y="517"/>
                      <a:pt x="88" y="532"/>
                      <a:pt x="121" y="532"/>
                    </a:cubicBezTo>
                    <a:cubicBezTo>
                      <a:pt x="178" y="532"/>
                      <a:pt x="253" y="485"/>
                      <a:pt x="298" y="462"/>
                    </a:cubicBezTo>
                    <a:cubicBezTo>
                      <a:pt x="667" y="248"/>
                      <a:pt x="1072" y="176"/>
                      <a:pt x="1489" y="176"/>
                    </a:cubicBezTo>
                    <a:cubicBezTo>
                      <a:pt x="1560" y="176"/>
                      <a:pt x="1596" y="45"/>
                      <a:pt x="1501" y="21"/>
                    </a:cubicBezTo>
                    <a:cubicBezTo>
                      <a:pt x="1407" y="7"/>
                      <a:pt x="1315" y="1"/>
                      <a:pt x="12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3" name="Google Shape;5858;p62">
                <a:extLst>
                  <a:ext uri="{FF2B5EF4-FFF2-40B4-BE49-F238E27FC236}">
                    <a16:creationId xmlns:a16="http://schemas.microsoft.com/office/drawing/2014/main" id="{17B907C8-4263-4A87-EC9F-9A4C37BE00C1}"/>
                  </a:ext>
                </a:extLst>
              </p:cNvPr>
              <p:cNvSpPr/>
              <p:nvPr/>
            </p:nvSpPr>
            <p:spPr>
              <a:xfrm>
                <a:off x="2279807" y="3982663"/>
                <a:ext cx="79657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611" extrusionOk="0">
                    <a:moveTo>
                      <a:pt x="1509" y="0"/>
                    </a:moveTo>
                    <a:cubicBezTo>
                      <a:pt x="1259" y="0"/>
                      <a:pt x="1009" y="24"/>
                      <a:pt x="758" y="96"/>
                    </a:cubicBezTo>
                    <a:lnTo>
                      <a:pt x="389" y="239"/>
                    </a:lnTo>
                    <a:cubicBezTo>
                      <a:pt x="306" y="274"/>
                      <a:pt x="187" y="322"/>
                      <a:pt x="92" y="393"/>
                    </a:cubicBezTo>
                    <a:cubicBezTo>
                      <a:pt x="80" y="393"/>
                      <a:pt x="68" y="417"/>
                      <a:pt x="56" y="429"/>
                    </a:cubicBezTo>
                    <a:cubicBezTo>
                      <a:pt x="1" y="484"/>
                      <a:pt x="48" y="610"/>
                      <a:pt x="121" y="610"/>
                    </a:cubicBezTo>
                    <a:cubicBezTo>
                      <a:pt x="127" y="610"/>
                      <a:pt x="133" y="609"/>
                      <a:pt x="139" y="608"/>
                    </a:cubicBezTo>
                    <a:cubicBezTo>
                      <a:pt x="258" y="560"/>
                      <a:pt x="366" y="489"/>
                      <a:pt x="473" y="429"/>
                    </a:cubicBezTo>
                    <a:cubicBezTo>
                      <a:pt x="568" y="370"/>
                      <a:pt x="675" y="322"/>
                      <a:pt x="794" y="298"/>
                    </a:cubicBezTo>
                    <a:cubicBezTo>
                      <a:pt x="1032" y="215"/>
                      <a:pt x="1270" y="179"/>
                      <a:pt x="1509" y="155"/>
                    </a:cubicBezTo>
                    <a:cubicBezTo>
                      <a:pt x="1616" y="143"/>
                      <a:pt x="1616" y="0"/>
                      <a:pt x="150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4" name="Google Shape;5859;p62">
                <a:extLst>
                  <a:ext uri="{FF2B5EF4-FFF2-40B4-BE49-F238E27FC236}">
                    <a16:creationId xmlns:a16="http://schemas.microsoft.com/office/drawing/2014/main" id="{069CBC91-DDE5-D256-647E-2BE7B09252EB}"/>
                  </a:ext>
                </a:extLst>
              </p:cNvPr>
              <p:cNvSpPr/>
              <p:nvPr/>
            </p:nvSpPr>
            <p:spPr>
              <a:xfrm>
                <a:off x="2264920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1095" y="0"/>
                    </a:moveTo>
                    <a:cubicBezTo>
                      <a:pt x="937" y="0"/>
                      <a:pt x="778" y="17"/>
                      <a:pt x="620" y="62"/>
                    </a:cubicBezTo>
                    <a:cubicBezTo>
                      <a:pt x="501" y="98"/>
                      <a:pt x="382" y="134"/>
                      <a:pt x="263" y="193"/>
                    </a:cubicBezTo>
                    <a:cubicBezTo>
                      <a:pt x="156" y="241"/>
                      <a:pt x="1" y="312"/>
                      <a:pt x="1" y="431"/>
                    </a:cubicBezTo>
                    <a:cubicBezTo>
                      <a:pt x="1" y="467"/>
                      <a:pt x="13" y="479"/>
                      <a:pt x="25" y="491"/>
                    </a:cubicBezTo>
                    <a:cubicBezTo>
                      <a:pt x="50" y="506"/>
                      <a:pt x="72" y="512"/>
                      <a:pt x="95" y="512"/>
                    </a:cubicBezTo>
                    <a:cubicBezTo>
                      <a:pt x="126" y="512"/>
                      <a:pt x="157" y="500"/>
                      <a:pt x="191" y="479"/>
                    </a:cubicBezTo>
                    <a:cubicBezTo>
                      <a:pt x="251" y="443"/>
                      <a:pt x="298" y="419"/>
                      <a:pt x="358" y="396"/>
                    </a:cubicBezTo>
                    <a:cubicBezTo>
                      <a:pt x="441" y="336"/>
                      <a:pt x="560" y="288"/>
                      <a:pt x="668" y="253"/>
                    </a:cubicBezTo>
                    <a:cubicBezTo>
                      <a:pt x="894" y="181"/>
                      <a:pt x="1132" y="134"/>
                      <a:pt x="1370" y="122"/>
                    </a:cubicBezTo>
                    <a:cubicBezTo>
                      <a:pt x="1430" y="110"/>
                      <a:pt x="1430" y="38"/>
                      <a:pt x="1370" y="15"/>
                    </a:cubicBezTo>
                    <a:cubicBezTo>
                      <a:pt x="1279" y="6"/>
                      <a:pt x="1187" y="0"/>
                      <a:pt x="109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5" name="Google Shape;5860;p62">
                <a:extLst>
                  <a:ext uri="{FF2B5EF4-FFF2-40B4-BE49-F238E27FC236}">
                    <a16:creationId xmlns:a16="http://schemas.microsoft.com/office/drawing/2014/main" id="{D6803F13-B54F-9E04-C94A-2780B5819A0B}"/>
                  </a:ext>
                </a:extLst>
              </p:cNvPr>
              <p:cNvSpPr/>
              <p:nvPr/>
            </p:nvSpPr>
            <p:spPr>
              <a:xfrm>
                <a:off x="2108219" y="3073408"/>
                <a:ext cx="68496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6" h="8050" extrusionOk="0">
                    <a:moveTo>
                      <a:pt x="12323" y="1"/>
                    </a:moveTo>
                    <a:cubicBezTo>
                      <a:pt x="12316" y="1"/>
                      <a:pt x="12308" y="2"/>
                      <a:pt x="12300" y="4"/>
                    </a:cubicBezTo>
                    <a:cubicBezTo>
                      <a:pt x="12133" y="28"/>
                      <a:pt x="11979" y="75"/>
                      <a:pt x="11812" y="111"/>
                    </a:cubicBezTo>
                    <a:cubicBezTo>
                      <a:pt x="11776" y="123"/>
                      <a:pt x="11740" y="123"/>
                      <a:pt x="11705" y="123"/>
                    </a:cubicBezTo>
                    <a:cubicBezTo>
                      <a:pt x="11121" y="206"/>
                      <a:pt x="10550" y="289"/>
                      <a:pt x="9966" y="325"/>
                    </a:cubicBezTo>
                    <a:lnTo>
                      <a:pt x="9919" y="325"/>
                    </a:lnTo>
                    <a:cubicBezTo>
                      <a:pt x="9859" y="325"/>
                      <a:pt x="9812" y="349"/>
                      <a:pt x="9776" y="349"/>
                    </a:cubicBezTo>
                    <a:cubicBezTo>
                      <a:pt x="9657" y="361"/>
                      <a:pt x="9514" y="361"/>
                      <a:pt x="9395" y="373"/>
                    </a:cubicBezTo>
                    <a:cubicBezTo>
                      <a:pt x="9371" y="373"/>
                      <a:pt x="9335" y="373"/>
                      <a:pt x="9312" y="385"/>
                    </a:cubicBezTo>
                    <a:cubicBezTo>
                      <a:pt x="8578" y="436"/>
                      <a:pt x="7847" y="459"/>
                      <a:pt x="7119" y="459"/>
                    </a:cubicBezTo>
                    <a:cubicBezTo>
                      <a:pt x="6488" y="459"/>
                      <a:pt x="5858" y="442"/>
                      <a:pt x="5228" y="409"/>
                    </a:cubicBezTo>
                    <a:lnTo>
                      <a:pt x="5109" y="409"/>
                    </a:lnTo>
                    <a:cubicBezTo>
                      <a:pt x="4859" y="385"/>
                      <a:pt x="4609" y="373"/>
                      <a:pt x="4359" y="349"/>
                    </a:cubicBezTo>
                    <a:cubicBezTo>
                      <a:pt x="4061" y="313"/>
                      <a:pt x="3763" y="301"/>
                      <a:pt x="3466" y="266"/>
                    </a:cubicBezTo>
                    <a:lnTo>
                      <a:pt x="3382" y="266"/>
                    </a:lnTo>
                    <a:cubicBezTo>
                      <a:pt x="3144" y="242"/>
                      <a:pt x="2906" y="206"/>
                      <a:pt x="2668" y="194"/>
                    </a:cubicBezTo>
                    <a:cubicBezTo>
                      <a:pt x="2662" y="193"/>
                      <a:pt x="2656" y="193"/>
                      <a:pt x="2649" y="193"/>
                    </a:cubicBezTo>
                    <a:cubicBezTo>
                      <a:pt x="2585" y="193"/>
                      <a:pt x="2525" y="248"/>
                      <a:pt x="2525" y="313"/>
                    </a:cubicBezTo>
                    <a:cubicBezTo>
                      <a:pt x="2430" y="980"/>
                      <a:pt x="2346" y="1540"/>
                      <a:pt x="2275" y="1837"/>
                    </a:cubicBezTo>
                    <a:cubicBezTo>
                      <a:pt x="1775" y="3599"/>
                      <a:pt x="501" y="6659"/>
                      <a:pt x="1" y="7350"/>
                    </a:cubicBezTo>
                    <a:cubicBezTo>
                      <a:pt x="358" y="7469"/>
                      <a:pt x="810" y="7576"/>
                      <a:pt x="1334" y="7671"/>
                    </a:cubicBezTo>
                    <a:cubicBezTo>
                      <a:pt x="1358" y="7671"/>
                      <a:pt x="1394" y="7683"/>
                      <a:pt x="1406" y="7683"/>
                    </a:cubicBezTo>
                    <a:cubicBezTo>
                      <a:pt x="2695" y="7907"/>
                      <a:pt x="4401" y="8050"/>
                      <a:pt x="6238" y="8050"/>
                    </a:cubicBezTo>
                    <a:cubicBezTo>
                      <a:pt x="8797" y="8050"/>
                      <a:pt x="11608" y="7773"/>
                      <a:pt x="13895" y="7052"/>
                    </a:cubicBezTo>
                    <a:cubicBezTo>
                      <a:pt x="13479" y="5623"/>
                      <a:pt x="13086" y="3766"/>
                      <a:pt x="12741" y="1921"/>
                    </a:cubicBezTo>
                    <a:cubicBezTo>
                      <a:pt x="12729" y="1873"/>
                      <a:pt x="12729" y="1813"/>
                      <a:pt x="12717" y="1778"/>
                    </a:cubicBezTo>
                    <a:cubicBezTo>
                      <a:pt x="12610" y="1194"/>
                      <a:pt x="12491" y="611"/>
                      <a:pt x="12395" y="63"/>
                    </a:cubicBezTo>
                    <a:cubicBezTo>
                      <a:pt x="12376" y="24"/>
                      <a:pt x="12356" y="1"/>
                      <a:pt x="12323" y="1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6" name="Google Shape;5861;p62">
                <a:extLst>
                  <a:ext uri="{FF2B5EF4-FFF2-40B4-BE49-F238E27FC236}">
                    <a16:creationId xmlns:a16="http://schemas.microsoft.com/office/drawing/2014/main" id="{E2C472FF-DB88-F89F-61B4-9CB5640946B0}"/>
                  </a:ext>
                </a:extLst>
              </p:cNvPr>
              <p:cNvSpPr/>
              <p:nvPr/>
            </p:nvSpPr>
            <p:spPr>
              <a:xfrm>
                <a:off x="2173975" y="3085880"/>
                <a:ext cx="103317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7431" extrusionOk="0">
                    <a:moveTo>
                      <a:pt x="2024" y="1"/>
                    </a:moveTo>
                    <a:cubicBezTo>
                      <a:pt x="1965" y="429"/>
                      <a:pt x="1882" y="846"/>
                      <a:pt x="1810" y="1263"/>
                    </a:cubicBezTo>
                    <a:cubicBezTo>
                      <a:pt x="1608" y="2394"/>
                      <a:pt x="1322" y="3513"/>
                      <a:pt x="989" y="4632"/>
                    </a:cubicBezTo>
                    <a:cubicBezTo>
                      <a:pt x="834" y="5180"/>
                      <a:pt x="631" y="5751"/>
                      <a:pt x="441" y="6299"/>
                    </a:cubicBezTo>
                    <a:cubicBezTo>
                      <a:pt x="298" y="6656"/>
                      <a:pt x="143" y="7037"/>
                      <a:pt x="0" y="7418"/>
                    </a:cubicBezTo>
                    <a:cubicBezTo>
                      <a:pt x="24" y="7418"/>
                      <a:pt x="60" y="7430"/>
                      <a:pt x="72" y="7430"/>
                    </a:cubicBezTo>
                    <a:cubicBezTo>
                      <a:pt x="131" y="7299"/>
                      <a:pt x="179" y="7156"/>
                      <a:pt x="238" y="7025"/>
                    </a:cubicBezTo>
                    <a:cubicBezTo>
                      <a:pt x="358" y="6716"/>
                      <a:pt x="477" y="6418"/>
                      <a:pt x="596" y="6109"/>
                    </a:cubicBezTo>
                    <a:cubicBezTo>
                      <a:pt x="1322" y="4108"/>
                      <a:pt x="1822" y="2061"/>
                      <a:pt x="209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7" name="Google Shape;5862;p62">
                <a:extLst>
                  <a:ext uri="{FF2B5EF4-FFF2-40B4-BE49-F238E27FC236}">
                    <a16:creationId xmlns:a16="http://schemas.microsoft.com/office/drawing/2014/main" id="{826C0967-673E-4183-423D-63E72ECC6231}"/>
                  </a:ext>
                </a:extLst>
              </p:cNvPr>
              <p:cNvSpPr/>
              <p:nvPr/>
            </p:nvSpPr>
            <p:spPr>
              <a:xfrm>
                <a:off x="2246485" y="3091745"/>
                <a:ext cx="118253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99" h="3219" extrusionOk="0">
                    <a:moveTo>
                      <a:pt x="2280" y="1"/>
                    </a:moveTo>
                    <a:cubicBezTo>
                      <a:pt x="2280" y="13"/>
                      <a:pt x="2280" y="13"/>
                      <a:pt x="2256" y="37"/>
                    </a:cubicBezTo>
                    <a:cubicBezTo>
                      <a:pt x="2077" y="644"/>
                      <a:pt x="1780" y="1239"/>
                      <a:pt x="1399" y="1775"/>
                    </a:cubicBezTo>
                    <a:cubicBezTo>
                      <a:pt x="1006" y="2311"/>
                      <a:pt x="530" y="2751"/>
                      <a:pt x="30" y="3168"/>
                    </a:cubicBezTo>
                    <a:cubicBezTo>
                      <a:pt x="0" y="3197"/>
                      <a:pt x="19" y="3219"/>
                      <a:pt x="40" y="3219"/>
                    </a:cubicBezTo>
                    <a:cubicBezTo>
                      <a:pt x="45" y="3219"/>
                      <a:pt x="49" y="3218"/>
                      <a:pt x="53" y="3216"/>
                    </a:cubicBezTo>
                    <a:cubicBezTo>
                      <a:pt x="387" y="3025"/>
                      <a:pt x="672" y="2775"/>
                      <a:pt x="934" y="2489"/>
                    </a:cubicBezTo>
                    <a:cubicBezTo>
                      <a:pt x="1399" y="2013"/>
                      <a:pt x="1780" y="1465"/>
                      <a:pt x="2066" y="870"/>
                    </a:cubicBezTo>
                    <a:cubicBezTo>
                      <a:pt x="2196" y="584"/>
                      <a:pt x="2316" y="298"/>
                      <a:pt x="23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8" name="Google Shape;5863;p62">
                <a:extLst>
                  <a:ext uri="{FF2B5EF4-FFF2-40B4-BE49-F238E27FC236}">
                    <a16:creationId xmlns:a16="http://schemas.microsoft.com/office/drawing/2014/main" id="{2C28CB04-51B1-F624-1920-C7E90DAD8926}"/>
                  </a:ext>
                </a:extLst>
              </p:cNvPr>
              <p:cNvSpPr/>
              <p:nvPr/>
            </p:nvSpPr>
            <p:spPr>
              <a:xfrm>
                <a:off x="2684548" y="3077697"/>
                <a:ext cx="51708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822" extrusionOk="0">
                    <a:moveTo>
                      <a:pt x="1" y="0"/>
                    </a:moveTo>
                    <a:cubicBezTo>
                      <a:pt x="96" y="286"/>
                      <a:pt x="239" y="572"/>
                      <a:pt x="370" y="822"/>
                    </a:cubicBezTo>
                    <a:cubicBezTo>
                      <a:pt x="560" y="1179"/>
                      <a:pt x="787" y="1512"/>
                      <a:pt x="1049" y="1822"/>
                    </a:cubicBezTo>
                    <a:cubicBezTo>
                      <a:pt x="1037" y="1774"/>
                      <a:pt x="1037" y="1715"/>
                      <a:pt x="1025" y="1667"/>
                    </a:cubicBezTo>
                    <a:cubicBezTo>
                      <a:pt x="799" y="1393"/>
                      <a:pt x="608" y="1095"/>
                      <a:pt x="441" y="774"/>
                    </a:cubicBezTo>
                    <a:cubicBezTo>
                      <a:pt x="310" y="524"/>
                      <a:pt x="203" y="262"/>
                      <a:pt x="96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69" name="Google Shape;5864;p62">
                <a:extLst>
                  <a:ext uri="{FF2B5EF4-FFF2-40B4-BE49-F238E27FC236}">
                    <a16:creationId xmlns:a16="http://schemas.microsoft.com/office/drawing/2014/main" id="{F076816D-B888-3545-740B-AA3019DED95E}"/>
                  </a:ext>
                </a:extLst>
              </p:cNvPr>
              <p:cNvSpPr/>
              <p:nvPr/>
            </p:nvSpPr>
            <p:spPr>
              <a:xfrm>
                <a:off x="2561317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715" y="0"/>
                    </a:moveTo>
                    <a:cubicBezTo>
                      <a:pt x="727" y="298"/>
                      <a:pt x="739" y="596"/>
                      <a:pt x="727" y="905"/>
                    </a:cubicBezTo>
                    <a:cubicBezTo>
                      <a:pt x="727" y="1191"/>
                      <a:pt x="715" y="1465"/>
                      <a:pt x="691" y="1739"/>
                    </a:cubicBezTo>
                    <a:cubicBezTo>
                      <a:pt x="679" y="1965"/>
                      <a:pt x="691" y="2322"/>
                      <a:pt x="429" y="2453"/>
                    </a:cubicBezTo>
                    <a:cubicBezTo>
                      <a:pt x="387" y="2471"/>
                      <a:pt x="350" y="2480"/>
                      <a:pt x="319" y="2480"/>
                    </a:cubicBezTo>
                    <a:cubicBezTo>
                      <a:pt x="145" y="2480"/>
                      <a:pt x="121" y="2235"/>
                      <a:pt x="131" y="2084"/>
                    </a:cubicBezTo>
                    <a:cubicBezTo>
                      <a:pt x="143" y="1834"/>
                      <a:pt x="191" y="1596"/>
                      <a:pt x="203" y="1346"/>
                    </a:cubicBezTo>
                    <a:cubicBezTo>
                      <a:pt x="239" y="905"/>
                      <a:pt x="215" y="477"/>
                      <a:pt x="179" y="48"/>
                    </a:cubicBezTo>
                    <a:cubicBezTo>
                      <a:pt x="143" y="48"/>
                      <a:pt x="120" y="48"/>
                      <a:pt x="84" y="60"/>
                    </a:cubicBezTo>
                    <a:cubicBezTo>
                      <a:pt x="96" y="107"/>
                      <a:pt x="96" y="167"/>
                      <a:pt x="96" y="227"/>
                    </a:cubicBezTo>
                    <a:cubicBezTo>
                      <a:pt x="143" y="786"/>
                      <a:pt x="131" y="1370"/>
                      <a:pt x="60" y="1953"/>
                    </a:cubicBezTo>
                    <a:cubicBezTo>
                      <a:pt x="24" y="2132"/>
                      <a:pt x="0" y="2358"/>
                      <a:pt x="131" y="2489"/>
                    </a:cubicBezTo>
                    <a:cubicBezTo>
                      <a:pt x="178" y="2544"/>
                      <a:pt x="240" y="2567"/>
                      <a:pt x="306" y="2567"/>
                    </a:cubicBezTo>
                    <a:cubicBezTo>
                      <a:pt x="412" y="2567"/>
                      <a:pt x="527" y="2509"/>
                      <a:pt x="608" y="2429"/>
                    </a:cubicBezTo>
                    <a:cubicBezTo>
                      <a:pt x="786" y="2239"/>
                      <a:pt x="774" y="1953"/>
                      <a:pt x="774" y="1715"/>
                    </a:cubicBezTo>
                    <a:cubicBezTo>
                      <a:pt x="786" y="1417"/>
                      <a:pt x="786" y="1108"/>
                      <a:pt x="786" y="810"/>
                    </a:cubicBezTo>
                    <a:cubicBezTo>
                      <a:pt x="786" y="536"/>
                      <a:pt x="774" y="274"/>
                      <a:pt x="751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0" name="Google Shape;5865;p62">
                <a:extLst>
                  <a:ext uri="{FF2B5EF4-FFF2-40B4-BE49-F238E27FC236}">
                    <a16:creationId xmlns:a16="http://schemas.microsoft.com/office/drawing/2014/main" id="{7F8F8956-497A-8171-C991-C2E13FEB2FBB}"/>
                  </a:ext>
                </a:extLst>
              </p:cNvPr>
              <p:cNvSpPr/>
              <p:nvPr/>
            </p:nvSpPr>
            <p:spPr>
              <a:xfrm>
                <a:off x="2188664" y="2631006"/>
                <a:ext cx="566962" cy="589883"/>
              </a:xfrm>
              <a:custGeom>
                <a:avLst/>
                <a:gdLst/>
                <a:ahLst/>
                <a:cxnLst/>
                <a:rect l="l" t="t" r="r" b="b"/>
                <a:pathLst>
                  <a:path w="11502" h="11967" extrusionOk="0">
                    <a:moveTo>
                      <a:pt x="4650" y="1"/>
                    </a:moveTo>
                    <a:cubicBezTo>
                      <a:pt x="4608" y="1"/>
                      <a:pt x="4566" y="1"/>
                      <a:pt x="4524" y="1"/>
                    </a:cubicBezTo>
                    <a:cubicBezTo>
                      <a:pt x="2703" y="49"/>
                      <a:pt x="1417" y="359"/>
                      <a:pt x="1000" y="763"/>
                    </a:cubicBezTo>
                    <a:cubicBezTo>
                      <a:pt x="941" y="823"/>
                      <a:pt x="893" y="871"/>
                      <a:pt x="881" y="930"/>
                    </a:cubicBezTo>
                    <a:cubicBezTo>
                      <a:pt x="833" y="1025"/>
                      <a:pt x="750" y="1585"/>
                      <a:pt x="667" y="2418"/>
                    </a:cubicBezTo>
                    <a:cubicBezTo>
                      <a:pt x="619" y="2787"/>
                      <a:pt x="583" y="3216"/>
                      <a:pt x="536" y="3692"/>
                    </a:cubicBezTo>
                    <a:cubicBezTo>
                      <a:pt x="488" y="4228"/>
                      <a:pt x="429" y="4812"/>
                      <a:pt x="381" y="5407"/>
                    </a:cubicBezTo>
                    <a:cubicBezTo>
                      <a:pt x="333" y="5931"/>
                      <a:pt x="298" y="6478"/>
                      <a:pt x="250" y="7014"/>
                    </a:cubicBezTo>
                    <a:cubicBezTo>
                      <a:pt x="202" y="7610"/>
                      <a:pt x="155" y="8205"/>
                      <a:pt x="119" y="8764"/>
                    </a:cubicBezTo>
                    <a:cubicBezTo>
                      <a:pt x="83" y="9241"/>
                      <a:pt x="60" y="9693"/>
                      <a:pt x="36" y="10110"/>
                    </a:cubicBezTo>
                    <a:cubicBezTo>
                      <a:pt x="24" y="10658"/>
                      <a:pt x="12" y="11169"/>
                      <a:pt x="0" y="11562"/>
                    </a:cubicBezTo>
                    <a:cubicBezTo>
                      <a:pt x="509" y="11637"/>
                      <a:pt x="2902" y="11966"/>
                      <a:pt x="5882" y="11966"/>
                    </a:cubicBezTo>
                    <a:cubicBezTo>
                      <a:pt x="7640" y="11966"/>
                      <a:pt x="9602" y="11852"/>
                      <a:pt x="11501" y="11503"/>
                    </a:cubicBezTo>
                    <a:cubicBezTo>
                      <a:pt x="11501" y="11050"/>
                      <a:pt x="11466" y="10586"/>
                      <a:pt x="11454" y="10098"/>
                    </a:cubicBezTo>
                    <a:cubicBezTo>
                      <a:pt x="11430" y="9598"/>
                      <a:pt x="11394" y="9098"/>
                      <a:pt x="11347" y="8610"/>
                    </a:cubicBezTo>
                    <a:cubicBezTo>
                      <a:pt x="11311" y="8050"/>
                      <a:pt x="11251" y="7502"/>
                      <a:pt x="11192" y="6967"/>
                    </a:cubicBezTo>
                    <a:cubicBezTo>
                      <a:pt x="11109" y="6371"/>
                      <a:pt x="11037" y="5788"/>
                      <a:pt x="10954" y="5228"/>
                    </a:cubicBezTo>
                    <a:cubicBezTo>
                      <a:pt x="10859" y="4657"/>
                      <a:pt x="10751" y="4121"/>
                      <a:pt x="10668" y="3645"/>
                    </a:cubicBezTo>
                    <a:cubicBezTo>
                      <a:pt x="10561" y="3133"/>
                      <a:pt x="10442" y="2668"/>
                      <a:pt x="10347" y="2276"/>
                    </a:cubicBezTo>
                    <a:cubicBezTo>
                      <a:pt x="10192" y="1740"/>
                      <a:pt x="10025" y="1347"/>
                      <a:pt x="9870" y="1133"/>
                    </a:cubicBezTo>
                    <a:cubicBezTo>
                      <a:pt x="9811" y="1049"/>
                      <a:pt x="9585" y="930"/>
                      <a:pt x="9251" y="811"/>
                    </a:cubicBezTo>
                    <a:cubicBezTo>
                      <a:pt x="8242" y="428"/>
                      <a:pt x="6228" y="1"/>
                      <a:pt x="465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1" name="Google Shape;5866;p62">
                <a:extLst>
                  <a:ext uri="{FF2B5EF4-FFF2-40B4-BE49-F238E27FC236}">
                    <a16:creationId xmlns:a16="http://schemas.microsoft.com/office/drawing/2014/main" id="{F899DD4F-71EB-EFD5-9DB1-9C818E7B38DB}"/>
                  </a:ext>
                </a:extLst>
              </p:cNvPr>
              <p:cNvSpPr/>
              <p:nvPr/>
            </p:nvSpPr>
            <p:spPr>
              <a:xfrm>
                <a:off x="2336345" y="2637611"/>
                <a:ext cx="266672" cy="210627"/>
              </a:xfrm>
              <a:custGeom>
                <a:avLst/>
                <a:gdLst/>
                <a:ahLst/>
                <a:cxnLst/>
                <a:rect l="l" t="t" r="r" b="b"/>
                <a:pathLst>
                  <a:path w="5410" h="4273" extrusionOk="0">
                    <a:moveTo>
                      <a:pt x="1506" y="1"/>
                    </a:moveTo>
                    <a:cubicBezTo>
                      <a:pt x="542" y="1"/>
                      <a:pt x="0" y="268"/>
                      <a:pt x="778" y="1106"/>
                    </a:cubicBezTo>
                    <a:cubicBezTo>
                      <a:pt x="1743" y="2142"/>
                      <a:pt x="3100" y="3273"/>
                      <a:pt x="3814" y="3868"/>
                    </a:cubicBezTo>
                    <a:cubicBezTo>
                      <a:pt x="4124" y="4130"/>
                      <a:pt x="4326" y="4273"/>
                      <a:pt x="4326" y="4273"/>
                    </a:cubicBezTo>
                    <a:cubicBezTo>
                      <a:pt x="4326" y="4273"/>
                      <a:pt x="4445" y="4070"/>
                      <a:pt x="4588" y="3737"/>
                    </a:cubicBezTo>
                    <a:cubicBezTo>
                      <a:pt x="4934" y="3011"/>
                      <a:pt x="5410" y="1713"/>
                      <a:pt x="5076" y="820"/>
                    </a:cubicBezTo>
                    <a:cubicBezTo>
                      <a:pt x="4862" y="237"/>
                      <a:pt x="3886" y="260"/>
                      <a:pt x="2779" y="106"/>
                    </a:cubicBezTo>
                    <a:cubicBezTo>
                      <a:pt x="2326" y="42"/>
                      <a:pt x="1883" y="1"/>
                      <a:pt x="1506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2" name="Google Shape;5867;p62">
                <a:extLst>
                  <a:ext uri="{FF2B5EF4-FFF2-40B4-BE49-F238E27FC236}">
                    <a16:creationId xmlns:a16="http://schemas.microsoft.com/office/drawing/2014/main" id="{90802782-ED4B-8D97-D0A5-50BC7C2FB788}"/>
                  </a:ext>
                </a:extLst>
              </p:cNvPr>
              <p:cNvSpPr/>
              <p:nvPr/>
            </p:nvSpPr>
            <p:spPr>
              <a:xfrm>
                <a:off x="2370554" y="2557707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549" y="0"/>
                    </a:moveTo>
                    <a:lnTo>
                      <a:pt x="168" y="1310"/>
                    </a:lnTo>
                    <a:cubicBezTo>
                      <a:pt x="168" y="1310"/>
                      <a:pt x="1" y="2119"/>
                      <a:pt x="1668" y="2560"/>
                    </a:cubicBezTo>
                    <a:cubicBezTo>
                      <a:pt x="2166" y="2692"/>
                      <a:pt x="2551" y="2739"/>
                      <a:pt x="2848" y="2739"/>
                    </a:cubicBezTo>
                    <a:cubicBezTo>
                      <a:pt x="3592" y="2739"/>
                      <a:pt x="3775" y="2441"/>
                      <a:pt x="3775" y="2441"/>
                    </a:cubicBezTo>
                    <a:lnTo>
                      <a:pt x="4240" y="786"/>
                    </a:ln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3" name="Google Shape;5868;p62">
                <a:extLst>
                  <a:ext uri="{FF2B5EF4-FFF2-40B4-BE49-F238E27FC236}">
                    <a16:creationId xmlns:a16="http://schemas.microsoft.com/office/drawing/2014/main" id="{3A298704-CDDC-A86B-C087-0D0BDD9925B3}"/>
                  </a:ext>
                </a:extLst>
              </p:cNvPr>
              <p:cNvSpPr/>
              <p:nvPr/>
            </p:nvSpPr>
            <p:spPr>
              <a:xfrm>
                <a:off x="2377012" y="2540652"/>
                <a:ext cx="209592" cy="10036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2036" extrusionOk="0">
                    <a:moveTo>
                      <a:pt x="1192" y="1"/>
                    </a:moveTo>
                    <a:cubicBezTo>
                      <a:pt x="942" y="1"/>
                      <a:pt x="668" y="1"/>
                      <a:pt x="418" y="84"/>
                    </a:cubicBezTo>
                    <a:cubicBezTo>
                      <a:pt x="287" y="120"/>
                      <a:pt x="144" y="179"/>
                      <a:pt x="72" y="287"/>
                    </a:cubicBezTo>
                    <a:cubicBezTo>
                      <a:pt x="1" y="406"/>
                      <a:pt x="25" y="560"/>
                      <a:pt x="72" y="691"/>
                    </a:cubicBezTo>
                    <a:cubicBezTo>
                      <a:pt x="203" y="1072"/>
                      <a:pt x="537" y="1406"/>
                      <a:pt x="942" y="1608"/>
                    </a:cubicBezTo>
                    <a:cubicBezTo>
                      <a:pt x="1334" y="1823"/>
                      <a:pt x="1787" y="1930"/>
                      <a:pt x="2227" y="1989"/>
                    </a:cubicBezTo>
                    <a:cubicBezTo>
                      <a:pt x="2411" y="2018"/>
                      <a:pt x="2591" y="2035"/>
                      <a:pt x="2768" y="2035"/>
                    </a:cubicBezTo>
                    <a:cubicBezTo>
                      <a:pt x="2960" y="2035"/>
                      <a:pt x="3149" y="2015"/>
                      <a:pt x="3335" y="1965"/>
                    </a:cubicBezTo>
                    <a:cubicBezTo>
                      <a:pt x="3632" y="1894"/>
                      <a:pt x="4037" y="1715"/>
                      <a:pt x="4168" y="1453"/>
                    </a:cubicBezTo>
                    <a:cubicBezTo>
                      <a:pt x="4251" y="1239"/>
                      <a:pt x="4180" y="822"/>
                      <a:pt x="4049" y="644"/>
                    </a:cubicBezTo>
                    <a:cubicBezTo>
                      <a:pt x="3930" y="501"/>
                      <a:pt x="3739" y="441"/>
                      <a:pt x="3537" y="394"/>
                    </a:cubicBezTo>
                    <a:cubicBezTo>
                      <a:pt x="2763" y="179"/>
                      <a:pt x="1977" y="25"/>
                      <a:pt x="119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4" name="Google Shape;5869;p62">
                <a:extLst>
                  <a:ext uri="{FF2B5EF4-FFF2-40B4-BE49-F238E27FC236}">
                    <a16:creationId xmlns:a16="http://schemas.microsoft.com/office/drawing/2014/main" id="{875300F5-750D-7A62-AC71-6EEFF6D7E8C1}"/>
                  </a:ext>
                </a:extLst>
              </p:cNvPr>
              <p:cNvSpPr/>
              <p:nvPr/>
            </p:nvSpPr>
            <p:spPr>
              <a:xfrm>
                <a:off x="2346253" y="2608085"/>
                <a:ext cx="247399" cy="154581"/>
              </a:xfrm>
              <a:custGeom>
                <a:avLst/>
                <a:gdLst/>
                <a:ahLst/>
                <a:cxnLst/>
                <a:rect l="l" t="t" r="r" b="b"/>
                <a:pathLst>
                  <a:path w="5019" h="3136" extrusionOk="0">
                    <a:moveTo>
                      <a:pt x="740" y="1"/>
                    </a:moveTo>
                    <a:cubicBezTo>
                      <a:pt x="372" y="1"/>
                      <a:pt x="0" y="1006"/>
                      <a:pt x="53" y="1133"/>
                    </a:cubicBezTo>
                    <a:cubicBezTo>
                      <a:pt x="887" y="3002"/>
                      <a:pt x="2554" y="3038"/>
                      <a:pt x="2899" y="3133"/>
                    </a:cubicBezTo>
                    <a:cubicBezTo>
                      <a:pt x="2904" y="3135"/>
                      <a:pt x="2909" y="3136"/>
                      <a:pt x="2915" y="3136"/>
                    </a:cubicBezTo>
                    <a:cubicBezTo>
                      <a:pt x="3147" y="3136"/>
                      <a:pt x="3828" y="1967"/>
                      <a:pt x="3828" y="1967"/>
                    </a:cubicBezTo>
                    <a:cubicBezTo>
                      <a:pt x="3828" y="1967"/>
                      <a:pt x="4416" y="2907"/>
                      <a:pt x="4563" y="2907"/>
                    </a:cubicBezTo>
                    <a:cubicBezTo>
                      <a:pt x="4564" y="2907"/>
                      <a:pt x="4565" y="2907"/>
                      <a:pt x="4566" y="2907"/>
                    </a:cubicBezTo>
                    <a:cubicBezTo>
                      <a:pt x="4721" y="2895"/>
                      <a:pt x="4995" y="1990"/>
                      <a:pt x="5018" y="1717"/>
                    </a:cubicBezTo>
                    <a:cubicBezTo>
                      <a:pt x="5018" y="1550"/>
                      <a:pt x="4756" y="907"/>
                      <a:pt x="4637" y="657"/>
                    </a:cubicBezTo>
                    <a:cubicBezTo>
                      <a:pt x="4632" y="647"/>
                      <a:pt x="4619" y="641"/>
                      <a:pt x="4605" y="641"/>
                    </a:cubicBezTo>
                    <a:cubicBezTo>
                      <a:pt x="4584" y="641"/>
                      <a:pt x="4561" y="653"/>
                      <a:pt x="4554" y="681"/>
                    </a:cubicBezTo>
                    <a:cubicBezTo>
                      <a:pt x="4459" y="883"/>
                      <a:pt x="4280" y="1359"/>
                      <a:pt x="3887" y="1395"/>
                    </a:cubicBezTo>
                    <a:cubicBezTo>
                      <a:pt x="3798" y="1402"/>
                      <a:pt x="3711" y="1405"/>
                      <a:pt x="3626" y="1405"/>
                    </a:cubicBezTo>
                    <a:cubicBezTo>
                      <a:pt x="2101" y="1405"/>
                      <a:pt x="1258" y="343"/>
                      <a:pt x="875" y="50"/>
                    </a:cubicBezTo>
                    <a:cubicBezTo>
                      <a:pt x="831" y="16"/>
                      <a:pt x="785" y="1"/>
                      <a:pt x="74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5" name="Google Shape;5870;p62">
                <a:extLst>
                  <a:ext uri="{FF2B5EF4-FFF2-40B4-BE49-F238E27FC236}">
                    <a16:creationId xmlns:a16="http://schemas.microsoft.com/office/drawing/2014/main" id="{2C372DAA-49DC-EEA2-1472-165A3D6E78B0}"/>
                  </a:ext>
                </a:extLst>
              </p:cNvPr>
              <p:cNvSpPr/>
              <p:nvPr/>
            </p:nvSpPr>
            <p:spPr>
              <a:xfrm>
                <a:off x="2342112" y="2598275"/>
                <a:ext cx="251540" cy="153842"/>
              </a:xfrm>
              <a:custGeom>
                <a:avLst/>
                <a:gdLst/>
                <a:ahLst/>
                <a:cxnLst/>
                <a:rect l="l" t="t" r="r" b="b"/>
                <a:pathLst>
                  <a:path w="5103" h="3121" extrusionOk="0">
                    <a:moveTo>
                      <a:pt x="754" y="1"/>
                    </a:moveTo>
                    <a:cubicBezTo>
                      <a:pt x="376" y="1"/>
                      <a:pt x="1" y="1014"/>
                      <a:pt x="54" y="1142"/>
                    </a:cubicBezTo>
                    <a:cubicBezTo>
                      <a:pt x="899" y="2987"/>
                      <a:pt x="2614" y="3035"/>
                      <a:pt x="2923" y="3118"/>
                    </a:cubicBezTo>
                    <a:cubicBezTo>
                      <a:pt x="2929" y="3120"/>
                      <a:pt x="2934" y="3120"/>
                      <a:pt x="2940" y="3120"/>
                    </a:cubicBezTo>
                    <a:cubicBezTo>
                      <a:pt x="3172" y="3120"/>
                      <a:pt x="3864" y="1951"/>
                      <a:pt x="3864" y="1951"/>
                    </a:cubicBezTo>
                    <a:cubicBezTo>
                      <a:pt x="3864" y="1951"/>
                      <a:pt x="4445" y="2880"/>
                      <a:pt x="4620" y="2880"/>
                    </a:cubicBezTo>
                    <a:cubicBezTo>
                      <a:pt x="4622" y="2880"/>
                      <a:pt x="4624" y="2880"/>
                      <a:pt x="4626" y="2880"/>
                    </a:cubicBezTo>
                    <a:cubicBezTo>
                      <a:pt x="4781" y="2856"/>
                      <a:pt x="5067" y="1951"/>
                      <a:pt x="5079" y="1677"/>
                    </a:cubicBezTo>
                    <a:cubicBezTo>
                      <a:pt x="5102" y="1511"/>
                      <a:pt x="4840" y="880"/>
                      <a:pt x="4709" y="618"/>
                    </a:cubicBezTo>
                    <a:cubicBezTo>
                      <a:pt x="4704" y="608"/>
                      <a:pt x="4691" y="602"/>
                      <a:pt x="4677" y="602"/>
                    </a:cubicBezTo>
                    <a:cubicBezTo>
                      <a:pt x="4656" y="602"/>
                      <a:pt x="4633" y="614"/>
                      <a:pt x="4626" y="642"/>
                    </a:cubicBezTo>
                    <a:cubicBezTo>
                      <a:pt x="4531" y="856"/>
                      <a:pt x="4352" y="1332"/>
                      <a:pt x="3947" y="1368"/>
                    </a:cubicBezTo>
                    <a:cubicBezTo>
                      <a:pt x="3849" y="1376"/>
                      <a:pt x="3753" y="1380"/>
                      <a:pt x="3660" y="1380"/>
                    </a:cubicBezTo>
                    <a:cubicBezTo>
                      <a:pt x="2137" y="1380"/>
                      <a:pt x="1269" y="338"/>
                      <a:pt x="888" y="46"/>
                    </a:cubicBezTo>
                    <a:cubicBezTo>
                      <a:pt x="843" y="15"/>
                      <a:pt x="799" y="1"/>
                      <a:pt x="754" y="1"/>
                    </a:cubicBezTo>
                    <a:close/>
                  </a:path>
                </a:pathLst>
              </a:custGeom>
              <a:solidFill>
                <a:srgbClr val="C8D9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6" name="Google Shape;5872;p62">
                <a:extLst>
                  <a:ext uri="{FF2B5EF4-FFF2-40B4-BE49-F238E27FC236}">
                    <a16:creationId xmlns:a16="http://schemas.microsoft.com/office/drawing/2014/main" id="{127040CD-B0B2-EB5D-2AFB-DD6AA938DD7C}"/>
                  </a:ext>
                </a:extLst>
              </p:cNvPr>
              <p:cNvSpPr/>
              <p:nvPr/>
            </p:nvSpPr>
            <p:spPr>
              <a:xfrm>
                <a:off x="2078890" y="3324161"/>
                <a:ext cx="80445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233" extrusionOk="0">
                    <a:moveTo>
                      <a:pt x="340" y="0"/>
                    </a:moveTo>
                    <a:cubicBezTo>
                      <a:pt x="286" y="0"/>
                      <a:pt x="242" y="14"/>
                      <a:pt x="215" y="48"/>
                    </a:cubicBezTo>
                    <a:cubicBezTo>
                      <a:pt x="84" y="215"/>
                      <a:pt x="536" y="584"/>
                      <a:pt x="536" y="584"/>
                    </a:cubicBezTo>
                    <a:cubicBezTo>
                      <a:pt x="536" y="584"/>
                      <a:pt x="357" y="527"/>
                      <a:pt x="227" y="527"/>
                    </a:cubicBezTo>
                    <a:cubicBezTo>
                      <a:pt x="85" y="527"/>
                      <a:pt x="1" y="595"/>
                      <a:pt x="274" y="882"/>
                    </a:cubicBezTo>
                    <a:cubicBezTo>
                      <a:pt x="539" y="1165"/>
                      <a:pt x="904" y="1232"/>
                      <a:pt x="1189" y="1232"/>
                    </a:cubicBezTo>
                    <a:cubicBezTo>
                      <a:pt x="1442" y="1232"/>
                      <a:pt x="1632" y="1179"/>
                      <a:pt x="1632" y="1179"/>
                    </a:cubicBezTo>
                    <a:lnTo>
                      <a:pt x="894" y="203"/>
                    </a:lnTo>
                    <a:cubicBezTo>
                      <a:pt x="894" y="203"/>
                      <a:pt x="548" y="0"/>
                      <a:pt x="340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7" name="Google Shape;5873;p62">
                <a:extLst>
                  <a:ext uri="{FF2B5EF4-FFF2-40B4-BE49-F238E27FC236}">
                    <a16:creationId xmlns:a16="http://schemas.microsoft.com/office/drawing/2014/main" id="{320812B0-0442-1656-971D-011304EF9535}"/>
                  </a:ext>
                </a:extLst>
              </p:cNvPr>
              <p:cNvSpPr/>
              <p:nvPr/>
            </p:nvSpPr>
            <p:spPr>
              <a:xfrm>
                <a:off x="2095403" y="3231983"/>
                <a:ext cx="161384" cy="152215"/>
              </a:xfrm>
              <a:custGeom>
                <a:avLst/>
                <a:gdLst/>
                <a:ahLst/>
                <a:cxnLst/>
                <a:rect l="l" t="t" r="r" b="b"/>
                <a:pathLst>
                  <a:path w="3274" h="3088" extrusionOk="0">
                    <a:moveTo>
                      <a:pt x="1915" y="0"/>
                    </a:moveTo>
                    <a:cubicBezTo>
                      <a:pt x="1365" y="0"/>
                      <a:pt x="0" y="1138"/>
                      <a:pt x="11" y="1275"/>
                    </a:cubicBezTo>
                    <a:cubicBezTo>
                      <a:pt x="23" y="1442"/>
                      <a:pt x="856" y="3026"/>
                      <a:pt x="1201" y="3085"/>
                    </a:cubicBezTo>
                    <a:cubicBezTo>
                      <a:pt x="1212" y="3087"/>
                      <a:pt x="1224" y="3088"/>
                      <a:pt x="1236" y="3088"/>
                    </a:cubicBezTo>
                    <a:cubicBezTo>
                      <a:pt x="1643" y="3088"/>
                      <a:pt x="3156" y="2186"/>
                      <a:pt x="3214" y="1621"/>
                    </a:cubicBezTo>
                    <a:cubicBezTo>
                      <a:pt x="3273" y="1037"/>
                      <a:pt x="2083" y="61"/>
                      <a:pt x="2083" y="61"/>
                    </a:cubicBezTo>
                    <a:cubicBezTo>
                      <a:pt x="2043" y="19"/>
                      <a:pt x="1986" y="0"/>
                      <a:pt x="1915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8" name="Google Shape;5874;p62">
                <a:extLst>
                  <a:ext uri="{FF2B5EF4-FFF2-40B4-BE49-F238E27FC236}">
                    <a16:creationId xmlns:a16="http://schemas.microsoft.com/office/drawing/2014/main" id="{35503831-50A5-6262-02B9-FCFDB0D66B4E}"/>
                  </a:ext>
                </a:extLst>
              </p:cNvPr>
              <p:cNvSpPr/>
              <p:nvPr/>
            </p:nvSpPr>
            <p:spPr>
              <a:xfrm>
                <a:off x="2113740" y="3329928"/>
                <a:ext cx="28590" cy="41258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37" extrusionOk="0">
                    <a:moveTo>
                      <a:pt x="40" y="1"/>
                    </a:moveTo>
                    <a:cubicBezTo>
                      <a:pt x="20" y="1"/>
                      <a:pt x="1" y="21"/>
                      <a:pt x="8" y="50"/>
                    </a:cubicBezTo>
                    <a:cubicBezTo>
                      <a:pt x="56" y="205"/>
                      <a:pt x="127" y="348"/>
                      <a:pt x="222" y="479"/>
                    </a:cubicBezTo>
                    <a:cubicBezTo>
                      <a:pt x="270" y="562"/>
                      <a:pt x="306" y="610"/>
                      <a:pt x="365" y="681"/>
                    </a:cubicBezTo>
                    <a:lnTo>
                      <a:pt x="460" y="765"/>
                    </a:lnTo>
                    <a:cubicBezTo>
                      <a:pt x="484" y="800"/>
                      <a:pt x="520" y="824"/>
                      <a:pt x="544" y="836"/>
                    </a:cubicBezTo>
                    <a:cubicBezTo>
                      <a:pt x="568" y="836"/>
                      <a:pt x="579" y="824"/>
                      <a:pt x="579" y="812"/>
                    </a:cubicBezTo>
                    <a:cubicBezTo>
                      <a:pt x="544" y="800"/>
                      <a:pt x="520" y="765"/>
                      <a:pt x="508" y="741"/>
                    </a:cubicBezTo>
                    <a:cubicBezTo>
                      <a:pt x="472" y="705"/>
                      <a:pt x="448" y="681"/>
                      <a:pt x="425" y="646"/>
                    </a:cubicBezTo>
                    <a:cubicBezTo>
                      <a:pt x="365" y="586"/>
                      <a:pt x="329" y="527"/>
                      <a:pt x="282" y="455"/>
                    </a:cubicBezTo>
                    <a:cubicBezTo>
                      <a:pt x="187" y="324"/>
                      <a:pt x="115" y="169"/>
                      <a:pt x="67" y="27"/>
                    </a:cubicBezTo>
                    <a:cubicBezTo>
                      <a:pt x="63" y="8"/>
                      <a:pt x="51" y="1"/>
                      <a:pt x="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79" name="Google Shape;5875;p62">
                <a:extLst>
                  <a:ext uri="{FF2B5EF4-FFF2-40B4-BE49-F238E27FC236}">
                    <a16:creationId xmlns:a16="http://schemas.microsoft.com/office/drawing/2014/main" id="{C022920D-7A18-8441-FABF-1DDBE87778FA}"/>
                  </a:ext>
                </a:extLst>
              </p:cNvPr>
              <p:cNvSpPr/>
              <p:nvPr/>
            </p:nvSpPr>
            <p:spPr>
              <a:xfrm>
                <a:off x="1914548" y="2658758"/>
                <a:ext cx="397988" cy="674272"/>
              </a:xfrm>
              <a:custGeom>
                <a:avLst/>
                <a:gdLst/>
                <a:ahLst/>
                <a:cxnLst/>
                <a:rect l="l" t="t" r="r" b="b"/>
                <a:pathLst>
                  <a:path w="8074" h="13679" extrusionOk="0">
                    <a:moveTo>
                      <a:pt x="6920" y="1"/>
                    </a:moveTo>
                    <a:cubicBezTo>
                      <a:pt x="5835" y="1"/>
                      <a:pt x="2349" y="3138"/>
                      <a:pt x="1180" y="5320"/>
                    </a:cubicBezTo>
                    <a:cubicBezTo>
                      <a:pt x="1" y="7487"/>
                      <a:pt x="1477" y="10095"/>
                      <a:pt x="3085" y="12940"/>
                    </a:cubicBezTo>
                    <a:cubicBezTo>
                      <a:pt x="3108" y="12964"/>
                      <a:pt x="3120" y="12988"/>
                      <a:pt x="3132" y="13012"/>
                    </a:cubicBezTo>
                    <a:cubicBezTo>
                      <a:pt x="3251" y="13238"/>
                      <a:pt x="3382" y="13464"/>
                      <a:pt x="3501" y="13678"/>
                    </a:cubicBezTo>
                    <a:lnTo>
                      <a:pt x="6156" y="11416"/>
                    </a:lnTo>
                    <a:cubicBezTo>
                      <a:pt x="6156" y="11416"/>
                      <a:pt x="5978" y="11154"/>
                      <a:pt x="5740" y="10726"/>
                    </a:cubicBezTo>
                    <a:lnTo>
                      <a:pt x="5692" y="10630"/>
                    </a:lnTo>
                    <a:cubicBezTo>
                      <a:pt x="5144" y="9654"/>
                      <a:pt x="4299" y="7987"/>
                      <a:pt x="4323" y="7011"/>
                    </a:cubicBezTo>
                    <a:cubicBezTo>
                      <a:pt x="4370" y="5570"/>
                      <a:pt x="6216" y="4570"/>
                      <a:pt x="7252" y="3915"/>
                    </a:cubicBezTo>
                    <a:cubicBezTo>
                      <a:pt x="8073" y="3403"/>
                      <a:pt x="7907" y="427"/>
                      <a:pt x="7085" y="34"/>
                    </a:cubicBezTo>
                    <a:cubicBezTo>
                      <a:pt x="7039" y="11"/>
                      <a:pt x="6983" y="1"/>
                      <a:pt x="6920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0" name="Google Shape;5876;p62">
                <a:extLst>
                  <a:ext uri="{FF2B5EF4-FFF2-40B4-BE49-F238E27FC236}">
                    <a16:creationId xmlns:a16="http://schemas.microsoft.com/office/drawing/2014/main" id="{35395A17-83E1-78EA-CA4C-06B71ABB15C6}"/>
                  </a:ext>
                </a:extLst>
              </p:cNvPr>
              <p:cNvSpPr/>
              <p:nvPr/>
            </p:nvSpPr>
            <p:spPr>
              <a:xfrm>
                <a:off x="2065975" y="3182148"/>
                <a:ext cx="131512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82" extrusionOk="0">
                    <a:moveTo>
                      <a:pt x="2584" y="0"/>
                    </a:moveTo>
                    <a:cubicBezTo>
                      <a:pt x="2572" y="0"/>
                      <a:pt x="2560" y="12"/>
                      <a:pt x="2549" y="24"/>
                    </a:cubicBezTo>
                    <a:cubicBezTo>
                      <a:pt x="2287" y="203"/>
                      <a:pt x="2037" y="405"/>
                      <a:pt x="1787" y="608"/>
                    </a:cubicBezTo>
                    <a:cubicBezTo>
                      <a:pt x="1298" y="1012"/>
                      <a:pt x="834" y="1429"/>
                      <a:pt x="405" y="1870"/>
                    </a:cubicBezTo>
                    <a:cubicBezTo>
                      <a:pt x="263" y="2024"/>
                      <a:pt x="132" y="2155"/>
                      <a:pt x="1" y="2310"/>
                    </a:cubicBezTo>
                    <a:cubicBezTo>
                      <a:pt x="13" y="2334"/>
                      <a:pt x="24" y="2346"/>
                      <a:pt x="48" y="2382"/>
                    </a:cubicBezTo>
                    <a:cubicBezTo>
                      <a:pt x="489" y="1917"/>
                      <a:pt x="953" y="1453"/>
                      <a:pt x="1453" y="1024"/>
                    </a:cubicBezTo>
                    <a:cubicBezTo>
                      <a:pt x="1751" y="774"/>
                      <a:pt x="2072" y="524"/>
                      <a:pt x="2394" y="286"/>
                    </a:cubicBezTo>
                    <a:cubicBezTo>
                      <a:pt x="2489" y="203"/>
                      <a:pt x="2572" y="143"/>
                      <a:pt x="2668" y="84"/>
                    </a:cubicBezTo>
                    <a:cubicBezTo>
                      <a:pt x="2644" y="60"/>
                      <a:pt x="2620" y="24"/>
                      <a:pt x="2584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1" name="Google Shape;5877;p62">
                <a:extLst>
                  <a:ext uri="{FF2B5EF4-FFF2-40B4-BE49-F238E27FC236}">
                    <a16:creationId xmlns:a16="http://schemas.microsoft.com/office/drawing/2014/main" id="{2C5381BD-DCA1-E9B4-B32B-6801FE554B18}"/>
                  </a:ext>
                </a:extLst>
              </p:cNvPr>
              <p:cNvSpPr/>
              <p:nvPr/>
            </p:nvSpPr>
            <p:spPr>
              <a:xfrm>
                <a:off x="2209170" y="2851739"/>
                <a:ext cx="62848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34" extrusionOk="0">
                    <a:moveTo>
                      <a:pt x="1275" y="0"/>
                    </a:moveTo>
                    <a:lnTo>
                      <a:pt x="1275" y="0"/>
                    </a:lnTo>
                    <a:cubicBezTo>
                      <a:pt x="1025" y="95"/>
                      <a:pt x="798" y="214"/>
                      <a:pt x="596" y="345"/>
                    </a:cubicBezTo>
                    <a:cubicBezTo>
                      <a:pt x="382" y="476"/>
                      <a:pt x="179" y="631"/>
                      <a:pt x="1" y="834"/>
                    </a:cubicBezTo>
                    <a:cubicBezTo>
                      <a:pt x="156" y="822"/>
                      <a:pt x="310" y="798"/>
                      <a:pt x="477" y="774"/>
                    </a:cubicBezTo>
                    <a:cubicBezTo>
                      <a:pt x="632" y="750"/>
                      <a:pt x="787" y="715"/>
                      <a:pt x="953" y="655"/>
                    </a:cubicBezTo>
                    <a:cubicBezTo>
                      <a:pt x="858" y="631"/>
                      <a:pt x="787" y="619"/>
                      <a:pt x="691" y="619"/>
                    </a:cubicBezTo>
                    <a:cubicBezTo>
                      <a:pt x="650" y="607"/>
                      <a:pt x="605" y="601"/>
                      <a:pt x="562" y="601"/>
                    </a:cubicBezTo>
                    <a:cubicBezTo>
                      <a:pt x="519" y="601"/>
                      <a:pt x="477" y="607"/>
                      <a:pt x="441" y="619"/>
                    </a:cubicBezTo>
                    <a:cubicBezTo>
                      <a:pt x="429" y="619"/>
                      <a:pt x="417" y="619"/>
                      <a:pt x="394" y="631"/>
                    </a:cubicBezTo>
                    <a:cubicBezTo>
                      <a:pt x="489" y="584"/>
                      <a:pt x="572" y="524"/>
                      <a:pt x="667" y="465"/>
                    </a:cubicBezTo>
                    <a:cubicBezTo>
                      <a:pt x="870" y="334"/>
                      <a:pt x="1096" y="179"/>
                      <a:pt x="1275" y="0"/>
                    </a:cubicBezTo>
                    <a:close/>
                  </a:path>
                </a:pathLst>
              </a:custGeom>
              <a:solidFill>
                <a:srgbClr val="443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2" name="Google Shape;5878;p62">
                <a:extLst>
                  <a:ext uri="{FF2B5EF4-FFF2-40B4-BE49-F238E27FC236}">
                    <a16:creationId xmlns:a16="http://schemas.microsoft.com/office/drawing/2014/main" id="{5D369967-8FB8-C257-F5ED-7CB133A4ADF1}"/>
                  </a:ext>
                </a:extLst>
              </p:cNvPr>
              <p:cNvSpPr/>
              <p:nvPr/>
            </p:nvSpPr>
            <p:spPr>
              <a:xfrm>
                <a:off x="2590054" y="1929816"/>
                <a:ext cx="245378" cy="284368"/>
              </a:xfrm>
              <a:custGeom>
                <a:avLst/>
                <a:gdLst/>
                <a:ahLst/>
                <a:cxnLst/>
                <a:rect l="l" t="t" r="r" b="b"/>
                <a:pathLst>
                  <a:path w="4978" h="5769" extrusionOk="0">
                    <a:moveTo>
                      <a:pt x="1357" y="0"/>
                    </a:moveTo>
                    <a:cubicBezTo>
                      <a:pt x="938" y="0"/>
                      <a:pt x="524" y="115"/>
                      <a:pt x="334" y="487"/>
                    </a:cubicBezTo>
                    <a:cubicBezTo>
                      <a:pt x="1" y="1201"/>
                      <a:pt x="370" y="2249"/>
                      <a:pt x="620" y="2844"/>
                    </a:cubicBezTo>
                    <a:cubicBezTo>
                      <a:pt x="965" y="3642"/>
                      <a:pt x="1501" y="4344"/>
                      <a:pt x="2049" y="5035"/>
                    </a:cubicBezTo>
                    <a:cubicBezTo>
                      <a:pt x="2334" y="5383"/>
                      <a:pt x="2712" y="5769"/>
                      <a:pt x="3218" y="5769"/>
                    </a:cubicBezTo>
                    <a:cubicBezTo>
                      <a:pt x="3282" y="5769"/>
                      <a:pt x="3349" y="5763"/>
                      <a:pt x="3418" y="5749"/>
                    </a:cubicBezTo>
                    <a:cubicBezTo>
                      <a:pt x="3763" y="5666"/>
                      <a:pt x="4073" y="5428"/>
                      <a:pt x="4263" y="5166"/>
                    </a:cubicBezTo>
                    <a:cubicBezTo>
                      <a:pt x="4478" y="4892"/>
                      <a:pt x="4561" y="4582"/>
                      <a:pt x="4621" y="4285"/>
                    </a:cubicBezTo>
                    <a:cubicBezTo>
                      <a:pt x="4978" y="2487"/>
                      <a:pt x="4001" y="760"/>
                      <a:pt x="2275" y="153"/>
                    </a:cubicBezTo>
                    <a:cubicBezTo>
                      <a:pt x="2049" y="78"/>
                      <a:pt x="1702" y="0"/>
                      <a:pt x="135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3" name="Google Shape;5879;p62">
                <a:extLst>
                  <a:ext uri="{FF2B5EF4-FFF2-40B4-BE49-F238E27FC236}">
                    <a16:creationId xmlns:a16="http://schemas.microsoft.com/office/drawing/2014/main" id="{B262B041-6E77-DAF8-E4B9-F7BFDF6A61AA}"/>
                  </a:ext>
                </a:extLst>
              </p:cNvPr>
              <p:cNvSpPr/>
              <p:nvPr/>
            </p:nvSpPr>
            <p:spPr>
              <a:xfrm>
                <a:off x="2186890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7114" y="0"/>
                    </a:moveTo>
                    <a:cubicBezTo>
                      <a:pt x="6889" y="0"/>
                      <a:pt x="6657" y="13"/>
                      <a:pt x="6418" y="37"/>
                    </a:cubicBezTo>
                    <a:cubicBezTo>
                      <a:pt x="2727" y="430"/>
                      <a:pt x="0" y="4062"/>
                      <a:pt x="357" y="8003"/>
                    </a:cubicBezTo>
                    <a:cubicBezTo>
                      <a:pt x="465" y="9217"/>
                      <a:pt x="858" y="10300"/>
                      <a:pt x="1429" y="11205"/>
                    </a:cubicBezTo>
                    <a:cubicBezTo>
                      <a:pt x="2569" y="12986"/>
                      <a:pt x="4483" y="14094"/>
                      <a:pt x="6626" y="14094"/>
                    </a:cubicBezTo>
                    <a:cubicBezTo>
                      <a:pt x="6833" y="14094"/>
                      <a:pt x="7041" y="14084"/>
                      <a:pt x="7251" y="14063"/>
                    </a:cubicBezTo>
                    <a:cubicBezTo>
                      <a:pt x="7430" y="14051"/>
                      <a:pt x="7608" y="14027"/>
                      <a:pt x="7775" y="14003"/>
                    </a:cubicBezTo>
                    <a:cubicBezTo>
                      <a:pt x="9585" y="13753"/>
                      <a:pt x="10728" y="13170"/>
                      <a:pt x="11442" y="12372"/>
                    </a:cubicBezTo>
                    <a:cubicBezTo>
                      <a:pt x="12276" y="11420"/>
                      <a:pt x="12549" y="10146"/>
                      <a:pt x="12549" y="8693"/>
                    </a:cubicBezTo>
                    <a:cubicBezTo>
                      <a:pt x="12561" y="8062"/>
                      <a:pt x="12526" y="7395"/>
                      <a:pt x="12478" y="6717"/>
                    </a:cubicBezTo>
                    <a:cubicBezTo>
                      <a:pt x="12166" y="2541"/>
                      <a:pt x="10365" y="0"/>
                      <a:pt x="7114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4" name="Google Shape;5880;p62">
                <a:extLst>
                  <a:ext uri="{FF2B5EF4-FFF2-40B4-BE49-F238E27FC236}">
                    <a16:creationId xmlns:a16="http://schemas.microsoft.com/office/drawing/2014/main" id="{E8F64704-969D-57CE-665F-AC3B64644AE1}"/>
                  </a:ext>
                </a:extLst>
              </p:cNvPr>
              <p:cNvSpPr/>
              <p:nvPr/>
            </p:nvSpPr>
            <p:spPr>
              <a:xfrm>
                <a:off x="2059518" y="1826942"/>
                <a:ext cx="661456" cy="550647"/>
              </a:xfrm>
              <a:custGeom>
                <a:avLst/>
                <a:gdLst/>
                <a:ahLst/>
                <a:cxnLst/>
                <a:rect l="l" t="t" r="r" b="b"/>
                <a:pathLst>
                  <a:path w="13419" h="11171" extrusionOk="0">
                    <a:moveTo>
                      <a:pt x="9177" y="1"/>
                    </a:moveTo>
                    <a:cubicBezTo>
                      <a:pt x="8748" y="1"/>
                      <a:pt x="8315" y="41"/>
                      <a:pt x="7883" y="109"/>
                    </a:cubicBezTo>
                    <a:cubicBezTo>
                      <a:pt x="7823" y="121"/>
                      <a:pt x="7775" y="121"/>
                      <a:pt x="7716" y="133"/>
                    </a:cubicBezTo>
                    <a:cubicBezTo>
                      <a:pt x="6263" y="383"/>
                      <a:pt x="4739" y="823"/>
                      <a:pt x="3406" y="1562"/>
                    </a:cubicBezTo>
                    <a:cubicBezTo>
                      <a:pt x="2953" y="1812"/>
                      <a:pt x="2525" y="2097"/>
                      <a:pt x="2120" y="2431"/>
                    </a:cubicBezTo>
                    <a:cubicBezTo>
                      <a:pt x="1441" y="2990"/>
                      <a:pt x="846" y="3681"/>
                      <a:pt x="489" y="4502"/>
                    </a:cubicBezTo>
                    <a:cubicBezTo>
                      <a:pt x="36" y="5479"/>
                      <a:pt x="1" y="6550"/>
                      <a:pt x="263" y="7479"/>
                    </a:cubicBezTo>
                    <a:cubicBezTo>
                      <a:pt x="536" y="8396"/>
                      <a:pt x="1263" y="9932"/>
                      <a:pt x="1727" y="10158"/>
                    </a:cubicBezTo>
                    <a:cubicBezTo>
                      <a:pt x="1818" y="10205"/>
                      <a:pt x="1944" y="10222"/>
                      <a:pt x="2088" y="10222"/>
                    </a:cubicBezTo>
                    <a:cubicBezTo>
                      <a:pt x="2446" y="10222"/>
                      <a:pt x="2917" y="10118"/>
                      <a:pt x="3256" y="10118"/>
                    </a:cubicBezTo>
                    <a:cubicBezTo>
                      <a:pt x="3367" y="10118"/>
                      <a:pt x="3463" y="10129"/>
                      <a:pt x="3537" y="10158"/>
                    </a:cubicBezTo>
                    <a:cubicBezTo>
                      <a:pt x="4001" y="10313"/>
                      <a:pt x="4358" y="10587"/>
                      <a:pt x="4549" y="10908"/>
                    </a:cubicBezTo>
                    <a:cubicBezTo>
                      <a:pt x="4633" y="11060"/>
                      <a:pt x="4736" y="11170"/>
                      <a:pt x="4907" y="11170"/>
                    </a:cubicBezTo>
                    <a:cubicBezTo>
                      <a:pt x="4978" y="11170"/>
                      <a:pt x="5059" y="11152"/>
                      <a:pt x="5156" y="11110"/>
                    </a:cubicBezTo>
                    <a:cubicBezTo>
                      <a:pt x="5394" y="11003"/>
                      <a:pt x="5608" y="10813"/>
                      <a:pt x="5692" y="10610"/>
                    </a:cubicBezTo>
                    <a:cubicBezTo>
                      <a:pt x="6013" y="10253"/>
                      <a:pt x="5775" y="9741"/>
                      <a:pt x="5728" y="9301"/>
                    </a:cubicBezTo>
                    <a:cubicBezTo>
                      <a:pt x="5751" y="9086"/>
                      <a:pt x="5799" y="8836"/>
                      <a:pt x="5918" y="8610"/>
                    </a:cubicBezTo>
                    <a:cubicBezTo>
                      <a:pt x="6097" y="8253"/>
                      <a:pt x="6418" y="7979"/>
                      <a:pt x="6799" y="7836"/>
                    </a:cubicBezTo>
                    <a:cubicBezTo>
                      <a:pt x="7144" y="7693"/>
                      <a:pt x="7478" y="7634"/>
                      <a:pt x="7811" y="7539"/>
                    </a:cubicBezTo>
                    <a:cubicBezTo>
                      <a:pt x="8168" y="7431"/>
                      <a:pt x="9764" y="7015"/>
                      <a:pt x="10919" y="6193"/>
                    </a:cubicBezTo>
                    <a:cubicBezTo>
                      <a:pt x="11621" y="5705"/>
                      <a:pt x="12312" y="5133"/>
                      <a:pt x="12824" y="4443"/>
                    </a:cubicBezTo>
                    <a:cubicBezTo>
                      <a:pt x="13169" y="3979"/>
                      <a:pt x="13419" y="3431"/>
                      <a:pt x="13407" y="2859"/>
                    </a:cubicBezTo>
                    <a:cubicBezTo>
                      <a:pt x="13359" y="1478"/>
                      <a:pt x="11931" y="573"/>
                      <a:pt x="10800" y="228"/>
                    </a:cubicBezTo>
                    <a:cubicBezTo>
                      <a:pt x="10271" y="67"/>
                      <a:pt x="9727" y="1"/>
                      <a:pt x="9177" y="1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5" name="Google Shape;5881;p62">
                <a:extLst>
                  <a:ext uri="{FF2B5EF4-FFF2-40B4-BE49-F238E27FC236}">
                    <a16:creationId xmlns:a16="http://schemas.microsoft.com/office/drawing/2014/main" id="{6B1DB27E-D54E-89A5-A801-509BED6A068D}"/>
                  </a:ext>
                </a:extLst>
              </p:cNvPr>
              <p:cNvSpPr/>
              <p:nvPr/>
            </p:nvSpPr>
            <p:spPr>
              <a:xfrm>
                <a:off x="2226768" y="1833449"/>
                <a:ext cx="420859" cy="236062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4789" extrusionOk="0">
                    <a:moveTo>
                      <a:pt x="4478" y="1"/>
                    </a:moveTo>
                    <a:cubicBezTo>
                      <a:pt x="4418" y="25"/>
                      <a:pt x="4371" y="25"/>
                      <a:pt x="4311" y="37"/>
                    </a:cubicBezTo>
                    <a:cubicBezTo>
                      <a:pt x="2870" y="287"/>
                      <a:pt x="1334" y="715"/>
                      <a:pt x="1" y="1465"/>
                    </a:cubicBezTo>
                    <a:cubicBezTo>
                      <a:pt x="156" y="2299"/>
                      <a:pt x="906" y="3025"/>
                      <a:pt x="1763" y="3061"/>
                    </a:cubicBezTo>
                    <a:cubicBezTo>
                      <a:pt x="1787" y="3062"/>
                      <a:pt x="1812" y="3062"/>
                      <a:pt x="1837" y="3062"/>
                    </a:cubicBezTo>
                    <a:cubicBezTo>
                      <a:pt x="1975" y="3062"/>
                      <a:pt x="2116" y="3052"/>
                      <a:pt x="2252" y="3052"/>
                    </a:cubicBezTo>
                    <a:cubicBezTo>
                      <a:pt x="2471" y="3052"/>
                      <a:pt x="2676" y="3078"/>
                      <a:pt x="2835" y="3216"/>
                    </a:cubicBezTo>
                    <a:cubicBezTo>
                      <a:pt x="2954" y="3323"/>
                      <a:pt x="3037" y="3454"/>
                      <a:pt x="3120" y="3573"/>
                    </a:cubicBezTo>
                    <a:cubicBezTo>
                      <a:pt x="3466" y="4048"/>
                      <a:pt x="4056" y="4329"/>
                      <a:pt x="4645" y="4329"/>
                    </a:cubicBezTo>
                    <a:cubicBezTo>
                      <a:pt x="4868" y="4329"/>
                      <a:pt x="5090" y="4289"/>
                      <a:pt x="5299" y="4204"/>
                    </a:cubicBezTo>
                    <a:cubicBezTo>
                      <a:pt x="5355" y="4172"/>
                      <a:pt x="5426" y="4140"/>
                      <a:pt x="5489" y="4140"/>
                    </a:cubicBezTo>
                    <a:cubicBezTo>
                      <a:pt x="5520" y="4140"/>
                      <a:pt x="5549" y="4148"/>
                      <a:pt x="5573" y="4168"/>
                    </a:cubicBezTo>
                    <a:cubicBezTo>
                      <a:pt x="5633" y="4216"/>
                      <a:pt x="5656" y="4287"/>
                      <a:pt x="5680" y="4347"/>
                    </a:cubicBezTo>
                    <a:cubicBezTo>
                      <a:pt x="5787" y="4609"/>
                      <a:pt x="6049" y="4751"/>
                      <a:pt x="6323" y="4787"/>
                    </a:cubicBezTo>
                    <a:cubicBezTo>
                      <a:pt x="6346" y="4788"/>
                      <a:pt x="6370" y="4789"/>
                      <a:pt x="6393" y="4789"/>
                    </a:cubicBezTo>
                    <a:cubicBezTo>
                      <a:pt x="6643" y="4789"/>
                      <a:pt x="6892" y="4731"/>
                      <a:pt x="7121" y="4644"/>
                    </a:cubicBezTo>
                    <a:cubicBezTo>
                      <a:pt x="7478" y="4525"/>
                      <a:pt x="7859" y="4382"/>
                      <a:pt x="8121" y="4109"/>
                    </a:cubicBezTo>
                    <a:cubicBezTo>
                      <a:pt x="8395" y="3835"/>
                      <a:pt x="8538" y="3394"/>
                      <a:pt x="8371" y="3085"/>
                    </a:cubicBezTo>
                    <a:cubicBezTo>
                      <a:pt x="8240" y="2823"/>
                      <a:pt x="7954" y="2656"/>
                      <a:pt x="7692" y="2501"/>
                    </a:cubicBezTo>
                    <a:cubicBezTo>
                      <a:pt x="6692" y="1942"/>
                      <a:pt x="5728" y="1299"/>
                      <a:pt x="4918" y="477"/>
                    </a:cubicBezTo>
                    <a:cubicBezTo>
                      <a:pt x="4787" y="334"/>
                      <a:pt x="4621" y="179"/>
                      <a:pt x="447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6" name="Google Shape;5882;p62">
                <a:extLst>
                  <a:ext uri="{FF2B5EF4-FFF2-40B4-BE49-F238E27FC236}">
                    <a16:creationId xmlns:a16="http://schemas.microsoft.com/office/drawing/2014/main" id="{D5B734D1-0688-A411-4A12-479CE18D912E}"/>
                  </a:ext>
                </a:extLst>
              </p:cNvPr>
              <p:cNvSpPr/>
              <p:nvPr/>
            </p:nvSpPr>
            <p:spPr>
              <a:xfrm>
                <a:off x="2498518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24" y="12"/>
                    </a:moveTo>
                    <a:lnTo>
                      <a:pt x="24" y="12"/>
                    </a:lnTo>
                    <a:cubicBezTo>
                      <a:pt x="1" y="0"/>
                      <a:pt x="1" y="0"/>
                      <a:pt x="24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7" name="Google Shape;5883;p62">
                <a:extLst>
                  <a:ext uri="{FF2B5EF4-FFF2-40B4-BE49-F238E27FC236}">
                    <a16:creationId xmlns:a16="http://schemas.microsoft.com/office/drawing/2014/main" id="{E0AAFBCB-0261-2E65-EC5A-DCECCFC93E40}"/>
                  </a:ext>
                </a:extLst>
              </p:cNvPr>
              <p:cNvSpPr/>
              <p:nvPr/>
            </p:nvSpPr>
            <p:spPr>
              <a:xfrm>
                <a:off x="2088847" y="2295716"/>
                <a:ext cx="18026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3731" extrusionOk="0">
                    <a:moveTo>
                      <a:pt x="1412" y="0"/>
                    </a:moveTo>
                    <a:cubicBezTo>
                      <a:pt x="1142" y="0"/>
                      <a:pt x="879" y="53"/>
                      <a:pt x="656" y="184"/>
                    </a:cubicBezTo>
                    <a:cubicBezTo>
                      <a:pt x="418" y="315"/>
                      <a:pt x="215" y="529"/>
                      <a:pt x="120" y="850"/>
                    </a:cubicBezTo>
                    <a:cubicBezTo>
                      <a:pt x="1" y="1208"/>
                      <a:pt x="13" y="1577"/>
                      <a:pt x="96" y="1910"/>
                    </a:cubicBezTo>
                    <a:cubicBezTo>
                      <a:pt x="299" y="2636"/>
                      <a:pt x="799" y="3208"/>
                      <a:pt x="1454" y="3505"/>
                    </a:cubicBezTo>
                    <a:cubicBezTo>
                      <a:pt x="1722" y="3628"/>
                      <a:pt x="2078" y="3730"/>
                      <a:pt x="2430" y="3730"/>
                    </a:cubicBezTo>
                    <a:cubicBezTo>
                      <a:pt x="2796" y="3730"/>
                      <a:pt x="3157" y="3619"/>
                      <a:pt x="3406" y="3303"/>
                    </a:cubicBezTo>
                    <a:cubicBezTo>
                      <a:pt x="3632" y="3041"/>
                      <a:pt x="3656" y="2672"/>
                      <a:pt x="3632" y="2339"/>
                    </a:cubicBezTo>
                    <a:cubicBezTo>
                      <a:pt x="3549" y="1624"/>
                      <a:pt x="3347" y="779"/>
                      <a:pt x="2763" y="386"/>
                    </a:cubicBezTo>
                    <a:cubicBezTo>
                      <a:pt x="2424" y="178"/>
                      <a:pt x="1906" y="0"/>
                      <a:pt x="1412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8" name="Google Shape;5884;p62">
                <a:extLst>
                  <a:ext uri="{FF2B5EF4-FFF2-40B4-BE49-F238E27FC236}">
                    <a16:creationId xmlns:a16="http://schemas.microsoft.com/office/drawing/2014/main" id="{54E76064-9433-AFDF-9E64-726A44DD1702}"/>
                  </a:ext>
                </a:extLst>
              </p:cNvPr>
              <p:cNvSpPr/>
              <p:nvPr/>
            </p:nvSpPr>
            <p:spPr>
              <a:xfrm>
                <a:off x="2108219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786" y="1"/>
                    </a:moveTo>
                    <a:cubicBezTo>
                      <a:pt x="693" y="1"/>
                      <a:pt x="601" y="14"/>
                      <a:pt x="513" y="43"/>
                    </a:cubicBezTo>
                    <a:cubicBezTo>
                      <a:pt x="394" y="67"/>
                      <a:pt x="287" y="126"/>
                      <a:pt x="203" y="222"/>
                    </a:cubicBezTo>
                    <a:cubicBezTo>
                      <a:pt x="132" y="293"/>
                      <a:pt x="1" y="424"/>
                      <a:pt x="37" y="543"/>
                    </a:cubicBezTo>
                    <a:cubicBezTo>
                      <a:pt x="45" y="595"/>
                      <a:pt x="92" y="629"/>
                      <a:pt x="140" y="629"/>
                    </a:cubicBezTo>
                    <a:cubicBezTo>
                      <a:pt x="158" y="629"/>
                      <a:pt x="175" y="624"/>
                      <a:pt x="191" y="615"/>
                    </a:cubicBezTo>
                    <a:cubicBezTo>
                      <a:pt x="263" y="591"/>
                      <a:pt x="322" y="484"/>
                      <a:pt x="382" y="436"/>
                    </a:cubicBezTo>
                    <a:cubicBezTo>
                      <a:pt x="453" y="376"/>
                      <a:pt x="525" y="341"/>
                      <a:pt x="620" y="305"/>
                    </a:cubicBezTo>
                    <a:cubicBezTo>
                      <a:pt x="680" y="293"/>
                      <a:pt x="727" y="281"/>
                      <a:pt x="787" y="281"/>
                    </a:cubicBezTo>
                    <a:cubicBezTo>
                      <a:pt x="703" y="424"/>
                      <a:pt x="668" y="591"/>
                      <a:pt x="680" y="769"/>
                    </a:cubicBezTo>
                    <a:cubicBezTo>
                      <a:pt x="691" y="877"/>
                      <a:pt x="727" y="972"/>
                      <a:pt x="763" y="1067"/>
                    </a:cubicBezTo>
                    <a:cubicBezTo>
                      <a:pt x="799" y="1115"/>
                      <a:pt x="822" y="1174"/>
                      <a:pt x="870" y="1198"/>
                    </a:cubicBezTo>
                    <a:cubicBezTo>
                      <a:pt x="882" y="1210"/>
                      <a:pt x="894" y="1246"/>
                      <a:pt x="930" y="1258"/>
                    </a:cubicBezTo>
                    <a:cubicBezTo>
                      <a:pt x="965" y="1293"/>
                      <a:pt x="989" y="1293"/>
                      <a:pt x="1037" y="1305"/>
                    </a:cubicBezTo>
                    <a:cubicBezTo>
                      <a:pt x="1041" y="1306"/>
                      <a:pt x="1046" y="1306"/>
                      <a:pt x="1050" y="1306"/>
                    </a:cubicBezTo>
                    <a:cubicBezTo>
                      <a:pt x="1105" y="1306"/>
                      <a:pt x="1154" y="1241"/>
                      <a:pt x="1132" y="1186"/>
                    </a:cubicBezTo>
                    <a:cubicBezTo>
                      <a:pt x="1120" y="1150"/>
                      <a:pt x="1120" y="1127"/>
                      <a:pt x="1108" y="1115"/>
                    </a:cubicBezTo>
                    <a:cubicBezTo>
                      <a:pt x="1096" y="1091"/>
                      <a:pt x="1084" y="1079"/>
                      <a:pt x="1061" y="1055"/>
                    </a:cubicBezTo>
                    <a:cubicBezTo>
                      <a:pt x="1037" y="1019"/>
                      <a:pt x="1013" y="996"/>
                      <a:pt x="1001" y="960"/>
                    </a:cubicBezTo>
                    <a:cubicBezTo>
                      <a:pt x="953" y="888"/>
                      <a:pt x="930" y="817"/>
                      <a:pt x="930" y="722"/>
                    </a:cubicBezTo>
                    <a:cubicBezTo>
                      <a:pt x="918" y="579"/>
                      <a:pt x="941" y="424"/>
                      <a:pt x="1001" y="293"/>
                    </a:cubicBezTo>
                    <a:cubicBezTo>
                      <a:pt x="1108" y="305"/>
                      <a:pt x="1215" y="353"/>
                      <a:pt x="1299" y="400"/>
                    </a:cubicBezTo>
                    <a:cubicBezTo>
                      <a:pt x="1644" y="555"/>
                      <a:pt x="1989" y="877"/>
                      <a:pt x="2144" y="1234"/>
                    </a:cubicBezTo>
                    <a:cubicBezTo>
                      <a:pt x="2152" y="1262"/>
                      <a:pt x="2171" y="1274"/>
                      <a:pt x="2191" y="1274"/>
                    </a:cubicBezTo>
                    <a:cubicBezTo>
                      <a:pt x="2231" y="1274"/>
                      <a:pt x="2275" y="1229"/>
                      <a:pt x="2251" y="1174"/>
                    </a:cubicBezTo>
                    <a:cubicBezTo>
                      <a:pt x="2168" y="924"/>
                      <a:pt x="2061" y="722"/>
                      <a:pt x="1894" y="543"/>
                    </a:cubicBezTo>
                    <a:cubicBezTo>
                      <a:pt x="1715" y="365"/>
                      <a:pt x="1525" y="222"/>
                      <a:pt x="1287" y="115"/>
                    </a:cubicBezTo>
                    <a:cubicBezTo>
                      <a:pt x="1132" y="45"/>
                      <a:pt x="958" y="1"/>
                      <a:pt x="786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89" name="Google Shape;5887;p62">
                <a:extLst>
                  <a:ext uri="{FF2B5EF4-FFF2-40B4-BE49-F238E27FC236}">
                    <a16:creationId xmlns:a16="http://schemas.microsoft.com/office/drawing/2014/main" id="{6217D903-5BE3-46CB-1D8B-67CCB0E540FE}"/>
                  </a:ext>
                </a:extLst>
              </p:cNvPr>
              <p:cNvSpPr/>
              <p:nvPr/>
            </p:nvSpPr>
            <p:spPr>
              <a:xfrm>
                <a:off x="2558113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040" y="0"/>
                    </a:moveTo>
                    <a:cubicBezTo>
                      <a:pt x="2836" y="0"/>
                      <a:pt x="2435" y="151"/>
                      <a:pt x="1863" y="170"/>
                    </a:cubicBezTo>
                    <a:cubicBezTo>
                      <a:pt x="1816" y="172"/>
                      <a:pt x="1771" y="173"/>
                      <a:pt x="1727" y="173"/>
                    </a:cubicBezTo>
                    <a:cubicBezTo>
                      <a:pt x="1270" y="173"/>
                      <a:pt x="968" y="64"/>
                      <a:pt x="707" y="64"/>
                    </a:cubicBezTo>
                    <a:cubicBezTo>
                      <a:pt x="592" y="64"/>
                      <a:pt x="484" y="85"/>
                      <a:pt x="375" y="146"/>
                    </a:cubicBezTo>
                    <a:cubicBezTo>
                      <a:pt x="0" y="339"/>
                      <a:pt x="741" y="1464"/>
                      <a:pt x="1709" y="1464"/>
                    </a:cubicBezTo>
                    <a:cubicBezTo>
                      <a:pt x="1756" y="1464"/>
                      <a:pt x="1804" y="1461"/>
                      <a:pt x="1851" y="1456"/>
                    </a:cubicBezTo>
                    <a:cubicBezTo>
                      <a:pt x="2863" y="1325"/>
                      <a:pt x="3423" y="384"/>
                      <a:pt x="3161" y="39"/>
                    </a:cubicBezTo>
                    <a:cubicBezTo>
                      <a:pt x="3136" y="11"/>
                      <a:pt x="3095" y="0"/>
                      <a:pt x="3040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0" name="Google Shape;5888;p62">
                <a:extLst>
                  <a:ext uri="{FF2B5EF4-FFF2-40B4-BE49-F238E27FC236}">
                    <a16:creationId xmlns:a16="http://schemas.microsoft.com/office/drawing/2014/main" id="{1606E0CA-3FC3-A0C8-7A96-BE6EE5430AFA}"/>
                  </a:ext>
                </a:extLst>
              </p:cNvPr>
              <p:cNvSpPr/>
              <p:nvPr/>
            </p:nvSpPr>
            <p:spPr>
              <a:xfrm>
                <a:off x="2571274" y="2385479"/>
                <a:ext cx="102775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112" extrusionOk="0">
                    <a:moveTo>
                      <a:pt x="268" y="0"/>
                    </a:moveTo>
                    <a:cubicBezTo>
                      <a:pt x="171" y="0"/>
                      <a:pt x="79" y="16"/>
                      <a:pt x="1" y="53"/>
                    </a:cubicBezTo>
                    <a:cubicBezTo>
                      <a:pt x="90" y="442"/>
                      <a:pt x="677" y="1112"/>
                      <a:pt x="1404" y="1112"/>
                    </a:cubicBezTo>
                    <a:cubicBezTo>
                      <a:pt x="1455" y="1112"/>
                      <a:pt x="1508" y="1108"/>
                      <a:pt x="1561" y="1101"/>
                    </a:cubicBezTo>
                    <a:cubicBezTo>
                      <a:pt x="1763" y="1065"/>
                      <a:pt x="1942" y="1030"/>
                      <a:pt x="2084" y="946"/>
                    </a:cubicBezTo>
                    <a:cubicBezTo>
                      <a:pt x="1799" y="613"/>
                      <a:pt x="1430" y="375"/>
                      <a:pt x="1061" y="208"/>
                    </a:cubicBezTo>
                    <a:cubicBezTo>
                      <a:pt x="859" y="120"/>
                      <a:pt x="541" y="0"/>
                      <a:pt x="268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1" name="Google Shape;5889;p62">
                <a:extLst>
                  <a:ext uri="{FF2B5EF4-FFF2-40B4-BE49-F238E27FC236}">
                    <a16:creationId xmlns:a16="http://schemas.microsoft.com/office/drawing/2014/main" id="{3E195A91-91D5-EF11-8CED-E004266A941A}"/>
                  </a:ext>
                </a:extLst>
              </p:cNvPr>
              <p:cNvSpPr/>
              <p:nvPr/>
            </p:nvSpPr>
            <p:spPr>
              <a:xfrm>
                <a:off x="2512616" y="2175639"/>
                <a:ext cx="93360" cy="33026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670" extrusionOk="0">
                    <a:moveTo>
                      <a:pt x="1084" y="0"/>
                    </a:moveTo>
                    <a:cubicBezTo>
                      <a:pt x="893" y="0"/>
                      <a:pt x="715" y="48"/>
                      <a:pt x="572" y="107"/>
                    </a:cubicBezTo>
                    <a:cubicBezTo>
                      <a:pt x="357" y="191"/>
                      <a:pt x="155" y="322"/>
                      <a:pt x="48" y="536"/>
                    </a:cubicBezTo>
                    <a:cubicBezTo>
                      <a:pt x="36" y="548"/>
                      <a:pt x="36" y="584"/>
                      <a:pt x="12" y="596"/>
                    </a:cubicBezTo>
                    <a:cubicBezTo>
                      <a:pt x="2" y="637"/>
                      <a:pt x="0" y="669"/>
                      <a:pt x="31" y="669"/>
                    </a:cubicBezTo>
                    <a:cubicBezTo>
                      <a:pt x="36" y="669"/>
                      <a:pt x="42" y="669"/>
                      <a:pt x="48" y="667"/>
                    </a:cubicBezTo>
                    <a:cubicBezTo>
                      <a:pt x="60" y="667"/>
                      <a:pt x="96" y="643"/>
                      <a:pt x="107" y="619"/>
                    </a:cubicBezTo>
                    <a:cubicBezTo>
                      <a:pt x="325" y="424"/>
                      <a:pt x="632" y="273"/>
                      <a:pt x="1006" y="273"/>
                    </a:cubicBezTo>
                    <a:cubicBezTo>
                      <a:pt x="1020" y="273"/>
                      <a:pt x="1034" y="274"/>
                      <a:pt x="1048" y="274"/>
                    </a:cubicBezTo>
                    <a:cubicBezTo>
                      <a:pt x="1143" y="298"/>
                      <a:pt x="1250" y="298"/>
                      <a:pt x="1358" y="322"/>
                    </a:cubicBezTo>
                    <a:cubicBezTo>
                      <a:pt x="1445" y="351"/>
                      <a:pt x="1540" y="388"/>
                      <a:pt x="1649" y="388"/>
                    </a:cubicBezTo>
                    <a:cubicBezTo>
                      <a:pt x="1674" y="388"/>
                      <a:pt x="1700" y="386"/>
                      <a:pt x="1727" y="381"/>
                    </a:cubicBezTo>
                    <a:cubicBezTo>
                      <a:pt x="1858" y="381"/>
                      <a:pt x="1893" y="250"/>
                      <a:pt x="1834" y="191"/>
                    </a:cubicBezTo>
                    <a:cubicBezTo>
                      <a:pt x="1762" y="84"/>
                      <a:pt x="1560" y="60"/>
                      <a:pt x="1441" y="24"/>
                    </a:cubicBezTo>
                    <a:cubicBezTo>
                      <a:pt x="1322" y="12"/>
                      <a:pt x="1191" y="0"/>
                      <a:pt x="1084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2" name="Google Shape;5890;p62">
                <a:extLst>
                  <a:ext uri="{FF2B5EF4-FFF2-40B4-BE49-F238E27FC236}">
                    <a16:creationId xmlns:a16="http://schemas.microsoft.com/office/drawing/2014/main" id="{FF5FF38D-75E0-8339-506E-F4EF1F0724F6}"/>
                  </a:ext>
                </a:extLst>
              </p:cNvPr>
              <p:cNvSpPr/>
              <p:nvPr/>
            </p:nvSpPr>
            <p:spPr>
              <a:xfrm>
                <a:off x="2691696" y="2167802"/>
                <a:ext cx="73692" cy="26963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547" extrusionOk="0">
                    <a:moveTo>
                      <a:pt x="640" y="0"/>
                    </a:moveTo>
                    <a:cubicBezTo>
                      <a:pt x="606" y="0"/>
                      <a:pt x="571" y="2"/>
                      <a:pt x="534" y="4"/>
                    </a:cubicBezTo>
                    <a:cubicBezTo>
                      <a:pt x="451" y="16"/>
                      <a:pt x="368" y="40"/>
                      <a:pt x="284" y="76"/>
                    </a:cubicBezTo>
                    <a:cubicBezTo>
                      <a:pt x="201" y="123"/>
                      <a:pt x="70" y="171"/>
                      <a:pt x="34" y="290"/>
                    </a:cubicBezTo>
                    <a:cubicBezTo>
                      <a:pt x="0" y="358"/>
                      <a:pt x="53" y="470"/>
                      <a:pt x="151" y="470"/>
                    </a:cubicBezTo>
                    <a:cubicBezTo>
                      <a:pt x="155" y="470"/>
                      <a:pt x="160" y="469"/>
                      <a:pt x="165" y="469"/>
                    </a:cubicBezTo>
                    <a:cubicBezTo>
                      <a:pt x="273" y="457"/>
                      <a:pt x="344" y="397"/>
                      <a:pt x="439" y="362"/>
                    </a:cubicBezTo>
                    <a:cubicBezTo>
                      <a:pt x="511" y="338"/>
                      <a:pt x="582" y="302"/>
                      <a:pt x="654" y="290"/>
                    </a:cubicBezTo>
                    <a:cubicBezTo>
                      <a:pt x="718" y="274"/>
                      <a:pt x="782" y="266"/>
                      <a:pt x="844" y="266"/>
                    </a:cubicBezTo>
                    <a:cubicBezTo>
                      <a:pt x="1059" y="266"/>
                      <a:pt x="1259" y="357"/>
                      <a:pt x="1416" y="504"/>
                    </a:cubicBezTo>
                    <a:cubicBezTo>
                      <a:pt x="1427" y="516"/>
                      <a:pt x="1463" y="528"/>
                      <a:pt x="1475" y="540"/>
                    </a:cubicBezTo>
                    <a:cubicBezTo>
                      <a:pt x="1479" y="545"/>
                      <a:pt x="1483" y="547"/>
                      <a:pt x="1485" y="547"/>
                    </a:cubicBezTo>
                    <a:cubicBezTo>
                      <a:pt x="1494" y="547"/>
                      <a:pt x="1483" y="508"/>
                      <a:pt x="1463" y="469"/>
                    </a:cubicBezTo>
                    <a:cubicBezTo>
                      <a:pt x="1439" y="457"/>
                      <a:pt x="1427" y="421"/>
                      <a:pt x="1427" y="409"/>
                    </a:cubicBezTo>
                    <a:cubicBezTo>
                      <a:pt x="1296" y="219"/>
                      <a:pt x="1118" y="112"/>
                      <a:pt x="951" y="52"/>
                    </a:cubicBezTo>
                    <a:cubicBezTo>
                      <a:pt x="851" y="16"/>
                      <a:pt x="751" y="0"/>
                      <a:pt x="640" y="0"/>
                    </a:cubicBezTo>
                    <a:close/>
                  </a:path>
                </a:pathLst>
              </a:custGeom>
              <a:solidFill>
                <a:srgbClr val="C05A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3" name="Google Shape;5891;p62">
                <a:extLst>
                  <a:ext uri="{FF2B5EF4-FFF2-40B4-BE49-F238E27FC236}">
                    <a16:creationId xmlns:a16="http://schemas.microsoft.com/office/drawing/2014/main" id="{02BC3AA2-DE05-43AF-B5A3-9B626871216B}"/>
                  </a:ext>
                </a:extLst>
              </p:cNvPr>
              <p:cNvSpPr/>
              <p:nvPr/>
            </p:nvSpPr>
            <p:spPr>
              <a:xfrm>
                <a:off x="2485160" y="2273535"/>
                <a:ext cx="101444" cy="37019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751" extrusionOk="0">
                    <a:moveTo>
                      <a:pt x="1073" y="1"/>
                    </a:moveTo>
                    <a:cubicBezTo>
                      <a:pt x="870" y="1"/>
                      <a:pt x="669" y="49"/>
                      <a:pt x="498" y="145"/>
                    </a:cubicBezTo>
                    <a:cubicBezTo>
                      <a:pt x="391" y="181"/>
                      <a:pt x="295" y="264"/>
                      <a:pt x="212" y="336"/>
                    </a:cubicBezTo>
                    <a:cubicBezTo>
                      <a:pt x="141" y="407"/>
                      <a:pt x="33" y="503"/>
                      <a:pt x="10" y="598"/>
                    </a:cubicBezTo>
                    <a:cubicBezTo>
                      <a:pt x="1" y="634"/>
                      <a:pt x="19" y="670"/>
                      <a:pt x="49" y="670"/>
                    </a:cubicBezTo>
                    <a:cubicBezTo>
                      <a:pt x="58" y="670"/>
                      <a:pt x="69" y="666"/>
                      <a:pt x="81" y="657"/>
                    </a:cubicBezTo>
                    <a:cubicBezTo>
                      <a:pt x="152" y="622"/>
                      <a:pt x="236" y="526"/>
                      <a:pt x="307" y="479"/>
                    </a:cubicBezTo>
                    <a:cubicBezTo>
                      <a:pt x="379" y="419"/>
                      <a:pt x="474" y="360"/>
                      <a:pt x="557" y="324"/>
                    </a:cubicBezTo>
                    <a:cubicBezTo>
                      <a:pt x="705" y="245"/>
                      <a:pt x="861" y="199"/>
                      <a:pt x="1012" y="199"/>
                    </a:cubicBezTo>
                    <a:cubicBezTo>
                      <a:pt x="1043" y="199"/>
                      <a:pt x="1074" y="201"/>
                      <a:pt x="1105" y="205"/>
                    </a:cubicBezTo>
                    <a:cubicBezTo>
                      <a:pt x="1284" y="217"/>
                      <a:pt x="1450" y="276"/>
                      <a:pt x="1605" y="360"/>
                    </a:cubicBezTo>
                    <a:cubicBezTo>
                      <a:pt x="1676" y="407"/>
                      <a:pt x="1748" y="467"/>
                      <a:pt x="1807" y="538"/>
                    </a:cubicBezTo>
                    <a:cubicBezTo>
                      <a:pt x="1867" y="598"/>
                      <a:pt x="1915" y="693"/>
                      <a:pt x="1974" y="741"/>
                    </a:cubicBezTo>
                    <a:cubicBezTo>
                      <a:pt x="1980" y="747"/>
                      <a:pt x="1989" y="750"/>
                      <a:pt x="1999" y="750"/>
                    </a:cubicBezTo>
                    <a:cubicBezTo>
                      <a:pt x="2026" y="750"/>
                      <a:pt x="2057" y="728"/>
                      <a:pt x="2057" y="693"/>
                    </a:cubicBezTo>
                    <a:cubicBezTo>
                      <a:pt x="2057" y="598"/>
                      <a:pt x="1998" y="479"/>
                      <a:pt x="1938" y="419"/>
                    </a:cubicBezTo>
                    <a:cubicBezTo>
                      <a:pt x="1879" y="348"/>
                      <a:pt x="1807" y="276"/>
                      <a:pt x="1724" y="217"/>
                    </a:cubicBezTo>
                    <a:cubicBezTo>
                      <a:pt x="1545" y="98"/>
                      <a:pt x="1343" y="26"/>
                      <a:pt x="1141" y="3"/>
                    </a:cubicBezTo>
                    <a:cubicBezTo>
                      <a:pt x="1118" y="1"/>
                      <a:pt x="1095" y="1"/>
                      <a:pt x="1073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4" name="Google Shape;5892;p62">
                <a:extLst>
                  <a:ext uri="{FF2B5EF4-FFF2-40B4-BE49-F238E27FC236}">
                    <a16:creationId xmlns:a16="http://schemas.microsoft.com/office/drawing/2014/main" id="{5BA2D93F-E56C-9A8F-225B-C5F446B17B9A}"/>
                  </a:ext>
                </a:extLst>
              </p:cNvPr>
              <p:cNvSpPr/>
              <p:nvPr/>
            </p:nvSpPr>
            <p:spPr>
              <a:xfrm>
                <a:off x="2709195" y="2262986"/>
                <a:ext cx="66298" cy="40321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818" extrusionOk="0">
                    <a:moveTo>
                      <a:pt x="651" y="0"/>
                    </a:moveTo>
                    <a:cubicBezTo>
                      <a:pt x="613" y="0"/>
                      <a:pt x="575" y="5"/>
                      <a:pt x="537" y="14"/>
                    </a:cubicBezTo>
                    <a:cubicBezTo>
                      <a:pt x="406" y="38"/>
                      <a:pt x="287" y="133"/>
                      <a:pt x="179" y="264"/>
                    </a:cubicBezTo>
                    <a:cubicBezTo>
                      <a:pt x="132" y="324"/>
                      <a:pt x="96" y="395"/>
                      <a:pt x="60" y="490"/>
                    </a:cubicBezTo>
                    <a:cubicBezTo>
                      <a:pt x="37" y="562"/>
                      <a:pt x="1" y="681"/>
                      <a:pt x="1" y="776"/>
                    </a:cubicBezTo>
                    <a:cubicBezTo>
                      <a:pt x="1" y="799"/>
                      <a:pt x="21" y="818"/>
                      <a:pt x="38" y="818"/>
                    </a:cubicBezTo>
                    <a:cubicBezTo>
                      <a:pt x="48" y="818"/>
                      <a:pt x="56" y="812"/>
                      <a:pt x="60" y="800"/>
                    </a:cubicBezTo>
                    <a:cubicBezTo>
                      <a:pt x="96" y="740"/>
                      <a:pt x="120" y="669"/>
                      <a:pt x="156" y="598"/>
                    </a:cubicBezTo>
                    <a:cubicBezTo>
                      <a:pt x="179" y="514"/>
                      <a:pt x="227" y="455"/>
                      <a:pt x="275" y="395"/>
                    </a:cubicBezTo>
                    <a:cubicBezTo>
                      <a:pt x="346" y="300"/>
                      <a:pt x="465" y="217"/>
                      <a:pt x="572" y="193"/>
                    </a:cubicBezTo>
                    <a:cubicBezTo>
                      <a:pt x="601" y="190"/>
                      <a:pt x="628" y="189"/>
                      <a:pt x="655" y="189"/>
                    </a:cubicBezTo>
                    <a:cubicBezTo>
                      <a:pt x="755" y="189"/>
                      <a:pt x="848" y="208"/>
                      <a:pt x="941" y="264"/>
                    </a:cubicBezTo>
                    <a:cubicBezTo>
                      <a:pt x="1001" y="300"/>
                      <a:pt x="1061" y="359"/>
                      <a:pt x="1120" y="395"/>
                    </a:cubicBezTo>
                    <a:cubicBezTo>
                      <a:pt x="1180" y="443"/>
                      <a:pt x="1227" y="514"/>
                      <a:pt x="1287" y="562"/>
                    </a:cubicBezTo>
                    <a:cubicBezTo>
                      <a:pt x="1290" y="563"/>
                      <a:pt x="1293" y="564"/>
                      <a:pt x="1297" y="564"/>
                    </a:cubicBezTo>
                    <a:cubicBezTo>
                      <a:pt x="1319" y="564"/>
                      <a:pt x="1345" y="532"/>
                      <a:pt x="1334" y="490"/>
                    </a:cubicBezTo>
                    <a:cubicBezTo>
                      <a:pt x="1287" y="395"/>
                      <a:pt x="1227" y="312"/>
                      <a:pt x="1168" y="252"/>
                    </a:cubicBezTo>
                    <a:cubicBezTo>
                      <a:pt x="1096" y="181"/>
                      <a:pt x="1037" y="133"/>
                      <a:pt x="953" y="86"/>
                    </a:cubicBezTo>
                    <a:cubicBezTo>
                      <a:pt x="857" y="33"/>
                      <a:pt x="755" y="0"/>
                      <a:pt x="651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95" name="Google Shape;5893;p62">
                <a:extLst>
                  <a:ext uri="{FF2B5EF4-FFF2-40B4-BE49-F238E27FC236}">
                    <a16:creationId xmlns:a16="http://schemas.microsoft.com/office/drawing/2014/main" id="{5F67C0DF-9B46-E33E-1487-A5E78CFE2C63}"/>
                  </a:ext>
                </a:extLst>
              </p:cNvPr>
              <p:cNvSpPr/>
              <p:nvPr/>
            </p:nvSpPr>
            <p:spPr>
              <a:xfrm>
                <a:off x="2653445" y="2219165"/>
                <a:ext cx="54665" cy="130280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2643" extrusionOk="0">
                    <a:moveTo>
                      <a:pt x="267" y="1"/>
                    </a:moveTo>
                    <a:cubicBezTo>
                      <a:pt x="246" y="1"/>
                      <a:pt x="226" y="13"/>
                      <a:pt x="215" y="34"/>
                    </a:cubicBezTo>
                    <a:cubicBezTo>
                      <a:pt x="179" y="94"/>
                      <a:pt x="167" y="177"/>
                      <a:pt x="156" y="248"/>
                    </a:cubicBezTo>
                    <a:cubicBezTo>
                      <a:pt x="132" y="320"/>
                      <a:pt x="120" y="391"/>
                      <a:pt x="108" y="486"/>
                    </a:cubicBezTo>
                    <a:cubicBezTo>
                      <a:pt x="96" y="617"/>
                      <a:pt x="72" y="760"/>
                      <a:pt x="60" y="915"/>
                    </a:cubicBezTo>
                    <a:cubicBezTo>
                      <a:pt x="36" y="1177"/>
                      <a:pt x="1" y="1475"/>
                      <a:pt x="132" y="1713"/>
                    </a:cubicBezTo>
                    <a:cubicBezTo>
                      <a:pt x="179" y="1808"/>
                      <a:pt x="275" y="1891"/>
                      <a:pt x="358" y="1951"/>
                    </a:cubicBezTo>
                    <a:cubicBezTo>
                      <a:pt x="477" y="2010"/>
                      <a:pt x="596" y="2010"/>
                      <a:pt x="715" y="2010"/>
                    </a:cubicBezTo>
                    <a:lnTo>
                      <a:pt x="822" y="2010"/>
                    </a:lnTo>
                    <a:cubicBezTo>
                      <a:pt x="870" y="2010"/>
                      <a:pt x="894" y="2010"/>
                      <a:pt x="906" y="2070"/>
                    </a:cubicBezTo>
                    <a:cubicBezTo>
                      <a:pt x="929" y="2118"/>
                      <a:pt x="882" y="2213"/>
                      <a:pt x="870" y="2249"/>
                    </a:cubicBezTo>
                    <a:cubicBezTo>
                      <a:pt x="810" y="2368"/>
                      <a:pt x="727" y="2475"/>
                      <a:pt x="632" y="2546"/>
                    </a:cubicBezTo>
                    <a:cubicBezTo>
                      <a:pt x="588" y="2579"/>
                      <a:pt x="605" y="2643"/>
                      <a:pt x="645" y="2643"/>
                    </a:cubicBezTo>
                    <a:cubicBezTo>
                      <a:pt x="649" y="2643"/>
                      <a:pt x="652" y="2642"/>
                      <a:pt x="656" y="2641"/>
                    </a:cubicBezTo>
                    <a:cubicBezTo>
                      <a:pt x="882" y="2546"/>
                      <a:pt x="1025" y="2344"/>
                      <a:pt x="1072" y="2106"/>
                    </a:cubicBezTo>
                    <a:cubicBezTo>
                      <a:pt x="1108" y="1725"/>
                      <a:pt x="656" y="1879"/>
                      <a:pt x="465" y="1796"/>
                    </a:cubicBezTo>
                    <a:cubicBezTo>
                      <a:pt x="191" y="1665"/>
                      <a:pt x="227" y="1284"/>
                      <a:pt x="239" y="1034"/>
                    </a:cubicBezTo>
                    <a:lnTo>
                      <a:pt x="287" y="546"/>
                    </a:lnTo>
                    <a:cubicBezTo>
                      <a:pt x="298" y="451"/>
                      <a:pt x="298" y="379"/>
                      <a:pt x="310" y="284"/>
                    </a:cubicBezTo>
                    <a:cubicBezTo>
                      <a:pt x="310" y="213"/>
                      <a:pt x="346" y="141"/>
                      <a:pt x="334" y="58"/>
                    </a:cubicBezTo>
                    <a:cubicBezTo>
                      <a:pt x="321" y="18"/>
                      <a:pt x="293" y="1"/>
                      <a:pt x="267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1" name="Google Shape;5894;p62">
              <a:extLst>
                <a:ext uri="{FF2B5EF4-FFF2-40B4-BE49-F238E27FC236}">
                  <a16:creationId xmlns:a16="http://schemas.microsoft.com/office/drawing/2014/main" id="{F2A2A597-DBDE-A803-D70B-EFBC0588974A}"/>
                </a:ext>
              </a:extLst>
            </p:cNvPr>
            <p:cNvGrpSpPr/>
            <p:nvPr/>
          </p:nvGrpSpPr>
          <p:grpSpPr>
            <a:xfrm>
              <a:off x="4768912" y="2372395"/>
              <a:ext cx="1167538" cy="2283918"/>
              <a:chOff x="5871060" y="1827829"/>
              <a:chExt cx="1104004" cy="2295170"/>
            </a:xfrm>
          </p:grpSpPr>
          <p:sp>
            <p:nvSpPr>
              <p:cNvPr id="3587" name="Google Shape;5895;p62">
                <a:extLst>
                  <a:ext uri="{FF2B5EF4-FFF2-40B4-BE49-F238E27FC236}">
                    <a16:creationId xmlns:a16="http://schemas.microsoft.com/office/drawing/2014/main" id="{F2C4C8EB-BF6C-6D74-45C4-DBE70B1D6AD1}"/>
                  </a:ext>
                </a:extLst>
              </p:cNvPr>
              <p:cNvSpPr/>
              <p:nvPr/>
            </p:nvSpPr>
            <p:spPr>
              <a:xfrm>
                <a:off x="5913895" y="1891762"/>
                <a:ext cx="1061169" cy="980871"/>
              </a:xfrm>
              <a:custGeom>
                <a:avLst/>
                <a:gdLst/>
                <a:ahLst/>
                <a:cxnLst/>
                <a:rect l="l" t="t" r="r" b="b"/>
                <a:pathLst>
                  <a:path w="21528" h="19899" extrusionOk="0">
                    <a:moveTo>
                      <a:pt x="11569" y="0"/>
                    </a:moveTo>
                    <a:cubicBezTo>
                      <a:pt x="10530" y="0"/>
                      <a:pt x="9475" y="230"/>
                      <a:pt x="8525" y="556"/>
                    </a:cubicBezTo>
                    <a:cubicBezTo>
                      <a:pt x="7049" y="1080"/>
                      <a:pt x="5668" y="2044"/>
                      <a:pt x="4834" y="3402"/>
                    </a:cubicBezTo>
                    <a:cubicBezTo>
                      <a:pt x="3608" y="5378"/>
                      <a:pt x="3477" y="7914"/>
                      <a:pt x="3942" y="10105"/>
                    </a:cubicBezTo>
                    <a:cubicBezTo>
                      <a:pt x="4037" y="10593"/>
                      <a:pt x="4180" y="11081"/>
                      <a:pt x="4251" y="11593"/>
                    </a:cubicBezTo>
                    <a:cubicBezTo>
                      <a:pt x="4382" y="12522"/>
                      <a:pt x="4192" y="13867"/>
                      <a:pt x="3060" y="14213"/>
                    </a:cubicBezTo>
                    <a:cubicBezTo>
                      <a:pt x="2887" y="14264"/>
                      <a:pt x="2708" y="14278"/>
                      <a:pt x="2527" y="14278"/>
                    </a:cubicBezTo>
                    <a:cubicBezTo>
                      <a:pt x="2279" y="14278"/>
                      <a:pt x="2028" y="14250"/>
                      <a:pt x="1786" y="14250"/>
                    </a:cubicBezTo>
                    <a:cubicBezTo>
                      <a:pt x="1504" y="14250"/>
                      <a:pt x="1233" y="14288"/>
                      <a:pt x="989" y="14451"/>
                    </a:cubicBezTo>
                    <a:cubicBezTo>
                      <a:pt x="786" y="14582"/>
                      <a:pt x="632" y="14784"/>
                      <a:pt x="524" y="14998"/>
                    </a:cubicBezTo>
                    <a:cubicBezTo>
                      <a:pt x="1" y="16141"/>
                      <a:pt x="679" y="17499"/>
                      <a:pt x="1751" y="17915"/>
                    </a:cubicBezTo>
                    <a:cubicBezTo>
                      <a:pt x="2060" y="18036"/>
                      <a:pt x="2389" y="18090"/>
                      <a:pt x="2724" y="18090"/>
                    </a:cubicBezTo>
                    <a:cubicBezTo>
                      <a:pt x="3550" y="18090"/>
                      <a:pt x="4414" y="17757"/>
                      <a:pt x="5108" y="17249"/>
                    </a:cubicBezTo>
                    <a:lnTo>
                      <a:pt x="5108" y="17249"/>
                    </a:lnTo>
                    <a:cubicBezTo>
                      <a:pt x="5037" y="18344"/>
                      <a:pt x="5954" y="19320"/>
                      <a:pt x="7013" y="19439"/>
                    </a:cubicBezTo>
                    <a:cubicBezTo>
                      <a:pt x="7105" y="19450"/>
                      <a:pt x="7197" y="19455"/>
                      <a:pt x="7289" y="19455"/>
                    </a:cubicBezTo>
                    <a:cubicBezTo>
                      <a:pt x="8271" y="19455"/>
                      <a:pt x="9252" y="18888"/>
                      <a:pt x="9895" y="18082"/>
                    </a:cubicBezTo>
                    <a:cubicBezTo>
                      <a:pt x="9918" y="18035"/>
                      <a:pt x="9954" y="17987"/>
                      <a:pt x="10014" y="17975"/>
                    </a:cubicBezTo>
                    <a:cubicBezTo>
                      <a:pt x="10031" y="17966"/>
                      <a:pt x="10049" y="17962"/>
                      <a:pt x="10066" y="17962"/>
                    </a:cubicBezTo>
                    <a:cubicBezTo>
                      <a:pt x="10143" y="17962"/>
                      <a:pt x="10215" y="18038"/>
                      <a:pt x="10264" y="18106"/>
                    </a:cubicBezTo>
                    <a:cubicBezTo>
                      <a:pt x="10859" y="18820"/>
                      <a:pt x="11597" y="19416"/>
                      <a:pt x="12478" y="19713"/>
                    </a:cubicBezTo>
                    <a:cubicBezTo>
                      <a:pt x="12838" y="19835"/>
                      <a:pt x="13219" y="19899"/>
                      <a:pt x="13601" y="19899"/>
                    </a:cubicBezTo>
                    <a:cubicBezTo>
                      <a:pt x="14156" y="19899"/>
                      <a:pt x="14711" y="19764"/>
                      <a:pt x="15205" y="19475"/>
                    </a:cubicBezTo>
                    <a:cubicBezTo>
                      <a:pt x="16026" y="18987"/>
                      <a:pt x="16622" y="18035"/>
                      <a:pt x="16562" y="17082"/>
                    </a:cubicBezTo>
                    <a:lnTo>
                      <a:pt x="16562" y="17082"/>
                    </a:lnTo>
                    <a:cubicBezTo>
                      <a:pt x="17217" y="17368"/>
                      <a:pt x="17872" y="17642"/>
                      <a:pt x="18586" y="17737"/>
                    </a:cubicBezTo>
                    <a:cubicBezTo>
                      <a:pt x="18713" y="17752"/>
                      <a:pt x="18842" y="17760"/>
                      <a:pt x="18972" y="17760"/>
                    </a:cubicBezTo>
                    <a:cubicBezTo>
                      <a:pt x="19554" y="17760"/>
                      <a:pt x="20155" y="17600"/>
                      <a:pt x="20622" y="17201"/>
                    </a:cubicBezTo>
                    <a:cubicBezTo>
                      <a:pt x="21277" y="16630"/>
                      <a:pt x="21527" y="15606"/>
                      <a:pt x="21182" y="14820"/>
                    </a:cubicBezTo>
                    <a:cubicBezTo>
                      <a:pt x="20894" y="14117"/>
                      <a:pt x="20160" y="13719"/>
                      <a:pt x="19412" y="13719"/>
                    </a:cubicBezTo>
                    <a:cubicBezTo>
                      <a:pt x="19323" y="13719"/>
                      <a:pt x="19234" y="13725"/>
                      <a:pt x="19146" y="13736"/>
                    </a:cubicBezTo>
                    <a:cubicBezTo>
                      <a:pt x="19052" y="13748"/>
                      <a:pt x="18958" y="13754"/>
                      <a:pt x="18865" y="13754"/>
                    </a:cubicBezTo>
                    <a:cubicBezTo>
                      <a:pt x="17531" y="13754"/>
                      <a:pt x="16355" y="12541"/>
                      <a:pt x="17134" y="9569"/>
                    </a:cubicBezTo>
                    <a:cubicBezTo>
                      <a:pt x="17646" y="7617"/>
                      <a:pt x="17396" y="5283"/>
                      <a:pt x="16622" y="3414"/>
                    </a:cubicBezTo>
                    <a:cubicBezTo>
                      <a:pt x="16526" y="3211"/>
                      <a:pt x="16443" y="3021"/>
                      <a:pt x="16336" y="2818"/>
                    </a:cubicBezTo>
                    <a:cubicBezTo>
                      <a:pt x="15669" y="1604"/>
                      <a:pt x="14633" y="663"/>
                      <a:pt x="13300" y="247"/>
                    </a:cubicBezTo>
                    <a:cubicBezTo>
                      <a:pt x="12743" y="74"/>
                      <a:pt x="12159" y="0"/>
                      <a:pt x="11569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88" name="Google Shape;5896;p62">
                <a:extLst>
                  <a:ext uri="{FF2B5EF4-FFF2-40B4-BE49-F238E27FC236}">
                    <a16:creationId xmlns:a16="http://schemas.microsoft.com/office/drawing/2014/main" id="{D2FA46FC-4F82-B7DB-ED7E-527EB967A9C6}"/>
                  </a:ext>
                </a:extLst>
              </p:cNvPr>
              <p:cNvSpPr/>
              <p:nvPr/>
            </p:nvSpPr>
            <p:spPr>
              <a:xfrm>
                <a:off x="5994883" y="1892748"/>
                <a:ext cx="957852" cy="980576"/>
              </a:xfrm>
              <a:custGeom>
                <a:avLst/>
                <a:gdLst/>
                <a:ahLst/>
                <a:cxnLst/>
                <a:rect l="l" t="t" r="r" b="b"/>
                <a:pathLst>
                  <a:path w="19432" h="19893" extrusionOk="0">
                    <a:moveTo>
                      <a:pt x="9868" y="1"/>
                    </a:moveTo>
                    <a:cubicBezTo>
                      <a:pt x="8835" y="1"/>
                      <a:pt x="7791" y="228"/>
                      <a:pt x="6847" y="560"/>
                    </a:cubicBezTo>
                    <a:cubicBezTo>
                      <a:pt x="5430" y="1060"/>
                      <a:pt x="4108" y="1977"/>
                      <a:pt x="3263" y="3251"/>
                    </a:cubicBezTo>
                    <a:cubicBezTo>
                      <a:pt x="3037" y="4132"/>
                      <a:pt x="3037" y="5049"/>
                      <a:pt x="3120" y="5965"/>
                    </a:cubicBezTo>
                    <a:cubicBezTo>
                      <a:pt x="3227" y="6954"/>
                      <a:pt x="3453" y="7930"/>
                      <a:pt x="3644" y="8906"/>
                    </a:cubicBezTo>
                    <a:cubicBezTo>
                      <a:pt x="3834" y="9906"/>
                      <a:pt x="3989" y="10918"/>
                      <a:pt x="3989" y="11942"/>
                    </a:cubicBezTo>
                    <a:cubicBezTo>
                      <a:pt x="3989" y="12883"/>
                      <a:pt x="3834" y="13788"/>
                      <a:pt x="3465" y="14657"/>
                    </a:cubicBezTo>
                    <a:cubicBezTo>
                      <a:pt x="3120" y="15455"/>
                      <a:pt x="2608" y="16169"/>
                      <a:pt x="1953" y="16741"/>
                    </a:cubicBezTo>
                    <a:cubicBezTo>
                      <a:pt x="1429" y="17193"/>
                      <a:pt x="798" y="17574"/>
                      <a:pt x="143" y="17812"/>
                    </a:cubicBezTo>
                    <a:cubicBezTo>
                      <a:pt x="108" y="17824"/>
                      <a:pt x="60" y="17836"/>
                      <a:pt x="1" y="17872"/>
                    </a:cubicBezTo>
                    <a:lnTo>
                      <a:pt x="84" y="17907"/>
                    </a:lnTo>
                    <a:cubicBezTo>
                      <a:pt x="400" y="18028"/>
                      <a:pt x="732" y="18082"/>
                      <a:pt x="1068" y="18082"/>
                    </a:cubicBezTo>
                    <a:cubicBezTo>
                      <a:pt x="1896" y="18082"/>
                      <a:pt x="2750" y="17749"/>
                      <a:pt x="3453" y="17241"/>
                    </a:cubicBezTo>
                    <a:lnTo>
                      <a:pt x="3453" y="17241"/>
                    </a:lnTo>
                    <a:cubicBezTo>
                      <a:pt x="3358" y="18348"/>
                      <a:pt x="4287" y="19312"/>
                      <a:pt x="5358" y="19431"/>
                    </a:cubicBezTo>
                    <a:cubicBezTo>
                      <a:pt x="5449" y="19442"/>
                      <a:pt x="5540" y="19447"/>
                      <a:pt x="5631" y="19447"/>
                    </a:cubicBezTo>
                    <a:cubicBezTo>
                      <a:pt x="6606" y="19447"/>
                      <a:pt x="7596" y="18880"/>
                      <a:pt x="8228" y="18074"/>
                    </a:cubicBezTo>
                    <a:cubicBezTo>
                      <a:pt x="8275" y="18026"/>
                      <a:pt x="8299" y="17991"/>
                      <a:pt x="8347" y="17967"/>
                    </a:cubicBezTo>
                    <a:cubicBezTo>
                      <a:pt x="8358" y="17964"/>
                      <a:pt x="8369" y="17963"/>
                      <a:pt x="8381" y="17963"/>
                    </a:cubicBezTo>
                    <a:cubicBezTo>
                      <a:pt x="8464" y="17963"/>
                      <a:pt x="8544" y="18036"/>
                      <a:pt x="8597" y="18110"/>
                    </a:cubicBezTo>
                    <a:cubicBezTo>
                      <a:pt x="9192" y="18824"/>
                      <a:pt x="9942" y="19419"/>
                      <a:pt x="10823" y="19717"/>
                    </a:cubicBezTo>
                    <a:cubicBezTo>
                      <a:pt x="11187" y="19830"/>
                      <a:pt x="11572" y="19892"/>
                      <a:pt x="11959" y="19892"/>
                    </a:cubicBezTo>
                    <a:cubicBezTo>
                      <a:pt x="12509" y="19892"/>
                      <a:pt x="13060" y="19766"/>
                      <a:pt x="13550" y="19479"/>
                    </a:cubicBezTo>
                    <a:cubicBezTo>
                      <a:pt x="14360" y="18979"/>
                      <a:pt x="14955" y="18026"/>
                      <a:pt x="14895" y="17074"/>
                    </a:cubicBezTo>
                    <a:lnTo>
                      <a:pt x="14895" y="17074"/>
                    </a:lnTo>
                    <a:cubicBezTo>
                      <a:pt x="15550" y="17360"/>
                      <a:pt x="16229" y="17645"/>
                      <a:pt x="16919" y="17729"/>
                    </a:cubicBezTo>
                    <a:cubicBezTo>
                      <a:pt x="17046" y="17744"/>
                      <a:pt x="17174" y="17751"/>
                      <a:pt x="17302" y="17751"/>
                    </a:cubicBezTo>
                    <a:cubicBezTo>
                      <a:pt x="17900" y="17751"/>
                      <a:pt x="18505" y="17585"/>
                      <a:pt x="18955" y="17193"/>
                    </a:cubicBezTo>
                    <a:cubicBezTo>
                      <a:pt x="19158" y="17014"/>
                      <a:pt x="19313" y="16812"/>
                      <a:pt x="19432" y="16574"/>
                    </a:cubicBezTo>
                    <a:lnTo>
                      <a:pt x="19432" y="16574"/>
                    </a:lnTo>
                    <a:cubicBezTo>
                      <a:pt x="19182" y="16693"/>
                      <a:pt x="18932" y="16764"/>
                      <a:pt x="18658" y="16812"/>
                    </a:cubicBezTo>
                    <a:cubicBezTo>
                      <a:pt x="18439" y="16845"/>
                      <a:pt x="18216" y="16860"/>
                      <a:pt x="17992" y="16860"/>
                    </a:cubicBezTo>
                    <a:cubicBezTo>
                      <a:pt x="17728" y="16860"/>
                      <a:pt x="17463" y="16839"/>
                      <a:pt x="17205" y="16800"/>
                    </a:cubicBezTo>
                    <a:cubicBezTo>
                      <a:pt x="16693" y="16717"/>
                      <a:pt x="16253" y="16526"/>
                      <a:pt x="15824" y="16264"/>
                    </a:cubicBezTo>
                    <a:cubicBezTo>
                      <a:pt x="15181" y="15859"/>
                      <a:pt x="14610" y="15348"/>
                      <a:pt x="14121" y="14788"/>
                    </a:cubicBezTo>
                    <a:cubicBezTo>
                      <a:pt x="13657" y="14252"/>
                      <a:pt x="13264" y="13621"/>
                      <a:pt x="13062" y="12931"/>
                    </a:cubicBezTo>
                    <a:cubicBezTo>
                      <a:pt x="12943" y="12514"/>
                      <a:pt x="12931" y="12073"/>
                      <a:pt x="12978" y="11645"/>
                    </a:cubicBezTo>
                    <a:cubicBezTo>
                      <a:pt x="13026" y="11216"/>
                      <a:pt x="13145" y="10811"/>
                      <a:pt x="13276" y="10406"/>
                    </a:cubicBezTo>
                    <a:cubicBezTo>
                      <a:pt x="13562" y="9549"/>
                      <a:pt x="13836" y="8680"/>
                      <a:pt x="14038" y="7811"/>
                    </a:cubicBezTo>
                    <a:cubicBezTo>
                      <a:pt x="14217" y="6989"/>
                      <a:pt x="14312" y="6144"/>
                      <a:pt x="14252" y="5311"/>
                    </a:cubicBezTo>
                    <a:cubicBezTo>
                      <a:pt x="14193" y="4596"/>
                      <a:pt x="14038" y="3882"/>
                      <a:pt x="13764" y="3203"/>
                    </a:cubicBezTo>
                    <a:cubicBezTo>
                      <a:pt x="13348" y="2155"/>
                      <a:pt x="12705" y="1203"/>
                      <a:pt x="11931" y="369"/>
                    </a:cubicBezTo>
                    <a:cubicBezTo>
                      <a:pt x="11835" y="322"/>
                      <a:pt x="11728" y="274"/>
                      <a:pt x="11621" y="250"/>
                    </a:cubicBezTo>
                    <a:cubicBezTo>
                      <a:pt x="11055" y="76"/>
                      <a:pt x="10463" y="1"/>
                      <a:pt x="9868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89" name="Google Shape;5897;p62">
                <a:extLst>
                  <a:ext uri="{FF2B5EF4-FFF2-40B4-BE49-F238E27FC236}">
                    <a16:creationId xmlns:a16="http://schemas.microsoft.com/office/drawing/2014/main" id="{21794E6F-C2E2-AF9A-B6E6-8FF1BD7ABE9F}"/>
                  </a:ext>
                </a:extLst>
              </p:cNvPr>
              <p:cNvSpPr/>
              <p:nvPr/>
            </p:nvSpPr>
            <p:spPr>
              <a:xfrm>
                <a:off x="5893932" y="3250813"/>
                <a:ext cx="194311" cy="269433"/>
              </a:xfrm>
              <a:custGeom>
                <a:avLst/>
                <a:gdLst/>
                <a:ahLst/>
                <a:cxnLst/>
                <a:rect l="l" t="t" r="r" b="b"/>
                <a:pathLst>
                  <a:path w="3942" h="5466" extrusionOk="0">
                    <a:moveTo>
                      <a:pt x="2001" y="0"/>
                    </a:moveTo>
                    <a:cubicBezTo>
                      <a:pt x="1846" y="322"/>
                      <a:pt x="1632" y="739"/>
                      <a:pt x="1513" y="977"/>
                    </a:cubicBezTo>
                    <a:cubicBezTo>
                      <a:pt x="1215" y="1298"/>
                      <a:pt x="1" y="3358"/>
                      <a:pt x="298" y="3572"/>
                    </a:cubicBezTo>
                    <a:cubicBezTo>
                      <a:pt x="315" y="3585"/>
                      <a:pt x="333" y="3590"/>
                      <a:pt x="353" y="3590"/>
                    </a:cubicBezTo>
                    <a:cubicBezTo>
                      <a:pt x="582" y="3590"/>
                      <a:pt x="1030" y="2839"/>
                      <a:pt x="1096" y="2763"/>
                    </a:cubicBezTo>
                    <a:lnTo>
                      <a:pt x="1096" y="2763"/>
                    </a:lnTo>
                    <a:cubicBezTo>
                      <a:pt x="1025" y="2894"/>
                      <a:pt x="1025" y="4965"/>
                      <a:pt x="1382" y="5025"/>
                    </a:cubicBezTo>
                    <a:cubicBezTo>
                      <a:pt x="1385" y="5025"/>
                      <a:pt x="1388" y="5026"/>
                      <a:pt x="1391" y="5026"/>
                    </a:cubicBezTo>
                    <a:cubicBezTo>
                      <a:pt x="1622" y="5026"/>
                      <a:pt x="1704" y="3713"/>
                      <a:pt x="1751" y="3560"/>
                    </a:cubicBezTo>
                    <a:lnTo>
                      <a:pt x="1751" y="3560"/>
                    </a:lnTo>
                    <a:cubicBezTo>
                      <a:pt x="1704" y="3725"/>
                      <a:pt x="1902" y="5466"/>
                      <a:pt x="2275" y="5466"/>
                    </a:cubicBezTo>
                    <a:cubicBezTo>
                      <a:pt x="2279" y="5466"/>
                      <a:pt x="2283" y="5466"/>
                      <a:pt x="2287" y="5465"/>
                    </a:cubicBezTo>
                    <a:cubicBezTo>
                      <a:pt x="2561" y="5442"/>
                      <a:pt x="2358" y="3572"/>
                      <a:pt x="2418" y="3572"/>
                    </a:cubicBezTo>
                    <a:lnTo>
                      <a:pt x="2418" y="3572"/>
                    </a:lnTo>
                    <a:cubicBezTo>
                      <a:pt x="2383" y="3595"/>
                      <a:pt x="2867" y="5040"/>
                      <a:pt x="3145" y="5040"/>
                    </a:cubicBezTo>
                    <a:cubicBezTo>
                      <a:pt x="3153" y="5040"/>
                      <a:pt x="3161" y="5039"/>
                      <a:pt x="3168" y="5037"/>
                    </a:cubicBezTo>
                    <a:cubicBezTo>
                      <a:pt x="3358" y="4977"/>
                      <a:pt x="3061" y="3382"/>
                      <a:pt x="3108" y="3382"/>
                    </a:cubicBezTo>
                    <a:lnTo>
                      <a:pt x="3108" y="3382"/>
                    </a:lnTo>
                    <a:cubicBezTo>
                      <a:pt x="3097" y="3393"/>
                      <a:pt x="3432" y="4266"/>
                      <a:pt x="3626" y="4266"/>
                    </a:cubicBezTo>
                    <a:cubicBezTo>
                      <a:pt x="3632" y="4266"/>
                      <a:pt x="3638" y="4265"/>
                      <a:pt x="3644" y="4263"/>
                    </a:cubicBezTo>
                    <a:cubicBezTo>
                      <a:pt x="3787" y="4215"/>
                      <a:pt x="3430" y="2846"/>
                      <a:pt x="3501" y="2298"/>
                    </a:cubicBezTo>
                    <a:cubicBezTo>
                      <a:pt x="3501" y="1834"/>
                      <a:pt x="3823" y="929"/>
                      <a:pt x="3942" y="643"/>
                    </a:cubicBezTo>
                    <a:cubicBezTo>
                      <a:pt x="3299" y="465"/>
                      <a:pt x="2644" y="239"/>
                      <a:pt x="2001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0" name="Google Shape;5898;p62">
                <a:extLst>
                  <a:ext uri="{FF2B5EF4-FFF2-40B4-BE49-F238E27FC236}">
                    <a16:creationId xmlns:a16="http://schemas.microsoft.com/office/drawing/2014/main" id="{F892D758-1F22-5A0C-04AB-05A24CE5A6A7}"/>
                  </a:ext>
                </a:extLst>
              </p:cNvPr>
              <p:cNvSpPr/>
              <p:nvPr/>
            </p:nvSpPr>
            <p:spPr>
              <a:xfrm>
                <a:off x="5919761" y="2662504"/>
                <a:ext cx="321781" cy="729184"/>
              </a:xfrm>
              <a:custGeom>
                <a:avLst/>
                <a:gdLst/>
                <a:ahLst/>
                <a:cxnLst/>
                <a:rect l="l" t="t" r="r" b="b"/>
                <a:pathLst>
                  <a:path w="6528" h="14793" extrusionOk="0">
                    <a:moveTo>
                      <a:pt x="5166" y="1"/>
                    </a:moveTo>
                    <a:cubicBezTo>
                      <a:pt x="4981" y="1"/>
                      <a:pt x="4785" y="96"/>
                      <a:pt x="4585" y="315"/>
                    </a:cubicBezTo>
                    <a:cubicBezTo>
                      <a:pt x="3727" y="1267"/>
                      <a:pt x="1251" y="6816"/>
                      <a:pt x="179" y="13067"/>
                    </a:cubicBezTo>
                    <a:cubicBezTo>
                      <a:pt x="179" y="13102"/>
                      <a:pt x="167" y="13126"/>
                      <a:pt x="167" y="13162"/>
                    </a:cubicBezTo>
                    <a:lnTo>
                      <a:pt x="84" y="13733"/>
                    </a:lnTo>
                    <a:cubicBezTo>
                      <a:pt x="1" y="14245"/>
                      <a:pt x="2346" y="14733"/>
                      <a:pt x="3299" y="14793"/>
                    </a:cubicBezTo>
                    <a:cubicBezTo>
                      <a:pt x="3299" y="14793"/>
                      <a:pt x="3346" y="14567"/>
                      <a:pt x="3430" y="14174"/>
                    </a:cubicBezTo>
                    <a:cubicBezTo>
                      <a:pt x="3430" y="14138"/>
                      <a:pt x="3430" y="14102"/>
                      <a:pt x="3442" y="14067"/>
                    </a:cubicBezTo>
                    <a:cubicBezTo>
                      <a:pt x="3668" y="13031"/>
                      <a:pt x="4132" y="10983"/>
                      <a:pt x="4680" y="8685"/>
                    </a:cubicBezTo>
                    <a:cubicBezTo>
                      <a:pt x="5466" y="5363"/>
                      <a:pt x="6454" y="4518"/>
                      <a:pt x="6490" y="2946"/>
                    </a:cubicBezTo>
                    <a:cubicBezTo>
                      <a:pt x="6528" y="1695"/>
                      <a:pt x="5944" y="1"/>
                      <a:pt x="516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1" name="Google Shape;5899;p62">
                <a:extLst>
                  <a:ext uri="{FF2B5EF4-FFF2-40B4-BE49-F238E27FC236}">
                    <a16:creationId xmlns:a16="http://schemas.microsoft.com/office/drawing/2014/main" id="{47D1CA9A-37D5-3DC5-AF1F-67FBE02B56DA}"/>
                  </a:ext>
                </a:extLst>
              </p:cNvPr>
              <p:cNvSpPr/>
              <p:nvPr/>
            </p:nvSpPr>
            <p:spPr>
              <a:xfrm>
                <a:off x="6004298" y="2671525"/>
                <a:ext cx="237146" cy="721346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14634" extrusionOk="0">
                    <a:moveTo>
                      <a:pt x="3882" y="1"/>
                    </a:moveTo>
                    <a:cubicBezTo>
                      <a:pt x="3822" y="84"/>
                      <a:pt x="3751" y="180"/>
                      <a:pt x="3691" y="263"/>
                    </a:cubicBezTo>
                    <a:cubicBezTo>
                      <a:pt x="3024" y="1251"/>
                      <a:pt x="2477" y="2311"/>
                      <a:pt x="2036" y="3406"/>
                    </a:cubicBezTo>
                    <a:cubicBezTo>
                      <a:pt x="1596" y="4513"/>
                      <a:pt x="1262" y="5656"/>
                      <a:pt x="1024" y="6835"/>
                    </a:cubicBezTo>
                    <a:cubicBezTo>
                      <a:pt x="905" y="7430"/>
                      <a:pt x="810" y="8026"/>
                      <a:pt x="714" y="8621"/>
                    </a:cubicBezTo>
                    <a:cubicBezTo>
                      <a:pt x="631" y="9300"/>
                      <a:pt x="572" y="10002"/>
                      <a:pt x="524" y="10681"/>
                    </a:cubicBezTo>
                    <a:cubicBezTo>
                      <a:pt x="429" y="11919"/>
                      <a:pt x="345" y="13181"/>
                      <a:pt x="0" y="14372"/>
                    </a:cubicBezTo>
                    <a:cubicBezTo>
                      <a:pt x="584" y="14515"/>
                      <a:pt x="1179" y="14598"/>
                      <a:pt x="1560" y="14634"/>
                    </a:cubicBezTo>
                    <a:cubicBezTo>
                      <a:pt x="1560" y="14634"/>
                      <a:pt x="1607" y="14407"/>
                      <a:pt x="1703" y="14003"/>
                    </a:cubicBezTo>
                    <a:cubicBezTo>
                      <a:pt x="1715" y="13979"/>
                      <a:pt x="1715" y="13943"/>
                      <a:pt x="1715" y="13896"/>
                    </a:cubicBezTo>
                    <a:cubicBezTo>
                      <a:pt x="1941" y="12860"/>
                      <a:pt x="2393" y="10824"/>
                      <a:pt x="2953" y="8514"/>
                    </a:cubicBezTo>
                    <a:cubicBezTo>
                      <a:pt x="3751" y="5180"/>
                      <a:pt x="4715" y="4335"/>
                      <a:pt x="4763" y="2787"/>
                    </a:cubicBezTo>
                    <a:cubicBezTo>
                      <a:pt x="4810" y="1775"/>
                      <a:pt x="4441" y="477"/>
                      <a:pt x="3882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2" name="Google Shape;5900;p62">
                <a:extLst>
                  <a:ext uri="{FF2B5EF4-FFF2-40B4-BE49-F238E27FC236}">
                    <a16:creationId xmlns:a16="http://schemas.microsoft.com/office/drawing/2014/main" id="{D76E9609-3803-4EAE-8BDE-B2D4D49095F8}"/>
                  </a:ext>
                </a:extLst>
              </p:cNvPr>
              <p:cNvSpPr/>
              <p:nvPr/>
            </p:nvSpPr>
            <p:spPr>
              <a:xfrm>
                <a:off x="5927993" y="3306563"/>
                <a:ext cx="161433" cy="55208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120" extrusionOk="0">
                    <a:moveTo>
                      <a:pt x="24" y="1"/>
                    </a:moveTo>
                    <a:cubicBezTo>
                      <a:pt x="24" y="36"/>
                      <a:pt x="0" y="60"/>
                      <a:pt x="0" y="96"/>
                    </a:cubicBezTo>
                    <a:cubicBezTo>
                      <a:pt x="584" y="274"/>
                      <a:pt x="1167" y="465"/>
                      <a:pt x="1751" y="643"/>
                    </a:cubicBezTo>
                    <a:cubicBezTo>
                      <a:pt x="2251" y="810"/>
                      <a:pt x="2751" y="989"/>
                      <a:pt x="3263" y="1120"/>
                    </a:cubicBezTo>
                    <a:cubicBezTo>
                      <a:pt x="3263" y="1096"/>
                      <a:pt x="3263" y="1048"/>
                      <a:pt x="3275" y="1013"/>
                    </a:cubicBezTo>
                    <a:cubicBezTo>
                      <a:pt x="2774" y="834"/>
                      <a:pt x="2262" y="703"/>
                      <a:pt x="1774" y="536"/>
                    </a:cubicBezTo>
                    <a:cubicBezTo>
                      <a:pt x="1191" y="358"/>
                      <a:pt x="596" y="179"/>
                      <a:pt x="2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3" name="Google Shape;5901;p62">
                <a:extLst>
                  <a:ext uri="{FF2B5EF4-FFF2-40B4-BE49-F238E27FC236}">
                    <a16:creationId xmlns:a16="http://schemas.microsoft.com/office/drawing/2014/main" id="{95FCD60C-F9F8-7E9B-AFCC-8248E6CC76AF}"/>
                  </a:ext>
                </a:extLst>
              </p:cNvPr>
              <p:cNvSpPr/>
              <p:nvPr/>
            </p:nvSpPr>
            <p:spPr>
              <a:xfrm>
                <a:off x="6212609" y="2602810"/>
                <a:ext cx="576969" cy="719621"/>
              </a:xfrm>
              <a:custGeom>
                <a:avLst/>
                <a:gdLst/>
                <a:ahLst/>
                <a:cxnLst/>
                <a:rect l="l" t="t" r="r" b="b"/>
                <a:pathLst>
                  <a:path w="11705" h="14599" extrusionOk="0">
                    <a:moveTo>
                      <a:pt x="5998" y="1"/>
                    </a:moveTo>
                    <a:cubicBezTo>
                      <a:pt x="3849" y="1"/>
                      <a:pt x="2018" y="371"/>
                      <a:pt x="1822" y="669"/>
                    </a:cubicBezTo>
                    <a:cubicBezTo>
                      <a:pt x="1" y="3431"/>
                      <a:pt x="215" y="12944"/>
                      <a:pt x="1168" y="13956"/>
                    </a:cubicBezTo>
                    <a:cubicBezTo>
                      <a:pt x="1597" y="14406"/>
                      <a:pt x="3407" y="14598"/>
                      <a:pt x="5351" y="14598"/>
                    </a:cubicBezTo>
                    <a:cubicBezTo>
                      <a:pt x="7723" y="14598"/>
                      <a:pt x="10296" y="14312"/>
                      <a:pt x="10800" y="13861"/>
                    </a:cubicBezTo>
                    <a:cubicBezTo>
                      <a:pt x="11705" y="13063"/>
                      <a:pt x="11264" y="7729"/>
                      <a:pt x="11264" y="5467"/>
                    </a:cubicBezTo>
                    <a:cubicBezTo>
                      <a:pt x="11264" y="3205"/>
                      <a:pt x="10693" y="407"/>
                      <a:pt x="7847" y="97"/>
                    </a:cubicBezTo>
                    <a:cubicBezTo>
                      <a:pt x="7225" y="30"/>
                      <a:pt x="6599" y="1"/>
                      <a:pt x="5998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4" name="Google Shape;5902;p62">
                <a:extLst>
                  <a:ext uri="{FF2B5EF4-FFF2-40B4-BE49-F238E27FC236}">
                    <a16:creationId xmlns:a16="http://schemas.microsoft.com/office/drawing/2014/main" id="{79EB0842-DF1F-8D91-19BE-E725CFDD2EBC}"/>
                  </a:ext>
                </a:extLst>
              </p:cNvPr>
              <p:cNvSpPr/>
              <p:nvPr/>
            </p:nvSpPr>
            <p:spPr>
              <a:xfrm>
                <a:off x="6608773" y="2631647"/>
                <a:ext cx="180213" cy="677920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13753" extrusionOk="0">
                    <a:moveTo>
                      <a:pt x="1298" y="0"/>
                    </a:moveTo>
                    <a:cubicBezTo>
                      <a:pt x="1084" y="167"/>
                      <a:pt x="894" y="393"/>
                      <a:pt x="751" y="643"/>
                    </a:cubicBezTo>
                    <a:cubicBezTo>
                      <a:pt x="405" y="1250"/>
                      <a:pt x="286" y="2001"/>
                      <a:pt x="227" y="2715"/>
                    </a:cubicBezTo>
                    <a:cubicBezTo>
                      <a:pt x="96" y="4382"/>
                      <a:pt x="36" y="6061"/>
                      <a:pt x="12" y="7727"/>
                    </a:cubicBezTo>
                    <a:cubicBezTo>
                      <a:pt x="1" y="8597"/>
                      <a:pt x="12" y="9442"/>
                      <a:pt x="60" y="10299"/>
                    </a:cubicBezTo>
                    <a:cubicBezTo>
                      <a:pt x="96" y="10823"/>
                      <a:pt x="120" y="11323"/>
                      <a:pt x="203" y="11835"/>
                    </a:cubicBezTo>
                    <a:cubicBezTo>
                      <a:pt x="274" y="12323"/>
                      <a:pt x="393" y="12800"/>
                      <a:pt x="632" y="13216"/>
                    </a:cubicBezTo>
                    <a:cubicBezTo>
                      <a:pt x="763" y="13454"/>
                      <a:pt x="941" y="13633"/>
                      <a:pt x="1132" y="13752"/>
                    </a:cubicBezTo>
                    <a:cubicBezTo>
                      <a:pt x="1929" y="13633"/>
                      <a:pt x="2525" y="13478"/>
                      <a:pt x="2739" y="13276"/>
                    </a:cubicBezTo>
                    <a:cubicBezTo>
                      <a:pt x="3656" y="12466"/>
                      <a:pt x="3215" y="7144"/>
                      <a:pt x="3215" y="4882"/>
                    </a:cubicBezTo>
                    <a:cubicBezTo>
                      <a:pt x="3227" y="3084"/>
                      <a:pt x="2858" y="953"/>
                      <a:pt x="1298" y="0"/>
                    </a:cubicBezTo>
                    <a:close/>
                  </a:path>
                </a:pathLst>
              </a:custGeom>
              <a:solidFill>
                <a:srgbClr val="F2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5" name="Google Shape;5903;p62">
                <a:extLst>
                  <a:ext uri="{FF2B5EF4-FFF2-40B4-BE49-F238E27FC236}">
                    <a16:creationId xmlns:a16="http://schemas.microsoft.com/office/drawing/2014/main" id="{FFDCD653-F56D-7BF2-28E3-632C1E84D4F1}"/>
                  </a:ext>
                </a:extLst>
              </p:cNvPr>
              <p:cNvSpPr/>
              <p:nvPr/>
            </p:nvSpPr>
            <p:spPr>
              <a:xfrm>
                <a:off x="6507280" y="2644216"/>
                <a:ext cx="301917" cy="383644"/>
              </a:xfrm>
              <a:custGeom>
                <a:avLst/>
                <a:gdLst/>
                <a:ahLst/>
                <a:cxnLst/>
                <a:rect l="l" t="t" r="r" b="b"/>
                <a:pathLst>
                  <a:path w="6125" h="7783" extrusionOk="0">
                    <a:moveTo>
                      <a:pt x="836" y="1"/>
                    </a:moveTo>
                    <a:cubicBezTo>
                      <a:pt x="1" y="1"/>
                      <a:pt x="108" y="1881"/>
                      <a:pt x="643" y="3162"/>
                    </a:cubicBezTo>
                    <a:cubicBezTo>
                      <a:pt x="940" y="3841"/>
                      <a:pt x="1417" y="4401"/>
                      <a:pt x="1893" y="4960"/>
                    </a:cubicBezTo>
                    <a:cubicBezTo>
                      <a:pt x="2310" y="5448"/>
                      <a:pt x="3798" y="7401"/>
                      <a:pt x="4965" y="7746"/>
                    </a:cubicBezTo>
                    <a:cubicBezTo>
                      <a:pt x="5047" y="7771"/>
                      <a:pt x="5123" y="7782"/>
                      <a:pt x="5195" y="7782"/>
                    </a:cubicBezTo>
                    <a:cubicBezTo>
                      <a:pt x="5924" y="7782"/>
                      <a:pt x="6124" y="6601"/>
                      <a:pt x="5929" y="6091"/>
                    </a:cubicBezTo>
                    <a:cubicBezTo>
                      <a:pt x="5334" y="4424"/>
                      <a:pt x="4048" y="2770"/>
                      <a:pt x="2691" y="1365"/>
                    </a:cubicBezTo>
                    <a:cubicBezTo>
                      <a:pt x="2286" y="948"/>
                      <a:pt x="1869" y="507"/>
                      <a:pt x="1381" y="198"/>
                    </a:cubicBezTo>
                    <a:cubicBezTo>
                      <a:pt x="1167" y="62"/>
                      <a:pt x="986" y="1"/>
                      <a:pt x="836" y="1"/>
                    </a:cubicBezTo>
                    <a:close/>
                  </a:path>
                </a:pathLst>
              </a:custGeom>
              <a:solidFill>
                <a:srgbClr val="E0EC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6" name="Google Shape;5904;p62">
                <a:extLst>
                  <a:ext uri="{FF2B5EF4-FFF2-40B4-BE49-F238E27FC236}">
                    <a16:creationId xmlns:a16="http://schemas.microsoft.com/office/drawing/2014/main" id="{D2347703-8535-86FC-F720-A1CA726159EF}"/>
                  </a:ext>
                </a:extLst>
              </p:cNvPr>
              <p:cNvSpPr/>
              <p:nvPr/>
            </p:nvSpPr>
            <p:spPr>
              <a:xfrm>
                <a:off x="5871060" y="4004401"/>
                <a:ext cx="1028291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61" h="2406" extrusionOk="0">
                    <a:moveTo>
                      <a:pt x="10430" y="0"/>
                    </a:moveTo>
                    <a:cubicBezTo>
                      <a:pt x="4668" y="0"/>
                      <a:pt x="0" y="536"/>
                      <a:pt x="0" y="1203"/>
                    </a:cubicBezTo>
                    <a:cubicBezTo>
                      <a:pt x="0" y="1869"/>
                      <a:pt x="4668" y="2405"/>
                      <a:pt x="10430" y="2405"/>
                    </a:cubicBezTo>
                    <a:cubicBezTo>
                      <a:pt x="16193" y="2405"/>
                      <a:pt x="20860" y="1869"/>
                      <a:pt x="20860" y="1203"/>
                    </a:cubicBezTo>
                    <a:cubicBezTo>
                      <a:pt x="20860" y="536"/>
                      <a:pt x="16193" y="0"/>
                      <a:pt x="10430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7" name="Google Shape;5905;p62">
                <a:extLst>
                  <a:ext uri="{FF2B5EF4-FFF2-40B4-BE49-F238E27FC236}">
                    <a16:creationId xmlns:a16="http://schemas.microsoft.com/office/drawing/2014/main" id="{F1C171B2-4262-8576-CC09-D120467EDEEE}"/>
                  </a:ext>
                </a:extLst>
              </p:cNvPr>
              <p:cNvSpPr/>
              <p:nvPr/>
            </p:nvSpPr>
            <p:spPr>
              <a:xfrm>
                <a:off x="6089377" y="3407515"/>
                <a:ext cx="1824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37" h="13" extrusionOk="0">
                    <a:moveTo>
                      <a:pt x="12" y="0"/>
                    </a:moveTo>
                    <a:cubicBezTo>
                      <a:pt x="1" y="0"/>
                      <a:pt x="1" y="12"/>
                      <a:pt x="12" y="12"/>
                    </a:cubicBezTo>
                    <a:cubicBezTo>
                      <a:pt x="36" y="12"/>
                      <a:pt x="36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8" name="Google Shape;5906;p62">
                <a:extLst>
                  <a:ext uri="{FF2B5EF4-FFF2-40B4-BE49-F238E27FC236}">
                    <a16:creationId xmlns:a16="http://schemas.microsoft.com/office/drawing/2014/main" id="{8B7CD96A-24F5-6D6B-1BA5-8ED9513D9DBA}"/>
                  </a:ext>
                </a:extLst>
              </p:cNvPr>
              <p:cNvSpPr/>
              <p:nvPr/>
            </p:nvSpPr>
            <p:spPr>
              <a:xfrm>
                <a:off x="6057682" y="2620408"/>
                <a:ext cx="568737" cy="505938"/>
              </a:xfrm>
              <a:custGeom>
                <a:avLst/>
                <a:gdLst/>
                <a:ahLst/>
                <a:cxnLst/>
                <a:rect l="l" t="t" r="r" b="b"/>
                <a:pathLst>
                  <a:path w="11538" h="10264" extrusionOk="0">
                    <a:moveTo>
                      <a:pt x="7214" y="0"/>
                    </a:moveTo>
                    <a:cubicBezTo>
                      <a:pt x="6101" y="0"/>
                      <a:pt x="4756" y="217"/>
                      <a:pt x="3692" y="455"/>
                    </a:cubicBezTo>
                    <a:cubicBezTo>
                      <a:pt x="3668" y="466"/>
                      <a:pt x="3620" y="466"/>
                      <a:pt x="3596" y="478"/>
                    </a:cubicBezTo>
                    <a:cubicBezTo>
                      <a:pt x="2739" y="693"/>
                      <a:pt x="2084" y="919"/>
                      <a:pt x="1953" y="1074"/>
                    </a:cubicBezTo>
                    <a:cubicBezTo>
                      <a:pt x="1667" y="1395"/>
                      <a:pt x="1525" y="1824"/>
                      <a:pt x="1370" y="2205"/>
                    </a:cubicBezTo>
                    <a:cubicBezTo>
                      <a:pt x="1060" y="3038"/>
                      <a:pt x="858" y="3919"/>
                      <a:pt x="655" y="4800"/>
                    </a:cubicBezTo>
                    <a:cubicBezTo>
                      <a:pt x="524" y="5360"/>
                      <a:pt x="441" y="5931"/>
                      <a:pt x="334" y="6491"/>
                    </a:cubicBezTo>
                    <a:cubicBezTo>
                      <a:pt x="227" y="7051"/>
                      <a:pt x="1" y="7598"/>
                      <a:pt x="108" y="8146"/>
                    </a:cubicBezTo>
                    <a:cubicBezTo>
                      <a:pt x="167" y="8456"/>
                      <a:pt x="334" y="8741"/>
                      <a:pt x="536" y="8979"/>
                    </a:cubicBezTo>
                    <a:cubicBezTo>
                      <a:pt x="1072" y="9575"/>
                      <a:pt x="1846" y="9837"/>
                      <a:pt x="2596" y="10039"/>
                    </a:cubicBezTo>
                    <a:cubicBezTo>
                      <a:pt x="3208" y="10209"/>
                      <a:pt x="3839" y="10264"/>
                      <a:pt x="4470" y="10264"/>
                    </a:cubicBezTo>
                    <a:cubicBezTo>
                      <a:pt x="4723" y="10264"/>
                      <a:pt x="4976" y="10255"/>
                      <a:pt x="5227" y="10241"/>
                    </a:cubicBezTo>
                    <a:cubicBezTo>
                      <a:pt x="6061" y="10206"/>
                      <a:pt x="6894" y="10099"/>
                      <a:pt x="7728" y="10039"/>
                    </a:cubicBezTo>
                    <a:cubicBezTo>
                      <a:pt x="8502" y="9980"/>
                      <a:pt x="9287" y="9932"/>
                      <a:pt x="10002" y="9634"/>
                    </a:cubicBezTo>
                    <a:cubicBezTo>
                      <a:pt x="10097" y="9610"/>
                      <a:pt x="10169" y="9575"/>
                      <a:pt x="10240" y="9539"/>
                    </a:cubicBezTo>
                    <a:cubicBezTo>
                      <a:pt x="10502" y="9396"/>
                      <a:pt x="10740" y="9218"/>
                      <a:pt x="10942" y="9015"/>
                    </a:cubicBezTo>
                    <a:cubicBezTo>
                      <a:pt x="11073" y="8860"/>
                      <a:pt x="11181" y="8717"/>
                      <a:pt x="11300" y="8551"/>
                    </a:cubicBezTo>
                    <a:cubicBezTo>
                      <a:pt x="11395" y="8432"/>
                      <a:pt x="11538" y="8265"/>
                      <a:pt x="11538" y="8122"/>
                    </a:cubicBezTo>
                    <a:cubicBezTo>
                      <a:pt x="11395" y="4979"/>
                      <a:pt x="11347" y="1478"/>
                      <a:pt x="11157" y="1228"/>
                    </a:cubicBezTo>
                    <a:cubicBezTo>
                      <a:pt x="10633" y="562"/>
                      <a:pt x="10073" y="347"/>
                      <a:pt x="8680" y="121"/>
                    </a:cubicBezTo>
                    <a:cubicBezTo>
                      <a:pt x="8633" y="121"/>
                      <a:pt x="8597" y="109"/>
                      <a:pt x="8549" y="109"/>
                    </a:cubicBezTo>
                    <a:cubicBezTo>
                      <a:pt x="8192" y="50"/>
                      <a:pt x="7799" y="26"/>
                      <a:pt x="7382" y="2"/>
                    </a:cubicBezTo>
                    <a:cubicBezTo>
                      <a:pt x="7327" y="1"/>
                      <a:pt x="7270" y="0"/>
                      <a:pt x="7214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99" name="Google Shape;5907;p62">
                <a:extLst>
                  <a:ext uri="{FF2B5EF4-FFF2-40B4-BE49-F238E27FC236}">
                    <a16:creationId xmlns:a16="http://schemas.microsoft.com/office/drawing/2014/main" id="{1EF39DCC-2B79-8702-E45A-25924F98B78E}"/>
                  </a:ext>
                </a:extLst>
              </p:cNvPr>
              <p:cNvSpPr/>
              <p:nvPr/>
            </p:nvSpPr>
            <p:spPr>
              <a:xfrm>
                <a:off x="6243712" y="2553567"/>
                <a:ext cx="209000" cy="13481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35" extrusionOk="0">
                    <a:moveTo>
                      <a:pt x="3692" y="1"/>
                    </a:moveTo>
                    <a:lnTo>
                      <a:pt x="1" y="787"/>
                    </a:lnTo>
                    <a:lnTo>
                      <a:pt x="453" y="2442"/>
                    </a:lnTo>
                    <a:cubicBezTo>
                      <a:pt x="453" y="2442"/>
                      <a:pt x="637" y="2735"/>
                      <a:pt x="1389" y="2735"/>
                    </a:cubicBezTo>
                    <a:cubicBezTo>
                      <a:pt x="1686" y="2735"/>
                      <a:pt x="2073" y="2689"/>
                      <a:pt x="2573" y="2561"/>
                    </a:cubicBezTo>
                    <a:cubicBezTo>
                      <a:pt x="4239" y="2108"/>
                      <a:pt x="4073" y="1311"/>
                      <a:pt x="4073" y="1311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0" name="Google Shape;5908;p62">
                <a:extLst>
                  <a:ext uri="{FF2B5EF4-FFF2-40B4-BE49-F238E27FC236}">
                    <a16:creationId xmlns:a16="http://schemas.microsoft.com/office/drawing/2014/main" id="{54FF4A56-BA7C-25F0-8F9D-0FBCBE8887E8}"/>
                  </a:ext>
                </a:extLst>
              </p:cNvPr>
              <p:cNvSpPr/>
              <p:nvPr/>
            </p:nvSpPr>
            <p:spPr>
              <a:xfrm>
                <a:off x="6247673" y="2533400"/>
                <a:ext cx="196221" cy="105601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2142" extrusionOk="0">
                    <a:moveTo>
                      <a:pt x="3689" y="0"/>
                    </a:moveTo>
                    <a:cubicBezTo>
                      <a:pt x="3558" y="0"/>
                      <a:pt x="3427" y="6"/>
                      <a:pt x="3298" y="17"/>
                    </a:cubicBezTo>
                    <a:cubicBezTo>
                      <a:pt x="2429" y="88"/>
                      <a:pt x="1572" y="315"/>
                      <a:pt x="727" y="565"/>
                    </a:cubicBezTo>
                    <a:cubicBezTo>
                      <a:pt x="524" y="624"/>
                      <a:pt x="310" y="696"/>
                      <a:pt x="191" y="850"/>
                    </a:cubicBezTo>
                    <a:cubicBezTo>
                      <a:pt x="48" y="1041"/>
                      <a:pt x="0" y="1458"/>
                      <a:pt x="120" y="1672"/>
                    </a:cubicBezTo>
                    <a:cubicBezTo>
                      <a:pt x="262" y="1922"/>
                      <a:pt x="727" y="2077"/>
                      <a:pt x="1060" y="2112"/>
                    </a:cubicBezTo>
                    <a:cubicBezTo>
                      <a:pt x="1194" y="2133"/>
                      <a:pt x="1331" y="2142"/>
                      <a:pt x="1470" y="2142"/>
                    </a:cubicBezTo>
                    <a:cubicBezTo>
                      <a:pt x="1736" y="2142"/>
                      <a:pt x="2008" y="2108"/>
                      <a:pt x="2275" y="2053"/>
                    </a:cubicBezTo>
                    <a:cubicBezTo>
                      <a:pt x="2763" y="1970"/>
                      <a:pt x="3263" y="1839"/>
                      <a:pt x="3679" y="1600"/>
                    </a:cubicBezTo>
                    <a:cubicBezTo>
                      <a:pt x="4096" y="1350"/>
                      <a:pt x="4453" y="1017"/>
                      <a:pt x="4584" y="612"/>
                    </a:cubicBezTo>
                    <a:cubicBezTo>
                      <a:pt x="4632" y="481"/>
                      <a:pt x="4644" y="315"/>
                      <a:pt x="4549" y="207"/>
                    </a:cubicBezTo>
                    <a:cubicBezTo>
                      <a:pt x="4465" y="112"/>
                      <a:pt x="4311" y="65"/>
                      <a:pt x="4168" y="29"/>
                    </a:cubicBezTo>
                    <a:cubicBezTo>
                      <a:pt x="4010" y="9"/>
                      <a:pt x="3849" y="0"/>
                      <a:pt x="3689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1" name="Google Shape;5911;p62">
                <a:extLst>
                  <a:ext uri="{FF2B5EF4-FFF2-40B4-BE49-F238E27FC236}">
                    <a16:creationId xmlns:a16="http://schemas.microsoft.com/office/drawing/2014/main" id="{BDF378DF-89B7-A374-1BBB-F18D038F7D5F}"/>
                  </a:ext>
                </a:extLst>
              </p:cNvPr>
              <p:cNvSpPr/>
              <p:nvPr/>
            </p:nvSpPr>
            <p:spPr>
              <a:xfrm>
                <a:off x="6432109" y="2716627"/>
                <a:ext cx="206043" cy="216148"/>
              </a:xfrm>
              <a:custGeom>
                <a:avLst/>
                <a:gdLst/>
                <a:ahLst/>
                <a:cxnLst/>
                <a:rect l="l" t="t" r="r" b="b"/>
                <a:pathLst>
                  <a:path w="4180" h="4385" extrusionOk="0">
                    <a:moveTo>
                      <a:pt x="811" y="1"/>
                    </a:moveTo>
                    <a:cubicBezTo>
                      <a:pt x="560" y="1"/>
                      <a:pt x="332" y="84"/>
                      <a:pt x="203" y="324"/>
                    </a:cubicBezTo>
                    <a:cubicBezTo>
                      <a:pt x="167" y="396"/>
                      <a:pt x="132" y="503"/>
                      <a:pt x="108" y="598"/>
                    </a:cubicBezTo>
                    <a:cubicBezTo>
                      <a:pt x="96" y="717"/>
                      <a:pt x="72" y="836"/>
                      <a:pt x="96" y="955"/>
                    </a:cubicBezTo>
                    <a:cubicBezTo>
                      <a:pt x="108" y="1134"/>
                      <a:pt x="156" y="1301"/>
                      <a:pt x="108" y="1479"/>
                    </a:cubicBezTo>
                    <a:cubicBezTo>
                      <a:pt x="60" y="1634"/>
                      <a:pt x="1" y="1753"/>
                      <a:pt x="60" y="1896"/>
                    </a:cubicBezTo>
                    <a:cubicBezTo>
                      <a:pt x="108" y="2015"/>
                      <a:pt x="179" y="2134"/>
                      <a:pt x="179" y="2289"/>
                    </a:cubicBezTo>
                    <a:cubicBezTo>
                      <a:pt x="179" y="2467"/>
                      <a:pt x="108" y="2610"/>
                      <a:pt x="156" y="2789"/>
                    </a:cubicBezTo>
                    <a:cubicBezTo>
                      <a:pt x="156" y="2825"/>
                      <a:pt x="167" y="2848"/>
                      <a:pt x="179" y="2884"/>
                    </a:cubicBezTo>
                    <a:lnTo>
                      <a:pt x="191" y="2896"/>
                    </a:lnTo>
                    <a:cubicBezTo>
                      <a:pt x="227" y="2920"/>
                      <a:pt x="263" y="2955"/>
                      <a:pt x="298" y="2967"/>
                    </a:cubicBezTo>
                    <a:cubicBezTo>
                      <a:pt x="644" y="3206"/>
                      <a:pt x="1072" y="3277"/>
                      <a:pt x="1453" y="3444"/>
                    </a:cubicBezTo>
                    <a:cubicBezTo>
                      <a:pt x="2037" y="3682"/>
                      <a:pt x="2573" y="4027"/>
                      <a:pt x="3108" y="4384"/>
                    </a:cubicBezTo>
                    <a:lnTo>
                      <a:pt x="4180" y="2170"/>
                    </a:lnTo>
                    <a:cubicBezTo>
                      <a:pt x="2978" y="1651"/>
                      <a:pt x="3257" y="38"/>
                      <a:pt x="2422" y="38"/>
                    </a:cubicBezTo>
                    <a:cubicBezTo>
                      <a:pt x="2412" y="38"/>
                      <a:pt x="2403" y="38"/>
                      <a:pt x="2394" y="38"/>
                    </a:cubicBezTo>
                    <a:cubicBezTo>
                      <a:pt x="2321" y="365"/>
                      <a:pt x="2231" y="453"/>
                      <a:pt x="2142" y="453"/>
                    </a:cubicBezTo>
                    <a:cubicBezTo>
                      <a:pt x="2085" y="453"/>
                      <a:pt x="2028" y="416"/>
                      <a:pt x="1977" y="384"/>
                    </a:cubicBezTo>
                    <a:cubicBezTo>
                      <a:pt x="1890" y="321"/>
                      <a:pt x="1306" y="1"/>
                      <a:pt x="811" y="1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2" name="Google Shape;5912;p62">
                <a:extLst>
                  <a:ext uri="{FF2B5EF4-FFF2-40B4-BE49-F238E27FC236}">
                    <a16:creationId xmlns:a16="http://schemas.microsoft.com/office/drawing/2014/main" id="{364DCFDF-B091-76AB-DA47-A54BACBE4389}"/>
                  </a:ext>
                </a:extLst>
              </p:cNvPr>
              <p:cNvSpPr/>
              <p:nvPr/>
            </p:nvSpPr>
            <p:spPr>
              <a:xfrm>
                <a:off x="6534243" y="2777208"/>
                <a:ext cx="314634" cy="277369"/>
              </a:xfrm>
              <a:custGeom>
                <a:avLst/>
                <a:gdLst/>
                <a:ahLst/>
                <a:cxnLst/>
                <a:rect l="l" t="t" r="r" b="b"/>
                <a:pathLst>
                  <a:path w="6383" h="5627" extrusionOk="0">
                    <a:moveTo>
                      <a:pt x="1346" y="0"/>
                    </a:moveTo>
                    <a:cubicBezTo>
                      <a:pt x="1274" y="202"/>
                      <a:pt x="84" y="2691"/>
                      <a:pt x="0" y="2869"/>
                    </a:cubicBezTo>
                    <a:cubicBezTo>
                      <a:pt x="60" y="2929"/>
                      <a:pt x="215" y="3096"/>
                      <a:pt x="453" y="3298"/>
                    </a:cubicBezTo>
                    <a:cubicBezTo>
                      <a:pt x="477" y="3334"/>
                      <a:pt x="501" y="3346"/>
                      <a:pt x="536" y="3381"/>
                    </a:cubicBezTo>
                    <a:cubicBezTo>
                      <a:pt x="1432" y="4190"/>
                      <a:pt x="3216" y="5626"/>
                      <a:pt x="4453" y="5626"/>
                    </a:cubicBezTo>
                    <a:cubicBezTo>
                      <a:pt x="4893" y="5626"/>
                      <a:pt x="5264" y="5445"/>
                      <a:pt x="5501" y="4989"/>
                    </a:cubicBezTo>
                    <a:cubicBezTo>
                      <a:pt x="6382" y="3298"/>
                      <a:pt x="3251" y="1119"/>
                      <a:pt x="1905" y="310"/>
                    </a:cubicBezTo>
                    <a:cubicBezTo>
                      <a:pt x="1882" y="298"/>
                      <a:pt x="1870" y="298"/>
                      <a:pt x="1858" y="286"/>
                    </a:cubicBezTo>
                    <a:cubicBezTo>
                      <a:pt x="1620" y="131"/>
                      <a:pt x="1441" y="48"/>
                      <a:pt x="1346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3" name="Google Shape;5913;p62">
                <a:extLst>
                  <a:ext uri="{FF2B5EF4-FFF2-40B4-BE49-F238E27FC236}">
                    <a16:creationId xmlns:a16="http://schemas.microsoft.com/office/drawing/2014/main" id="{8F0754D9-8389-1608-AF22-23DC02B93AB3}"/>
                  </a:ext>
                </a:extLst>
              </p:cNvPr>
              <p:cNvSpPr/>
              <p:nvPr/>
            </p:nvSpPr>
            <p:spPr>
              <a:xfrm>
                <a:off x="6557115" y="2789531"/>
                <a:ext cx="70488" cy="15320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3108" extrusionOk="0">
                    <a:moveTo>
                      <a:pt x="1382" y="0"/>
                    </a:moveTo>
                    <a:cubicBezTo>
                      <a:pt x="1287" y="250"/>
                      <a:pt x="1203" y="512"/>
                      <a:pt x="1096" y="750"/>
                    </a:cubicBezTo>
                    <a:cubicBezTo>
                      <a:pt x="810" y="1441"/>
                      <a:pt x="477" y="2119"/>
                      <a:pt x="132" y="2786"/>
                    </a:cubicBezTo>
                    <a:cubicBezTo>
                      <a:pt x="84" y="2870"/>
                      <a:pt x="37" y="2953"/>
                      <a:pt x="1" y="3036"/>
                    </a:cubicBezTo>
                    <a:cubicBezTo>
                      <a:pt x="13" y="3072"/>
                      <a:pt x="37" y="3084"/>
                      <a:pt x="72" y="3108"/>
                    </a:cubicBezTo>
                    <a:cubicBezTo>
                      <a:pt x="96" y="3048"/>
                      <a:pt x="120" y="3012"/>
                      <a:pt x="144" y="2965"/>
                    </a:cubicBezTo>
                    <a:cubicBezTo>
                      <a:pt x="322" y="2619"/>
                      <a:pt x="501" y="2274"/>
                      <a:pt x="668" y="1917"/>
                    </a:cubicBezTo>
                    <a:cubicBezTo>
                      <a:pt x="953" y="1310"/>
                      <a:pt x="1215" y="691"/>
                      <a:pt x="1430" y="48"/>
                    </a:cubicBezTo>
                    <a:lnTo>
                      <a:pt x="1382" y="0"/>
                    </a:ln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4" name="Google Shape;5914;p62">
                <a:extLst>
                  <a:ext uri="{FF2B5EF4-FFF2-40B4-BE49-F238E27FC236}">
                    <a16:creationId xmlns:a16="http://schemas.microsoft.com/office/drawing/2014/main" id="{95904BD9-8B2C-E3BD-8B2A-978D219AFF08}"/>
                  </a:ext>
                </a:extLst>
              </p:cNvPr>
              <p:cNvSpPr/>
              <p:nvPr/>
            </p:nvSpPr>
            <p:spPr>
              <a:xfrm>
                <a:off x="6599408" y="2776617"/>
                <a:ext cx="166707" cy="12328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2501" extrusionOk="0">
                    <a:moveTo>
                      <a:pt x="0" y="0"/>
                    </a:moveTo>
                    <a:cubicBezTo>
                      <a:pt x="143" y="84"/>
                      <a:pt x="298" y="191"/>
                      <a:pt x="441" y="274"/>
                    </a:cubicBezTo>
                    <a:cubicBezTo>
                      <a:pt x="595" y="369"/>
                      <a:pt x="738" y="453"/>
                      <a:pt x="893" y="560"/>
                    </a:cubicBezTo>
                    <a:cubicBezTo>
                      <a:pt x="1191" y="750"/>
                      <a:pt x="1476" y="953"/>
                      <a:pt x="1750" y="1155"/>
                    </a:cubicBezTo>
                    <a:cubicBezTo>
                      <a:pt x="2036" y="1369"/>
                      <a:pt x="2322" y="1572"/>
                      <a:pt x="2584" y="1798"/>
                    </a:cubicBezTo>
                    <a:cubicBezTo>
                      <a:pt x="2858" y="2024"/>
                      <a:pt x="3119" y="2262"/>
                      <a:pt x="3381" y="2500"/>
                    </a:cubicBezTo>
                    <a:cubicBezTo>
                      <a:pt x="3155" y="2227"/>
                      <a:pt x="2905" y="1977"/>
                      <a:pt x="2631" y="1738"/>
                    </a:cubicBezTo>
                    <a:cubicBezTo>
                      <a:pt x="2381" y="1500"/>
                      <a:pt x="2096" y="1274"/>
                      <a:pt x="1810" y="1072"/>
                    </a:cubicBezTo>
                    <a:cubicBezTo>
                      <a:pt x="1536" y="869"/>
                      <a:pt x="1238" y="667"/>
                      <a:pt x="941" y="488"/>
                    </a:cubicBezTo>
                    <a:cubicBezTo>
                      <a:pt x="619" y="310"/>
                      <a:pt x="322" y="131"/>
                      <a:pt x="0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5" name="Google Shape;5915;p62">
                <a:extLst>
                  <a:ext uri="{FF2B5EF4-FFF2-40B4-BE49-F238E27FC236}">
                    <a16:creationId xmlns:a16="http://schemas.microsoft.com/office/drawing/2014/main" id="{61178B52-DAE7-B4B3-BB29-1FBEDC80F04B}"/>
                  </a:ext>
                </a:extLst>
              </p:cNvPr>
              <p:cNvSpPr/>
              <p:nvPr/>
            </p:nvSpPr>
            <p:spPr>
              <a:xfrm>
                <a:off x="6107566" y="3338259"/>
                <a:ext cx="236555" cy="637993"/>
              </a:xfrm>
              <a:custGeom>
                <a:avLst/>
                <a:gdLst/>
                <a:ahLst/>
                <a:cxnLst/>
                <a:rect l="l" t="t" r="r" b="b"/>
                <a:pathLst>
                  <a:path w="4799" h="12943" extrusionOk="0">
                    <a:moveTo>
                      <a:pt x="1" y="0"/>
                    </a:moveTo>
                    <a:cubicBezTo>
                      <a:pt x="60" y="1548"/>
                      <a:pt x="155" y="2822"/>
                      <a:pt x="263" y="3560"/>
                    </a:cubicBezTo>
                    <a:cubicBezTo>
                      <a:pt x="679" y="6501"/>
                      <a:pt x="1346" y="12943"/>
                      <a:pt x="1346" y="12943"/>
                    </a:cubicBezTo>
                    <a:lnTo>
                      <a:pt x="4799" y="12943"/>
                    </a:lnTo>
                    <a:cubicBezTo>
                      <a:pt x="4787" y="10597"/>
                      <a:pt x="4442" y="2572"/>
                      <a:pt x="4465" y="358"/>
                    </a:cubicBezTo>
                    <a:cubicBezTo>
                      <a:pt x="3834" y="358"/>
                      <a:pt x="3191" y="346"/>
                      <a:pt x="2549" y="310"/>
                    </a:cubicBezTo>
                    <a:cubicBezTo>
                      <a:pt x="1703" y="262"/>
                      <a:pt x="858" y="179"/>
                      <a:pt x="36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6" name="Google Shape;5916;p62">
                <a:extLst>
                  <a:ext uri="{FF2B5EF4-FFF2-40B4-BE49-F238E27FC236}">
                    <a16:creationId xmlns:a16="http://schemas.microsoft.com/office/drawing/2014/main" id="{ABC72255-C3E3-8625-25CE-1E585F7745C6}"/>
                  </a:ext>
                </a:extLst>
              </p:cNvPr>
              <p:cNvSpPr/>
              <p:nvPr/>
            </p:nvSpPr>
            <p:spPr>
              <a:xfrm>
                <a:off x="6107566" y="3338259"/>
                <a:ext cx="222506" cy="162024"/>
              </a:xfrm>
              <a:custGeom>
                <a:avLst/>
                <a:gdLst/>
                <a:ahLst/>
                <a:cxnLst/>
                <a:rect l="l" t="t" r="r" b="b"/>
                <a:pathLst>
                  <a:path w="4514" h="3287" extrusionOk="0">
                    <a:moveTo>
                      <a:pt x="1" y="0"/>
                    </a:moveTo>
                    <a:cubicBezTo>
                      <a:pt x="48" y="1132"/>
                      <a:pt x="108" y="2132"/>
                      <a:pt x="179" y="2858"/>
                    </a:cubicBezTo>
                    <a:cubicBezTo>
                      <a:pt x="429" y="2917"/>
                      <a:pt x="679" y="2965"/>
                      <a:pt x="917" y="3013"/>
                    </a:cubicBezTo>
                    <a:cubicBezTo>
                      <a:pt x="1763" y="3132"/>
                      <a:pt x="2608" y="3203"/>
                      <a:pt x="3477" y="3251"/>
                    </a:cubicBezTo>
                    <a:cubicBezTo>
                      <a:pt x="3811" y="3263"/>
                      <a:pt x="4168" y="3275"/>
                      <a:pt x="4513" y="3287"/>
                    </a:cubicBezTo>
                    <a:cubicBezTo>
                      <a:pt x="4489" y="2024"/>
                      <a:pt x="4454" y="965"/>
                      <a:pt x="4465" y="358"/>
                    </a:cubicBezTo>
                    <a:cubicBezTo>
                      <a:pt x="3834" y="358"/>
                      <a:pt x="3191" y="346"/>
                      <a:pt x="2549" y="310"/>
                    </a:cubicBezTo>
                    <a:cubicBezTo>
                      <a:pt x="1703" y="274"/>
                      <a:pt x="858" y="179"/>
                      <a:pt x="36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7" name="Google Shape;5917;p62">
                <a:extLst>
                  <a:ext uri="{FF2B5EF4-FFF2-40B4-BE49-F238E27FC236}">
                    <a16:creationId xmlns:a16="http://schemas.microsoft.com/office/drawing/2014/main" id="{D9552A02-55E6-E936-23A9-C7FAB914D751}"/>
                  </a:ext>
                </a:extLst>
              </p:cNvPr>
              <p:cNvSpPr/>
              <p:nvPr/>
            </p:nvSpPr>
            <p:spPr>
              <a:xfrm>
                <a:off x="6150993" y="3765528"/>
                <a:ext cx="193720" cy="211317"/>
              </a:xfrm>
              <a:custGeom>
                <a:avLst/>
                <a:gdLst/>
                <a:ahLst/>
                <a:cxnLst/>
                <a:rect l="l" t="t" r="r" b="b"/>
                <a:pathLst>
                  <a:path w="3930" h="4287" extrusionOk="0">
                    <a:moveTo>
                      <a:pt x="1" y="0"/>
                    </a:moveTo>
                    <a:cubicBezTo>
                      <a:pt x="1" y="36"/>
                      <a:pt x="13" y="84"/>
                      <a:pt x="13" y="119"/>
                    </a:cubicBezTo>
                    <a:cubicBezTo>
                      <a:pt x="13" y="143"/>
                      <a:pt x="36" y="179"/>
                      <a:pt x="36" y="203"/>
                    </a:cubicBezTo>
                    <a:cubicBezTo>
                      <a:pt x="286" y="2393"/>
                      <a:pt x="477" y="4286"/>
                      <a:pt x="477" y="4286"/>
                    </a:cubicBezTo>
                    <a:lnTo>
                      <a:pt x="3930" y="4286"/>
                    </a:lnTo>
                    <a:cubicBezTo>
                      <a:pt x="3930" y="3477"/>
                      <a:pt x="3882" y="2024"/>
                      <a:pt x="3823" y="357"/>
                    </a:cubicBezTo>
                    <a:cubicBezTo>
                      <a:pt x="3811" y="322"/>
                      <a:pt x="3811" y="298"/>
                      <a:pt x="3811" y="262"/>
                    </a:cubicBezTo>
                    <a:lnTo>
                      <a:pt x="3811" y="95"/>
                    </a:lnTo>
                    <a:cubicBezTo>
                      <a:pt x="2549" y="72"/>
                      <a:pt x="1287" y="12"/>
                      <a:pt x="1" y="0"/>
                    </a:cubicBezTo>
                    <a:close/>
                  </a:path>
                </a:pathLst>
              </a:custGeom>
              <a:solidFill>
                <a:srgbClr val="FFCFCA">
                  <a:lumMod val="9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8" name="Google Shape;5918;p62">
                <a:extLst>
                  <a:ext uri="{FF2B5EF4-FFF2-40B4-BE49-F238E27FC236}">
                    <a16:creationId xmlns:a16="http://schemas.microsoft.com/office/drawing/2014/main" id="{66B478DE-34A2-8AAC-2567-D6CC00ADEDC8}"/>
                  </a:ext>
                </a:extLst>
              </p:cNvPr>
              <p:cNvSpPr/>
              <p:nvPr/>
            </p:nvSpPr>
            <p:spPr>
              <a:xfrm>
                <a:off x="6062365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7" y="1"/>
                    </a:moveTo>
                    <a:cubicBezTo>
                      <a:pt x="2556" y="1"/>
                      <a:pt x="2239" y="8"/>
                      <a:pt x="2203" y="26"/>
                    </a:cubicBezTo>
                    <a:cubicBezTo>
                      <a:pt x="2203" y="26"/>
                      <a:pt x="1918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27" y="1847"/>
                    </a:cubicBezTo>
                    <a:cubicBezTo>
                      <a:pt x="916" y="1869"/>
                      <a:pt x="2939" y="1961"/>
                      <a:pt x="4406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28" y="40"/>
                      <a:pt x="3996" y="1"/>
                      <a:pt x="2987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09" name="Google Shape;5919;p62">
                <a:extLst>
                  <a:ext uri="{FF2B5EF4-FFF2-40B4-BE49-F238E27FC236}">
                    <a16:creationId xmlns:a16="http://schemas.microsoft.com/office/drawing/2014/main" id="{19C80059-BF04-13B8-F4A9-19350FA5C06E}"/>
                  </a:ext>
                </a:extLst>
              </p:cNvPr>
              <p:cNvSpPr/>
              <p:nvPr/>
            </p:nvSpPr>
            <p:spPr>
              <a:xfrm>
                <a:off x="6102883" y="3995134"/>
                <a:ext cx="7807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532" extrusionOk="0">
                    <a:moveTo>
                      <a:pt x="361" y="1"/>
                    </a:moveTo>
                    <a:cubicBezTo>
                      <a:pt x="270" y="1"/>
                      <a:pt x="178" y="7"/>
                      <a:pt x="84" y="21"/>
                    </a:cubicBezTo>
                    <a:cubicBezTo>
                      <a:pt x="0" y="45"/>
                      <a:pt x="24" y="176"/>
                      <a:pt x="96" y="176"/>
                    </a:cubicBezTo>
                    <a:cubicBezTo>
                      <a:pt x="524" y="176"/>
                      <a:pt x="917" y="248"/>
                      <a:pt x="1286" y="462"/>
                    </a:cubicBezTo>
                    <a:cubicBezTo>
                      <a:pt x="1339" y="485"/>
                      <a:pt x="1412" y="532"/>
                      <a:pt x="1470" y="532"/>
                    </a:cubicBezTo>
                    <a:cubicBezTo>
                      <a:pt x="1503" y="532"/>
                      <a:pt x="1531" y="517"/>
                      <a:pt x="1548" y="474"/>
                    </a:cubicBezTo>
                    <a:cubicBezTo>
                      <a:pt x="1584" y="367"/>
                      <a:pt x="1441" y="295"/>
                      <a:pt x="1370" y="248"/>
                    </a:cubicBezTo>
                    <a:cubicBezTo>
                      <a:pt x="1191" y="140"/>
                      <a:pt x="989" y="81"/>
                      <a:pt x="786" y="45"/>
                    </a:cubicBezTo>
                    <a:cubicBezTo>
                      <a:pt x="642" y="16"/>
                      <a:pt x="502" y="1"/>
                      <a:pt x="361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0" name="Google Shape;5920;p62">
                <a:extLst>
                  <a:ext uri="{FF2B5EF4-FFF2-40B4-BE49-F238E27FC236}">
                    <a16:creationId xmlns:a16="http://schemas.microsoft.com/office/drawing/2014/main" id="{25247DE1-AD9A-50DC-4B76-C06A6D00B49D}"/>
                  </a:ext>
                </a:extLst>
              </p:cNvPr>
              <p:cNvSpPr/>
              <p:nvPr/>
            </p:nvSpPr>
            <p:spPr>
              <a:xfrm>
                <a:off x="6131029" y="3982663"/>
                <a:ext cx="80248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8" h="611" extrusionOk="0">
                    <a:moveTo>
                      <a:pt x="108" y="0"/>
                    </a:moveTo>
                    <a:cubicBezTo>
                      <a:pt x="1" y="0"/>
                      <a:pt x="1" y="143"/>
                      <a:pt x="108" y="155"/>
                    </a:cubicBezTo>
                    <a:cubicBezTo>
                      <a:pt x="346" y="179"/>
                      <a:pt x="584" y="215"/>
                      <a:pt x="822" y="298"/>
                    </a:cubicBezTo>
                    <a:cubicBezTo>
                      <a:pt x="941" y="322"/>
                      <a:pt x="1049" y="370"/>
                      <a:pt x="1156" y="429"/>
                    </a:cubicBezTo>
                    <a:cubicBezTo>
                      <a:pt x="1251" y="489"/>
                      <a:pt x="1358" y="560"/>
                      <a:pt x="1477" y="608"/>
                    </a:cubicBezTo>
                    <a:cubicBezTo>
                      <a:pt x="1484" y="609"/>
                      <a:pt x="1491" y="610"/>
                      <a:pt x="1498" y="610"/>
                    </a:cubicBezTo>
                    <a:cubicBezTo>
                      <a:pt x="1581" y="610"/>
                      <a:pt x="1628" y="484"/>
                      <a:pt x="1572" y="429"/>
                    </a:cubicBezTo>
                    <a:cubicBezTo>
                      <a:pt x="1549" y="417"/>
                      <a:pt x="1537" y="393"/>
                      <a:pt x="1525" y="393"/>
                    </a:cubicBezTo>
                    <a:cubicBezTo>
                      <a:pt x="1430" y="322"/>
                      <a:pt x="1311" y="274"/>
                      <a:pt x="1227" y="239"/>
                    </a:cubicBezTo>
                    <a:lnTo>
                      <a:pt x="870" y="96"/>
                    </a:lnTo>
                    <a:cubicBezTo>
                      <a:pt x="620" y="24"/>
                      <a:pt x="358" y="0"/>
                      <a:pt x="10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1" name="Google Shape;5921;p62">
                <a:extLst>
                  <a:ext uri="{FF2B5EF4-FFF2-40B4-BE49-F238E27FC236}">
                    <a16:creationId xmlns:a16="http://schemas.microsoft.com/office/drawing/2014/main" id="{C783FA54-1928-1996-FC2B-6E67979AABCD}"/>
                  </a:ext>
                </a:extLst>
              </p:cNvPr>
              <p:cNvSpPr/>
              <p:nvPr/>
            </p:nvSpPr>
            <p:spPr>
              <a:xfrm>
                <a:off x="6155676" y="3969058"/>
                <a:ext cx="70488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513" extrusionOk="0">
                    <a:moveTo>
                      <a:pt x="331" y="0"/>
                    </a:moveTo>
                    <a:cubicBezTo>
                      <a:pt x="242" y="0"/>
                      <a:pt x="152" y="6"/>
                      <a:pt x="60" y="15"/>
                    </a:cubicBezTo>
                    <a:cubicBezTo>
                      <a:pt x="1" y="38"/>
                      <a:pt x="1" y="110"/>
                      <a:pt x="60" y="122"/>
                    </a:cubicBezTo>
                    <a:cubicBezTo>
                      <a:pt x="299" y="134"/>
                      <a:pt x="537" y="181"/>
                      <a:pt x="751" y="253"/>
                    </a:cubicBezTo>
                    <a:cubicBezTo>
                      <a:pt x="858" y="288"/>
                      <a:pt x="977" y="336"/>
                      <a:pt x="1072" y="396"/>
                    </a:cubicBezTo>
                    <a:cubicBezTo>
                      <a:pt x="1132" y="419"/>
                      <a:pt x="1168" y="443"/>
                      <a:pt x="1227" y="479"/>
                    </a:cubicBezTo>
                    <a:cubicBezTo>
                      <a:pt x="1262" y="500"/>
                      <a:pt x="1292" y="512"/>
                      <a:pt x="1324" y="512"/>
                    </a:cubicBezTo>
                    <a:cubicBezTo>
                      <a:pt x="1346" y="512"/>
                      <a:pt x="1369" y="506"/>
                      <a:pt x="1394" y="491"/>
                    </a:cubicBezTo>
                    <a:cubicBezTo>
                      <a:pt x="1406" y="479"/>
                      <a:pt x="1430" y="467"/>
                      <a:pt x="1430" y="431"/>
                    </a:cubicBezTo>
                    <a:cubicBezTo>
                      <a:pt x="1430" y="312"/>
                      <a:pt x="1251" y="241"/>
                      <a:pt x="1156" y="193"/>
                    </a:cubicBezTo>
                    <a:cubicBezTo>
                      <a:pt x="1037" y="134"/>
                      <a:pt x="918" y="98"/>
                      <a:pt x="799" y="62"/>
                    </a:cubicBezTo>
                    <a:cubicBezTo>
                      <a:pt x="640" y="17"/>
                      <a:pt x="486" y="0"/>
                      <a:pt x="33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2" name="Google Shape;5922;p62">
                <a:extLst>
                  <a:ext uri="{FF2B5EF4-FFF2-40B4-BE49-F238E27FC236}">
                    <a16:creationId xmlns:a16="http://schemas.microsoft.com/office/drawing/2014/main" id="{08B23B0D-6D23-E709-0CC7-82C6BD3A89EF}"/>
                  </a:ext>
                </a:extLst>
              </p:cNvPr>
              <p:cNvSpPr/>
              <p:nvPr/>
            </p:nvSpPr>
            <p:spPr>
              <a:xfrm>
                <a:off x="6355804" y="3338259"/>
                <a:ext cx="307585" cy="638584"/>
              </a:xfrm>
              <a:custGeom>
                <a:avLst/>
                <a:gdLst/>
                <a:ahLst/>
                <a:cxnLst/>
                <a:rect l="l" t="t" r="r" b="b"/>
                <a:pathLst>
                  <a:path w="6240" h="12955" extrusionOk="0">
                    <a:moveTo>
                      <a:pt x="1" y="0"/>
                    </a:moveTo>
                    <a:cubicBezTo>
                      <a:pt x="203" y="1358"/>
                      <a:pt x="418" y="2501"/>
                      <a:pt x="584" y="3263"/>
                    </a:cubicBezTo>
                    <a:cubicBezTo>
                      <a:pt x="608" y="3370"/>
                      <a:pt x="644" y="3465"/>
                      <a:pt x="656" y="3560"/>
                    </a:cubicBezTo>
                    <a:cubicBezTo>
                      <a:pt x="1394" y="6501"/>
                      <a:pt x="2787" y="12954"/>
                      <a:pt x="2787" y="12954"/>
                    </a:cubicBezTo>
                    <a:lnTo>
                      <a:pt x="6240" y="12954"/>
                    </a:lnTo>
                    <a:cubicBezTo>
                      <a:pt x="6026" y="11204"/>
                      <a:pt x="5299" y="6323"/>
                      <a:pt x="4835" y="3025"/>
                    </a:cubicBezTo>
                    <a:cubicBezTo>
                      <a:pt x="4668" y="1882"/>
                      <a:pt x="4549" y="929"/>
                      <a:pt x="4513" y="358"/>
                    </a:cubicBezTo>
                    <a:cubicBezTo>
                      <a:pt x="3870" y="358"/>
                      <a:pt x="3228" y="346"/>
                      <a:pt x="2585" y="310"/>
                    </a:cubicBezTo>
                    <a:cubicBezTo>
                      <a:pt x="1739" y="274"/>
                      <a:pt x="882" y="179"/>
                      <a:pt x="25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3" name="Google Shape;5923;p62">
                <a:extLst>
                  <a:ext uri="{FF2B5EF4-FFF2-40B4-BE49-F238E27FC236}">
                    <a16:creationId xmlns:a16="http://schemas.microsoft.com/office/drawing/2014/main" id="{B9710F49-CE8E-B3A4-68BC-B50DEA00ABF2}"/>
                  </a:ext>
                </a:extLst>
              </p:cNvPr>
              <p:cNvSpPr/>
              <p:nvPr/>
            </p:nvSpPr>
            <p:spPr>
              <a:xfrm>
                <a:off x="6356395" y="3338259"/>
                <a:ext cx="238329" cy="161630"/>
              </a:xfrm>
              <a:custGeom>
                <a:avLst/>
                <a:gdLst/>
                <a:ahLst/>
                <a:cxnLst/>
                <a:rect l="l" t="t" r="r" b="b"/>
                <a:pathLst>
                  <a:path w="4835" h="3279" extrusionOk="0">
                    <a:moveTo>
                      <a:pt x="1" y="0"/>
                    </a:moveTo>
                    <a:cubicBezTo>
                      <a:pt x="215" y="1358"/>
                      <a:pt x="418" y="2501"/>
                      <a:pt x="584" y="3263"/>
                    </a:cubicBezTo>
                    <a:cubicBezTo>
                      <a:pt x="841" y="3270"/>
                      <a:pt x="1220" y="3278"/>
                      <a:pt x="1657" y="3278"/>
                    </a:cubicBezTo>
                    <a:cubicBezTo>
                      <a:pt x="2680" y="3278"/>
                      <a:pt x="4017" y="3233"/>
                      <a:pt x="4835" y="3025"/>
                    </a:cubicBezTo>
                    <a:cubicBezTo>
                      <a:pt x="4692" y="1894"/>
                      <a:pt x="4573" y="941"/>
                      <a:pt x="4513" y="358"/>
                    </a:cubicBezTo>
                    <a:cubicBezTo>
                      <a:pt x="3870" y="358"/>
                      <a:pt x="3227" y="346"/>
                      <a:pt x="2596" y="310"/>
                    </a:cubicBezTo>
                    <a:cubicBezTo>
                      <a:pt x="1739" y="274"/>
                      <a:pt x="882" y="179"/>
                      <a:pt x="37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4" name="Google Shape;5924;p62">
                <a:extLst>
                  <a:ext uri="{FF2B5EF4-FFF2-40B4-BE49-F238E27FC236}">
                    <a16:creationId xmlns:a16="http://schemas.microsoft.com/office/drawing/2014/main" id="{168ADF4A-CD48-6DCF-61B0-128262DE86BA}"/>
                  </a:ext>
                </a:extLst>
              </p:cNvPr>
              <p:cNvSpPr/>
              <p:nvPr/>
            </p:nvSpPr>
            <p:spPr>
              <a:xfrm>
                <a:off x="6447389" y="3757296"/>
                <a:ext cx="214817" cy="22014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4466" extrusionOk="0">
                    <a:moveTo>
                      <a:pt x="3763" y="0"/>
                    </a:moveTo>
                    <a:cubicBezTo>
                      <a:pt x="3406" y="24"/>
                      <a:pt x="3072" y="72"/>
                      <a:pt x="2715" y="96"/>
                    </a:cubicBezTo>
                    <a:cubicBezTo>
                      <a:pt x="1822" y="179"/>
                      <a:pt x="905" y="239"/>
                      <a:pt x="0" y="262"/>
                    </a:cubicBezTo>
                    <a:lnTo>
                      <a:pt x="0" y="298"/>
                    </a:lnTo>
                    <a:cubicBezTo>
                      <a:pt x="0" y="322"/>
                      <a:pt x="12" y="358"/>
                      <a:pt x="12" y="381"/>
                    </a:cubicBezTo>
                    <a:cubicBezTo>
                      <a:pt x="512" y="2572"/>
                      <a:pt x="905" y="4465"/>
                      <a:pt x="905" y="4465"/>
                    </a:cubicBezTo>
                    <a:lnTo>
                      <a:pt x="4358" y="4465"/>
                    </a:lnTo>
                    <a:cubicBezTo>
                      <a:pt x="4275" y="3656"/>
                      <a:pt x="4060" y="2203"/>
                      <a:pt x="3822" y="536"/>
                    </a:cubicBezTo>
                    <a:cubicBezTo>
                      <a:pt x="3846" y="489"/>
                      <a:pt x="3822" y="465"/>
                      <a:pt x="3822" y="429"/>
                    </a:cubicBezTo>
                    <a:cubicBezTo>
                      <a:pt x="3810" y="298"/>
                      <a:pt x="3787" y="143"/>
                      <a:pt x="3763" y="12"/>
                    </a:cubicBezTo>
                    <a:lnTo>
                      <a:pt x="3763" y="0"/>
                    </a:lnTo>
                    <a:close/>
                  </a:path>
                </a:pathLst>
              </a:custGeom>
              <a:solidFill>
                <a:srgbClr val="FFCFCA">
                  <a:lumMod val="9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5" name="Google Shape;5925;p62">
                <a:extLst>
                  <a:ext uri="{FF2B5EF4-FFF2-40B4-BE49-F238E27FC236}">
                    <a16:creationId xmlns:a16="http://schemas.microsoft.com/office/drawing/2014/main" id="{D2AB8D11-383A-EA1A-DBCE-92B98FC7742F}"/>
                  </a:ext>
                </a:extLst>
              </p:cNvPr>
              <p:cNvSpPr/>
              <p:nvPr/>
            </p:nvSpPr>
            <p:spPr>
              <a:xfrm>
                <a:off x="6381633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1E3D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6" name="Google Shape;5926;p62">
                <a:extLst>
                  <a:ext uri="{FF2B5EF4-FFF2-40B4-BE49-F238E27FC236}">
                    <a16:creationId xmlns:a16="http://schemas.microsoft.com/office/drawing/2014/main" id="{96ABD84C-215B-59D6-9AB0-D91BCE995B78}"/>
                  </a:ext>
                </a:extLst>
              </p:cNvPr>
              <p:cNvSpPr/>
              <p:nvPr/>
            </p:nvSpPr>
            <p:spPr>
              <a:xfrm>
                <a:off x="6422152" y="3995134"/>
                <a:ext cx="78079" cy="26224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532" extrusionOk="0">
                    <a:moveTo>
                      <a:pt x="361" y="1"/>
                    </a:moveTo>
                    <a:cubicBezTo>
                      <a:pt x="270" y="1"/>
                      <a:pt x="178" y="7"/>
                      <a:pt x="84" y="21"/>
                    </a:cubicBezTo>
                    <a:cubicBezTo>
                      <a:pt x="0" y="45"/>
                      <a:pt x="24" y="176"/>
                      <a:pt x="96" y="176"/>
                    </a:cubicBezTo>
                    <a:cubicBezTo>
                      <a:pt x="512" y="176"/>
                      <a:pt x="917" y="248"/>
                      <a:pt x="1286" y="462"/>
                    </a:cubicBezTo>
                    <a:cubicBezTo>
                      <a:pt x="1332" y="485"/>
                      <a:pt x="1407" y="532"/>
                      <a:pt x="1464" y="532"/>
                    </a:cubicBezTo>
                    <a:cubicBezTo>
                      <a:pt x="1497" y="532"/>
                      <a:pt x="1523" y="517"/>
                      <a:pt x="1536" y="474"/>
                    </a:cubicBezTo>
                    <a:cubicBezTo>
                      <a:pt x="1584" y="367"/>
                      <a:pt x="1441" y="295"/>
                      <a:pt x="1358" y="248"/>
                    </a:cubicBezTo>
                    <a:cubicBezTo>
                      <a:pt x="1191" y="140"/>
                      <a:pt x="989" y="81"/>
                      <a:pt x="786" y="45"/>
                    </a:cubicBezTo>
                    <a:cubicBezTo>
                      <a:pt x="642" y="16"/>
                      <a:pt x="502" y="1"/>
                      <a:pt x="361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7" name="Google Shape;5927;p62">
                <a:extLst>
                  <a:ext uri="{FF2B5EF4-FFF2-40B4-BE49-F238E27FC236}">
                    <a16:creationId xmlns:a16="http://schemas.microsoft.com/office/drawing/2014/main" id="{9AC53089-4EFC-E5D0-54B1-48FDB4ED60E8}"/>
                  </a:ext>
                </a:extLst>
              </p:cNvPr>
              <p:cNvSpPr/>
              <p:nvPr/>
            </p:nvSpPr>
            <p:spPr>
              <a:xfrm>
                <a:off x="6449706" y="3982663"/>
                <a:ext cx="80199" cy="30118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11" extrusionOk="0">
                    <a:moveTo>
                      <a:pt x="108" y="0"/>
                    </a:moveTo>
                    <a:cubicBezTo>
                      <a:pt x="1" y="0"/>
                      <a:pt x="1" y="143"/>
                      <a:pt x="108" y="155"/>
                    </a:cubicBezTo>
                    <a:cubicBezTo>
                      <a:pt x="346" y="179"/>
                      <a:pt x="584" y="215"/>
                      <a:pt x="822" y="298"/>
                    </a:cubicBezTo>
                    <a:cubicBezTo>
                      <a:pt x="942" y="322"/>
                      <a:pt x="1037" y="370"/>
                      <a:pt x="1144" y="429"/>
                    </a:cubicBezTo>
                    <a:cubicBezTo>
                      <a:pt x="1251" y="489"/>
                      <a:pt x="1358" y="560"/>
                      <a:pt x="1477" y="608"/>
                    </a:cubicBezTo>
                    <a:cubicBezTo>
                      <a:pt x="1485" y="609"/>
                      <a:pt x="1492" y="610"/>
                      <a:pt x="1498" y="610"/>
                    </a:cubicBezTo>
                    <a:cubicBezTo>
                      <a:pt x="1581" y="610"/>
                      <a:pt x="1627" y="484"/>
                      <a:pt x="1561" y="429"/>
                    </a:cubicBezTo>
                    <a:cubicBezTo>
                      <a:pt x="1549" y="417"/>
                      <a:pt x="1537" y="393"/>
                      <a:pt x="1513" y="393"/>
                    </a:cubicBezTo>
                    <a:cubicBezTo>
                      <a:pt x="1430" y="322"/>
                      <a:pt x="1311" y="274"/>
                      <a:pt x="1215" y="239"/>
                    </a:cubicBezTo>
                    <a:lnTo>
                      <a:pt x="858" y="96"/>
                    </a:lnTo>
                    <a:cubicBezTo>
                      <a:pt x="608" y="24"/>
                      <a:pt x="358" y="0"/>
                      <a:pt x="10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8" name="Google Shape;5928;p62">
                <a:extLst>
                  <a:ext uri="{FF2B5EF4-FFF2-40B4-BE49-F238E27FC236}">
                    <a16:creationId xmlns:a16="http://schemas.microsoft.com/office/drawing/2014/main" id="{EA85F150-074D-2C08-ED14-DBF158577E00}"/>
                  </a:ext>
                </a:extLst>
              </p:cNvPr>
              <p:cNvSpPr/>
              <p:nvPr/>
            </p:nvSpPr>
            <p:spPr>
              <a:xfrm>
                <a:off x="6474402" y="3969058"/>
                <a:ext cx="70439" cy="2528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3" extrusionOk="0">
                    <a:moveTo>
                      <a:pt x="339" y="0"/>
                    </a:moveTo>
                    <a:cubicBezTo>
                      <a:pt x="248" y="0"/>
                      <a:pt x="155" y="6"/>
                      <a:pt x="60" y="15"/>
                    </a:cubicBezTo>
                    <a:cubicBezTo>
                      <a:pt x="0" y="38"/>
                      <a:pt x="0" y="110"/>
                      <a:pt x="60" y="122"/>
                    </a:cubicBezTo>
                    <a:cubicBezTo>
                      <a:pt x="298" y="134"/>
                      <a:pt x="536" y="181"/>
                      <a:pt x="762" y="253"/>
                    </a:cubicBezTo>
                    <a:cubicBezTo>
                      <a:pt x="869" y="288"/>
                      <a:pt x="988" y="336"/>
                      <a:pt x="1072" y="396"/>
                    </a:cubicBezTo>
                    <a:cubicBezTo>
                      <a:pt x="1131" y="419"/>
                      <a:pt x="1179" y="443"/>
                      <a:pt x="1238" y="479"/>
                    </a:cubicBezTo>
                    <a:cubicBezTo>
                      <a:pt x="1273" y="500"/>
                      <a:pt x="1303" y="512"/>
                      <a:pt x="1335" y="512"/>
                    </a:cubicBezTo>
                    <a:cubicBezTo>
                      <a:pt x="1357" y="512"/>
                      <a:pt x="1380" y="506"/>
                      <a:pt x="1405" y="491"/>
                    </a:cubicBezTo>
                    <a:cubicBezTo>
                      <a:pt x="1417" y="479"/>
                      <a:pt x="1429" y="467"/>
                      <a:pt x="1429" y="431"/>
                    </a:cubicBezTo>
                    <a:cubicBezTo>
                      <a:pt x="1429" y="312"/>
                      <a:pt x="1250" y="241"/>
                      <a:pt x="1167" y="193"/>
                    </a:cubicBezTo>
                    <a:cubicBezTo>
                      <a:pt x="1048" y="134"/>
                      <a:pt x="929" y="98"/>
                      <a:pt x="810" y="62"/>
                    </a:cubicBezTo>
                    <a:cubicBezTo>
                      <a:pt x="651" y="17"/>
                      <a:pt x="497" y="0"/>
                      <a:pt x="33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19" name="Google Shape;5929;p62">
                <a:extLst>
                  <a:ext uri="{FF2B5EF4-FFF2-40B4-BE49-F238E27FC236}">
                    <a16:creationId xmlns:a16="http://schemas.microsoft.com/office/drawing/2014/main" id="{7D80C996-81F0-F90C-3E1D-CFAEA63F91AE}"/>
                  </a:ext>
                </a:extLst>
              </p:cNvPr>
              <p:cNvSpPr/>
              <p:nvPr/>
            </p:nvSpPr>
            <p:spPr>
              <a:xfrm>
                <a:off x="6016621" y="3073408"/>
                <a:ext cx="684919" cy="396805"/>
              </a:xfrm>
              <a:custGeom>
                <a:avLst/>
                <a:gdLst/>
                <a:ahLst/>
                <a:cxnLst/>
                <a:rect l="l" t="t" r="r" b="b"/>
                <a:pathLst>
                  <a:path w="13895" h="8050" extrusionOk="0">
                    <a:moveTo>
                      <a:pt x="1573" y="1"/>
                    </a:moveTo>
                    <a:cubicBezTo>
                      <a:pt x="1540" y="1"/>
                      <a:pt x="1522" y="24"/>
                      <a:pt x="1512" y="63"/>
                    </a:cubicBezTo>
                    <a:cubicBezTo>
                      <a:pt x="1405" y="611"/>
                      <a:pt x="1286" y="1194"/>
                      <a:pt x="1179" y="1778"/>
                    </a:cubicBezTo>
                    <a:cubicBezTo>
                      <a:pt x="1167" y="1813"/>
                      <a:pt x="1167" y="1873"/>
                      <a:pt x="1155" y="1921"/>
                    </a:cubicBezTo>
                    <a:cubicBezTo>
                      <a:pt x="810" y="3766"/>
                      <a:pt x="417" y="5623"/>
                      <a:pt x="0" y="7052"/>
                    </a:cubicBezTo>
                    <a:cubicBezTo>
                      <a:pt x="2287" y="7773"/>
                      <a:pt x="5103" y="8050"/>
                      <a:pt x="7662" y="8050"/>
                    </a:cubicBezTo>
                    <a:cubicBezTo>
                      <a:pt x="9500" y="8050"/>
                      <a:pt x="11206" y="7907"/>
                      <a:pt x="12490" y="7683"/>
                    </a:cubicBezTo>
                    <a:cubicBezTo>
                      <a:pt x="12502" y="7683"/>
                      <a:pt x="12537" y="7671"/>
                      <a:pt x="12561" y="7671"/>
                    </a:cubicBezTo>
                    <a:cubicBezTo>
                      <a:pt x="13085" y="7576"/>
                      <a:pt x="13538" y="7469"/>
                      <a:pt x="13895" y="7350"/>
                    </a:cubicBezTo>
                    <a:cubicBezTo>
                      <a:pt x="13395" y="6659"/>
                      <a:pt x="12121" y="3599"/>
                      <a:pt x="11633" y="1837"/>
                    </a:cubicBezTo>
                    <a:cubicBezTo>
                      <a:pt x="11549" y="1540"/>
                      <a:pt x="11466" y="980"/>
                      <a:pt x="11371" y="313"/>
                    </a:cubicBezTo>
                    <a:cubicBezTo>
                      <a:pt x="11371" y="248"/>
                      <a:pt x="11311" y="193"/>
                      <a:pt x="11246" y="193"/>
                    </a:cubicBezTo>
                    <a:cubicBezTo>
                      <a:pt x="11240" y="193"/>
                      <a:pt x="11234" y="193"/>
                      <a:pt x="11228" y="194"/>
                    </a:cubicBezTo>
                    <a:cubicBezTo>
                      <a:pt x="10990" y="206"/>
                      <a:pt x="10751" y="242"/>
                      <a:pt x="10513" y="266"/>
                    </a:cubicBezTo>
                    <a:lnTo>
                      <a:pt x="10442" y="266"/>
                    </a:lnTo>
                    <a:cubicBezTo>
                      <a:pt x="10144" y="301"/>
                      <a:pt x="9847" y="313"/>
                      <a:pt x="9549" y="349"/>
                    </a:cubicBezTo>
                    <a:cubicBezTo>
                      <a:pt x="9287" y="373"/>
                      <a:pt x="9037" y="385"/>
                      <a:pt x="8787" y="409"/>
                    </a:cubicBezTo>
                    <a:lnTo>
                      <a:pt x="8668" y="409"/>
                    </a:lnTo>
                    <a:cubicBezTo>
                      <a:pt x="8038" y="442"/>
                      <a:pt x="7408" y="459"/>
                      <a:pt x="6777" y="459"/>
                    </a:cubicBezTo>
                    <a:cubicBezTo>
                      <a:pt x="6048" y="459"/>
                      <a:pt x="5318" y="436"/>
                      <a:pt x="4584" y="385"/>
                    </a:cubicBezTo>
                    <a:cubicBezTo>
                      <a:pt x="4560" y="373"/>
                      <a:pt x="4525" y="373"/>
                      <a:pt x="4501" y="373"/>
                    </a:cubicBezTo>
                    <a:cubicBezTo>
                      <a:pt x="4382" y="361"/>
                      <a:pt x="4251" y="361"/>
                      <a:pt x="4132" y="349"/>
                    </a:cubicBezTo>
                    <a:cubicBezTo>
                      <a:pt x="4084" y="349"/>
                      <a:pt x="4036" y="325"/>
                      <a:pt x="3977" y="325"/>
                    </a:cubicBezTo>
                    <a:lnTo>
                      <a:pt x="3929" y="325"/>
                    </a:lnTo>
                    <a:cubicBezTo>
                      <a:pt x="3358" y="289"/>
                      <a:pt x="2774" y="206"/>
                      <a:pt x="2191" y="123"/>
                    </a:cubicBezTo>
                    <a:cubicBezTo>
                      <a:pt x="2167" y="123"/>
                      <a:pt x="2119" y="123"/>
                      <a:pt x="2084" y="111"/>
                    </a:cubicBezTo>
                    <a:cubicBezTo>
                      <a:pt x="1929" y="75"/>
                      <a:pt x="1762" y="28"/>
                      <a:pt x="1596" y="4"/>
                    </a:cubicBezTo>
                    <a:cubicBezTo>
                      <a:pt x="1587" y="2"/>
                      <a:pt x="1580" y="1"/>
                      <a:pt x="15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0" name="Google Shape;5930;p62">
                <a:extLst>
                  <a:ext uri="{FF2B5EF4-FFF2-40B4-BE49-F238E27FC236}">
                    <a16:creationId xmlns:a16="http://schemas.microsoft.com/office/drawing/2014/main" id="{155EBF79-379C-7BEE-926B-F0DD2139C812}"/>
                  </a:ext>
                </a:extLst>
              </p:cNvPr>
              <p:cNvSpPr/>
              <p:nvPr/>
            </p:nvSpPr>
            <p:spPr>
              <a:xfrm>
                <a:off x="6532468" y="3085880"/>
                <a:ext cx="103366" cy="366293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7431" extrusionOk="0">
                    <a:moveTo>
                      <a:pt x="1" y="1"/>
                    </a:moveTo>
                    <a:cubicBezTo>
                      <a:pt x="275" y="2061"/>
                      <a:pt x="775" y="4108"/>
                      <a:pt x="1501" y="6109"/>
                    </a:cubicBezTo>
                    <a:cubicBezTo>
                      <a:pt x="1632" y="6418"/>
                      <a:pt x="1739" y="6716"/>
                      <a:pt x="1858" y="7025"/>
                    </a:cubicBezTo>
                    <a:cubicBezTo>
                      <a:pt x="1930" y="7156"/>
                      <a:pt x="1965" y="7299"/>
                      <a:pt x="2025" y="7430"/>
                    </a:cubicBezTo>
                    <a:cubicBezTo>
                      <a:pt x="2037" y="7430"/>
                      <a:pt x="2072" y="7418"/>
                      <a:pt x="2096" y="7418"/>
                    </a:cubicBezTo>
                    <a:cubicBezTo>
                      <a:pt x="1953" y="7037"/>
                      <a:pt x="1799" y="6656"/>
                      <a:pt x="1656" y="6299"/>
                    </a:cubicBezTo>
                    <a:cubicBezTo>
                      <a:pt x="1465" y="5751"/>
                      <a:pt x="1263" y="5180"/>
                      <a:pt x="1108" y="4632"/>
                    </a:cubicBezTo>
                    <a:cubicBezTo>
                      <a:pt x="775" y="3513"/>
                      <a:pt x="501" y="2394"/>
                      <a:pt x="286" y="1263"/>
                    </a:cubicBezTo>
                    <a:cubicBezTo>
                      <a:pt x="215" y="846"/>
                      <a:pt x="144" y="429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1" name="Google Shape;5931;p62">
                <a:extLst>
                  <a:ext uri="{FF2B5EF4-FFF2-40B4-BE49-F238E27FC236}">
                    <a16:creationId xmlns:a16="http://schemas.microsoft.com/office/drawing/2014/main" id="{473CE11F-B358-4C28-A461-9D3562580217}"/>
                  </a:ext>
                </a:extLst>
              </p:cNvPr>
              <p:cNvSpPr/>
              <p:nvPr/>
            </p:nvSpPr>
            <p:spPr>
              <a:xfrm>
                <a:off x="6445023" y="3091745"/>
                <a:ext cx="117316" cy="158673"/>
              </a:xfrm>
              <a:custGeom>
                <a:avLst/>
                <a:gdLst/>
                <a:ahLst/>
                <a:cxnLst/>
                <a:rect l="l" t="t" r="r" b="b"/>
                <a:pathLst>
                  <a:path w="2380" h="3219" extrusionOk="0">
                    <a:moveTo>
                      <a:pt x="1" y="1"/>
                    </a:moveTo>
                    <a:cubicBezTo>
                      <a:pt x="84" y="298"/>
                      <a:pt x="203" y="584"/>
                      <a:pt x="334" y="870"/>
                    </a:cubicBezTo>
                    <a:cubicBezTo>
                      <a:pt x="620" y="1465"/>
                      <a:pt x="1001" y="2013"/>
                      <a:pt x="1465" y="2489"/>
                    </a:cubicBezTo>
                    <a:cubicBezTo>
                      <a:pt x="1727" y="2775"/>
                      <a:pt x="2013" y="3025"/>
                      <a:pt x="2346" y="3216"/>
                    </a:cubicBezTo>
                    <a:cubicBezTo>
                      <a:pt x="2350" y="3218"/>
                      <a:pt x="2354" y="3219"/>
                      <a:pt x="2358" y="3219"/>
                    </a:cubicBezTo>
                    <a:cubicBezTo>
                      <a:pt x="2374" y="3219"/>
                      <a:pt x="2380" y="3197"/>
                      <a:pt x="2370" y="3168"/>
                    </a:cubicBezTo>
                    <a:cubicBezTo>
                      <a:pt x="1870" y="2751"/>
                      <a:pt x="1394" y="2311"/>
                      <a:pt x="1001" y="1775"/>
                    </a:cubicBezTo>
                    <a:cubicBezTo>
                      <a:pt x="620" y="1239"/>
                      <a:pt x="322" y="644"/>
                      <a:pt x="144" y="37"/>
                    </a:cubicBezTo>
                    <a:cubicBezTo>
                      <a:pt x="132" y="13"/>
                      <a:pt x="132" y="13"/>
                      <a:pt x="13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2" name="Google Shape;5932;p62">
                <a:extLst>
                  <a:ext uri="{FF2B5EF4-FFF2-40B4-BE49-F238E27FC236}">
                    <a16:creationId xmlns:a16="http://schemas.microsoft.com/office/drawing/2014/main" id="{536B9CBB-4AC9-4288-72BD-4556CB94C3A5}"/>
                  </a:ext>
                </a:extLst>
              </p:cNvPr>
              <p:cNvSpPr/>
              <p:nvPr/>
            </p:nvSpPr>
            <p:spPr>
              <a:xfrm>
                <a:off x="6072963" y="3077697"/>
                <a:ext cx="51659" cy="89811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822" extrusionOk="0">
                    <a:moveTo>
                      <a:pt x="953" y="0"/>
                    </a:moveTo>
                    <a:cubicBezTo>
                      <a:pt x="845" y="262"/>
                      <a:pt x="738" y="524"/>
                      <a:pt x="607" y="774"/>
                    </a:cubicBezTo>
                    <a:cubicBezTo>
                      <a:pt x="441" y="1095"/>
                      <a:pt x="250" y="1393"/>
                      <a:pt x="24" y="1667"/>
                    </a:cubicBezTo>
                    <a:cubicBezTo>
                      <a:pt x="12" y="1715"/>
                      <a:pt x="12" y="1774"/>
                      <a:pt x="0" y="1822"/>
                    </a:cubicBezTo>
                    <a:cubicBezTo>
                      <a:pt x="262" y="1512"/>
                      <a:pt x="488" y="1179"/>
                      <a:pt x="679" y="822"/>
                    </a:cubicBezTo>
                    <a:cubicBezTo>
                      <a:pt x="810" y="572"/>
                      <a:pt x="953" y="286"/>
                      <a:pt x="10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3" name="Google Shape;5933;p62">
                <a:extLst>
                  <a:ext uri="{FF2B5EF4-FFF2-40B4-BE49-F238E27FC236}">
                    <a16:creationId xmlns:a16="http://schemas.microsoft.com/office/drawing/2014/main" id="{17BA88C2-D504-6437-BB74-217F5C0A3618}"/>
                  </a:ext>
                </a:extLst>
              </p:cNvPr>
              <p:cNvSpPr/>
              <p:nvPr/>
            </p:nvSpPr>
            <p:spPr>
              <a:xfrm>
                <a:off x="6209109" y="3088837"/>
                <a:ext cx="38793" cy="12658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568" extrusionOk="0">
                    <a:moveTo>
                      <a:pt x="36" y="0"/>
                    </a:moveTo>
                    <a:cubicBezTo>
                      <a:pt x="12" y="274"/>
                      <a:pt x="0" y="536"/>
                      <a:pt x="0" y="810"/>
                    </a:cubicBezTo>
                    <a:cubicBezTo>
                      <a:pt x="0" y="1108"/>
                      <a:pt x="0" y="1417"/>
                      <a:pt x="12" y="1715"/>
                    </a:cubicBezTo>
                    <a:cubicBezTo>
                      <a:pt x="12" y="1953"/>
                      <a:pt x="0" y="2239"/>
                      <a:pt x="179" y="2429"/>
                    </a:cubicBezTo>
                    <a:cubicBezTo>
                      <a:pt x="259" y="2509"/>
                      <a:pt x="375" y="2567"/>
                      <a:pt x="480" y="2567"/>
                    </a:cubicBezTo>
                    <a:cubicBezTo>
                      <a:pt x="547" y="2567"/>
                      <a:pt x="609" y="2544"/>
                      <a:pt x="655" y="2489"/>
                    </a:cubicBezTo>
                    <a:cubicBezTo>
                      <a:pt x="786" y="2358"/>
                      <a:pt x="762" y="2132"/>
                      <a:pt x="727" y="1953"/>
                    </a:cubicBezTo>
                    <a:cubicBezTo>
                      <a:pt x="655" y="1370"/>
                      <a:pt x="643" y="786"/>
                      <a:pt x="679" y="227"/>
                    </a:cubicBezTo>
                    <a:cubicBezTo>
                      <a:pt x="703" y="167"/>
                      <a:pt x="703" y="107"/>
                      <a:pt x="703" y="60"/>
                    </a:cubicBezTo>
                    <a:cubicBezTo>
                      <a:pt x="667" y="48"/>
                      <a:pt x="643" y="48"/>
                      <a:pt x="608" y="48"/>
                    </a:cubicBezTo>
                    <a:cubicBezTo>
                      <a:pt x="572" y="477"/>
                      <a:pt x="548" y="905"/>
                      <a:pt x="584" y="1346"/>
                    </a:cubicBezTo>
                    <a:cubicBezTo>
                      <a:pt x="596" y="1596"/>
                      <a:pt x="643" y="1834"/>
                      <a:pt x="655" y="2084"/>
                    </a:cubicBezTo>
                    <a:cubicBezTo>
                      <a:pt x="665" y="2235"/>
                      <a:pt x="641" y="2480"/>
                      <a:pt x="468" y="2480"/>
                    </a:cubicBezTo>
                    <a:cubicBezTo>
                      <a:pt x="436" y="2480"/>
                      <a:pt x="400" y="2471"/>
                      <a:pt x="358" y="2453"/>
                    </a:cubicBezTo>
                    <a:cubicBezTo>
                      <a:pt x="96" y="2322"/>
                      <a:pt x="108" y="1965"/>
                      <a:pt x="96" y="1739"/>
                    </a:cubicBezTo>
                    <a:cubicBezTo>
                      <a:pt x="72" y="1465"/>
                      <a:pt x="60" y="1191"/>
                      <a:pt x="60" y="905"/>
                    </a:cubicBezTo>
                    <a:cubicBezTo>
                      <a:pt x="48" y="596"/>
                      <a:pt x="60" y="298"/>
                      <a:pt x="72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4" name="Google Shape;5934;p62">
                <a:extLst>
                  <a:ext uri="{FF2B5EF4-FFF2-40B4-BE49-F238E27FC236}">
                    <a16:creationId xmlns:a16="http://schemas.microsoft.com/office/drawing/2014/main" id="{AFF60B9E-F825-CB05-7B29-DD817B3A0915}"/>
                  </a:ext>
                </a:extLst>
              </p:cNvPr>
              <p:cNvSpPr/>
              <p:nvPr/>
            </p:nvSpPr>
            <p:spPr>
              <a:xfrm>
                <a:off x="6003707" y="1923211"/>
                <a:ext cx="619212" cy="694728"/>
              </a:xfrm>
              <a:custGeom>
                <a:avLst/>
                <a:gdLst/>
                <a:ahLst/>
                <a:cxnLst/>
                <a:rect l="l" t="t" r="r" b="b"/>
                <a:pathLst>
                  <a:path w="12562" h="14094" extrusionOk="0">
                    <a:moveTo>
                      <a:pt x="5447" y="0"/>
                    </a:moveTo>
                    <a:cubicBezTo>
                      <a:pt x="2196" y="0"/>
                      <a:pt x="395" y="2541"/>
                      <a:pt x="84" y="6717"/>
                    </a:cubicBezTo>
                    <a:cubicBezTo>
                      <a:pt x="48" y="7395"/>
                      <a:pt x="0" y="8062"/>
                      <a:pt x="12" y="8693"/>
                    </a:cubicBezTo>
                    <a:cubicBezTo>
                      <a:pt x="12" y="10146"/>
                      <a:pt x="262" y="11420"/>
                      <a:pt x="1119" y="12372"/>
                    </a:cubicBezTo>
                    <a:cubicBezTo>
                      <a:pt x="1834" y="13170"/>
                      <a:pt x="2977" y="13753"/>
                      <a:pt x="4787" y="14003"/>
                    </a:cubicBezTo>
                    <a:cubicBezTo>
                      <a:pt x="4953" y="14027"/>
                      <a:pt x="5132" y="14051"/>
                      <a:pt x="5310" y="14063"/>
                    </a:cubicBezTo>
                    <a:cubicBezTo>
                      <a:pt x="5521" y="14084"/>
                      <a:pt x="5729" y="14094"/>
                      <a:pt x="5935" y="14094"/>
                    </a:cubicBezTo>
                    <a:cubicBezTo>
                      <a:pt x="8079" y="14094"/>
                      <a:pt x="9992" y="12986"/>
                      <a:pt x="11133" y="11205"/>
                    </a:cubicBezTo>
                    <a:cubicBezTo>
                      <a:pt x="11716" y="10300"/>
                      <a:pt x="12097" y="9217"/>
                      <a:pt x="12204" y="8003"/>
                    </a:cubicBezTo>
                    <a:cubicBezTo>
                      <a:pt x="12561" y="4062"/>
                      <a:pt x="9835" y="430"/>
                      <a:pt x="6144" y="37"/>
                    </a:cubicBezTo>
                    <a:cubicBezTo>
                      <a:pt x="5905" y="13"/>
                      <a:pt x="5673" y="0"/>
                      <a:pt x="5447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5" name="Google Shape;5935;p62">
                <a:extLst>
                  <a:ext uri="{FF2B5EF4-FFF2-40B4-BE49-F238E27FC236}">
                    <a16:creationId xmlns:a16="http://schemas.microsoft.com/office/drawing/2014/main" id="{9B7FD019-0435-A94D-0629-F52092EFC9A8}"/>
                  </a:ext>
                </a:extLst>
              </p:cNvPr>
              <p:cNvSpPr/>
              <p:nvPr/>
            </p:nvSpPr>
            <p:spPr>
              <a:xfrm>
                <a:off x="5998432" y="1827829"/>
                <a:ext cx="771773" cy="536894"/>
              </a:xfrm>
              <a:custGeom>
                <a:avLst/>
                <a:gdLst/>
                <a:ahLst/>
                <a:cxnLst/>
                <a:rect l="l" t="t" r="r" b="b"/>
                <a:pathLst>
                  <a:path w="15657" h="10892" extrusionOk="0">
                    <a:moveTo>
                      <a:pt x="7253" y="0"/>
                    </a:moveTo>
                    <a:cubicBezTo>
                      <a:pt x="6645" y="0"/>
                      <a:pt x="6037" y="58"/>
                      <a:pt x="5441" y="174"/>
                    </a:cubicBezTo>
                    <a:cubicBezTo>
                      <a:pt x="4453" y="365"/>
                      <a:pt x="3500" y="722"/>
                      <a:pt x="2655" y="1246"/>
                    </a:cubicBezTo>
                    <a:cubicBezTo>
                      <a:pt x="2596" y="1294"/>
                      <a:pt x="2524" y="1317"/>
                      <a:pt x="2465" y="1365"/>
                    </a:cubicBezTo>
                    <a:cubicBezTo>
                      <a:pt x="2250" y="1496"/>
                      <a:pt x="2048" y="1651"/>
                      <a:pt x="1846" y="1817"/>
                    </a:cubicBezTo>
                    <a:cubicBezTo>
                      <a:pt x="1238" y="2353"/>
                      <a:pt x="750" y="3020"/>
                      <a:pt x="452" y="3782"/>
                    </a:cubicBezTo>
                    <a:cubicBezTo>
                      <a:pt x="393" y="3937"/>
                      <a:pt x="333" y="4103"/>
                      <a:pt x="286" y="4270"/>
                    </a:cubicBezTo>
                    <a:cubicBezTo>
                      <a:pt x="226" y="4496"/>
                      <a:pt x="179" y="4711"/>
                      <a:pt x="155" y="4937"/>
                    </a:cubicBezTo>
                    <a:cubicBezTo>
                      <a:pt x="107" y="5294"/>
                      <a:pt x="0" y="5854"/>
                      <a:pt x="262" y="6116"/>
                    </a:cubicBezTo>
                    <a:cubicBezTo>
                      <a:pt x="345" y="6223"/>
                      <a:pt x="476" y="6282"/>
                      <a:pt x="691" y="6282"/>
                    </a:cubicBezTo>
                    <a:cubicBezTo>
                      <a:pt x="953" y="6282"/>
                      <a:pt x="1226" y="6211"/>
                      <a:pt x="1488" y="6187"/>
                    </a:cubicBezTo>
                    <a:cubicBezTo>
                      <a:pt x="1774" y="6175"/>
                      <a:pt x="2072" y="6139"/>
                      <a:pt x="2357" y="6104"/>
                    </a:cubicBezTo>
                    <a:cubicBezTo>
                      <a:pt x="3191" y="5997"/>
                      <a:pt x="4012" y="5854"/>
                      <a:pt x="4798" y="5627"/>
                    </a:cubicBezTo>
                    <a:cubicBezTo>
                      <a:pt x="5644" y="5389"/>
                      <a:pt x="6465" y="5056"/>
                      <a:pt x="7203" y="4615"/>
                    </a:cubicBezTo>
                    <a:cubicBezTo>
                      <a:pt x="7239" y="4604"/>
                      <a:pt x="7382" y="4508"/>
                      <a:pt x="7549" y="4401"/>
                    </a:cubicBezTo>
                    <a:cubicBezTo>
                      <a:pt x="7846" y="4211"/>
                      <a:pt x="8215" y="3949"/>
                      <a:pt x="8203" y="3889"/>
                    </a:cubicBezTo>
                    <a:lnTo>
                      <a:pt x="8203" y="3889"/>
                    </a:lnTo>
                    <a:cubicBezTo>
                      <a:pt x="8275" y="4092"/>
                      <a:pt x="8334" y="4282"/>
                      <a:pt x="8394" y="4496"/>
                    </a:cubicBezTo>
                    <a:cubicBezTo>
                      <a:pt x="8668" y="5377"/>
                      <a:pt x="8894" y="6247"/>
                      <a:pt x="9263" y="7104"/>
                    </a:cubicBezTo>
                    <a:cubicBezTo>
                      <a:pt x="9382" y="7366"/>
                      <a:pt x="9513" y="7628"/>
                      <a:pt x="9680" y="7890"/>
                    </a:cubicBezTo>
                    <a:cubicBezTo>
                      <a:pt x="9882" y="8211"/>
                      <a:pt x="10061" y="8592"/>
                      <a:pt x="10097" y="8985"/>
                    </a:cubicBezTo>
                    <a:cubicBezTo>
                      <a:pt x="10120" y="9366"/>
                      <a:pt x="10037" y="9735"/>
                      <a:pt x="10025" y="10092"/>
                    </a:cubicBezTo>
                    <a:cubicBezTo>
                      <a:pt x="10001" y="10485"/>
                      <a:pt x="9942" y="10866"/>
                      <a:pt x="10406" y="10890"/>
                    </a:cubicBezTo>
                    <a:cubicBezTo>
                      <a:pt x="10415" y="10891"/>
                      <a:pt x="10424" y="10891"/>
                      <a:pt x="10433" y="10891"/>
                    </a:cubicBezTo>
                    <a:cubicBezTo>
                      <a:pt x="10861" y="10891"/>
                      <a:pt x="11083" y="10068"/>
                      <a:pt x="11839" y="10068"/>
                    </a:cubicBezTo>
                    <a:cubicBezTo>
                      <a:pt x="11849" y="10068"/>
                      <a:pt x="11860" y="10068"/>
                      <a:pt x="11871" y="10068"/>
                    </a:cubicBezTo>
                    <a:cubicBezTo>
                      <a:pt x="12565" y="10101"/>
                      <a:pt x="12684" y="10775"/>
                      <a:pt x="13055" y="10775"/>
                    </a:cubicBezTo>
                    <a:cubicBezTo>
                      <a:pt x="13097" y="10775"/>
                      <a:pt x="13142" y="10767"/>
                      <a:pt x="13192" y="10747"/>
                    </a:cubicBezTo>
                    <a:cubicBezTo>
                      <a:pt x="13478" y="10628"/>
                      <a:pt x="13692" y="10283"/>
                      <a:pt x="13871" y="10057"/>
                    </a:cubicBezTo>
                    <a:cubicBezTo>
                      <a:pt x="15097" y="8664"/>
                      <a:pt x="15657" y="6961"/>
                      <a:pt x="15109" y="5223"/>
                    </a:cubicBezTo>
                    <a:cubicBezTo>
                      <a:pt x="15061" y="5056"/>
                      <a:pt x="14990" y="4889"/>
                      <a:pt x="14930" y="4734"/>
                    </a:cubicBezTo>
                    <a:cubicBezTo>
                      <a:pt x="14847" y="4532"/>
                      <a:pt x="14645" y="4080"/>
                      <a:pt x="14526" y="3842"/>
                    </a:cubicBezTo>
                    <a:cubicBezTo>
                      <a:pt x="14514" y="3806"/>
                      <a:pt x="14502" y="3794"/>
                      <a:pt x="14490" y="3758"/>
                    </a:cubicBezTo>
                    <a:cubicBezTo>
                      <a:pt x="14085" y="3080"/>
                      <a:pt x="13549" y="2484"/>
                      <a:pt x="12942" y="1972"/>
                    </a:cubicBezTo>
                    <a:cubicBezTo>
                      <a:pt x="12668" y="1758"/>
                      <a:pt x="12406" y="1556"/>
                      <a:pt x="12109" y="1377"/>
                    </a:cubicBezTo>
                    <a:cubicBezTo>
                      <a:pt x="10661" y="456"/>
                      <a:pt x="8956" y="0"/>
                      <a:pt x="7253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6" name="Google Shape;5936;p62">
                <a:extLst>
                  <a:ext uri="{FF2B5EF4-FFF2-40B4-BE49-F238E27FC236}">
                    <a16:creationId xmlns:a16="http://schemas.microsoft.com/office/drawing/2014/main" id="{5CE7A166-CCF1-D5EF-5E04-59609985BD0C}"/>
                  </a:ext>
                </a:extLst>
              </p:cNvPr>
              <p:cNvSpPr/>
              <p:nvPr/>
            </p:nvSpPr>
            <p:spPr>
              <a:xfrm>
                <a:off x="6412737" y="2015980"/>
                <a:ext cx="330506" cy="192931"/>
              </a:xfrm>
              <a:custGeom>
                <a:avLst/>
                <a:gdLst/>
                <a:ahLst/>
                <a:cxnLst/>
                <a:rect l="l" t="t" r="r" b="b"/>
                <a:pathLst>
                  <a:path w="6705" h="3914" extrusionOk="0">
                    <a:moveTo>
                      <a:pt x="6121" y="1"/>
                    </a:moveTo>
                    <a:cubicBezTo>
                      <a:pt x="5918" y="48"/>
                      <a:pt x="5704" y="96"/>
                      <a:pt x="5513" y="144"/>
                    </a:cubicBezTo>
                    <a:cubicBezTo>
                      <a:pt x="4010" y="478"/>
                      <a:pt x="2491" y="698"/>
                      <a:pt x="969" y="698"/>
                    </a:cubicBezTo>
                    <a:cubicBezTo>
                      <a:pt x="646" y="698"/>
                      <a:pt x="323" y="688"/>
                      <a:pt x="1" y="667"/>
                    </a:cubicBezTo>
                    <a:lnTo>
                      <a:pt x="1" y="667"/>
                    </a:lnTo>
                    <a:cubicBezTo>
                      <a:pt x="275" y="1537"/>
                      <a:pt x="501" y="2418"/>
                      <a:pt x="870" y="3263"/>
                    </a:cubicBezTo>
                    <a:lnTo>
                      <a:pt x="1037" y="3263"/>
                    </a:lnTo>
                    <a:cubicBezTo>
                      <a:pt x="1358" y="3215"/>
                      <a:pt x="1656" y="3001"/>
                      <a:pt x="1989" y="2989"/>
                    </a:cubicBezTo>
                    <a:cubicBezTo>
                      <a:pt x="1999" y="2989"/>
                      <a:pt x="2008" y="2989"/>
                      <a:pt x="2017" y="2989"/>
                    </a:cubicBezTo>
                    <a:cubicBezTo>
                      <a:pt x="2680" y="2989"/>
                      <a:pt x="3106" y="3812"/>
                      <a:pt x="3787" y="3906"/>
                    </a:cubicBezTo>
                    <a:cubicBezTo>
                      <a:pt x="3824" y="3911"/>
                      <a:pt x="3862" y="3913"/>
                      <a:pt x="3898" y="3913"/>
                    </a:cubicBezTo>
                    <a:cubicBezTo>
                      <a:pt x="4490" y="3913"/>
                      <a:pt x="4961" y="3298"/>
                      <a:pt x="5085" y="2715"/>
                    </a:cubicBezTo>
                    <a:cubicBezTo>
                      <a:pt x="5168" y="2322"/>
                      <a:pt x="5168" y="1894"/>
                      <a:pt x="5454" y="1632"/>
                    </a:cubicBezTo>
                    <a:cubicBezTo>
                      <a:pt x="5659" y="1419"/>
                      <a:pt x="5936" y="1363"/>
                      <a:pt x="6235" y="1363"/>
                    </a:cubicBezTo>
                    <a:cubicBezTo>
                      <a:pt x="6388" y="1363"/>
                      <a:pt x="6547" y="1378"/>
                      <a:pt x="6704" y="1394"/>
                    </a:cubicBezTo>
                    <a:cubicBezTo>
                      <a:pt x="6656" y="1227"/>
                      <a:pt x="6585" y="1060"/>
                      <a:pt x="6525" y="894"/>
                    </a:cubicBezTo>
                    <a:cubicBezTo>
                      <a:pt x="6442" y="703"/>
                      <a:pt x="6240" y="239"/>
                      <a:pt x="6121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7" name="Google Shape;5937;p62">
                <a:extLst>
                  <a:ext uri="{FF2B5EF4-FFF2-40B4-BE49-F238E27FC236}">
                    <a16:creationId xmlns:a16="http://schemas.microsoft.com/office/drawing/2014/main" id="{7B0A49A9-4F9C-C724-C9BA-7BF18D53948F}"/>
                  </a:ext>
                </a:extLst>
              </p:cNvPr>
              <p:cNvSpPr/>
              <p:nvPr/>
            </p:nvSpPr>
            <p:spPr>
              <a:xfrm>
                <a:off x="6012481" y="1915620"/>
                <a:ext cx="358061" cy="189037"/>
              </a:xfrm>
              <a:custGeom>
                <a:avLst/>
                <a:gdLst/>
                <a:ahLst/>
                <a:cxnLst/>
                <a:rect l="l" t="t" r="r" b="b"/>
                <a:pathLst>
                  <a:path w="7264" h="3835" extrusionOk="0">
                    <a:moveTo>
                      <a:pt x="1537" y="1"/>
                    </a:moveTo>
                    <a:cubicBezTo>
                      <a:pt x="918" y="537"/>
                      <a:pt x="429" y="1215"/>
                      <a:pt x="132" y="1965"/>
                    </a:cubicBezTo>
                    <a:cubicBezTo>
                      <a:pt x="108" y="2144"/>
                      <a:pt x="48" y="2311"/>
                      <a:pt x="1" y="2477"/>
                    </a:cubicBezTo>
                    <a:cubicBezTo>
                      <a:pt x="120" y="2525"/>
                      <a:pt x="227" y="2549"/>
                      <a:pt x="322" y="2596"/>
                    </a:cubicBezTo>
                    <a:cubicBezTo>
                      <a:pt x="668" y="2739"/>
                      <a:pt x="953" y="3001"/>
                      <a:pt x="1275" y="3156"/>
                    </a:cubicBezTo>
                    <a:cubicBezTo>
                      <a:pt x="1640" y="3348"/>
                      <a:pt x="2035" y="3447"/>
                      <a:pt x="2437" y="3447"/>
                    </a:cubicBezTo>
                    <a:cubicBezTo>
                      <a:pt x="2534" y="3447"/>
                      <a:pt x="2630" y="3441"/>
                      <a:pt x="2727" y="3430"/>
                    </a:cubicBezTo>
                    <a:cubicBezTo>
                      <a:pt x="3001" y="3394"/>
                      <a:pt x="3287" y="3311"/>
                      <a:pt x="3573" y="3311"/>
                    </a:cubicBezTo>
                    <a:cubicBezTo>
                      <a:pt x="3593" y="3310"/>
                      <a:pt x="3613" y="3309"/>
                      <a:pt x="3633" y="3309"/>
                    </a:cubicBezTo>
                    <a:cubicBezTo>
                      <a:pt x="3901" y="3309"/>
                      <a:pt x="4180" y="3384"/>
                      <a:pt x="4347" y="3573"/>
                    </a:cubicBezTo>
                    <a:cubicBezTo>
                      <a:pt x="4418" y="3656"/>
                      <a:pt x="4466" y="3739"/>
                      <a:pt x="4513" y="3835"/>
                    </a:cubicBezTo>
                    <a:cubicBezTo>
                      <a:pt x="5359" y="3596"/>
                      <a:pt x="6180" y="3263"/>
                      <a:pt x="6918" y="2823"/>
                    </a:cubicBezTo>
                    <a:cubicBezTo>
                      <a:pt x="6954" y="2799"/>
                      <a:pt x="7097" y="2715"/>
                      <a:pt x="7264" y="2608"/>
                    </a:cubicBezTo>
                    <a:cubicBezTo>
                      <a:pt x="7085" y="2584"/>
                      <a:pt x="6895" y="2561"/>
                      <a:pt x="6716" y="2525"/>
                    </a:cubicBezTo>
                    <a:cubicBezTo>
                      <a:pt x="6073" y="2406"/>
                      <a:pt x="5442" y="2239"/>
                      <a:pt x="4823" y="2013"/>
                    </a:cubicBezTo>
                    <a:cubicBezTo>
                      <a:pt x="3716" y="1608"/>
                      <a:pt x="2668" y="1013"/>
                      <a:pt x="1787" y="239"/>
                    </a:cubicBezTo>
                    <a:cubicBezTo>
                      <a:pt x="1691" y="167"/>
                      <a:pt x="1620" y="96"/>
                      <a:pt x="1537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8" name="Google Shape;5938;p62">
                <a:extLst>
                  <a:ext uri="{FF2B5EF4-FFF2-40B4-BE49-F238E27FC236}">
                    <a16:creationId xmlns:a16="http://schemas.microsoft.com/office/drawing/2014/main" id="{0FF6E28C-4564-20B7-80E8-CFA6F63D50F6}"/>
                  </a:ext>
                </a:extLst>
              </p:cNvPr>
              <p:cNvSpPr/>
              <p:nvPr/>
            </p:nvSpPr>
            <p:spPr>
              <a:xfrm>
                <a:off x="6310060" y="2136895"/>
                <a:ext cx="1232" cy="641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0" y="12"/>
                    </a:moveTo>
                    <a:lnTo>
                      <a:pt x="0" y="12"/>
                    </a:lnTo>
                    <a:cubicBezTo>
                      <a:pt x="24" y="0"/>
                      <a:pt x="24" y="0"/>
                      <a:pt x="0" y="12"/>
                    </a:cubicBezTo>
                    <a:close/>
                  </a:path>
                </a:pathLst>
              </a:custGeom>
              <a:solidFill>
                <a:srgbClr val="FF55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29" name="Google Shape;5939;p62">
                <a:extLst>
                  <a:ext uri="{FF2B5EF4-FFF2-40B4-BE49-F238E27FC236}">
                    <a16:creationId xmlns:a16="http://schemas.microsoft.com/office/drawing/2014/main" id="{AD7EED86-6DCC-6721-544E-FA1C3DF8F4E5}"/>
                  </a:ext>
                </a:extLst>
              </p:cNvPr>
              <p:cNvSpPr/>
              <p:nvPr/>
            </p:nvSpPr>
            <p:spPr>
              <a:xfrm>
                <a:off x="6540700" y="2295716"/>
                <a:ext cx="180213" cy="183910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731" extrusionOk="0">
                    <a:moveTo>
                      <a:pt x="2245" y="0"/>
                    </a:moveTo>
                    <a:cubicBezTo>
                      <a:pt x="1750" y="0"/>
                      <a:pt x="1232" y="178"/>
                      <a:pt x="893" y="386"/>
                    </a:cubicBezTo>
                    <a:cubicBezTo>
                      <a:pt x="310" y="779"/>
                      <a:pt x="108" y="1624"/>
                      <a:pt x="24" y="2339"/>
                    </a:cubicBezTo>
                    <a:cubicBezTo>
                      <a:pt x="0" y="2672"/>
                      <a:pt x="24" y="3041"/>
                      <a:pt x="250" y="3303"/>
                    </a:cubicBezTo>
                    <a:cubicBezTo>
                      <a:pt x="500" y="3619"/>
                      <a:pt x="860" y="3730"/>
                      <a:pt x="1227" y="3730"/>
                    </a:cubicBezTo>
                    <a:cubicBezTo>
                      <a:pt x="1578" y="3730"/>
                      <a:pt x="1935" y="3628"/>
                      <a:pt x="2203" y="3505"/>
                    </a:cubicBezTo>
                    <a:cubicBezTo>
                      <a:pt x="2858" y="3208"/>
                      <a:pt x="3358" y="2636"/>
                      <a:pt x="3560" y="1910"/>
                    </a:cubicBezTo>
                    <a:cubicBezTo>
                      <a:pt x="3644" y="1577"/>
                      <a:pt x="3656" y="1208"/>
                      <a:pt x="3537" y="850"/>
                    </a:cubicBezTo>
                    <a:cubicBezTo>
                      <a:pt x="3441" y="529"/>
                      <a:pt x="3239" y="315"/>
                      <a:pt x="3001" y="184"/>
                    </a:cubicBezTo>
                    <a:cubicBezTo>
                      <a:pt x="2778" y="53"/>
                      <a:pt x="2515" y="0"/>
                      <a:pt x="2245" y="0"/>
                    </a:cubicBezTo>
                    <a:close/>
                  </a:path>
                </a:pathLst>
              </a:custGeom>
              <a:solidFill>
                <a:srgbClr val="FFBB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0" name="Google Shape;5940;p62">
                <a:extLst>
                  <a:ext uri="{FF2B5EF4-FFF2-40B4-BE49-F238E27FC236}">
                    <a16:creationId xmlns:a16="http://schemas.microsoft.com/office/drawing/2014/main" id="{349C1D8E-5244-4352-6BDE-B181F8EBDF67}"/>
                  </a:ext>
                </a:extLst>
              </p:cNvPr>
              <p:cNvSpPr/>
              <p:nvPr/>
            </p:nvSpPr>
            <p:spPr>
              <a:xfrm>
                <a:off x="6589401" y="2343136"/>
                <a:ext cx="112140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2275" h="1307" extrusionOk="0">
                    <a:moveTo>
                      <a:pt x="1489" y="1"/>
                    </a:moveTo>
                    <a:cubicBezTo>
                      <a:pt x="1317" y="1"/>
                      <a:pt x="1143" y="45"/>
                      <a:pt x="989" y="115"/>
                    </a:cubicBezTo>
                    <a:cubicBezTo>
                      <a:pt x="751" y="222"/>
                      <a:pt x="560" y="365"/>
                      <a:pt x="382" y="543"/>
                    </a:cubicBezTo>
                    <a:cubicBezTo>
                      <a:pt x="215" y="722"/>
                      <a:pt x="108" y="924"/>
                      <a:pt x="24" y="1174"/>
                    </a:cubicBezTo>
                    <a:cubicBezTo>
                      <a:pt x="1" y="1229"/>
                      <a:pt x="45" y="1274"/>
                      <a:pt x="84" y="1274"/>
                    </a:cubicBezTo>
                    <a:cubicBezTo>
                      <a:pt x="104" y="1274"/>
                      <a:pt x="124" y="1262"/>
                      <a:pt x="132" y="1234"/>
                    </a:cubicBezTo>
                    <a:cubicBezTo>
                      <a:pt x="298" y="877"/>
                      <a:pt x="632" y="555"/>
                      <a:pt x="977" y="400"/>
                    </a:cubicBezTo>
                    <a:cubicBezTo>
                      <a:pt x="1072" y="353"/>
                      <a:pt x="1167" y="305"/>
                      <a:pt x="1275" y="293"/>
                    </a:cubicBezTo>
                    <a:cubicBezTo>
                      <a:pt x="1334" y="424"/>
                      <a:pt x="1370" y="579"/>
                      <a:pt x="1346" y="722"/>
                    </a:cubicBezTo>
                    <a:cubicBezTo>
                      <a:pt x="1346" y="817"/>
                      <a:pt x="1322" y="888"/>
                      <a:pt x="1275" y="960"/>
                    </a:cubicBezTo>
                    <a:cubicBezTo>
                      <a:pt x="1263" y="996"/>
                      <a:pt x="1239" y="1019"/>
                      <a:pt x="1215" y="1055"/>
                    </a:cubicBezTo>
                    <a:cubicBezTo>
                      <a:pt x="1203" y="1079"/>
                      <a:pt x="1179" y="1091"/>
                      <a:pt x="1167" y="1115"/>
                    </a:cubicBezTo>
                    <a:cubicBezTo>
                      <a:pt x="1156" y="1127"/>
                      <a:pt x="1156" y="1150"/>
                      <a:pt x="1144" y="1186"/>
                    </a:cubicBezTo>
                    <a:cubicBezTo>
                      <a:pt x="1122" y="1241"/>
                      <a:pt x="1171" y="1306"/>
                      <a:pt x="1226" y="1306"/>
                    </a:cubicBezTo>
                    <a:cubicBezTo>
                      <a:pt x="1230" y="1306"/>
                      <a:pt x="1234" y="1306"/>
                      <a:pt x="1239" y="1305"/>
                    </a:cubicBezTo>
                    <a:cubicBezTo>
                      <a:pt x="1287" y="1293"/>
                      <a:pt x="1322" y="1293"/>
                      <a:pt x="1346" y="1258"/>
                    </a:cubicBezTo>
                    <a:cubicBezTo>
                      <a:pt x="1382" y="1246"/>
                      <a:pt x="1394" y="1210"/>
                      <a:pt x="1406" y="1198"/>
                    </a:cubicBezTo>
                    <a:cubicBezTo>
                      <a:pt x="1453" y="1174"/>
                      <a:pt x="1477" y="1115"/>
                      <a:pt x="1513" y="1067"/>
                    </a:cubicBezTo>
                    <a:cubicBezTo>
                      <a:pt x="1560" y="972"/>
                      <a:pt x="1584" y="877"/>
                      <a:pt x="1596" y="769"/>
                    </a:cubicBezTo>
                    <a:cubicBezTo>
                      <a:pt x="1620" y="591"/>
                      <a:pt x="1572" y="424"/>
                      <a:pt x="1501" y="281"/>
                    </a:cubicBezTo>
                    <a:cubicBezTo>
                      <a:pt x="1560" y="281"/>
                      <a:pt x="1596" y="293"/>
                      <a:pt x="1656" y="305"/>
                    </a:cubicBezTo>
                    <a:cubicBezTo>
                      <a:pt x="1751" y="341"/>
                      <a:pt x="1822" y="376"/>
                      <a:pt x="1894" y="436"/>
                    </a:cubicBezTo>
                    <a:cubicBezTo>
                      <a:pt x="1953" y="484"/>
                      <a:pt x="2013" y="591"/>
                      <a:pt x="2096" y="615"/>
                    </a:cubicBezTo>
                    <a:cubicBezTo>
                      <a:pt x="2112" y="624"/>
                      <a:pt x="2129" y="629"/>
                      <a:pt x="2145" y="629"/>
                    </a:cubicBezTo>
                    <a:cubicBezTo>
                      <a:pt x="2190" y="629"/>
                      <a:pt x="2230" y="595"/>
                      <a:pt x="2239" y="543"/>
                    </a:cubicBezTo>
                    <a:cubicBezTo>
                      <a:pt x="2275" y="424"/>
                      <a:pt x="2156" y="293"/>
                      <a:pt x="2072" y="222"/>
                    </a:cubicBezTo>
                    <a:cubicBezTo>
                      <a:pt x="1989" y="126"/>
                      <a:pt x="1882" y="67"/>
                      <a:pt x="1763" y="43"/>
                    </a:cubicBezTo>
                    <a:cubicBezTo>
                      <a:pt x="1675" y="14"/>
                      <a:pt x="1582" y="1"/>
                      <a:pt x="1489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1" name="Google Shape;5943;p62">
                <a:extLst>
                  <a:ext uri="{FF2B5EF4-FFF2-40B4-BE49-F238E27FC236}">
                    <a16:creationId xmlns:a16="http://schemas.microsoft.com/office/drawing/2014/main" id="{8544ECF8-129D-76CD-A002-D78ABD68FF7B}"/>
                  </a:ext>
                </a:extLst>
              </p:cNvPr>
              <p:cNvSpPr/>
              <p:nvPr/>
            </p:nvSpPr>
            <p:spPr>
              <a:xfrm>
                <a:off x="6082920" y="2367980"/>
                <a:ext cx="168778" cy="72214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1465" extrusionOk="0">
                    <a:moveTo>
                      <a:pt x="384" y="0"/>
                    </a:moveTo>
                    <a:cubicBezTo>
                      <a:pt x="328" y="0"/>
                      <a:pt x="288" y="11"/>
                      <a:pt x="262" y="39"/>
                    </a:cubicBezTo>
                    <a:cubicBezTo>
                      <a:pt x="1" y="384"/>
                      <a:pt x="560" y="1325"/>
                      <a:pt x="1584" y="1456"/>
                    </a:cubicBezTo>
                    <a:cubicBezTo>
                      <a:pt x="1631" y="1461"/>
                      <a:pt x="1678" y="1464"/>
                      <a:pt x="1724" y="1464"/>
                    </a:cubicBezTo>
                    <a:cubicBezTo>
                      <a:pt x="2682" y="1464"/>
                      <a:pt x="3423" y="339"/>
                      <a:pt x="3049" y="146"/>
                    </a:cubicBezTo>
                    <a:cubicBezTo>
                      <a:pt x="2939" y="85"/>
                      <a:pt x="2832" y="64"/>
                      <a:pt x="2717" y="64"/>
                    </a:cubicBezTo>
                    <a:cubicBezTo>
                      <a:pt x="2456" y="64"/>
                      <a:pt x="2154" y="173"/>
                      <a:pt x="1697" y="173"/>
                    </a:cubicBezTo>
                    <a:cubicBezTo>
                      <a:pt x="1653" y="173"/>
                      <a:pt x="1607" y="172"/>
                      <a:pt x="1560" y="170"/>
                    </a:cubicBezTo>
                    <a:cubicBezTo>
                      <a:pt x="989" y="151"/>
                      <a:pt x="587" y="0"/>
                      <a:pt x="384" y="0"/>
                    </a:cubicBezTo>
                    <a:close/>
                  </a:path>
                </a:pathLst>
              </a:custGeom>
              <a:solidFill>
                <a:srgbClr val="B22E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2" name="Google Shape;5944;p62">
                <a:extLst>
                  <a:ext uri="{FF2B5EF4-FFF2-40B4-BE49-F238E27FC236}">
                    <a16:creationId xmlns:a16="http://schemas.microsoft.com/office/drawing/2014/main" id="{F0CD5FBF-44E8-4124-18F8-20155F8F9C33}"/>
                  </a:ext>
                </a:extLst>
              </p:cNvPr>
              <p:cNvSpPr/>
              <p:nvPr/>
            </p:nvSpPr>
            <p:spPr>
              <a:xfrm>
                <a:off x="6135761" y="2385479"/>
                <a:ext cx="102726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1112" extrusionOk="0">
                    <a:moveTo>
                      <a:pt x="1811" y="0"/>
                    </a:moveTo>
                    <a:cubicBezTo>
                      <a:pt x="1537" y="0"/>
                      <a:pt x="1226" y="120"/>
                      <a:pt x="1024" y="208"/>
                    </a:cubicBezTo>
                    <a:cubicBezTo>
                      <a:pt x="655" y="375"/>
                      <a:pt x="286" y="613"/>
                      <a:pt x="0" y="946"/>
                    </a:cubicBezTo>
                    <a:cubicBezTo>
                      <a:pt x="143" y="1030"/>
                      <a:pt x="322" y="1065"/>
                      <a:pt x="524" y="1101"/>
                    </a:cubicBezTo>
                    <a:cubicBezTo>
                      <a:pt x="577" y="1108"/>
                      <a:pt x="629" y="1112"/>
                      <a:pt x="681" y="1112"/>
                    </a:cubicBezTo>
                    <a:cubicBezTo>
                      <a:pt x="1408" y="1112"/>
                      <a:pt x="1995" y="442"/>
                      <a:pt x="2084" y="53"/>
                    </a:cubicBezTo>
                    <a:cubicBezTo>
                      <a:pt x="2002" y="16"/>
                      <a:pt x="1909" y="0"/>
                      <a:pt x="1811" y="0"/>
                    </a:cubicBezTo>
                    <a:close/>
                  </a:path>
                </a:pathLst>
              </a:custGeom>
              <a:solidFill>
                <a:srgbClr val="FF58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3" name="Google Shape;5945;p62">
                <a:extLst>
                  <a:ext uri="{FF2B5EF4-FFF2-40B4-BE49-F238E27FC236}">
                    <a16:creationId xmlns:a16="http://schemas.microsoft.com/office/drawing/2014/main" id="{F6E18D2A-E200-87DA-456C-5323A714F7C2}"/>
                  </a:ext>
                </a:extLst>
              </p:cNvPr>
              <p:cNvSpPr/>
              <p:nvPr/>
            </p:nvSpPr>
            <p:spPr>
              <a:xfrm>
                <a:off x="6100517" y="2247952"/>
                <a:ext cx="64622" cy="113126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295" extrusionOk="0">
                    <a:moveTo>
                      <a:pt x="1075" y="1"/>
                    </a:moveTo>
                    <a:cubicBezTo>
                      <a:pt x="1043" y="1"/>
                      <a:pt x="1013" y="16"/>
                      <a:pt x="1001" y="45"/>
                    </a:cubicBezTo>
                    <a:cubicBezTo>
                      <a:pt x="929" y="164"/>
                      <a:pt x="941" y="379"/>
                      <a:pt x="941" y="510"/>
                    </a:cubicBezTo>
                    <a:lnTo>
                      <a:pt x="941" y="986"/>
                    </a:lnTo>
                    <a:lnTo>
                      <a:pt x="941" y="1236"/>
                    </a:lnTo>
                    <a:cubicBezTo>
                      <a:pt x="941" y="1284"/>
                      <a:pt x="953" y="1391"/>
                      <a:pt x="929" y="1415"/>
                    </a:cubicBezTo>
                    <a:cubicBezTo>
                      <a:pt x="911" y="1438"/>
                      <a:pt x="880" y="1446"/>
                      <a:pt x="845" y="1446"/>
                    </a:cubicBezTo>
                    <a:cubicBezTo>
                      <a:pt x="791" y="1446"/>
                      <a:pt x="728" y="1424"/>
                      <a:pt x="691" y="1403"/>
                    </a:cubicBezTo>
                    <a:cubicBezTo>
                      <a:pt x="581" y="1359"/>
                      <a:pt x="451" y="1294"/>
                      <a:pt x="328" y="1294"/>
                    </a:cubicBezTo>
                    <a:cubicBezTo>
                      <a:pt x="318" y="1294"/>
                      <a:pt x="308" y="1295"/>
                      <a:pt x="298" y="1295"/>
                    </a:cubicBezTo>
                    <a:cubicBezTo>
                      <a:pt x="179" y="1319"/>
                      <a:pt x="72" y="1391"/>
                      <a:pt x="48" y="1510"/>
                    </a:cubicBezTo>
                    <a:cubicBezTo>
                      <a:pt x="1" y="1641"/>
                      <a:pt x="72" y="1772"/>
                      <a:pt x="120" y="1903"/>
                    </a:cubicBezTo>
                    <a:cubicBezTo>
                      <a:pt x="179" y="2046"/>
                      <a:pt x="275" y="2177"/>
                      <a:pt x="370" y="2284"/>
                    </a:cubicBezTo>
                    <a:cubicBezTo>
                      <a:pt x="380" y="2291"/>
                      <a:pt x="390" y="2295"/>
                      <a:pt x="400" y="2295"/>
                    </a:cubicBezTo>
                    <a:cubicBezTo>
                      <a:pt x="435" y="2295"/>
                      <a:pt x="462" y="2252"/>
                      <a:pt x="453" y="2224"/>
                    </a:cubicBezTo>
                    <a:cubicBezTo>
                      <a:pt x="406" y="2069"/>
                      <a:pt x="346" y="1938"/>
                      <a:pt x="298" y="1784"/>
                    </a:cubicBezTo>
                    <a:cubicBezTo>
                      <a:pt x="286" y="1748"/>
                      <a:pt x="251" y="1653"/>
                      <a:pt x="286" y="1617"/>
                    </a:cubicBezTo>
                    <a:cubicBezTo>
                      <a:pt x="302" y="1594"/>
                      <a:pt x="326" y="1586"/>
                      <a:pt x="354" y="1586"/>
                    </a:cubicBezTo>
                    <a:cubicBezTo>
                      <a:pt x="371" y="1586"/>
                      <a:pt x="388" y="1589"/>
                      <a:pt x="406" y="1593"/>
                    </a:cubicBezTo>
                    <a:cubicBezTo>
                      <a:pt x="525" y="1617"/>
                      <a:pt x="644" y="1700"/>
                      <a:pt x="763" y="1724"/>
                    </a:cubicBezTo>
                    <a:cubicBezTo>
                      <a:pt x="805" y="1738"/>
                      <a:pt x="849" y="1745"/>
                      <a:pt x="892" y="1745"/>
                    </a:cubicBezTo>
                    <a:cubicBezTo>
                      <a:pt x="958" y="1745"/>
                      <a:pt x="1022" y="1729"/>
                      <a:pt x="1072" y="1700"/>
                    </a:cubicBezTo>
                    <a:cubicBezTo>
                      <a:pt x="1310" y="1569"/>
                      <a:pt x="1251" y="1212"/>
                      <a:pt x="1251" y="950"/>
                    </a:cubicBezTo>
                    <a:lnTo>
                      <a:pt x="1251" y="498"/>
                    </a:lnTo>
                    <a:cubicBezTo>
                      <a:pt x="1239" y="343"/>
                      <a:pt x="1251" y="164"/>
                      <a:pt x="1168" y="45"/>
                    </a:cubicBezTo>
                    <a:cubicBezTo>
                      <a:pt x="1144" y="16"/>
                      <a:pt x="1108" y="1"/>
                      <a:pt x="1075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4" name="Google Shape;5946;p62">
                <a:extLst>
                  <a:ext uri="{FF2B5EF4-FFF2-40B4-BE49-F238E27FC236}">
                    <a16:creationId xmlns:a16="http://schemas.microsoft.com/office/drawing/2014/main" id="{11CF1861-6D31-F19A-80B6-9ABB44FC5A10}"/>
                  </a:ext>
                </a:extLst>
              </p:cNvPr>
              <p:cNvSpPr/>
              <p:nvPr/>
            </p:nvSpPr>
            <p:spPr>
              <a:xfrm>
                <a:off x="6246078" y="2260127"/>
                <a:ext cx="41701" cy="6289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276" extrusionOk="0">
                    <a:moveTo>
                      <a:pt x="441" y="1"/>
                    </a:moveTo>
                    <a:cubicBezTo>
                      <a:pt x="215" y="1"/>
                      <a:pt x="24" y="275"/>
                      <a:pt x="12" y="620"/>
                    </a:cubicBezTo>
                    <a:cubicBezTo>
                      <a:pt x="0" y="977"/>
                      <a:pt x="167" y="1263"/>
                      <a:pt x="393" y="1275"/>
                    </a:cubicBezTo>
                    <a:cubicBezTo>
                      <a:pt x="398" y="1275"/>
                      <a:pt x="402" y="1275"/>
                      <a:pt x="407" y="1275"/>
                    </a:cubicBezTo>
                    <a:cubicBezTo>
                      <a:pt x="627" y="1275"/>
                      <a:pt x="810" y="994"/>
                      <a:pt x="822" y="644"/>
                    </a:cubicBezTo>
                    <a:cubicBezTo>
                      <a:pt x="846" y="298"/>
                      <a:pt x="667" y="13"/>
                      <a:pt x="4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5" name="Google Shape;5947;p62">
                <a:extLst>
                  <a:ext uri="{FF2B5EF4-FFF2-40B4-BE49-F238E27FC236}">
                    <a16:creationId xmlns:a16="http://schemas.microsoft.com/office/drawing/2014/main" id="{452FF7DE-BC43-48DA-4708-ED7EF14F2FD2}"/>
                  </a:ext>
                </a:extLst>
              </p:cNvPr>
              <p:cNvSpPr/>
              <p:nvPr/>
            </p:nvSpPr>
            <p:spPr>
              <a:xfrm>
                <a:off x="6058273" y="2255444"/>
                <a:ext cx="33519" cy="5229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061" extrusionOk="0">
                    <a:moveTo>
                      <a:pt x="358" y="0"/>
                    </a:moveTo>
                    <a:cubicBezTo>
                      <a:pt x="167" y="0"/>
                      <a:pt x="24" y="227"/>
                      <a:pt x="12" y="524"/>
                    </a:cubicBezTo>
                    <a:cubicBezTo>
                      <a:pt x="0" y="822"/>
                      <a:pt x="143" y="1060"/>
                      <a:pt x="322" y="1060"/>
                    </a:cubicBezTo>
                    <a:cubicBezTo>
                      <a:pt x="501" y="1060"/>
                      <a:pt x="667" y="834"/>
                      <a:pt x="667" y="536"/>
                    </a:cubicBezTo>
                    <a:cubicBezTo>
                      <a:pt x="679" y="239"/>
                      <a:pt x="536" y="0"/>
                      <a:pt x="3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6" name="Google Shape;5948;p62">
                <a:extLst>
                  <a:ext uri="{FF2B5EF4-FFF2-40B4-BE49-F238E27FC236}">
                    <a16:creationId xmlns:a16="http://schemas.microsoft.com/office/drawing/2014/main" id="{217214A8-14B4-9DBF-2D67-5F43BF1DA03D}"/>
                  </a:ext>
                </a:extLst>
              </p:cNvPr>
              <p:cNvSpPr/>
              <p:nvPr/>
            </p:nvSpPr>
            <p:spPr>
              <a:xfrm>
                <a:off x="6206743" y="2167999"/>
                <a:ext cx="83403" cy="53877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93" extrusionOk="0">
                    <a:moveTo>
                      <a:pt x="310" y="0"/>
                    </a:moveTo>
                    <a:cubicBezTo>
                      <a:pt x="233" y="0"/>
                      <a:pt x="156" y="12"/>
                      <a:pt x="96" y="48"/>
                    </a:cubicBezTo>
                    <a:cubicBezTo>
                      <a:pt x="13" y="96"/>
                      <a:pt x="1" y="227"/>
                      <a:pt x="132" y="274"/>
                    </a:cubicBezTo>
                    <a:cubicBezTo>
                      <a:pt x="275" y="334"/>
                      <a:pt x="406" y="322"/>
                      <a:pt x="513" y="334"/>
                    </a:cubicBezTo>
                    <a:cubicBezTo>
                      <a:pt x="608" y="346"/>
                      <a:pt x="715" y="358"/>
                      <a:pt x="822" y="393"/>
                    </a:cubicBezTo>
                    <a:cubicBezTo>
                      <a:pt x="1191" y="500"/>
                      <a:pt x="1465" y="751"/>
                      <a:pt x="1596" y="1012"/>
                    </a:cubicBezTo>
                    <a:cubicBezTo>
                      <a:pt x="1608" y="1048"/>
                      <a:pt x="1620" y="1060"/>
                      <a:pt x="1644" y="1072"/>
                    </a:cubicBezTo>
                    <a:cubicBezTo>
                      <a:pt x="1658" y="1086"/>
                      <a:pt x="1668" y="1092"/>
                      <a:pt x="1675" y="1092"/>
                    </a:cubicBezTo>
                    <a:cubicBezTo>
                      <a:pt x="1691" y="1092"/>
                      <a:pt x="1691" y="1061"/>
                      <a:pt x="1691" y="1036"/>
                    </a:cubicBezTo>
                    <a:cubicBezTo>
                      <a:pt x="1691" y="1001"/>
                      <a:pt x="1691" y="989"/>
                      <a:pt x="1668" y="953"/>
                    </a:cubicBezTo>
                    <a:cubicBezTo>
                      <a:pt x="1644" y="715"/>
                      <a:pt x="1489" y="524"/>
                      <a:pt x="1322" y="381"/>
                    </a:cubicBezTo>
                    <a:cubicBezTo>
                      <a:pt x="1203" y="274"/>
                      <a:pt x="1049" y="167"/>
                      <a:pt x="870" y="108"/>
                    </a:cubicBezTo>
                    <a:cubicBezTo>
                      <a:pt x="763" y="84"/>
                      <a:pt x="644" y="48"/>
                      <a:pt x="525" y="24"/>
                    </a:cubicBezTo>
                    <a:cubicBezTo>
                      <a:pt x="465" y="12"/>
                      <a:pt x="388" y="0"/>
                      <a:pt x="310" y="0"/>
                    </a:cubicBezTo>
                    <a:close/>
                  </a:path>
                </a:pathLst>
              </a:custGeom>
              <a:solidFill>
                <a:srgbClr val="B24D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37" name="Google Shape;5949;p62">
                <a:extLst>
                  <a:ext uri="{FF2B5EF4-FFF2-40B4-BE49-F238E27FC236}">
                    <a16:creationId xmlns:a16="http://schemas.microsoft.com/office/drawing/2014/main" id="{DDC8EC27-AC2D-8674-191E-22AE29230D27}"/>
                  </a:ext>
                </a:extLst>
              </p:cNvPr>
              <p:cNvSpPr/>
              <p:nvPr/>
            </p:nvSpPr>
            <p:spPr>
              <a:xfrm>
                <a:off x="6061773" y="2163316"/>
                <a:ext cx="62848" cy="4470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907" extrusionOk="0">
                    <a:moveTo>
                      <a:pt x="918" y="0"/>
                    </a:moveTo>
                    <a:cubicBezTo>
                      <a:pt x="834" y="0"/>
                      <a:pt x="739" y="12"/>
                      <a:pt x="668" y="24"/>
                    </a:cubicBezTo>
                    <a:cubicBezTo>
                      <a:pt x="537" y="72"/>
                      <a:pt x="418" y="143"/>
                      <a:pt x="310" y="238"/>
                    </a:cubicBezTo>
                    <a:cubicBezTo>
                      <a:pt x="180" y="357"/>
                      <a:pt x="60" y="536"/>
                      <a:pt x="13" y="750"/>
                    </a:cubicBezTo>
                    <a:cubicBezTo>
                      <a:pt x="1" y="786"/>
                      <a:pt x="1" y="798"/>
                      <a:pt x="1" y="834"/>
                    </a:cubicBezTo>
                    <a:cubicBezTo>
                      <a:pt x="1" y="866"/>
                      <a:pt x="1" y="907"/>
                      <a:pt x="18" y="907"/>
                    </a:cubicBezTo>
                    <a:cubicBezTo>
                      <a:pt x="20" y="907"/>
                      <a:pt x="22" y="906"/>
                      <a:pt x="25" y="905"/>
                    </a:cubicBezTo>
                    <a:cubicBezTo>
                      <a:pt x="25" y="893"/>
                      <a:pt x="37" y="869"/>
                      <a:pt x="60" y="846"/>
                    </a:cubicBezTo>
                    <a:cubicBezTo>
                      <a:pt x="180" y="595"/>
                      <a:pt x="382" y="381"/>
                      <a:pt x="668" y="334"/>
                    </a:cubicBezTo>
                    <a:cubicBezTo>
                      <a:pt x="739" y="322"/>
                      <a:pt x="811" y="322"/>
                      <a:pt x="906" y="322"/>
                    </a:cubicBezTo>
                    <a:cubicBezTo>
                      <a:pt x="947" y="322"/>
                      <a:pt x="992" y="325"/>
                      <a:pt x="1040" y="325"/>
                    </a:cubicBezTo>
                    <a:cubicBezTo>
                      <a:pt x="1087" y="325"/>
                      <a:pt x="1138" y="322"/>
                      <a:pt x="1192" y="310"/>
                    </a:cubicBezTo>
                    <a:cubicBezTo>
                      <a:pt x="1275" y="262"/>
                      <a:pt x="1275" y="143"/>
                      <a:pt x="1227" y="84"/>
                    </a:cubicBezTo>
                    <a:cubicBezTo>
                      <a:pt x="1156" y="0"/>
                      <a:pt x="1013" y="0"/>
                      <a:pt x="918" y="0"/>
                    </a:cubicBezTo>
                    <a:close/>
                  </a:path>
                </a:pathLst>
              </a:custGeom>
              <a:solidFill>
                <a:srgbClr val="B24D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2" name="Google Shape;5784;p62">
              <a:extLst>
                <a:ext uri="{FF2B5EF4-FFF2-40B4-BE49-F238E27FC236}">
                  <a16:creationId xmlns:a16="http://schemas.microsoft.com/office/drawing/2014/main" id="{C96A3D5C-549E-701A-D066-CF6FF9C3D5C7}"/>
                </a:ext>
              </a:extLst>
            </p:cNvPr>
            <p:cNvGrpSpPr/>
            <p:nvPr/>
          </p:nvGrpSpPr>
          <p:grpSpPr>
            <a:xfrm>
              <a:off x="5945155" y="2321428"/>
              <a:ext cx="1218838" cy="2542285"/>
              <a:chOff x="4674383" y="1818020"/>
              <a:chExt cx="1065260" cy="2304979"/>
            </a:xfrm>
          </p:grpSpPr>
          <p:sp>
            <p:nvSpPr>
              <p:cNvPr id="25" name="Google Shape;5785;p62">
                <a:extLst>
                  <a:ext uri="{FF2B5EF4-FFF2-40B4-BE49-F238E27FC236}">
                    <a16:creationId xmlns:a16="http://schemas.microsoft.com/office/drawing/2014/main" id="{1504E751-71FE-45C8-4F2D-F6FB6D5A9217}"/>
                  </a:ext>
                </a:extLst>
              </p:cNvPr>
              <p:cNvSpPr/>
              <p:nvPr/>
            </p:nvSpPr>
            <p:spPr>
              <a:xfrm>
                <a:off x="4787756" y="3281473"/>
                <a:ext cx="68024" cy="6393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1297" extrusionOk="0">
                    <a:moveTo>
                      <a:pt x="323" y="0"/>
                    </a:moveTo>
                    <a:cubicBezTo>
                      <a:pt x="288" y="0"/>
                      <a:pt x="258" y="10"/>
                      <a:pt x="237" y="33"/>
                    </a:cubicBezTo>
                    <a:cubicBezTo>
                      <a:pt x="94" y="176"/>
                      <a:pt x="475" y="593"/>
                      <a:pt x="475" y="593"/>
                    </a:cubicBezTo>
                    <a:cubicBezTo>
                      <a:pt x="475" y="593"/>
                      <a:pt x="278" y="498"/>
                      <a:pt x="156" y="498"/>
                    </a:cubicBezTo>
                    <a:cubicBezTo>
                      <a:pt x="50" y="498"/>
                      <a:pt x="0" y="571"/>
                      <a:pt x="189" y="843"/>
                    </a:cubicBezTo>
                    <a:cubicBezTo>
                      <a:pt x="458" y="1235"/>
                      <a:pt x="918" y="1296"/>
                      <a:pt x="1181" y="1296"/>
                    </a:cubicBezTo>
                    <a:cubicBezTo>
                      <a:pt x="1301" y="1296"/>
                      <a:pt x="1380" y="1283"/>
                      <a:pt x="1380" y="1283"/>
                    </a:cubicBezTo>
                    <a:lnTo>
                      <a:pt x="832" y="259"/>
                    </a:lnTo>
                    <a:cubicBezTo>
                      <a:pt x="832" y="259"/>
                      <a:pt x="506" y="0"/>
                      <a:pt x="323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6" name="Google Shape;5786;p62">
                <a:extLst>
                  <a:ext uri="{FF2B5EF4-FFF2-40B4-BE49-F238E27FC236}">
                    <a16:creationId xmlns:a16="http://schemas.microsoft.com/office/drawing/2014/main" id="{FAE2A26C-1289-8C36-C168-CE3E98B3519F}"/>
                  </a:ext>
                </a:extLst>
              </p:cNvPr>
              <p:cNvSpPr/>
              <p:nvPr/>
            </p:nvSpPr>
            <p:spPr>
              <a:xfrm>
                <a:off x="4808804" y="3203837"/>
                <a:ext cx="146152" cy="142406"/>
              </a:xfrm>
              <a:custGeom>
                <a:avLst/>
                <a:gdLst/>
                <a:ahLst/>
                <a:cxnLst/>
                <a:rect l="l" t="t" r="r" b="b"/>
                <a:pathLst>
                  <a:path w="2965" h="2889" extrusionOk="0">
                    <a:moveTo>
                      <a:pt x="1791" y="0"/>
                    </a:moveTo>
                    <a:cubicBezTo>
                      <a:pt x="1261" y="0"/>
                      <a:pt x="0" y="879"/>
                      <a:pt x="0" y="1001"/>
                    </a:cubicBezTo>
                    <a:cubicBezTo>
                      <a:pt x="0" y="1156"/>
                      <a:pt x="560" y="2787"/>
                      <a:pt x="857" y="2882"/>
                    </a:cubicBezTo>
                    <a:cubicBezTo>
                      <a:pt x="874" y="2887"/>
                      <a:pt x="894" y="2889"/>
                      <a:pt x="917" y="2889"/>
                    </a:cubicBezTo>
                    <a:cubicBezTo>
                      <a:pt x="1320" y="2889"/>
                      <a:pt x="2709" y="2233"/>
                      <a:pt x="2822" y="1715"/>
                    </a:cubicBezTo>
                    <a:cubicBezTo>
                      <a:pt x="2965" y="1168"/>
                      <a:pt x="1988" y="84"/>
                      <a:pt x="1988" y="84"/>
                    </a:cubicBezTo>
                    <a:cubicBezTo>
                      <a:pt x="1950" y="25"/>
                      <a:pt x="1881" y="0"/>
                      <a:pt x="179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7" name="Google Shape;5787;p62">
                <a:extLst>
                  <a:ext uri="{FF2B5EF4-FFF2-40B4-BE49-F238E27FC236}">
                    <a16:creationId xmlns:a16="http://schemas.microsoft.com/office/drawing/2014/main" id="{CE0C668A-8042-F4ED-5149-68755D966EAA}"/>
                  </a:ext>
                </a:extLst>
              </p:cNvPr>
              <p:cNvSpPr/>
              <p:nvPr/>
            </p:nvSpPr>
            <p:spPr>
              <a:xfrm>
                <a:off x="4818761" y="3290149"/>
                <a:ext cx="21196" cy="42884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0" extrusionOk="0">
                    <a:moveTo>
                      <a:pt x="37" y="0"/>
                    </a:moveTo>
                    <a:cubicBezTo>
                      <a:pt x="20" y="0"/>
                      <a:pt x="0" y="21"/>
                      <a:pt x="0" y="36"/>
                    </a:cubicBezTo>
                    <a:cubicBezTo>
                      <a:pt x="36" y="191"/>
                      <a:pt x="72" y="334"/>
                      <a:pt x="155" y="488"/>
                    </a:cubicBezTo>
                    <a:cubicBezTo>
                      <a:pt x="179" y="560"/>
                      <a:pt x="227" y="619"/>
                      <a:pt x="251" y="691"/>
                    </a:cubicBezTo>
                    <a:cubicBezTo>
                      <a:pt x="274" y="726"/>
                      <a:pt x="298" y="750"/>
                      <a:pt x="334" y="798"/>
                    </a:cubicBezTo>
                    <a:cubicBezTo>
                      <a:pt x="346" y="834"/>
                      <a:pt x="370" y="857"/>
                      <a:pt x="405" y="869"/>
                    </a:cubicBezTo>
                    <a:cubicBezTo>
                      <a:pt x="417" y="869"/>
                      <a:pt x="429" y="869"/>
                      <a:pt x="429" y="857"/>
                    </a:cubicBezTo>
                    <a:cubicBezTo>
                      <a:pt x="429" y="798"/>
                      <a:pt x="417" y="786"/>
                      <a:pt x="393" y="750"/>
                    </a:cubicBezTo>
                    <a:cubicBezTo>
                      <a:pt x="381" y="726"/>
                      <a:pt x="346" y="691"/>
                      <a:pt x="334" y="667"/>
                    </a:cubicBezTo>
                    <a:cubicBezTo>
                      <a:pt x="286" y="607"/>
                      <a:pt x="251" y="536"/>
                      <a:pt x="215" y="453"/>
                    </a:cubicBezTo>
                    <a:cubicBezTo>
                      <a:pt x="155" y="322"/>
                      <a:pt x="96" y="179"/>
                      <a:pt x="60" y="24"/>
                    </a:cubicBezTo>
                    <a:cubicBezTo>
                      <a:pt x="56" y="7"/>
                      <a:pt x="47" y="0"/>
                      <a:pt x="37" y="0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8" name="Google Shape;5788;p62">
                <a:extLst>
                  <a:ext uri="{FF2B5EF4-FFF2-40B4-BE49-F238E27FC236}">
                    <a16:creationId xmlns:a16="http://schemas.microsoft.com/office/drawing/2014/main" id="{D98D2BD6-8FB3-E868-3219-82504AF2168F}"/>
                  </a:ext>
                </a:extLst>
              </p:cNvPr>
              <p:cNvSpPr/>
              <p:nvPr/>
            </p:nvSpPr>
            <p:spPr>
              <a:xfrm>
                <a:off x="4674383" y="2659842"/>
                <a:ext cx="389756" cy="628578"/>
              </a:xfrm>
              <a:custGeom>
                <a:avLst/>
                <a:gdLst/>
                <a:ahLst/>
                <a:cxnLst/>
                <a:rect l="l" t="t" r="r" b="b"/>
                <a:pathLst>
                  <a:path w="7907" h="12752" extrusionOk="0">
                    <a:moveTo>
                      <a:pt x="6965" y="1"/>
                    </a:moveTo>
                    <a:cubicBezTo>
                      <a:pt x="5886" y="1"/>
                      <a:pt x="2558" y="2522"/>
                      <a:pt x="1298" y="4429"/>
                    </a:cubicBezTo>
                    <a:cubicBezTo>
                      <a:pt x="1" y="6382"/>
                      <a:pt x="1024" y="9060"/>
                      <a:pt x="2156" y="11989"/>
                    </a:cubicBezTo>
                    <a:cubicBezTo>
                      <a:pt x="2167" y="12025"/>
                      <a:pt x="2167" y="12037"/>
                      <a:pt x="2191" y="12073"/>
                    </a:cubicBezTo>
                    <a:cubicBezTo>
                      <a:pt x="2275" y="12287"/>
                      <a:pt x="2370" y="12525"/>
                      <a:pt x="2453" y="12751"/>
                    </a:cubicBezTo>
                    <a:lnTo>
                      <a:pt x="5085" y="10894"/>
                    </a:lnTo>
                    <a:cubicBezTo>
                      <a:pt x="5085" y="10894"/>
                      <a:pt x="4965" y="10608"/>
                      <a:pt x="4787" y="10168"/>
                    </a:cubicBezTo>
                    <a:cubicBezTo>
                      <a:pt x="4775" y="10132"/>
                      <a:pt x="4775" y="10108"/>
                      <a:pt x="4763" y="10073"/>
                    </a:cubicBezTo>
                    <a:cubicBezTo>
                      <a:pt x="4370" y="9060"/>
                      <a:pt x="3811" y="7370"/>
                      <a:pt x="3942" y="6441"/>
                    </a:cubicBezTo>
                    <a:cubicBezTo>
                      <a:pt x="4156" y="5072"/>
                      <a:pt x="5918" y="4334"/>
                      <a:pt x="6918" y="3822"/>
                    </a:cubicBezTo>
                    <a:cubicBezTo>
                      <a:pt x="7728" y="3417"/>
                      <a:pt x="7906" y="536"/>
                      <a:pt x="7192" y="59"/>
                    </a:cubicBezTo>
                    <a:cubicBezTo>
                      <a:pt x="7135" y="20"/>
                      <a:pt x="7058" y="1"/>
                      <a:pt x="6965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9" name="Google Shape;5789;p62">
                <a:extLst>
                  <a:ext uri="{FF2B5EF4-FFF2-40B4-BE49-F238E27FC236}">
                    <a16:creationId xmlns:a16="http://schemas.microsoft.com/office/drawing/2014/main" id="{349D7487-16A3-8B13-EAEC-58B3CE047F61}"/>
                  </a:ext>
                </a:extLst>
              </p:cNvPr>
              <p:cNvSpPr/>
              <p:nvPr/>
            </p:nvSpPr>
            <p:spPr>
              <a:xfrm>
                <a:off x="4816395" y="2814769"/>
                <a:ext cx="223098" cy="434908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8823" extrusionOk="0">
                    <a:moveTo>
                      <a:pt x="4525" y="0"/>
                    </a:moveTo>
                    <a:lnTo>
                      <a:pt x="4525" y="0"/>
                    </a:lnTo>
                    <a:cubicBezTo>
                      <a:pt x="4454" y="12"/>
                      <a:pt x="4382" y="36"/>
                      <a:pt x="4311" y="83"/>
                    </a:cubicBezTo>
                    <a:cubicBezTo>
                      <a:pt x="3549" y="441"/>
                      <a:pt x="2787" y="845"/>
                      <a:pt x="2132" y="1369"/>
                    </a:cubicBezTo>
                    <a:cubicBezTo>
                      <a:pt x="1513" y="1857"/>
                      <a:pt x="941" y="2453"/>
                      <a:pt x="572" y="3167"/>
                    </a:cubicBezTo>
                    <a:cubicBezTo>
                      <a:pt x="156" y="3965"/>
                      <a:pt x="1" y="4846"/>
                      <a:pt x="48" y="5739"/>
                    </a:cubicBezTo>
                    <a:cubicBezTo>
                      <a:pt x="84" y="6370"/>
                      <a:pt x="191" y="6977"/>
                      <a:pt x="334" y="7584"/>
                    </a:cubicBezTo>
                    <a:cubicBezTo>
                      <a:pt x="441" y="8001"/>
                      <a:pt x="572" y="8418"/>
                      <a:pt x="703" y="8823"/>
                    </a:cubicBezTo>
                    <a:lnTo>
                      <a:pt x="2227" y="7751"/>
                    </a:lnTo>
                    <a:cubicBezTo>
                      <a:pt x="2227" y="7751"/>
                      <a:pt x="2084" y="7465"/>
                      <a:pt x="1930" y="7025"/>
                    </a:cubicBezTo>
                    <a:cubicBezTo>
                      <a:pt x="1918" y="6989"/>
                      <a:pt x="1918" y="6965"/>
                      <a:pt x="1894" y="6930"/>
                    </a:cubicBezTo>
                    <a:cubicBezTo>
                      <a:pt x="1513" y="5917"/>
                      <a:pt x="930" y="4227"/>
                      <a:pt x="1084" y="3298"/>
                    </a:cubicBezTo>
                    <a:cubicBezTo>
                      <a:pt x="1287" y="1929"/>
                      <a:pt x="3061" y="1191"/>
                      <a:pt x="4061" y="679"/>
                    </a:cubicBezTo>
                    <a:cubicBezTo>
                      <a:pt x="4251" y="572"/>
                      <a:pt x="4418" y="322"/>
                      <a:pt x="4525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0" name="Google Shape;5790;p62">
                <a:extLst>
                  <a:ext uri="{FF2B5EF4-FFF2-40B4-BE49-F238E27FC236}">
                    <a16:creationId xmlns:a16="http://schemas.microsoft.com/office/drawing/2014/main" id="{E260C863-50AD-5BD4-47E9-10A0D8D5E57F}"/>
                  </a:ext>
                </a:extLst>
              </p:cNvPr>
              <p:cNvSpPr/>
              <p:nvPr/>
            </p:nvSpPr>
            <p:spPr>
              <a:xfrm>
                <a:off x="4782383" y="3155727"/>
                <a:ext cx="129146" cy="99226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2013" extrusionOk="0">
                    <a:moveTo>
                      <a:pt x="2584" y="1"/>
                    </a:moveTo>
                    <a:cubicBezTo>
                      <a:pt x="2572" y="13"/>
                      <a:pt x="2560" y="13"/>
                      <a:pt x="2548" y="24"/>
                    </a:cubicBezTo>
                    <a:cubicBezTo>
                      <a:pt x="2286" y="191"/>
                      <a:pt x="2036" y="346"/>
                      <a:pt x="1798" y="501"/>
                    </a:cubicBezTo>
                    <a:cubicBezTo>
                      <a:pt x="1322" y="834"/>
                      <a:pt x="858" y="1191"/>
                      <a:pt x="417" y="1560"/>
                    </a:cubicBezTo>
                    <a:cubicBezTo>
                      <a:pt x="262" y="1679"/>
                      <a:pt x="131" y="1810"/>
                      <a:pt x="0" y="1929"/>
                    </a:cubicBezTo>
                    <a:cubicBezTo>
                      <a:pt x="12" y="1965"/>
                      <a:pt x="12" y="1977"/>
                      <a:pt x="24" y="2013"/>
                    </a:cubicBezTo>
                    <a:cubicBezTo>
                      <a:pt x="477" y="1608"/>
                      <a:pt x="953" y="1215"/>
                      <a:pt x="1441" y="858"/>
                    </a:cubicBezTo>
                    <a:cubicBezTo>
                      <a:pt x="1739" y="655"/>
                      <a:pt x="2048" y="441"/>
                      <a:pt x="2370" y="251"/>
                    </a:cubicBezTo>
                    <a:cubicBezTo>
                      <a:pt x="2453" y="203"/>
                      <a:pt x="2524" y="143"/>
                      <a:pt x="2620" y="108"/>
                    </a:cubicBezTo>
                    <a:cubicBezTo>
                      <a:pt x="2608" y="72"/>
                      <a:pt x="2584" y="48"/>
                      <a:pt x="2584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1" name="Google Shape;5791;p62">
                <a:extLst>
                  <a:ext uri="{FF2B5EF4-FFF2-40B4-BE49-F238E27FC236}">
                    <a16:creationId xmlns:a16="http://schemas.microsoft.com/office/drawing/2014/main" id="{359FB690-7DF3-D476-A550-08F0F5BE2825}"/>
                  </a:ext>
                </a:extLst>
              </p:cNvPr>
              <p:cNvSpPr/>
              <p:nvPr/>
            </p:nvSpPr>
            <p:spPr>
              <a:xfrm>
                <a:off x="4710761" y="4004401"/>
                <a:ext cx="1028882" cy="118598"/>
              </a:xfrm>
              <a:custGeom>
                <a:avLst/>
                <a:gdLst/>
                <a:ahLst/>
                <a:cxnLst/>
                <a:rect l="l" t="t" r="r" b="b"/>
                <a:pathLst>
                  <a:path w="20873" h="2406" extrusionOk="0">
                    <a:moveTo>
                      <a:pt x="10443" y="0"/>
                    </a:moveTo>
                    <a:cubicBezTo>
                      <a:pt x="4680" y="0"/>
                      <a:pt x="1" y="536"/>
                      <a:pt x="1" y="1203"/>
                    </a:cubicBezTo>
                    <a:cubicBezTo>
                      <a:pt x="1" y="1869"/>
                      <a:pt x="4680" y="2405"/>
                      <a:pt x="10443" y="2405"/>
                    </a:cubicBezTo>
                    <a:cubicBezTo>
                      <a:pt x="16205" y="2405"/>
                      <a:pt x="20872" y="1869"/>
                      <a:pt x="20872" y="1203"/>
                    </a:cubicBezTo>
                    <a:cubicBezTo>
                      <a:pt x="20872" y="536"/>
                      <a:pt x="16205" y="0"/>
                      <a:pt x="10443" y="0"/>
                    </a:cubicBezTo>
                    <a:close/>
                  </a:path>
                </a:pathLst>
              </a:custGeom>
              <a:solidFill>
                <a:srgbClr val="8EB3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2" name="Google Shape;5794;p62">
                <a:extLst>
                  <a:ext uri="{FF2B5EF4-FFF2-40B4-BE49-F238E27FC236}">
                    <a16:creationId xmlns:a16="http://schemas.microsoft.com/office/drawing/2014/main" id="{0432EEE9-6D9C-DB5F-442F-C13639236616}"/>
                  </a:ext>
                </a:extLst>
              </p:cNvPr>
              <p:cNvSpPr/>
              <p:nvPr/>
            </p:nvSpPr>
            <p:spPr>
              <a:xfrm>
                <a:off x="4940810" y="3213844"/>
                <a:ext cx="582243" cy="763590"/>
              </a:xfrm>
              <a:custGeom>
                <a:avLst/>
                <a:gdLst/>
                <a:ahLst/>
                <a:cxnLst/>
                <a:rect l="l" t="t" r="r" b="b"/>
                <a:pathLst>
                  <a:path w="11812" h="1549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56" y="4977"/>
                      <a:pt x="322" y="6096"/>
                    </a:cubicBezTo>
                    <a:cubicBezTo>
                      <a:pt x="739" y="9049"/>
                      <a:pt x="1406" y="15490"/>
                      <a:pt x="1406" y="15490"/>
                    </a:cubicBezTo>
                    <a:lnTo>
                      <a:pt x="4859" y="15490"/>
                    </a:lnTo>
                    <a:cubicBezTo>
                      <a:pt x="4847" y="12752"/>
                      <a:pt x="4371" y="2358"/>
                      <a:pt x="4597" y="2322"/>
                    </a:cubicBezTo>
                    <a:cubicBezTo>
                      <a:pt x="4659" y="2309"/>
                      <a:pt x="4724" y="2300"/>
                      <a:pt x="4796" y="2300"/>
                    </a:cubicBezTo>
                    <a:cubicBezTo>
                      <a:pt x="4988" y="2300"/>
                      <a:pt x="5227" y="2361"/>
                      <a:pt x="5573" y="2560"/>
                    </a:cubicBezTo>
                    <a:cubicBezTo>
                      <a:pt x="6216" y="2894"/>
                      <a:pt x="8395" y="15490"/>
                      <a:pt x="8395" y="15490"/>
                    </a:cubicBezTo>
                    <a:lnTo>
                      <a:pt x="11812" y="15490"/>
                    </a:lnTo>
                    <a:cubicBezTo>
                      <a:pt x="11502" y="12502"/>
                      <a:pt x="10157" y="3310"/>
                      <a:pt x="9788" y="310"/>
                    </a:cubicBezTo>
                    <a:cubicBezTo>
                      <a:pt x="9669" y="310"/>
                      <a:pt x="9586" y="322"/>
                      <a:pt x="9478" y="322"/>
                    </a:cubicBezTo>
                    <a:cubicBezTo>
                      <a:pt x="8190" y="468"/>
                      <a:pt x="6901" y="529"/>
                      <a:pt x="5612" y="529"/>
                    </a:cubicBezTo>
                    <a:cubicBezTo>
                      <a:pt x="4901" y="529"/>
                      <a:pt x="4189" y="510"/>
                      <a:pt x="3478" y="477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" name="Google Shape;5795;p62">
                <a:extLst>
                  <a:ext uri="{FF2B5EF4-FFF2-40B4-BE49-F238E27FC236}">
                    <a16:creationId xmlns:a16="http://schemas.microsoft.com/office/drawing/2014/main" id="{EB0D945D-DAF1-8AF7-38BF-AA4652918A08}"/>
                  </a:ext>
                </a:extLst>
              </p:cNvPr>
              <p:cNvSpPr/>
              <p:nvPr/>
            </p:nvSpPr>
            <p:spPr>
              <a:xfrm>
                <a:off x="5337566" y="3862339"/>
                <a:ext cx="184945" cy="114506"/>
              </a:xfrm>
              <a:custGeom>
                <a:avLst/>
                <a:gdLst/>
                <a:ahLst/>
                <a:cxnLst/>
                <a:rect l="l" t="t" r="r" b="b"/>
                <a:pathLst>
                  <a:path w="3752" h="2323" extrusionOk="0">
                    <a:moveTo>
                      <a:pt x="3465" y="1"/>
                    </a:moveTo>
                    <a:cubicBezTo>
                      <a:pt x="3120" y="60"/>
                      <a:pt x="2799" y="120"/>
                      <a:pt x="2465" y="155"/>
                    </a:cubicBezTo>
                    <a:cubicBezTo>
                      <a:pt x="1656" y="275"/>
                      <a:pt x="822" y="370"/>
                      <a:pt x="1" y="429"/>
                    </a:cubicBezTo>
                    <a:cubicBezTo>
                      <a:pt x="191" y="1572"/>
                      <a:pt x="322" y="2322"/>
                      <a:pt x="322" y="2322"/>
                    </a:cubicBezTo>
                    <a:lnTo>
                      <a:pt x="3751" y="2322"/>
                    </a:lnTo>
                    <a:cubicBezTo>
                      <a:pt x="3692" y="1751"/>
                      <a:pt x="3584" y="929"/>
                      <a:pt x="3465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4" name="Google Shape;5796;p62">
                <a:extLst>
                  <a:ext uri="{FF2B5EF4-FFF2-40B4-BE49-F238E27FC236}">
                    <a16:creationId xmlns:a16="http://schemas.microsoft.com/office/drawing/2014/main" id="{F77AA2EB-1998-F4D2-186F-B3D644100A6F}"/>
                  </a:ext>
                </a:extLst>
              </p:cNvPr>
              <p:cNvSpPr/>
              <p:nvPr/>
            </p:nvSpPr>
            <p:spPr>
              <a:xfrm>
                <a:off x="5000109" y="3887577"/>
                <a:ext cx="179622" cy="89860"/>
              </a:xfrm>
              <a:custGeom>
                <a:avLst/>
                <a:gdLst/>
                <a:ahLst/>
                <a:cxnLst/>
                <a:rect l="l" t="t" r="r" b="b"/>
                <a:pathLst>
                  <a:path w="3644" h="1823" extrusionOk="0">
                    <a:moveTo>
                      <a:pt x="1" y="1"/>
                    </a:moveTo>
                    <a:cubicBezTo>
                      <a:pt x="120" y="1096"/>
                      <a:pt x="191" y="1822"/>
                      <a:pt x="191" y="1822"/>
                    </a:cubicBezTo>
                    <a:lnTo>
                      <a:pt x="3644" y="1822"/>
                    </a:lnTo>
                    <a:cubicBezTo>
                      <a:pt x="3644" y="1394"/>
                      <a:pt x="3632" y="798"/>
                      <a:pt x="3620" y="84"/>
                    </a:cubicBezTo>
                    <a:cubicBezTo>
                      <a:pt x="2977" y="84"/>
                      <a:pt x="2358" y="84"/>
                      <a:pt x="1715" y="60"/>
                    </a:cubicBezTo>
                    <a:cubicBezTo>
                      <a:pt x="1144" y="48"/>
                      <a:pt x="584" y="24"/>
                      <a:pt x="1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" name="Google Shape;5797;p62">
                <a:extLst>
                  <a:ext uri="{FF2B5EF4-FFF2-40B4-BE49-F238E27FC236}">
                    <a16:creationId xmlns:a16="http://schemas.microsoft.com/office/drawing/2014/main" id="{21563DD7-1DAF-486F-EE05-D856A9B5C20E}"/>
                  </a:ext>
                </a:extLst>
              </p:cNvPr>
              <p:cNvSpPr/>
              <p:nvPr/>
            </p:nvSpPr>
            <p:spPr>
              <a:xfrm>
                <a:off x="4941401" y="3214435"/>
                <a:ext cx="542957" cy="478334"/>
              </a:xfrm>
              <a:custGeom>
                <a:avLst/>
                <a:gdLst/>
                <a:ahLst/>
                <a:cxnLst/>
                <a:rect l="l" t="t" r="r" b="b"/>
                <a:pathLst>
                  <a:path w="11015" h="97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2620"/>
                      <a:pt x="168" y="4989"/>
                      <a:pt x="322" y="6096"/>
                    </a:cubicBezTo>
                    <a:cubicBezTo>
                      <a:pt x="418" y="6906"/>
                      <a:pt x="549" y="8001"/>
                      <a:pt x="703" y="9168"/>
                    </a:cubicBezTo>
                    <a:cubicBezTo>
                      <a:pt x="1013" y="9228"/>
                      <a:pt x="1322" y="9287"/>
                      <a:pt x="1656" y="9335"/>
                    </a:cubicBezTo>
                    <a:cubicBezTo>
                      <a:pt x="2513" y="9454"/>
                      <a:pt x="3394" y="9525"/>
                      <a:pt x="4251" y="9597"/>
                    </a:cubicBezTo>
                    <a:cubicBezTo>
                      <a:pt x="4406" y="9609"/>
                      <a:pt x="4537" y="9609"/>
                      <a:pt x="4692" y="9632"/>
                    </a:cubicBezTo>
                    <a:cubicBezTo>
                      <a:pt x="4573" y="6060"/>
                      <a:pt x="4454" y="2334"/>
                      <a:pt x="4585" y="2310"/>
                    </a:cubicBezTo>
                    <a:cubicBezTo>
                      <a:pt x="4647" y="2297"/>
                      <a:pt x="4713" y="2288"/>
                      <a:pt x="4786" y="2288"/>
                    </a:cubicBezTo>
                    <a:cubicBezTo>
                      <a:pt x="4980" y="2288"/>
                      <a:pt x="5224" y="2349"/>
                      <a:pt x="5561" y="2548"/>
                    </a:cubicBezTo>
                    <a:cubicBezTo>
                      <a:pt x="5906" y="2727"/>
                      <a:pt x="6668" y="6334"/>
                      <a:pt x="7323" y="9704"/>
                    </a:cubicBezTo>
                    <a:cubicBezTo>
                      <a:pt x="8561" y="9668"/>
                      <a:pt x="9800" y="9549"/>
                      <a:pt x="11014" y="9394"/>
                    </a:cubicBezTo>
                    <a:cubicBezTo>
                      <a:pt x="10538" y="5894"/>
                      <a:pt x="9990" y="2048"/>
                      <a:pt x="9764" y="298"/>
                    </a:cubicBezTo>
                    <a:cubicBezTo>
                      <a:pt x="9681" y="310"/>
                      <a:pt x="9574" y="310"/>
                      <a:pt x="9478" y="322"/>
                    </a:cubicBezTo>
                    <a:cubicBezTo>
                      <a:pt x="8194" y="468"/>
                      <a:pt x="6900" y="534"/>
                      <a:pt x="5605" y="534"/>
                    </a:cubicBezTo>
                    <a:cubicBezTo>
                      <a:pt x="4896" y="534"/>
                      <a:pt x="4186" y="514"/>
                      <a:pt x="3478" y="476"/>
                    </a:cubicBezTo>
                    <a:cubicBezTo>
                      <a:pt x="2323" y="417"/>
                      <a:pt x="1132" y="298"/>
                      <a:pt x="1" y="0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6" name="Google Shape;5798;p62">
                <a:extLst>
                  <a:ext uri="{FF2B5EF4-FFF2-40B4-BE49-F238E27FC236}">
                    <a16:creationId xmlns:a16="http://schemas.microsoft.com/office/drawing/2014/main" id="{73782E8F-DEEB-FC83-166C-5DD150BCF1FF}"/>
                  </a:ext>
                </a:extLst>
              </p:cNvPr>
              <p:cNvSpPr/>
              <p:nvPr/>
            </p:nvSpPr>
            <p:spPr>
              <a:xfrm>
                <a:off x="4898566" y="3967924"/>
                <a:ext cx="306994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1961" extrusionOk="0">
                    <a:moveTo>
                      <a:pt x="2992" y="1"/>
                    </a:moveTo>
                    <a:cubicBezTo>
                      <a:pt x="2561" y="1"/>
                      <a:pt x="2243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65" y="990"/>
                      <a:pt x="179" y="1335"/>
                      <a:pt x="60" y="1573"/>
                    </a:cubicBezTo>
                    <a:cubicBezTo>
                      <a:pt x="1" y="1693"/>
                      <a:pt x="96" y="1847"/>
                      <a:pt x="227" y="1847"/>
                    </a:cubicBezTo>
                    <a:cubicBezTo>
                      <a:pt x="923" y="1869"/>
                      <a:pt x="2945" y="1961"/>
                      <a:pt x="4412" y="1961"/>
                    </a:cubicBezTo>
                    <a:cubicBezTo>
                      <a:pt x="5304" y="1961"/>
                      <a:pt x="5991" y="1927"/>
                      <a:pt x="6049" y="1823"/>
                    </a:cubicBezTo>
                    <a:cubicBezTo>
                      <a:pt x="6228" y="1514"/>
                      <a:pt x="5894" y="121"/>
                      <a:pt x="5740" y="73"/>
                    </a:cubicBezTo>
                    <a:cubicBezTo>
                      <a:pt x="5631" y="40"/>
                      <a:pt x="4003" y="1"/>
                      <a:pt x="29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7" name="Google Shape;5799;p62">
                <a:extLst>
                  <a:ext uri="{FF2B5EF4-FFF2-40B4-BE49-F238E27FC236}">
                    <a16:creationId xmlns:a16="http://schemas.microsoft.com/office/drawing/2014/main" id="{11F5A550-F6AF-D29E-974A-26AE2039FE9A}"/>
                  </a:ext>
                </a:extLst>
              </p:cNvPr>
              <p:cNvSpPr/>
              <p:nvPr/>
            </p:nvSpPr>
            <p:spPr>
              <a:xfrm>
                <a:off x="5243072" y="3967924"/>
                <a:ext cx="306402" cy="96663"/>
              </a:xfrm>
              <a:custGeom>
                <a:avLst/>
                <a:gdLst/>
                <a:ahLst/>
                <a:cxnLst/>
                <a:rect l="l" t="t" r="r" b="b"/>
                <a:pathLst>
                  <a:path w="6216" h="1961" extrusionOk="0">
                    <a:moveTo>
                      <a:pt x="2985" y="1"/>
                    </a:moveTo>
                    <a:cubicBezTo>
                      <a:pt x="2555" y="1"/>
                      <a:pt x="2239" y="8"/>
                      <a:pt x="2203" y="26"/>
                    </a:cubicBezTo>
                    <a:cubicBezTo>
                      <a:pt x="2203" y="26"/>
                      <a:pt x="1906" y="38"/>
                      <a:pt x="1013" y="633"/>
                    </a:cubicBezTo>
                    <a:cubicBezTo>
                      <a:pt x="453" y="990"/>
                      <a:pt x="179" y="1335"/>
                      <a:pt x="60" y="1573"/>
                    </a:cubicBezTo>
                    <a:cubicBezTo>
                      <a:pt x="1" y="1693"/>
                      <a:pt x="84" y="1847"/>
                      <a:pt x="215" y="1847"/>
                    </a:cubicBezTo>
                    <a:cubicBezTo>
                      <a:pt x="911" y="1869"/>
                      <a:pt x="2938" y="1961"/>
                      <a:pt x="4405" y="1961"/>
                    </a:cubicBezTo>
                    <a:cubicBezTo>
                      <a:pt x="5298" y="1961"/>
                      <a:pt x="5983" y="1927"/>
                      <a:pt x="6037" y="1823"/>
                    </a:cubicBezTo>
                    <a:cubicBezTo>
                      <a:pt x="6216" y="1514"/>
                      <a:pt x="5894" y="121"/>
                      <a:pt x="5728" y="73"/>
                    </a:cubicBezTo>
                    <a:cubicBezTo>
                      <a:pt x="5619" y="40"/>
                      <a:pt x="3991" y="1"/>
                      <a:pt x="29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8" name="Google Shape;5800;p62">
                <a:extLst>
                  <a:ext uri="{FF2B5EF4-FFF2-40B4-BE49-F238E27FC236}">
                    <a16:creationId xmlns:a16="http://schemas.microsoft.com/office/drawing/2014/main" id="{949986A0-6BDC-5C4B-D13B-C389A1E52A43}"/>
                  </a:ext>
                </a:extLst>
              </p:cNvPr>
              <p:cNvSpPr/>
              <p:nvPr/>
            </p:nvSpPr>
            <p:spPr>
              <a:xfrm>
                <a:off x="4887426" y="3206203"/>
                <a:ext cx="642084" cy="450878"/>
              </a:xfrm>
              <a:custGeom>
                <a:avLst/>
                <a:gdLst/>
                <a:ahLst/>
                <a:cxnLst/>
                <a:rect l="l" t="t" r="r" b="b"/>
                <a:pathLst>
                  <a:path w="13026" h="9147" extrusionOk="0">
                    <a:moveTo>
                      <a:pt x="203" y="1"/>
                    </a:moveTo>
                    <a:cubicBezTo>
                      <a:pt x="203" y="1"/>
                      <a:pt x="143" y="894"/>
                      <a:pt x="96" y="2060"/>
                    </a:cubicBezTo>
                    <a:lnTo>
                      <a:pt x="96" y="2203"/>
                    </a:lnTo>
                    <a:cubicBezTo>
                      <a:pt x="36" y="3489"/>
                      <a:pt x="1" y="5049"/>
                      <a:pt x="36" y="6025"/>
                    </a:cubicBezTo>
                    <a:cubicBezTo>
                      <a:pt x="143" y="7930"/>
                      <a:pt x="239" y="8442"/>
                      <a:pt x="239" y="8442"/>
                    </a:cubicBezTo>
                    <a:cubicBezTo>
                      <a:pt x="239" y="8442"/>
                      <a:pt x="2048" y="8787"/>
                      <a:pt x="3632" y="8918"/>
                    </a:cubicBezTo>
                    <a:cubicBezTo>
                      <a:pt x="4022" y="8954"/>
                      <a:pt x="4390" y="8967"/>
                      <a:pt x="4723" y="8967"/>
                    </a:cubicBezTo>
                    <a:cubicBezTo>
                      <a:pt x="5723" y="8967"/>
                      <a:pt x="6406" y="8847"/>
                      <a:pt x="6406" y="8847"/>
                    </a:cubicBezTo>
                    <a:cubicBezTo>
                      <a:pt x="6406" y="8847"/>
                      <a:pt x="5787" y="6227"/>
                      <a:pt x="5989" y="5989"/>
                    </a:cubicBezTo>
                    <a:cubicBezTo>
                      <a:pt x="6013" y="5966"/>
                      <a:pt x="6013" y="5966"/>
                      <a:pt x="6025" y="5966"/>
                    </a:cubicBezTo>
                    <a:cubicBezTo>
                      <a:pt x="6049" y="5966"/>
                      <a:pt x="6085" y="5989"/>
                      <a:pt x="6108" y="6025"/>
                    </a:cubicBezTo>
                    <a:cubicBezTo>
                      <a:pt x="6394" y="6442"/>
                      <a:pt x="6859" y="8787"/>
                      <a:pt x="6859" y="8787"/>
                    </a:cubicBezTo>
                    <a:cubicBezTo>
                      <a:pt x="6859" y="8787"/>
                      <a:pt x="7991" y="9147"/>
                      <a:pt x="9997" y="9147"/>
                    </a:cubicBezTo>
                    <a:cubicBezTo>
                      <a:pt x="10088" y="9147"/>
                      <a:pt x="10181" y="9146"/>
                      <a:pt x="10276" y="9145"/>
                    </a:cubicBezTo>
                    <a:cubicBezTo>
                      <a:pt x="11097" y="9145"/>
                      <a:pt x="11681" y="8990"/>
                      <a:pt x="12097" y="8823"/>
                    </a:cubicBezTo>
                    <a:cubicBezTo>
                      <a:pt x="12133" y="8811"/>
                      <a:pt x="12169" y="8799"/>
                      <a:pt x="12193" y="8787"/>
                    </a:cubicBezTo>
                    <a:cubicBezTo>
                      <a:pt x="12835" y="8513"/>
                      <a:pt x="13026" y="8168"/>
                      <a:pt x="13026" y="8168"/>
                    </a:cubicBezTo>
                    <a:cubicBezTo>
                      <a:pt x="13026" y="8168"/>
                      <a:pt x="11752" y="1203"/>
                      <a:pt x="11419" y="298"/>
                    </a:cubicBezTo>
                    <a:cubicBezTo>
                      <a:pt x="11419" y="298"/>
                      <a:pt x="11288" y="286"/>
                      <a:pt x="11050" y="286"/>
                    </a:cubicBezTo>
                    <a:lnTo>
                      <a:pt x="10919" y="286"/>
                    </a:lnTo>
                    <a:cubicBezTo>
                      <a:pt x="10418" y="274"/>
                      <a:pt x="9537" y="239"/>
                      <a:pt x="8513" y="215"/>
                    </a:cubicBezTo>
                    <a:lnTo>
                      <a:pt x="8383" y="215"/>
                    </a:lnTo>
                    <a:cubicBezTo>
                      <a:pt x="7370" y="179"/>
                      <a:pt x="6227" y="155"/>
                      <a:pt x="5132" y="120"/>
                    </a:cubicBezTo>
                    <a:lnTo>
                      <a:pt x="5037" y="120"/>
                    </a:lnTo>
                    <a:cubicBezTo>
                      <a:pt x="4906" y="120"/>
                      <a:pt x="4787" y="108"/>
                      <a:pt x="4656" y="108"/>
                    </a:cubicBezTo>
                    <a:lnTo>
                      <a:pt x="4573" y="108"/>
                    </a:lnTo>
                    <a:cubicBezTo>
                      <a:pt x="3239" y="72"/>
                      <a:pt x="2013" y="36"/>
                      <a:pt x="1239" y="12"/>
                    </a:cubicBezTo>
                    <a:lnTo>
                      <a:pt x="1144" y="12"/>
                    </a:lnTo>
                    <a:cubicBezTo>
                      <a:pt x="679" y="12"/>
                      <a:pt x="405" y="1"/>
                      <a:pt x="382" y="1"/>
                    </a:cubicBezTo>
                    <a:close/>
                  </a:path>
                </a:pathLst>
              </a:custGeom>
              <a:solidFill>
                <a:srgbClr val="FFCF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9" name="Google Shape;5801;p62">
                <a:extLst>
                  <a:ext uri="{FF2B5EF4-FFF2-40B4-BE49-F238E27FC236}">
                    <a16:creationId xmlns:a16="http://schemas.microsoft.com/office/drawing/2014/main" id="{87AC82A8-F672-EB60-9FDB-011EB5DF4DB1}"/>
                  </a:ext>
                </a:extLst>
              </p:cNvPr>
              <p:cNvSpPr/>
              <p:nvPr/>
            </p:nvSpPr>
            <p:spPr>
              <a:xfrm>
                <a:off x="5301780" y="3219709"/>
                <a:ext cx="187854" cy="42145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8550" extrusionOk="0">
                    <a:moveTo>
                      <a:pt x="0" y="0"/>
                    </a:moveTo>
                    <a:cubicBezTo>
                      <a:pt x="191" y="1143"/>
                      <a:pt x="834" y="2215"/>
                      <a:pt x="1762" y="2929"/>
                    </a:cubicBezTo>
                    <a:cubicBezTo>
                      <a:pt x="2120" y="3215"/>
                      <a:pt x="2524" y="3417"/>
                      <a:pt x="2953" y="3572"/>
                    </a:cubicBezTo>
                    <a:cubicBezTo>
                      <a:pt x="3108" y="4703"/>
                      <a:pt x="3275" y="5834"/>
                      <a:pt x="3453" y="6966"/>
                    </a:cubicBezTo>
                    <a:cubicBezTo>
                      <a:pt x="3513" y="7323"/>
                      <a:pt x="3572" y="7692"/>
                      <a:pt x="3632" y="8049"/>
                    </a:cubicBezTo>
                    <a:cubicBezTo>
                      <a:pt x="3656" y="8216"/>
                      <a:pt x="3679" y="8394"/>
                      <a:pt x="3703" y="8549"/>
                    </a:cubicBezTo>
                    <a:cubicBezTo>
                      <a:pt x="3751" y="8537"/>
                      <a:pt x="3775" y="8525"/>
                      <a:pt x="3810" y="8513"/>
                    </a:cubicBezTo>
                    <a:cubicBezTo>
                      <a:pt x="3787" y="8406"/>
                      <a:pt x="3763" y="8299"/>
                      <a:pt x="3763" y="8192"/>
                    </a:cubicBezTo>
                    <a:cubicBezTo>
                      <a:pt x="3715" y="7870"/>
                      <a:pt x="3656" y="7537"/>
                      <a:pt x="3608" y="7216"/>
                    </a:cubicBezTo>
                    <a:cubicBezTo>
                      <a:pt x="3525" y="6561"/>
                      <a:pt x="3417" y="5906"/>
                      <a:pt x="3334" y="5251"/>
                    </a:cubicBezTo>
                    <a:cubicBezTo>
                      <a:pt x="3155" y="3941"/>
                      <a:pt x="2977" y="2608"/>
                      <a:pt x="2822" y="1286"/>
                    </a:cubicBezTo>
                    <a:cubicBezTo>
                      <a:pt x="2774" y="917"/>
                      <a:pt x="2739" y="560"/>
                      <a:pt x="2691" y="191"/>
                    </a:cubicBezTo>
                    <a:cubicBezTo>
                      <a:pt x="2691" y="155"/>
                      <a:pt x="2679" y="119"/>
                      <a:pt x="2679" y="72"/>
                    </a:cubicBezTo>
                    <a:lnTo>
                      <a:pt x="2536" y="72"/>
                    </a:lnTo>
                    <a:lnTo>
                      <a:pt x="2536" y="84"/>
                    </a:lnTo>
                    <a:cubicBezTo>
                      <a:pt x="2584" y="417"/>
                      <a:pt x="2620" y="739"/>
                      <a:pt x="2655" y="1072"/>
                    </a:cubicBezTo>
                    <a:cubicBezTo>
                      <a:pt x="2739" y="1739"/>
                      <a:pt x="2810" y="2394"/>
                      <a:pt x="2894" y="3048"/>
                    </a:cubicBezTo>
                    <a:cubicBezTo>
                      <a:pt x="2917" y="3191"/>
                      <a:pt x="2941" y="3358"/>
                      <a:pt x="2953" y="3513"/>
                    </a:cubicBezTo>
                    <a:cubicBezTo>
                      <a:pt x="2227" y="3191"/>
                      <a:pt x="1596" y="2739"/>
                      <a:pt x="1084" y="2120"/>
                    </a:cubicBezTo>
                    <a:cubicBezTo>
                      <a:pt x="572" y="1512"/>
                      <a:pt x="250" y="774"/>
                      <a:pt x="119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0" name="Google Shape;5802;p62">
                <a:extLst>
                  <a:ext uri="{FF2B5EF4-FFF2-40B4-BE49-F238E27FC236}">
                    <a16:creationId xmlns:a16="http://schemas.microsoft.com/office/drawing/2014/main" id="{5AD3CF26-7393-4733-7C03-44B9F5166684}"/>
                  </a:ext>
                </a:extLst>
              </p:cNvPr>
              <p:cNvSpPr/>
              <p:nvPr/>
            </p:nvSpPr>
            <p:spPr>
              <a:xfrm>
                <a:off x="5106334" y="3212661"/>
                <a:ext cx="34110" cy="180213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656" extrusionOk="0">
                    <a:moveTo>
                      <a:pt x="155" y="1"/>
                    </a:moveTo>
                    <a:cubicBezTo>
                      <a:pt x="72" y="501"/>
                      <a:pt x="48" y="1001"/>
                      <a:pt x="36" y="1489"/>
                    </a:cubicBezTo>
                    <a:cubicBezTo>
                      <a:pt x="1" y="2203"/>
                      <a:pt x="48" y="2906"/>
                      <a:pt x="120" y="3608"/>
                    </a:cubicBezTo>
                    <a:cubicBezTo>
                      <a:pt x="120" y="3620"/>
                      <a:pt x="132" y="3656"/>
                      <a:pt x="167" y="3656"/>
                    </a:cubicBezTo>
                    <a:cubicBezTo>
                      <a:pt x="310" y="3620"/>
                      <a:pt x="453" y="3608"/>
                      <a:pt x="596" y="3596"/>
                    </a:cubicBezTo>
                    <a:cubicBezTo>
                      <a:pt x="620" y="3596"/>
                      <a:pt x="643" y="3572"/>
                      <a:pt x="643" y="3549"/>
                    </a:cubicBezTo>
                    <a:cubicBezTo>
                      <a:pt x="513" y="2370"/>
                      <a:pt x="524" y="1179"/>
                      <a:pt x="691" y="24"/>
                    </a:cubicBezTo>
                    <a:lnTo>
                      <a:pt x="596" y="24"/>
                    </a:lnTo>
                    <a:cubicBezTo>
                      <a:pt x="572" y="155"/>
                      <a:pt x="548" y="286"/>
                      <a:pt x="536" y="417"/>
                    </a:cubicBezTo>
                    <a:cubicBezTo>
                      <a:pt x="465" y="1072"/>
                      <a:pt x="429" y="1751"/>
                      <a:pt x="453" y="2417"/>
                    </a:cubicBezTo>
                    <a:cubicBezTo>
                      <a:pt x="465" y="2775"/>
                      <a:pt x="489" y="3144"/>
                      <a:pt x="536" y="3501"/>
                    </a:cubicBezTo>
                    <a:cubicBezTo>
                      <a:pt x="429" y="3513"/>
                      <a:pt x="310" y="3537"/>
                      <a:pt x="191" y="3549"/>
                    </a:cubicBezTo>
                    <a:cubicBezTo>
                      <a:pt x="120" y="2882"/>
                      <a:pt x="96" y="2191"/>
                      <a:pt x="108" y="1525"/>
                    </a:cubicBezTo>
                    <a:cubicBezTo>
                      <a:pt x="120" y="1013"/>
                      <a:pt x="167" y="512"/>
                      <a:pt x="227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1" name="Google Shape;5803;p62">
                <a:extLst>
                  <a:ext uri="{FF2B5EF4-FFF2-40B4-BE49-F238E27FC236}">
                    <a16:creationId xmlns:a16="http://schemas.microsoft.com/office/drawing/2014/main" id="{8BA6EB57-C0F8-94CA-A197-20FB208FB40E}"/>
                  </a:ext>
                </a:extLst>
              </p:cNvPr>
              <p:cNvSpPr/>
              <p:nvPr/>
            </p:nvSpPr>
            <p:spPr>
              <a:xfrm>
                <a:off x="4892109" y="3208569"/>
                <a:ext cx="57574" cy="106866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2168" extrusionOk="0">
                    <a:moveTo>
                      <a:pt x="1025" y="0"/>
                    </a:moveTo>
                    <a:cubicBezTo>
                      <a:pt x="1025" y="12"/>
                      <a:pt x="1013" y="48"/>
                      <a:pt x="1013" y="72"/>
                    </a:cubicBezTo>
                    <a:cubicBezTo>
                      <a:pt x="846" y="715"/>
                      <a:pt x="548" y="1322"/>
                      <a:pt x="156" y="1846"/>
                    </a:cubicBezTo>
                    <a:cubicBezTo>
                      <a:pt x="108" y="1905"/>
                      <a:pt x="60" y="1965"/>
                      <a:pt x="1" y="2024"/>
                    </a:cubicBezTo>
                    <a:lnTo>
                      <a:pt x="1" y="2167"/>
                    </a:lnTo>
                    <a:cubicBezTo>
                      <a:pt x="572" y="1560"/>
                      <a:pt x="965" y="798"/>
                      <a:pt x="1168" y="0"/>
                    </a:cubicBezTo>
                    <a:close/>
                  </a:path>
                </a:pathLst>
              </a:custGeom>
              <a:solidFill>
                <a:srgbClr val="4240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2" name="Google Shape;5804;p62">
                <a:extLst>
                  <a:ext uri="{FF2B5EF4-FFF2-40B4-BE49-F238E27FC236}">
                    <a16:creationId xmlns:a16="http://schemas.microsoft.com/office/drawing/2014/main" id="{1544E2F0-BB1F-6279-B096-DF7358F7D8E6}"/>
                  </a:ext>
                </a:extLst>
              </p:cNvPr>
              <p:cNvSpPr/>
              <p:nvPr/>
            </p:nvSpPr>
            <p:spPr>
              <a:xfrm>
                <a:off x="5092237" y="3472088"/>
                <a:ext cx="104451" cy="34357"/>
              </a:xfrm>
              <a:custGeom>
                <a:avLst/>
                <a:gdLst/>
                <a:ahLst/>
                <a:cxnLst/>
                <a:rect l="l" t="t" r="r" b="b"/>
                <a:pathLst>
                  <a:path w="2119" h="697" extrusionOk="0">
                    <a:moveTo>
                      <a:pt x="48" y="0"/>
                    </a:moveTo>
                    <a:cubicBezTo>
                      <a:pt x="25" y="0"/>
                      <a:pt x="1" y="36"/>
                      <a:pt x="37" y="36"/>
                    </a:cubicBezTo>
                    <a:cubicBezTo>
                      <a:pt x="739" y="202"/>
                      <a:pt x="1418" y="417"/>
                      <a:pt x="2072" y="691"/>
                    </a:cubicBezTo>
                    <a:cubicBezTo>
                      <a:pt x="2078" y="694"/>
                      <a:pt x="2083" y="696"/>
                      <a:pt x="2088" y="696"/>
                    </a:cubicBezTo>
                    <a:cubicBezTo>
                      <a:pt x="2111" y="696"/>
                      <a:pt x="2118" y="651"/>
                      <a:pt x="2108" y="631"/>
                    </a:cubicBezTo>
                    <a:cubicBezTo>
                      <a:pt x="1465" y="310"/>
                      <a:pt x="763" y="83"/>
                      <a:pt x="48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3" name="Google Shape;5805;p62">
                <a:extLst>
                  <a:ext uri="{FF2B5EF4-FFF2-40B4-BE49-F238E27FC236}">
                    <a16:creationId xmlns:a16="http://schemas.microsoft.com/office/drawing/2014/main" id="{F2466E90-C896-50CB-7F2F-68BF701E6864}"/>
                  </a:ext>
                </a:extLst>
              </p:cNvPr>
              <p:cNvSpPr/>
              <p:nvPr/>
            </p:nvSpPr>
            <p:spPr>
              <a:xfrm>
                <a:off x="4957865" y="2622232"/>
                <a:ext cx="389707" cy="604129"/>
              </a:xfrm>
              <a:custGeom>
                <a:avLst/>
                <a:gdLst/>
                <a:ahLst/>
                <a:cxnLst/>
                <a:rect l="l" t="t" r="r" b="b"/>
                <a:pathLst>
                  <a:path w="7906" h="12256" extrusionOk="0">
                    <a:moveTo>
                      <a:pt x="4968" y="0"/>
                    </a:moveTo>
                    <a:cubicBezTo>
                      <a:pt x="4266" y="0"/>
                      <a:pt x="3407" y="175"/>
                      <a:pt x="2739" y="406"/>
                    </a:cubicBezTo>
                    <a:cubicBezTo>
                      <a:pt x="2715" y="418"/>
                      <a:pt x="2691" y="418"/>
                      <a:pt x="2679" y="429"/>
                    </a:cubicBezTo>
                    <a:cubicBezTo>
                      <a:pt x="2143" y="608"/>
                      <a:pt x="1739" y="822"/>
                      <a:pt x="1643" y="953"/>
                    </a:cubicBezTo>
                    <a:cubicBezTo>
                      <a:pt x="1048" y="1906"/>
                      <a:pt x="453" y="6525"/>
                      <a:pt x="0" y="11562"/>
                    </a:cubicBezTo>
                    <a:cubicBezTo>
                      <a:pt x="298" y="11705"/>
                      <a:pt x="596" y="11788"/>
                      <a:pt x="905" y="11883"/>
                    </a:cubicBezTo>
                    <a:cubicBezTo>
                      <a:pt x="1940" y="12163"/>
                      <a:pt x="3023" y="12256"/>
                      <a:pt x="4111" y="12256"/>
                    </a:cubicBezTo>
                    <a:cubicBezTo>
                      <a:pt x="4551" y="12256"/>
                      <a:pt x="4991" y="12241"/>
                      <a:pt x="5430" y="12217"/>
                    </a:cubicBezTo>
                    <a:cubicBezTo>
                      <a:pt x="6263" y="12193"/>
                      <a:pt x="7096" y="12074"/>
                      <a:pt x="7906" y="11907"/>
                    </a:cubicBezTo>
                    <a:cubicBezTo>
                      <a:pt x="7882" y="11669"/>
                      <a:pt x="7846" y="11502"/>
                      <a:pt x="7858" y="11371"/>
                    </a:cubicBezTo>
                    <a:cubicBezTo>
                      <a:pt x="7632" y="9514"/>
                      <a:pt x="7561" y="1501"/>
                      <a:pt x="7406" y="1084"/>
                    </a:cubicBezTo>
                    <a:cubicBezTo>
                      <a:pt x="7299" y="775"/>
                      <a:pt x="6727" y="310"/>
                      <a:pt x="5858" y="108"/>
                    </a:cubicBezTo>
                    <a:cubicBezTo>
                      <a:pt x="5834" y="108"/>
                      <a:pt x="5799" y="96"/>
                      <a:pt x="5775" y="96"/>
                    </a:cubicBezTo>
                    <a:cubicBezTo>
                      <a:pt x="5549" y="48"/>
                      <a:pt x="5299" y="13"/>
                      <a:pt x="5037" y="1"/>
                    </a:cubicBezTo>
                    <a:cubicBezTo>
                      <a:pt x="5014" y="0"/>
                      <a:pt x="4991" y="0"/>
                      <a:pt x="49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4" name="Google Shape;5806;p62">
                <a:extLst>
                  <a:ext uri="{FF2B5EF4-FFF2-40B4-BE49-F238E27FC236}">
                    <a16:creationId xmlns:a16="http://schemas.microsoft.com/office/drawing/2014/main" id="{3DED68D9-9F39-D33D-259D-3AD56841134B}"/>
                  </a:ext>
                </a:extLst>
              </p:cNvPr>
              <p:cNvSpPr/>
              <p:nvPr/>
            </p:nvSpPr>
            <p:spPr>
              <a:xfrm>
                <a:off x="4853365" y="2617943"/>
                <a:ext cx="653865" cy="751464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15245" extrusionOk="0">
                    <a:moveTo>
                      <a:pt x="7816" y="1"/>
                    </a:moveTo>
                    <a:cubicBezTo>
                      <a:pt x="6719" y="1"/>
                      <a:pt x="5411" y="213"/>
                      <a:pt x="4371" y="445"/>
                    </a:cubicBezTo>
                    <a:cubicBezTo>
                      <a:pt x="4347" y="457"/>
                      <a:pt x="4299" y="457"/>
                      <a:pt x="4275" y="481"/>
                    </a:cubicBezTo>
                    <a:cubicBezTo>
                      <a:pt x="3418" y="683"/>
                      <a:pt x="2763" y="909"/>
                      <a:pt x="2632" y="1076"/>
                    </a:cubicBezTo>
                    <a:cubicBezTo>
                      <a:pt x="1668" y="2160"/>
                      <a:pt x="715" y="8827"/>
                      <a:pt x="1" y="14447"/>
                    </a:cubicBezTo>
                    <a:cubicBezTo>
                      <a:pt x="477" y="14602"/>
                      <a:pt x="965" y="14721"/>
                      <a:pt x="1454" y="14804"/>
                    </a:cubicBezTo>
                    <a:cubicBezTo>
                      <a:pt x="2275" y="14971"/>
                      <a:pt x="3108" y="15078"/>
                      <a:pt x="3942" y="15137"/>
                    </a:cubicBezTo>
                    <a:cubicBezTo>
                      <a:pt x="3918" y="14625"/>
                      <a:pt x="3870" y="14125"/>
                      <a:pt x="3835" y="13613"/>
                    </a:cubicBezTo>
                    <a:cubicBezTo>
                      <a:pt x="3740" y="12208"/>
                      <a:pt x="3644" y="9303"/>
                      <a:pt x="3597" y="7886"/>
                    </a:cubicBezTo>
                    <a:cubicBezTo>
                      <a:pt x="3561" y="6493"/>
                      <a:pt x="3537" y="5088"/>
                      <a:pt x="3704" y="3707"/>
                    </a:cubicBezTo>
                    <a:cubicBezTo>
                      <a:pt x="3811" y="2862"/>
                      <a:pt x="3954" y="1886"/>
                      <a:pt x="4656" y="1314"/>
                    </a:cubicBezTo>
                    <a:cubicBezTo>
                      <a:pt x="4966" y="1040"/>
                      <a:pt x="5359" y="909"/>
                      <a:pt x="5740" y="778"/>
                    </a:cubicBezTo>
                    <a:cubicBezTo>
                      <a:pt x="6133" y="659"/>
                      <a:pt x="6537" y="528"/>
                      <a:pt x="6930" y="481"/>
                    </a:cubicBezTo>
                    <a:cubicBezTo>
                      <a:pt x="7109" y="459"/>
                      <a:pt x="7292" y="440"/>
                      <a:pt x="7472" y="440"/>
                    </a:cubicBezTo>
                    <a:cubicBezTo>
                      <a:pt x="7689" y="440"/>
                      <a:pt x="7902" y="468"/>
                      <a:pt x="8097" y="552"/>
                    </a:cubicBezTo>
                    <a:cubicBezTo>
                      <a:pt x="8264" y="624"/>
                      <a:pt x="8407" y="719"/>
                      <a:pt x="8514" y="862"/>
                    </a:cubicBezTo>
                    <a:cubicBezTo>
                      <a:pt x="8645" y="1040"/>
                      <a:pt x="8681" y="1231"/>
                      <a:pt x="8645" y="1457"/>
                    </a:cubicBezTo>
                    <a:cubicBezTo>
                      <a:pt x="8621" y="1707"/>
                      <a:pt x="8514" y="1945"/>
                      <a:pt x="8431" y="2171"/>
                    </a:cubicBezTo>
                    <a:cubicBezTo>
                      <a:pt x="8323" y="2421"/>
                      <a:pt x="8228" y="2683"/>
                      <a:pt x="8157" y="2945"/>
                    </a:cubicBezTo>
                    <a:cubicBezTo>
                      <a:pt x="7942" y="3612"/>
                      <a:pt x="7752" y="4291"/>
                      <a:pt x="7573" y="4957"/>
                    </a:cubicBezTo>
                    <a:cubicBezTo>
                      <a:pt x="7395" y="5624"/>
                      <a:pt x="7252" y="6315"/>
                      <a:pt x="7121" y="6982"/>
                    </a:cubicBezTo>
                    <a:cubicBezTo>
                      <a:pt x="6966" y="7648"/>
                      <a:pt x="6847" y="8351"/>
                      <a:pt x="6740" y="9029"/>
                    </a:cubicBezTo>
                    <a:cubicBezTo>
                      <a:pt x="6633" y="9732"/>
                      <a:pt x="6573" y="10434"/>
                      <a:pt x="6549" y="11137"/>
                    </a:cubicBezTo>
                    <a:cubicBezTo>
                      <a:pt x="6526" y="11827"/>
                      <a:pt x="6561" y="14030"/>
                      <a:pt x="6609" y="14733"/>
                    </a:cubicBezTo>
                    <a:cubicBezTo>
                      <a:pt x="6609" y="14911"/>
                      <a:pt x="6621" y="15078"/>
                      <a:pt x="6621" y="15244"/>
                    </a:cubicBezTo>
                    <a:cubicBezTo>
                      <a:pt x="7323" y="15244"/>
                      <a:pt x="8014" y="15221"/>
                      <a:pt x="8693" y="15197"/>
                    </a:cubicBezTo>
                    <a:cubicBezTo>
                      <a:pt x="10014" y="15137"/>
                      <a:pt x="11955" y="15042"/>
                      <a:pt x="13265" y="14863"/>
                    </a:cubicBezTo>
                    <a:cubicBezTo>
                      <a:pt x="13217" y="14613"/>
                      <a:pt x="13181" y="14411"/>
                      <a:pt x="13157" y="14268"/>
                    </a:cubicBezTo>
                    <a:cubicBezTo>
                      <a:pt x="12800" y="12208"/>
                      <a:pt x="12086" y="1671"/>
                      <a:pt x="11860" y="1207"/>
                    </a:cubicBezTo>
                    <a:cubicBezTo>
                      <a:pt x="11681" y="850"/>
                      <a:pt x="10752" y="362"/>
                      <a:pt x="9359" y="124"/>
                    </a:cubicBezTo>
                    <a:cubicBezTo>
                      <a:pt x="9312" y="124"/>
                      <a:pt x="9276" y="100"/>
                      <a:pt x="9228" y="100"/>
                    </a:cubicBezTo>
                    <a:cubicBezTo>
                      <a:pt x="8871" y="40"/>
                      <a:pt x="8478" y="16"/>
                      <a:pt x="8061" y="5"/>
                    </a:cubicBezTo>
                    <a:cubicBezTo>
                      <a:pt x="7981" y="2"/>
                      <a:pt x="7899" y="1"/>
                      <a:pt x="7816" y="1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5" name="Google Shape;5809;p62">
                <a:extLst>
                  <a:ext uri="{FF2B5EF4-FFF2-40B4-BE49-F238E27FC236}">
                    <a16:creationId xmlns:a16="http://schemas.microsoft.com/office/drawing/2014/main" id="{04632FE7-E370-767A-8083-D77ED0CFC950}"/>
                  </a:ext>
                </a:extLst>
              </p:cNvPr>
              <p:cNvSpPr/>
              <p:nvPr/>
            </p:nvSpPr>
            <p:spPr>
              <a:xfrm>
                <a:off x="5066999" y="2554750"/>
                <a:ext cx="209000" cy="135061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740" extrusionOk="0">
                    <a:moveTo>
                      <a:pt x="3692" y="1"/>
                    </a:moveTo>
                    <a:lnTo>
                      <a:pt x="1" y="786"/>
                    </a:lnTo>
                    <a:lnTo>
                      <a:pt x="453" y="2441"/>
                    </a:lnTo>
                    <a:cubicBezTo>
                      <a:pt x="453" y="2441"/>
                      <a:pt x="636" y="2740"/>
                      <a:pt x="1385" y="2740"/>
                    </a:cubicBezTo>
                    <a:cubicBezTo>
                      <a:pt x="1683" y="2740"/>
                      <a:pt x="2071" y="2693"/>
                      <a:pt x="2573" y="2560"/>
                    </a:cubicBezTo>
                    <a:cubicBezTo>
                      <a:pt x="4239" y="2120"/>
                      <a:pt x="4073" y="1310"/>
                      <a:pt x="4073" y="1310"/>
                    </a:cubicBezTo>
                    <a:lnTo>
                      <a:pt x="3692" y="1"/>
                    </a:ln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6" name="Google Shape;5810;p62">
                <a:extLst>
                  <a:ext uri="{FF2B5EF4-FFF2-40B4-BE49-F238E27FC236}">
                    <a16:creationId xmlns:a16="http://schemas.microsoft.com/office/drawing/2014/main" id="{01FA8DB0-14E9-A931-9ECE-DD401752A644}"/>
                  </a:ext>
                </a:extLst>
              </p:cNvPr>
              <p:cNvSpPr/>
              <p:nvPr/>
            </p:nvSpPr>
            <p:spPr>
              <a:xfrm>
                <a:off x="5066975" y="2523800"/>
                <a:ext cx="207253" cy="112474"/>
              </a:xfrm>
              <a:custGeom>
                <a:avLst/>
                <a:gdLst/>
                <a:ahLst/>
                <a:cxnLst/>
                <a:rect l="l" t="t" r="r" b="b"/>
                <a:pathLst>
                  <a:path w="4585" h="2282" extrusionOk="0">
                    <a:moveTo>
                      <a:pt x="3755" y="1"/>
                    </a:moveTo>
                    <a:cubicBezTo>
                      <a:pt x="3580" y="1"/>
                      <a:pt x="3405" y="16"/>
                      <a:pt x="3239" y="45"/>
                    </a:cubicBezTo>
                    <a:cubicBezTo>
                      <a:pt x="2358" y="164"/>
                      <a:pt x="1525" y="438"/>
                      <a:pt x="691" y="736"/>
                    </a:cubicBezTo>
                    <a:cubicBezTo>
                      <a:pt x="501" y="807"/>
                      <a:pt x="275" y="902"/>
                      <a:pt x="168" y="1045"/>
                    </a:cubicBezTo>
                    <a:cubicBezTo>
                      <a:pt x="37" y="1236"/>
                      <a:pt x="1" y="1676"/>
                      <a:pt x="144" y="1867"/>
                    </a:cubicBezTo>
                    <a:cubicBezTo>
                      <a:pt x="298" y="2117"/>
                      <a:pt x="763" y="2236"/>
                      <a:pt x="1096" y="2272"/>
                    </a:cubicBezTo>
                    <a:cubicBezTo>
                      <a:pt x="1167" y="2278"/>
                      <a:pt x="1238" y="2281"/>
                      <a:pt x="1309" y="2281"/>
                    </a:cubicBezTo>
                    <a:cubicBezTo>
                      <a:pt x="1638" y="2281"/>
                      <a:pt x="1978" y="2219"/>
                      <a:pt x="2311" y="2141"/>
                    </a:cubicBezTo>
                    <a:cubicBezTo>
                      <a:pt x="2799" y="2022"/>
                      <a:pt x="3275" y="1879"/>
                      <a:pt x="3692" y="1605"/>
                    </a:cubicBezTo>
                    <a:cubicBezTo>
                      <a:pt x="4120" y="1355"/>
                      <a:pt x="4442" y="986"/>
                      <a:pt x="4549" y="581"/>
                    </a:cubicBezTo>
                    <a:cubicBezTo>
                      <a:pt x="4573" y="450"/>
                      <a:pt x="4585" y="283"/>
                      <a:pt x="4501" y="188"/>
                    </a:cubicBezTo>
                    <a:cubicBezTo>
                      <a:pt x="4406" y="81"/>
                      <a:pt x="4263" y="45"/>
                      <a:pt x="4097" y="21"/>
                    </a:cubicBezTo>
                    <a:cubicBezTo>
                      <a:pt x="3984" y="7"/>
                      <a:pt x="3869" y="1"/>
                      <a:pt x="3755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7" name="Google Shape;5811;p62">
                <a:extLst>
                  <a:ext uri="{FF2B5EF4-FFF2-40B4-BE49-F238E27FC236}">
                    <a16:creationId xmlns:a16="http://schemas.microsoft.com/office/drawing/2014/main" id="{78EF7F98-C286-A20B-FEAB-74861EA4EDE2}"/>
                  </a:ext>
                </a:extLst>
              </p:cNvPr>
              <p:cNvSpPr/>
              <p:nvPr/>
            </p:nvSpPr>
            <p:spPr>
              <a:xfrm>
                <a:off x="5048218" y="2592903"/>
                <a:ext cx="243801" cy="151574"/>
              </a:xfrm>
              <a:custGeom>
                <a:avLst/>
                <a:gdLst/>
                <a:ahLst/>
                <a:cxnLst/>
                <a:rect l="l" t="t" r="r" b="b"/>
                <a:pathLst>
                  <a:path w="4946" h="3075" extrusionOk="0">
                    <a:moveTo>
                      <a:pt x="4220" y="1"/>
                    </a:moveTo>
                    <a:cubicBezTo>
                      <a:pt x="4175" y="1"/>
                      <a:pt x="4129" y="15"/>
                      <a:pt x="4085" y="48"/>
                    </a:cubicBezTo>
                    <a:cubicBezTo>
                      <a:pt x="3700" y="331"/>
                      <a:pt x="2831" y="1367"/>
                      <a:pt x="1356" y="1367"/>
                    </a:cubicBezTo>
                    <a:cubicBezTo>
                      <a:pt x="1279" y="1367"/>
                      <a:pt x="1200" y="1364"/>
                      <a:pt x="1120" y="1358"/>
                    </a:cubicBezTo>
                    <a:cubicBezTo>
                      <a:pt x="739" y="1322"/>
                      <a:pt x="596" y="882"/>
                      <a:pt x="525" y="691"/>
                    </a:cubicBezTo>
                    <a:cubicBezTo>
                      <a:pt x="518" y="663"/>
                      <a:pt x="498" y="652"/>
                      <a:pt x="479" y="652"/>
                    </a:cubicBezTo>
                    <a:cubicBezTo>
                      <a:pt x="465" y="652"/>
                      <a:pt x="451" y="657"/>
                      <a:pt x="441" y="667"/>
                    </a:cubicBezTo>
                    <a:cubicBezTo>
                      <a:pt x="298" y="905"/>
                      <a:pt x="37" y="1525"/>
                      <a:pt x="25" y="1679"/>
                    </a:cubicBezTo>
                    <a:cubicBezTo>
                      <a:pt x="1" y="1941"/>
                      <a:pt x="227" y="2834"/>
                      <a:pt x="382" y="2846"/>
                    </a:cubicBezTo>
                    <a:cubicBezTo>
                      <a:pt x="383" y="2846"/>
                      <a:pt x="384" y="2846"/>
                      <a:pt x="385" y="2846"/>
                    </a:cubicBezTo>
                    <a:cubicBezTo>
                      <a:pt x="533" y="2846"/>
                      <a:pt x="1156" y="1917"/>
                      <a:pt x="1156" y="1917"/>
                    </a:cubicBezTo>
                    <a:cubicBezTo>
                      <a:pt x="1156" y="1917"/>
                      <a:pt x="1780" y="3074"/>
                      <a:pt x="1998" y="3074"/>
                    </a:cubicBezTo>
                    <a:cubicBezTo>
                      <a:pt x="2003" y="3074"/>
                      <a:pt x="2008" y="3074"/>
                      <a:pt x="2013" y="3072"/>
                    </a:cubicBezTo>
                    <a:cubicBezTo>
                      <a:pt x="2346" y="2965"/>
                      <a:pt x="4025" y="2918"/>
                      <a:pt x="4882" y="1072"/>
                    </a:cubicBezTo>
                    <a:cubicBezTo>
                      <a:pt x="4946" y="956"/>
                      <a:pt x="4586" y="1"/>
                      <a:pt x="4220" y="1"/>
                    </a:cubicBezTo>
                    <a:close/>
                  </a:path>
                </a:pathLst>
              </a:custGeom>
              <a:solidFill>
                <a:srgbClr val="431F5E">
                  <a:alpha val="329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8" name="Google Shape;5812;p62">
                <a:extLst>
                  <a:ext uri="{FF2B5EF4-FFF2-40B4-BE49-F238E27FC236}">
                    <a16:creationId xmlns:a16="http://schemas.microsoft.com/office/drawing/2014/main" id="{9C29E98F-4EE3-EF98-E4CE-B99C8213EC98}"/>
                  </a:ext>
                </a:extLst>
              </p:cNvPr>
              <p:cNvSpPr/>
              <p:nvPr/>
            </p:nvSpPr>
            <p:spPr>
              <a:xfrm>
                <a:off x="5048218" y="2583537"/>
                <a:ext cx="247991" cy="149800"/>
              </a:xfrm>
              <a:custGeom>
                <a:avLst/>
                <a:gdLst/>
                <a:ahLst/>
                <a:cxnLst/>
                <a:rect l="l" t="t" r="r" b="b"/>
                <a:pathLst>
                  <a:path w="5031" h="3039" extrusionOk="0">
                    <a:moveTo>
                      <a:pt x="4292" y="0"/>
                    </a:moveTo>
                    <a:cubicBezTo>
                      <a:pt x="4246" y="0"/>
                      <a:pt x="4201" y="15"/>
                      <a:pt x="4156" y="48"/>
                    </a:cubicBezTo>
                    <a:cubicBezTo>
                      <a:pt x="3786" y="328"/>
                      <a:pt x="2911" y="1346"/>
                      <a:pt x="1419" y="1346"/>
                    </a:cubicBezTo>
                    <a:cubicBezTo>
                      <a:pt x="1326" y="1346"/>
                      <a:pt x="1230" y="1342"/>
                      <a:pt x="1132" y="1334"/>
                    </a:cubicBezTo>
                    <a:cubicBezTo>
                      <a:pt x="751" y="1310"/>
                      <a:pt x="596" y="857"/>
                      <a:pt x="525" y="667"/>
                    </a:cubicBezTo>
                    <a:cubicBezTo>
                      <a:pt x="518" y="641"/>
                      <a:pt x="498" y="629"/>
                      <a:pt x="479" y="629"/>
                    </a:cubicBezTo>
                    <a:cubicBezTo>
                      <a:pt x="463" y="629"/>
                      <a:pt x="447" y="638"/>
                      <a:pt x="441" y="655"/>
                    </a:cubicBezTo>
                    <a:cubicBezTo>
                      <a:pt x="298" y="893"/>
                      <a:pt x="25" y="1500"/>
                      <a:pt x="25" y="1655"/>
                    </a:cubicBezTo>
                    <a:cubicBezTo>
                      <a:pt x="1" y="1905"/>
                      <a:pt x="239" y="2798"/>
                      <a:pt x="394" y="2810"/>
                    </a:cubicBezTo>
                    <a:cubicBezTo>
                      <a:pt x="395" y="2810"/>
                      <a:pt x="396" y="2810"/>
                      <a:pt x="397" y="2810"/>
                    </a:cubicBezTo>
                    <a:cubicBezTo>
                      <a:pt x="545" y="2810"/>
                      <a:pt x="1180" y="1893"/>
                      <a:pt x="1180" y="1893"/>
                    </a:cubicBezTo>
                    <a:cubicBezTo>
                      <a:pt x="1180" y="1893"/>
                      <a:pt x="1803" y="3038"/>
                      <a:pt x="2043" y="3038"/>
                    </a:cubicBezTo>
                    <a:cubicBezTo>
                      <a:pt x="2049" y="3038"/>
                      <a:pt x="2055" y="3038"/>
                      <a:pt x="2061" y="3036"/>
                    </a:cubicBezTo>
                    <a:cubicBezTo>
                      <a:pt x="2382" y="2941"/>
                      <a:pt x="4097" y="2905"/>
                      <a:pt x="4978" y="1072"/>
                    </a:cubicBezTo>
                    <a:cubicBezTo>
                      <a:pt x="5031" y="955"/>
                      <a:pt x="4660" y="0"/>
                      <a:pt x="4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49" name="Google Shape;5813;p62">
                <a:extLst>
                  <a:ext uri="{FF2B5EF4-FFF2-40B4-BE49-F238E27FC236}">
                    <a16:creationId xmlns:a16="http://schemas.microsoft.com/office/drawing/2014/main" id="{7C2BC1E6-A7C7-59FF-5A17-93DD8148E88C}"/>
                  </a:ext>
                </a:extLst>
              </p:cNvPr>
              <p:cNvSpPr/>
              <p:nvPr/>
            </p:nvSpPr>
            <p:spPr>
              <a:xfrm>
                <a:off x="4837542" y="1934893"/>
                <a:ext cx="184354" cy="288361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5850" extrusionOk="0">
                    <a:moveTo>
                      <a:pt x="2917" y="0"/>
                    </a:moveTo>
                    <a:cubicBezTo>
                      <a:pt x="2544" y="0"/>
                      <a:pt x="2102" y="246"/>
                      <a:pt x="1870" y="431"/>
                    </a:cubicBezTo>
                    <a:cubicBezTo>
                      <a:pt x="572" y="1419"/>
                      <a:pt x="0" y="3229"/>
                      <a:pt x="453" y="4789"/>
                    </a:cubicBezTo>
                    <a:cubicBezTo>
                      <a:pt x="524" y="5063"/>
                      <a:pt x="632" y="5313"/>
                      <a:pt x="822" y="5527"/>
                    </a:cubicBezTo>
                    <a:cubicBezTo>
                      <a:pt x="993" y="5721"/>
                      <a:pt x="1252" y="5849"/>
                      <a:pt x="1514" y="5849"/>
                    </a:cubicBezTo>
                    <a:cubicBezTo>
                      <a:pt x="1525" y="5849"/>
                      <a:pt x="1537" y="5849"/>
                      <a:pt x="1548" y="5849"/>
                    </a:cubicBezTo>
                    <a:cubicBezTo>
                      <a:pt x="2036" y="5801"/>
                      <a:pt x="2334" y="5301"/>
                      <a:pt x="2537" y="4848"/>
                    </a:cubicBezTo>
                    <a:cubicBezTo>
                      <a:pt x="2894" y="4098"/>
                      <a:pt x="3239" y="3324"/>
                      <a:pt x="3429" y="2491"/>
                    </a:cubicBezTo>
                    <a:cubicBezTo>
                      <a:pt x="3572" y="1872"/>
                      <a:pt x="3739" y="836"/>
                      <a:pt x="3418" y="265"/>
                    </a:cubicBezTo>
                    <a:cubicBezTo>
                      <a:pt x="3301" y="72"/>
                      <a:pt x="3119" y="0"/>
                      <a:pt x="2917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0" name="Google Shape;5814;p62">
                <a:extLst>
                  <a:ext uri="{FF2B5EF4-FFF2-40B4-BE49-F238E27FC236}">
                    <a16:creationId xmlns:a16="http://schemas.microsoft.com/office/drawing/2014/main" id="{3CEC1297-C4CC-2EC3-FABA-50D7F3B2BFCD}"/>
                  </a:ext>
                </a:extLst>
              </p:cNvPr>
              <p:cNvSpPr/>
              <p:nvPr/>
            </p:nvSpPr>
            <p:spPr>
              <a:xfrm>
                <a:off x="4844590" y="1928485"/>
                <a:ext cx="599249" cy="684426"/>
              </a:xfrm>
              <a:custGeom>
                <a:avLst/>
                <a:gdLst/>
                <a:ahLst/>
                <a:cxnLst/>
                <a:rect l="l" t="t" r="r" b="b"/>
                <a:pathLst>
                  <a:path w="12157" h="13885" extrusionOk="0">
                    <a:moveTo>
                      <a:pt x="5857" y="1"/>
                    </a:moveTo>
                    <a:cubicBezTo>
                      <a:pt x="2498" y="1"/>
                      <a:pt x="46" y="2793"/>
                      <a:pt x="0" y="7229"/>
                    </a:cubicBezTo>
                    <a:cubicBezTo>
                      <a:pt x="0" y="7800"/>
                      <a:pt x="12" y="8324"/>
                      <a:pt x="72" y="8848"/>
                    </a:cubicBezTo>
                    <a:lnTo>
                      <a:pt x="72" y="8884"/>
                    </a:lnTo>
                    <a:cubicBezTo>
                      <a:pt x="84" y="9039"/>
                      <a:pt x="119" y="9193"/>
                      <a:pt x="131" y="9360"/>
                    </a:cubicBezTo>
                    <a:cubicBezTo>
                      <a:pt x="346" y="10682"/>
                      <a:pt x="810" y="11813"/>
                      <a:pt x="1679" y="12598"/>
                    </a:cubicBezTo>
                    <a:lnTo>
                      <a:pt x="1703" y="12610"/>
                    </a:lnTo>
                    <a:cubicBezTo>
                      <a:pt x="1846" y="12753"/>
                      <a:pt x="2024" y="12884"/>
                      <a:pt x="2203" y="13003"/>
                    </a:cubicBezTo>
                    <a:cubicBezTo>
                      <a:pt x="2965" y="13491"/>
                      <a:pt x="3977" y="13801"/>
                      <a:pt x="5299" y="13884"/>
                    </a:cubicBezTo>
                    <a:lnTo>
                      <a:pt x="5692" y="13884"/>
                    </a:lnTo>
                    <a:cubicBezTo>
                      <a:pt x="5834" y="13884"/>
                      <a:pt x="5989" y="13884"/>
                      <a:pt x="6144" y="13861"/>
                    </a:cubicBezTo>
                    <a:cubicBezTo>
                      <a:pt x="8037" y="13730"/>
                      <a:pt x="9716" y="12587"/>
                      <a:pt x="10752" y="10848"/>
                    </a:cubicBezTo>
                    <a:cubicBezTo>
                      <a:pt x="10764" y="10824"/>
                      <a:pt x="10764" y="10813"/>
                      <a:pt x="10776" y="10801"/>
                    </a:cubicBezTo>
                    <a:cubicBezTo>
                      <a:pt x="10871" y="10646"/>
                      <a:pt x="10942" y="10515"/>
                      <a:pt x="11014" y="10348"/>
                    </a:cubicBezTo>
                    <a:cubicBezTo>
                      <a:pt x="11383" y="9574"/>
                      <a:pt x="11633" y="8717"/>
                      <a:pt x="11740" y="7765"/>
                    </a:cubicBezTo>
                    <a:cubicBezTo>
                      <a:pt x="12157" y="3847"/>
                      <a:pt x="9752" y="228"/>
                      <a:pt x="6251" y="14"/>
                    </a:cubicBezTo>
                    <a:cubicBezTo>
                      <a:pt x="6119" y="5"/>
                      <a:pt x="5987" y="1"/>
                      <a:pt x="585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1" name="Google Shape;5815;p62">
                <a:extLst>
                  <a:ext uri="{FF2B5EF4-FFF2-40B4-BE49-F238E27FC236}">
                    <a16:creationId xmlns:a16="http://schemas.microsoft.com/office/drawing/2014/main" id="{CBB9B4B4-870F-5B2B-D417-EF46487AE44D}"/>
                  </a:ext>
                </a:extLst>
              </p:cNvPr>
              <p:cNvSpPr/>
              <p:nvPr/>
            </p:nvSpPr>
            <p:spPr>
              <a:xfrm>
                <a:off x="4819353" y="1818020"/>
                <a:ext cx="738944" cy="525261"/>
              </a:xfrm>
              <a:custGeom>
                <a:avLst/>
                <a:gdLst/>
                <a:ahLst/>
                <a:cxnLst/>
                <a:rect l="l" t="t" r="r" b="b"/>
                <a:pathLst>
                  <a:path w="14991" h="10656" extrusionOk="0">
                    <a:moveTo>
                      <a:pt x="2980" y="0"/>
                    </a:moveTo>
                    <a:cubicBezTo>
                      <a:pt x="2631" y="0"/>
                      <a:pt x="2280" y="21"/>
                      <a:pt x="1929" y="64"/>
                    </a:cubicBezTo>
                    <a:cubicBezTo>
                      <a:pt x="1679" y="88"/>
                      <a:pt x="1417" y="135"/>
                      <a:pt x="1167" y="231"/>
                    </a:cubicBezTo>
                    <a:cubicBezTo>
                      <a:pt x="1001" y="290"/>
                      <a:pt x="810" y="385"/>
                      <a:pt x="750" y="564"/>
                    </a:cubicBezTo>
                    <a:cubicBezTo>
                      <a:pt x="667" y="826"/>
                      <a:pt x="846" y="1076"/>
                      <a:pt x="1036" y="1243"/>
                    </a:cubicBezTo>
                    <a:cubicBezTo>
                      <a:pt x="1262" y="1397"/>
                      <a:pt x="1512" y="1481"/>
                      <a:pt x="1774" y="1493"/>
                    </a:cubicBezTo>
                    <a:cubicBezTo>
                      <a:pt x="1096" y="1778"/>
                      <a:pt x="512" y="2326"/>
                      <a:pt x="203" y="3005"/>
                    </a:cubicBezTo>
                    <a:cubicBezTo>
                      <a:pt x="96" y="3290"/>
                      <a:pt x="0" y="3552"/>
                      <a:pt x="36" y="3802"/>
                    </a:cubicBezTo>
                    <a:cubicBezTo>
                      <a:pt x="48" y="4124"/>
                      <a:pt x="239" y="4422"/>
                      <a:pt x="477" y="4600"/>
                    </a:cubicBezTo>
                    <a:cubicBezTo>
                      <a:pt x="739" y="4803"/>
                      <a:pt x="1036" y="4886"/>
                      <a:pt x="1346" y="4933"/>
                    </a:cubicBezTo>
                    <a:cubicBezTo>
                      <a:pt x="1440" y="4945"/>
                      <a:pt x="1535" y="4951"/>
                      <a:pt x="1631" y="4951"/>
                    </a:cubicBezTo>
                    <a:cubicBezTo>
                      <a:pt x="2391" y="4951"/>
                      <a:pt x="3165" y="4579"/>
                      <a:pt x="3620" y="3933"/>
                    </a:cubicBezTo>
                    <a:lnTo>
                      <a:pt x="3620" y="3933"/>
                    </a:lnTo>
                    <a:cubicBezTo>
                      <a:pt x="3548" y="4052"/>
                      <a:pt x="3560" y="4219"/>
                      <a:pt x="3644" y="4338"/>
                    </a:cubicBezTo>
                    <a:cubicBezTo>
                      <a:pt x="3715" y="4457"/>
                      <a:pt x="3810" y="4529"/>
                      <a:pt x="3953" y="4588"/>
                    </a:cubicBezTo>
                    <a:cubicBezTo>
                      <a:pt x="4184" y="4704"/>
                      <a:pt x="4462" y="4745"/>
                      <a:pt x="4736" y="4745"/>
                    </a:cubicBezTo>
                    <a:cubicBezTo>
                      <a:pt x="4773" y="4745"/>
                      <a:pt x="4810" y="4744"/>
                      <a:pt x="4846" y="4743"/>
                    </a:cubicBezTo>
                    <a:cubicBezTo>
                      <a:pt x="5513" y="4719"/>
                      <a:pt x="6168" y="4517"/>
                      <a:pt x="6727" y="4160"/>
                    </a:cubicBezTo>
                    <a:lnTo>
                      <a:pt x="6727" y="4160"/>
                    </a:lnTo>
                    <a:cubicBezTo>
                      <a:pt x="6573" y="4386"/>
                      <a:pt x="6465" y="4660"/>
                      <a:pt x="6525" y="4922"/>
                    </a:cubicBezTo>
                    <a:cubicBezTo>
                      <a:pt x="6573" y="5088"/>
                      <a:pt x="6692" y="5231"/>
                      <a:pt x="6811" y="5350"/>
                    </a:cubicBezTo>
                    <a:cubicBezTo>
                      <a:pt x="7192" y="5708"/>
                      <a:pt x="7742" y="5898"/>
                      <a:pt x="8274" y="5898"/>
                    </a:cubicBezTo>
                    <a:cubicBezTo>
                      <a:pt x="8291" y="5898"/>
                      <a:pt x="8307" y="5898"/>
                      <a:pt x="8323" y="5898"/>
                    </a:cubicBezTo>
                    <a:cubicBezTo>
                      <a:pt x="8871" y="5874"/>
                      <a:pt x="9430" y="5648"/>
                      <a:pt x="9883" y="5291"/>
                    </a:cubicBezTo>
                    <a:lnTo>
                      <a:pt x="9883" y="5291"/>
                    </a:lnTo>
                    <a:cubicBezTo>
                      <a:pt x="9787" y="5707"/>
                      <a:pt x="9525" y="6065"/>
                      <a:pt x="9394" y="6481"/>
                    </a:cubicBezTo>
                    <a:cubicBezTo>
                      <a:pt x="9323" y="6719"/>
                      <a:pt x="9287" y="6969"/>
                      <a:pt x="9311" y="7208"/>
                    </a:cubicBezTo>
                    <a:cubicBezTo>
                      <a:pt x="9323" y="7434"/>
                      <a:pt x="9383" y="7660"/>
                      <a:pt x="9549" y="7803"/>
                    </a:cubicBezTo>
                    <a:cubicBezTo>
                      <a:pt x="9622" y="7882"/>
                      <a:pt x="9729" y="7923"/>
                      <a:pt x="9836" y="7923"/>
                    </a:cubicBezTo>
                    <a:cubicBezTo>
                      <a:pt x="9940" y="7923"/>
                      <a:pt x="10045" y="7885"/>
                      <a:pt x="10121" y="7803"/>
                    </a:cubicBezTo>
                    <a:lnTo>
                      <a:pt x="10121" y="7803"/>
                    </a:lnTo>
                    <a:cubicBezTo>
                      <a:pt x="10085" y="8017"/>
                      <a:pt x="10049" y="8220"/>
                      <a:pt x="10049" y="8422"/>
                    </a:cubicBezTo>
                    <a:cubicBezTo>
                      <a:pt x="10049" y="8553"/>
                      <a:pt x="10061" y="8660"/>
                      <a:pt x="10145" y="8743"/>
                    </a:cubicBezTo>
                    <a:cubicBezTo>
                      <a:pt x="10198" y="8812"/>
                      <a:pt x="10285" y="8842"/>
                      <a:pt x="10375" y="8842"/>
                    </a:cubicBezTo>
                    <a:cubicBezTo>
                      <a:pt x="10426" y="8842"/>
                      <a:pt x="10478" y="8832"/>
                      <a:pt x="10526" y="8815"/>
                    </a:cubicBezTo>
                    <a:cubicBezTo>
                      <a:pt x="10656" y="8767"/>
                      <a:pt x="10776" y="8660"/>
                      <a:pt x="10883" y="8577"/>
                    </a:cubicBezTo>
                    <a:lnTo>
                      <a:pt x="10883" y="8577"/>
                    </a:lnTo>
                    <a:cubicBezTo>
                      <a:pt x="10799" y="8934"/>
                      <a:pt x="10585" y="9267"/>
                      <a:pt x="10502" y="9613"/>
                    </a:cubicBezTo>
                    <a:cubicBezTo>
                      <a:pt x="10406" y="9970"/>
                      <a:pt x="10454" y="10422"/>
                      <a:pt x="10764" y="10601"/>
                    </a:cubicBezTo>
                    <a:cubicBezTo>
                      <a:pt x="10839" y="10638"/>
                      <a:pt x="10920" y="10656"/>
                      <a:pt x="11004" y="10656"/>
                    </a:cubicBezTo>
                    <a:cubicBezTo>
                      <a:pt x="11186" y="10656"/>
                      <a:pt x="11375" y="10573"/>
                      <a:pt x="11514" y="10434"/>
                    </a:cubicBezTo>
                    <a:cubicBezTo>
                      <a:pt x="11716" y="10244"/>
                      <a:pt x="11823" y="9958"/>
                      <a:pt x="11871" y="9672"/>
                    </a:cubicBezTo>
                    <a:cubicBezTo>
                      <a:pt x="12113" y="9696"/>
                      <a:pt x="12371" y="9724"/>
                      <a:pt x="12624" y="9724"/>
                    </a:cubicBezTo>
                    <a:cubicBezTo>
                      <a:pt x="12756" y="9724"/>
                      <a:pt x="12887" y="9716"/>
                      <a:pt x="13014" y="9696"/>
                    </a:cubicBezTo>
                    <a:cubicBezTo>
                      <a:pt x="13145" y="9672"/>
                      <a:pt x="13300" y="9648"/>
                      <a:pt x="13431" y="9577"/>
                    </a:cubicBezTo>
                    <a:cubicBezTo>
                      <a:pt x="13716" y="9446"/>
                      <a:pt x="13907" y="9124"/>
                      <a:pt x="14050" y="8851"/>
                    </a:cubicBezTo>
                    <a:cubicBezTo>
                      <a:pt x="14514" y="7958"/>
                      <a:pt x="14824" y="6981"/>
                      <a:pt x="14931" y="5993"/>
                    </a:cubicBezTo>
                    <a:cubicBezTo>
                      <a:pt x="14967" y="5755"/>
                      <a:pt x="14978" y="5517"/>
                      <a:pt x="14978" y="5279"/>
                    </a:cubicBezTo>
                    <a:cubicBezTo>
                      <a:pt x="14990" y="4826"/>
                      <a:pt x="14967" y="4386"/>
                      <a:pt x="14812" y="3981"/>
                    </a:cubicBezTo>
                    <a:cubicBezTo>
                      <a:pt x="14752" y="3802"/>
                      <a:pt x="14669" y="3636"/>
                      <a:pt x="14562" y="3493"/>
                    </a:cubicBezTo>
                    <a:cubicBezTo>
                      <a:pt x="14431" y="3290"/>
                      <a:pt x="14252" y="3136"/>
                      <a:pt x="14026" y="3028"/>
                    </a:cubicBezTo>
                    <a:cubicBezTo>
                      <a:pt x="13837" y="2934"/>
                      <a:pt x="13612" y="2889"/>
                      <a:pt x="13389" y="2889"/>
                    </a:cubicBezTo>
                    <a:cubicBezTo>
                      <a:pt x="13303" y="2889"/>
                      <a:pt x="13216" y="2896"/>
                      <a:pt x="13133" y="2909"/>
                    </a:cubicBezTo>
                    <a:cubicBezTo>
                      <a:pt x="13014" y="2338"/>
                      <a:pt x="12692" y="1838"/>
                      <a:pt x="12252" y="1445"/>
                    </a:cubicBezTo>
                    <a:cubicBezTo>
                      <a:pt x="12073" y="1278"/>
                      <a:pt x="11883" y="1135"/>
                      <a:pt x="11680" y="1016"/>
                    </a:cubicBezTo>
                    <a:cubicBezTo>
                      <a:pt x="11245" y="755"/>
                      <a:pt x="10739" y="583"/>
                      <a:pt x="10228" y="583"/>
                    </a:cubicBezTo>
                    <a:cubicBezTo>
                      <a:pt x="10180" y="583"/>
                      <a:pt x="10133" y="585"/>
                      <a:pt x="10085" y="588"/>
                    </a:cubicBezTo>
                    <a:lnTo>
                      <a:pt x="9990" y="588"/>
                    </a:lnTo>
                    <a:cubicBezTo>
                      <a:pt x="9775" y="612"/>
                      <a:pt x="9537" y="671"/>
                      <a:pt x="9371" y="850"/>
                    </a:cubicBezTo>
                    <a:cubicBezTo>
                      <a:pt x="9323" y="909"/>
                      <a:pt x="9275" y="969"/>
                      <a:pt x="9263" y="1052"/>
                    </a:cubicBezTo>
                    <a:cubicBezTo>
                      <a:pt x="8799" y="588"/>
                      <a:pt x="8240" y="254"/>
                      <a:pt x="7608" y="88"/>
                    </a:cubicBezTo>
                    <a:cubicBezTo>
                      <a:pt x="7493" y="55"/>
                      <a:pt x="7370" y="34"/>
                      <a:pt x="7246" y="34"/>
                    </a:cubicBezTo>
                    <a:cubicBezTo>
                      <a:pt x="7140" y="34"/>
                      <a:pt x="7034" y="49"/>
                      <a:pt x="6930" y="88"/>
                    </a:cubicBezTo>
                    <a:cubicBezTo>
                      <a:pt x="6811" y="135"/>
                      <a:pt x="6692" y="231"/>
                      <a:pt x="6680" y="350"/>
                    </a:cubicBezTo>
                    <a:cubicBezTo>
                      <a:pt x="6656" y="421"/>
                      <a:pt x="6680" y="504"/>
                      <a:pt x="6704" y="564"/>
                    </a:cubicBezTo>
                    <a:cubicBezTo>
                      <a:pt x="6751" y="719"/>
                      <a:pt x="6823" y="850"/>
                      <a:pt x="6930" y="969"/>
                    </a:cubicBezTo>
                    <a:cubicBezTo>
                      <a:pt x="6632" y="778"/>
                      <a:pt x="6287" y="623"/>
                      <a:pt x="5942" y="504"/>
                    </a:cubicBezTo>
                    <a:cubicBezTo>
                      <a:pt x="5002" y="177"/>
                      <a:pt x="3997" y="0"/>
                      <a:pt x="2980" y="0"/>
                    </a:cubicBezTo>
                    <a:close/>
                  </a:path>
                </a:pathLst>
              </a:custGeom>
              <a:solidFill>
                <a:srgbClr val="0A0A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5816;p62">
                <a:extLst>
                  <a:ext uri="{FF2B5EF4-FFF2-40B4-BE49-F238E27FC236}">
                    <a16:creationId xmlns:a16="http://schemas.microsoft.com/office/drawing/2014/main" id="{973D19CE-CCDD-422F-2887-82E2FB58BF05}"/>
                  </a:ext>
                </a:extLst>
              </p:cNvPr>
              <p:cNvSpPr/>
              <p:nvPr/>
            </p:nvSpPr>
            <p:spPr>
              <a:xfrm>
                <a:off x="5307645" y="1845673"/>
                <a:ext cx="250652" cy="305367"/>
              </a:xfrm>
              <a:custGeom>
                <a:avLst/>
                <a:gdLst/>
                <a:ahLst/>
                <a:cxnLst/>
                <a:rect l="l" t="t" r="r" b="b"/>
                <a:pathLst>
                  <a:path w="5085" h="6195" extrusionOk="0">
                    <a:moveTo>
                      <a:pt x="279" y="1"/>
                    </a:moveTo>
                    <a:cubicBezTo>
                      <a:pt x="246" y="1"/>
                      <a:pt x="212" y="1"/>
                      <a:pt x="179" y="3"/>
                    </a:cubicBezTo>
                    <a:lnTo>
                      <a:pt x="84" y="3"/>
                    </a:lnTo>
                    <a:cubicBezTo>
                      <a:pt x="12" y="253"/>
                      <a:pt x="0" y="455"/>
                      <a:pt x="12" y="646"/>
                    </a:cubicBezTo>
                    <a:cubicBezTo>
                      <a:pt x="72" y="1122"/>
                      <a:pt x="358" y="1527"/>
                      <a:pt x="691" y="1872"/>
                    </a:cubicBezTo>
                    <a:cubicBezTo>
                      <a:pt x="369" y="2051"/>
                      <a:pt x="0" y="2313"/>
                      <a:pt x="60" y="2694"/>
                    </a:cubicBezTo>
                    <a:cubicBezTo>
                      <a:pt x="72" y="2837"/>
                      <a:pt x="179" y="2968"/>
                      <a:pt x="274" y="3075"/>
                    </a:cubicBezTo>
                    <a:cubicBezTo>
                      <a:pt x="548" y="3349"/>
                      <a:pt x="905" y="3491"/>
                      <a:pt x="1262" y="3527"/>
                    </a:cubicBezTo>
                    <a:cubicBezTo>
                      <a:pt x="1322" y="3527"/>
                      <a:pt x="1382" y="3527"/>
                      <a:pt x="1441" y="3551"/>
                    </a:cubicBezTo>
                    <a:cubicBezTo>
                      <a:pt x="1632" y="3670"/>
                      <a:pt x="1465" y="3968"/>
                      <a:pt x="1512" y="4194"/>
                    </a:cubicBezTo>
                    <a:cubicBezTo>
                      <a:pt x="1556" y="4385"/>
                      <a:pt x="1758" y="4462"/>
                      <a:pt x="1970" y="4462"/>
                    </a:cubicBezTo>
                    <a:cubicBezTo>
                      <a:pt x="2049" y="4462"/>
                      <a:pt x="2129" y="4451"/>
                      <a:pt x="2203" y="4432"/>
                    </a:cubicBezTo>
                    <a:cubicBezTo>
                      <a:pt x="2391" y="4378"/>
                      <a:pt x="2598" y="4291"/>
                      <a:pt x="2791" y="4291"/>
                    </a:cubicBezTo>
                    <a:cubicBezTo>
                      <a:pt x="2855" y="4291"/>
                      <a:pt x="2917" y="4301"/>
                      <a:pt x="2977" y="4325"/>
                    </a:cubicBezTo>
                    <a:cubicBezTo>
                      <a:pt x="3298" y="4444"/>
                      <a:pt x="3370" y="4861"/>
                      <a:pt x="3465" y="5194"/>
                    </a:cubicBezTo>
                    <a:cubicBezTo>
                      <a:pt x="3548" y="5468"/>
                      <a:pt x="3668" y="5754"/>
                      <a:pt x="3846" y="5992"/>
                    </a:cubicBezTo>
                    <a:cubicBezTo>
                      <a:pt x="3894" y="6051"/>
                      <a:pt x="3953" y="6123"/>
                      <a:pt x="4013" y="6158"/>
                    </a:cubicBezTo>
                    <a:cubicBezTo>
                      <a:pt x="4057" y="6183"/>
                      <a:pt x="4103" y="6194"/>
                      <a:pt x="4151" y="6194"/>
                    </a:cubicBezTo>
                    <a:cubicBezTo>
                      <a:pt x="4305" y="6194"/>
                      <a:pt x="4468" y="6078"/>
                      <a:pt x="4596" y="5968"/>
                    </a:cubicBezTo>
                    <a:cubicBezTo>
                      <a:pt x="4739" y="5813"/>
                      <a:pt x="4894" y="5635"/>
                      <a:pt x="5025" y="5444"/>
                    </a:cubicBezTo>
                    <a:cubicBezTo>
                      <a:pt x="5061" y="5206"/>
                      <a:pt x="5072" y="4968"/>
                      <a:pt x="5072" y="4730"/>
                    </a:cubicBezTo>
                    <a:cubicBezTo>
                      <a:pt x="5084" y="4277"/>
                      <a:pt x="5061" y="3837"/>
                      <a:pt x="4906" y="3432"/>
                    </a:cubicBezTo>
                    <a:cubicBezTo>
                      <a:pt x="4846" y="3253"/>
                      <a:pt x="4763" y="3087"/>
                      <a:pt x="4656" y="2944"/>
                    </a:cubicBezTo>
                    <a:cubicBezTo>
                      <a:pt x="4596" y="2968"/>
                      <a:pt x="4525" y="3027"/>
                      <a:pt x="4477" y="3075"/>
                    </a:cubicBezTo>
                    <a:cubicBezTo>
                      <a:pt x="4346" y="3241"/>
                      <a:pt x="4287" y="3444"/>
                      <a:pt x="4251" y="3658"/>
                    </a:cubicBezTo>
                    <a:cubicBezTo>
                      <a:pt x="3882" y="3468"/>
                      <a:pt x="3465" y="3349"/>
                      <a:pt x="3048" y="3313"/>
                    </a:cubicBezTo>
                    <a:cubicBezTo>
                      <a:pt x="2858" y="3301"/>
                      <a:pt x="2632" y="3289"/>
                      <a:pt x="2525" y="3122"/>
                    </a:cubicBezTo>
                    <a:cubicBezTo>
                      <a:pt x="2394" y="2884"/>
                      <a:pt x="2667" y="2575"/>
                      <a:pt x="2536" y="2301"/>
                    </a:cubicBezTo>
                    <a:cubicBezTo>
                      <a:pt x="2477" y="2134"/>
                      <a:pt x="2286" y="2063"/>
                      <a:pt x="2144" y="1956"/>
                    </a:cubicBezTo>
                    <a:cubicBezTo>
                      <a:pt x="2024" y="1872"/>
                      <a:pt x="1929" y="1765"/>
                      <a:pt x="1870" y="1634"/>
                    </a:cubicBezTo>
                    <a:cubicBezTo>
                      <a:pt x="1846" y="1551"/>
                      <a:pt x="1810" y="1479"/>
                      <a:pt x="1810" y="1408"/>
                    </a:cubicBezTo>
                    <a:cubicBezTo>
                      <a:pt x="1822" y="1134"/>
                      <a:pt x="2155" y="1051"/>
                      <a:pt x="2346" y="872"/>
                    </a:cubicBezTo>
                    <a:cubicBezTo>
                      <a:pt x="2167" y="705"/>
                      <a:pt x="1977" y="562"/>
                      <a:pt x="1763" y="443"/>
                    </a:cubicBezTo>
                    <a:cubicBezTo>
                      <a:pt x="1315" y="175"/>
                      <a:pt x="804" y="1"/>
                      <a:pt x="279" y="1"/>
                    </a:cubicBezTo>
                    <a:close/>
                  </a:path>
                </a:pathLst>
              </a:custGeom>
              <a:solidFill>
                <a:srgbClr val="463F3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5817;p62">
                <a:extLst>
                  <a:ext uri="{FF2B5EF4-FFF2-40B4-BE49-F238E27FC236}">
                    <a16:creationId xmlns:a16="http://schemas.microsoft.com/office/drawing/2014/main" id="{1BD91727-8442-46E3-462B-50456F5805FE}"/>
                  </a:ext>
                </a:extLst>
              </p:cNvPr>
              <p:cNvSpPr/>
              <p:nvPr/>
            </p:nvSpPr>
            <p:spPr>
              <a:xfrm>
                <a:off x="5366895" y="2242135"/>
                <a:ext cx="183171" cy="22083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4480" extrusionOk="0">
                    <a:moveTo>
                      <a:pt x="2317" y="1"/>
                    </a:moveTo>
                    <a:cubicBezTo>
                      <a:pt x="972" y="1"/>
                      <a:pt x="227" y="1554"/>
                      <a:pt x="72" y="2699"/>
                    </a:cubicBezTo>
                    <a:cubicBezTo>
                      <a:pt x="25" y="2985"/>
                      <a:pt x="1" y="3295"/>
                      <a:pt x="72" y="3580"/>
                    </a:cubicBezTo>
                    <a:cubicBezTo>
                      <a:pt x="194" y="4112"/>
                      <a:pt x="616" y="4479"/>
                      <a:pt x="1154" y="4479"/>
                    </a:cubicBezTo>
                    <a:cubicBezTo>
                      <a:pt x="1193" y="4479"/>
                      <a:pt x="1234" y="4477"/>
                      <a:pt x="1275" y="4473"/>
                    </a:cubicBezTo>
                    <a:cubicBezTo>
                      <a:pt x="1799" y="4426"/>
                      <a:pt x="2311" y="4116"/>
                      <a:pt x="2692" y="3771"/>
                    </a:cubicBezTo>
                    <a:cubicBezTo>
                      <a:pt x="3323" y="3223"/>
                      <a:pt x="3704" y="2425"/>
                      <a:pt x="3704" y="1616"/>
                    </a:cubicBezTo>
                    <a:cubicBezTo>
                      <a:pt x="3716" y="1235"/>
                      <a:pt x="3632" y="842"/>
                      <a:pt x="3406" y="520"/>
                    </a:cubicBezTo>
                    <a:cubicBezTo>
                      <a:pt x="3204" y="247"/>
                      <a:pt x="2930" y="92"/>
                      <a:pt x="2656" y="32"/>
                    </a:cubicBezTo>
                    <a:cubicBezTo>
                      <a:pt x="2539" y="11"/>
                      <a:pt x="2426" y="1"/>
                      <a:pt x="2317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5818;p62">
                <a:extLst>
                  <a:ext uri="{FF2B5EF4-FFF2-40B4-BE49-F238E27FC236}">
                    <a16:creationId xmlns:a16="http://schemas.microsoft.com/office/drawing/2014/main" id="{E4817CFA-814C-4FD5-8206-E8E56EC68D59}"/>
                  </a:ext>
                </a:extLst>
              </p:cNvPr>
              <p:cNvSpPr/>
              <p:nvPr/>
            </p:nvSpPr>
            <p:spPr>
              <a:xfrm>
                <a:off x="5425011" y="2301237"/>
                <a:ext cx="90452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120" extrusionOk="0">
                    <a:moveTo>
                      <a:pt x="1275" y="0"/>
                    </a:moveTo>
                    <a:cubicBezTo>
                      <a:pt x="989" y="0"/>
                      <a:pt x="751" y="179"/>
                      <a:pt x="584" y="369"/>
                    </a:cubicBezTo>
                    <a:cubicBezTo>
                      <a:pt x="179" y="834"/>
                      <a:pt x="1" y="1441"/>
                      <a:pt x="60" y="2048"/>
                    </a:cubicBezTo>
                    <a:cubicBezTo>
                      <a:pt x="66" y="2096"/>
                      <a:pt x="102" y="2119"/>
                      <a:pt x="136" y="2119"/>
                    </a:cubicBezTo>
                    <a:cubicBezTo>
                      <a:pt x="170" y="2119"/>
                      <a:pt x="203" y="2096"/>
                      <a:pt x="203" y="2048"/>
                    </a:cubicBezTo>
                    <a:cubicBezTo>
                      <a:pt x="179" y="1560"/>
                      <a:pt x="346" y="1048"/>
                      <a:pt x="644" y="667"/>
                    </a:cubicBezTo>
                    <a:cubicBezTo>
                      <a:pt x="703" y="572"/>
                      <a:pt x="775" y="488"/>
                      <a:pt x="858" y="417"/>
                    </a:cubicBezTo>
                    <a:cubicBezTo>
                      <a:pt x="953" y="512"/>
                      <a:pt x="1013" y="631"/>
                      <a:pt x="1036" y="750"/>
                    </a:cubicBezTo>
                    <a:cubicBezTo>
                      <a:pt x="1048" y="834"/>
                      <a:pt x="1048" y="893"/>
                      <a:pt x="1048" y="976"/>
                    </a:cubicBezTo>
                    <a:lnTo>
                      <a:pt x="1048" y="1036"/>
                    </a:lnTo>
                    <a:lnTo>
                      <a:pt x="1048" y="1048"/>
                    </a:lnTo>
                    <a:lnTo>
                      <a:pt x="1048" y="1084"/>
                    </a:lnTo>
                    <a:cubicBezTo>
                      <a:pt x="1036" y="1131"/>
                      <a:pt x="1025" y="1167"/>
                      <a:pt x="1036" y="1215"/>
                    </a:cubicBezTo>
                    <a:cubicBezTo>
                      <a:pt x="1036" y="1263"/>
                      <a:pt x="1081" y="1301"/>
                      <a:pt x="1128" y="1301"/>
                    </a:cubicBezTo>
                    <a:cubicBezTo>
                      <a:pt x="1150" y="1301"/>
                      <a:pt x="1172" y="1293"/>
                      <a:pt x="1191" y="1274"/>
                    </a:cubicBezTo>
                    <a:cubicBezTo>
                      <a:pt x="1263" y="1203"/>
                      <a:pt x="1275" y="1084"/>
                      <a:pt x="1287" y="976"/>
                    </a:cubicBezTo>
                    <a:cubicBezTo>
                      <a:pt x="1310" y="881"/>
                      <a:pt x="1287" y="786"/>
                      <a:pt x="1263" y="691"/>
                    </a:cubicBezTo>
                    <a:cubicBezTo>
                      <a:pt x="1215" y="548"/>
                      <a:pt x="1144" y="417"/>
                      <a:pt x="1036" y="298"/>
                    </a:cubicBezTo>
                    <a:cubicBezTo>
                      <a:pt x="1084" y="262"/>
                      <a:pt x="1132" y="250"/>
                      <a:pt x="1191" y="238"/>
                    </a:cubicBezTo>
                    <a:cubicBezTo>
                      <a:pt x="1226" y="223"/>
                      <a:pt x="1265" y="217"/>
                      <a:pt x="1306" y="217"/>
                    </a:cubicBezTo>
                    <a:cubicBezTo>
                      <a:pt x="1362" y="217"/>
                      <a:pt x="1422" y="229"/>
                      <a:pt x="1477" y="250"/>
                    </a:cubicBezTo>
                    <a:cubicBezTo>
                      <a:pt x="1560" y="298"/>
                      <a:pt x="1608" y="381"/>
                      <a:pt x="1691" y="429"/>
                    </a:cubicBezTo>
                    <a:cubicBezTo>
                      <a:pt x="1704" y="435"/>
                      <a:pt x="1718" y="438"/>
                      <a:pt x="1732" y="438"/>
                    </a:cubicBezTo>
                    <a:cubicBezTo>
                      <a:pt x="1773" y="438"/>
                      <a:pt x="1817" y="413"/>
                      <a:pt x="1834" y="369"/>
                    </a:cubicBezTo>
                    <a:cubicBezTo>
                      <a:pt x="1822" y="131"/>
                      <a:pt x="1477" y="0"/>
                      <a:pt x="1275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5821;p62">
                <a:extLst>
                  <a:ext uri="{FF2B5EF4-FFF2-40B4-BE49-F238E27FC236}">
                    <a16:creationId xmlns:a16="http://schemas.microsoft.com/office/drawing/2014/main" id="{E77AA0CA-3BD3-7ABD-B4A5-63B394684836}"/>
                  </a:ext>
                </a:extLst>
              </p:cNvPr>
              <p:cNvSpPr/>
              <p:nvPr/>
            </p:nvSpPr>
            <p:spPr>
              <a:xfrm>
                <a:off x="5073456" y="2154295"/>
                <a:ext cx="105782" cy="38596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783" extrusionOk="0">
                    <a:moveTo>
                      <a:pt x="538" y="0"/>
                    </a:moveTo>
                    <a:cubicBezTo>
                      <a:pt x="502" y="0"/>
                      <a:pt x="465" y="2"/>
                      <a:pt x="429" y="5"/>
                    </a:cubicBezTo>
                    <a:cubicBezTo>
                      <a:pt x="287" y="16"/>
                      <a:pt x="120" y="76"/>
                      <a:pt x="60" y="207"/>
                    </a:cubicBezTo>
                    <a:cubicBezTo>
                      <a:pt x="1" y="326"/>
                      <a:pt x="37" y="457"/>
                      <a:pt x="108" y="552"/>
                    </a:cubicBezTo>
                    <a:cubicBezTo>
                      <a:pt x="238" y="726"/>
                      <a:pt x="445" y="767"/>
                      <a:pt x="658" y="767"/>
                    </a:cubicBezTo>
                    <a:cubicBezTo>
                      <a:pt x="737" y="767"/>
                      <a:pt x="817" y="761"/>
                      <a:pt x="894" y="755"/>
                    </a:cubicBezTo>
                    <a:cubicBezTo>
                      <a:pt x="953" y="751"/>
                      <a:pt x="1013" y="749"/>
                      <a:pt x="1073" y="749"/>
                    </a:cubicBezTo>
                    <a:cubicBezTo>
                      <a:pt x="1193" y="749"/>
                      <a:pt x="1314" y="755"/>
                      <a:pt x="1441" y="755"/>
                    </a:cubicBezTo>
                    <a:cubicBezTo>
                      <a:pt x="1494" y="755"/>
                      <a:pt x="1679" y="783"/>
                      <a:pt x="1839" y="783"/>
                    </a:cubicBezTo>
                    <a:cubicBezTo>
                      <a:pt x="2006" y="783"/>
                      <a:pt x="2146" y="752"/>
                      <a:pt x="2072" y="624"/>
                    </a:cubicBezTo>
                    <a:cubicBezTo>
                      <a:pt x="2061" y="600"/>
                      <a:pt x="2013" y="564"/>
                      <a:pt x="1977" y="540"/>
                    </a:cubicBezTo>
                    <a:cubicBezTo>
                      <a:pt x="1894" y="493"/>
                      <a:pt x="1799" y="433"/>
                      <a:pt x="1715" y="386"/>
                    </a:cubicBezTo>
                    <a:cubicBezTo>
                      <a:pt x="1365" y="178"/>
                      <a:pt x="945" y="0"/>
                      <a:pt x="538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5822;p62">
                <a:extLst>
                  <a:ext uri="{FF2B5EF4-FFF2-40B4-BE49-F238E27FC236}">
                    <a16:creationId xmlns:a16="http://schemas.microsoft.com/office/drawing/2014/main" id="{0EB1A596-B928-B779-5C7B-F6F1EBBBBBCD}"/>
                  </a:ext>
                </a:extLst>
              </p:cNvPr>
              <p:cNvSpPr/>
              <p:nvPr/>
            </p:nvSpPr>
            <p:spPr>
              <a:xfrm>
                <a:off x="4889496" y="2152176"/>
                <a:ext cx="80741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776" extrusionOk="0">
                    <a:moveTo>
                      <a:pt x="1094" y="0"/>
                    </a:moveTo>
                    <a:cubicBezTo>
                      <a:pt x="794" y="0"/>
                      <a:pt x="495" y="156"/>
                      <a:pt x="268" y="321"/>
                    </a:cubicBezTo>
                    <a:cubicBezTo>
                      <a:pt x="209" y="369"/>
                      <a:pt x="149" y="417"/>
                      <a:pt x="101" y="476"/>
                    </a:cubicBezTo>
                    <a:cubicBezTo>
                      <a:pt x="66" y="500"/>
                      <a:pt x="54" y="524"/>
                      <a:pt x="42" y="560"/>
                    </a:cubicBezTo>
                    <a:cubicBezTo>
                      <a:pt x="1" y="711"/>
                      <a:pt x="155" y="743"/>
                      <a:pt x="308" y="743"/>
                    </a:cubicBezTo>
                    <a:cubicBezTo>
                      <a:pt x="420" y="743"/>
                      <a:pt x="531" y="726"/>
                      <a:pt x="566" y="726"/>
                    </a:cubicBezTo>
                    <a:cubicBezTo>
                      <a:pt x="709" y="726"/>
                      <a:pt x="840" y="726"/>
                      <a:pt x="994" y="750"/>
                    </a:cubicBezTo>
                    <a:cubicBezTo>
                      <a:pt x="1076" y="763"/>
                      <a:pt x="1162" y="776"/>
                      <a:pt x="1244" y="776"/>
                    </a:cubicBezTo>
                    <a:cubicBezTo>
                      <a:pt x="1390" y="776"/>
                      <a:pt x="1521" y="735"/>
                      <a:pt x="1590" y="583"/>
                    </a:cubicBezTo>
                    <a:cubicBezTo>
                      <a:pt x="1637" y="476"/>
                      <a:pt x="1637" y="357"/>
                      <a:pt x="1554" y="238"/>
                    </a:cubicBezTo>
                    <a:cubicBezTo>
                      <a:pt x="1483" y="95"/>
                      <a:pt x="1352" y="24"/>
                      <a:pt x="1232" y="12"/>
                    </a:cubicBezTo>
                    <a:cubicBezTo>
                      <a:pt x="1186" y="4"/>
                      <a:pt x="1140" y="0"/>
                      <a:pt x="1094" y="0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5823;p62">
                <a:extLst>
                  <a:ext uri="{FF2B5EF4-FFF2-40B4-BE49-F238E27FC236}">
                    <a16:creationId xmlns:a16="http://schemas.microsoft.com/office/drawing/2014/main" id="{84FFC9E4-2293-A929-938E-E3E5B24E368A}"/>
                  </a:ext>
                </a:extLst>
              </p:cNvPr>
              <p:cNvSpPr/>
              <p:nvPr/>
            </p:nvSpPr>
            <p:spPr>
              <a:xfrm>
                <a:off x="4959590" y="2234298"/>
                <a:ext cx="49391" cy="128752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12" extrusionOk="0">
                    <a:moveTo>
                      <a:pt x="689" y="0"/>
                    </a:moveTo>
                    <a:cubicBezTo>
                      <a:pt x="655" y="0"/>
                      <a:pt x="625" y="30"/>
                      <a:pt x="632" y="72"/>
                    </a:cubicBezTo>
                    <a:cubicBezTo>
                      <a:pt x="715" y="429"/>
                      <a:pt x="799" y="822"/>
                      <a:pt x="811" y="1191"/>
                    </a:cubicBezTo>
                    <a:cubicBezTo>
                      <a:pt x="823" y="1275"/>
                      <a:pt x="823" y="1382"/>
                      <a:pt x="823" y="1465"/>
                    </a:cubicBezTo>
                    <a:lnTo>
                      <a:pt x="823" y="1501"/>
                    </a:lnTo>
                    <a:cubicBezTo>
                      <a:pt x="799" y="1489"/>
                      <a:pt x="763" y="1465"/>
                      <a:pt x="727" y="1465"/>
                    </a:cubicBezTo>
                    <a:cubicBezTo>
                      <a:pt x="679" y="1457"/>
                      <a:pt x="627" y="1451"/>
                      <a:pt x="573" y="1451"/>
                    </a:cubicBezTo>
                    <a:cubicBezTo>
                      <a:pt x="481" y="1451"/>
                      <a:pt x="386" y="1468"/>
                      <a:pt x="311" y="1513"/>
                    </a:cubicBezTo>
                    <a:cubicBezTo>
                      <a:pt x="49" y="1668"/>
                      <a:pt x="1" y="2025"/>
                      <a:pt x="96" y="2275"/>
                    </a:cubicBezTo>
                    <a:cubicBezTo>
                      <a:pt x="156" y="2406"/>
                      <a:pt x="263" y="2525"/>
                      <a:pt x="406" y="2584"/>
                    </a:cubicBezTo>
                    <a:cubicBezTo>
                      <a:pt x="455" y="2602"/>
                      <a:pt x="508" y="2612"/>
                      <a:pt x="562" y="2612"/>
                    </a:cubicBezTo>
                    <a:cubicBezTo>
                      <a:pt x="653" y="2612"/>
                      <a:pt x="743" y="2585"/>
                      <a:pt x="811" y="2525"/>
                    </a:cubicBezTo>
                    <a:cubicBezTo>
                      <a:pt x="834" y="2489"/>
                      <a:pt x="811" y="2430"/>
                      <a:pt x="763" y="2430"/>
                    </a:cubicBezTo>
                    <a:cubicBezTo>
                      <a:pt x="737" y="2432"/>
                      <a:pt x="711" y="2434"/>
                      <a:pt x="685" y="2434"/>
                    </a:cubicBezTo>
                    <a:cubicBezTo>
                      <a:pt x="581" y="2434"/>
                      <a:pt x="480" y="2411"/>
                      <a:pt x="394" y="2334"/>
                    </a:cubicBezTo>
                    <a:cubicBezTo>
                      <a:pt x="287" y="2251"/>
                      <a:pt x="239" y="2108"/>
                      <a:pt x="239" y="1977"/>
                    </a:cubicBezTo>
                    <a:cubicBezTo>
                      <a:pt x="263" y="1846"/>
                      <a:pt x="322" y="1715"/>
                      <a:pt x="453" y="1668"/>
                    </a:cubicBezTo>
                    <a:cubicBezTo>
                      <a:pt x="494" y="1659"/>
                      <a:pt x="541" y="1646"/>
                      <a:pt x="586" y="1646"/>
                    </a:cubicBezTo>
                    <a:cubicBezTo>
                      <a:pt x="606" y="1646"/>
                      <a:pt x="625" y="1648"/>
                      <a:pt x="644" y="1656"/>
                    </a:cubicBezTo>
                    <a:cubicBezTo>
                      <a:pt x="703" y="1668"/>
                      <a:pt x="763" y="1692"/>
                      <a:pt x="823" y="1692"/>
                    </a:cubicBezTo>
                    <a:cubicBezTo>
                      <a:pt x="832" y="1693"/>
                      <a:pt x="842" y="1694"/>
                      <a:pt x="851" y="1694"/>
                    </a:cubicBezTo>
                    <a:cubicBezTo>
                      <a:pt x="960" y="1694"/>
                      <a:pt x="1001" y="1565"/>
                      <a:pt x="1001" y="1477"/>
                    </a:cubicBezTo>
                    <a:cubicBezTo>
                      <a:pt x="1001" y="1311"/>
                      <a:pt x="977" y="1144"/>
                      <a:pt x="953" y="977"/>
                    </a:cubicBezTo>
                    <a:cubicBezTo>
                      <a:pt x="918" y="668"/>
                      <a:pt x="858" y="358"/>
                      <a:pt x="751" y="48"/>
                    </a:cubicBezTo>
                    <a:cubicBezTo>
                      <a:pt x="736" y="14"/>
                      <a:pt x="712" y="0"/>
                      <a:pt x="689" y="0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5824;p62">
                <a:extLst>
                  <a:ext uri="{FF2B5EF4-FFF2-40B4-BE49-F238E27FC236}">
                    <a16:creationId xmlns:a16="http://schemas.microsoft.com/office/drawing/2014/main" id="{33D28029-AA81-86E7-E116-80521778C269}"/>
                  </a:ext>
                </a:extLst>
              </p:cNvPr>
              <p:cNvSpPr/>
              <p:nvPr/>
            </p:nvSpPr>
            <p:spPr>
              <a:xfrm>
                <a:off x="5075822" y="2276196"/>
                <a:ext cx="102627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2082" h="799" extrusionOk="0">
                    <a:moveTo>
                      <a:pt x="1040" y="1"/>
                    </a:moveTo>
                    <a:cubicBezTo>
                      <a:pt x="995" y="1"/>
                      <a:pt x="951" y="3"/>
                      <a:pt x="905" y="8"/>
                    </a:cubicBezTo>
                    <a:cubicBezTo>
                      <a:pt x="679" y="44"/>
                      <a:pt x="489" y="115"/>
                      <a:pt x="322" y="246"/>
                    </a:cubicBezTo>
                    <a:cubicBezTo>
                      <a:pt x="239" y="318"/>
                      <a:pt x="179" y="377"/>
                      <a:pt x="119" y="472"/>
                    </a:cubicBezTo>
                    <a:cubicBezTo>
                      <a:pt x="60" y="544"/>
                      <a:pt x="0" y="663"/>
                      <a:pt x="0" y="734"/>
                    </a:cubicBezTo>
                    <a:cubicBezTo>
                      <a:pt x="0" y="775"/>
                      <a:pt x="28" y="799"/>
                      <a:pt x="53" y="799"/>
                    </a:cubicBezTo>
                    <a:cubicBezTo>
                      <a:pt x="65" y="799"/>
                      <a:pt x="76" y="793"/>
                      <a:pt x="84" y="782"/>
                    </a:cubicBezTo>
                    <a:cubicBezTo>
                      <a:pt x="143" y="722"/>
                      <a:pt x="179" y="639"/>
                      <a:pt x="239" y="580"/>
                    </a:cubicBezTo>
                    <a:cubicBezTo>
                      <a:pt x="298" y="520"/>
                      <a:pt x="358" y="437"/>
                      <a:pt x="429" y="401"/>
                    </a:cubicBezTo>
                    <a:cubicBezTo>
                      <a:pt x="572" y="294"/>
                      <a:pt x="739" y="222"/>
                      <a:pt x="917" y="199"/>
                    </a:cubicBezTo>
                    <a:cubicBezTo>
                      <a:pt x="943" y="197"/>
                      <a:pt x="968" y="196"/>
                      <a:pt x="994" y="196"/>
                    </a:cubicBezTo>
                    <a:cubicBezTo>
                      <a:pt x="1168" y="196"/>
                      <a:pt x="1333" y="231"/>
                      <a:pt x="1489" y="294"/>
                    </a:cubicBezTo>
                    <a:cubicBezTo>
                      <a:pt x="1572" y="341"/>
                      <a:pt x="1667" y="377"/>
                      <a:pt x="1751" y="437"/>
                    </a:cubicBezTo>
                    <a:cubicBezTo>
                      <a:pt x="1846" y="496"/>
                      <a:pt x="1905" y="580"/>
                      <a:pt x="1989" y="615"/>
                    </a:cubicBezTo>
                    <a:cubicBezTo>
                      <a:pt x="2000" y="620"/>
                      <a:pt x="2010" y="622"/>
                      <a:pt x="2019" y="622"/>
                    </a:cubicBezTo>
                    <a:cubicBezTo>
                      <a:pt x="2060" y="622"/>
                      <a:pt x="2082" y="583"/>
                      <a:pt x="2072" y="544"/>
                    </a:cubicBezTo>
                    <a:cubicBezTo>
                      <a:pt x="2024" y="437"/>
                      <a:pt x="1929" y="353"/>
                      <a:pt x="1846" y="294"/>
                    </a:cubicBezTo>
                    <a:cubicBezTo>
                      <a:pt x="1751" y="222"/>
                      <a:pt x="1643" y="163"/>
                      <a:pt x="1548" y="115"/>
                    </a:cubicBezTo>
                    <a:cubicBezTo>
                      <a:pt x="1386" y="39"/>
                      <a:pt x="1217" y="1"/>
                      <a:pt x="1040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5825;p62">
                <a:extLst>
                  <a:ext uri="{FF2B5EF4-FFF2-40B4-BE49-F238E27FC236}">
                    <a16:creationId xmlns:a16="http://schemas.microsoft.com/office/drawing/2014/main" id="{619189AD-2CED-5B56-EB91-5A8D9701D9D7}"/>
                  </a:ext>
                </a:extLst>
              </p:cNvPr>
              <p:cNvSpPr/>
              <p:nvPr/>
            </p:nvSpPr>
            <p:spPr>
              <a:xfrm>
                <a:off x="4887031" y="2276196"/>
                <a:ext cx="66151" cy="3938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799" extrusionOk="0">
                    <a:moveTo>
                      <a:pt x="686" y="1"/>
                    </a:moveTo>
                    <a:cubicBezTo>
                      <a:pt x="575" y="1"/>
                      <a:pt x="468" y="39"/>
                      <a:pt x="354" y="115"/>
                    </a:cubicBezTo>
                    <a:cubicBezTo>
                      <a:pt x="282" y="163"/>
                      <a:pt x="223" y="222"/>
                      <a:pt x="163" y="294"/>
                    </a:cubicBezTo>
                    <a:cubicBezTo>
                      <a:pt x="104" y="353"/>
                      <a:pt x="44" y="437"/>
                      <a:pt x="20" y="544"/>
                    </a:cubicBezTo>
                    <a:cubicBezTo>
                      <a:pt x="1" y="583"/>
                      <a:pt x="21" y="622"/>
                      <a:pt x="42" y="622"/>
                    </a:cubicBezTo>
                    <a:cubicBezTo>
                      <a:pt x="47" y="622"/>
                      <a:pt x="52" y="620"/>
                      <a:pt x="56" y="615"/>
                    </a:cubicBezTo>
                    <a:cubicBezTo>
                      <a:pt x="116" y="580"/>
                      <a:pt x="163" y="496"/>
                      <a:pt x="211" y="437"/>
                    </a:cubicBezTo>
                    <a:cubicBezTo>
                      <a:pt x="270" y="377"/>
                      <a:pt x="318" y="341"/>
                      <a:pt x="390" y="294"/>
                    </a:cubicBezTo>
                    <a:cubicBezTo>
                      <a:pt x="493" y="231"/>
                      <a:pt x="597" y="196"/>
                      <a:pt x="701" y="196"/>
                    </a:cubicBezTo>
                    <a:cubicBezTo>
                      <a:pt x="716" y="196"/>
                      <a:pt x="732" y="197"/>
                      <a:pt x="747" y="199"/>
                    </a:cubicBezTo>
                    <a:cubicBezTo>
                      <a:pt x="866" y="222"/>
                      <a:pt x="973" y="294"/>
                      <a:pt x="1056" y="401"/>
                    </a:cubicBezTo>
                    <a:cubicBezTo>
                      <a:pt x="1104" y="437"/>
                      <a:pt x="1152" y="520"/>
                      <a:pt x="1175" y="580"/>
                    </a:cubicBezTo>
                    <a:cubicBezTo>
                      <a:pt x="1211" y="639"/>
                      <a:pt x="1235" y="722"/>
                      <a:pt x="1282" y="782"/>
                    </a:cubicBezTo>
                    <a:cubicBezTo>
                      <a:pt x="1286" y="793"/>
                      <a:pt x="1294" y="799"/>
                      <a:pt x="1302" y="799"/>
                    </a:cubicBezTo>
                    <a:cubicBezTo>
                      <a:pt x="1320" y="799"/>
                      <a:pt x="1342" y="775"/>
                      <a:pt x="1342" y="734"/>
                    </a:cubicBezTo>
                    <a:cubicBezTo>
                      <a:pt x="1342" y="663"/>
                      <a:pt x="1306" y="544"/>
                      <a:pt x="1282" y="472"/>
                    </a:cubicBezTo>
                    <a:cubicBezTo>
                      <a:pt x="1235" y="377"/>
                      <a:pt x="1211" y="318"/>
                      <a:pt x="1152" y="246"/>
                    </a:cubicBezTo>
                    <a:cubicBezTo>
                      <a:pt x="1044" y="115"/>
                      <a:pt x="913" y="44"/>
                      <a:pt x="771" y="8"/>
                    </a:cubicBezTo>
                    <a:cubicBezTo>
                      <a:pt x="742" y="3"/>
                      <a:pt x="714" y="1"/>
                      <a:pt x="686" y="1"/>
                    </a:cubicBezTo>
                    <a:close/>
                  </a:path>
                </a:pathLst>
              </a:custGeom>
              <a:solidFill>
                <a:srgbClr val="4E4937">
                  <a:lumMod val="50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5826;p62">
                <a:extLst>
                  <a:ext uri="{FF2B5EF4-FFF2-40B4-BE49-F238E27FC236}">
                    <a16:creationId xmlns:a16="http://schemas.microsoft.com/office/drawing/2014/main" id="{C2647F75-A4A5-3064-458A-D7369784B3EA}"/>
                  </a:ext>
                </a:extLst>
              </p:cNvPr>
              <p:cNvSpPr/>
              <p:nvPr/>
            </p:nvSpPr>
            <p:spPr>
              <a:xfrm>
                <a:off x="4947119" y="2359945"/>
                <a:ext cx="150194" cy="4944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1003" extrusionOk="0">
                    <a:moveTo>
                      <a:pt x="2970" y="1"/>
                    </a:moveTo>
                    <a:cubicBezTo>
                      <a:pt x="2958" y="1"/>
                      <a:pt x="2945" y="4"/>
                      <a:pt x="2933" y="12"/>
                    </a:cubicBezTo>
                    <a:cubicBezTo>
                      <a:pt x="2826" y="83"/>
                      <a:pt x="2730" y="178"/>
                      <a:pt x="2623" y="250"/>
                    </a:cubicBezTo>
                    <a:cubicBezTo>
                      <a:pt x="2516" y="321"/>
                      <a:pt x="2409" y="393"/>
                      <a:pt x="2314" y="452"/>
                    </a:cubicBezTo>
                    <a:cubicBezTo>
                      <a:pt x="2099" y="583"/>
                      <a:pt x="1861" y="678"/>
                      <a:pt x="1623" y="738"/>
                    </a:cubicBezTo>
                    <a:cubicBezTo>
                      <a:pt x="1385" y="797"/>
                      <a:pt x="1147" y="833"/>
                      <a:pt x="897" y="833"/>
                    </a:cubicBezTo>
                    <a:cubicBezTo>
                      <a:pt x="766" y="833"/>
                      <a:pt x="647" y="809"/>
                      <a:pt x="504" y="797"/>
                    </a:cubicBezTo>
                    <a:cubicBezTo>
                      <a:pt x="373" y="774"/>
                      <a:pt x="230" y="738"/>
                      <a:pt x="123" y="655"/>
                    </a:cubicBezTo>
                    <a:cubicBezTo>
                      <a:pt x="109" y="644"/>
                      <a:pt x="95" y="639"/>
                      <a:pt x="81" y="639"/>
                    </a:cubicBezTo>
                    <a:cubicBezTo>
                      <a:pt x="36" y="639"/>
                      <a:pt x="0" y="689"/>
                      <a:pt x="28" y="726"/>
                    </a:cubicBezTo>
                    <a:cubicBezTo>
                      <a:pt x="206" y="928"/>
                      <a:pt x="540" y="976"/>
                      <a:pt x="802" y="988"/>
                    </a:cubicBezTo>
                    <a:cubicBezTo>
                      <a:pt x="880" y="998"/>
                      <a:pt x="958" y="1002"/>
                      <a:pt x="1035" y="1002"/>
                    </a:cubicBezTo>
                    <a:cubicBezTo>
                      <a:pt x="1237" y="1002"/>
                      <a:pt x="1433" y="972"/>
                      <a:pt x="1623" y="928"/>
                    </a:cubicBezTo>
                    <a:cubicBezTo>
                      <a:pt x="1897" y="869"/>
                      <a:pt x="2147" y="774"/>
                      <a:pt x="2385" y="631"/>
                    </a:cubicBezTo>
                    <a:cubicBezTo>
                      <a:pt x="2623" y="500"/>
                      <a:pt x="2873" y="321"/>
                      <a:pt x="3028" y="95"/>
                    </a:cubicBezTo>
                    <a:cubicBezTo>
                      <a:pt x="3047" y="48"/>
                      <a:pt x="3014" y="1"/>
                      <a:pt x="2970" y="1"/>
                    </a:cubicBezTo>
                    <a:close/>
                  </a:path>
                </a:pathLst>
              </a:custGeom>
              <a:solidFill>
                <a:srgbClr val="C431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5827;p62">
                <a:extLst>
                  <a:ext uri="{FF2B5EF4-FFF2-40B4-BE49-F238E27FC236}">
                    <a16:creationId xmlns:a16="http://schemas.microsoft.com/office/drawing/2014/main" id="{E818B0D1-44BA-B696-3917-925F9680F339}"/>
                  </a:ext>
                </a:extLst>
              </p:cNvPr>
              <p:cNvSpPr/>
              <p:nvPr/>
            </p:nvSpPr>
            <p:spPr>
              <a:xfrm>
                <a:off x="5476078" y="3309472"/>
                <a:ext cx="80002" cy="60778"/>
              </a:xfrm>
              <a:custGeom>
                <a:avLst/>
                <a:gdLst/>
                <a:ahLst/>
                <a:cxnLst/>
                <a:rect l="l" t="t" r="r" b="b"/>
                <a:pathLst>
                  <a:path w="1623" h="1233" extrusionOk="0">
                    <a:moveTo>
                      <a:pt x="1291" y="1"/>
                    </a:moveTo>
                    <a:cubicBezTo>
                      <a:pt x="1080" y="1"/>
                      <a:pt x="727" y="203"/>
                      <a:pt x="727" y="203"/>
                    </a:cubicBezTo>
                    <a:lnTo>
                      <a:pt x="0" y="1180"/>
                    </a:lnTo>
                    <a:cubicBezTo>
                      <a:pt x="0" y="1180"/>
                      <a:pt x="188" y="1232"/>
                      <a:pt x="439" y="1232"/>
                    </a:cubicBezTo>
                    <a:cubicBezTo>
                      <a:pt x="722" y="1232"/>
                      <a:pt x="1087" y="1166"/>
                      <a:pt x="1358" y="882"/>
                    </a:cubicBezTo>
                    <a:cubicBezTo>
                      <a:pt x="1623" y="598"/>
                      <a:pt x="1530" y="532"/>
                      <a:pt x="1385" y="532"/>
                    </a:cubicBezTo>
                    <a:cubicBezTo>
                      <a:pt x="1255" y="532"/>
                      <a:pt x="1084" y="584"/>
                      <a:pt x="1084" y="584"/>
                    </a:cubicBezTo>
                    <a:cubicBezTo>
                      <a:pt x="1084" y="584"/>
                      <a:pt x="1548" y="215"/>
                      <a:pt x="1417" y="49"/>
                    </a:cubicBezTo>
                    <a:cubicBezTo>
                      <a:pt x="1390" y="14"/>
                      <a:pt x="1345" y="1"/>
                      <a:pt x="1291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2" name="Google Shape;5828;p62">
                <a:extLst>
                  <a:ext uri="{FF2B5EF4-FFF2-40B4-BE49-F238E27FC236}">
                    <a16:creationId xmlns:a16="http://schemas.microsoft.com/office/drawing/2014/main" id="{81B77D76-1F98-A351-A97C-DA6602F69786}"/>
                  </a:ext>
                </a:extLst>
              </p:cNvPr>
              <p:cNvSpPr/>
              <p:nvPr/>
            </p:nvSpPr>
            <p:spPr>
              <a:xfrm>
                <a:off x="5378676" y="3217294"/>
                <a:ext cx="161877" cy="152265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3089" extrusionOk="0">
                    <a:moveTo>
                      <a:pt x="1358" y="1"/>
                    </a:moveTo>
                    <a:cubicBezTo>
                      <a:pt x="1287" y="1"/>
                      <a:pt x="1230" y="19"/>
                      <a:pt x="1191" y="61"/>
                    </a:cubicBezTo>
                    <a:cubicBezTo>
                      <a:pt x="1191" y="61"/>
                      <a:pt x="0" y="1038"/>
                      <a:pt x="60" y="1621"/>
                    </a:cubicBezTo>
                    <a:cubicBezTo>
                      <a:pt x="117" y="2187"/>
                      <a:pt x="1630" y="3088"/>
                      <a:pt x="2037" y="3088"/>
                    </a:cubicBezTo>
                    <a:cubicBezTo>
                      <a:pt x="2050" y="3088"/>
                      <a:pt x="2061" y="3087"/>
                      <a:pt x="2072" y="3085"/>
                    </a:cubicBezTo>
                    <a:cubicBezTo>
                      <a:pt x="2417" y="3026"/>
                      <a:pt x="3239" y="1442"/>
                      <a:pt x="3262" y="1276"/>
                    </a:cubicBezTo>
                    <a:cubicBezTo>
                      <a:pt x="3283" y="1139"/>
                      <a:pt x="1911" y="1"/>
                      <a:pt x="1358" y="1"/>
                    </a:cubicBezTo>
                    <a:close/>
                  </a:path>
                </a:pathLst>
              </a:custGeom>
              <a:solidFill>
                <a:srgbClr val="FFA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3" name="Google Shape;5829;p62">
                <a:extLst>
                  <a:ext uri="{FF2B5EF4-FFF2-40B4-BE49-F238E27FC236}">
                    <a16:creationId xmlns:a16="http://schemas.microsoft.com/office/drawing/2014/main" id="{70E6423A-5DC8-BB8F-1F82-7D35CDDAFE9E}"/>
                  </a:ext>
                </a:extLst>
              </p:cNvPr>
              <p:cNvSpPr/>
              <p:nvPr/>
            </p:nvSpPr>
            <p:spPr>
              <a:xfrm>
                <a:off x="5493676" y="3315830"/>
                <a:ext cx="28590" cy="41849"/>
              </a:xfrm>
              <a:custGeom>
                <a:avLst/>
                <a:gdLst/>
                <a:ahLst/>
                <a:cxnLst/>
                <a:rect l="l" t="t" r="r" b="b"/>
                <a:pathLst>
                  <a:path w="580" h="849" extrusionOk="0">
                    <a:moveTo>
                      <a:pt x="540" y="1"/>
                    </a:moveTo>
                    <a:cubicBezTo>
                      <a:pt x="529" y="1"/>
                      <a:pt x="517" y="9"/>
                      <a:pt x="513" y="27"/>
                    </a:cubicBezTo>
                    <a:cubicBezTo>
                      <a:pt x="465" y="170"/>
                      <a:pt x="394" y="324"/>
                      <a:pt x="298" y="455"/>
                    </a:cubicBezTo>
                    <a:cubicBezTo>
                      <a:pt x="251" y="527"/>
                      <a:pt x="215" y="586"/>
                      <a:pt x="155" y="646"/>
                    </a:cubicBezTo>
                    <a:cubicBezTo>
                      <a:pt x="144" y="682"/>
                      <a:pt x="108" y="705"/>
                      <a:pt x="84" y="741"/>
                    </a:cubicBezTo>
                    <a:cubicBezTo>
                      <a:pt x="48" y="753"/>
                      <a:pt x="13" y="789"/>
                      <a:pt x="1" y="813"/>
                    </a:cubicBezTo>
                    <a:cubicBezTo>
                      <a:pt x="1" y="825"/>
                      <a:pt x="24" y="848"/>
                      <a:pt x="36" y="848"/>
                    </a:cubicBezTo>
                    <a:cubicBezTo>
                      <a:pt x="60" y="825"/>
                      <a:pt x="96" y="801"/>
                      <a:pt x="120" y="765"/>
                    </a:cubicBezTo>
                    <a:lnTo>
                      <a:pt x="215" y="682"/>
                    </a:lnTo>
                    <a:cubicBezTo>
                      <a:pt x="275" y="622"/>
                      <a:pt x="310" y="563"/>
                      <a:pt x="358" y="479"/>
                    </a:cubicBezTo>
                    <a:cubicBezTo>
                      <a:pt x="453" y="348"/>
                      <a:pt x="525" y="205"/>
                      <a:pt x="572" y="51"/>
                    </a:cubicBezTo>
                    <a:cubicBezTo>
                      <a:pt x="580" y="21"/>
                      <a:pt x="560" y="1"/>
                      <a:pt x="540" y="1"/>
                    </a:cubicBezTo>
                    <a:close/>
                  </a:path>
                </a:pathLst>
              </a:custGeom>
              <a:solidFill>
                <a:srgbClr val="C4412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84" name="Google Shape;5830;p62">
                <a:extLst>
                  <a:ext uri="{FF2B5EF4-FFF2-40B4-BE49-F238E27FC236}">
                    <a16:creationId xmlns:a16="http://schemas.microsoft.com/office/drawing/2014/main" id="{A9E11D0E-802D-1E7C-77E4-DEF095A44DE3}"/>
                  </a:ext>
                </a:extLst>
              </p:cNvPr>
              <p:cNvSpPr/>
              <p:nvPr/>
            </p:nvSpPr>
            <p:spPr>
              <a:xfrm>
                <a:off x="5360734" y="2650674"/>
                <a:ext cx="360723" cy="667075"/>
              </a:xfrm>
              <a:custGeom>
                <a:avLst/>
                <a:gdLst/>
                <a:ahLst/>
                <a:cxnLst/>
                <a:rect l="l" t="t" r="r" b="b"/>
                <a:pathLst>
                  <a:path w="7318" h="13533" extrusionOk="0">
                    <a:moveTo>
                      <a:pt x="718" y="0"/>
                    </a:moveTo>
                    <a:cubicBezTo>
                      <a:pt x="0" y="0"/>
                      <a:pt x="163" y="1569"/>
                      <a:pt x="245" y="2186"/>
                    </a:cubicBezTo>
                    <a:cubicBezTo>
                      <a:pt x="328" y="2900"/>
                      <a:pt x="590" y="3603"/>
                      <a:pt x="1007" y="4198"/>
                    </a:cubicBezTo>
                    <a:cubicBezTo>
                      <a:pt x="1221" y="4532"/>
                      <a:pt x="1507" y="4722"/>
                      <a:pt x="1805" y="4960"/>
                    </a:cubicBezTo>
                    <a:cubicBezTo>
                      <a:pt x="2019" y="5127"/>
                      <a:pt x="2221" y="5317"/>
                      <a:pt x="2400" y="5532"/>
                    </a:cubicBezTo>
                    <a:cubicBezTo>
                      <a:pt x="2733" y="5901"/>
                      <a:pt x="2983" y="6365"/>
                      <a:pt x="2995" y="6865"/>
                    </a:cubicBezTo>
                    <a:cubicBezTo>
                      <a:pt x="3031" y="7830"/>
                      <a:pt x="2174" y="9497"/>
                      <a:pt x="1626" y="10485"/>
                    </a:cubicBezTo>
                    <a:lnTo>
                      <a:pt x="1578" y="10568"/>
                    </a:lnTo>
                    <a:cubicBezTo>
                      <a:pt x="1340" y="10985"/>
                      <a:pt x="1162" y="11271"/>
                      <a:pt x="1162" y="11271"/>
                    </a:cubicBezTo>
                    <a:lnTo>
                      <a:pt x="3817" y="13533"/>
                    </a:lnTo>
                    <a:cubicBezTo>
                      <a:pt x="3936" y="13307"/>
                      <a:pt x="4067" y="13080"/>
                      <a:pt x="4186" y="12866"/>
                    </a:cubicBezTo>
                    <a:cubicBezTo>
                      <a:pt x="4198" y="12830"/>
                      <a:pt x="4222" y="12818"/>
                      <a:pt x="4234" y="12783"/>
                    </a:cubicBezTo>
                    <a:cubicBezTo>
                      <a:pt x="5841" y="9949"/>
                      <a:pt x="7317" y="7341"/>
                      <a:pt x="6139" y="5163"/>
                    </a:cubicBezTo>
                    <a:cubicBezTo>
                      <a:pt x="6031" y="4972"/>
                      <a:pt x="5924" y="4794"/>
                      <a:pt x="5805" y="4615"/>
                    </a:cubicBezTo>
                    <a:cubicBezTo>
                      <a:pt x="5138" y="3603"/>
                      <a:pt x="4293" y="2686"/>
                      <a:pt x="3400" y="1853"/>
                    </a:cubicBezTo>
                    <a:cubicBezTo>
                      <a:pt x="2972" y="1448"/>
                      <a:pt x="2519" y="1055"/>
                      <a:pt x="2043" y="698"/>
                    </a:cubicBezTo>
                    <a:cubicBezTo>
                      <a:pt x="1805" y="519"/>
                      <a:pt x="1376" y="269"/>
                      <a:pt x="1126" y="126"/>
                    </a:cubicBezTo>
                    <a:cubicBezTo>
                      <a:pt x="966" y="39"/>
                      <a:pt x="831" y="0"/>
                      <a:pt x="718" y="0"/>
                    </a:cubicBezTo>
                    <a:close/>
                  </a:path>
                </a:pathLst>
              </a:custGeom>
              <a:solidFill>
                <a:srgbClr val="FFE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85" name="Google Shape;5831;p62">
                <a:extLst>
                  <a:ext uri="{FF2B5EF4-FFF2-40B4-BE49-F238E27FC236}">
                    <a16:creationId xmlns:a16="http://schemas.microsoft.com/office/drawing/2014/main" id="{443D0A2A-B042-D142-D59B-0D84C7728611}"/>
                  </a:ext>
                </a:extLst>
              </p:cNvPr>
              <p:cNvSpPr/>
              <p:nvPr/>
            </p:nvSpPr>
            <p:spPr>
              <a:xfrm>
                <a:off x="5439109" y="3167459"/>
                <a:ext cx="130921" cy="117415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2382" extrusionOk="0">
                    <a:moveTo>
                      <a:pt x="72" y="1"/>
                    </a:moveTo>
                    <a:cubicBezTo>
                      <a:pt x="24" y="25"/>
                      <a:pt x="12" y="60"/>
                      <a:pt x="0" y="84"/>
                    </a:cubicBezTo>
                    <a:cubicBezTo>
                      <a:pt x="84" y="144"/>
                      <a:pt x="167" y="203"/>
                      <a:pt x="262" y="286"/>
                    </a:cubicBezTo>
                    <a:cubicBezTo>
                      <a:pt x="596" y="525"/>
                      <a:pt x="905" y="775"/>
                      <a:pt x="1203" y="1025"/>
                    </a:cubicBezTo>
                    <a:cubicBezTo>
                      <a:pt x="1703" y="1453"/>
                      <a:pt x="2167" y="1918"/>
                      <a:pt x="2620" y="2382"/>
                    </a:cubicBezTo>
                    <a:cubicBezTo>
                      <a:pt x="2632" y="2346"/>
                      <a:pt x="2644" y="2334"/>
                      <a:pt x="2655" y="2311"/>
                    </a:cubicBezTo>
                    <a:cubicBezTo>
                      <a:pt x="2525" y="2156"/>
                      <a:pt x="2394" y="2025"/>
                      <a:pt x="2263" y="1870"/>
                    </a:cubicBezTo>
                    <a:cubicBezTo>
                      <a:pt x="1822" y="1429"/>
                      <a:pt x="1370" y="1013"/>
                      <a:pt x="870" y="608"/>
                    </a:cubicBezTo>
                    <a:cubicBezTo>
                      <a:pt x="620" y="406"/>
                      <a:pt x="369" y="203"/>
                      <a:pt x="119" y="25"/>
                    </a:cubicBezTo>
                    <a:cubicBezTo>
                      <a:pt x="96" y="13"/>
                      <a:pt x="84" y="1"/>
                      <a:pt x="72" y="1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586" name="Google Shape;5832;p62">
                <a:extLst>
                  <a:ext uri="{FF2B5EF4-FFF2-40B4-BE49-F238E27FC236}">
                    <a16:creationId xmlns:a16="http://schemas.microsoft.com/office/drawing/2014/main" id="{E086340D-D1EC-6E91-67DA-1F71F7D09B07}"/>
                  </a:ext>
                </a:extLst>
              </p:cNvPr>
              <p:cNvSpPr/>
              <p:nvPr/>
            </p:nvSpPr>
            <p:spPr>
              <a:xfrm>
                <a:off x="5398590" y="2865245"/>
                <a:ext cx="62848" cy="40518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82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9" y="179"/>
                      <a:pt x="394" y="321"/>
                      <a:pt x="608" y="464"/>
                    </a:cubicBezTo>
                    <a:cubicBezTo>
                      <a:pt x="691" y="524"/>
                      <a:pt x="787" y="560"/>
                      <a:pt x="882" y="619"/>
                    </a:cubicBezTo>
                    <a:cubicBezTo>
                      <a:pt x="858" y="619"/>
                      <a:pt x="846" y="619"/>
                      <a:pt x="834" y="607"/>
                    </a:cubicBezTo>
                    <a:cubicBezTo>
                      <a:pt x="739" y="595"/>
                      <a:pt x="668" y="595"/>
                      <a:pt x="584" y="595"/>
                    </a:cubicBezTo>
                    <a:cubicBezTo>
                      <a:pt x="489" y="595"/>
                      <a:pt x="418" y="607"/>
                      <a:pt x="322" y="643"/>
                    </a:cubicBezTo>
                    <a:cubicBezTo>
                      <a:pt x="489" y="702"/>
                      <a:pt x="644" y="726"/>
                      <a:pt x="799" y="762"/>
                    </a:cubicBezTo>
                    <a:cubicBezTo>
                      <a:pt x="965" y="786"/>
                      <a:pt x="1120" y="798"/>
                      <a:pt x="1275" y="822"/>
                    </a:cubicBezTo>
                    <a:cubicBezTo>
                      <a:pt x="1096" y="619"/>
                      <a:pt x="894" y="476"/>
                      <a:pt x="680" y="345"/>
                    </a:cubicBezTo>
                    <a:cubicBezTo>
                      <a:pt x="453" y="202"/>
                      <a:pt x="239" y="83"/>
                      <a:pt x="1" y="0"/>
                    </a:cubicBezTo>
                    <a:close/>
                  </a:path>
                </a:pathLst>
              </a:custGeom>
              <a:solidFill>
                <a:srgbClr val="578A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90025536-4F04-B520-E283-C8426B09E93D}"/>
                </a:ext>
              </a:extLst>
            </p:cNvPr>
            <p:cNvGrpSpPr/>
            <p:nvPr/>
          </p:nvGrpSpPr>
          <p:grpSpPr>
            <a:xfrm>
              <a:off x="1916710" y="3558996"/>
              <a:ext cx="356055" cy="467763"/>
              <a:chOff x="1755056" y="3605854"/>
              <a:chExt cx="356055" cy="467763"/>
            </a:xfrm>
          </p:grpSpPr>
          <p:sp>
            <p:nvSpPr>
              <p:cNvPr id="23" name="Google Shape;3332;p46">
                <a:extLst>
                  <a:ext uri="{FF2B5EF4-FFF2-40B4-BE49-F238E27FC236}">
                    <a16:creationId xmlns:a16="http://schemas.microsoft.com/office/drawing/2014/main" id="{35A68ED8-1D3C-91BE-4DD6-B5120DEC1CB1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D9428D84-3395-890A-2BF8-5F418FAFEEB6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97D79041-EA91-0C8E-DBDA-9EAE4F761DE7}"/>
                </a:ext>
              </a:extLst>
            </p:cNvPr>
            <p:cNvGrpSpPr/>
            <p:nvPr/>
          </p:nvGrpSpPr>
          <p:grpSpPr>
            <a:xfrm>
              <a:off x="3391765" y="3333386"/>
              <a:ext cx="356055" cy="467763"/>
              <a:chOff x="1755056" y="3605854"/>
              <a:chExt cx="356055" cy="467763"/>
            </a:xfrm>
          </p:grpSpPr>
          <p:sp>
            <p:nvSpPr>
              <p:cNvPr id="21" name="Google Shape;3332;p46">
                <a:extLst>
                  <a:ext uri="{FF2B5EF4-FFF2-40B4-BE49-F238E27FC236}">
                    <a16:creationId xmlns:a16="http://schemas.microsoft.com/office/drawing/2014/main" id="{9F5C9839-D483-B95B-A03E-1EB867EFA096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22" name="Picture 21">
                <a:extLst>
                  <a:ext uri="{FF2B5EF4-FFF2-40B4-BE49-F238E27FC236}">
                    <a16:creationId xmlns:a16="http://schemas.microsoft.com/office/drawing/2014/main" id="{2067F360-4773-33C6-3B55-B8ECBB0E6A2D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B3198040-39DE-6803-B264-7A5C5BCDE312}"/>
                </a:ext>
              </a:extLst>
            </p:cNvPr>
            <p:cNvGrpSpPr/>
            <p:nvPr/>
          </p:nvGrpSpPr>
          <p:grpSpPr>
            <a:xfrm>
              <a:off x="5048767" y="3219237"/>
              <a:ext cx="356055" cy="467763"/>
              <a:chOff x="1755056" y="3605854"/>
              <a:chExt cx="356055" cy="467763"/>
            </a:xfrm>
          </p:grpSpPr>
          <p:sp>
            <p:nvSpPr>
              <p:cNvPr id="19" name="Google Shape;3332;p46">
                <a:extLst>
                  <a:ext uri="{FF2B5EF4-FFF2-40B4-BE49-F238E27FC236}">
                    <a16:creationId xmlns:a16="http://schemas.microsoft.com/office/drawing/2014/main" id="{F784B23F-CBB9-3EEC-725F-0691B691D7D1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20" name="Picture 19">
                <a:extLst>
                  <a:ext uri="{FF2B5EF4-FFF2-40B4-BE49-F238E27FC236}">
                    <a16:creationId xmlns:a16="http://schemas.microsoft.com/office/drawing/2014/main" id="{D853C7D3-05AD-9DC0-7712-18AB6B733C8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855DC301-7514-7FBA-74BB-FF3A94B07697}"/>
                </a:ext>
              </a:extLst>
            </p:cNvPr>
            <p:cNvGrpSpPr/>
            <p:nvPr/>
          </p:nvGrpSpPr>
          <p:grpSpPr>
            <a:xfrm>
              <a:off x="6247975" y="3298746"/>
              <a:ext cx="356055" cy="467763"/>
              <a:chOff x="1755056" y="3605854"/>
              <a:chExt cx="356055" cy="467763"/>
            </a:xfrm>
          </p:grpSpPr>
          <p:sp>
            <p:nvSpPr>
              <p:cNvPr id="17" name="Google Shape;3332;p46">
                <a:extLst>
                  <a:ext uri="{FF2B5EF4-FFF2-40B4-BE49-F238E27FC236}">
                    <a16:creationId xmlns:a16="http://schemas.microsoft.com/office/drawing/2014/main" id="{80A43988-EA20-5CCF-8FB4-0DC8EED5C74F}"/>
                  </a:ext>
                </a:extLst>
              </p:cNvPr>
              <p:cNvSpPr/>
              <p:nvPr/>
            </p:nvSpPr>
            <p:spPr>
              <a:xfrm flipH="1">
                <a:off x="1908375" y="3605854"/>
                <a:ext cx="67477" cy="69268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1431" extrusionOk="0">
                    <a:moveTo>
                      <a:pt x="685" y="0"/>
                    </a:moveTo>
                    <a:cubicBezTo>
                      <a:pt x="365" y="0"/>
                      <a:pt x="24" y="942"/>
                      <a:pt x="0" y="1024"/>
                    </a:cubicBezTo>
                    <a:cubicBezTo>
                      <a:pt x="0" y="1120"/>
                      <a:pt x="203" y="1394"/>
                      <a:pt x="548" y="1429"/>
                    </a:cubicBezTo>
                    <a:cubicBezTo>
                      <a:pt x="563" y="1430"/>
                      <a:pt x="578" y="1431"/>
                      <a:pt x="593" y="1431"/>
                    </a:cubicBezTo>
                    <a:cubicBezTo>
                      <a:pt x="913" y="1431"/>
                      <a:pt x="1242" y="1198"/>
                      <a:pt x="1322" y="1096"/>
                    </a:cubicBezTo>
                    <a:cubicBezTo>
                      <a:pt x="1393" y="1001"/>
                      <a:pt x="869" y="12"/>
                      <a:pt x="691" y="1"/>
                    </a:cubicBezTo>
                    <a:cubicBezTo>
                      <a:pt x="689" y="0"/>
                      <a:pt x="687" y="0"/>
                      <a:pt x="685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1200" cap="none" spc="0" normalizeH="0" baseline="0" noProof="0">
                  <a:ln>
                    <a:noFill/>
                  </a:ln>
                  <a:solidFill>
                    <a:srgbClr val="578A36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pic>
            <p:nvPicPr>
              <p:cNvPr id="18" name="Picture 17">
                <a:extLst>
                  <a:ext uri="{FF2B5EF4-FFF2-40B4-BE49-F238E27FC236}">
                    <a16:creationId xmlns:a16="http://schemas.microsoft.com/office/drawing/2014/main" id="{E39BC4B7-6132-0BF1-1868-58A88B5AA01B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1712" t="33614" r="22380" b="1"/>
              <a:stretch/>
            </p:blipFill>
            <p:spPr>
              <a:xfrm flipH="1">
                <a:off x="1755056" y="3650838"/>
                <a:ext cx="356055" cy="422779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3487235050"/>
      </p:ext>
    </p:extLst>
  </p:cSld>
  <p:clrMapOvr>
    <a:masterClrMapping/>
  </p:clrMapOvr>
</p:sld>
</file>

<file path=ppt/theme/theme1.xml><?xml version="1.0" encoding="utf-8"?>
<a:theme xmlns:a="http://schemas.openxmlformats.org/drawingml/2006/main" name="End of Course Jeopardy by Slidesgo">
  <a:themeElements>
    <a:clrScheme name="Custom 122">
      <a:dk1>
        <a:srgbClr val="000000"/>
      </a:dk1>
      <a:lt1>
        <a:srgbClr val="FFFFFF"/>
      </a:lt1>
      <a:dk2>
        <a:srgbClr val="FAE9BE"/>
      </a:dk2>
      <a:lt2>
        <a:srgbClr val="FAE9BE"/>
      </a:lt2>
      <a:accent1>
        <a:srgbClr val="FAE9BE"/>
      </a:accent1>
      <a:accent2>
        <a:srgbClr val="FFE2BB"/>
      </a:accent2>
      <a:accent3>
        <a:srgbClr val="C2B9DB"/>
      </a:accent3>
      <a:accent4>
        <a:srgbClr val="92D050"/>
      </a:accent4>
      <a:accent5>
        <a:srgbClr val="B3AAD3"/>
      </a:accent5>
      <a:accent6>
        <a:srgbClr val="51C0B1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Garden Week! by Slidesgo">
  <a:themeElements>
    <a:clrScheme name="Custom 115">
      <a:dk1>
        <a:srgbClr val="000000"/>
      </a:dk1>
      <a:lt1>
        <a:srgbClr val="F2B1B7"/>
      </a:lt1>
      <a:dk2>
        <a:srgbClr val="E4F7D7"/>
      </a:dk2>
      <a:lt2>
        <a:srgbClr val="FAE9BE"/>
      </a:lt2>
      <a:accent1>
        <a:srgbClr val="2A6842"/>
      </a:accent1>
      <a:accent2>
        <a:srgbClr val="F2B1B7"/>
      </a:accent2>
      <a:accent3>
        <a:srgbClr val="5891BE"/>
      </a:accent3>
      <a:accent4>
        <a:srgbClr val="ED7259"/>
      </a:accent4>
      <a:accent5>
        <a:srgbClr val="FFDF49"/>
      </a:accent5>
      <a:accent6>
        <a:srgbClr val="F2B1B7"/>
      </a:accent6>
      <a:hlink>
        <a:srgbClr val="AFDA9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Pastel Portfolio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0C161"/>
      </a:lt2>
      <a:accent1>
        <a:srgbClr val="FFF2CC"/>
      </a:accent1>
      <a:accent2>
        <a:srgbClr val="A0927C"/>
      </a:accent2>
      <a:accent3>
        <a:srgbClr val="E67D57"/>
      </a:accent3>
      <a:accent4>
        <a:srgbClr val="F8F79E"/>
      </a:accent4>
      <a:accent5>
        <a:srgbClr val="E0C161"/>
      </a:accent5>
      <a:accent6>
        <a:srgbClr val="FFF2CC"/>
      </a:accent6>
      <a:hlink>
        <a:srgbClr val="E67D5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Art Subject for Pre-K: Dance by Slidesgo">
  <a:themeElements>
    <a:clrScheme name="Simple Light">
      <a:dk1>
        <a:srgbClr val="5A5A5A"/>
      </a:dk1>
      <a:lt1>
        <a:srgbClr val="FFF8F3"/>
      </a:lt1>
      <a:dk2>
        <a:srgbClr val="A9D3FF"/>
      </a:dk2>
      <a:lt2>
        <a:srgbClr val="FFAC95"/>
      </a:lt2>
      <a:accent1>
        <a:srgbClr val="FDBC00"/>
      </a:accent1>
      <a:accent2>
        <a:srgbClr val="FF8D1F"/>
      </a:accent2>
      <a:accent3>
        <a:srgbClr val="FF6033"/>
      </a:accent3>
      <a:accent4>
        <a:srgbClr val="4B98EA"/>
      </a:accent4>
      <a:accent5>
        <a:srgbClr val="FFFFFF"/>
      </a:accent5>
      <a:accent6>
        <a:srgbClr val="FFFFFF"/>
      </a:accent6>
      <a:hlink>
        <a:srgbClr val="5A5A5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Bulletin Work From Home by Slidesgo">
  <a:themeElements>
    <a:clrScheme name="Simple Light">
      <a:dk1>
        <a:srgbClr val="000000"/>
      </a:dk1>
      <a:lt1>
        <a:srgbClr val="FFFFFF"/>
      </a:lt1>
      <a:dk2>
        <a:srgbClr val="EDBE48"/>
      </a:dk2>
      <a:lt2>
        <a:srgbClr val="EEEEEE"/>
      </a:lt2>
      <a:accent1>
        <a:srgbClr val="EC827D"/>
      </a:accent1>
      <a:accent2>
        <a:srgbClr val="FBD15B"/>
      </a:accent2>
      <a:accent3>
        <a:srgbClr val="606BF1"/>
      </a:accent3>
      <a:accent4>
        <a:srgbClr val="BEE1F4"/>
      </a:accent4>
      <a:accent5>
        <a:srgbClr val="878CF0"/>
      </a:accent5>
      <a:accent6>
        <a:srgbClr val="434343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2432</TotalTime>
  <Words>1296</Words>
  <Application>Microsoft Office PowerPoint</Application>
  <PresentationFormat>On-screen Show (16:9)</PresentationFormat>
  <Paragraphs>195</Paragraphs>
  <Slides>66</Slides>
  <Notes>58</Notes>
  <HiddenSlides>0</HiddenSlides>
  <MMClips>12</MMClips>
  <ScaleCrop>false</ScaleCrop>
  <HeadingPairs>
    <vt:vector size="6" baseType="variant">
      <vt:variant>
        <vt:lpstr>Fonts Used</vt:lpstr>
      </vt:variant>
      <vt:variant>
        <vt:i4>35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66</vt:i4>
      </vt:variant>
    </vt:vector>
  </HeadingPairs>
  <TitlesOfParts>
    <vt:vector size="106" baseType="lpstr">
      <vt:lpstr>Mansalva</vt:lpstr>
      <vt:lpstr>Poppins</vt:lpstr>
      <vt:lpstr>Times New Roman</vt:lpstr>
      <vt:lpstr>PT Sans</vt:lpstr>
      <vt:lpstr>Poppins Medium</vt:lpstr>
      <vt:lpstr>Bebas Neue</vt:lpstr>
      <vt:lpstr>Nunito</vt:lpstr>
      <vt:lpstr>Poppins ExtraBold</vt:lpstr>
      <vt:lpstr>Arial</vt:lpstr>
      <vt:lpstr>Short Stack</vt:lpstr>
      <vt:lpstr>Fredoka One</vt:lpstr>
      <vt:lpstr>Sue Ellen Francisco</vt:lpstr>
      <vt:lpstr>Bodoni Moda SemiBold</vt:lpstr>
      <vt:lpstr>Comfortaa</vt:lpstr>
      <vt:lpstr>Catamaran Light</vt:lpstr>
      <vt:lpstr>Lato</vt:lpstr>
      <vt:lpstr>Calibri</vt:lpstr>
      <vt:lpstr>Baloo 2 SemiBold</vt:lpstr>
      <vt:lpstr>Architects Daughter</vt:lpstr>
      <vt:lpstr>Poppins SemiBold</vt:lpstr>
      <vt:lpstr>Bodoni Moda ExtraBold</vt:lpstr>
      <vt:lpstr>Baloo 2</vt:lpstr>
      <vt:lpstr>Luckiest Guy</vt:lpstr>
      <vt:lpstr>Poppins Black</vt:lpstr>
      <vt:lpstr>Agency FB</vt:lpstr>
      <vt:lpstr>Patrick Hand</vt:lpstr>
      <vt:lpstr>Poppins Light</vt:lpstr>
      <vt:lpstr>Catamaran</vt:lpstr>
      <vt:lpstr>Bahnschrift Condensed</vt:lpstr>
      <vt:lpstr>Source Sans Pro</vt:lpstr>
      <vt:lpstr>Muli</vt:lpstr>
      <vt:lpstr>Didact Gothic</vt:lpstr>
      <vt:lpstr>MusiQwik</vt:lpstr>
      <vt:lpstr>Roboto Condensed Light</vt:lpstr>
      <vt:lpstr>Livvic</vt:lpstr>
      <vt:lpstr>End of Course Jeopardy by Slidesgo</vt:lpstr>
      <vt:lpstr>Garden Week! by Slidesgo</vt:lpstr>
      <vt:lpstr>Pastel Portfolio by Slidesgo</vt:lpstr>
      <vt:lpstr>Art Subject for Pre-K: Dance by Slidesgo</vt:lpstr>
      <vt:lpstr>Bulletin Work From Home by Slidesgo</vt:lpstr>
      <vt:lpstr>CHỦ ĐỀ 3 THẦY CÔ VÀ MÁI TRƯỜNG</vt:lpstr>
      <vt:lpstr>10</vt:lpstr>
      <vt:lpstr>PowerPoint Presentation</vt:lpstr>
      <vt:lpstr>KHỞI ĐỘNG</vt:lpstr>
      <vt:lpstr>HÌNH THÀNH KIẾN THỨC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VẬN DỤNG</vt:lpstr>
      <vt:lpstr>NỘI DUNG 2 – ĐỌC NHẠC BÀI ĐỌC NHẠC SỐ 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CHỦ ĐỀ 1 NGÀY KHAI TRƯỜNG</dc:title>
  <cp:lastModifiedBy>Windows User</cp:lastModifiedBy>
  <cp:revision>212</cp:revision>
  <dcterms:modified xsi:type="dcterms:W3CDTF">2023-04-13T13:23:28Z</dcterms:modified>
</cp:coreProperties>
</file>